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35"/>
  </p:notesMasterIdLst>
  <p:sldIdLst>
    <p:sldId id="256" r:id="rId3"/>
    <p:sldId id="274" r:id="rId4"/>
    <p:sldId id="258" r:id="rId5"/>
    <p:sldId id="275" r:id="rId6"/>
    <p:sldId id="276" r:id="rId7"/>
    <p:sldId id="277" r:id="rId8"/>
    <p:sldId id="278" r:id="rId9"/>
    <p:sldId id="298" r:id="rId10"/>
    <p:sldId id="262" r:id="rId11"/>
    <p:sldId id="279" r:id="rId12"/>
    <p:sldId id="280" r:id="rId13"/>
    <p:sldId id="281" r:id="rId14"/>
    <p:sldId id="282" r:id="rId15"/>
    <p:sldId id="283" r:id="rId16"/>
    <p:sldId id="263" r:id="rId17"/>
    <p:sldId id="284" r:id="rId18"/>
    <p:sldId id="285" r:id="rId19"/>
    <p:sldId id="286" r:id="rId20"/>
    <p:sldId id="287" r:id="rId21"/>
    <p:sldId id="288" r:id="rId22"/>
    <p:sldId id="264" r:id="rId23"/>
    <p:sldId id="290" r:id="rId24"/>
    <p:sldId id="289" r:id="rId25"/>
    <p:sldId id="291" r:id="rId26"/>
    <p:sldId id="292" r:id="rId27"/>
    <p:sldId id="293" r:id="rId28"/>
    <p:sldId id="265" r:id="rId29"/>
    <p:sldId id="294" r:id="rId30"/>
    <p:sldId id="295" r:id="rId31"/>
    <p:sldId id="296" r:id="rId32"/>
    <p:sldId id="297" r:id="rId33"/>
    <p:sldId id="261" r:id="rId34"/>
  </p:sldIdLst>
  <p:sldSz cx="12192000" cy="6858000"/>
  <p:notesSz cx="6858000" cy="9144000"/>
  <p:custDataLst>
    <p:tags r:id="rId3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20000"/>
    <a:srgbClr val="A40000"/>
    <a:srgbClr val="9E0000"/>
    <a:srgbClr val="C7450B"/>
    <a:srgbClr val="E24E0C"/>
    <a:srgbClr val="DC6140"/>
    <a:srgbClr val="E60000"/>
    <a:srgbClr val="C9670D"/>
    <a:srgbClr val="66B5C9"/>
    <a:srgbClr val="EDB1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6182" autoAdjust="0"/>
  </p:normalViewPr>
  <p:slideViewPr>
    <p:cSldViewPr snapToGrid="0">
      <p:cViewPr varScale="1">
        <p:scale>
          <a:sx n="106" d="100"/>
          <a:sy n="106" d="100"/>
        </p:scale>
        <p:origin x="138" y="16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-206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9" Type="http://schemas.openxmlformats.org/officeDocument/2006/relationships/tags" Target="tags/tag22.xml"/><Relationship Id="rId38" Type="http://schemas.openxmlformats.org/officeDocument/2006/relationships/tableStyles" Target="tableStyles.xml"/><Relationship Id="rId37" Type="http://schemas.openxmlformats.org/officeDocument/2006/relationships/viewProps" Target="viewProps.xml"/><Relationship Id="rId36" Type="http://schemas.openxmlformats.org/officeDocument/2006/relationships/presProps" Target="presProps.xml"/><Relationship Id="rId35" Type="http://schemas.openxmlformats.org/officeDocument/2006/relationships/notesMaster" Target="notesMasters/notesMaster1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6D8963-CFCD-4740-AF60-049850373C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E6FDB6-6D2B-46C1-9FA1-D82906A37C3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865"/>
          <p:cNvSpPr>
            <a:spLocks noChangeArrowheads="1"/>
          </p:cNvSpPr>
          <p:nvPr userDrawn="1"/>
        </p:nvSpPr>
        <p:spPr bwMode="auto">
          <a:xfrm>
            <a:off x="0" y="1588"/>
            <a:ext cx="12196763" cy="685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832" name="AutoShape 863"/>
          <p:cNvSpPr>
            <a:spLocks noChangeAspect="1" noChangeArrowheads="1" noTextEdit="1"/>
          </p:cNvSpPr>
          <p:nvPr userDrawn="1"/>
        </p:nvSpPr>
        <p:spPr bwMode="auto">
          <a:xfrm>
            <a:off x="0" y="3175"/>
            <a:ext cx="12196763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835" name="Freeform 867"/>
          <p:cNvSpPr>
            <a:spLocks noEditPoints="1"/>
          </p:cNvSpPr>
          <p:nvPr userDrawn="1"/>
        </p:nvSpPr>
        <p:spPr bwMode="auto">
          <a:xfrm>
            <a:off x="4816475" y="1588"/>
            <a:ext cx="7378700" cy="6854825"/>
          </a:xfrm>
          <a:custGeom>
            <a:avLst/>
            <a:gdLst>
              <a:gd name="T0" fmla="*/ 994 w 4646"/>
              <a:gd name="T1" fmla="*/ 3831 h 4320"/>
              <a:gd name="T2" fmla="*/ 967 w 4646"/>
              <a:gd name="T3" fmla="*/ 3857 h 4320"/>
              <a:gd name="T4" fmla="*/ 994 w 4646"/>
              <a:gd name="T5" fmla="*/ 3884 h 4320"/>
              <a:gd name="T6" fmla="*/ 1020 w 4646"/>
              <a:gd name="T7" fmla="*/ 3857 h 4320"/>
              <a:gd name="T8" fmla="*/ 994 w 4646"/>
              <a:gd name="T9" fmla="*/ 3831 h 4320"/>
              <a:gd name="T10" fmla="*/ 325 w 4646"/>
              <a:gd name="T11" fmla="*/ 2716 h 4320"/>
              <a:gd name="T12" fmla="*/ 298 w 4646"/>
              <a:gd name="T13" fmla="*/ 2742 h 4320"/>
              <a:gd name="T14" fmla="*/ 325 w 4646"/>
              <a:gd name="T15" fmla="*/ 2769 h 4320"/>
              <a:gd name="T16" fmla="*/ 351 w 4646"/>
              <a:gd name="T17" fmla="*/ 2742 h 4320"/>
              <a:gd name="T18" fmla="*/ 325 w 4646"/>
              <a:gd name="T19" fmla="*/ 2716 h 4320"/>
              <a:gd name="T20" fmla="*/ 994 w 4646"/>
              <a:gd name="T21" fmla="*/ 3899 h 4320"/>
              <a:gd name="T22" fmla="*/ 952 w 4646"/>
              <a:gd name="T23" fmla="*/ 3857 h 4320"/>
              <a:gd name="T24" fmla="*/ 994 w 4646"/>
              <a:gd name="T25" fmla="*/ 3816 h 4320"/>
              <a:gd name="T26" fmla="*/ 1036 w 4646"/>
              <a:gd name="T27" fmla="*/ 3857 h 4320"/>
              <a:gd name="T28" fmla="*/ 994 w 4646"/>
              <a:gd name="T29" fmla="*/ 3899 h 4320"/>
              <a:gd name="T30" fmla="*/ 325 w 4646"/>
              <a:gd name="T31" fmla="*/ 2784 h 4320"/>
              <a:gd name="T32" fmla="*/ 283 w 4646"/>
              <a:gd name="T33" fmla="*/ 2742 h 4320"/>
              <a:gd name="T34" fmla="*/ 325 w 4646"/>
              <a:gd name="T35" fmla="*/ 2700 h 4320"/>
              <a:gd name="T36" fmla="*/ 367 w 4646"/>
              <a:gd name="T37" fmla="*/ 2742 h 4320"/>
              <a:gd name="T38" fmla="*/ 325 w 4646"/>
              <a:gd name="T39" fmla="*/ 2784 h 4320"/>
              <a:gd name="T40" fmla="*/ 2165 w 4646"/>
              <a:gd name="T41" fmla="*/ 0 h 4320"/>
              <a:gd name="T42" fmla="*/ 1206 w 4646"/>
              <a:gd name="T43" fmla="*/ 0 h 4320"/>
              <a:gd name="T44" fmla="*/ 0 w 4646"/>
              <a:gd name="T45" fmla="*/ 2160 h 4320"/>
              <a:gd name="T46" fmla="*/ 1206 w 4646"/>
              <a:gd name="T47" fmla="*/ 4320 h 4320"/>
              <a:gd name="T48" fmla="*/ 3867 w 4646"/>
              <a:gd name="T49" fmla="*/ 4320 h 4320"/>
              <a:gd name="T50" fmla="*/ 4646 w 4646"/>
              <a:gd name="T51" fmla="*/ 3571 h 4320"/>
              <a:gd name="T52" fmla="*/ 4646 w 4646"/>
              <a:gd name="T53" fmla="*/ 2997 h 4320"/>
              <a:gd name="T54" fmla="*/ 3046 w 4646"/>
              <a:gd name="T55" fmla="*/ 4320 h 4320"/>
              <a:gd name="T56" fmla="*/ 2165 w 4646"/>
              <a:gd name="T57" fmla="*/ 4320 h 4320"/>
              <a:gd name="T58" fmla="*/ 401 w 4646"/>
              <a:gd name="T59" fmla="*/ 2160 h 4320"/>
              <a:gd name="T60" fmla="*/ 2165 w 4646"/>
              <a:gd name="T61" fmla="*/ 0 h 4320"/>
              <a:gd name="T62" fmla="*/ 3867 w 4646"/>
              <a:gd name="T63" fmla="*/ 0 h 4320"/>
              <a:gd name="T64" fmla="*/ 3046 w 4646"/>
              <a:gd name="T65" fmla="*/ 0 h 4320"/>
              <a:gd name="T66" fmla="*/ 4646 w 4646"/>
              <a:gd name="T67" fmla="*/ 1324 h 4320"/>
              <a:gd name="T68" fmla="*/ 4646 w 4646"/>
              <a:gd name="T69" fmla="*/ 750 h 4320"/>
              <a:gd name="T70" fmla="*/ 3867 w 4646"/>
              <a:gd name="T71" fmla="*/ 0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646" h="4320">
                <a:moveTo>
                  <a:pt x="994" y="3831"/>
                </a:moveTo>
                <a:cubicBezTo>
                  <a:pt x="979" y="3831"/>
                  <a:pt x="967" y="3843"/>
                  <a:pt x="967" y="3857"/>
                </a:cubicBezTo>
                <a:cubicBezTo>
                  <a:pt x="967" y="3872"/>
                  <a:pt x="979" y="3884"/>
                  <a:pt x="994" y="3884"/>
                </a:cubicBezTo>
                <a:cubicBezTo>
                  <a:pt x="1008" y="3884"/>
                  <a:pt x="1020" y="3872"/>
                  <a:pt x="1020" y="3857"/>
                </a:cubicBezTo>
                <a:cubicBezTo>
                  <a:pt x="1020" y="3843"/>
                  <a:pt x="1008" y="3831"/>
                  <a:pt x="994" y="3831"/>
                </a:cubicBezTo>
                <a:moveTo>
                  <a:pt x="325" y="2716"/>
                </a:moveTo>
                <a:cubicBezTo>
                  <a:pt x="310" y="2716"/>
                  <a:pt x="298" y="2728"/>
                  <a:pt x="298" y="2742"/>
                </a:cubicBezTo>
                <a:cubicBezTo>
                  <a:pt x="298" y="2757"/>
                  <a:pt x="310" y="2769"/>
                  <a:pt x="325" y="2769"/>
                </a:cubicBezTo>
                <a:cubicBezTo>
                  <a:pt x="339" y="2769"/>
                  <a:pt x="351" y="2757"/>
                  <a:pt x="351" y="2742"/>
                </a:cubicBezTo>
                <a:cubicBezTo>
                  <a:pt x="351" y="2728"/>
                  <a:pt x="339" y="2716"/>
                  <a:pt x="325" y="2716"/>
                </a:cubicBezTo>
                <a:moveTo>
                  <a:pt x="994" y="3899"/>
                </a:moveTo>
                <a:cubicBezTo>
                  <a:pt x="971" y="3899"/>
                  <a:pt x="952" y="3880"/>
                  <a:pt x="952" y="3857"/>
                </a:cubicBezTo>
                <a:cubicBezTo>
                  <a:pt x="952" y="3834"/>
                  <a:pt x="971" y="3816"/>
                  <a:pt x="994" y="3816"/>
                </a:cubicBezTo>
                <a:cubicBezTo>
                  <a:pt x="1017" y="3816"/>
                  <a:pt x="1036" y="3834"/>
                  <a:pt x="1036" y="3857"/>
                </a:cubicBezTo>
                <a:cubicBezTo>
                  <a:pt x="1036" y="3880"/>
                  <a:pt x="1017" y="3899"/>
                  <a:pt x="994" y="3899"/>
                </a:cubicBezTo>
                <a:moveTo>
                  <a:pt x="325" y="2784"/>
                </a:moveTo>
                <a:cubicBezTo>
                  <a:pt x="302" y="2784"/>
                  <a:pt x="283" y="2765"/>
                  <a:pt x="283" y="2742"/>
                </a:cubicBezTo>
                <a:cubicBezTo>
                  <a:pt x="283" y="2719"/>
                  <a:pt x="302" y="2700"/>
                  <a:pt x="325" y="2700"/>
                </a:cubicBezTo>
                <a:cubicBezTo>
                  <a:pt x="348" y="2700"/>
                  <a:pt x="367" y="2719"/>
                  <a:pt x="367" y="2742"/>
                </a:cubicBezTo>
                <a:cubicBezTo>
                  <a:pt x="367" y="2765"/>
                  <a:pt x="348" y="2784"/>
                  <a:pt x="325" y="2784"/>
                </a:cubicBezTo>
                <a:moveTo>
                  <a:pt x="2165" y="0"/>
                </a:moveTo>
                <a:cubicBezTo>
                  <a:pt x="1206" y="0"/>
                  <a:pt x="1206" y="0"/>
                  <a:pt x="1206" y="0"/>
                </a:cubicBezTo>
                <a:cubicBezTo>
                  <a:pt x="482" y="448"/>
                  <a:pt x="0" y="1247"/>
                  <a:pt x="0" y="2160"/>
                </a:cubicBezTo>
                <a:cubicBezTo>
                  <a:pt x="0" y="3073"/>
                  <a:pt x="482" y="3872"/>
                  <a:pt x="1206" y="4320"/>
                </a:cubicBezTo>
                <a:cubicBezTo>
                  <a:pt x="3867" y="4320"/>
                  <a:pt x="3867" y="4320"/>
                  <a:pt x="3867" y="4320"/>
                </a:cubicBezTo>
                <a:cubicBezTo>
                  <a:pt x="4177" y="4128"/>
                  <a:pt x="4442" y="3873"/>
                  <a:pt x="4646" y="3571"/>
                </a:cubicBezTo>
                <a:cubicBezTo>
                  <a:pt x="4646" y="2997"/>
                  <a:pt x="4646" y="2997"/>
                  <a:pt x="4646" y="2997"/>
                </a:cubicBezTo>
                <a:cubicBezTo>
                  <a:pt x="4370" y="3668"/>
                  <a:pt x="3773" y="4172"/>
                  <a:pt x="3046" y="4320"/>
                </a:cubicBezTo>
                <a:cubicBezTo>
                  <a:pt x="2165" y="4320"/>
                  <a:pt x="2165" y="4320"/>
                  <a:pt x="2165" y="4320"/>
                </a:cubicBezTo>
                <a:cubicBezTo>
                  <a:pt x="1159" y="4116"/>
                  <a:pt x="401" y="3227"/>
                  <a:pt x="401" y="2160"/>
                </a:cubicBezTo>
                <a:cubicBezTo>
                  <a:pt x="401" y="1094"/>
                  <a:pt x="1159" y="204"/>
                  <a:pt x="2165" y="0"/>
                </a:cubicBezTo>
                <a:moveTo>
                  <a:pt x="3867" y="0"/>
                </a:moveTo>
                <a:cubicBezTo>
                  <a:pt x="3046" y="0"/>
                  <a:pt x="3046" y="0"/>
                  <a:pt x="3046" y="0"/>
                </a:cubicBezTo>
                <a:cubicBezTo>
                  <a:pt x="3773" y="148"/>
                  <a:pt x="4370" y="653"/>
                  <a:pt x="4646" y="1324"/>
                </a:cubicBezTo>
                <a:cubicBezTo>
                  <a:pt x="4646" y="750"/>
                  <a:pt x="4646" y="750"/>
                  <a:pt x="4646" y="750"/>
                </a:cubicBezTo>
                <a:cubicBezTo>
                  <a:pt x="4442" y="448"/>
                  <a:pt x="4177" y="192"/>
                  <a:pt x="3867" y="0"/>
                </a:cubicBezTo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836" name="Freeform 868"/>
          <p:cNvSpPr>
            <a:spLocks noEditPoints="1"/>
          </p:cNvSpPr>
          <p:nvPr userDrawn="1"/>
        </p:nvSpPr>
        <p:spPr bwMode="auto">
          <a:xfrm>
            <a:off x="5453063" y="1588"/>
            <a:ext cx="6742113" cy="6854825"/>
          </a:xfrm>
          <a:custGeom>
            <a:avLst/>
            <a:gdLst>
              <a:gd name="T0" fmla="*/ 2193 w 4245"/>
              <a:gd name="T1" fmla="*/ 4055 h 4320"/>
              <a:gd name="T2" fmla="*/ 298 w 4245"/>
              <a:gd name="T3" fmla="*/ 2160 h 4320"/>
              <a:gd name="T4" fmla="*/ 2193 w 4245"/>
              <a:gd name="T5" fmla="*/ 266 h 4320"/>
              <a:gd name="T6" fmla="*/ 4087 w 4245"/>
              <a:gd name="T7" fmla="*/ 2160 h 4320"/>
              <a:gd name="T8" fmla="*/ 2193 w 4245"/>
              <a:gd name="T9" fmla="*/ 4055 h 4320"/>
              <a:gd name="T10" fmla="*/ 2645 w 4245"/>
              <a:gd name="T11" fmla="*/ 0 h 4320"/>
              <a:gd name="T12" fmla="*/ 1764 w 4245"/>
              <a:gd name="T13" fmla="*/ 0 h 4320"/>
              <a:gd name="T14" fmla="*/ 0 w 4245"/>
              <a:gd name="T15" fmla="*/ 2160 h 4320"/>
              <a:gd name="T16" fmla="*/ 1764 w 4245"/>
              <a:gd name="T17" fmla="*/ 4320 h 4320"/>
              <a:gd name="T18" fmla="*/ 2645 w 4245"/>
              <a:gd name="T19" fmla="*/ 4320 h 4320"/>
              <a:gd name="T20" fmla="*/ 4245 w 4245"/>
              <a:gd name="T21" fmla="*/ 2997 h 4320"/>
              <a:gd name="T22" fmla="*/ 4245 w 4245"/>
              <a:gd name="T23" fmla="*/ 1324 h 4320"/>
              <a:gd name="T24" fmla="*/ 2645 w 4245"/>
              <a:gd name="T25" fmla="*/ 0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245" h="4320">
                <a:moveTo>
                  <a:pt x="2193" y="4055"/>
                </a:moveTo>
                <a:cubicBezTo>
                  <a:pt x="1146" y="4055"/>
                  <a:pt x="298" y="3207"/>
                  <a:pt x="298" y="2160"/>
                </a:cubicBezTo>
                <a:cubicBezTo>
                  <a:pt x="298" y="1114"/>
                  <a:pt x="1146" y="266"/>
                  <a:pt x="2193" y="266"/>
                </a:cubicBezTo>
                <a:cubicBezTo>
                  <a:pt x="3239" y="266"/>
                  <a:pt x="4087" y="1114"/>
                  <a:pt x="4087" y="2160"/>
                </a:cubicBezTo>
                <a:cubicBezTo>
                  <a:pt x="4087" y="3207"/>
                  <a:pt x="3239" y="4055"/>
                  <a:pt x="2193" y="4055"/>
                </a:cubicBezTo>
                <a:moveTo>
                  <a:pt x="2645" y="0"/>
                </a:moveTo>
                <a:cubicBezTo>
                  <a:pt x="1764" y="0"/>
                  <a:pt x="1764" y="0"/>
                  <a:pt x="1764" y="0"/>
                </a:cubicBezTo>
                <a:cubicBezTo>
                  <a:pt x="758" y="204"/>
                  <a:pt x="0" y="1094"/>
                  <a:pt x="0" y="2160"/>
                </a:cubicBezTo>
                <a:cubicBezTo>
                  <a:pt x="0" y="3227"/>
                  <a:pt x="758" y="4116"/>
                  <a:pt x="1764" y="4320"/>
                </a:cubicBezTo>
                <a:cubicBezTo>
                  <a:pt x="2645" y="4320"/>
                  <a:pt x="2645" y="4320"/>
                  <a:pt x="2645" y="4320"/>
                </a:cubicBezTo>
                <a:cubicBezTo>
                  <a:pt x="3372" y="4172"/>
                  <a:pt x="3969" y="3668"/>
                  <a:pt x="4245" y="2997"/>
                </a:cubicBezTo>
                <a:cubicBezTo>
                  <a:pt x="4245" y="1324"/>
                  <a:pt x="4245" y="1324"/>
                  <a:pt x="4245" y="1324"/>
                </a:cubicBezTo>
                <a:cubicBezTo>
                  <a:pt x="3969" y="653"/>
                  <a:pt x="3372" y="148"/>
                  <a:pt x="2645" y="0"/>
                </a:cubicBezTo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837" name="Freeform 869"/>
          <p:cNvSpPr>
            <a:spLocks noEditPoints="1"/>
          </p:cNvSpPr>
          <p:nvPr userDrawn="1"/>
        </p:nvSpPr>
        <p:spPr bwMode="auto">
          <a:xfrm>
            <a:off x="5913437" y="423863"/>
            <a:ext cx="6048000" cy="6011863"/>
          </a:xfrm>
          <a:custGeom>
            <a:avLst/>
            <a:gdLst>
              <a:gd name="T0" fmla="*/ 1391 w 3789"/>
              <a:gd name="T1" fmla="*/ 3587 h 3789"/>
              <a:gd name="T2" fmla="*/ 1364 w 3789"/>
              <a:gd name="T3" fmla="*/ 3613 h 3789"/>
              <a:gd name="T4" fmla="*/ 1391 w 3789"/>
              <a:gd name="T5" fmla="*/ 3639 h 3789"/>
              <a:gd name="T6" fmla="*/ 1417 w 3789"/>
              <a:gd name="T7" fmla="*/ 3613 h 3789"/>
              <a:gd name="T8" fmla="*/ 1391 w 3789"/>
              <a:gd name="T9" fmla="*/ 3587 h 3789"/>
              <a:gd name="T10" fmla="*/ 623 w 3789"/>
              <a:gd name="T11" fmla="*/ 1679 h 3789"/>
              <a:gd name="T12" fmla="*/ 596 w 3789"/>
              <a:gd name="T13" fmla="*/ 1705 h 3789"/>
              <a:gd name="T14" fmla="*/ 623 w 3789"/>
              <a:gd name="T15" fmla="*/ 1732 h 3789"/>
              <a:gd name="T16" fmla="*/ 649 w 3789"/>
              <a:gd name="T17" fmla="*/ 1705 h 3789"/>
              <a:gd name="T18" fmla="*/ 623 w 3789"/>
              <a:gd name="T19" fmla="*/ 1679 h 3789"/>
              <a:gd name="T20" fmla="*/ 1391 w 3789"/>
              <a:gd name="T21" fmla="*/ 3655 h 3789"/>
              <a:gd name="T22" fmla="*/ 1349 w 3789"/>
              <a:gd name="T23" fmla="*/ 3613 h 3789"/>
              <a:gd name="T24" fmla="*/ 1391 w 3789"/>
              <a:gd name="T25" fmla="*/ 3571 h 3789"/>
              <a:gd name="T26" fmla="*/ 1432 w 3789"/>
              <a:gd name="T27" fmla="*/ 3613 h 3789"/>
              <a:gd name="T28" fmla="*/ 1391 w 3789"/>
              <a:gd name="T29" fmla="*/ 3655 h 3789"/>
              <a:gd name="T30" fmla="*/ 623 w 3789"/>
              <a:gd name="T31" fmla="*/ 1747 h 3789"/>
              <a:gd name="T32" fmla="*/ 581 w 3789"/>
              <a:gd name="T33" fmla="*/ 1705 h 3789"/>
              <a:gd name="T34" fmla="*/ 623 w 3789"/>
              <a:gd name="T35" fmla="*/ 1664 h 3789"/>
              <a:gd name="T36" fmla="*/ 665 w 3789"/>
              <a:gd name="T37" fmla="*/ 1705 h 3789"/>
              <a:gd name="T38" fmla="*/ 623 w 3789"/>
              <a:gd name="T39" fmla="*/ 1747 h 3789"/>
              <a:gd name="T40" fmla="*/ 1895 w 3789"/>
              <a:gd name="T41" fmla="*/ 0 h 3789"/>
              <a:gd name="T42" fmla="*/ 0 w 3789"/>
              <a:gd name="T43" fmla="*/ 1894 h 3789"/>
              <a:gd name="T44" fmla="*/ 1895 w 3789"/>
              <a:gd name="T45" fmla="*/ 3789 h 3789"/>
              <a:gd name="T46" fmla="*/ 3789 w 3789"/>
              <a:gd name="T47" fmla="*/ 1894 h 3789"/>
              <a:gd name="T48" fmla="*/ 1895 w 3789"/>
              <a:gd name="T49" fmla="*/ 0 h 37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789" h="3789">
                <a:moveTo>
                  <a:pt x="1391" y="3587"/>
                </a:moveTo>
                <a:cubicBezTo>
                  <a:pt x="1376" y="3587"/>
                  <a:pt x="1364" y="3598"/>
                  <a:pt x="1364" y="3613"/>
                </a:cubicBezTo>
                <a:cubicBezTo>
                  <a:pt x="1364" y="3628"/>
                  <a:pt x="1376" y="3639"/>
                  <a:pt x="1391" y="3639"/>
                </a:cubicBezTo>
                <a:cubicBezTo>
                  <a:pt x="1405" y="3639"/>
                  <a:pt x="1417" y="3628"/>
                  <a:pt x="1417" y="3613"/>
                </a:cubicBezTo>
                <a:cubicBezTo>
                  <a:pt x="1417" y="3598"/>
                  <a:pt x="1405" y="3587"/>
                  <a:pt x="1391" y="3587"/>
                </a:cubicBezTo>
                <a:moveTo>
                  <a:pt x="623" y="1679"/>
                </a:moveTo>
                <a:cubicBezTo>
                  <a:pt x="608" y="1679"/>
                  <a:pt x="596" y="1691"/>
                  <a:pt x="596" y="1705"/>
                </a:cubicBezTo>
                <a:cubicBezTo>
                  <a:pt x="596" y="1720"/>
                  <a:pt x="608" y="1732"/>
                  <a:pt x="623" y="1732"/>
                </a:cubicBezTo>
                <a:cubicBezTo>
                  <a:pt x="637" y="1732"/>
                  <a:pt x="649" y="1720"/>
                  <a:pt x="649" y="1705"/>
                </a:cubicBezTo>
                <a:cubicBezTo>
                  <a:pt x="649" y="1691"/>
                  <a:pt x="637" y="1679"/>
                  <a:pt x="623" y="1679"/>
                </a:cubicBezTo>
                <a:moveTo>
                  <a:pt x="1391" y="3655"/>
                </a:moveTo>
                <a:cubicBezTo>
                  <a:pt x="1367" y="3655"/>
                  <a:pt x="1349" y="3636"/>
                  <a:pt x="1349" y="3613"/>
                </a:cubicBezTo>
                <a:cubicBezTo>
                  <a:pt x="1349" y="3590"/>
                  <a:pt x="1367" y="3571"/>
                  <a:pt x="1391" y="3571"/>
                </a:cubicBezTo>
                <a:cubicBezTo>
                  <a:pt x="1414" y="3571"/>
                  <a:pt x="1432" y="3590"/>
                  <a:pt x="1432" y="3613"/>
                </a:cubicBezTo>
                <a:cubicBezTo>
                  <a:pt x="1432" y="3636"/>
                  <a:pt x="1414" y="3655"/>
                  <a:pt x="1391" y="3655"/>
                </a:cubicBezTo>
                <a:moveTo>
                  <a:pt x="623" y="1747"/>
                </a:moveTo>
                <a:cubicBezTo>
                  <a:pt x="600" y="1747"/>
                  <a:pt x="581" y="1729"/>
                  <a:pt x="581" y="1705"/>
                </a:cubicBezTo>
                <a:cubicBezTo>
                  <a:pt x="581" y="1682"/>
                  <a:pt x="600" y="1664"/>
                  <a:pt x="623" y="1664"/>
                </a:cubicBezTo>
                <a:cubicBezTo>
                  <a:pt x="646" y="1664"/>
                  <a:pt x="665" y="1682"/>
                  <a:pt x="665" y="1705"/>
                </a:cubicBezTo>
                <a:cubicBezTo>
                  <a:pt x="665" y="1729"/>
                  <a:pt x="646" y="1747"/>
                  <a:pt x="623" y="1747"/>
                </a:cubicBezTo>
                <a:moveTo>
                  <a:pt x="1895" y="0"/>
                </a:moveTo>
                <a:cubicBezTo>
                  <a:pt x="848" y="0"/>
                  <a:pt x="0" y="848"/>
                  <a:pt x="0" y="1894"/>
                </a:cubicBezTo>
                <a:cubicBezTo>
                  <a:pt x="0" y="2941"/>
                  <a:pt x="848" y="3789"/>
                  <a:pt x="1895" y="3789"/>
                </a:cubicBezTo>
                <a:cubicBezTo>
                  <a:pt x="2941" y="3789"/>
                  <a:pt x="3789" y="2941"/>
                  <a:pt x="3789" y="1894"/>
                </a:cubicBezTo>
                <a:cubicBezTo>
                  <a:pt x="3789" y="848"/>
                  <a:pt x="2941" y="0"/>
                  <a:pt x="1895" y="0"/>
                </a:cubicBezTo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838" name="Freeform 870"/>
          <p:cNvSpPr>
            <a:spLocks noEditPoints="1"/>
          </p:cNvSpPr>
          <p:nvPr userDrawn="1"/>
        </p:nvSpPr>
        <p:spPr bwMode="auto">
          <a:xfrm>
            <a:off x="10088563" y="1501775"/>
            <a:ext cx="133350" cy="133350"/>
          </a:xfrm>
          <a:custGeom>
            <a:avLst/>
            <a:gdLst>
              <a:gd name="T0" fmla="*/ 42 w 84"/>
              <a:gd name="T1" fmla="*/ 0 h 84"/>
              <a:gd name="T2" fmla="*/ 0 w 84"/>
              <a:gd name="T3" fmla="*/ 42 h 84"/>
              <a:gd name="T4" fmla="*/ 42 w 84"/>
              <a:gd name="T5" fmla="*/ 84 h 84"/>
              <a:gd name="T6" fmla="*/ 84 w 84"/>
              <a:gd name="T7" fmla="*/ 42 h 84"/>
              <a:gd name="T8" fmla="*/ 42 w 84"/>
              <a:gd name="T9" fmla="*/ 0 h 84"/>
              <a:gd name="T10" fmla="*/ 42 w 84"/>
              <a:gd name="T11" fmla="*/ 68 h 84"/>
              <a:gd name="T12" fmla="*/ 15 w 84"/>
              <a:gd name="T13" fmla="*/ 42 h 84"/>
              <a:gd name="T14" fmla="*/ 42 w 84"/>
              <a:gd name="T15" fmla="*/ 15 h 84"/>
              <a:gd name="T16" fmla="*/ 68 w 84"/>
              <a:gd name="T17" fmla="*/ 42 h 84"/>
              <a:gd name="T18" fmla="*/ 42 w 84"/>
              <a:gd name="T19" fmla="*/ 68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4" h="84">
                <a:moveTo>
                  <a:pt x="42" y="0"/>
                </a:moveTo>
                <a:cubicBezTo>
                  <a:pt x="19" y="0"/>
                  <a:pt x="0" y="19"/>
                  <a:pt x="0" y="42"/>
                </a:cubicBezTo>
                <a:cubicBezTo>
                  <a:pt x="0" y="65"/>
                  <a:pt x="19" y="84"/>
                  <a:pt x="42" y="84"/>
                </a:cubicBezTo>
                <a:cubicBezTo>
                  <a:pt x="65" y="84"/>
                  <a:pt x="84" y="65"/>
                  <a:pt x="84" y="42"/>
                </a:cubicBezTo>
                <a:cubicBezTo>
                  <a:pt x="84" y="19"/>
                  <a:pt x="65" y="0"/>
                  <a:pt x="42" y="0"/>
                </a:cubicBezTo>
                <a:close/>
                <a:moveTo>
                  <a:pt x="42" y="68"/>
                </a:moveTo>
                <a:cubicBezTo>
                  <a:pt x="27" y="68"/>
                  <a:pt x="15" y="57"/>
                  <a:pt x="15" y="42"/>
                </a:cubicBezTo>
                <a:cubicBezTo>
                  <a:pt x="15" y="27"/>
                  <a:pt x="27" y="15"/>
                  <a:pt x="42" y="15"/>
                </a:cubicBezTo>
                <a:cubicBezTo>
                  <a:pt x="56" y="15"/>
                  <a:pt x="68" y="27"/>
                  <a:pt x="68" y="42"/>
                </a:cubicBezTo>
                <a:cubicBezTo>
                  <a:pt x="68" y="57"/>
                  <a:pt x="56" y="68"/>
                  <a:pt x="42" y="6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839" name="Freeform 871"/>
          <p:cNvSpPr>
            <a:spLocks noEditPoints="1"/>
          </p:cNvSpPr>
          <p:nvPr userDrawn="1"/>
        </p:nvSpPr>
        <p:spPr bwMode="auto">
          <a:xfrm>
            <a:off x="4762500" y="5849938"/>
            <a:ext cx="131763" cy="133350"/>
          </a:xfrm>
          <a:custGeom>
            <a:avLst/>
            <a:gdLst>
              <a:gd name="T0" fmla="*/ 42 w 83"/>
              <a:gd name="T1" fmla="*/ 0 h 84"/>
              <a:gd name="T2" fmla="*/ 0 w 83"/>
              <a:gd name="T3" fmla="*/ 42 h 84"/>
              <a:gd name="T4" fmla="*/ 42 w 83"/>
              <a:gd name="T5" fmla="*/ 84 h 84"/>
              <a:gd name="T6" fmla="*/ 83 w 83"/>
              <a:gd name="T7" fmla="*/ 42 h 84"/>
              <a:gd name="T8" fmla="*/ 42 w 83"/>
              <a:gd name="T9" fmla="*/ 0 h 84"/>
              <a:gd name="T10" fmla="*/ 42 w 83"/>
              <a:gd name="T11" fmla="*/ 68 h 84"/>
              <a:gd name="T12" fmla="*/ 15 w 83"/>
              <a:gd name="T13" fmla="*/ 42 h 84"/>
              <a:gd name="T14" fmla="*/ 42 w 83"/>
              <a:gd name="T15" fmla="*/ 15 h 84"/>
              <a:gd name="T16" fmla="*/ 68 w 83"/>
              <a:gd name="T17" fmla="*/ 42 h 84"/>
              <a:gd name="T18" fmla="*/ 42 w 83"/>
              <a:gd name="T19" fmla="*/ 68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3" h="84">
                <a:moveTo>
                  <a:pt x="42" y="0"/>
                </a:moveTo>
                <a:cubicBezTo>
                  <a:pt x="18" y="0"/>
                  <a:pt x="0" y="19"/>
                  <a:pt x="0" y="42"/>
                </a:cubicBezTo>
                <a:cubicBezTo>
                  <a:pt x="0" y="65"/>
                  <a:pt x="18" y="84"/>
                  <a:pt x="42" y="84"/>
                </a:cubicBezTo>
                <a:cubicBezTo>
                  <a:pt x="65" y="84"/>
                  <a:pt x="83" y="65"/>
                  <a:pt x="83" y="42"/>
                </a:cubicBezTo>
                <a:cubicBezTo>
                  <a:pt x="83" y="19"/>
                  <a:pt x="65" y="0"/>
                  <a:pt x="42" y="0"/>
                </a:cubicBezTo>
                <a:close/>
                <a:moveTo>
                  <a:pt x="42" y="68"/>
                </a:moveTo>
                <a:cubicBezTo>
                  <a:pt x="27" y="68"/>
                  <a:pt x="15" y="56"/>
                  <a:pt x="15" y="42"/>
                </a:cubicBezTo>
                <a:cubicBezTo>
                  <a:pt x="15" y="27"/>
                  <a:pt x="27" y="15"/>
                  <a:pt x="42" y="15"/>
                </a:cubicBezTo>
                <a:cubicBezTo>
                  <a:pt x="56" y="15"/>
                  <a:pt x="68" y="27"/>
                  <a:pt x="68" y="42"/>
                </a:cubicBezTo>
                <a:cubicBezTo>
                  <a:pt x="68" y="56"/>
                  <a:pt x="56" y="68"/>
                  <a:pt x="42" y="6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840" name="Freeform 872"/>
          <p:cNvSpPr>
            <a:spLocks noEditPoints="1"/>
          </p:cNvSpPr>
          <p:nvPr userDrawn="1"/>
        </p:nvSpPr>
        <p:spPr bwMode="auto">
          <a:xfrm>
            <a:off x="8069263" y="6089650"/>
            <a:ext cx="131763" cy="133350"/>
          </a:xfrm>
          <a:custGeom>
            <a:avLst/>
            <a:gdLst>
              <a:gd name="T0" fmla="*/ 42 w 83"/>
              <a:gd name="T1" fmla="*/ 68 h 84"/>
              <a:gd name="T2" fmla="*/ 15 w 83"/>
              <a:gd name="T3" fmla="*/ 42 h 84"/>
              <a:gd name="T4" fmla="*/ 42 w 83"/>
              <a:gd name="T5" fmla="*/ 16 h 84"/>
              <a:gd name="T6" fmla="*/ 68 w 83"/>
              <a:gd name="T7" fmla="*/ 42 h 84"/>
              <a:gd name="T8" fmla="*/ 42 w 83"/>
              <a:gd name="T9" fmla="*/ 68 h 84"/>
              <a:gd name="T10" fmla="*/ 42 w 83"/>
              <a:gd name="T11" fmla="*/ 0 h 84"/>
              <a:gd name="T12" fmla="*/ 0 w 83"/>
              <a:gd name="T13" fmla="*/ 42 h 84"/>
              <a:gd name="T14" fmla="*/ 42 w 83"/>
              <a:gd name="T15" fmla="*/ 84 h 84"/>
              <a:gd name="T16" fmla="*/ 83 w 83"/>
              <a:gd name="T17" fmla="*/ 42 h 84"/>
              <a:gd name="T18" fmla="*/ 42 w 83"/>
              <a:gd name="T19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3" h="84">
                <a:moveTo>
                  <a:pt x="42" y="68"/>
                </a:moveTo>
                <a:cubicBezTo>
                  <a:pt x="27" y="68"/>
                  <a:pt x="15" y="57"/>
                  <a:pt x="15" y="42"/>
                </a:cubicBezTo>
                <a:cubicBezTo>
                  <a:pt x="15" y="27"/>
                  <a:pt x="27" y="16"/>
                  <a:pt x="42" y="16"/>
                </a:cubicBezTo>
                <a:cubicBezTo>
                  <a:pt x="56" y="16"/>
                  <a:pt x="68" y="27"/>
                  <a:pt x="68" y="42"/>
                </a:cubicBezTo>
                <a:cubicBezTo>
                  <a:pt x="68" y="57"/>
                  <a:pt x="56" y="68"/>
                  <a:pt x="42" y="68"/>
                </a:cubicBezTo>
                <a:moveTo>
                  <a:pt x="42" y="0"/>
                </a:moveTo>
                <a:cubicBezTo>
                  <a:pt x="18" y="0"/>
                  <a:pt x="0" y="19"/>
                  <a:pt x="0" y="42"/>
                </a:cubicBezTo>
                <a:cubicBezTo>
                  <a:pt x="0" y="65"/>
                  <a:pt x="18" y="84"/>
                  <a:pt x="42" y="84"/>
                </a:cubicBezTo>
                <a:cubicBezTo>
                  <a:pt x="65" y="84"/>
                  <a:pt x="83" y="65"/>
                  <a:pt x="83" y="42"/>
                </a:cubicBezTo>
                <a:cubicBezTo>
                  <a:pt x="83" y="19"/>
                  <a:pt x="65" y="0"/>
                  <a:pt x="42" y="0"/>
                </a:cubicBezTo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841" name="Freeform 873"/>
          <p:cNvSpPr>
            <a:spLocks noEditPoints="1"/>
          </p:cNvSpPr>
          <p:nvPr userDrawn="1"/>
        </p:nvSpPr>
        <p:spPr bwMode="auto">
          <a:xfrm>
            <a:off x="6850063" y="3063875"/>
            <a:ext cx="133350" cy="131763"/>
          </a:xfrm>
          <a:custGeom>
            <a:avLst/>
            <a:gdLst>
              <a:gd name="T0" fmla="*/ 42 w 84"/>
              <a:gd name="T1" fmla="*/ 68 h 83"/>
              <a:gd name="T2" fmla="*/ 15 w 84"/>
              <a:gd name="T3" fmla="*/ 41 h 83"/>
              <a:gd name="T4" fmla="*/ 42 w 84"/>
              <a:gd name="T5" fmla="*/ 15 h 83"/>
              <a:gd name="T6" fmla="*/ 68 w 84"/>
              <a:gd name="T7" fmla="*/ 41 h 83"/>
              <a:gd name="T8" fmla="*/ 42 w 84"/>
              <a:gd name="T9" fmla="*/ 68 h 83"/>
              <a:gd name="T10" fmla="*/ 42 w 84"/>
              <a:gd name="T11" fmla="*/ 0 h 83"/>
              <a:gd name="T12" fmla="*/ 0 w 84"/>
              <a:gd name="T13" fmla="*/ 41 h 83"/>
              <a:gd name="T14" fmla="*/ 42 w 84"/>
              <a:gd name="T15" fmla="*/ 83 h 83"/>
              <a:gd name="T16" fmla="*/ 84 w 84"/>
              <a:gd name="T17" fmla="*/ 41 h 83"/>
              <a:gd name="T18" fmla="*/ 42 w 84"/>
              <a:gd name="T19" fmla="*/ 0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4" h="83">
                <a:moveTo>
                  <a:pt x="42" y="68"/>
                </a:moveTo>
                <a:cubicBezTo>
                  <a:pt x="27" y="68"/>
                  <a:pt x="15" y="56"/>
                  <a:pt x="15" y="41"/>
                </a:cubicBezTo>
                <a:cubicBezTo>
                  <a:pt x="15" y="27"/>
                  <a:pt x="27" y="15"/>
                  <a:pt x="42" y="15"/>
                </a:cubicBezTo>
                <a:cubicBezTo>
                  <a:pt x="56" y="15"/>
                  <a:pt x="68" y="27"/>
                  <a:pt x="68" y="41"/>
                </a:cubicBezTo>
                <a:cubicBezTo>
                  <a:pt x="68" y="56"/>
                  <a:pt x="56" y="68"/>
                  <a:pt x="42" y="68"/>
                </a:cubicBezTo>
                <a:moveTo>
                  <a:pt x="42" y="0"/>
                </a:moveTo>
                <a:cubicBezTo>
                  <a:pt x="19" y="0"/>
                  <a:pt x="0" y="18"/>
                  <a:pt x="0" y="41"/>
                </a:cubicBezTo>
                <a:cubicBezTo>
                  <a:pt x="0" y="65"/>
                  <a:pt x="19" y="83"/>
                  <a:pt x="42" y="83"/>
                </a:cubicBezTo>
                <a:cubicBezTo>
                  <a:pt x="65" y="83"/>
                  <a:pt x="84" y="65"/>
                  <a:pt x="84" y="41"/>
                </a:cubicBezTo>
                <a:cubicBezTo>
                  <a:pt x="84" y="18"/>
                  <a:pt x="65" y="0"/>
                  <a:pt x="42" y="0"/>
                </a:cubicBezTo>
              </a:path>
            </a:pathLst>
          </a:custGeom>
          <a:solidFill>
            <a:srgbClr val="9896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842" name="Freeform 874"/>
          <p:cNvSpPr>
            <a:spLocks noEditPoints="1"/>
          </p:cNvSpPr>
          <p:nvPr userDrawn="1"/>
        </p:nvSpPr>
        <p:spPr bwMode="auto">
          <a:xfrm>
            <a:off x="5265738" y="4286250"/>
            <a:ext cx="133350" cy="133350"/>
          </a:xfrm>
          <a:custGeom>
            <a:avLst/>
            <a:gdLst>
              <a:gd name="T0" fmla="*/ 42 w 84"/>
              <a:gd name="T1" fmla="*/ 69 h 84"/>
              <a:gd name="T2" fmla="*/ 15 w 84"/>
              <a:gd name="T3" fmla="*/ 42 h 84"/>
              <a:gd name="T4" fmla="*/ 42 w 84"/>
              <a:gd name="T5" fmla="*/ 16 h 84"/>
              <a:gd name="T6" fmla="*/ 68 w 84"/>
              <a:gd name="T7" fmla="*/ 42 h 84"/>
              <a:gd name="T8" fmla="*/ 42 w 84"/>
              <a:gd name="T9" fmla="*/ 69 h 84"/>
              <a:gd name="T10" fmla="*/ 42 w 84"/>
              <a:gd name="T11" fmla="*/ 0 h 84"/>
              <a:gd name="T12" fmla="*/ 0 w 84"/>
              <a:gd name="T13" fmla="*/ 42 h 84"/>
              <a:gd name="T14" fmla="*/ 42 w 84"/>
              <a:gd name="T15" fmla="*/ 84 h 84"/>
              <a:gd name="T16" fmla="*/ 84 w 84"/>
              <a:gd name="T17" fmla="*/ 42 h 84"/>
              <a:gd name="T18" fmla="*/ 42 w 84"/>
              <a:gd name="T19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4" h="84">
                <a:moveTo>
                  <a:pt x="42" y="69"/>
                </a:moveTo>
                <a:cubicBezTo>
                  <a:pt x="27" y="69"/>
                  <a:pt x="15" y="57"/>
                  <a:pt x="15" y="42"/>
                </a:cubicBezTo>
                <a:cubicBezTo>
                  <a:pt x="15" y="28"/>
                  <a:pt x="27" y="16"/>
                  <a:pt x="42" y="16"/>
                </a:cubicBezTo>
                <a:cubicBezTo>
                  <a:pt x="56" y="16"/>
                  <a:pt x="68" y="28"/>
                  <a:pt x="68" y="42"/>
                </a:cubicBezTo>
                <a:cubicBezTo>
                  <a:pt x="68" y="57"/>
                  <a:pt x="56" y="69"/>
                  <a:pt x="42" y="69"/>
                </a:cubicBezTo>
                <a:moveTo>
                  <a:pt x="42" y="0"/>
                </a:moveTo>
                <a:cubicBezTo>
                  <a:pt x="19" y="0"/>
                  <a:pt x="0" y="19"/>
                  <a:pt x="0" y="42"/>
                </a:cubicBezTo>
                <a:cubicBezTo>
                  <a:pt x="0" y="65"/>
                  <a:pt x="19" y="84"/>
                  <a:pt x="42" y="84"/>
                </a:cubicBezTo>
                <a:cubicBezTo>
                  <a:pt x="65" y="84"/>
                  <a:pt x="84" y="65"/>
                  <a:pt x="84" y="42"/>
                </a:cubicBezTo>
                <a:cubicBezTo>
                  <a:pt x="84" y="19"/>
                  <a:pt x="65" y="0"/>
                  <a:pt x="42" y="0"/>
                </a:cubicBezTo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843" name="Freeform 875"/>
          <p:cNvSpPr>
            <a:spLocks noEditPoints="1"/>
          </p:cNvSpPr>
          <p:nvPr userDrawn="1"/>
        </p:nvSpPr>
        <p:spPr bwMode="auto">
          <a:xfrm>
            <a:off x="6329363" y="6056313"/>
            <a:ext cx="133350" cy="131763"/>
          </a:xfrm>
          <a:custGeom>
            <a:avLst/>
            <a:gdLst>
              <a:gd name="T0" fmla="*/ 42 w 84"/>
              <a:gd name="T1" fmla="*/ 68 h 83"/>
              <a:gd name="T2" fmla="*/ 15 w 84"/>
              <a:gd name="T3" fmla="*/ 41 h 83"/>
              <a:gd name="T4" fmla="*/ 42 w 84"/>
              <a:gd name="T5" fmla="*/ 15 h 83"/>
              <a:gd name="T6" fmla="*/ 68 w 84"/>
              <a:gd name="T7" fmla="*/ 41 h 83"/>
              <a:gd name="T8" fmla="*/ 42 w 84"/>
              <a:gd name="T9" fmla="*/ 68 h 83"/>
              <a:gd name="T10" fmla="*/ 42 w 84"/>
              <a:gd name="T11" fmla="*/ 0 h 83"/>
              <a:gd name="T12" fmla="*/ 0 w 84"/>
              <a:gd name="T13" fmla="*/ 41 h 83"/>
              <a:gd name="T14" fmla="*/ 42 w 84"/>
              <a:gd name="T15" fmla="*/ 83 h 83"/>
              <a:gd name="T16" fmla="*/ 84 w 84"/>
              <a:gd name="T17" fmla="*/ 41 h 83"/>
              <a:gd name="T18" fmla="*/ 42 w 84"/>
              <a:gd name="T19" fmla="*/ 0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4" h="83">
                <a:moveTo>
                  <a:pt x="42" y="68"/>
                </a:moveTo>
                <a:cubicBezTo>
                  <a:pt x="27" y="68"/>
                  <a:pt x="15" y="56"/>
                  <a:pt x="15" y="41"/>
                </a:cubicBezTo>
                <a:cubicBezTo>
                  <a:pt x="15" y="27"/>
                  <a:pt x="27" y="15"/>
                  <a:pt x="42" y="15"/>
                </a:cubicBezTo>
                <a:cubicBezTo>
                  <a:pt x="56" y="15"/>
                  <a:pt x="68" y="27"/>
                  <a:pt x="68" y="41"/>
                </a:cubicBezTo>
                <a:cubicBezTo>
                  <a:pt x="68" y="56"/>
                  <a:pt x="56" y="68"/>
                  <a:pt x="42" y="68"/>
                </a:cubicBezTo>
                <a:moveTo>
                  <a:pt x="42" y="0"/>
                </a:moveTo>
                <a:cubicBezTo>
                  <a:pt x="19" y="0"/>
                  <a:pt x="0" y="18"/>
                  <a:pt x="0" y="41"/>
                </a:cubicBezTo>
                <a:cubicBezTo>
                  <a:pt x="0" y="64"/>
                  <a:pt x="19" y="83"/>
                  <a:pt x="42" y="83"/>
                </a:cubicBezTo>
                <a:cubicBezTo>
                  <a:pt x="65" y="83"/>
                  <a:pt x="84" y="64"/>
                  <a:pt x="84" y="41"/>
                </a:cubicBezTo>
                <a:cubicBezTo>
                  <a:pt x="84" y="18"/>
                  <a:pt x="65" y="0"/>
                  <a:pt x="42" y="0"/>
                </a:cubicBezTo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844" name="Freeform 876"/>
          <p:cNvSpPr>
            <a:spLocks noEditPoints="1"/>
          </p:cNvSpPr>
          <p:nvPr userDrawn="1"/>
        </p:nvSpPr>
        <p:spPr bwMode="auto">
          <a:xfrm>
            <a:off x="11483975" y="1433513"/>
            <a:ext cx="131763" cy="133350"/>
          </a:xfrm>
          <a:custGeom>
            <a:avLst/>
            <a:gdLst>
              <a:gd name="T0" fmla="*/ 42 w 83"/>
              <a:gd name="T1" fmla="*/ 0 h 84"/>
              <a:gd name="T2" fmla="*/ 0 w 83"/>
              <a:gd name="T3" fmla="*/ 42 h 84"/>
              <a:gd name="T4" fmla="*/ 42 w 83"/>
              <a:gd name="T5" fmla="*/ 84 h 84"/>
              <a:gd name="T6" fmla="*/ 83 w 83"/>
              <a:gd name="T7" fmla="*/ 42 h 84"/>
              <a:gd name="T8" fmla="*/ 42 w 83"/>
              <a:gd name="T9" fmla="*/ 0 h 84"/>
              <a:gd name="T10" fmla="*/ 42 w 83"/>
              <a:gd name="T11" fmla="*/ 68 h 84"/>
              <a:gd name="T12" fmla="*/ 15 w 83"/>
              <a:gd name="T13" fmla="*/ 42 h 84"/>
              <a:gd name="T14" fmla="*/ 42 w 83"/>
              <a:gd name="T15" fmla="*/ 16 h 84"/>
              <a:gd name="T16" fmla="*/ 68 w 83"/>
              <a:gd name="T17" fmla="*/ 42 h 84"/>
              <a:gd name="T18" fmla="*/ 42 w 83"/>
              <a:gd name="T19" fmla="*/ 68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3" h="84">
                <a:moveTo>
                  <a:pt x="42" y="0"/>
                </a:moveTo>
                <a:cubicBezTo>
                  <a:pt x="19" y="0"/>
                  <a:pt x="0" y="19"/>
                  <a:pt x="0" y="42"/>
                </a:cubicBezTo>
                <a:cubicBezTo>
                  <a:pt x="0" y="65"/>
                  <a:pt x="19" y="84"/>
                  <a:pt x="42" y="84"/>
                </a:cubicBezTo>
                <a:cubicBezTo>
                  <a:pt x="65" y="84"/>
                  <a:pt x="83" y="65"/>
                  <a:pt x="83" y="42"/>
                </a:cubicBezTo>
                <a:cubicBezTo>
                  <a:pt x="83" y="19"/>
                  <a:pt x="65" y="0"/>
                  <a:pt x="42" y="0"/>
                </a:cubicBezTo>
                <a:close/>
                <a:moveTo>
                  <a:pt x="42" y="68"/>
                </a:moveTo>
                <a:cubicBezTo>
                  <a:pt x="27" y="68"/>
                  <a:pt x="15" y="57"/>
                  <a:pt x="15" y="42"/>
                </a:cubicBezTo>
                <a:cubicBezTo>
                  <a:pt x="15" y="27"/>
                  <a:pt x="27" y="16"/>
                  <a:pt x="42" y="16"/>
                </a:cubicBezTo>
                <a:cubicBezTo>
                  <a:pt x="56" y="16"/>
                  <a:pt x="68" y="27"/>
                  <a:pt x="68" y="42"/>
                </a:cubicBezTo>
                <a:cubicBezTo>
                  <a:pt x="68" y="57"/>
                  <a:pt x="56" y="68"/>
                  <a:pt x="42" y="68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845" name="Freeform 877"/>
          <p:cNvSpPr>
            <a:spLocks noEditPoints="1"/>
          </p:cNvSpPr>
          <p:nvPr userDrawn="1"/>
        </p:nvSpPr>
        <p:spPr bwMode="auto">
          <a:xfrm>
            <a:off x="6627813" y="1430338"/>
            <a:ext cx="133350" cy="131763"/>
          </a:xfrm>
          <a:custGeom>
            <a:avLst/>
            <a:gdLst>
              <a:gd name="T0" fmla="*/ 42 w 84"/>
              <a:gd name="T1" fmla="*/ 0 h 83"/>
              <a:gd name="T2" fmla="*/ 0 w 84"/>
              <a:gd name="T3" fmla="*/ 42 h 83"/>
              <a:gd name="T4" fmla="*/ 42 w 84"/>
              <a:gd name="T5" fmla="*/ 83 h 83"/>
              <a:gd name="T6" fmla="*/ 84 w 84"/>
              <a:gd name="T7" fmla="*/ 42 h 83"/>
              <a:gd name="T8" fmla="*/ 42 w 84"/>
              <a:gd name="T9" fmla="*/ 0 h 83"/>
              <a:gd name="T10" fmla="*/ 42 w 84"/>
              <a:gd name="T11" fmla="*/ 68 h 83"/>
              <a:gd name="T12" fmla="*/ 16 w 84"/>
              <a:gd name="T13" fmla="*/ 42 h 83"/>
              <a:gd name="T14" fmla="*/ 42 w 84"/>
              <a:gd name="T15" fmla="*/ 15 h 83"/>
              <a:gd name="T16" fmla="*/ 69 w 84"/>
              <a:gd name="T17" fmla="*/ 42 h 83"/>
              <a:gd name="T18" fmla="*/ 42 w 84"/>
              <a:gd name="T19" fmla="*/ 68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4" h="83">
                <a:moveTo>
                  <a:pt x="42" y="0"/>
                </a:moveTo>
                <a:cubicBezTo>
                  <a:pt x="19" y="0"/>
                  <a:pt x="0" y="18"/>
                  <a:pt x="0" y="42"/>
                </a:cubicBezTo>
                <a:cubicBezTo>
                  <a:pt x="0" y="65"/>
                  <a:pt x="19" y="83"/>
                  <a:pt x="42" y="83"/>
                </a:cubicBezTo>
                <a:cubicBezTo>
                  <a:pt x="65" y="83"/>
                  <a:pt x="84" y="65"/>
                  <a:pt x="84" y="42"/>
                </a:cubicBezTo>
                <a:cubicBezTo>
                  <a:pt x="84" y="18"/>
                  <a:pt x="65" y="0"/>
                  <a:pt x="42" y="0"/>
                </a:cubicBezTo>
                <a:close/>
                <a:moveTo>
                  <a:pt x="42" y="68"/>
                </a:moveTo>
                <a:cubicBezTo>
                  <a:pt x="28" y="68"/>
                  <a:pt x="16" y="56"/>
                  <a:pt x="16" y="42"/>
                </a:cubicBezTo>
                <a:cubicBezTo>
                  <a:pt x="16" y="27"/>
                  <a:pt x="28" y="15"/>
                  <a:pt x="42" y="15"/>
                </a:cubicBezTo>
                <a:cubicBezTo>
                  <a:pt x="57" y="15"/>
                  <a:pt x="69" y="27"/>
                  <a:pt x="69" y="42"/>
                </a:cubicBezTo>
                <a:cubicBezTo>
                  <a:pt x="69" y="56"/>
                  <a:pt x="57" y="68"/>
                  <a:pt x="42" y="68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846" name="Freeform 878"/>
          <p:cNvSpPr>
            <a:spLocks noEditPoints="1"/>
          </p:cNvSpPr>
          <p:nvPr userDrawn="1"/>
        </p:nvSpPr>
        <p:spPr bwMode="auto">
          <a:xfrm>
            <a:off x="5597525" y="295275"/>
            <a:ext cx="133350" cy="131763"/>
          </a:xfrm>
          <a:custGeom>
            <a:avLst/>
            <a:gdLst>
              <a:gd name="T0" fmla="*/ 42 w 84"/>
              <a:gd name="T1" fmla="*/ 0 h 83"/>
              <a:gd name="T2" fmla="*/ 0 w 84"/>
              <a:gd name="T3" fmla="*/ 41 h 83"/>
              <a:gd name="T4" fmla="*/ 42 w 84"/>
              <a:gd name="T5" fmla="*/ 83 h 83"/>
              <a:gd name="T6" fmla="*/ 84 w 84"/>
              <a:gd name="T7" fmla="*/ 41 h 83"/>
              <a:gd name="T8" fmla="*/ 42 w 84"/>
              <a:gd name="T9" fmla="*/ 0 h 83"/>
              <a:gd name="T10" fmla="*/ 42 w 84"/>
              <a:gd name="T11" fmla="*/ 68 h 83"/>
              <a:gd name="T12" fmla="*/ 16 w 84"/>
              <a:gd name="T13" fmla="*/ 41 h 83"/>
              <a:gd name="T14" fmla="*/ 42 w 84"/>
              <a:gd name="T15" fmla="*/ 15 h 83"/>
              <a:gd name="T16" fmla="*/ 69 w 84"/>
              <a:gd name="T17" fmla="*/ 41 h 83"/>
              <a:gd name="T18" fmla="*/ 42 w 84"/>
              <a:gd name="T19" fmla="*/ 68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4" h="83">
                <a:moveTo>
                  <a:pt x="42" y="0"/>
                </a:moveTo>
                <a:cubicBezTo>
                  <a:pt x="19" y="0"/>
                  <a:pt x="0" y="18"/>
                  <a:pt x="0" y="41"/>
                </a:cubicBezTo>
                <a:cubicBezTo>
                  <a:pt x="0" y="65"/>
                  <a:pt x="19" y="83"/>
                  <a:pt x="42" y="83"/>
                </a:cubicBezTo>
                <a:cubicBezTo>
                  <a:pt x="65" y="83"/>
                  <a:pt x="84" y="65"/>
                  <a:pt x="84" y="41"/>
                </a:cubicBezTo>
                <a:cubicBezTo>
                  <a:pt x="84" y="18"/>
                  <a:pt x="65" y="0"/>
                  <a:pt x="42" y="0"/>
                </a:cubicBezTo>
                <a:close/>
                <a:moveTo>
                  <a:pt x="42" y="68"/>
                </a:moveTo>
                <a:cubicBezTo>
                  <a:pt x="28" y="68"/>
                  <a:pt x="16" y="56"/>
                  <a:pt x="16" y="41"/>
                </a:cubicBezTo>
                <a:cubicBezTo>
                  <a:pt x="16" y="27"/>
                  <a:pt x="28" y="15"/>
                  <a:pt x="42" y="15"/>
                </a:cubicBezTo>
                <a:cubicBezTo>
                  <a:pt x="57" y="15"/>
                  <a:pt x="69" y="27"/>
                  <a:pt x="69" y="41"/>
                </a:cubicBezTo>
                <a:cubicBezTo>
                  <a:pt x="69" y="56"/>
                  <a:pt x="57" y="68"/>
                  <a:pt x="42" y="68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847" name="Freeform 879"/>
          <p:cNvSpPr>
            <a:spLocks noEditPoints="1"/>
          </p:cNvSpPr>
          <p:nvPr userDrawn="1"/>
        </p:nvSpPr>
        <p:spPr bwMode="auto">
          <a:xfrm>
            <a:off x="4711700" y="5153025"/>
            <a:ext cx="133350" cy="133350"/>
          </a:xfrm>
          <a:custGeom>
            <a:avLst/>
            <a:gdLst>
              <a:gd name="T0" fmla="*/ 42 w 84"/>
              <a:gd name="T1" fmla="*/ 0 h 84"/>
              <a:gd name="T2" fmla="*/ 0 w 84"/>
              <a:gd name="T3" fmla="*/ 42 h 84"/>
              <a:gd name="T4" fmla="*/ 42 w 84"/>
              <a:gd name="T5" fmla="*/ 84 h 84"/>
              <a:gd name="T6" fmla="*/ 84 w 84"/>
              <a:gd name="T7" fmla="*/ 42 h 84"/>
              <a:gd name="T8" fmla="*/ 42 w 84"/>
              <a:gd name="T9" fmla="*/ 0 h 84"/>
              <a:gd name="T10" fmla="*/ 42 w 84"/>
              <a:gd name="T11" fmla="*/ 68 h 84"/>
              <a:gd name="T12" fmla="*/ 16 w 84"/>
              <a:gd name="T13" fmla="*/ 42 h 84"/>
              <a:gd name="T14" fmla="*/ 42 w 84"/>
              <a:gd name="T15" fmla="*/ 15 h 84"/>
              <a:gd name="T16" fmla="*/ 69 w 84"/>
              <a:gd name="T17" fmla="*/ 42 h 84"/>
              <a:gd name="T18" fmla="*/ 42 w 84"/>
              <a:gd name="T19" fmla="*/ 68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4" h="84">
                <a:moveTo>
                  <a:pt x="42" y="0"/>
                </a:moveTo>
                <a:cubicBezTo>
                  <a:pt x="19" y="0"/>
                  <a:pt x="0" y="19"/>
                  <a:pt x="0" y="42"/>
                </a:cubicBezTo>
                <a:cubicBezTo>
                  <a:pt x="0" y="65"/>
                  <a:pt x="19" y="84"/>
                  <a:pt x="42" y="84"/>
                </a:cubicBezTo>
                <a:cubicBezTo>
                  <a:pt x="65" y="84"/>
                  <a:pt x="84" y="65"/>
                  <a:pt x="84" y="42"/>
                </a:cubicBezTo>
                <a:cubicBezTo>
                  <a:pt x="84" y="19"/>
                  <a:pt x="65" y="0"/>
                  <a:pt x="42" y="0"/>
                </a:cubicBezTo>
                <a:close/>
                <a:moveTo>
                  <a:pt x="42" y="68"/>
                </a:moveTo>
                <a:cubicBezTo>
                  <a:pt x="27" y="68"/>
                  <a:pt x="16" y="56"/>
                  <a:pt x="16" y="42"/>
                </a:cubicBezTo>
                <a:cubicBezTo>
                  <a:pt x="16" y="27"/>
                  <a:pt x="27" y="15"/>
                  <a:pt x="42" y="15"/>
                </a:cubicBezTo>
                <a:cubicBezTo>
                  <a:pt x="57" y="15"/>
                  <a:pt x="69" y="27"/>
                  <a:pt x="69" y="42"/>
                </a:cubicBezTo>
                <a:cubicBezTo>
                  <a:pt x="69" y="56"/>
                  <a:pt x="57" y="68"/>
                  <a:pt x="42" y="68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848" name="Freeform 880"/>
          <p:cNvSpPr>
            <a:spLocks noEditPoints="1"/>
          </p:cNvSpPr>
          <p:nvPr userDrawn="1"/>
        </p:nvSpPr>
        <p:spPr bwMode="auto">
          <a:xfrm>
            <a:off x="11964988" y="347663"/>
            <a:ext cx="131763" cy="133350"/>
          </a:xfrm>
          <a:custGeom>
            <a:avLst/>
            <a:gdLst>
              <a:gd name="T0" fmla="*/ 42 w 83"/>
              <a:gd name="T1" fmla="*/ 0 h 84"/>
              <a:gd name="T2" fmla="*/ 0 w 83"/>
              <a:gd name="T3" fmla="*/ 42 h 84"/>
              <a:gd name="T4" fmla="*/ 42 w 83"/>
              <a:gd name="T5" fmla="*/ 84 h 84"/>
              <a:gd name="T6" fmla="*/ 83 w 83"/>
              <a:gd name="T7" fmla="*/ 42 h 84"/>
              <a:gd name="T8" fmla="*/ 42 w 83"/>
              <a:gd name="T9" fmla="*/ 0 h 84"/>
              <a:gd name="T10" fmla="*/ 42 w 83"/>
              <a:gd name="T11" fmla="*/ 69 h 84"/>
              <a:gd name="T12" fmla="*/ 15 w 83"/>
              <a:gd name="T13" fmla="*/ 42 h 84"/>
              <a:gd name="T14" fmla="*/ 42 w 83"/>
              <a:gd name="T15" fmla="*/ 16 h 84"/>
              <a:gd name="T16" fmla="*/ 68 w 83"/>
              <a:gd name="T17" fmla="*/ 42 h 84"/>
              <a:gd name="T18" fmla="*/ 42 w 83"/>
              <a:gd name="T19" fmla="*/ 69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3" h="84">
                <a:moveTo>
                  <a:pt x="42" y="0"/>
                </a:moveTo>
                <a:cubicBezTo>
                  <a:pt x="19" y="0"/>
                  <a:pt x="0" y="19"/>
                  <a:pt x="0" y="42"/>
                </a:cubicBezTo>
                <a:cubicBezTo>
                  <a:pt x="0" y="65"/>
                  <a:pt x="19" y="84"/>
                  <a:pt x="42" y="84"/>
                </a:cubicBezTo>
                <a:cubicBezTo>
                  <a:pt x="65" y="84"/>
                  <a:pt x="83" y="65"/>
                  <a:pt x="83" y="42"/>
                </a:cubicBezTo>
                <a:cubicBezTo>
                  <a:pt x="83" y="19"/>
                  <a:pt x="65" y="0"/>
                  <a:pt x="42" y="0"/>
                </a:cubicBezTo>
                <a:close/>
                <a:moveTo>
                  <a:pt x="42" y="69"/>
                </a:moveTo>
                <a:cubicBezTo>
                  <a:pt x="27" y="69"/>
                  <a:pt x="15" y="57"/>
                  <a:pt x="15" y="42"/>
                </a:cubicBezTo>
                <a:cubicBezTo>
                  <a:pt x="15" y="28"/>
                  <a:pt x="27" y="16"/>
                  <a:pt x="42" y="16"/>
                </a:cubicBezTo>
                <a:cubicBezTo>
                  <a:pt x="56" y="16"/>
                  <a:pt x="68" y="28"/>
                  <a:pt x="68" y="42"/>
                </a:cubicBezTo>
                <a:cubicBezTo>
                  <a:pt x="68" y="57"/>
                  <a:pt x="56" y="69"/>
                  <a:pt x="42" y="69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849" name="Freeform 881"/>
          <p:cNvSpPr>
            <a:spLocks noEditPoints="1"/>
          </p:cNvSpPr>
          <p:nvPr userDrawn="1"/>
        </p:nvSpPr>
        <p:spPr bwMode="auto">
          <a:xfrm>
            <a:off x="10418763" y="5634038"/>
            <a:ext cx="133350" cy="133350"/>
          </a:xfrm>
          <a:custGeom>
            <a:avLst/>
            <a:gdLst>
              <a:gd name="T0" fmla="*/ 42 w 84"/>
              <a:gd name="T1" fmla="*/ 0 h 84"/>
              <a:gd name="T2" fmla="*/ 0 w 84"/>
              <a:gd name="T3" fmla="*/ 42 h 84"/>
              <a:gd name="T4" fmla="*/ 42 w 84"/>
              <a:gd name="T5" fmla="*/ 84 h 84"/>
              <a:gd name="T6" fmla="*/ 84 w 84"/>
              <a:gd name="T7" fmla="*/ 42 h 84"/>
              <a:gd name="T8" fmla="*/ 42 w 84"/>
              <a:gd name="T9" fmla="*/ 0 h 84"/>
              <a:gd name="T10" fmla="*/ 42 w 84"/>
              <a:gd name="T11" fmla="*/ 69 h 84"/>
              <a:gd name="T12" fmla="*/ 16 w 84"/>
              <a:gd name="T13" fmla="*/ 42 h 84"/>
              <a:gd name="T14" fmla="*/ 42 w 84"/>
              <a:gd name="T15" fmla="*/ 16 h 84"/>
              <a:gd name="T16" fmla="*/ 69 w 84"/>
              <a:gd name="T17" fmla="*/ 42 h 84"/>
              <a:gd name="T18" fmla="*/ 42 w 84"/>
              <a:gd name="T19" fmla="*/ 69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4" h="84">
                <a:moveTo>
                  <a:pt x="42" y="0"/>
                </a:moveTo>
                <a:cubicBezTo>
                  <a:pt x="19" y="0"/>
                  <a:pt x="0" y="19"/>
                  <a:pt x="0" y="42"/>
                </a:cubicBezTo>
                <a:cubicBezTo>
                  <a:pt x="0" y="65"/>
                  <a:pt x="19" y="84"/>
                  <a:pt x="42" y="84"/>
                </a:cubicBezTo>
                <a:cubicBezTo>
                  <a:pt x="65" y="84"/>
                  <a:pt x="84" y="65"/>
                  <a:pt x="84" y="42"/>
                </a:cubicBezTo>
                <a:cubicBezTo>
                  <a:pt x="84" y="19"/>
                  <a:pt x="65" y="0"/>
                  <a:pt x="42" y="0"/>
                </a:cubicBezTo>
                <a:close/>
                <a:moveTo>
                  <a:pt x="42" y="69"/>
                </a:moveTo>
                <a:cubicBezTo>
                  <a:pt x="28" y="69"/>
                  <a:pt x="16" y="57"/>
                  <a:pt x="16" y="42"/>
                </a:cubicBezTo>
                <a:cubicBezTo>
                  <a:pt x="16" y="28"/>
                  <a:pt x="28" y="16"/>
                  <a:pt x="42" y="16"/>
                </a:cubicBezTo>
                <a:cubicBezTo>
                  <a:pt x="57" y="16"/>
                  <a:pt x="69" y="28"/>
                  <a:pt x="69" y="42"/>
                </a:cubicBezTo>
                <a:cubicBezTo>
                  <a:pt x="69" y="57"/>
                  <a:pt x="57" y="69"/>
                  <a:pt x="42" y="69"/>
                </a:cubicBezTo>
                <a:close/>
              </a:path>
            </a:pathLst>
          </a:custGeom>
          <a:solidFill>
            <a:srgbClr val="7BE6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850" name="Freeform 882"/>
          <p:cNvSpPr>
            <a:spLocks noEditPoints="1"/>
          </p:cNvSpPr>
          <p:nvPr userDrawn="1"/>
        </p:nvSpPr>
        <p:spPr bwMode="auto">
          <a:xfrm>
            <a:off x="11555413" y="4056063"/>
            <a:ext cx="131763" cy="131763"/>
          </a:xfrm>
          <a:custGeom>
            <a:avLst/>
            <a:gdLst>
              <a:gd name="T0" fmla="*/ 42 w 83"/>
              <a:gd name="T1" fmla="*/ 0 h 83"/>
              <a:gd name="T2" fmla="*/ 0 w 83"/>
              <a:gd name="T3" fmla="*/ 41 h 83"/>
              <a:gd name="T4" fmla="*/ 42 w 83"/>
              <a:gd name="T5" fmla="*/ 83 h 83"/>
              <a:gd name="T6" fmla="*/ 83 w 83"/>
              <a:gd name="T7" fmla="*/ 41 h 83"/>
              <a:gd name="T8" fmla="*/ 42 w 83"/>
              <a:gd name="T9" fmla="*/ 0 h 83"/>
              <a:gd name="T10" fmla="*/ 42 w 83"/>
              <a:gd name="T11" fmla="*/ 68 h 83"/>
              <a:gd name="T12" fmla="*/ 15 w 83"/>
              <a:gd name="T13" fmla="*/ 41 h 83"/>
              <a:gd name="T14" fmla="*/ 42 w 83"/>
              <a:gd name="T15" fmla="*/ 15 h 83"/>
              <a:gd name="T16" fmla="*/ 68 w 83"/>
              <a:gd name="T17" fmla="*/ 41 h 83"/>
              <a:gd name="T18" fmla="*/ 42 w 83"/>
              <a:gd name="T19" fmla="*/ 68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3" h="83">
                <a:moveTo>
                  <a:pt x="42" y="0"/>
                </a:moveTo>
                <a:cubicBezTo>
                  <a:pt x="19" y="0"/>
                  <a:pt x="0" y="18"/>
                  <a:pt x="0" y="41"/>
                </a:cubicBezTo>
                <a:cubicBezTo>
                  <a:pt x="0" y="64"/>
                  <a:pt x="19" y="83"/>
                  <a:pt x="42" y="83"/>
                </a:cubicBezTo>
                <a:cubicBezTo>
                  <a:pt x="65" y="83"/>
                  <a:pt x="83" y="64"/>
                  <a:pt x="83" y="41"/>
                </a:cubicBezTo>
                <a:cubicBezTo>
                  <a:pt x="83" y="18"/>
                  <a:pt x="65" y="0"/>
                  <a:pt x="42" y="0"/>
                </a:cubicBezTo>
                <a:close/>
                <a:moveTo>
                  <a:pt x="42" y="68"/>
                </a:moveTo>
                <a:cubicBezTo>
                  <a:pt x="27" y="68"/>
                  <a:pt x="15" y="56"/>
                  <a:pt x="15" y="41"/>
                </a:cubicBezTo>
                <a:cubicBezTo>
                  <a:pt x="15" y="27"/>
                  <a:pt x="27" y="15"/>
                  <a:pt x="42" y="15"/>
                </a:cubicBezTo>
                <a:cubicBezTo>
                  <a:pt x="56" y="15"/>
                  <a:pt x="68" y="27"/>
                  <a:pt x="68" y="41"/>
                </a:cubicBezTo>
                <a:cubicBezTo>
                  <a:pt x="68" y="56"/>
                  <a:pt x="56" y="68"/>
                  <a:pt x="42" y="68"/>
                </a:cubicBezTo>
                <a:close/>
              </a:path>
            </a:pathLst>
          </a:custGeom>
          <a:solidFill>
            <a:srgbClr val="7BE6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851" name="Freeform 883"/>
          <p:cNvSpPr>
            <a:spLocks noEditPoints="1"/>
          </p:cNvSpPr>
          <p:nvPr userDrawn="1"/>
        </p:nvSpPr>
        <p:spPr bwMode="auto">
          <a:xfrm>
            <a:off x="8418513" y="6410325"/>
            <a:ext cx="133350" cy="131763"/>
          </a:xfrm>
          <a:custGeom>
            <a:avLst/>
            <a:gdLst>
              <a:gd name="T0" fmla="*/ 42 w 84"/>
              <a:gd name="T1" fmla="*/ 0 h 83"/>
              <a:gd name="T2" fmla="*/ 0 w 84"/>
              <a:gd name="T3" fmla="*/ 42 h 83"/>
              <a:gd name="T4" fmla="*/ 42 w 84"/>
              <a:gd name="T5" fmla="*/ 83 h 83"/>
              <a:gd name="T6" fmla="*/ 84 w 84"/>
              <a:gd name="T7" fmla="*/ 42 h 83"/>
              <a:gd name="T8" fmla="*/ 42 w 84"/>
              <a:gd name="T9" fmla="*/ 0 h 83"/>
              <a:gd name="T10" fmla="*/ 42 w 84"/>
              <a:gd name="T11" fmla="*/ 68 h 83"/>
              <a:gd name="T12" fmla="*/ 16 w 84"/>
              <a:gd name="T13" fmla="*/ 42 h 83"/>
              <a:gd name="T14" fmla="*/ 42 w 84"/>
              <a:gd name="T15" fmla="*/ 15 h 83"/>
              <a:gd name="T16" fmla="*/ 69 w 84"/>
              <a:gd name="T17" fmla="*/ 42 h 83"/>
              <a:gd name="T18" fmla="*/ 42 w 84"/>
              <a:gd name="T19" fmla="*/ 68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4" h="83">
                <a:moveTo>
                  <a:pt x="42" y="0"/>
                </a:moveTo>
                <a:cubicBezTo>
                  <a:pt x="19" y="0"/>
                  <a:pt x="0" y="18"/>
                  <a:pt x="0" y="42"/>
                </a:cubicBezTo>
                <a:cubicBezTo>
                  <a:pt x="0" y="65"/>
                  <a:pt x="19" y="83"/>
                  <a:pt x="42" y="83"/>
                </a:cubicBezTo>
                <a:cubicBezTo>
                  <a:pt x="65" y="83"/>
                  <a:pt x="84" y="65"/>
                  <a:pt x="84" y="42"/>
                </a:cubicBezTo>
                <a:cubicBezTo>
                  <a:pt x="84" y="18"/>
                  <a:pt x="65" y="0"/>
                  <a:pt x="42" y="0"/>
                </a:cubicBezTo>
                <a:close/>
                <a:moveTo>
                  <a:pt x="42" y="68"/>
                </a:moveTo>
                <a:cubicBezTo>
                  <a:pt x="27" y="68"/>
                  <a:pt x="16" y="56"/>
                  <a:pt x="16" y="42"/>
                </a:cubicBezTo>
                <a:cubicBezTo>
                  <a:pt x="16" y="27"/>
                  <a:pt x="27" y="15"/>
                  <a:pt x="42" y="15"/>
                </a:cubicBezTo>
                <a:cubicBezTo>
                  <a:pt x="57" y="15"/>
                  <a:pt x="69" y="27"/>
                  <a:pt x="69" y="42"/>
                </a:cubicBezTo>
                <a:cubicBezTo>
                  <a:pt x="69" y="56"/>
                  <a:pt x="57" y="68"/>
                  <a:pt x="42" y="68"/>
                </a:cubicBezTo>
                <a:close/>
              </a:path>
            </a:pathLst>
          </a:custGeom>
          <a:solidFill>
            <a:srgbClr val="7BE6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852" name="Freeform 884"/>
          <p:cNvSpPr>
            <a:spLocks noEditPoints="1"/>
          </p:cNvSpPr>
          <p:nvPr userDrawn="1"/>
        </p:nvSpPr>
        <p:spPr bwMode="auto">
          <a:xfrm>
            <a:off x="5943600" y="3284538"/>
            <a:ext cx="133350" cy="133350"/>
          </a:xfrm>
          <a:custGeom>
            <a:avLst/>
            <a:gdLst>
              <a:gd name="T0" fmla="*/ 42 w 84"/>
              <a:gd name="T1" fmla="*/ 0 h 84"/>
              <a:gd name="T2" fmla="*/ 0 w 84"/>
              <a:gd name="T3" fmla="*/ 42 h 84"/>
              <a:gd name="T4" fmla="*/ 42 w 84"/>
              <a:gd name="T5" fmla="*/ 84 h 84"/>
              <a:gd name="T6" fmla="*/ 84 w 84"/>
              <a:gd name="T7" fmla="*/ 42 h 84"/>
              <a:gd name="T8" fmla="*/ 42 w 84"/>
              <a:gd name="T9" fmla="*/ 0 h 84"/>
              <a:gd name="T10" fmla="*/ 42 w 84"/>
              <a:gd name="T11" fmla="*/ 68 h 84"/>
              <a:gd name="T12" fmla="*/ 15 w 84"/>
              <a:gd name="T13" fmla="*/ 42 h 84"/>
              <a:gd name="T14" fmla="*/ 42 w 84"/>
              <a:gd name="T15" fmla="*/ 16 h 84"/>
              <a:gd name="T16" fmla="*/ 68 w 84"/>
              <a:gd name="T17" fmla="*/ 42 h 84"/>
              <a:gd name="T18" fmla="*/ 42 w 84"/>
              <a:gd name="T19" fmla="*/ 68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4" h="84">
                <a:moveTo>
                  <a:pt x="42" y="0"/>
                </a:moveTo>
                <a:cubicBezTo>
                  <a:pt x="19" y="0"/>
                  <a:pt x="0" y="19"/>
                  <a:pt x="0" y="42"/>
                </a:cubicBezTo>
                <a:cubicBezTo>
                  <a:pt x="0" y="65"/>
                  <a:pt x="19" y="84"/>
                  <a:pt x="42" y="84"/>
                </a:cubicBezTo>
                <a:cubicBezTo>
                  <a:pt x="65" y="84"/>
                  <a:pt x="84" y="65"/>
                  <a:pt x="84" y="42"/>
                </a:cubicBezTo>
                <a:cubicBezTo>
                  <a:pt x="84" y="19"/>
                  <a:pt x="65" y="0"/>
                  <a:pt x="42" y="0"/>
                </a:cubicBezTo>
                <a:close/>
                <a:moveTo>
                  <a:pt x="42" y="68"/>
                </a:moveTo>
                <a:cubicBezTo>
                  <a:pt x="27" y="68"/>
                  <a:pt x="15" y="57"/>
                  <a:pt x="15" y="42"/>
                </a:cubicBezTo>
                <a:cubicBezTo>
                  <a:pt x="15" y="27"/>
                  <a:pt x="27" y="16"/>
                  <a:pt x="42" y="16"/>
                </a:cubicBezTo>
                <a:cubicBezTo>
                  <a:pt x="57" y="16"/>
                  <a:pt x="68" y="27"/>
                  <a:pt x="68" y="42"/>
                </a:cubicBezTo>
                <a:cubicBezTo>
                  <a:pt x="68" y="57"/>
                  <a:pt x="57" y="68"/>
                  <a:pt x="42" y="68"/>
                </a:cubicBezTo>
                <a:close/>
              </a:path>
            </a:pathLst>
          </a:custGeom>
          <a:solidFill>
            <a:srgbClr val="7BE6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853" name="Freeform 885"/>
          <p:cNvSpPr>
            <a:spLocks noEditPoints="1"/>
          </p:cNvSpPr>
          <p:nvPr userDrawn="1"/>
        </p:nvSpPr>
        <p:spPr bwMode="auto">
          <a:xfrm>
            <a:off x="4968875" y="1004888"/>
            <a:ext cx="133350" cy="131763"/>
          </a:xfrm>
          <a:custGeom>
            <a:avLst/>
            <a:gdLst>
              <a:gd name="T0" fmla="*/ 42 w 84"/>
              <a:gd name="T1" fmla="*/ 0 h 83"/>
              <a:gd name="T2" fmla="*/ 0 w 84"/>
              <a:gd name="T3" fmla="*/ 42 h 83"/>
              <a:gd name="T4" fmla="*/ 42 w 84"/>
              <a:gd name="T5" fmla="*/ 83 h 83"/>
              <a:gd name="T6" fmla="*/ 84 w 84"/>
              <a:gd name="T7" fmla="*/ 42 h 83"/>
              <a:gd name="T8" fmla="*/ 42 w 84"/>
              <a:gd name="T9" fmla="*/ 0 h 83"/>
              <a:gd name="T10" fmla="*/ 42 w 84"/>
              <a:gd name="T11" fmla="*/ 68 h 83"/>
              <a:gd name="T12" fmla="*/ 15 w 84"/>
              <a:gd name="T13" fmla="*/ 42 h 83"/>
              <a:gd name="T14" fmla="*/ 42 w 84"/>
              <a:gd name="T15" fmla="*/ 15 h 83"/>
              <a:gd name="T16" fmla="*/ 68 w 84"/>
              <a:gd name="T17" fmla="*/ 42 h 83"/>
              <a:gd name="T18" fmla="*/ 42 w 84"/>
              <a:gd name="T19" fmla="*/ 68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4" h="83">
                <a:moveTo>
                  <a:pt x="42" y="0"/>
                </a:moveTo>
                <a:cubicBezTo>
                  <a:pt x="19" y="0"/>
                  <a:pt x="0" y="18"/>
                  <a:pt x="0" y="42"/>
                </a:cubicBezTo>
                <a:cubicBezTo>
                  <a:pt x="0" y="65"/>
                  <a:pt x="19" y="83"/>
                  <a:pt x="42" y="83"/>
                </a:cubicBezTo>
                <a:cubicBezTo>
                  <a:pt x="65" y="83"/>
                  <a:pt x="84" y="65"/>
                  <a:pt x="84" y="42"/>
                </a:cubicBezTo>
                <a:cubicBezTo>
                  <a:pt x="84" y="18"/>
                  <a:pt x="65" y="0"/>
                  <a:pt x="42" y="0"/>
                </a:cubicBezTo>
                <a:close/>
                <a:moveTo>
                  <a:pt x="42" y="68"/>
                </a:moveTo>
                <a:cubicBezTo>
                  <a:pt x="27" y="68"/>
                  <a:pt x="15" y="56"/>
                  <a:pt x="15" y="42"/>
                </a:cubicBezTo>
                <a:cubicBezTo>
                  <a:pt x="15" y="27"/>
                  <a:pt x="27" y="15"/>
                  <a:pt x="42" y="15"/>
                </a:cubicBezTo>
                <a:cubicBezTo>
                  <a:pt x="56" y="15"/>
                  <a:pt x="68" y="27"/>
                  <a:pt x="68" y="42"/>
                </a:cubicBezTo>
                <a:cubicBezTo>
                  <a:pt x="68" y="56"/>
                  <a:pt x="56" y="68"/>
                  <a:pt x="42" y="68"/>
                </a:cubicBezTo>
                <a:close/>
              </a:path>
            </a:pathLst>
          </a:custGeom>
          <a:solidFill>
            <a:srgbClr val="7BE6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854" name="Freeform 886"/>
          <p:cNvSpPr>
            <a:spLocks noEditPoints="1"/>
          </p:cNvSpPr>
          <p:nvPr userDrawn="1"/>
        </p:nvSpPr>
        <p:spPr bwMode="auto">
          <a:xfrm>
            <a:off x="6027738" y="5178425"/>
            <a:ext cx="133350" cy="130175"/>
          </a:xfrm>
          <a:custGeom>
            <a:avLst/>
            <a:gdLst>
              <a:gd name="T0" fmla="*/ 42 w 84"/>
              <a:gd name="T1" fmla="*/ 0 h 83"/>
              <a:gd name="T2" fmla="*/ 0 w 84"/>
              <a:gd name="T3" fmla="*/ 42 h 83"/>
              <a:gd name="T4" fmla="*/ 42 w 84"/>
              <a:gd name="T5" fmla="*/ 83 h 83"/>
              <a:gd name="T6" fmla="*/ 84 w 84"/>
              <a:gd name="T7" fmla="*/ 42 h 83"/>
              <a:gd name="T8" fmla="*/ 42 w 84"/>
              <a:gd name="T9" fmla="*/ 0 h 83"/>
              <a:gd name="T10" fmla="*/ 42 w 84"/>
              <a:gd name="T11" fmla="*/ 68 h 83"/>
              <a:gd name="T12" fmla="*/ 16 w 84"/>
              <a:gd name="T13" fmla="*/ 42 h 83"/>
              <a:gd name="T14" fmla="*/ 42 w 84"/>
              <a:gd name="T15" fmla="*/ 15 h 83"/>
              <a:gd name="T16" fmla="*/ 69 w 84"/>
              <a:gd name="T17" fmla="*/ 42 h 83"/>
              <a:gd name="T18" fmla="*/ 42 w 84"/>
              <a:gd name="T19" fmla="*/ 68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4" h="83">
                <a:moveTo>
                  <a:pt x="42" y="0"/>
                </a:moveTo>
                <a:cubicBezTo>
                  <a:pt x="19" y="0"/>
                  <a:pt x="0" y="19"/>
                  <a:pt x="0" y="42"/>
                </a:cubicBezTo>
                <a:cubicBezTo>
                  <a:pt x="0" y="65"/>
                  <a:pt x="19" y="83"/>
                  <a:pt x="42" y="83"/>
                </a:cubicBezTo>
                <a:cubicBezTo>
                  <a:pt x="65" y="83"/>
                  <a:pt x="84" y="65"/>
                  <a:pt x="84" y="42"/>
                </a:cubicBezTo>
                <a:cubicBezTo>
                  <a:pt x="84" y="19"/>
                  <a:pt x="65" y="0"/>
                  <a:pt x="42" y="0"/>
                </a:cubicBezTo>
                <a:close/>
                <a:moveTo>
                  <a:pt x="42" y="68"/>
                </a:moveTo>
                <a:cubicBezTo>
                  <a:pt x="28" y="68"/>
                  <a:pt x="16" y="56"/>
                  <a:pt x="16" y="42"/>
                </a:cubicBezTo>
                <a:cubicBezTo>
                  <a:pt x="16" y="27"/>
                  <a:pt x="28" y="15"/>
                  <a:pt x="42" y="15"/>
                </a:cubicBezTo>
                <a:cubicBezTo>
                  <a:pt x="57" y="15"/>
                  <a:pt x="69" y="27"/>
                  <a:pt x="69" y="42"/>
                </a:cubicBezTo>
                <a:cubicBezTo>
                  <a:pt x="69" y="56"/>
                  <a:pt x="57" y="68"/>
                  <a:pt x="42" y="6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855" name="Freeform 887"/>
          <p:cNvSpPr>
            <a:spLocks noEditPoints="1"/>
          </p:cNvSpPr>
          <p:nvPr userDrawn="1"/>
        </p:nvSpPr>
        <p:spPr bwMode="auto">
          <a:xfrm>
            <a:off x="7478713" y="5757863"/>
            <a:ext cx="131763" cy="131763"/>
          </a:xfrm>
          <a:custGeom>
            <a:avLst/>
            <a:gdLst>
              <a:gd name="T0" fmla="*/ 41 w 83"/>
              <a:gd name="T1" fmla="*/ 0 h 83"/>
              <a:gd name="T2" fmla="*/ 0 w 83"/>
              <a:gd name="T3" fmla="*/ 42 h 83"/>
              <a:gd name="T4" fmla="*/ 41 w 83"/>
              <a:gd name="T5" fmla="*/ 83 h 83"/>
              <a:gd name="T6" fmla="*/ 83 w 83"/>
              <a:gd name="T7" fmla="*/ 42 h 83"/>
              <a:gd name="T8" fmla="*/ 41 w 83"/>
              <a:gd name="T9" fmla="*/ 0 h 83"/>
              <a:gd name="T10" fmla="*/ 41 w 83"/>
              <a:gd name="T11" fmla="*/ 68 h 83"/>
              <a:gd name="T12" fmla="*/ 15 w 83"/>
              <a:gd name="T13" fmla="*/ 42 h 83"/>
              <a:gd name="T14" fmla="*/ 41 w 83"/>
              <a:gd name="T15" fmla="*/ 15 h 83"/>
              <a:gd name="T16" fmla="*/ 68 w 83"/>
              <a:gd name="T17" fmla="*/ 42 h 83"/>
              <a:gd name="T18" fmla="*/ 41 w 83"/>
              <a:gd name="T19" fmla="*/ 68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3" h="83">
                <a:moveTo>
                  <a:pt x="41" y="0"/>
                </a:moveTo>
                <a:cubicBezTo>
                  <a:pt x="18" y="0"/>
                  <a:pt x="0" y="19"/>
                  <a:pt x="0" y="42"/>
                </a:cubicBezTo>
                <a:cubicBezTo>
                  <a:pt x="0" y="65"/>
                  <a:pt x="18" y="83"/>
                  <a:pt x="41" y="83"/>
                </a:cubicBezTo>
                <a:cubicBezTo>
                  <a:pt x="64" y="83"/>
                  <a:pt x="83" y="65"/>
                  <a:pt x="83" y="42"/>
                </a:cubicBezTo>
                <a:cubicBezTo>
                  <a:pt x="83" y="19"/>
                  <a:pt x="64" y="0"/>
                  <a:pt x="41" y="0"/>
                </a:cubicBezTo>
                <a:close/>
                <a:moveTo>
                  <a:pt x="41" y="68"/>
                </a:moveTo>
                <a:cubicBezTo>
                  <a:pt x="27" y="68"/>
                  <a:pt x="15" y="56"/>
                  <a:pt x="15" y="42"/>
                </a:cubicBezTo>
                <a:cubicBezTo>
                  <a:pt x="15" y="27"/>
                  <a:pt x="27" y="15"/>
                  <a:pt x="41" y="15"/>
                </a:cubicBezTo>
                <a:cubicBezTo>
                  <a:pt x="56" y="15"/>
                  <a:pt x="68" y="27"/>
                  <a:pt x="68" y="42"/>
                </a:cubicBezTo>
                <a:cubicBezTo>
                  <a:pt x="68" y="56"/>
                  <a:pt x="56" y="68"/>
                  <a:pt x="41" y="6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856" name="Freeform 888"/>
          <p:cNvSpPr>
            <a:spLocks noEditPoints="1"/>
          </p:cNvSpPr>
          <p:nvPr userDrawn="1"/>
        </p:nvSpPr>
        <p:spPr bwMode="auto">
          <a:xfrm>
            <a:off x="7632700" y="914400"/>
            <a:ext cx="133350" cy="133350"/>
          </a:xfrm>
          <a:custGeom>
            <a:avLst/>
            <a:gdLst>
              <a:gd name="T0" fmla="*/ 42 w 84"/>
              <a:gd name="T1" fmla="*/ 0 h 84"/>
              <a:gd name="T2" fmla="*/ 0 w 84"/>
              <a:gd name="T3" fmla="*/ 42 h 84"/>
              <a:gd name="T4" fmla="*/ 42 w 84"/>
              <a:gd name="T5" fmla="*/ 84 h 84"/>
              <a:gd name="T6" fmla="*/ 84 w 84"/>
              <a:gd name="T7" fmla="*/ 42 h 84"/>
              <a:gd name="T8" fmla="*/ 42 w 84"/>
              <a:gd name="T9" fmla="*/ 0 h 84"/>
              <a:gd name="T10" fmla="*/ 42 w 84"/>
              <a:gd name="T11" fmla="*/ 69 h 84"/>
              <a:gd name="T12" fmla="*/ 15 w 84"/>
              <a:gd name="T13" fmla="*/ 42 h 84"/>
              <a:gd name="T14" fmla="*/ 42 w 84"/>
              <a:gd name="T15" fmla="*/ 16 h 84"/>
              <a:gd name="T16" fmla="*/ 68 w 84"/>
              <a:gd name="T17" fmla="*/ 42 h 84"/>
              <a:gd name="T18" fmla="*/ 42 w 84"/>
              <a:gd name="T19" fmla="*/ 69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4" h="84">
                <a:moveTo>
                  <a:pt x="42" y="0"/>
                </a:moveTo>
                <a:cubicBezTo>
                  <a:pt x="19" y="0"/>
                  <a:pt x="0" y="19"/>
                  <a:pt x="0" y="42"/>
                </a:cubicBezTo>
                <a:cubicBezTo>
                  <a:pt x="0" y="65"/>
                  <a:pt x="19" y="84"/>
                  <a:pt x="42" y="84"/>
                </a:cubicBezTo>
                <a:cubicBezTo>
                  <a:pt x="65" y="84"/>
                  <a:pt x="84" y="65"/>
                  <a:pt x="84" y="42"/>
                </a:cubicBezTo>
                <a:cubicBezTo>
                  <a:pt x="84" y="19"/>
                  <a:pt x="65" y="0"/>
                  <a:pt x="42" y="0"/>
                </a:cubicBezTo>
                <a:close/>
                <a:moveTo>
                  <a:pt x="42" y="69"/>
                </a:moveTo>
                <a:cubicBezTo>
                  <a:pt x="27" y="69"/>
                  <a:pt x="15" y="57"/>
                  <a:pt x="15" y="42"/>
                </a:cubicBezTo>
                <a:cubicBezTo>
                  <a:pt x="15" y="28"/>
                  <a:pt x="27" y="16"/>
                  <a:pt x="42" y="16"/>
                </a:cubicBezTo>
                <a:cubicBezTo>
                  <a:pt x="56" y="16"/>
                  <a:pt x="68" y="28"/>
                  <a:pt x="68" y="42"/>
                </a:cubicBezTo>
                <a:cubicBezTo>
                  <a:pt x="68" y="57"/>
                  <a:pt x="56" y="69"/>
                  <a:pt x="42" y="6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857" name="Freeform 889"/>
          <p:cNvSpPr>
            <a:spLocks noEditPoints="1"/>
          </p:cNvSpPr>
          <p:nvPr userDrawn="1"/>
        </p:nvSpPr>
        <p:spPr bwMode="auto">
          <a:xfrm>
            <a:off x="7053263" y="2517775"/>
            <a:ext cx="133350" cy="133350"/>
          </a:xfrm>
          <a:custGeom>
            <a:avLst/>
            <a:gdLst>
              <a:gd name="T0" fmla="*/ 42 w 84"/>
              <a:gd name="T1" fmla="*/ 0 h 84"/>
              <a:gd name="T2" fmla="*/ 0 w 84"/>
              <a:gd name="T3" fmla="*/ 42 h 84"/>
              <a:gd name="T4" fmla="*/ 42 w 84"/>
              <a:gd name="T5" fmla="*/ 84 h 84"/>
              <a:gd name="T6" fmla="*/ 84 w 84"/>
              <a:gd name="T7" fmla="*/ 42 h 84"/>
              <a:gd name="T8" fmla="*/ 42 w 84"/>
              <a:gd name="T9" fmla="*/ 0 h 84"/>
              <a:gd name="T10" fmla="*/ 42 w 84"/>
              <a:gd name="T11" fmla="*/ 68 h 84"/>
              <a:gd name="T12" fmla="*/ 15 w 84"/>
              <a:gd name="T13" fmla="*/ 42 h 84"/>
              <a:gd name="T14" fmla="*/ 42 w 84"/>
              <a:gd name="T15" fmla="*/ 15 h 84"/>
              <a:gd name="T16" fmla="*/ 68 w 84"/>
              <a:gd name="T17" fmla="*/ 42 h 84"/>
              <a:gd name="T18" fmla="*/ 42 w 84"/>
              <a:gd name="T19" fmla="*/ 68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4" h="84">
                <a:moveTo>
                  <a:pt x="42" y="0"/>
                </a:moveTo>
                <a:cubicBezTo>
                  <a:pt x="19" y="0"/>
                  <a:pt x="0" y="19"/>
                  <a:pt x="0" y="42"/>
                </a:cubicBezTo>
                <a:cubicBezTo>
                  <a:pt x="0" y="65"/>
                  <a:pt x="19" y="84"/>
                  <a:pt x="42" y="84"/>
                </a:cubicBezTo>
                <a:cubicBezTo>
                  <a:pt x="65" y="84"/>
                  <a:pt x="84" y="65"/>
                  <a:pt x="84" y="42"/>
                </a:cubicBezTo>
                <a:cubicBezTo>
                  <a:pt x="84" y="19"/>
                  <a:pt x="65" y="0"/>
                  <a:pt x="42" y="0"/>
                </a:cubicBezTo>
                <a:close/>
                <a:moveTo>
                  <a:pt x="42" y="68"/>
                </a:moveTo>
                <a:cubicBezTo>
                  <a:pt x="27" y="68"/>
                  <a:pt x="15" y="56"/>
                  <a:pt x="15" y="42"/>
                </a:cubicBezTo>
                <a:cubicBezTo>
                  <a:pt x="15" y="27"/>
                  <a:pt x="27" y="15"/>
                  <a:pt x="42" y="15"/>
                </a:cubicBezTo>
                <a:cubicBezTo>
                  <a:pt x="56" y="15"/>
                  <a:pt x="68" y="27"/>
                  <a:pt x="68" y="42"/>
                </a:cubicBezTo>
                <a:cubicBezTo>
                  <a:pt x="68" y="56"/>
                  <a:pt x="56" y="68"/>
                  <a:pt x="42" y="6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858" name="Freeform 890"/>
          <p:cNvSpPr>
            <a:spLocks noEditPoints="1"/>
          </p:cNvSpPr>
          <p:nvPr userDrawn="1"/>
        </p:nvSpPr>
        <p:spPr bwMode="auto">
          <a:xfrm>
            <a:off x="11712575" y="4794250"/>
            <a:ext cx="133350" cy="131763"/>
          </a:xfrm>
          <a:custGeom>
            <a:avLst/>
            <a:gdLst>
              <a:gd name="T0" fmla="*/ 42 w 84"/>
              <a:gd name="T1" fmla="*/ 0 h 83"/>
              <a:gd name="T2" fmla="*/ 0 w 84"/>
              <a:gd name="T3" fmla="*/ 42 h 83"/>
              <a:gd name="T4" fmla="*/ 42 w 84"/>
              <a:gd name="T5" fmla="*/ 83 h 83"/>
              <a:gd name="T6" fmla="*/ 84 w 84"/>
              <a:gd name="T7" fmla="*/ 42 h 83"/>
              <a:gd name="T8" fmla="*/ 42 w 84"/>
              <a:gd name="T9" fmla="*/ 0 h 83"/>
              <a:gd name="T10" fmla="*/ 42 w 84"/>
              <a:gd name="T11" fmla="*/ 68 h 83"/>
              <a:gd name="T12" fmla="*/ 16 w 84"/>
              <a:gd name="T13" fmla="*/ 42 h 83"/>
              <a:gd name="T14" fmla="*/ 42 w 84"/>
              <a:gd name="T15" fmla="*/ 15 h 83"/>
              <a:gd name="T16" fmla="*/ 69 w 84"/>
              <a:gd name="T17" fmla="*/ 42 h 83"/>
              <a:gd name="T18" fmla="*/ 42 w 84"/>
              <a:gd name="T19" fmla="*/ 68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4" h="83">
                <a:moveTo>
                  <a:pt x="42" y="0"/>
                </a:moveTo>
                <a:cubicBezTo>
                  <a:pt x="19" y="0"/>
                  <a:pt x="0" y="18"/>
                  <a:pt x="0" y="42"/>
                </a:cubicBezTo>
                <a:cubicBezTo>
                  <a:pt x="0" y="65"/>
                  <a:pt x="19" y="83"/>
                  <a:pt x="42" y="83"/>
                </a:cubicBezTo>
                <a:cubicBezTo>
                  <a:pt x="65" y="83"/>
                  <a:pt x="84" y="65"/>
                  <a:pt x="84" y="42"/>
                </a:cubicBezTo>
                <a:cubicBezTo>
                  <a:pt x="84" y="18"/>
                  <a:pt x="65" y="0"/>
                  <a:pt x="42" y="0"/>
                </a:cubicBezTo>
                <a:close/>
                <a:moveTo>
                  <a:pt x="42" y="68"/>
                </a:moveTo>
                <a:cubicBezTo>
                  <a:pt x="27" y="68"/>
                  <a:pt x="16" y="56"/>
                  <a:pt x="16" y="42"/>
                </a:cubicBezTo>
                <a:cubicBezTo>
                  <a:pt x="16" y="27"/>
                  <a:pt x="27" y="15"/>
                  <a:pt x="42" y="15"/>
                </a:cubicBezTo>
                <a:cubicBezTo>
                  <a:pt x="57" y="15"/>
                  <a:pt x="69" y="27"/>
                  <a:pt x="69" y="42"/>
                </a:cubicBezTo>
                <a:cubicBezTo>
                  <a:pt x="69" y="56"/>
                  <a:pt x="57" y="68"/>
                  <a:pt x="42" y="6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859" name="Rectangle 891"/>
          <p:cNvSpPr>
            <a:spLocks noChangeArrowheads="1"/>
          </p:cNvSpPr>
          <p:nvPr userDrawn="1"/>
        </p:nvSpPr>
        <p:spPr bwMode="auto">
          <a:xfrm>
            <a:off x="11483975" y="2514600"/>
            <a:ext cx="171450" cy="444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860" name="Rectangle 892"/>
          <p:cNvSpPr>
            <a:spLocks noChangeArrowheads="1"/>
          </p:cNvSpPr>
          <p:nvPr userDrawn="1"/>
        </p:nvSpPr>
        <p:spPr bwMode="auto">
          <a:xfrm>
            <a:off x="11547475" y="2451100"/>
            <a:ext cx="44450" cy="1714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861" name="Rectangle 893"/>
          <p:cNvSpPr>
            <a:spLocks noChangeArrowheads="1"/>
          </p:cNvSpPr>
          <p:nvPr userDrawn="1"/>
        </p:nvSpPr>
        <p:spPr bwMode="auto">
          <a:xfrm>
            <a:off x="6261100" y="4114800"/>
            <a:ext cx="166688" cy="50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862" name="Rectangle 894"/>
          <p:cNvSpPr>
            <a:spLocks noChangeArrowheads="1"/>
          </p:cNvSpPr>
          <p:nvPr userDrawn="1"/>
        </p:nvSpPr>
        <p:spPr bwMode="auto">
          <a:xfrm>
            <a:off x="6319838" y="4057650"/>
            <a:ext cx="44450" cy="1651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863" name="Rectangle 895"/>
          <p:cNvSpPr>
            <a:spLocks noChangeArrowheads="1"/>
          </p:cNvSpPr>
          <p:nvPr userDrawn="1"/>
        </p:nvSpPr>
        <p:spPr bwMode="auto">
          <a:xfrm>
            <a:off x="11102975" y="5707063"/>
            <a:ext cx="165100" cy="444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864" name="Rectangle 896"/>
          <p:cNvSpPr>
            <a:spLocks noChangeArrowheads="1"/>
          </p:cNvSpPr>
          <p:nvPr userDrawn="1"/>
        </p:nvSpPr>
        <p:spPr bwMode="auto">
          <a:xfrm>
            <a:off x="11160125" y="5649913"/>
            <a:ext cx="44450" cy="1651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865" name="Rectangle 897"/>
          <p:cNvSpPr>
            <a:spLocks noChangeArrowheads="1"/>
          </p:cNvSpPr>
          <p:nvPr userDrawn="1"/>
        </p:nvSpPr>
        <p:spPr bwMode="auto">
          <a:xfrm>
            <a:off x="5613400" y="6221413"/>
            <a:ext cx="165100" cy="444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866" name="Rectangle 898"/>
          <p:cNvSpPr>
            <a:spLocks noChangeArrowheads="1"/>
          </p:cNvSpPr>
          <p:nvPr userDrawn="1"/>
        </p:nvSpPr>
        <p:spPr bwMode="auto">
          <a:xfrm>
            <a:off x="5670550" y="6157913"/>
            <a:ext cx="50800" cy="1714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867" name="Rectangle 899"/>
          <p:cNvSpPr>
            <a:spLocks noChangeArrowheads="1"/>
          </p:cNvSpPr>
          <p:nvPr userDrawn="1"/>
        </p:nvSpPr>
        <p:spPr bwMode="auto">
          <a:xfrm>
            <a:off x="4368800" y="674688"/>
            <a:ext cx="165100" cy="444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868" name="Rectangle 900"/>
          <p:cNvSpPr>
            <a:spLocks noChangeArrowheads="1"/>
          </p:cNvSpPr>
          <p:nvPr userDrawn="1"/>
        </p:nvSpPr>
        <p:spPr bwMode="auto">
          <a:xfrm>
            <a:off x="4432300" y="611188"/>
            <a:ext cx="44450" cy="1714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869" name="Rectangle 901"/>
          <p:cNvSpPr>
            <a:spLocks noChangeArrowheads="1"/>
          </p:cNvSpPr>
          <p:nvPr userDrawn="1"/>
        </p:nvSpPr>
        <p:spPr bwMode="auto">
          <a:xfrm>
            <a:off x="5740400" y="1277938"/>
            <a:ext cx="171450" cy="444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870" name="Rectangle 902"/>
          <p:cNvSpPr>
            <a:spLocks noChangeArrowheads="1"/>
          </p:cNvSpPr>
          <p:nvPr userDrawn="1"/>
        </p:nvSpPr>
        <p:spPr bwMode="auto">
          <a:xfrm>
            <a:off x="5803900" y="1214438"/>
            <a:ext cx="44450" cy="1651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871" name="Rectangle 903"/>
          <p:cNvSpPr>
            <a:spLocks noChangeArrowheads="1"/>
          </p:cNvSpPr>
          <p:nvPr userDrawn="1"/>
        </p:nvSpPr>
        <p:spPr bwMode="auto">
          <a:xfrm>
            <a:off x="6999288" y="6176963"/>
            <a:ext cx="165100" cy="444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872" name="Rectangle 904"/>
          <p:cNvSpPr>
            <a:spLocks noChangeArrowheads="1"/>
          </p:cNvSpPr>
          <p:nvPr userDrawn="1"/>
        </p:nvSpPr>
        <p:spPr bwMode="auto">
          <a:xfrm>
            <a:off x="7062788" y="6119813"/>
            <a:ext cx="44450" cy="1651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873" name="Rectangle 905"/>
          <p:cNvSpPr>
            <a:spLocks noChangeArrowheads="1"/>
          </p:cNvSpPr>
          <p:nvPr userDrawn="1"/>
        </p:nvSpPr>
        <p:spPr bwMode="auto">
          <a:xfrm>
            <a:off x="8955088" y="6348413"/>
            <a:ext cx="171450" cy="444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874" name="Rectangle 906"/>
          <p:cNvSpPr>
            <a:spLocks noChangeArrowheads="1"/>
          </p:cNvSpPr>
          <p:nvPr userDrawn="1"/>
        </p:nvSpPr>
        <p:spPr bwMode="auto">
          <a:xfrm>
            <a:off x="9018588" y="6291263"/>
            <a:ext cx="44450" cy="1651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875" name="Rectangle 907"/>
          <p:cNvSpPr>
            <a:spLocks noChangeArrowheads="1"/>
          </p:cNvSpPr>
          <p:nvPr userDrawn="1"/>
        </p:nvSpPr>
        <p:spPr bwMode="auto">
          <a:xfrm>
            <a:off x="11680825" y="6551613"/>
            <a:ext cx="165100" cy="444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876" name="Rectangle 908"/>
          <p:cNvSpPr>
            <a:spLocks noChangeArrowheads="1"/>
          </p:cNvSpPr>
          <p:nvPr userDrawn="1"/>
        </p:nvSpPr>
        <p:spPr bwMode="auto">
          <a:xfrm>
            <a:off x="11737975" y="6488113"/>
            <a:ext cx="50800" cy="1714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877" name="Rectangle 909"/>
          <p:cNvSpPr>
            <a:spLocks noChangeArrowheads="1"/>
          </p:cNvSpPr>
          <p:nvPr userDrawn="1"/>
        </p:nvSpPr>
        <p:spPr bwMode="auto">
          <a:xfrm>
            <a:off x="4102100" y="3867150"/>
            <a:ext cx="165100" cy="444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878" name="Rectangle 910"/>
          <p:cNvSpPr>
            <a:spLocks noChangeArrowheads="1"/>
          </p:cNvSpPr>
          <p:nvPr userDrawn="1"/>
        </p:nvSpPr>
        <p:spPr bwMode="auto">
          <a:xfrm>
            <a:off x="4159250" y="3810000"/>
            <a:ext cx="44450" cy="1651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879" name="Rectangle 911"/>
          <p:cNvSpPr>
            <a:spLocks noChangeArrowheads="1"/>
          </p:cNvSpPr>
          <p:nvPr userDrawn="1"/>
        </p:nvSpPr>
        <p:spPr bwMode="auto">
          <a:xfrm>
            <a:off x="10518775" y="731838"/>
            <a:ext cx="171450" cy="44450"/>
          </a:xfrm>
          <a:prstGeom prst="rect">
            <a:avLst/>
          </a:prstGeom>
          <a:solidFill>
            <a:srgbClr val="7BE6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880" name="Rectangle 912"/>
          <p:cNvSpPr>
            <a:spLocks noChangeArrowheads="1"/>
          </p:cNvSpPr>
          <p:nvPr userDrawn="1"/>
        </p:nvSpPr>
        <p:spPr bwMode="auto">
          <a:xfrm>
            <a:off x="10582275" y="674688"/>
            <a:ext cx="44450" cy="165100"/>
          </a:xfrm>
          <a:prstGeom prst="rect">
            <a:avLst/>
          </a:prstGeom>
          <a:solidFill>
            <a:srgbClr val="7BE6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881" name="Rectangle 913"/>
          <p:cNvSpPr>
            <a:spLocks noChangeArrowheads="1"/>
          </p:cNvSpPr>
          <p:nvPr userDrawn="1"/>
        </p:nvSpPr>
        <p:spPr bwMode="auto">
          <a:xfrm>
            <a:off x="6446838" y="2273300"/>
            <a:ext cx="165100" cy="444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882" name="Rectangle 914"/>
          <p:cNvSpPr>
            <a:spLocks noChangeArrowheads="1"/>
          </p:cNvSpPr>
          <p:nvPr userDrawn="1"/>
        </p:nvSpPr>
        <p:spPr bwMode="auto">
          <a:xfrm>
            <a:off x="6503988" y="2209800"/>
            <a:ext cx="44450" cy="1651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9887" name="图片 988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4788" y="1100139"/>
            <a:ext cx="4802187" cy="4802187"/>
          </a:xfrm>
          <a:prstGeom prst="rect">
            <a:avLst/>
          </a:prstGeom>
        </p:spPr>
      </p:pic>
      <p:sp>
        <p:nvSpPr>
          <p:cNvPr id="9801" name="副标题 2"/>
          <p:cNvSpPr>
            <a:spLocks noGrp="1"/>
          </p:cNvSpPr>
          <p:nvPr userDrawn="1">
            <p:ph type="subTitle" idx="1"/>
          </p:nvPr>
        </p:nvSpPr>
        <p:spPr>
          <a:xfrm>
            <a:off x="669924" y="3177584"/>
            <a:ext cx="5045075" cy="558799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US" dirty="0"/>
          </a:p>
        </p:txBody>
      </p:sp>
      <p:sp>
        <p:nvSpPr>
          <p:cNvPr id="9802" name="标题 1"/>
          <p:cNvSpPr>
            <a:spLocks noGrp="1"/>
          </p:cNvSpPr>
          <p:nvPr userDrawn="1">
            <p:ph type="ctrTitle"/>
          </p:nvPr>
        </p:nvSpPr>
        <p:spPr>
          <a:xfrm>
            <a:off x="669924" y="2057401"/>
            <a:ext cx="5045075" cy="1120183"/>
          </a:xfrm>
        </p:spPr>
        <p:txBody>
          <a:bodyPr anchor="ctr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12" name="文本占位符 13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69924" y="4940892"/>
            <a:ext cx="5045075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  <a:endParaRPr lang="en-US" altLang="zh-CN" dirty="0"/>
          </a:p>
        </p:txBody>
      </p:sp>
      <p:sp>
        <p:nvSpPr>
          <p:cNvPr id="13" name="文本占位符 13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669924" y="5237163"/>
            <a:ext cx="5045075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/>
              <a:t>Date</a:t>
            </a:r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8301" y="1335088"/>
            <a:ext cx="4802187" cy="4802187"/>
          </a:xfrm>
          <a:prstGeom prst="rect">
            <a:avLst/>
          </a:prstGeom>
        </p:spPr>
      </p:pic>
      <p:sp>
        <p:nvSpPr>
          <p:cNvPr id="20" name="标题 1"/>
          <p:cNvSpPr>
            <a:spLocks noGrp="1"/>
          </p:cNvSpPr>
          <p:nvPr userDrawn="1">
            <p:ph type="title"/>
          </p:nvPr>
        </p:nvSpPr>
        <p:spPr>
          <a:xfrm>
            <a:off x="675698" y="2315029"/>
            <a:ext cx="5419185" cy="895350"/>
          </a:xfrm>
        </p:spPr>
        <p:txBody>
          <a:bodyPr anchor="b">
            <a:normAutofit/>
          </a:bodyPr>
          <a:lstStyle>
            <a:lvl1pPr algn="l">
              <a:defRPr sz="24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21" name="文本占位符 2"/>
          <p:cNvSpPr>
            <a:spLocks noGrp="1"/>
          </p:cNvSpPr>
          <p:nvPr userDrawn="1">
            <p:ph type="body" idx="1"/>
          </p:nvPr>
        </p:nvSpPr>
        <p:spPr>
          <a:xfrm>
            <a:off x="676814" y="3210379"/>
            <a:ext cx="5419185" cy="1015623"/>
          </a:xfrm>
        </p:spPr>
        <p:txBody>
          <a:bodyPr anchor="t">
            <a:normAutofit/>
          </a:bodyPr>
          <a:lstStyle>
            <a:lvl1pPr marL="0" indent="0" algn="l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D9C7-5DC6-4263-87FF-7C99F6FB63C3}" type="datetime1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8" name="内容占位符 7"/>
          <p:cNvSpPr>
            <a:spLocks noGrp="1"/>
          </p:cNvSpPr>
          <p:nvPr>
            <p:ph sz="quarter" idx="13"/>
          </p:nvPr>
        </p:nvSpPr>
        <p:spPr>
          <a:xfrm>
            <a:off x="669925" y="1130299"/>
            <a:ext cx="10850563" cy="5006975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altLang="zh-CN" dirty="0"/>
              <a:t>Edit Master text styles</a:t>
            </a:r>
            <a:endParaRPr lang="en-US" altLang="zh-CN" dirty="0"/>
          </a:p>
          <a:p>
            <a:pPr lvl="1"/>
            <a:r>
              <a:rPr lang="en-US" altLang="zh-CN" dirty="0"/>
              <a:t>Second level</a:t>
            </a:r>
            <a:endParaRPr lang="en-US" altLang="zh-CN" dirty="0"/>
          </a:p>
          <a:p>
            <a:pPr lvl="2"/>
            <a:r>
              <a:rPr lang="en-US" altLang="zh-CN" dirty="0"/>
              <a:t>Third level</a:t>
            </a:r>
            <a:endParaRPr lang="en-US" altLang="zh-CN" dirty="0"/>
          </a:p>
          <a:p>
            <a:pPr lvl="3"/>
            <a:r>
              <a:rPr lang="en-US" altLang="zh-CN" dirty="0"/>
              <a:t>Fourth level</a:t>
            </a:r>
            <a:endParaRPr lang="en-US" altLang="zh-CN" dirty="0"/>
          </a:p>
          <a:p>
            <a:pPr lvl="4"/>
            <a:r>
              <a:rPr lang="en-US" altLang="zh-CN" dirty="0"/>
              <a:t>Fifth level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userDrawn="1">
  <p:cSld name="仅标题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dirty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D9C7-5DC6-4263-87FF-7C99F6FB63C3}" type="datetime1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ectangle 865"/>
          <p:cNvSpPr>
            <a:spLocks noChangeArrowheads="1"/>
          </p:cNvSpPr>
          <p:nvPr userDrawn="1"/>
        </p:nvSpPr>
        <p:spPr bwMode="auto">
          <a:xfrm>
            <a:off x="0" y="1588"/>
            <a:ext cx="12196763" cy="6854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3" name="组合 2"/>
          <p:cNvGrpSpPr/>
          <p:nvPr userDrawn="1"/>
        </p:nvGrpSpPr>
        <p:grpSpPr>
          <a:xfrm flipH="1">
            <a:off x="0" y="1588"/>
            <a:ext cx="7826376" cy="6854825"/>
            <a:chOff x="4368800" y="1588"/>
            <a:chExt cx="7826376" cy="6854825"/>
          </a:xfrm>
        </p:grpSpPr>
        <p:sp>
          <p:nvSpPr>
            <p:cNvPr id="57" name="Freeform 867"/>
            <p:cNvSpPr>
              <a:spLocks noEditPoints="1"/>
            </p:cNvSpPr>
            <p:nvPr userDrawn="1"/>
          </p:nvSpPr>
          <p:spPr bwMode="auto">
            <a:xfrm>
              <a:off x="4816475" y="1588"/>
              <a:ext cx="7378700" cy="6854825"/>
            </a:xfrm>
            <a:custGeom>
              <a:avLst/>
              <a:gdLst>
                <a:gd name="T0" fmla="*/ 994 w 4646"/>
                <a:gd name="T1" fmla="*/ 3831 h 4320"/>
                <a:gd name="T2" fmla="*/ 967 w 4646"/>
                <a:gd name="T3" fmla="*/ 3857 h 4320"/>
                <a:gd name="T4" fmla="*/ 994 w 4646"/>
                <a:gd name="T5" fmla="*/ 3884 h 4320"/>
                <a:gd name="T6" fmla="*/ 1020 w 4646"/>
                <a:gd name="T7" fmla="*/ 3857 h 4320"/>
                <a:gd name="T8" fmla="*/ 994 w 4646"/>
                <a:gd name="T9" fmla="*/ 3831 h 4320"/>
                <a:gd name="T10" fmla="*/ 325 w 4646"/>
                <a:gd name="T11" fmla="*/ 2716 h 4320"/>
                <a:gd name="T12" fmla="*/ 298 w 4646"/>
                <a:gd name="T13" fmla="*/ 2742 h 4320"/>
                <a:gd name="T14" fmla="*/ 325 w 4646"/>
                <a:gd name="T15" fmla="*/ 2769 h 4320"/>
                <a:gd name="T16" fmla="*/ 351 w 4646"/>
                <a:gd name="T17" fmla="*/ 2742 h 4320"/>
                <a:gd name="T18" fmla="*/ 325 w 4646"/>
                <a:gd name="T19" fmla="*/ 2716 h 4320"/>
                <a:gd name="T20" fmla="*/ 994 w 4646"/>
                <a:gd name="T21" fmla="*/ 3899 h 4320"/>
                <a:gd name="T22" fmla="*/ 952 w 4646"/>
                <a:gd name="T23" fmla="*/ 3857 h 4320"/>
                <a:gd name="T24" fmla="*/ 994 w 4646"/>
                <a:gd name="T25" fmla="*/ 3816 h 4320"/>
                <a:gd name="T26" fmla="*/ 1036 w 4646"/>
                <a:gd name="T27" fmla="*/ 3857 h 4320"/>
                <a:gd name="T28" fmla="*/ 994 w 4646"/>
                <a:gd name="T29" fmla="*/ 3899 h 4320"/>
                <a:gd name="T30" fmla="*/ 325 w 4646"/>
                <a:gd name="T31" fmla="*/ 2784 h 4320"/>
                <a:gd name="T32" fmla="*/ 283 w 4646"/>
                <a:gd name="T33" fmla="*/ 2742 h 4320"/>
                <a:gd name="T34" fmla="*/ 325 w 4646"/>
                <a:gd name="T35" fmla="*/ 2700 h 4320"/>
                <a:gd name="T36" fmla="*/ 367 w 4646"/>
                <a:gd name="T37" fmla="*/ 2742 h 4320"/>
                <a:gd name="T38" fmla="*/ 325 w 4646"/>
                <a:gd name="T39" fmla="*/ 2784 h 4320"/>
                <a:gd name="T40" fmla="*/ 2165 w 4646"/>
                <a:gd name="T41" fmla="*/ 0 h 4320"/>
                <a:gd name="T42" fmla="*/ 1206 w 4646"/>
                <a:gd name="T43" fmla="*/ 0 h 4320"/>
                <a:gd name="T44" fmla="*/ 0 w 4646"/>
                <a:gd name="T45" fmla="*/ 2160 h 4320"/>
                <a:gd name="T46" fmla="*/ 1206 w 4646"/>
                <a:gd name="T47" fmla="*/ 4320 h 4320"/>
                <a:gd name="T48" fmla="*/ 3867 w 4646"/>
                <a:gd name="T49" fmla="*/ 4320 h 4320"/>
                <a:gd name="T50" fmla="*/ 4646 w 4646"/>
                <a:gd name="T51" fmla="*/ 3571 h 4320"/>
                <a:gd name="T52" fmla="*/ 4646 w 4646"/>
                <a:gd name="T53" fmla="*/ 2997 h 4320"/>
                <a:gd name="T54" fmla="*/ 3046 w 4646"/>
                <a:gd name="T55" fmla="*/ 4320 h 4320"/>
                <a:gd name="T56" fmla="*/ 2165 w 4646"/>
                <a:gd name="T57" fmla="*/ 4320 h 4320"/>
                <a:gd name="T58" fmla="*/ 401 w 4646"/>
                <a:gd name="T59" fmla="*/ 2160 h 4320"/>
                <a:gd name="T60" fmla="*/ 2165 w 4646"/>
                <a:gd name="T61" fmla="*/ 0 h 4320"/>
                <a:gd name="T62" fmla="*/ 3867 w 4646"/>
                <a:gd name="T63" fmla="*/ 0 h 4320"/>
                <a:gd name="T64" fmla="*/ 3046 w 4646"/>
                <a:gd name="T65" fmla="*/ 0 h 4320"/>
                <a:gd name="T66" fmla="*/ 4646 w 4646"/>
                <a:gd name="T67" fmla="*/ 1324 h 4320"/>
                <a:gd name="T68" fmla="*/ 4646 w 4646"/>
                <a:gd name="T69" fmla="*/ 750 h 4320"/>
                <a:gd name="T70" fmla="*/ 3867 w 4646"/>
                <a:gd name="T71" fmla="*/ 0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646" h="4320">
                  <a:moveTo>
                    <a:pt x="994" y="3831"/>
                  </a:moveTo>
                  <a:cubicBezTo>
                    <a:pt x="979" y="3831"/>
                    <a:pt x="967" y="3843"/>
                    <a:pt x="967" y="3857"/>
                  </a:cubicBezTo>
                  <a:cubicBezTo>
                    <a:pt x="967" y="3872"/>
                    <a:pt x="979" y="3884"/>
                    <a:pt x="994" y="3884"/>
                  </a:cubicBezTo>
                  <a:cubicBezTo>
                    <a:pt x="1008" y="3884"/>
                    <a:pt x="1020" y="3872"/>
                    <a:pt x="1020" y="3857"/>
                  </a:cubicBezTo>
                  <a:cubicBezTo>
                    <a:pt x="1020" y="3843"/>
                    <a:pt x="1008" y="3831"/>
                    <a:pt x="994" y="3831"/>
                  </a:cubicBezTo>
                  <a:moveTo>
                    <a:pt x="325" y="2716"/>
                  </a:moveTo>
                  <a:cubicBezTo>
                    <a:pt x="310" y="2716"/>
                    <a:pt x="298" y="2728"/>
                    <a:pt x="298" y="2742"/>
                  </a:cubicBezTo>
                  <a:cubicBezTo>
                    <a:pt x="298" y="2757"/>
                    <a:pt x="310" y="2769"/>
                    <a:pt x="325" y="2769"/>
                  </a:cubicBezTo>
                  <a:cubicBezTo>
                    <a:pt x="339" y="2769"/>
                    <a:pt x="351" y="2757"/>
                    <a:pt x="351" y="2742"/>
                  </a:cubicBezTo>
                  <a:cubicBezTo>
                    <a:pt x="351" y="2728"/>
                    <a:pt x="339" y="2716"/>
                    <a:pt x="325" y="2716"/>
                  </a:cubicBezTo>
                  <a:moveTo>
                    <a:pt x="994" y="3899"/>
                  </a:moveTo>
                  <a:cubicBezTo>
                    <a:pt x="971" y="3899"/>
                    <a:pt x="952" y="3880"/>
                    <a:pt x="952" y="3857"/>
                  </a:cubicBezTo>
                  <a:cubicBezTo>
                    <a:pt x="952" y="3834"/>
                    <a:pt x="971" y="3816"/>
                    <a:pt x="994" y="3816"/>
                  </a:cubicBezTo>
                  <a:cubicBezTo>
                    <a:pt x="1017" y="3816"/>
                    <a:pt x="1036" y="3834"/>
                    <a:pt x="1036" y="3857"/>
                  </a:cubicBezTo>
                  <a:cubicBezTo>
                    <a:pt x="1036" y="3880"/>
                    <a:pt x="1017" y="3899"/>
                    <a:pt x="994" y="3899"/>
                  </a:cubicBezTo>
                  <a:moveTo>
                    <a:pt x="325" y="2784"/>
                  </a:moveTo>
                  <a:cubicBezTo>
                    <a:pt x="302" y="2784"/>
                    <a:pt x="283" y="2765"/>
                    <a:pt x="283" y="2742"/>
                  </a:cubicBezTo>
                  <a:cubicBezTo>
                    <a:pt x="283" y="2719"/>
                    <a:pt x="302" y="2700"/>
                    <a:pt x="325" y="2700"/>
                  </a:cubicBezTo>
                  <a:cubicBezTo>
                    <a:pt x="348" y="2700"/>
                    <a:pt x="367" y="2719"/>
                    <a:pt x="367" y="2742"/>
                  </a:cubicBezTo>
                  <a:cubicBezTo>
                    <a:pt x="367" y="2765"/>
                    <a:pt x="348" y="2784"/>
                    <a:pt x="325" y="2784"/>
                  </a:cubicBezTo>
                  <a:moveTo>
                    <a:pt x="2165" y="0"/>
                  </a:moveTo>
                  <a:cubicBezTo>
                    <a:pt x="1206" y="0"/>
                    <a:pt x="1206" y="0"/>
                    <a:pt x="1206" y="0"/>
                  </a:cubicBezTo>
                  <a:cubicBezTo>
                    <a:pt x="482" y="448"/>
                    <a:pt x="0" y="1247"/>
                    <a:pt x="0" y="2160"/>
                  </a:cubicBezTo>
                  <a:cubicBezTo>
                    <a:pt x="0" y="3073"/>
                    <a:pt x="482" y="3872"/>
                    <a:pt x="1206" y="4320"/>
                  </a:cubicBezTo>
                  <a:cubicBezTo>
                    <a:pt x="3867" y="4320"/>
                    <a:pt x="3867" y="4320"/>
                    <a:pt x="3867" y="4320"/>
                  </a:cubicBezTo>
                  <a:cubicBezTo>
                    <a:pt x="4177" y="4128"/>
                    <a:pt x="4442" y="3873"/>
                    <a:pt x="4646" y="3571"/>
                  </a:cubicBezTo>
                  <a:cubicBezTo>
                    <a:pt x="4646" y="2997"/>
                    <a:pt x="4646" y="2997"/>
                    <a:pt x="4646" y="2997"/>
                  </a:cubicBezTo>
                  <a:cubicBezTo>
                    <a:pt x="4370" y="3668"/>
                    <a:pt x="3773" y="4172"/>
                    <a:pt x="3046" y="4320"/>
                  </a:cubicBezTo>
                  <a:cubicBezTo>
                    <a:pt x="2165" y="4320"/>
                    <a:pt x="2165" y="4320"/>
                    <a:pt x="2165" y="4320"/>
                  </a:cubicBezTo>
                  <a:cubicBezTo>
                    <a:pt x="1159" y="4116"/>
                    <a:pt x="401" y="3227"/>
                    <a:pt x="401" y="2160"/>
                  </a:cubicBezTo>
                  <a:cubicBezTo>
                    <a:pt x="401" y="1094"/>
                    <a:pt x="1159" y="204"/>
                    <a:pt x="2165" y="0"/>
                  </a:cubicBezTo>
                  <a:moveTo>
                    <a:pt x="3867" y="0"/>
                  </a:moveTo>
                  <a:cubicBezTo>
                    <a:pt x="3046" y="0"/>
                    <a:pt x="3046" y="0"/>
                    <a:pt x="3046" y="0"/>
                  </a:cubicBezTo>
                  <a:cubicBezTo>
                    <a:pt x="3773" y="148"/>
                    <a:pt x="4370" y="653"/>
                    <a:pt x="4646" y="1324"/>
                  </a:cubicBezTo>
                  <a:cubicBezTo>
                    <a:pt x="4646" y="750"/>
                    <a:pt x="4646" y="750"/>
                    <a:pt x="4646" y="750"/>
                  </a:cubicBezTo>
                  <a:cubicBezTo>
                    <a:pt x="4442" y="448"/>
                    <a:pt x="4177" y="192"/>
                    <a:pt x="3867" y="0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868"/>
            <p:cNvSpPr>
              <a:spLocks noEditPoints="1"/>
            </p:cNvSpPr>
            <p:nvPr userDrawn="1"/>
          </p:nvSpPr>
          <p:spPr bwMode="auto">
            <a:xfrm>
              <a:off x="5453063" y="1588"/>
              <a:ext cx="6742113" cy="6854825"/>
            </a:xfrm>
            <a:custGeom>
              <a:avLst/>
              <a:gdLst>
                <a:gd name="T0" fmla="*/ 2193 w 4245"/>
                <a:gd name="T1" fmla="*/ 4055 h 4320"/>
                <a:gd name="T2" fmla="*/ 298 w 4245"/>
                <a:gd name="T3" fmla="*/ 2160 h 4320"/>
                <a:gd name="T4" fmla="*/ 2193 w 4245"/>
                <a:gd name="T5" fmla="*/ 266 h 4320"/>
                <a:gd name="T6" fmla="*/ 4087 w 4245"/>
                <a:gd name="T7" fmla="*/ 2160 h 4320"/>
                <a:gd name="T8" fmla="*/ 2193 w 4245"/>
                <a:gd name="T9" fmla="*/ 4055 h 4320"/>
                <a:gd name="T10" fmla="*/ 2645 w 4245"/>
                <a:gd name="T11" fmla="*/ 0 h 4320"/>
                <a:gd name="T12" fmla="*/ 1764 w 4245"/>
                <a:gd name="T13" fmla="*/ 0 h 4320"/>
                <a:gd name="T14" fmla="*/ 0 w 4245"/>
                <a:gd name="T15" fmla="*/ 2160 h 4320"/>
                <a:gd name="T16" fmla="*/ 1764 w 4245"/>
                <a:gd name="T17" fmla="*/ 4320 h 4320"/>
                <a:gd name="T18" fmla="*/ 2645 w 4245"/>
                <a:gd name="T19" fmla="*/ 4320 h 4320"/>
                <a:gd name="T20" fmla="*/ 4245 w 4245"/>
                <a:gd name="T21" fmla="*/ 2997 h 4320"/>
                <a:gd name="T22" fmla="*/ 4245 w 4245"/>
                <a:gd name="T23" fmla="*/ 1324 h 4320"/>
                <a:gd name="T24" fmla="*/ 2645 w 4245"/>
                <a:gd name="T25" fmla="*/ 0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45" h="4320">
                  <a:moveTo>
                    <a:pt x="2193" y="4055"/>
                  </a:moveTo>
                  <a:cubicBezTo>
                    <a:pt x="1146" y="4055"/>
                    <a:pt x="298" y="3207"/>
                    <a:pt x="298" y="2160"/>
                  </a:cubicBezTo>
                  <a:cubicBezTo>
                    <a:pt x="298" y="1114"/>
                    <a:pt x="1146" y="266"/>
                    <a:pt x="2193" y="266"/>
                  </a:cubicBezTo>
                  <a:cubicBezTo>
                    <a:pt x="3239" y="266"/>
                    <a:pt x="4087" y="1114"/>
                    <a:pt x="4087" y="2160"/>
                  </a:cubicBezTo>
                  <a:cubicBezTo>
                    <a:pt x="4087" y="3207"/>
                    <a:pt x="3239" y="4055"/>
                    <a:pt x="2193" y="4055"/>
                  </a:cubicBezTo>
                  <a:moveTo>
                    <a:pt x="2645" y="0"/>
                  </a:moveTo>
                  <a:cubicBezTo>
                    <a:pt x="1764" y="0"/>
                    <a:pt x="1764" y="0"/>
                    <a:pt x="1764" y="0"/>
                  </a:cubicBezTo>
                  <a:cubicBezTo>
                    <a:pt x="758" y="204"/>
                    <a:pt x="0" y="1094"/>
                    <a:pt x="0" y="2160"/>
                  </a:cubicBezTo>
                  <a:cubicBezTo>
                    <a:pt x="0" y="3227"/>
                    <a:pt x="758" y="4116"/>
                    <a:pt x="1764" y="4320"/>
                  </a:cubicBezTo>
                  <a:cubicBezTo>
                    <a:pt x="2645" y="4320"/>
                    <a:pt x="2645" y="4320"/>
                    <a:pt x="2645" y="4320"/>
                  </a:cubicBezTo>
                  <a:cubicBezTo>
                    <a:pt x="3372" y="4172"/>
                    <a:pt x="3969" y="3668"/>
                    <a:pt x="4245" y="2997"/>
                  </a:cubicBezTo>
                  <a:cubicBezTo>
                    <a:pt x="4245" y="1324"/>
                    <a:pt x="4245" y="1324"/>
                    <a:pt x="4245" y="1324"/>
                  </a:cubicBezTo>
                  <a:cubicBezTo>
                    <a:pt x="3969" y="653"/>
                    <a:pt x="3372" y="148"/>
                    <a:pt x="2645" y="0"/>
                  </a:cubicBez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869"/>
            <p:cNvSpPr>
              <a:spLocks noEditPoints="1"/>
            </p:cNvSpPr>
            <p:nvPr userDrawn="1"/>
          </p:nvSpPr>
          <p:spPr bwMode="auto">
            <a:xfrm>
              <a:off x="5913437" y="423863"/>
              <a:ext cx="6048000" cy="6011863"/>
            </a:xfrm>
            <a:custGeom>
              <a:avLst/>
              <a:gdLst>
                <a:gd name="T0" fmla="*/ 1391 w 3789"/>
                <a:gd name="T1" fmla="*/ 3587 h 3789"/>
                <a:gd name="T2" fmla="*/ 1364 w 3789"/>
                <a:gd name="T3" fmla="*/ 3613 h 3789"/>
                <a:gd name="T4" fmla="*/ 1391 w 3789"/>
                <a:gd name="T5" fmla="*/ 3639 h 3789"/>
                <a:gd name="T6" fmla="*/ 1417 w 3789"/>
                <a:gd name="T7" fmla="*/ 3613 h 3789"/>
                <a:gd name="T8" fmla="*/ 1391 w 3789"/>
                <a:gd name="T9" fmla="*/ 3587 h 3789"/>
                <a:gd name="T10" fmla="*/ 623 w 3789"/>
                <a:gd name="T11" fmla="*/ 1679 h 3789"/>
                <a:gd name="T12" fmla="*/ 596 w 3789"/>
                <a:gd name="T13" fmla="*/ 1705 h 3789"/>
                <a:gd name="T14" fmla="*/ 623 w 3789"/>
                <a:gd name="T15" fmla="*/ 1732 h 3789"/>
                <a:gd name="T16" fmla="*/ 649 w 3789"/>
                <a:gd name="T17" fmla="*/ 1705 h 3789"/>
                <a:gd name="T18" fmla="*/ 623 w 3789"/>
                <a:gd name="T19" fmla="*/ 1679 h 3789"/>
                <a:gd name="T20" fmla="*/ 1391 w 3789"/>
                <a:gd name="T21" fmla="*/ 3655 h 3789"/>
                <a:gd name="T22" fmla="*/ 1349 w 3789"/>
                <a:gd name="T23" fmla="*/ 3613 h 3789"/>
                <a:gd name="T24" fmla="*/ 1391 w 3789"/>
                <a:gd name="T25" fmla="*/ 3571 h 3789"/>
                <a:gd name="T26" fmla="*/ 1432 w 3789"/>
                <a:gd name="T27" fmla="*/ 3613 h 3789"/>
                <a:gd name="T28" fmla="*/ 1391 w 3789"/>
                <a:gd name="T29" fmla="*/ 3655 h 3789"/>
                <a:gd name="T30" fmla="*/ 623 w 3789"/>
                <a:gd name="T31" fmla="*/ 1747 h 3789"/>
                <a:gd name="T32" fmla="*/ 581 w 3789"/>
                <a:gd name="T33" fmla="*/ 1705 h 3789"/>
                <a:gd name="T34" fmla="*/ 623 w 3789"/>
                <a:gd name="T35" fmla="*/ 1664 h 3789"/>
                <a:gd name="T36" fmla="*/ 665 w 3789"/>
                <a:gd name="T37" fmla="*/ 1705 h 3789"/>
                <a:gd name="T38" fmla="*/ 623 w 3789"/>
                <a:gd name="T39" fmla="*/ 1747 h 3789"/>
                <a:gd name="T40" fmla="*/ 1895 w 3789"/>
                <a:gd name="T41" fmla="*/ 0 h 3789"/>
                <a:gd name="T42" fmla="*/ 0 w 3789"/>
                <a:gd name="T43" fmla="*/ 1894 h 3789"/>
                <a:gd name="T44" fmla="*/ 1895 w 3789"/>
                <a:gd name="T45" fmla="*/ 3789 h 3789"/>
                <a:gd name="T46" fmla="*/ 3789 w 3789"/>
                <a:gd name="T47" fmla="*/ 1894 h 3789"/>
                <a:gd name="T48" fmla="*/ 1895 w 3789"/>
                <a:gd name="T49" fmla="*/ 0 h 3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789" h="3789">
                  <a:moveTo>
                    <a:pt x="1391" y="3587"/>
                  </a:moveTo>
                  <a:cubicBezTo>
                    <a:pt x="1376" y="3587"/>
                    <a:pt x="1364" y="3598"/>
                    <a:pt x="1364" y="3613"/>
                  </a:cubicBezTo>
                  <a:cubicBezTo>
                    <a:pt x="1364" y="3628"/>
                    <a:pt x="1376" y="3639"/>
                    <a:pt x="1391" y="3639"/>
                  </a:cubicBezTo>
                  <a:cubicBezTo>
                    <a:pt x="1405" y="3639"/>
                    <a:pt x="1417" y="3628"/>
                    <a:pt x="1417" y="3613"/>
                  </a:cubicBezTo>
                  <a:cubicBezTo>
                    <a:pt x="1417" y="3598"/>
                    <a:pt x="1405" y="3587"/>
                    <a:pt x="1391" y="3587"/>
                  </a:cubicBezTo>
                  <a:moveTo>
                    <a:pt x="623" y="1679"/>
                  </a:moveTo>
                  <a:cubicBezTo>
                    <a:pt x="608" y="1679"/>
                    <a:pt x="596" y="1691"/>
                    <a:pt x="596" y="1705"/>
                  </a:cubicBezTo>
                  <a:cubicBezTo>
                    <a:pt x="596" y="1720"/>
                    <a:pt x="608" y="1732"/>
                    <a:pt x="623" y="1732"/>
                  </a:cubicBezTo>
                  <a:cubicBezTo>
                    <a:pt x="637" y="1732"/>
                    <a:pt x="649" y="1720"/>
                    <a:pt x="649" y="1705"/>
                  </a:cubicBezTo>
                  <a:cubicBezTo>
                    <a:pt x="649" y="1691"/>
                    <a:pt x="637" y="1679"/>
                    <a:pt x="623" y="1679"/>
                  </a:cubicBezTo>
                  <a:moveTo>
                    <a:pt x="1391" y="3655"/>
                  </a:moveTo>
                  <a:cubicBezTo>
                    <a:pt x="1367" y="3655"/>
                    <a:pt x="1349" y="3636"/>
                    <a:pt x="1349" y="3613"/>
                  </a:cubicBezTo>
                  <a:cubicBezTo>
                    <a:pt x="1349" y="3590"/>
                    <a:pt x="1367" y="3571"/>
                    <a:pt x="1391" y="3571"/>
                  </a:cubicBezTo>
                  <a:cubicBezTo>
                    <a:pt x="1414" y="3571"/>
                    <a:pt x="1432" y="3590"/>
                    <a:pt x="1432" y="3613"/>
                  </a:cubicBezTo>
                  <a:cubicBezTo>
                    <a:pt x="1432" y="3636"/>
                    <a:pt x="1414" y="3655"/>
                    <a:pt x="1391" y="3655"/>
                  </a:cubicBezTo>
                  <a:moveTo>
                    <a:pt x="623" y="1747"/>
                  </a:moveTo>
                  <a:cubicBezTo>
                    <a:pt x="600" y="1747"/>
                    <a:pt x="581" y="1729"/>
                    <a:pt x="581" y="1705"/>
                  </a:cubicBezTo>
                  <a:cubicBezTo>
                    <a:pt x="581" y="1682"/>
                    <a:pt x="600" y="1664"/>
                    <a:pt x="623" y="1664"/>
                  </a:cubicBezTo>
                  <a:cubicBezTo>
                    <a:pt x="646" y="1664"/>
                    <a:pt x="665" y="1682"/>
                    <a:pt x="665" y="1705"/>
                  </a:cubicBezTo>
                  <a:cubicBezTo>
                    <a:pt x="665" y="1729"/>
                    <a:pt x="646" y="1747"/>
                    <a:pt x="623" y="1747"/>
                  </a:cubicBezTo>
                  <a:moveTo>
                    <a:pt x="1895" y="0"/>
                  </a:moveTo>
                  <a:cubicBezTo>
                    <a:pt x="848" y="0"/>
                    <a:pt x="0" y="848"/>
                    <a:pt x="0" y="1894"/>
                  </a:cubicBezTo>
                  <a:cubicBezTo>
                    <a:pt x="0" y="2941"/>
                    <a:pt x="848" y="3789"/>
                    <a:pt x="1895" y="3789"/>
                  </a:cubicBezTo>
                  <a:cubicBezTo>
                    <a:pt x="2941" y="3789"/>
                    <a:pt x="3789" y="2941"/>
                    <a:pt x="3789" y="1894"/>
                  </a:cubicBezTo>
                  <a:cubicBezTo>
                    <a:pt x="3789" y="848"/>
                    <a:pt x="2941" y="0"/>
                    <a:pt x="1895" y="0"/>
                  </a:cubicBez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870"/>
            <p:cNvSpPr>
              <a:spLocks noEditPoints="1"/>
            </p:cNvSpPr>
            <p:nvPr userDrawn="1"/>
          </p:nvSpPr>
          <p:spPr bwMode="auto">
            <a:xfrm>
              <a:off x="10088563" y="1501775"/>
              <a:ext cx="133350" cy="133350"/>
            </a:xfrm>
            <a:custGeom>
              <a:avLst/>
              <a:gdLst>
                <a:gd name="T0" fmla="*/ 42 w 84"/>
                <a:gd name="T1" fmla="*/ 0 h 84"/>
                <a:gd name="T2" fmla="*/ 0 w 84"/>
                <a:gd name="T3" fmla="*/ 42 h 84"/>
                <a:gd name="T4" fmla="*/ 42 w 84"/>
                <a:gd name="T5" fmla="*/ 84 h 84"/>
                <a:gd name="T6" fmla="*/ 84 w 84"/>
                <a:gd name="T7" fmla="*/ 42 h 84"/>
                <a:gd name="T8" fmla="*/ 42 w 84"/>
                <a:gd name="T9" fmla="*/ 0 h 84"/>
                <a:gd name="T10" fmla="*/ 42 w 84"/>
                <a:gd name="T11" fmla="*/ 68 h 84"/>
                <a:gd name="T12" fmla="*/ 15 w 84"/>
                <a:gd name="T13" fmla="*/ 42 h 84"/>
                <a:gd name="T14" fmla="*/ 42 w 84"/>
                <a:gd name="T15" fmla="*/ 15 h 84"/>
                <a:gd name="T16" fmla="*/ 68 w 84"/>
                <a:gd name="T17" fmla="*/ 42 h 84"/>
                <a:gd name="T18" fmla="*/ 42 w 84"/>
                <a:gd name="T19" fmla="*/ 6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4" h="84">
                  <a:moveTo>
                    <a:pt x="42" y="0"/>
                  </a:moveTo>
                  <a:cubicBezTo>
                    <a:pt x="19" y="0"/>
                    <a:pt x="0" y="19"/>
                    <a:pt x="0" y="42"/>
                  </a:cubicBezTo>
                  <a:cubicBezTo>
                    <a:pt x="0" y="65"/>
                    <a:pt x="19" y="84"/>
                    <a:pt x="42" y="84"/>
                  </a:cubicBezTo>
                  <a:cubicBezTo>
                    <a:pt x="65" y="84"/>
                    <a:pt x="84" y="65"/>
                    <a:pt x="84" y="42"/>
                  </a:cubicBezTo>
                  <a:cubicBezTo>
                    <a:pt x="84" y="19"/>
                    <a:pt x="65" y="0"/>
                    <a:pt x="42" y="0"/>
                  </a:cubicBezTo>
                  <a:close/>
                  <a:moveTo>
                    <a:pt x="42" y="68"/>
                  </a:moveTo>
                  <a:cubicBezTo>
                    <a:pt x="27" y="68"/>
                    <a:pt x="15" y="57"/>
                    <a:pt x="15" y="42"/>
                  </a:cubicBezTo>
                  <a:cubicBezTo>
                    <a:pt x="15" y="27"/>
                    <a:pt x="27" y="15"/>
                    <a:pt x="42" y="15"/>
                  </a:cubicBezTo>
                  <a:cubicBezTo>
                    <a:pt x="56" y="15"/>
                    <a:pt x="68" y="27"/>
                    <a:pt x="68" y="42"/>
                  </a:cubicBezTo>
                  <a:cubicBezTo>
                    <a:pt x="68" y="57"/>
                    <a:pt x="56" y="68"/>
                    <a:pt x="42" y="6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871"/>
            <p:cNvSpPr>
              <a:spLocks noEditPoints="1"/>
            </p:cNvSpPr>
            <p:nvPr userDrawn="1"/>
          </p:nvSpPr>
          <p:spPr bwMode="auto">
            <a:xfrm>
              <a:off x="4762500" y="5849938"/>
              <a:ext cx="131763" cy="133350"/>
            </a:xfrm>
            <a:custGeom>
              <a:avLst/>
              <a:gdLst>
                <a:gd name="T0" fmla="*/ 42 w 83"/>
                <a:gd name="T1" fmla="*/ 0 h 84"/>
                <a:gd name="T2" fmla="*/ 0 w 83"/>
                <a:gd name="T3" fmla="*/ 42 h 84"/>
                <a:gd name="T4" fmla="*/ 42 w 83"/>
                <a:gd name="T5" fmla="*/ 84 h 84"/>
                <a:gd name="T6" fmla="*/ 83 w 83"/>
                <a:gd name="T7" fmla="*/ 42 h 84"/>
                <a:gd name="T8" fmla="*/ 42 w 83"/>
                <a:gd name="T9" fmla="*/ 0 h 84"/>
                <a:gd name="T10" fmla="*/ 42 w 83"/>
                <a:gd name="T11" fmla="*/ 68 h 84"/>
                <a:gd name="T12" fmla="*/ 15 w 83"/>
                <a:gd name="T13" fmla="*/ 42 h 84"/>
                <a:gd name="T14" fmla="*/ 42 w 83"/>
                <a:gd name="T15" fmla="*/ 15 h 84"/>
                <a:gd name="T16" fmla="*/ 68 w 83"/>
                <a:gd name="T17" fmla="*/ 42 h 84"/>
                <a:gd name="T18" fmla="*/ 42 w 83"/>
                <a:gd name="T19" fmla="*/ 6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3" h="84">
                  <a:moveTo>
                    <a:pt x="42" y="0"/>
                  </a:moveTo>
                  <a:cubicBezTo>
                    <a:pt x="18" y="0"/>
                    <a:pt x="0" y="19"/>
                    <a:pt x="0" y="42"/>
                  </a:cubicBezTo>
                  <a:cubicBezTo>
                    <a:pt x="0" y="65"/>
                    <a:pt x="18" y="84"/>
                    <a:pt x="42" y="84"/>
                  </a:cubicBezTo>
                  <a:cubicBezTo>
                    <a:pt x="65" y="84"/>
                    <a:pt x="83" y="65"/>
                    <a:pt x="83" y="42"/>
                  </a:cubicBezTo>
                  <a:cubicBezTo>
                    <a:pt x="83" y="19"/>
                    <a:pt x="65" y="0"/>
                    <a:pt x="42" y="0"/>
                  </a:cubicBezTo>
                  <a:close/>
                  <a:moveTo>
                    <a:pt x="42" y="68"/>
                  </a:moveTo>
                  <a:cubicBezTo>
                    <a:pt x="27" y="68"/>
                    <a:pt x="15" y="56"/>
                    <a:pt x="15" y="42"/>
                  </a:cubicBezTo>
                  <a:cubicBezTo>
                    <a:pt x="15" y="27"/>
                    <a:pt x="27" y="15"/>
                    <a:pt x="42" y="15"/>
                  </a:cubicBezTo>
                  <a:cubicBezTo>
                    <a:pt x="56" y="15"/>
                    <a:pt x="68" y="27"/>
                    <a:pt x="68" y="42"/>
                  </a:cubicBezTo>
                  <a:cubicBezTo>
                    <a:pt x="68" y="56"/>
                    <a:pt x="56" y="68"/>
                    <a:pt x="42" y="6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872"/>
            <p:cNvSpPr>
              <a:spLocks noEditPoints="1"/>
            </p:cNvSpPr>
            <p:nvPr userDrawn="1"/>
          </p:nvSpPr>
          <p:spPr bwMode="auto">
            <a:xfrm>
              <a:off x="8069263" y="6089650"/>
              <a:ext cx="131763" cy="133350"/>
            </a:xfrm>
            <a:custGeom>
              <a:avLst/>
              <a:gdLst>
                <a:gd name="T0" fmla="*/ 42 w 83"/>
                <a:gd name="T1" fmla="*/ 68 h 84"/>
                <a:gd name="T2" fmla="*/ 15 w 83"/>
                <a:gd name="T3" fmla="*/ 42 h 84"/>
                <a:gd name="T4" fmla="*/ 42 w 83"/>
                <a:gd name="T5" fmla="*/ 16 h 84"/>
                <a:gd name="T6" fmla="*/ 68 w 83"/>
                <a:gd name="T7" fmla="*/ 42 h 84"/>
                <a:gd name="T8" fmla="*/ 42 w 83"/>
                <a:gd name="T9" fmla="*/ 68 h 84"/>
                <a:gd name="T10" fmla="*/ 42 w 83"/>
                <a:gd name="T11" fmla="*/ 0 h 84"/>
                <a:gd name="T12" fmla="*/ 0 w 83"/>
                <a:gd name="T13" fmla="*/ 42 h 84"/>
                <a:gd name="T14" fmla="*/ 42 w 83"/>
                <a:gd name="T15" fmla="*/ 84 h 84"/>
                <a:gd name="T16" fmla="*/ 83 w 83"/>
                <a:gd name="T17" fmla="*/ 42 h 84"/>
                <a:gd name="T18" fmla="*/ 42 w 83"/>
                <a:gd name="T19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3" h="84">
                  <a:moveTo>
                    <a:pt x="42" y="68"/>
                  </a:moveTo>
                  <a:cubicBezTo>
                    <a:pt x="27" y="68"/>
                    <a:pt x="15" y="57"/>
                    <a:pt x="15" y="42"/>
                  </a:cubicBezTo>
                  <a:cubicBezTo>
                    <a:pt x="15" y="27"/>
                    <a:pt x="27" y="16"/>
                    <a:pt x="42" y="16"/>
                  </a:cubicBezTo>
                  <a:cubicBezTo>
                    <a:pt x="56" y="16"/>
                    <a:pt x="68" y="27"/>
                    <a:pt x="68" y="42"/>
                  </a:cubicBezTo>
                  <a:cubicBezTo>
                    <a:pt x="68" y="57"/>
                    <a:pt x="56" y="68"/>
                    <a:pt x="42" y="68"/>
                  </a:cubicBezTo>
                  <a:moveTo>
                    <a:pt x="42" y="0"/>
                  </a:moveTo>
                  <a:cubicBezTo>
                    <a:pt x="18" y="0"/>
                    <a:pt x="0" y="19"/>
                    <a:pt x="0" y="42"/>
                  </a:cubicBezTo>
                  <a:cubicBezTo>
                    <a:pt x="0" y="65"/>
                    <a:pt x="18" y="84"/>
                    <a:pt x="42" y="84"/>
                  </a:cubicBezTo>
                  <a:cubicBezTo>
                    <a:pt x="65" y="84"/>
                    <a:pt x="83" y="65"/>
                    <a:pt x="83" y="42"/>
                  </a:cubicBezTo>
                  <a:cubicBezTo>
                    <a:pt x="83" y="19"/>
                    <a:pt x="65" y="0"/>
                    <a:pt x="42" y="0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873"/>
            <p:cNvSpPr>
              <a:spLocks noEditPoints="1"/>
            </p:cNvSpPr>
            <p:nvPr userDrawn="1"/>
          </p:nvSpPr>
          <p:spPr bwMode="auto">
            <a:xfrm>
              <a:off x="6850063" y="3063875"/>
              <a:ext cx="133350" cy="131763"/>
            </a:xfrm>
            <a:custGeom>
              <a:avLst/>
              <a:gdLst>
                <a:gd name="T0" fmla="*/ 42 w 84"/>
                <a:gd name="T1" fmla="*/ 68 h 83"/>
                <a:gd name="T2" fmla="*/ 15 w 84"/>
                <a:gd name="T3" fmla="*/ 41 h 83"/>
                <a:gd name="T4" fmla="*/ 42 w 84"/>
                <a:gd name="T5" fmla="*/ 15 h 83"/>
                <a:gd name="T6" fmla="*/ 68 w 84"/>
                <a:gd name="T7" fmla="*/ 41 h 83"/>
                <a:gd name="T8" fmla="*/ 42 w 84"/>
                <a:gd name="T9" fmla="*/ 68 h 83"/>
                <a:gd name="T10" fmla="*/ 42 w 84"/>
                <a:gd name="T11" fmla="*/ 0 h 83"/>
                <a:gd name="T12" fmla="*/ 0 w 84"/>
                <a:gd name="T13" fmla="*/ 41 h 83"/>
                <a:gd name="T14" fmla="*/ 42 w 84"/>
                <a:gd name="T15" fmla="*/ 83 h 83"/>
                <a:gd name="T16" fmla="*/ 84 w 84"/>
                <a:gd name="T17" fmla="*/ 41 h 83"/>
                <a:gd name="T18" fmla="*/ 42 w 84"/>
                <a:gd name="T19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4" h="83">
                  <a:moveTo>
                    <a:pt x="42" y="68"/>
                  </a:moveTo>
                  <a:cubicBezTo>
                    <a:pt x="27" y="68"/>
                    <a:pt x="15" y="56"/>
                    <a:pt x="15" y="41"/>
                  </a:cubicBezTo>
                  <a:cubicBezTo>
                    <a:pt x="15" y="27"/>
                    <a:pt x="27" y="15"/>
                    <a:pt x="42" y="15"/>
                  </a:cubicBezTo>
                  <a:cubicBezTo>
                    <a:pt x="56" y="15"/>
                    <a:pt x="68" y="27"/>
                    <a:pt x="68" y="41"/>
                  </a:cubicBezTo>
                  <a:cubicBezTo>
                    <a:pt x="68" y="56"/>
                    <a:pt x="56" y="68"/>
                    <a:pt x="42" y="68"/>
                  </a:cubicBezTo>
                  <a:moveTo>
                    <a:pt x="42" y="0"/>
                  </a:moveTo>
                  <a:cubicBezTo>
                    <a:pt x="19" y="0"/>
                    <a:pt x="0" y="18"/>
                    <a:pt x="0" y="41"/>
                  </a:cubicBezTo>
                  <a:cubicBezTo>
                    <a:pt x="0" y="65"/>
                    <a:pt x="19" y="83"/>
                    <a:pt x="42" y="83"/>
                  </a:cubicBezTo>
                  <a:cubicBezTo>
                    <a:pt x="65" y="83"/>
                    <a:pt x="84" y="65"/>
                    <a:pt x="84" y="41"/>
                  </a:cubicBezTo>
                  <a:cubicBezTo>
                    <a:pt x="84" y="18"/>
                    <a:pt x="65" y="0"/>
                    <a:pt x="42" y="0"/>
                  </a:cubicBezTo>
                </a:path>
              </a:pathLst>
            </a:custGeom>
            <a:solidFill>
              <a:srgbClr val="989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875"/>
            <p:cNvSpPr>
              <a:spLocks noEditPoints="1"/>
            </p:cNvSpPr>
            <p:nvPr userDrawn="1"/>
          </p:nvSpPr>
          <p:spPr bwMode="auto">
            <a:xfrm>
              <a:off x="6329363" y="6056313"/>
              <a:ext cx="133350" cy="131763"/>
            </a:xfrm>
            <a:custGeom>
              <a:avLst/>
              <a:gdLst>
                <a:gd name="T0" fmla="*/ 42 w 84"/>
                <a:gd name="T1" fmla="*/ 68 h 83"/>
                <a:gd name="T2" fmla="*/ 15 w 84"/>
                <a:gd name="T3" fmla="*/ 41 h 83"/>
                <a:gd name="T4" fmla="*/ 42 w 84"/>
                <a:gd name="T5" fmla="*/ 15 h 83"/>
                <a:gd name="T6" fmla="*/ 68 w 84"/>
                <a:gd name="T7" fmla="*/ 41 h 83"/>
                <a:gd name="T8" fmla="*/ 42 w 84"/>
                <a:gd name="T9" fmla="*/ 68 h 83"/>
                <a:gd name="T10" fmla="*/ 42 w 84"/>
                <a:gd name="T11" fmla="*/ 0 h 83"/>
                <a:gd name="T12" fmla="*/ 0 w 84"/>
                <a:gd name="T13" fmla="*/ 41 h 83"/>
                <a:gd name="T14" fmla="*/ 42 w 84"/>
                <a:gd name="T15" fmla="*/ 83 h 83"/>
                <a:gd name="T16" fmla="*/ 84 w 84"/>
                <a:gd name="T17" fmla="*/ 41 h 83"/>
                <a:gd name="T18" fmla="*/ 42 w 84"/>
                <a:gd name="T19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4" h="83">
                  <a:moveTo>
                    <a:pt x="42" y="68"/>
                  </a:moveTo>
                  <a:cubicBezTo>
                    <a:pt x="27" y="68"/>
                    <a:pt x="15" y="56"/>
                    <a:pt x="15" y="41"/>
                  </a:cubicBezTo>
                  <a:cubicBezTo>
                    <a:pt x="15" y="27"/>
                    <a:pt x="27" y="15"/>
                    <a:pt x="42" y="15"/>
                  </a:cubicBezTo>
                  <a:cubicBezTo>
                    <a:pt x="56" y="15"/>
                    <a:pt x="68" y="27"/>
                    <a:pt x="68" y="41"/>
                  </a:cubicBezTo>
                  <a:cubicBezTo>
                    <a:pt x="68" y="56"/>
                    <a:pt x="56" y="68"/>
                    <a:pt x="42" y="68"/>
                  </a:cubicBezTo>
                  <a:moveTo>
                    <a:pt x="42" y="0"/>
                  </a:moveTo>
                  <a:cubicBezTo>
                    <a:pt x="19" y="0"/>
                    <a:pt x="0" y="18"/>
                    <a:pt x="0" y="41"/>
                  </a:cubicBezTo>
                  <a:cubicBezTo>
                    <a:pt x="0" y="64"/>
                    <a:pt x="19" y="83"/>
                    <a:pt x="42" y="83"/>
                  </a:cubicBezTo>
                  <a:cubicBezTo>
                    <a:pt x="65" y="83"/>
                    <a:pt x="84" y="64"/>
                    <a:pt x="84" y="41"/>
                  </a:cubicBezTo>
                  <a:cubicBezTo>
                    <a:pt x="84" y="18"/>
                    <a:pt x="65" y="0"/>
                    <a:pt x="42" y="0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876"/>
            <p:cNvSpPr>
              <a:spLocks noEditPoints="1"/>
            </p:cNvSpPr>
            <p:nvPr userDrawn="1"/>
          </p:nvSpPr>
          <p:spPr bwMode="auto">
            <a:xfrm>
              <a:off x="11483975" y="1433513"/>
              <a:ext cx="131763" cy="133350"/>
            </a:xfrm>
            <a:custGeom>
              <a:avLst/>
              <a:gdLst>
                <a:gd name="T0" fmla="*/ 42 w 83"/>
                <a:gd name="T1" fmla="*/ 0 h 84"/>
                <a:gd name="T2" fmla="*/ 0 w 83"/>
                <a:gd name="T3" fmla="*/ 42 h 84"/>
                <a:gd name="T4" fmla="*/ 42 w 83"/>
                <a:gd name="T5" fmla="*/ 84 h 84"/>
                <a:gd name="T6" fmla="*/ 83 w 83"/>
                <a:gd name="T7" fmla="*/ 42 h 84"/>
                <a:gd name="T8" fmla="*/ 42 w 83"/>
                <a:gd name="T9" fmla="*/ 0 h 84"/>
                <a:gd name="T10" fmla="*/ 42 w 83"/>
                <a:gd name="T11" fmla="*/ 68 h 84"/>
                <a:gd name="T12" fmla="*/ 15 w 83"/>
                <a:gd name="T13" fmla="*/ 42 h 84"/>
                <a:gd name="T14" fmla="*/ 42 w 83"/>
                <a:gd name="T15" fmla="*/ 16 h 84"/>
                <a:gd name="T16" fmla="*/ 68 w 83"/>
                <a:gd name="T17" fmla="*/ 42 h 84"/>
                <a:gd name="T18" fmla="*/ 42 w 83"/>
                <a:gd name="T19" fmla="*/ 6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3" h="84">
                  <a:moveTo>
                    <a:pt x="42" y="0"/>
                  </a:moveTo>
                  <a:cubicBezTo>
                    <a:pt x="19" y="0"/>
                    <a:pt x="0" y="19"/>
                    <a:pt x="0" y="42"/>
                  </a:cubicBezTo>
                  <a:cubicBezTo>
                    <a:pt x="0" y="65"/>
                    <a:pt x="19" y="84"/>
                    <a:pt x="42" y="84"/>
                  </a:cubicBezTo>
                  <a:cubicBezTo>
                    <a:pt x="65" y="84"/>
                    <a:pt x="83" y="65"/>
                    <a:pt x="83" y="42"/>
                  </a:cubicBezTo>
                  <a:cubicBezTo>
                    <a:pt x="83" y="19"/>
                    <a:pt x="65" y="0"/>
                    <a:pt x="42" y="0"/>
                  </a:cubicBezTo>
                  <a:close/>
                  <a:moveTo>
                    <a:pt x="42" y="68"/>
                  </a:moveTo>
                  <a:cubicBezTo>
                    <a:pt x="27" y="68"/>
                    <a:pt x="15" y="57"/>
                    <a:pt x="15" y="42"/>
                  </a:cubicBezTo>
                  <a:cubicBezTo>
                    <a:pt x="15" y="27"/>
                    <a:pt x="27" y="16"/>
                    <a:pt x="42" y="16"/>
                  </a:cubicBezTo>
                  <a:cubicBezTo>
                    <a:pt x="56" y="16"/>
                    <a:pt x="68" y="27"/>
                    <a:pt x="68" y="42"/>
                  </a:cubicBezTo>
                  <a:cubicBezTo>
                    <a:pt x="68" y="57"/>
                    <a:pt x="56" y="68"/>
                    <a:pt x="42" y="68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877"/>
            <p:cNvSpPr>
              <a:spLocks noEditPoints="1"/>
            </p:cNvSpPr>
            <p:nvPr userDrawn="1"/>
          </p:nvSpPr>
          <p:spPr bwMode="auto">
            <a:xfrm>
              <a:off x="6627813" y="1430338"/>
              <a:ext cx="133350" cy="131763"/>
            </a:xfrm>
            <a:custGeom>
              <a:avLst/>
              <a:gdLst>
                <a:gd name="T0" fmla="*/ 42 w 84"/>
                <a:gd name="T1" fmla="*/ 0 h 83"/>
                <a:gd name="T2" fmla="*/ 0 w 84"/>
                <a:gd name="T3" fmla="*/ 42 h 83"/>
                <a:gd name="T4" fmla="*/ 42 w 84"/>
                <a:gd name="T5" fmla="*/ 83 h 83"/>
                <a:gd name="T6" fmla="*/ 84 w 84"/>
                <a:gd name="T7" fmla="*/ 42 h 83"/>
                <a:gd name="T8" fmla="*/ 42 w 84"/>
                <a:gd name="T9" fmla="*/ 0 h 83"/>
                <a:gd name="T10" fmla="*/ 42 w 84"/>
                <a:gd name="T11" fmla="*/ 68 h 83"/>
                <a:gd name="T12" fmla="*/ 16 w 84"/>
                <a:gd name="T13" fmla="*/ 42 h 83"/>
                <a:gd name="T14" fmla="*/ 42 w 84"/>
                <a:gd name="T15" fmla="*/ 15 h 83"/>
                <a:gd name="T16" fmla="*/ 69 w 84"/>
                <a:gd name="T17" fmla="*/ 42 h 83"/>
                <a:gd name="T18" fmla="*/ 42 w 84"/>
                <a:gd name="T19" fmla="*/ 68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4" h="83">
                  <a:moveTo>
                    <a:pt x="42" y="0"/>
                  </a:moveTo>
                  <a:cubicBezTo>
                    <a:pt x="19" y="0"/>
                    <a:pt x="0" y="18"/>
                    <a:pt x="0" y="42"/>
                  </a:cubicBezTo>
                  <a:cubicBezTo>
                    <a:pt x="0" y="65"/>
                    <a:pt x="19" y="83"/>
                    <a:pt x="42" y="83"/>
                  </a:cubicBezTo>
                  <a:cubicBezTo>
                    <a:pt x="65" y="83"/>
                    <a:pt x="84" y="65"/>
                    <a:pt x="84" y="42"/>
                  </a:cubicBezTo>
                  <a:cubicBezTo>
                    <a:pt x="84" y="18"/>
                    <a:pt x="65" y="0"/>
                    <a:pt x="42" y="0"/>
                  </a:cubicBezTo>
                  <a:close/>
                  <a:moveTo>
                    <a:pt x="42" y="68"/>
                  </a:moveTo>
                  <a:cubicBezTo>
                    <a:pt x="28" y="68"/>
                    <a:pt x="16" y="56"/>
                    <a:pt x="16" y="42"/>
                  </a:cubicBezTo>
                  <a:cubicBezTo>
                    <a:pt x="16" y="27"/>
                    <a:pt x="28" y="15"/>
                    <a:pt x="42" y="15"/>
                  </a:cubicBezTo>
                  <a:cubicBezTo>
                    <a:pt x="57" y="15"/>
                    <a:pt x="69" y="27"/>
                    <a:pt x="69" y="42"/>
                  </a:cubicBezTo>
                  <a:cubicBezTo>
                    <a:pt x="69" y="56"/>
                    <a:pt x="57" y="68"/>
                    <a:pt x="42" y="68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878"/>
            <p:cNvSpPr>
              <a:spLocks noEditPoints="1"/>
            </p:cNvSpPr>
            <p:nvPr userDrawn="1"/>
          </p:nvSpPr>
          <p:spPr bwMode="auto">
            <a:xfrm>
              <a:off x="5597525" y="295275"/>
              <a:ext cx="133350" cy="131763"/>
            </a:xfrm>
            <a:custGeom>
              <a:avLst/>
              <a:gdLst>
                <a:gd name="T0" fmla="*/ 42 w 84"/>
                <a:gd name="T1" fmla="*/ 0 h 83"/>
                <a:gd name="T2" fmla="*/ 0 w 84"/>
                <a:gd name="T3" fmla="*/ 41 h 83"/>
                <a:gd name="T4" fmla="*/ 42 w 84"/>
                <a:gd name="T5" fmla="*/ 83 h 83"/>
                <a:gd name="T6" fmla="*/ 84 w 84"/>
                <a:gd name="T7" fmla="*/ 41 h 83"/>
                <a:gd name="T8" fmla="*/ 42 w 84"/>
                <a:gd name="T9" fmla="*/ 0 h 83"/>
                <a:gd name="T10" fmla="*/ 42 w 84"/>
                <a:gd name="T11" fmla="*/ 68 h 83"/>
                <a:gd name="T12" fmla="*/ 16 w 84"/>
                <a:gd name="T13" fmla="*/ 41 h 83"/>
                <a:gd name="T14" fmla="*/ 42 w 84"/>
                <a:gd name="T15" fmla="*/ 15 h 83"/>
                <a:gd name="T16" fmla="*/ 69 w 84"/>
                <a:gd name="T17" fmla="*/ 41 h 83"/>
                <a:gd name="T18" fmla="*/ 42 w 84"/>
                <a:gd name="T19" fmla="*/ 68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4" h="83">
                  <a:moveTo>
                    <a:pt x="42" y="0"/>
                  </a:moveTo>
                  <a:cubicBezTo>
                    <a:pt x="19" y="0"/>
                    <a:pt x="0" y="18"/>
                    <a:pt x="0" y="41"/>
                  </a:cubicBezTo>
                  <a:cubicBezTo>
                    <a:pt x="0" y="65"/>
                    <a:pt x="19" y="83"/>
                    <a:pt x="42" y="83"/>
                  </a:cubicBezTo>
                  <a:cubicBezTo>
                    <a:pt x="65" y="83"/>
                    <a:pt x="84" y="65"/>
                    <a:pt x="84" y="41"/>
                  </a:cubicBezTo>
                  <a:cubicBezTo>
                    <a:pt x="84" y="18"/>
                    <a:pt x="65" y="0"/>
                    <a:pt x="42" y="0"/>
                  </a:cubicBezTo>
                  <a:close/>
                  <a:moveTo>
                    <a:pt x="42" y="68"/>
                  </a:moveTo>
                  <a:cubicBezTo>
                    <a:pt x="28" y="68"/>
                    <a:pt x="16" y="56"/>
                    <a:pt x="16" y="41"/>
                  </a:cubicBezTo>
                  <a:cubicBezTo>
                    <a:pt x="16" y="27"/>
                    <a:pt x="28" y="15"/>
                    <a:pt x="42" y="15"/>
                  </a:cubicBezTo>
                  <a:cubicBezTo>
                    <a:pt x="57" y="15"/>
                    <a:pt x="69" y="27"/>
                    <a:pt x="69" y="41"/>
                  </a:cubicBezTo>
                  <a:cubicBezTo>
                    <a:pt x="69" y="56"/>
                    <a:pt x="57" y="68"/>
                    <a:pt x="42" y="68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880"/>
            <p:cNvSpPr>
              <a:spLocks noEditPoints="1"/>
            </p:cNvSpPr>
            <p:nvPr userDrawn="1"/>
          </p:nvSpPr>
          <p:spPr bwMode="auto">
            <a:xfrm>
              <a:off x="11964988" y="347663"/>
              <a:ext cx="131763" cy="133350"/>
            </a:xfrm>
            <a:custGeom>
              <a:avLst/>
              <a:gdLst>
                <a:gd name="T0" fmla="*/ 42 w 83"/>
                <a:gd name="T1" fmla="*/ 0 h 84"/>
                <a:gd name="T2" fmla="*/ 0 w 83"/>
                <a:gd name="T3" fmla="*/ 42 h 84"/>
                <a:gd name="T4" fmla="*/ 42 w 83"/>
                <a:gd name="T5" fmla="*/ 84 h 84"/>
                <a:gd name="T6" fmla="*/ 83 w 83"/>
                <a:gd name="T7" fmla="*/ 42 h 84"/>
                <a:gd name="T8" fmla="*/ 42 w 83"/>
                <a:gd name="T9" fmla="*/ 0 h 84"/>
                <a:gd name="T10" fmla="*/ 42 w 83"/>
                <a:gd name="T11" fmla="*/ 69 h 84"/>
                <a:gd name="T12" fmla="*/ 15 w 83"/>
                <a:gd name="T13" fmla="*/ 42 h 84"/>
                <a:gd name="T14" fmla="*/ 42 w 83"/>
                <a:gd name="T15" fmla="*/ 16 h 84"/>
                <a:gd name="T16" fmla="*/ 68 w 83"/>
                <a:gd name="T17" fmla="*/ 42 h 84"/>
                <a:gd name="T18" fmla="*/ 42 w 83"/>
                <a:gd name="T19" fmla="*/ 6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3" h="84">
                  <a:moveTo>
                    <a:pt x="42" y="0"/>
                  </a:moveTo>
                  <a:cubicBezTo>
                    <a:pt x="19" y="0"/>
                    <a:pt x="0" y="19"/>
                    <a:pt x="0" y="42"/>
                  </a:cubicBezTo>
                  <a:cubicBezTo>
                    <a:pt x="0" y="65"/>
                    <a:pt x="19" y="84"/>
                    <a:pt x="42" y="84"/>
                  </a:cubicBezTo>
                  <a:cubicBezTo>
                    <a:pt x="65" y="84"/>
                    <a:pt x="83" y="65"/>
                    <a:pt x="83" y="42"/>
                  </a:cubicBezTo>
                  <a:cubicBezTo>
                    <a:pt x="83" y="19"/>
                    <a:pt x="65" y="0"/>
                    <a:pt x="42" y="0"/>
                  </a:cubicBezTo>
                  <a:close/>
                  <a:moveTo>
                    <a:pt x="42" y="69"/>
                  </a:moveTo>
                  <a:cubicBezTo>
                    <a:pt x="27" y="69"/>
                    <a:pt x="15" y="57"/>
                    <a:pt x="15" y="42"/>
                  </a:cubicBezTo>
                  <a:cubicBezTo>
                    <a:pt x="15" y="28"/>
                    <a:pt x="27" y="16"/>
                    <a:pt x="42" y="16"/>
                  </a:cubicBezTo>
                  <a:cubicBezTo>
                    <a:pt x="56" y="16"/>
                    <a:pt x="68" y="28"/>
                    <a:pt x="68" y="42"/>
                  </a:cubicBezTo>
                  <a:cubicBezTo>
                    <a:pt x="68" y="57"/>
                    <a:pt x="56" y="69"/>
                    <a:pt x="42" y="69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881"/>
            <p:cNvSpPr>
              <a:spLocks noEditPoints="1"/>
            </p:cNvSpPr>
            <p:nvPr userDrawn="1"/>
          </p:nvSpPr>
          <p:spPr bwMode="auto">
            <a:xfrm>
              <a:off x="10418763" y="5634038"/>
              <a:ext cx="133350" cy="133350"/>
            </a:xfrm>
            <a:custGeom>
              <a:avLst/>
              <a:gdLst>
                <a:gd name="T0" fmla="*/ 42 w 84"/>
                <a:gd name="T1" fmla="*/ 0 h 84"/>
                <a:gd name="T2" fmla="*/ 0 w 84"/>
                <a:gd name="T3" fmla="*/ 42 h 84"/>
                <a:gd name="T4" fmla="*/ 42 w 84"/>
                <a:gd name="T5" fmla="*/ 84 h 84"/>
                <a:gd name="T6" fmla="*/ 84 w 84"/>
                <a:gd name="T7" fmla="*/ 42 h 84"/>
                <a:gd name="T8" fmla="*/ 42 w 84"/>
                <a:gd name="T9" fmla="*/ 0 h 84"/>
                <a:gd name="T10" fmla="*/ 42 w 84"/>
                <a:gd name="T11" fmla="*/ 69 h 84"/>
                <a:gd name="T12" fmla="*/ 16 w 84"/>
                <a:gd name="T13" fmla="*/ 42 h 84"/>
                <a:gd name="T14" fmla="*/ 42 w 84"/>
                <a:gd name="T15" fmla="*/ 16 h 84"/>
                <a:gd name="T16" fmla="*/ 69 w 84"/>
                <a:gd name="T17" fmla="*/ 42 h 84"/>
                <a:gd name="T18" fmla="*/ 42 w 84"/>
                <a:gd name="T19" fmla="*/ 6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4" h="84">
                  <a:moveTo>
                    <a:pt x="42" y="0"/>
                  </a:moveTo>
                  <a:cubicBezTo>
                    <a:pt x="19" y="0"/>
                    <a:pt x="0" y="19"/>
                    <a:pt x="0" y="42"/>
                  </a:cubicBezTo>
                  <a:cubicBezTo>
                    <a:pt x="0" y="65"/>
                    <a:pt x="19" y="84"/>
                    <a:pt x="42" y="84"/>
                  </a:cubicBezTo>
                  <a:cubicBezTo>
                    <a:pt x="65" y="84"/>
                    <a:pt x="84" y="65"/>
                    <a:pt x="84" y="42"/>
                  </a:cubicBezTo>
                  <a:cubicBezTo>
                    <a:pt x="84" y="19"/>
                    <a:pt x="65" y="0"/>
                    <a:pt x="42" y="0"/>
                  </a:cubicBezTo>
                  <a:close/>
                  <a:moveTo>
                    <a:pt x="42" y="69"/>
                  </a:moveTo>
                  <a:cubicBezTo>
                    <a:pt x="28" y="69"/>
                    <a:pt x="16" y="57"/>
                    <a:pt x="16" y="42"/>
                  </a:cubicBezTo>
                  <a:cubicBezTo>
                    <a:pt x="16" y="28"/>
                    <a:pt x="28" y="16"/>
                    <a:pt x="42" y="16"/>
                  </a:cubicBezTo>
                  <a:cubicBezTo>
                    <a:pt x="57" y="16"/>
                    <a:pt x="69" y="28"/>
                    <a:pt x="69" y="42"/>
                  </a:cubicBezTo>
                  <a:cubicBezTo>
                    <a:pt x="69" y="57"/>
                    <a:pt x="57" y="69"/>
                    <a:pt x="42" y="69"/>
                  </a:cubicBezTo>
                  <a:close/>
                </a:path>
              </a:pathLst>
            </a:custGeom>
            <a:solidFill>
              <a:srgbClr val="7BE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882"/>
            <p:cNvSpPr>
              <a:spLocks noEditPoints="1"/>
            </p:cNvSpPr>
            <p:nvPr userDrawn="1"/>
          </p:nvSpPr>
          <p:spPr bwMode="auto">
            <a:xfrm>
              <a:off x="11555413" y="4056063"/>
              <a:ext cx="131763" cy="131763"/>
            </a:xfrm>
            <a:custGeom>
              <a:avLst/>
              <a:gdLst>
                <a:gd name="T0" fmla="*/ 42 w 83"/>
                <a:gd name="T1" fmla="*/ 0 h 83"/>
                <a:gd name="T2" fmla="*/ 0 w 83"/>
                <a:gd name="T3" fmla="*/ 41 h 83"/>
                <a:gd name="T4" fmla="*/ 42 w 83"/>
                <a:gd name="T5" fmla="*/ 83 h 83"/>
                <a:gd name="T6" fmla="*/ 83 w 83"/>
                <a:gd name="T7" fmla="*/ 41 h 83"/>
                <a:gd name="T8" fmla="*/ 42 w 83"/>
                <a:gd name="T9" fmla="*/ 0 h 83"/>
                <a:gd name="T10" fmla="*/ 42 w 83"/>
                <a:gd name="T11" fmla="*/ 68 h 83"/>
                <a:gd name="T12" fmla="*/ 15 w 83"/>
                <a:gd name="T13" fmla="*/ 41 h 83"/>
                <a:gd name="T14" fmla="*/ 42 w 83"/>
                <a:gd name="T15" fmla="*/ 15 h 83"/>
                <a:gd name="T16" fmla="*/ 68 w 83"/>
                <a:gd name="T17" fmla="*/ 41 h 83"/>
                <a:gd name="T18" fmla="*/ 42 w 83"/>
                <a:gd name="T19" fmla="*/ 68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3" h="83">
                  <a:moveTo>
                    <a:pt x="42" y="0"/>
                  </a:moveTo>
                  <a:cubicBezTo>
                    <a:pt x="19" y="0"/>
                    <a:pt x="0" y="18"/>
                    <a:pt x="0" y="41"/>
                  </a:cubicBezTo>
                  <a:cubicBezTo>
                    <a:pt x="0" y="64"/>
                    <a:pt x="19" y="83"/>
                    <a:pt x="42" y="83"/>
                  </a:cubicBezTo>
                  <a:cubicBezTo>
                    <a:pt x="65" y="83"/>
                    <a:pt x="83" y="64"/>
                    <a:pt x="83" y="41"/>
                  </a:cubicBezTo>
                  <a:cubicBezTo>
                    <a:pt x="83" y="18"/>
                    <a:pt x="65" y="0"/>
                    <a:pt x="42" y="0"/>
                  </a:cubicBezTo>
                  <a:close/>
                  <a:moveTo>
                    <a:pt x="42" y="68"/>
                  </a:moveTo>
                  <a:cubicBezTo>
                    <a:pt x="27" y="68"/>
                    <a:pt x="15" y="56"/>
                    <a:pt x="15" y="41"/>
                  </a:cubicBezTo>
                  <a:cubicBezTo>
                    <a:pt x="15" y="27"/>
                    <a:pt x="27" y="15"/>
                    <a:pt x="42" y="15"/>
                  </a:cubicBezTo>
                  <a:cubicBezTo>
                    <a:pt x="56" y="15"/>
                    <a:pt x="68" y="27"/>
                    <a:pt x="68" y="41"/>
                  </a:cubicBezTo>
                  <a:cubicBezTo>
                    <a:pt x="68" y="56"/>
                    <a:pt x="56" y="68"/>
                    <a:pt x="42" y="68"/>
                  </a:cubicBezTo>
                  <a:close/>
                </a:path>
              </a:pathLst>
            </a:custGeom>
            <a:solidFill>
              <a:srgbClr val="7BE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883"/>
            <p:cNvSpPr>
              <a:spLocks noEditPoints="1"/>
            </p:cNvSpPr>
            <p:nvPr userDrawn="1"/>
          </p:nvSpPr>
          <p:spPr bwMode="auto">
            <a:xfrm>
              <a:off x="8418513" y="6410325"/>
              <a:ext cx="133350" cy="131763"/>
            </a:xfrm>
            <a:custGeom>
              <a:avLst/>
              <a:gdLst>
                <a:gd name="T0" fmla="*/ 42 w 84"/>
                <a:gd name="T1" fmla="*/ 0 h 83"/>
                <a:gd name="T2" fmla="*/ 0 w 84"/>
                <a:gd name="T3" fmla="*/ 42 h 83"/>
                <a:gd name="T4" fmla="*/ 42 w 84"/>
                <a:gd name="T5" fmla="*/ 83 h 83"/>
                <a:gd name="T6" fmla="*/ 84 w 84"/>
                <a:gd name="T7" fmla="*/ 42 h 83"/>
                <a:gd name="T8" fmla="*/ 42 w 84"/>
                <a:gd name="T9" fmla="*/ 0 h 83"/>
                <a:gd name="T10" fmla="*/ 42 w 84"/>
                <a:gd name="T11" fmla="*/ 68 h 83"/>
                <a:gd name="T12" fmla="*/ 16 w 84"/>
                <a:gd name="T13" fmla="*/ 42 h 83"/>
                <a:gd name="T14" fmla="*/ 42 w 84"/>
                <a:gd name="T15" fmla="*/ 15 h 83"/>
                <a:gd name="T16" fmla="*/ 69 w 84"/>
                <a:gd name="T17" fmla="*/ 42 h 83"/>
                <a:gd name="T18" fmla="*/ 42 w 84"/>
                <a:gd name="T19" fmla="*/ 68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4" h="83">
                  <a:moveTo>
                    <a:pt x="42" y="0"/>
                  </a:moveTo>
                  <a:cubicBezTo>
                    <a:pt x="19" y="0"/>
                    <a:pt x="0" y="18"/>
                    <a:pt x="0" y="42"/>
                  </a:cubicBezTo>
                  <a:cubicBezTo>
                    <a:pt x="0" y="65"/>
                    <a:pt x="19" y="83"/>
                    <a:pt x="42" y="83"/>
                  </a:cubicBezTo>
                  <a:cubicBezTo>
                    <a:pt x="65" y="83"/>
                    <a:pt x="84" y="65"/>
                    <a:pt x="84" y="42"/>
                  </a:cubicBezTo>
                  <a:cubicBezTo>
                    <a:pt x="84" y="18"/>
                    <a:pt x="65" y="0"/>
                    <a:pt x="42" y="0"/>
                  </a:cubicBezTo>
                  <a:close/>
                  <a:moveTo>
                    <a:pt x="42" y="68"/>
                  </a:moveTo>
                  <a:cubicBezTo>
                    <a:pt x="27" y="68"/>
                    <a:pt x="16" y="56"/>
                    <a:pt x="16" y="42"/>
                  </a:cubicBezTo>
                  <a:cubicBezTo>
                    <a:pt x="16" y="27"/>
                    <a:pt x="27" y="15"/>
                    <a:pt x="42" y="15"/>
                  </a:cubicBezTo>
                  <a:cubicBezTo>
                    <a:pt x="57" y="15"/>
                    <a:pt x="69" y="27"/>
                    <a:pt x="69" y="42"/>
                  </a:cubicBezTo>
                  <a:cubicBezTo>
                    <a:pt x="69" y="56"/>
                    <a:pt x="57" y="68"/>
                    <a:pt x="42" y="68"/>
                  </a:cubicBezTo>
                  <a:close/>
                </a:path>
              </a:pathLst>
            </a:custGeom>
            <a:solidFill>
              <a:srgbClr val="7BE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885"/>
            <p:cNvSpPr>
              <a:spLocks noEditPoints="1"/>
            </p:cNvSpPr>
            <p:nvPr userDrawn="1"/>
          </p:nvSpPr>
          <p:spPr bwMode="auto">
            <a:xfrm>
              <a:off x="4968875" y="1004888"/>
              <a:ext cx="133350" cy="131763"/>
            </a:xfrm>
            <a:custGeom>
              <a:avLst/>
              <a:gdLst>
                <a:gd name="T0" fmla="*/ 42 w 84"/>
                <a:gd name="T1" fmla="*/ 0 h 83"/>
                <a:gd name="T2" fmla="*/ 0 w 84"/>
                <a:gd name="T3" fmla="*/ 42 h 83"/>
                <a:gd name="T4" fmla="*/ 42 w 84"/>
                <a:gd name="T5" fmla="*/ 83 h 83"/>
                <a:gd name="T6" fmla="*/ 84 w 84"/>
                <a:gd name="T7" fmla="*/ 42 h 83"/>
                <a:gd name="T8" fmla="*/ 42 w 84"/>
                <a:gd name="T9" fmla="*/ 0 h 83"/>
                <a:gd name="T10" fmla="*/ 42 w 84"/>
                <a:gd name="T11" fmla="*/ 68 h 83"/>
                <a:gd name="T12" fmla="*/ 15 w 84"/>
                <a:gd name="T13" fmla="*/ 42 h 83"/>
                <a:gd name="T14" fmla="*/ 42 w 84"/>
                <a:gd name="T15" fmla="*/ 15 h 83"/>
                <a:gd name="T16" fmla="*/ 68 w 84"/>
                <a:gd name="T17" fmla="*/ 42 h 83"/>
                <a:gd name="T18" fmla="*/ 42 w 84"/>
                <a:gd name="T19" fmla="*/ 68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4" h="83">
                  <a:moveTo>
                    <a:pt x="42" y="0"/>
                  </a:moveTo>
                  <a:cubicBezTo>
                    <a:pt x="19" y="0"/>
                    <a:pt x="0" y="18"/>
                    <a:pt x="0" y="42"/>
                  </a:cubicBezTo>
                  <a:cubicBezTo>
                    <a:pt x="0" y="65"/>
                    <a:pt x="19" y="83"/>
                    <a:pt x="42" y="83"/>
                  </a:cubicBezTo>
                  <a:cubicBezTo>
                    <a:pt x="65" y="83"/>
                    <a:pt x="84" y="65"/>
                    <a:pt x="84" y="42"/>
                  </a:cubicBezTo>
                  <a:cubicBezTo>
                    <a:pt x="84" y="18"/>
                    <a:pt x="65" y="0"/>
                    <a:pt x="42" y="0"/>
                  </a:cubicBezTo>
                  <a:close/>
                  <a:moveTo>
                    <a:pt x="42" y="68"/>
                  </a:moveTo>
                  <a:cubicBezTo>
                    <a:pt x="27" y="68"/>
                    <a:pt x="15" y="56"/>
                    <a:pt x="15" y="42"/>
                  </a:cubicBezTo>
                  <a:cubicBezTo>
                    <a:pt x="15" y="27"/>
                    <a:pt x="27" y="15"/>
                    <a:pt x="42" y="15"/>
                  </a:cubicBezTo>
                  <a:cubicBezTo>
                    <a:pt x="56" y="15"/>
                    <a:pt x="68" y="27"/>
                    <a:pt x="68" y="42"/>
                  </a:cubicBezTo>
                  <a:cubicBezTo>
                    <a:pt x="68" y="56"/>
                    <a:pt x="56" y="68"/>
                    <a:pt x="42" y="68"/>
                  </a:cubicBezTo>
                  <a:close/>
                </a:path>
              </a:pathLst>
            </a:custGeom>
            <a:solidFill>
              <a:srgbClr val="7BE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887"/>
            <p:cNvSpPr>
              <a:spLocks noEditPoints="1"/>
            </p:cNvSpPr>
            <p:nvPr userDrawn="1"/>
          </p:nvSpPr>
          <p:spPr bwMode="auto">
            <a:xfrm>
              <a:off x="7478713" y="5757863"/>
              <a:ext cx="131763" cy="131763"/>
            </a:xfrm>
            <a:custGeom>
              <a:avLst/>
              <a:gdLst>
                <a:gd name="T0" fmla="*/ 41 w 83"/>
                <a:gd name="T1" fmla="*/ 0 h 83"/>
                <a:gd name="T2" fmla="*/ 0 w 83"/>
                <a:gd name="T3" fmla="*/ 42 h 83"/>
                <a:gd name="T4" fmla="*/ 41 w 83"/>
                <a:gd name="T5" fmla="*/ 83 h 83"/>
                <a:gd name="T6" fmla="*/ 83 w 83"/>
                <a:gd name="T7" fmla="*/ 42 h 83"/>
                <a:gd name="T8" fmla="*/ 41 w 83"/>
                <a:gd name="T9" fmla="*/ 0 h 83"/>
                <a:gd name="T10" fmla="*/ 41 w 83"/>
                <a:gd name="T11" fmla="*/ 68 h 83"/>
                <a:gd name="T12" fmla="*/ 15 w 83"/>
                <a:gd name="T13" fmla="*/ 42 h 83"/>
                <a:gd name="T14" fmla="*/ 41 w 83"/>
                <a:gd name="T15" fmla="*/ 15 h 83"/>
                <a:gd name="T16" fmla="*/ 68 w 83"/>
                <a:gd name="T17" fmla="*/ 42 h 83"/>
                <a:gd name="T18" fmla="*/ 41 w 83"/>
                <a:gd name="T19" fmla="*/ 68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3" h="83">
                  <a:moveTo>
                    <a:pt x="41" y="0"/>
                  </a:moveTo>
                  <a:cubicBezTo>
                    <a:pt x="18" y="0"/>
                    <a:pt x="0" y="19"/>
                    <a:pt x="0" y="42"/>
                  </a:cubicBezTo>
                  <a:cubicBezTo>
                    <a:pt x="0" y="65"/>
                    <a:pt x="18" y="83"/>
                    <a:pt x="41" y="83"/>
                  </a:cubicBezTo>
                  <a:cubicBezTo>
                    <a:pt x="64" y="83"/>
                    <a:pt x="83" y="65"/>
                    <a:pt x="83" y="42"/>
                  </a:cubicBezTo>
                  <a:cubicBezTo>
                    <a:pt x="83" y="19"/>
                    <a:pt x="64" y="0"/>
                    <a:pt x="41" y="0"/>
                  </a:cubicBezTo>
                  <a:close/>
                  <a:moveTo>
                    <a:pt x="41" y="68"/>
                  </a:moveTo>
                  <a:cubicBezTo>
                    <a:pt x="27" y="68"/>
                    <a:pt x="15" y="56"/>
                    <a:pt x="15" y="42"/>
                  </a:cubicBezTo>
                  <a:cubicBezTo>
                    <a:pt x="15" y="27"/>
                    <a:pt x="27" y="15"/>
                    <a:pt x="41" y="15"/>
                  </a:cubicBezTo>
                  <a:cubicBezTo>
                    <a:pt x="56" y="15"/>
                    <a:pt x="68" y="27"/>
                    <a:pt x="68" y="42"/>
                  </a:cubicBezTo>
                  <a:cubicBezTo>
                    <a:pt x="68" y="56"/>
                    <a:pt x="56" y="68"/>
                    <a:pt x="41" y="6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888"/>
            <p:cNvSpPr>
              <a:spLocks noEditPoints="1"/>
            </p:cNvSpPr>
            <p:nvPr userDrawn="1"/>
          </p:nvSpPr>
          <p:spPr bwMode="auto">
            <a:xfrm>
              <a:off x="7632700" y="914400"/>
              <a:ext cx="133350" cy="133350"/>
            </a:xfrm>
            <a:custGeom>
              <a:avLst/>
              <a:gdLst>
                <a:gd name="T0" fmla="*/ 42 w 84"/>
                <a:gd name="T1" fmla="*/ 0 h 84"/>
                <a:gd name="T2" fmla="*/ 0 w 84"/>
                <a:gd name="T3" fmla="*/ 42 h 84"/>
                <a:gd name="T4" fmla="*/ 42 w 84"/>
                <a:gd name="T5" fmla="*/ 84 h 84"/>
                <a:gd name="T6" fmla="*/ 84 w 84"/>
                <a:gd name="T7" fmla="*/ 42 h 84"/>
                <a:gd name="T8" fmla="*/ 42 w 84"/>
                <a:gd name="T9" fmla="*/ 0 h 84"/>
                <a:gd name="T10" fmla="*/ 42 w 84"/>
                <a:gd name="T11" fmla="*/ 69 h 84"/>
                <a:gd name="T12" fmla="*/ 15 w 84"/>
                <a:gd name="T13" fmla="*/ 42 h 84"/>
                <a:gd name="T14" fmla="*/ 42 w 84"/>
                <a:gd name="T15" fmla="*/ 16 h 84"/>
                <a:gd name="T16" fmla="*/ 68 w 84"/>
                <a:gd name="T17" fmla="*/ 42 h 84"/>
                <a:gd name="T18" fmla="*/ 42 w 84"/>
                <a:gd name="T19" fmla="*/ 6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4" h="84">
                  <a:moveTo>
                    <a:pt x="42" y="0"/>
                  </a:moveTo>
                  <a:cubicBezTo>
                    <a:pt x="19" y="0"/>
                    <a:pt x="0" y="19"/>
                    <a:pt x="0" y="42"/>
                  </a:cubicBezTo>
                  <a:cubicBezTo>
                    <a:pt x="0" y="65"/>
                    <a:pt x="19" y="84"/>
                    <a:pt x="42" y="84"/>
                  </a:cubicBezTo>
                  <a:cubicBezTo>
                    <a:pt x="65" y="84"/>
                    <a:pt x="84" y="65"/>
                    <a:pt x="84" y="42"/>
                  </a:cubicBezTo>
                  <a:cubicBezTo>
                    <a:pt x="84" y="19"/>
                    <a:pt x="65" y="0"/>
                    <a:pt x="42" y="0"/>
                  </a:cubicBezTo>
                  <a:close/>
                  <a:moveTo>
                    <a:pt x="42" y="69"/>
                  </a:moveTo>
                  <a:cubicBezTo>
                    <a:pt x="27" y="69"/>
                    <a:pt x="15" y="57"/>
                    <a:pt x="15" y="42"/>
                  </a:cubicBezTo>
                  <a:cubicBezTo>
                    <a:pt x="15" y="28"/>
                    <a:pt x="27" y="16"/>
                    <a:pt x="42" y="16"/>
                  </a:cubicBezTo>
                  <a:cubicBezTo>
                    <a:pt x="56" y="16"/>
                    <a:pt x="68" y="28"/>
                    <a:pt x="68" y="42"/>
                  </a:cubicBezTo>
                  <a:cubicBezTo>
                    <a:pt x="68" y="57"/>
                    <a:pt x="56" y="69"/>
                    <a:pt x="42" y="6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889"/>
            <p:cNvSpPr>
              <a:spLocks noEditPoints="1"/>
            </p:cNvSpPr>
            <p:nvPr userDrawn="1"/>
          </p:nvSpPr>
          <p:spPr bwMode="auto">
            <a:xfrm>
              <a:off x="7053263" y="2517775"/>
              <a:ext cx="133350" cy="133350"/>
            </a:xfrm>
            <a:custGeom>
              <a:avLst/>
              <a:gdLst>
                <a:gd name="T0" fmla="*/ 42 w 84"/>
                <a:gd name="T1" fmla="*/ 0 h 84"/>
                <a:gd name="T2" fmla="*/ 0 w 84"/>
                <a:gd name="T3" fmla="*/ 42 h 84"/>
                <a:gd name="T4" fmla="*/ 42 w 84"/>
                <a:gd name="T5" fmla="*/ 84 h 84"/>
                <a:gd name="T6" fmla="*/ 84 w 84"/>
                <a:gd name="T7" fmla="*/ 42 h 84"/>
                <a:gd name="T8" fmla="*/ 42 w 84"/>
                <a:gd name="T9" fmla="*/ 0 h 84"/>
                <a:gd name="T10" fmla="*/ 42 w 84"/>
                <a:gd name="T11" fmla="*/ 68 h 84"/>
                <a:gd name="T12" fmla="*/ 15 w 84"/>
                <a:gd name="T13" fmla="*/ 42 h 84"/>
                <a:gd name="T14" fmla="*/ 42 w 84"/>
                <a:gd name="T15" fmla="*/ 15 h 84"/>
                <a:gd name="T16" fmla="*/ 68 w 84"/>
                <a:gd name="T17" fmla="*/ 42 h 84"/>
                <a:gd name="T18" fmla="*/ 42 w 84"/>
                <a:gd name="T19" fmla="*/ 6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4" h="84">
                  <a:moveTo>
                    <a:pt x="42" y="0"/>
                  </a:moveTo>
                  <a:cubicBezTo>
                    <a:pt x="19" y="0"/>
                    <a:pt x="0" y="19"/>
                    <a:pt x="0" y="42"/>
                  </a:cubicBezTo>
                  <a:cubicBezTo>
                    <a:pt x="0" y="65"/>
                    <a:pt x="19" y="84"/>
                    <a:pt x="42" y="84"/>
                  </a:cubicBezTo>
                  <a:cubicBezTo>
                    <a:pt x="65" y="84"/>
                    <a:pt x="84" y="65"/>
                    <a:pt x="84" y="42"/>
                  </a:cubicBezTo>
                  <a:cubicBezTo>
                    <a:pt x="84" y="19"/>
                    <a:pt x="65" y="0"/>
                    <a:pt x="42" y="0"/>
                  </a:cubicBezTo>
                  <a:close/>
                  <a:moveTo>
                    <a:pt x="42" y="68"/>
                  </a:moveTo>
                  <a:cubicBezTo>
                    <a:pt x="27" y="68"/>
                    <a:pt x="15" y="56"/>
                    <a:pt x="15" y="42"/>
                  </a:cubicBezTo>
                  <a:cubicBezTo>
                    <a:pt x="15" y="27"/>
                    <a:pt x="27" y="15"/>
                    <a:pt x="42" y="15"/>
                  </a:cubicBezTo>
                  <a:cubicBezTo>
                    <a:pt x="56" y="15"/>
                    <a:pt x="68" y="27"/>
                    <a:pt x="68" y="42"/>
                  </a:cubicBezTo>
                  <a:cubicBezTo>
                    <a:pt x="68" y="56"/>
                    <a:pt x="56" y="68"/>
                    <a:pt x="42" y="6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890"/>
            <p:cNvSpPr>
              <a:spLocks noEditPoints="1"/>
            </p:cNvSpPr>
            <p:nvPr userDrawn="1"/>
          </p:nvSpPr>
          <p:spPr bwMode="auto">
            <a:xfrm>
              <a:off x="11712575" y="4794250"/>
              <a:ext cx="133350" cy="131763"/>
            </a:xfrm>
            <a:custGeom>
              <a:avLst/>
              <a:gdLst>
                <a:gd name="T0" fmla="*/ 42 w 84"/>
                <a:gd name="T1" fmla="*/ 0 h 83"/>
                <a:gd name="T2" fmla="*/ 0 w 84"/>
                <a:gd name="T3" fmla="*/ 42 h 83"/>
                <a:gd name="T4" fmla="*/ 42 w 84"/>
                <a:gd name="T5" fmla="*/ 83 h 83"/>
                <a:gd name="T6" fmla="*/ 84 w 84"/>
                <a:gd name="T7" fmla="*/ 42 h 83"/>
                <a:gd name="T8" fmla="*/ 42 w 84"/>
                <a:gd name="T9" fmla="*/ 0 h 83"/>
                <a:gd name="T10" fmla="*/ 42 w 84"/>
                <a:gd name="T11" fmla="*/ 68 h 83"/>
                <a:gd name="T12" fmla="*/ 16 w 84"/>
                <a:gd name="T13" fmla="*/ 42 h 83"/>
                <a:gd name="T14" fmla="*/ 42 w 84"/>
                <a:gd name="T15" fmla="*/ 15 h 83"/>
                <a:gd name="T16" fmla="*/ 69 w 84"/>
                <a:gd name="T17" fmla="*/ 42 h 83"/>
                <a:gd name="T18" fmla="*/ 42 w 84"/>
                <a:gd name="T19" fmla="*/ 68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4" h="83">
                  <a:moveTo>
                    <a:pt x="42" y="0"/>
                  </a:moveTo>
                  <a:cubicBezTo>
                    <a:pt x="19" y="0"/>
                    <a:pt x="0" y="18"/>
                    <a:pt x="0" y="42"/>
                  </a:cubicBezTo>
                  <a:cubicBezTo>
                    <a:pt x="0" y="65"/>
                    <a:pt x="19" y="83"/>
                    <a:pt x="42" y="83"/>
                  </a:cubicBezTo>
                  <a:cubicBezTo>
                    <a:pt x="65" y="83"/>
                    <a:pt x="84" y="65"/>
                    <a:pt x="84" y="42"/>
                  </a:cubicBezTo>
                  <a:cubicBezTo>
                    <a:pt x="84" y="18"/>
                    <a:pt x="65" y="0"/>
                    <a:pt x="42" y="0"/>
                  </a:cubicBezTo>
                  <a:close/>
                  <a:moveTo>
                    <a:pt x="42" y="68"/>
                  </a:moveTo>
                  <a:cubicBezTo>
                    <a:pt x="27" y="68"/>
                    <a:pt x="16" y="56"/>
                    <a:pt x="16" y="42"/>
                  </a:cubicBezTo>
                  <a:cubicBezTo>
                    <a:pt x="16" y="27"/>
                    <a:pt x="27" y="15"/>
                    <a:pt x="42" y="15"/>
                  </a:cubicBezTo>
                  <a:cubicBezTo>
                    <a:pt x="57" y="15"/>
                    <a:pt x="69" y="27"/>
                    <a:pt x="69" y="42"/>
                  </a:cubicBezTo>
                  <a:cubicBezTo>
                    <a:pt x="69" y="56"/>
                    <a:pt x="57" y="68"/>
                    <a:pt x="42" y="6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Rectangle 891"/>
            <p:cNvSpPr>
              <a:spLocks noChangeArrowheads="1"/>
            </p:cNvSpPr>
            <p:nvPr userDrawn="1"/>
          </p:nvSpPr>
          <p:spPr bwMode="auto">
            <a:xfrm>
              <a:off x="11483975" y="2514600"/>
              <a:ext cx="171450" cy="444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Rectangle 892"/>
            <p:cNvSpPr>
              <a:spLocks noChangeArrowheads="1"/>
            </p:cNvSpPr>
            <p:nvPr userDrawn="1"/>
          </p:nvSpPr>
          <p:spPr bwMode="auto">
            <a:xfrm>
              <a:off x="11547475" y="2451100"/>
              <a:ext cx="44450" cy="1714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Rectangle 893"/>
            <p:cNvSpPr>
              <a:spLocks noChangeArrowheads="1"/>
            </p:cNvSpPr>
            <p:nvPr userDrawn="1"/>
          </p:nvSpPr>
          <p:spPr bwMode="auto">
            <a:xfrm>
              <a:off x="6261100" y="4114800"/>
              <a:ext cx="166688" cy="508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Rectangle 894"/>
            <p:cNvSpPr>
              <a:spLocks noChangeArrowheads="1"/>
            </p:cNvSpPr>
            <p:nvPr userDrawn="1"/>
          </p:nvSpPr>
          <p:spPr bwMode="auto">
            <a:xfrm>
              <a:off x="6319838" y="4057650"/>
              <a:ext cx="44450" cy="1651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Rectangle 895"/>
            <p:cNvSpPr>
              <a:spLocks noChangeArrowheads="1"/>
            </p:cNvSpPr>
            <p:nvPr userDrawn="1"/>
          </p:nvSpPr>
          <p:spPr bwMode="auto">
            <a:xfrm>
              <a:off x="11102975" y="5707063"/>
              <a:ext cx="165100" cy="444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Rectangle 896"/>
            <p:cNvSpPr>
              <a:spLocks noChangeArrowheads="1"/>
            </p:cNvSpPr>
            <p:nvPr userDrawn="1"/>
          </p:nvSpPr>
          <p:spPr bwMode="auto">
            <a:xfrm>
              <a:off x="11160125" y="5649913"/>
              <a:ext cx="44450" cy="1651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Rectangle 897"/>
            <p:cNvSpPr>
              <a:spLocks noChangeArrowheads="1"/>
            </p:cNvSpPr>
            <p:nvPr userDrawn="1"/>
          </p:nvSpPr>
          <p:spPr bwMode="auto">
            <a:xfrm>
              <a:off x="5613400" y="6221413"/>
              <a:ext cx="165100" cy="4445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Rectangle 898"/>
            <p:cNvSpPr>
              <a:spLocks noChangeArrowheads="1"/>
            </p:cNvSpPr>
            <p:nvPr userDrawn="1"/>
          </p:nvSpPr>
          <p:spPr bwMode="auto">
            <a:xfrm>
              <a:off x="5670550" y="6157913"/>
              <a:ext cx="50800" cy="17145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Rectangle 899"/>
            <p:cNvSpPr>
              <a:spLocks noChangeArrowheads="1"/>
            </p:cNvSpPr>
            <p:nvPr userDrawn="1"/>
          </p:nvSpPr>
          <p:spPr bwMode="auto">
            <a:xfrm>
              <a:off x="4368800" y="674688"/>
              <a:ext cx="165100" cy="4445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Rectangle 900"/>
            <p:cNvSpPr>
              <a:spLocks noChangeArrowheads="1"/>
            </p:cNvSpPr>
            <p:nvPr userDrawn="1"/>
          </p:nvSpPr>
          <p:spPr bwMode="auto">
            <a:xfrm>
              <a:off x="4432300" y="611188"/>
              <a:ext cx="44450" cy="17145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Rectangle 901"/>
            <p:cNvSpPr>
              <a:spLocks noChangeArrowheads="1"/>
            </p:cNvSpPr>
            <p:nvPr userDrawn="1"/>
          </p:nvSpPr>
          <p:spPr bwMode="auto">
            <a:xfrm>
              <a:off x="5740400" y="1277938"/>
              <a:ext cx="171450" cy="4445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Rectangle 902"/>
            <p:cNvSpPr>
              <a:spLocks noChangeArrowheads="1"/>
            </p:cNvSpPr>
            <p:nvPr userDrawn="1"/>
          </p:nvSpPr>
          <p:spPr bwMode="auto">
            <a:xfrm>
              <a:off x="5803900" y="1214438"/>
              <a:ext cx="44450" cy="1651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Rectangle 903"/>
            <p:cNvSpPr>
              <a:spLocks noChangeArrowheads="1"/>
            </p:cNvSpPr>
            <p:nvPr userDrawn="1"/>
          </p:nvSpPr>
          <p:spPr bwMode="auto">
            <a:xfrm>
              <a:off x="6999288" y="6176963"/>
              <a:ext cx="165100" cy="4445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Rectangle 904"/>
            <p:cNvSpPr>
              <a:spLocks noChangeArrowheads="1"/>
            </p:cNvSpPr>
            <p:nvPr userDrawn="1"/>
          </p:nvSpPr>
          <p:spPr bwMode="auto">
            <a:xfrm>
              <a:off x="7062788" y="6119813"/>
              <a:ext cx="44450" cy="1651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Rectangle 905"/>
            <p:cNvSpPr>
              <a:spLocks noChangeArrowheads="1"/>
            </p:cNvSpPr>
            <p:nvPr userDrawn="1"/>
          </p:nvSpPr>
          <p:spPr bwMode="auto">
            <a:xfrm>
              <a:off x="8955088" y="6348413"/>
              <a:ext cx="171450" cy="4445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Rectangle 906"/>
            <p:cNvSpPr>
              <a:spLocks noChangeArrowheads="1"/>
            </p:cNvSpPr>
            <p:nvPr userDrawn="1"/>
          </p:nvSpPr>
          <p:spPr bwMode="auto">
            <a:xfrm>
              <a:off x="9018588" y="6291263"/>
              <a:ext cx="44450" cy="1651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Rectangle 907"/>
            <p:cNvSpPr>
              <a:spLocks noChangeArrowheads="1"/>
            </p:cNvSpPr>
            <p:nvPr userDrawn="1"/>
          </p:nvSpPr>
          <p:spPr bwMode="auto">
            <a:xfrm>
              <a:off x="11680825" y="6551613"/>
              <a:ext cx="165100" cy="4445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Rectangle 908"/>
            <p:cNvSpPr>
              <a:spLocks noChangeArrowheads="1"/>
            </p:cNvSpPr>
            <p:nvPr userDrawn="1"/>
          </p:nvSpPr>
          <p:spPr bwMode="auto">
            <a:xfrm>
              <a:off x="11737975" y="6488113"/>
              <a:ext cx="50800" cy="17145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Rectangle 911"/>
            <p:cNvSpPr>
              <a:spLocks noChangeArrowheads="1"/>
            </p:cNvSpPr>
            <p:nvPr userDrawn="1"/>
          </p:nvSpPr>
          <p:spPr bwMode="auto">
            <a:xfrm>
              <a:off x="10518775" y="731838"/>
              <a:ext cx="171450" cy="44450"/>
            </a:xfrm>
            <a:prstGeom prst="rect">
              <a:avLst/>
            </a:prstGeom>
            <a:solidFill>
              <a:srgbClr val="7BE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Rectangle 912"/>
            <p:cNvSpPr>
              <a:spLocks noChangeArrowheads="1"/>
            </p:cNvSpPr>
            <p:nvPr userDrawn="1"/>
          </p:nvSpPr>
          <p:spPr bwMode="auto">
            <a:xfrm>
              <a:off x="10582275" y="674688"/>
              <a:ext cx="44450" cy="165100"/>
            </a:xfrm>
            <a:prstGeom prst="rect">
              <a:avLst/>
            </a:prstGeom>
            <a:solidFill>
              <a:srgbClr val="7BE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Rectangle 913"/>
            <p:cNvSpPr>
              <a:spLocks noChangeArrowheads="1"/>
            </p:cNvSpPr>
            <p:nvPr userDrawn="1"/>
          </p:nvSpPr>
          <p:spPr bwMode="auto">
            <a:xfrm>
              <a:off x="6446838" y="2273300"/>
              <a:ext cx="165100" cy="444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Rectangle 914"/>
            <p:cNvSpPr>
              <a:spLocks noChangeArrowheads="1"/>
            </p:cNvSpPr>
            <p:nvPr userDrawn="1"/>
          </p:nvSpPr>
          <p:spPr bwMode="auto">
            <a:xfrm>
              <a:off x="6503988" y="2209800"/>
              <a:ext cx="44450" cy="1651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99" name="图片 98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54788" y="1100139"/>
              <a:ext cx="4802187" cy="4802187"/>
            </a:xfrm>
            <a:prstGeom prst="rect">
              <a:avLst/>
            </a:prstGeom>
          </p:spPr>
        </p:pic>
      </p:grpSp>
      <p:sp>
        <p:nvSpPr>
          <p:cNvPr id="13" name="标题 1"/>
          <p:cNvSpPr>
            <a:spLocks noGrp="1"/>
          </p:cNvSpPr>
          <p:nvPr userDrawn="1">
            <p:ph type="ctrTitle" hasCustomPrompt="1"/>
          </p:nvPr>
        </p:nvSpPr>
        <p:spPr>
          <a:xfrm>
            <a:off x="7486651" y="3016931"/>
            <a:ext cx="3989386" cy="1621509"/>
          </a:xfrm>
        </p:spPr>
        <p:txBody>
          <a:bodyPr anchor="b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altLang="zh-CN" dirty="0"/>
              <a:t>Conclusion</a:t>
            </a:r>
            <a:endParaRPr lang="zh-CN" altLang="en-US" dirty="0"/>
          </a:p>
        </p:txBody>
      </p:sp>
      <p:sp>
        <p:nvSpPr>
          <p:cNvPr id="15" name="文本占位符 62"/>
          <p:cNvSpPr>
            <a:spLocks noGrp="1"/>
          </p:cNvSpPr>
          <p:nvPr userDrawn="1">
            <p:ph type="body" sz="quarter" idx="18" hasCustomPrompt="1"/>
          </p:nvPr>
        </p:nvSpPr>
        <p:spPr>
          <a:xfrm>
            <a:off x="7486651" y="5323167"/>
            <a:ext cx="3989386" cy="31087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>
              <a:buNone/>
              <a:defRPr lang="zh-CN" altLang="en-US" sz="1500" smtClean="0">
                <a:solidFill>
                  <a:schemeClr val="bg1"/>
                </a:solidFill>
              </a:defRPr>
            </a:lvl1pPr>
            <a:lvl2pPr>
              <a:defRPr lang="zh-CN" altLang="en-US" sz="2000" smtClean="0"/>
            </a:lvl2pPr>
            <a:lvl3pPr>
              <a:defRPr lang="zh-CN" altLang="en-US" sz="1800" smtClean="0"/>
            </a:lvl3pPr>
            <a:lvl4pPr>
              <a:defRPr lang="zh-CN" altLang="en-US" sz="1600" smtClean="0"/>
            </a:lvl4pPr>
            <a:lvl5pPr>
              <a:defRPr lang="zh-CN" altLang="en-US" sz="1600"/>
            </a:lvl5pPr>
          </a:lstStyle>
          <a:p>
            <a:pPr marL="228600" marR="0" lvl="0" indent="-228600" fontAlgn="auto">
              <a:spcAft>
                <a:spcPts val="0"/>
              </a:spcAft>
              <a:buClrTx/>
              <a:buSzTx/>
            </a:pPr>
            <a:r>
              <a:rPr lang="en-US" altLang="zh-CN" dirty="0"/>
              <a:t>Data</a:t>
            </a:r>
            <a:endParaRPr lang="en-US" altLang="zh-CN" dirty="0"/>
          </a:p>
        </p:txBody>
      </p:sp>
      <p:sp>
        <p:nvSpPr>
          <p:cNvPr id="6" name="文本占位符 13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7486652" y="5026896"/>
            <a:ext cx="3989386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  <a:endParaRPr lang="en-US" altLang="zh-CN" dirty="0"/>
          </a:p>
        </p:txBody>
      </p:sp>
      <p:sp>
        <p:nvSpPr>
          <p:cNvPr id="8" name="Rectangle 866"/>
          <p:cNvSpPr>
            <a:spLocks noChangeArrowheads="1"/>
          </p:cNvSpPr>
          <p:nvPr userDrawn="1"/>
        </p:nvSpPr>
        <p:spPr bwMode="auto">
          <a:xfrm>
            <a:off x="-1588" y="1588"/>
            <a:ext cx="12196763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6" name="AutoShape 863"/>
          <p:cNvSpPr>
            <a:spLocks noChangeAspect="1" noChangeArrowheads="1" noTextEdit="1"/>
          </p:cNvSpPr>
          <p:nvPr userDrawn="1"/>
        </p:nvSpPr>
        <p:spPr bwMode="auto">
          <a:xfrm>
            <a:off x="0" y="3175"/>
            <a:ext cx="12196763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69924" y="1"/>
            <a:ext cx="10850563" cy="102869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69924" y="1123950"/>
            <a:ext cx="10850563" cy="5019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zh-CN" altLang="en-US" dirty="0"/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669924" y="1028700"/>
            <a:ext cx="10850563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>
          <a:xfrm>
            <a:off x="5401732" y="6240463"/>
            <a:ext cx="1388536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489D9C7-5DC6-4263-87FF-7C99F6FB63C3}" type="datetime1">
              <a:rPr lang="zh-CN" altLang="en-US" smtClean="0"/>
            </a:fld>
            <a:endParaRPr lang="zh-CN" altLang="en-US"/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</p:nvPr>
        </p:nvSpPr>
        <p:spPr>
          <a:xfrm>
            <a:off x="669924" y="6240463"/>
            <a:ext cx="4140201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altLang="zh-CN" dirty="0"/>
              <a:t>www.islide.cc</a:t>
            </a:r>
            <a:endParaRPr lang="zh-CN" altLang="en-US" dirty="0"/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599" y="6240463"/>
            <a:ext cx="2909888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3.jpeg"/><Relationship Id="rId1" Type="http://schemas.openxmlformats.org/officeDocument/2006/relationships/tags" Target="../tags/tag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0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副标题 4"/>
          <p:cNvSpPr>
            <a:spLocks noGrp="1"/>
          </p:cNvSpPr>
          <p:nvPr>
            <p:ph type="subTitle" idx="1"/>
          </p:nvPr>
        </p:nvSpPr>
        <p:spPr>
          <a:xfrm>
            <a:off x="669924" y="3589138"/>
            <a:ext cx="5045075" cy="558799"/>
          </a:xfrm>
        </p:spPr>
        <p:txBody>
          <a:bodyPr/>
          <a:lstStyle/>
          <a:p>
            <a:r>
              <a:rPr lang="en-US" altLang="zh-CN"/>
              <a:t>Subtitle here</a:t>
            </a:r>
            <a:endParaRPr lang="en-US" altLang="zh-CN" dirty="0"/>
          </a:p>
        </p:txBody>
      </p:sp>
      <p:sp>
        <p:nvSpPr>
          <p:cNvPr id="4" name="标题 3"/>
          <p:cNvSpPr>
            <a:spLocks noGrp="1"/>
          </p:cNvSpPr>
          <p:nvPr>
            <p:ph type="ctrTitle"/>
          </p:nvPr>
        </p:nvSpPr>
        <p:spPr>
          <a:xfrm>
            <a:off x="669924" y="2468955"/>
            <a:ext cx="5045075" cy="1120183"/>
          </a:xfrm>
        </p:spPr>
        <p:txBody>
          <a:bodyPr>
            <a:noAutofit/>
          </a:bodyPr>
          <a:lstStyle/>
          <a:p>
            <a:r>
              <a:rPr lang="zh-CN" altLang="en-US" dirty="0" smtClean="0"/>
              <a:t>商务扁平风工作规划</a:t>
            </a:r>
            <a:r>
              <a:rPr lang="en-US" altLang="zh-CN" dirty="0" smtClean="0"/>
              <a:t>PPT</a:t>
            </a:r>
            <a:r>
              <a:rPr lang="zh-CN" altLang="en-US" smtClean="0"/>
              <a:t>模板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/>
              <a:t>Speaker name and title</a:t>
            </a:r>
            <a:endParaRPr lang="en-US" altLang="zh-CN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4fee90c8-b8f9-4e52-a218-dd6cd708c93a" descr="OQAAAB+LCAAAAAAABACrVlIpqSxIVbJSCs5NLCpxyUxML0rM9SxJzVXSUfJMUbLKK83J0VFyysxLycxLdy/KLy0oVrKKjq0FALpUkis5AAAA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0" y="2034003"/>
            <a:ext cx="12192000" cy="3137295"/>
            <a:chOff x="0" y="2034003"/>
            <a:chExt cx="12192000" cy="3137295"/>
          </a:xfrm>
        </p:grpSpPr>
        <p:sp>
          <p:nvSpPr>
            <p:cNvPr id="6" name="ïşḻiḍé"/>
            <p:cNvSpPr/>
            <p:nvPr/>
          </p:nvSpPr>
          <p:spPr>
            <a:xfrm>
              <a:off x="0" y="3260436"/>
              <a:ext cx="12192000" cy="615576"/>
            </a:xfrm>
            <a:prstGeom prst="homePlate">
              <a:avLst/>
            </a:prstGeom>
            <a:gradFill flip="none" rotWithShape="1">
              <a:gsLst>
                <a:gs pos="0">
                  <a:schemeClr val="accent1"/>
                </a:gs>
                <a:gs pos="50000">
                  <a:schemeClr val="accent2">
                    <a:alpha val="85000"/>
                  </a:schemeClr>
                </a:gs>
                <a:gs pos="100000">
                  <a:schemeClr val="accent3">
                    <a:alpha val="78000"/>
                  </a:schemeClr>
                </a:gs>
              </a:gsLst>
              <a:lin ang="0" scaled="1"/>
              <a:tileRect/>
            </a:gradFill>
            <a:ln>
              <a:solidFill>
                <a:schemeClr val="bg1"/>
              </a:solidFill>
            </a:ln>
          </p:spPr>
          <p:txBody>
            <a:bodyPr wrap="none" tIns="180000" rtlCol="0" anchor="t">
              <a:noAutofit/>
            </a:bodyPr>
            <a:lstStyle/>
            <a:p>
              <a:pPr algn="ctr"/>
              <a:endParaRPr lang="zh-CN" altLang="en-US" sz="2400" b="1">
                <a:solidFill>
                  <a:schemeClr val="bg1"/>
                </a:solidFill>
              </a:endParaRPr>
            </a:p>
          </p:txBody>
        </p:sp>
        <p:cxnSp>
          <p:nvCxnSpPr>
            <p:cNvPr id="7" name="直接连接符 6"/>
            <p:cNvCxnSpPr/>
            <p:nvPr/>
          </p:nvCxnSpPr>
          <p:spPr>
            <a:xfrm>
              <a:off x="719138" y="3561321"/>
              <a:ext cx="10753725" cy="1380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î$ļîḑé"/>
            <p:cNvSpPr/>
            <p:nvPr/>
          </p:nvSpPr>
          <p:spPr>
            <a:xfrm>
              <a:off x="1545726" y="3368732"/>
              <a:ext cx="373442" cy="373442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85000" lnSpcReduction="20000"/>
            </a:bodyPr>
            <a:lstStyle/>
            <a:p>
              <a:pPr algn="ctr"/>
              <a:r>
                <a:rPr lang="en-US" sz="1600" b="1" dirty="0">
                  <a:solidFill>
                    <a:schemeClr val="tx1"/>
                  </a:solidFill>
                </a:rPr>
                <a:t>1</a:t>
              </a:r>
              <a:endParaRPr lang="en-US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9" name="í$ḷiḋè"/>
            <p:cNvSpPr/>
            <p:nvPr/>
          </p:nvSpPr>
          <p:spPr>
            <a:xfrm>
              <a:off x="1409175" y="2052660"/>
              <a:ext cx="646545" cy="64654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/>
            </a:p>
          </p:txBody>
        </p:sp>
        <p:sp>
          <p:nvSpPr>
            <p:cNvPr id="10" name="îśľïḍe"/>
            <p:cNvSpPr/>
            <p:nvPr/>
          </p:nvSpPr>
          <p:spPr>
            <a:xfrm>
              <a:off x="1549316" y="2232790"/>
              <a:ext cx="366264" cy="263654"/>
            </a:xfrm>
            <a:custGeom>
              <a:avLst/>
              <a:gdLst>
                <a:gd name="connsiteX0" fmla="*/ 67893 w 607286"/>
                <a:gd name="connsiteY0" fmla="*/ 324883 h 437153"/>
                <a:gd name="connsiteX1" fmla="*/ 296916 w 607286"/>
                <a:gd name="connsiteY1" fmla="*/ 324883 h 437153"/>
                <a:gd name="connsiteX2" fmla="*/ 310370 w 607286"/>
                <a:gd name="connsiteY2" fmla="*/ 324883 h 437153"/>
                <a:gd name="connsiteX3" fmla="*/ 539393 w 607286"/>
                <a:gd name="connsiteY3" fmla="*/ 324883 h 437153"/>
                <a:gd name="connsiteX4" fmla="*/ 607286 w 607286"/>
                <a:gd name="connsiteY4" fmla="*/ 415370 h 437153"/>
                <a:gd name="connsiteX5" fmla="*/ 607286 w 607286"/>
                <a:gd name="connsiteY5" fmla="*/ 437153 h 437153"/>
                <a:gd name="connsiteX6" fmla="*/ 0 w 607286"/>
                <a:gd name="connsiteY6" fmla="*/ 437153 h 437153"/>
                <a:gd name="connsiteX7" fmla="*/ 0 w 607286"/>
                <a:gd name="connsiteY7" fmla="*/ 415370 h 437153"/>
                <a:gd name="connsiteX8" fmla="*/ 306838 w 607286"/>
                <a:gd name="connsiteY8" fmla="*/ 130969 h 437153"/>
                <a:gd name="connsiteX9" fmla="*/ 311222 w 607286"/>
                <a:gd name="connsiteY9" fmla="*/ 151745 h 437153"/>
                <a:gd name="connsiteX10" fmla="*/ 332126 w 607286"/>
                <a:gd name="connsiteY10" fmla="*/ 147293 h 437153"/>
                <a:gd name="connsiteX11" fmla="*/ 335962 w 607286"/>
                <a:gd name="connsiteY11" fmla="*/ 165414 h 437153"/>
                <a:gd name="connsiteX12" fmla="*/ 315137 w 607286"/>
                <a:gd name="connsiteY12" fmla="*/ 169866 h 437153"/>
                <a:gd name="connsiteX13" fmla="*/ 319599 w 607286"/>
                <a:gd name="connsiteY13" fmla="*/ 190643 h 437153"/>
                <a:gd name="connsiteX14" fmla="*/ 301514 w 607286"/>
                <a:gd name="connsiteY14" fmla="*/ 194548 h 437153"/>
                <a:gd name="connsiteX15" fmla="*/ 297052 w 607286"/>
                <a:gd name="connsiteY15" fmla="*/ 173693 h 437153"/>
                <a:gd name="connsiteX16" fmla="*/ 276227 w 607286"/>
                <a:gd name="connsiteY16" fmla="*/ 178146 h 437153"/>
                <a:gd name="connsiteX17" fmla="*/ 272312 w 607286"/>
                <a:gd name="connsiteY17" fmla="*/ 160103 h 437153"/>
                <a:gd name="connsiteX18" fmla="*/ 293137 w 607286"/>
                <a:gd name="connsiteY18" fmla="*/ 155651 h 437153"/>
                <a:gd name="connsiteX19" fmla="*/ 288675 w 607286"/>
                <a:gd name="connsiteY19" fmla="*/ 134874 h 437153"/>
                <a:gd name="connsiteX20" fmla="*/ 232843 w 607286"/>
                <a:gd name="connsiteY20" fmla="*/ 123935 h 437153"/>
                <a:gd name="connsiteX21" fmla="*/ 244492 w 607286"/>
                <a:gd name="connsiteY21" fmla="*/ 126434 h 437153"/>
                <a:gd name="connsiteX22" fmla="*/ 253092 w 607286"/>
                <a:gd name="connsiteY22" fmla="*/ 132992 h 437153"/>
                <a:gd name="connsiteX23" fmla="*/ 257940 w 607286"/>
                <a:gd name="connsiteY23" fmla="*/ 143922 h 437153"/>
                <a:gd name="connsiteX24" fmla="*/ 257392 w 607286"/>
                <a:gd name="connsiteY24" fmla="*/ 157976 h 437153"/>
                <a:gd name="connsiteX25" fmla="*/ 250747 w 607286"/>
                <a:gd name="connsiteY25" fmla="*/ 169297 h 437153"/>
                <a:gd name="connsiteX26" fmla="*/ 240583 w 607286"/>
                <a:gd name="connsiteY26" fmla="*/ 179212 h 437153"/>
                <a:gd name="connsiteX27" fmla="*/ 229872 w 607286"/>
                <a:gd name="connsiteY27" fmla="*/ 188660 h 437153"/>
                <a:gd name="connsiteX28" fmla="*/ 229951 w 607286"/>
                <a:gd name="connsiteY28" fmla="*/ 188816 h 437153"/>
                <a:gd name="connsiteX29" fmla="*/ 267165 w 607286"/>
                <a:gd name="connsiteY29" fmla="*/ 180852 h 437153"/>
                <a:gd name="connsiteX30" fmla="*/ 271465 w 607286"/>
                <a:gd name="connsiteY30" fmla="*/ 200917 h 437153"/>
                <a:gd name="connsiteX31" fmla="*/ 200163 w 607286"/>
                <a:gd name="connsiteY31" fmla="*/ 216142 h 437153"/>
                <a:gd name="connsiteX32" fmla="*/ 199069 w 607286"/>
                <a:gd name="connsiteY32" fmla="*/ 204821 h 437153"/>
                <a:gd name="connsiteX33" fmla="*/ 201727 w 607286"/>
                <a:gd name="connsiteY33" fmla="*/ 194593 h 437153"/>
                <a:gd name="connsiteX34" fmla="*/ 206262 w 607286"/>
                <a:gd name="connsiteY34" fmla="*/ 186708 h 437153"/>
                <a:gd name="connsiteX35" fmla="*/ 212282 w 607286"/>
                <a:gd name="connsiteY35" fmla="*/ 179447 h 437153"/>
                <a:gd name="connsiteX36" fmla="*/ 219162 w 607286"/>
                <a:gd name="connsiteY36" fmla="*/ 172654 h 437153"/>
                <a:gd name="connsiteX37" fmla="*/ 226198 w 607286"/>
                <a:gd name="connsiteY37" fmla="*/ 166174 h 437153"/>
                <a:gd name="connsiteX38" fmla="*/ 229169 w 607286"/>
                <a:gd name="connsiteY38" fmla="*/ 163285 h 437153"/>
                <a:gd name="connsiteX39" fmla="*/ 232296 w 607286"/>
                <a:gd name="connsiteY39" fmla="*/ 159928 h 437153"/>
                <a:gd name="connsiteX40" fmla="*/ 234407 w 607286"/>
                <a:gd name="connsiteY40" fmla="*/ 156102 h 437153"/>
                <a:gd name="connsiteX41" fmla="*/ 234720 w 607286"/>
                <a:gd name="connsiteY41" fmla="*/ 151808 h 437153"/>
                <a:gd name="connsiteX42" fmla="*/ 230107 w 607286"/>
                <a:gd name="connsiteY42" fmla="*/ 144625 h 437153"/>
                <a:gd name="connsiteX43" fmla="*/ 222602 w 607286"/>
                <a:gd name="connsiteY43" fmla="*/ 143922 h 437153"/>
                <a:gd name="connsiteX44" fmla="*/ 213767 w 607286"/>
                <a:gd name="connsiteY44" fmla="*/ 150715 h 437153"/>
                <a:gd name="connsiteX45" fmla="*/ 213845 w 607286"/>
                <a:gd name="connsiteY45" fmla="*/ 163441 h 437153"/>
                <a:gd name="connsiteX46" fmla="*/ 191642 w 607286"/>
                <a:gd name="connsiteY46" fmla="*/ 168204 h 437153"/>
                <a:gd name="connsiteX47" fmla="*/ 190156 w 607286"/>
                <a:gd name="connsiteY47" fmla="*/ 152745 h 437153"/>
                <a:gd name="connsiteX48" fmla="*/ 194613 w 607286"/>
                <a:gd name="connsiteY48" fmla="*/ 140097 h 437153"/>
                <a:gd name="connsiteX49" fmla="*/ 204463 w 607286"/>
                <a:gd name="connsiteY49" fmla="*/ 130806 h 437153"/>
                <a:gd name="connsiteX50" fmla="*/ 218849 w 607286"/>
                <a:gd name="connsiteY50" fmla="*/ 125263 h 437153"/>
                <a:gd name="connsiteX51" fmla="*/ 232843 w 607286"/>
                <a:gd name="connsiteY51" fmla="*/ 123935 h 437153"/>
                <a:gd name="connsiteX52" fmla="*/ 384360 w 607286"/>
                <a:gd name="connsiteY52" fmla="*/ 92226 h 437153"/>
                <a:gd name="connsiteX53" fmla="*/ 395386 w 607286"/>
                <a:gd name="connsiteY53" fmla="*/ 95660 h 437153"/>
                <a:gd name="connsiteX54" fmla="*/ 402189 w 607286"/>
                <a:gd name="connsiteY54" fmla="*/ 101515 h 437153"/>
                <a:gd name="connsiteX55" fmla="*/ 405161 w 607286"/>
                <a:gd name="connsiteY55" fmla="*/ 107448 h 437153"/>
                <a:gd name="connsiteX56" fmla="*/ 405552 w 607286"/>
                <a:gd name="connsiteY56" fmla="*/ 117752 h 437153"/>
                <a:gd name="connsiteX57" fmla="*/ 402971 w 607286"/>
                <a:gd name="connsiteY57" fmla="*/ 123685 h 437153"/>
                <a:gd name="connsiteX58" fmla="*/ 399687 w 607286"/>
                <a:gd name="connsiteY58" fmla="*/ 126495 h 437153"/>
                <a:gd name="connsiteX59" fmla="*/ 398045 w 607286"/>
                <a:gd name="connsiteY59" fmla="*/ 127354 h 437153"/>
                <a:gd name="connsiteX60" fmla="*/ 398123 w 607286"/>
                <a:gd name="connsiteY60" fmla="*/ 127588 h 437153"/>
                <a:gd name="connsiteX61" fmla="*/ 399218 w 607286"/>
                <a:gd name="connsiteY61" fmla="*/ 127822 h 437153"/>
                <a:gd name="connsiteX62" fmla="*/ 401877 w 607286"/>
                <a:gd name="connsiteY62" fmla="*/ 128213 h 437153"/>
                <a:gd name="connsiteX63" fmla="*/ 405474 w 607286"/>
                <a:gd name="connsiteY63" fmla="*/ 129306 h 437153"/>
                <a:gd name="connsiteX64" fmla="*/ 409462 w 607286"/>
                <a:gd name="connsiteY64" fmla="*/ 131804 h 437153"/>
                <a:gd name="connsiteX65" fmla="*/ 413059 w 607286"/>
                <a:gd name="connsiteY65" fmla="*/ 136409 h 437153"/>
                <a:gd name="connsiteX66" fmla="*/ 415718 w 607286"/>
                <a:gd name="connsiteY66" fmla="*/ 143982 h 437153"/>
                <a:gd name="connsiteX67" fmla="*/ 415874 w 607286"/>
                <a:gd name="connsiteY67" fmla="*/ 152569 h 437153"/>
                <a:gd name="connsiteX68" fmla="*/ 412121 w 607286"/>
                <a:gd name="connsiteY68" fmla="*/ 162092 h 437153"/>
                <a:gd name="connsiteX69" fmla="*/ 402893 w 607286"/>
                <a:gd name="connsiteY69" fmla="*/ 170913 h 437153"/>
                <a:gd name="connsiteX70" fmla="*/ 386706 w 607286"/>
                <a:gd name="connsiteY70" fmla="*/ 177159 h 437153"/>
                <a:gd name="connsiteX71" fmla="*/ 370676 w 607286"/>
                <a:gd name="connsiteY71" fmla="*/ 178564 h 437153"/>
                <a:gd name="connsiteX72" fmla="*/ 359180 w 607286"/>
                <a:gd name="connsiteY72" fmla="*/ 175831 h 437153"/>
                <a:gd name="connsiteX73" fmla="*/ 351439 w 607286"/>
                <a:gd name="connsiteY73" fmla="*/ 170367 h 437153"/>
                <a:gd name="connsiteX74" fmla="*/ 346669 w 607286"/>
                <a:gd name="connsiteY74" fmla="*/ 163732 h 437153"/>
                <a:gd name="connsiteX75" fmla="*/ 344245 w 607286"/>
                <a:gd name="connsiteY75" fmla="*/ 157408 h 437153"/>
                <a:gd name="connsiteX76" fmla="*/ 343306 w 607286"/>
                <a:gd name="connsiteY76" fmla="*/ 152881 h 437153"/>
                <a:gd name="connsiteX77" fmla="*/ 365749 w 607286"/>
                <a:gd name="connsiteY77" fmla="*/ 148119 h 437153"/>
                <a:gd name="connsiteX78" fmla="*/ 371067 w 607286"/>
                <a:gd name="connsiteY78" fmla="*/ 157174 h 437153"/>
                <a:gd name="connsiteX79" fmla="*/ 375915 w 607286"/>
                <a:gd name="connsiteY79" fmla="*/ 159126 h 437153"/>
                <a:gd name="connsiteX80" fmla="*/ 381702 w 607286"/>
                <a:gd name="connsiteY80" fmla="*/ 158736 h 437153"/>
                <a:gd name="connsiteX81" fmla="*/ 389287 w 607286"/>
                <a:gd name="connsiteY81" fmla="*/ 154989 h 437153"/>
                <a:gd name="connsiteX82" fmla="*/ 390694 w 607286"/>
                <a:gd name="connsiteY82" fmla="*/ 147182 h 437153"/>
                <a:gd name="connsiteX83" fmla="*/ 388818 w 607286"/>
                <a:gd name="connsiteY83" fmla="*/ 143045 h 437153"/>
                <a:gd name="connsiteX84" fmla="*/ 385768 w 607286"/>
                <a:gd name="connsiteY84" fmla="*/ 140937 h 437153"/>
                <a:gd name="connsiteX85" fmla="*/ 381936 w 607286"/>
                <a:gd name="connsiteY85" fmla="*/ 140469 h 437153"/>
                <a:gd name="connsiteX86" fmla="*/ 377870 w 607286"/>
                <a:gd name="connsiteY86" fmla="*/ 141093 h 437153"/>
                <a:gd name="connsiteX87" fmla="*/ 373882 w 607286"/>
                <a:gd name="connsiteY87" fmla="*/ 142108 h 437153"/>
                <a:gd name="connsiteX88" fmla="*/ 371145 w 607286"/>
                <a:gd name="connsiteY88" fmla="*/ 143123 h 437153"/>
                <a:gd name="connsiteX89" fmla="*/ 367704 w 607286"/>
                <a:gd name="connsiteY89" fmla="*/ 127042 h 437153"/>
                <a:gd name="connsiteX90" fmla="*/ 370676 w 607286"/>
                <a:gd name="connsiteY90" fmla="*/ 126730 h 437153"/>
                <a:gd name="connsiteX91" fmla="*/ 374664 w 607286"/>
                <a:gd name="connsiteY91" fmla="*/ 126105 h 437153"/>
                <a:gd name="connsiteX92" fmla="*/ 378417 w 607286"/>
                <a:gd name="connsiteY92" fmla="*/ 125012 h 437153"/>
                <a:gd name="connsiteX93" fmla="*/ 381858 w 607286"/>
                <a:gd name="connsiteY93" fmla="*/ 123217 h 437153"/>
                <a:gd name="connsiteX94" fmla="*/ 384047 w 607286"/>
                <a:gd name="connsiteY94" fmla="*/ 120328 h 437153"/>
                <a:gd name="connsiteX95" fmla="*/ 384282 w 607286"/>
                <a:gd name="connsiteY95" fmla="*/ 116269 h 437153"/>
                <a:gd name="connsiteX96" fmla="*/ 382562 w 607286"/>
                <a:gd name="connsiteY96" fmla="*/ 113147 h 437153"/>
                <a:gd name="connsiteX97" fmla="*/ 379590 w 607286"/>
                <a:gd name="connsiteY97" fmla="*/ 111429 h 437153"/>
                <a:gd name="connsiteX98" fmla="*/ 375837 w 607286"/>
                <a:gd name="connsiteY98" fmla="*/ 110961 h 437153"/>
                <a:gd name="connsiteX99" fmla="*/ 372005 w 607286"/>
                <a:gd name="connsiteY99" fmla="*/ 111351 h 437153"/>
                <a:gd name="connsiteX100" fmla="*/ 367626 w 607286"/>
                <a:gd name="connsiteY100" fmla="*/ 112990 h 437153"/>
                <a:gd name="connsiteX101" fmla="*/ 364342 w 607286"/>
                <a:gd name="connsiteY101" fmla="*/ 115723 h 437153"/>
                <a:gd name="connsiteX102" fmla="*/ 362621 w 607286"/>
                <a:gd name="connsiteY102" fmla="*/ 119392 h 437153"/>
                <a:gd name="connsiteX103" fmla="*/ 362856 w 607286"/>
                <a:gd name="connsiteY103" fmla="*/ 124075 h 437153"/>
                <a:gd name="connsiteX104" fmla="*/ 340648 w 607286"/>
                <a:gd name="connsiteY104" fmla="*/ 128759 h 437153"/>
                <a:gd name="connsiteX105" fmla="*/ 340804 w 607286"/>
                <a:gd name="connsiteY105" fmla="*/ 115567 h 437153"/>
                <a:gd name="connsiteX106" fmla="*/ 346278 w 607286"/>
                <a:gd name="connsiteY106" fmla="*/ 105106 h 437153"/>
                <a:gd name="connsiteX107" fmla="*/ 356053 w 607286"/>
                <a:gd name="connsiteY107" fmla="*/ 97612 h 437153"/>
                <a:gd name="connsiteX108" fmla="*/ 368799 w 607286"/>
                <a:gd name="connsiteY108" fmla="*/ 93084 h 437153"/>
                <a:gd name="connsiteX109" fmla="*/ 384360 w 607286"/>
                <a:gd name="connsiteY109" fmla="*/ 92226 h 437153"/>
                <a:gd name="connsiteX110" fmla="*/ 115676 w 607286"/>
                <a:gd name="connsiteY110" fmla="*/ 47714 h 437153"/>
                <a:gd name="connsiteX111" fmla="*/ 115676 w 607286"/>
                <a:gd name="connsiteY111" fmla="*/ 262703 h 437153"/>
                <a:gd name="connsiteX112" fmla="*/ 491681 w 607286"/>
                <a:gd name="connsiteY112" fmla="*/ 262703 h 437153"/>
                <a:gd name="connsiteX113" fmla="*/ 491681 w 607286"/>
                <a:gd name="connsiteY113" fmla="*/ 47714 h 437153"/>
                <a:gd name="connsiteX114" fmla="*/ 67884 w 607286"/>
                <a:gd name="connsiteY114" fmla="*/ 0 h 437153"/>
                <a:gd name="connsiteX115" fmla="*/ 539473 w 607286"/>
                <a:gd name="connsiteY115" fmla="*/ 0 h 437153"/>
                <a:gd name="connsiteX116" fmla="*/ 539473 w 607286"/>
                <a:gd name="connsiteY116" fmla="*/ 310417 h 437153"/>
                <a:gd name="connsiteX117" fmla="*/ 67884 w 607286"/>
                <a:gd name="connsiteY117" fmla="*/ 310417 h 437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</a:cxnLst>
              <a:rect l="l" t="t" r="r" b="b"/>
              <a:pathLst>
                <a:path w="607286" h="437153">
                  <a:moveTo>
                    <a:pt x="67893" y="324883"/>
                  </a:moveTo>
                  <a:lnTo>
                    <a:pt x="296916" y="324883"/>
                  </a:lnTo>
                  <a:lnTo>
                    <a:pt x="310370" y="324883"/>
                  </a:lnTo>
                  <a:lnTo>
                    <a:pt x="539393" y="324883"/>
                  </a:lnTo>
                  <a:lnTo>
                    <a:pt x="607286" y="415370"/>
                  </a:lnTo>
                  <a:lnTo>
                    <a:pt x="607286" y="437153"/>
                  </a:lnTo>
                  <a:lnTo>
                    <a:pt x="0" y="437153"/>
                  </a:lnTo>
                  <a:lnTo>
                    <a:pt x="0" y="415370"/>
                  </a:lnTo>
                  <a:close/>
                  <a:moveTo>
                    <a:pt x="306838" y="130969"/>
                  </a:moveTo>
                  <a:lnTo>
                    <a:pt x="311222" y="151745"/>
                  </a:lnTo>
                  <a:lnTo>
                    <a:pt x="332126" y="147293"/>
                  </a:lnTo>
                  <a:lnTo>
                    <a:pt x="335962" y="165414"/>
                  </a:lnTo>
                  <a:lnTo>
                    <a:pt x="315137" y="169866"/>
                  </a:lnTo>
                  <a:lnTo>
                    <a:pt x="319599" y="190643"/>
                  </a:lnTo>
                  <a:lnTo>
                    <a:pt x="301514" y="194548"/>
                  </a:lnTo>
                  <a:lnTo>
                    <a:pt x="297052" y="173693"/>
                  </a:lnTo>
                  <a:lnTo>
                    <a:pt x="276227" y="178146"/>
                  </a:lnTo>
                  <a:lnTo>
                    <a:pt x="272312" y="160103"/>
                  </a:lnTo>
                  <a:lnTo>
                    <a:pt x="293137" y="155651"/>
                  </a:lnTo>
                  <a:lnTo>
                    <a:pt x="288675" y="134874"/>
                  </a:lnTo>
                  <a:close/>
                  <a:moveTo>
                    <a:pt x="232843" y="123935"/>
                  </a:moveTo>
                  <a:cubicBezTo>
                    <a:pt x="237222" y="124091"/>
                    <a:pt x="241131" y="124950"/>
                    <a:pt x="244492" y="126434"/>
                  </a:cubicBezTo>
                  <a:cubicBezTo>
                    <a:pt x="247932" y="127917"/>
                    <a:pt x="250825" y="130103"/>
                    <a:pt x="253092" y="132992"/>
                  </a:cubicBezTo>
                  <a:cubicBezTo>
                    <a:pt x="255438" y="135959"/>
                    <a:pt x="257080" y="139550"/>
                    <a:pt x="257940" y="143922"/>
                  </a:cubicBezTo>
                  <a:cubicBezTo>
                    <a:pt x="259112" y="149154"/>
                    <a:pt x="258956" y="153838"/>
                    <a:pt x="257392" y="157976"/>
                  </a:cubicBezTo>
                  <a:cubicBezTo>
                    <a:pt x="255907" y="162036"/>
                    <a:pt x="253718" y="165862"/>
                    <a:pt x="250747" y="169297"/>
                  </a:cubicBezTo>
                  <a:cubicBezTo>
                    <a:pt x="247776" y="172810"/>
                    <a:pt x="244414" y="176089"/>
                    <a:pt x="240583" y="179212"/>
                  </a:cubicBezTo>
                  <a:cubicBezTo>
                    <a:pt x="236831" y="182335"/>
                    <a:pt x="233234" y="185458"/>
                    <a:pt x="229872" y="188660"/>
                  </a:cubicBezTo>
                  <a:lnTo>
                    <a:pt x="229951" y="188816"/>
                  </a:lnTo>
                  <a:lnTo>
                    <a:pt x="267165" y="180852"/>
                  </a:lnTo>
                  <a:lnTo>
                    <a:pt x="271465" y="200917"/>
                  </a:lnTo>
                  <a:lnTo>
                    <a:pt x="200163" y="216142"/>
                  </a:lnTo>
                  <a:cubicBezTo>
                    <a:pt x="199069" y="212160"/>
                    <a:pt x="198678" y="208413"/>
                    <a:pt x="199069" y="204821"/>
                  </a:cubicBezTo>
                  <a:cubicBezTo>
                    <a:pt x="199382" y="201152"/>
                    <a:pt x="200242" y="197794"/>
                    <a:pt x="201727" y="194593"/>
                  </a:cubicBezTo>
                  <a:cubicBezTo>
                    <a:pt x="202978" y="191861"/>
                    <a:pt x="204463" y="189206"/>
                    <a:pt x="206262" y="186708"/>
                  </a:cubicBezTo>
                  <a:cubicBezTo>
                    <a:pt x="208060" y="184131"/>
                    <a:pt x="210093" y="181711"/>
                    <a:pt x="212282" y="179447"/>
                  </a:cubicBezTo>
                  <a:cubicBezTo>
                    <a:pt x="214393" y="177104"/>
                    <a:pt x="216738" y="174840"/>
                    <a:pt x="219162" y="172654"/>
                  </a:cubicBezTo>
                  <a:cubicBezTo>
                    <a:pt x="221585" y="170468"/>
                    <a:pt x="223931" y="168282"/>
                    <a:pt x="226198" y="166174"/>
                  </a:cubicBezTo>
                  <a:cubicBezTo>
                    <a:pt x="227058" y="165315"/>
                    <a:pt x="228074" y="164378"/>
                    <a:pt x="229169" y="163285"/>
                  </a:cubicBezTo>
                  <a:cubicBezTo>
                    <a:pt x="230342" y="162192"/>
                    <a:pt x="231358" y="161099"/>
                    <a:pt x="232296" y="159928"/>
                  </a:cubicBezTo>
                  <a:cubicBezTo>
                    <a:pt x="233234" y="158679"/>
                    <a:pt x="233938" y="157429"/>
                    <a:pt x="234407" y="156102"/>
                  </a:cubicBezTo>
                  <a:cubicBezTo>
                    <a:pt x="234954" y="154775"/>
                    <a:pt x="235032" y="153370"/>
                    <a:pt x="234720" y="151808"/>
                  </a:cubicBezTo>
                  <a:cubicBezTo>
                    <a:pt x="233860" y="148060"/>
                    <a:pt x="232374" y="145640"/>
                    <a:pt x="230107" y="144625"/>
                  </a:cubicBezTo>
                  <a:cubicBezTo>
                    <a:pt x="227918" y="143610"/>
                    <a:pt x="225416" y="143376"/>
                    <a:pt x="222602" y="143922"/>
                  </a:cubicBezTo>
                  <a:cubicBezTo>
                    <a:pt x="217911" y="144937"/>
                    <a:pt x="214940" y="147202"/>
                    <a:pt x="213767" y="150715"/>
                  </a:cubicBezTo>
                  <a:cubicBezTo>
                    <a:pt x="212594" y="154228"/>
                    <a:pt x="212594" y="158444"/>
                    <a:pt x="213845" y="163441"/>
                  </a:cubicBezTo>
                  <a:lnTo>
                    <a:pt x="191642" y="168204"/>
                  </a:lnTo>
                  <a:cubicBezTo>
                    <a:pt x="190078" y="162661"/>
                    <a:pt x="189609" y="157429"/>
                    <a:pt x="190156" y="152745"/>
                  </a:cubicBezTo>
                  <a:cubicBezTo>
                    <a:pt x="190704" y="147982"/>
                    <a:pt x="192189" y="143766"/>
                    <a:pt x="194613" y="140097"/>
                  </a:cubicBezTo>
                  <a:cubicBezTo>
                    <a:pt x="197036" y="136427"/>
                    <a:pt x="200320" y="133304"/>
                    <a:pt x="204463" y="130806"/>
                  </a:cubicBezTo>
                  <a:cubicBezTo>
                    <a:pt x="208529" y="128307"/>
                    <a:pt x="213376" y="126434"/>
                    <a:pt x="218849" y="125263"/>
                  </a:cubicBezTo>
                  <a:cubicBezTo>
                    <a:pt x="223852" y="124169"/>
                    <a:pt x="228465" y="123701"/>
                    <a:pt x="232843" y="123935"/>
                  </a:cubicBezTo>
                  <a:close/>
                  <a:moveTo>
                    <a:pt x="384360" y="92226"/>
                  </a:moveTo>
                  <a:cubicBezTo>
                    <a:pt x="388818" y="92850"/>
                    <a:pt x="392415" y="94021"/>
                    <a:pt x="395386" y="95660"/>
                  </a:cubicBezTo>
                  <a:cubicBezTo>
                    <a:pt x="398358" y="97378"/>
                    <a:pt x="400625" y="99329"/>
                    <a:pt x="402189" y="101515"/>
                  </a:cubicBezTo>
                  <a:cubicBezTo>
                    <a:pt x="403832" y="103779"/>
                    <a:pt x="404770" y="105731"/>
                    <a:pt x="405161" y="107448"/>
                  </a:cubicBezTo>
                  <a:cubicBezTo>
                    <a:pt x="406099" y="111741"/>
                    <a:pt x="406256" y="115254"/>
                    <a:pt x="405552" y="117752"/>
                  </a:cubicBezTo>
                  <a:cubicBezTo>
                    <a:pt x="404926" y="120328"/>
                    <a:pt x="404066" y="122358"/>
                    <a:pt x="402971" y="123685"/>
                  </a:cubicBezTo>
                  <a:cubicBezTo>
                    <a:pt x="401877" y="125090"/>
                    <a:pt x="400782" y="126027"/>
                    <a:pt x="399687" y="126495"/>
                  </a:cubicBezTo>
                  <a:cubicBezTo>
                    <a:pt x="398592" y="127042"/>
                    <a:pt x="398045" y="127276"/>
                    <a:pt x="398045" y="127354"/>
                  </a:cubicBezTo>
                  <a:lnTo>
                    <a:pt x="398123" y="127588"/>
                  </a:lnTo>
                  <a:cubicBezTo>
                    <a:pt x="398123" y="127744"/>
                    <a:pt x="398514" y="127822"/>
                    <a:pt x="399218" y="127822"/>
                  </a:cubicBezTo>
                  <a:cubicBezTo>
                    <a:pt x="399922" y="127901"/>
                    <a:pt x="400782" y="127979"/>
                    <a:pt x="401877" y="128213"/>
                  </a:cubicBezTo>
                  <a:cubicBezTo>
                    <a:pt x="402971" y="128447"/>
                    <a:pt x="404144" y="128759"/>
                    <a:pt x="405474" y="129306"/>
                  </a:cubicBezTo>
                  <a:cubicBezTo>
                    <a:pt x="406881" y="129774"/>
                    <a:pt x="408132" y="130633"/>
                    <a:pt x="409462" y="131804"/>
                  </a:cubicBezTo>
                  <a:cubicBezTo>
                    <a:pt x="410713" y="132975"/>
                    <a:pt x="411886" y="134536"/>
                    <a:pt x="413059" y="136409"/>
                  </a:cubicBezTo>
                  <a:cubicBezTo>
                    <a:pt x="414154" y="138361"/>
                    <a:pt x="415014" y="140859"/>
                    <a:pt x="415718" y="143982"/>
                  </a:cubicBezTo>
                  <a:cubicBezTo>
                    <a:pt x="416265" y="146480"/>
                    <a:pt x="416265" y="149368"/>
                    <a:pt x="415874" y="152569"/>
                  </a:cubicBezTo>
                  <a:cubicBezTo>
                    <a:pt x="415483" y="155769"/>
                    <a:pt x="414232" y="158970"/>
                    <a:pt x="412121" y="162092"/>
                  </a:cubicBezTo>
                  <a:cubicBezTo>
                    <a:pt x="410009" y="165293"/>
                    <a:pt x="406959" y="168259"/>
                    <a:pt x="402893" y="170913"/>
                  </a:cubicBezTo>
                  <a:cubicBezTo>
                    <a:pt x="398827" y="173646"/>
                    <a:pt x="393431" y="175753"/>
                    <a:pt x="386706" y="177159"/>
                  </a:cubicBezTo>
                  <a:cubicBezTo>
                    <a:pt x="380607" y="178486"/>
                    <a:pt x="375211" y="178954"/>
                    <a:pt x="370676" y="178564"/>
                  </a:cubicBezTo>
                  <a:cubicBezTo>
                    <a:pt x="366140" y="178173"/>
                    <a:pt x="362387" y="177237"/>
                    <a:pt x="359180" y="175831"/>
                  </a:cubicBezTo>
                  <a:cubicBezTo>
                    <a:pt x="355974" y="174348"/>
                    <a:pt x="353472" y="172553"/>
                    <a:pt x="351439" y="170367"/>
                  </a:cubicBezTo>
                  <a:cubicBezTo>
                    <a:pt x="349484" y="168181"/>
                    <a:pt x="347920" y="165995"/>
                    <a:pt x="346669" y="163732"/>
                  </a:cubicBezTo>
                  <a:cubicBezTo>
                    <a:pt x="345496" y="161468"/>
                    <a:pt x="344714" y="159360"/>
                    <a:pt x="344245" y="157408"/>
                  </a:cubicBezTo>
                  <a:cubicBezTo>
                    <a:pt x="343775" y="155457"/>
                    <a:pt x="343463" y="153974"/>
                    <a:pt x="343306" y="152881"/>
                  </a:cubicBezTo>
                  <a:lnTo>
                    <a:pt x="365749" y="148119"/>
                  </a:lnTo>
                  <a:cubicBezTo>
                    <a:pt x="366531" y="152569"/>
                    <a:pt x="368330" y="155535"/>
                    <a:pt x="371067" y="157174"/>
                  </a:cubicBezTo>
                  <a:cubicBezTo>
                    <a:pt x="372474" y="158267"/>
                    <a:pt x="374116" y="158970"/>
                    <a:pt x="375915" y="159126"/>
                  </a:cubicBezTo>
                  <a:cubicBezTo>
                    <a:pt x="377713" y="159360"/>
                    <a:pt x="379668" y="159204"/>
                    <a:pt x="381702" y="158736"/>
                  </a:cubicBezTo>
                  <a:cubicBezTo>
                    <a:pt x="385064" y="158033"/>
                    <a:pt x="387566" y="156784"/>
                    <a:pt x="389287" y="154989"/>
                  </a:cubicBezTo>
                  <a:cubicBezTo>
                    <a:pt x="390929" y="153193"/>
                    <a:pt x="391398" y="150617"/>
                    <a:pt x="390694" y="147182"/>
                  </a:cubicBezTo>
                  <a:cubicBezTo>
                    <a:pt x="390303" y="145387"/>
                    <a:pt x="389678" y="143982"/>
                    <a:pt x="388818" y="143045"/>
                  </a:cubicBezTo>
                  <a:cubicBezTo>
                    <a:pt x="387957" y="142108"/>
                    <a:pt x="386941" y="141406"/>
                    <a:pt x="385768" y="140937"/>
                  </a:cubicBezTo>
                  <a:cubicBezTo>
                    <a:pt x="384595" y="140547"/>
                    <a:pt x="383344" y="140391"/>
                    <a:pt x="381936" y="140469"/>
                  </a:cubicBezTo>
                  <a:cubicBezTo>
                    <a:pt x="380607" y="140547"/>
                    <a:pt x="379199" y="140781"/>
                    <a:pt x="377870" y="141093"/>
                  </a:cubicBezTo>
                  <a:cubicBezTo>
                    <a:pt x="376149" y="141406"/>
                    <a:pt x="374820" y="141796"/>
                    <a:pt x="373882" y="142108"/>
                  </a:cubicBezTo>
                  <a:cubicBezTo>
                    <a:pt x="372865" y="142420"/>
                    <a:pt x="372005" y="142811"/>
                    <a:pt x="371145" y="143123"/>
                  </a:cubicBezTo>
                  <a:lnTo>
                    <a:pt x="367704" y="127042"/>
                  </a:lnTo>
                  <a:cubicBezTo>
                    <a:pt x="368564" y="126964"/>
                    <a:pt x="369581" y="126886"/>
                    <a:pt x="370676" y="126730"/>
                  </a:cubicBezTo>
                  <a:cubicBezTo>
                    <a:pt x="371770" y="126652"/>
                    <a:pt x="373100" y="126417"/>
                    <a:pt x="374664" y="126105"/>
                  </a:cubicBezTo>
                  <a:cubicBezTo>
                    <a:pt x="375915" y="125793"/>
                    <a:pt x="377166" y="125481"/>
                    <a:pt x="378417" y="125012"/>
                  </a:cubicBezTo>
                  <a:cubicBezTo>
                    <a:pt x="379747" y="124544"/>
                    <a:pt x="380841" y="123997"/>
                    <a:pt x="381858" y="123217"/>
                  </a:cubicBezTo>
                  <a:cubicBezTo>
                    <a:pt x="382796" y="122436"/>
                    <a:pt x="383578" y="121421"/>
                    <a:pt x="384047" y="120328"/>
                  </a:cubicBezTo>
                  <a:cubicBezTo>
                    <a:pt x="384595" y="119157"/>
                    <a:pt x="384595" y="117830"/>
                    <a:pt x="384282" y="116269"/>
                  </a:cubicBezTo>
                  <a:cubicBezTo>
                    <a:pt x="384047" y="115020"/>
                    <a:pt x="383422" y="113927"/>
                    <a:pt x="382562" y="113147"/>
                  </a:cubicBezTo>
                  <a:cubicBezTo>
                    <a:pt x="381702" y="112366"/>
                    <a:pt x="380685" y="111819"/>
                    <a:pt x="379590" y="111429"/>
                  </a:cubicBezTo>
                  <a:cubicBezTo>
                    <a:pt x="378417" y="111117"/>
                    <a:pt x="377166" y="110961"/>
                    <a:pt x="375837" y="110961"/>
                  </a:cubicBezTo>
                  <a:cubicBezTo>
                    <a:pt x="374429" y="110961"/>
                    <a:pt x="373178" y="111117"/>
                    <a:pt x="372005" y="111351"/>
                  </a:cubicBezTo>
                  <a:cubicBezTo>
                    <a:pt x="370441" y="111663"/>
                    <a:pt x="368955" y="112210"/>
                    <a:pt x="367626" y="112990"/>
                  </a:cubicBezTo>
                  <a:cubicBezTo>
                    <a:pt x="366297" y="113693"/>
                    <a:pt x="365202" y="114630"/>
                    <a:pt x="364342" y="115723"/>
                  </a:cubicBezTo>
                  <a:cubicBezTo>
                    <a:pt x="363481" y="116737"/>
                    <a:pt x="362934" y="117986"/>
                    <a:pt x="362621" y="119392"/>
                  </a:cubicBezTo>
                  <a:cubicBezTo>
                    <a:pt x="362308" y="120797"/>
                    <a:pt x="362387" y="122358"/>
                    <a:pt x="362856" y="124075"/>
                  </a:cubicBezTo>
                  <a:lnTo>
                    <a:pt x="340648" y="128759"/>
                  </a:lnTo>
                  <a:cubicBezTo>
                    <a:pt x="339631" y="123919"/>
                    <a:pt x="339709" y="119470"/>
                    <a:pt x="340804" y="115567"/>
                  </a:cubicBezTo>
                  <a:cubicBezTo>
                    <a:pt x="341821" y="111585"/>
                    <a:pt x="343619" y="108151"/>
                    <a:pt x="346278" y="105106"/>
                  </a:cubicBezTo>
                  <a:cubicBezTo>
                    <a:pt x="348937" y="102140"/>
                    <a:pt x="352221" y="99642"/>
                    <a:pt x="356053" y="97612"/>
                  </a:cubicBezTo>
                  <a:cubicBezTo>
                    <a:pt x="359884" y="95582"/>
                    <a:pt x="364185" y="94099"/>
                    <a:pt x="368799" y="93084"/>
                  </a:cubicBezTo>
                  <a:cubicBezTo>
                    <a:pt x="374820" y="91835"/>
                    <a:pt x="379981" y="91523"/>
                    <a:pt x="384360" y="92226"/>
                  </a:cubicBezTo>
                  <a:close/>
                  <a:moveTo>
                    <a:pt x="115676" y="47714"/>
                  </a:moveTo>
                  <a:lnTo>
                    <a:pt x="115676" y="262703"/>
                  </a:lnTo>
                  <a:lnTo>
                    <a:pt x="491681" y="262703"/>
                  </a:lnTo>
                  <a:lnTo>
                    <a:pt x="491681" y="47714"/>
                  </a:lnTo>
                  <a:close/>
                  <a:moveTo>
                    <a:pt x="67884" y="0"/>
                  </a:moveTo>
                  <a:lnTo>
                    <a:pt x="539473" y="0"/>
                  </a:lnTo>
                  <a:lnTo>
                    <a:pt x="539473" y="310417"/>
                  </a:lnTo>
                  <a:lnTo>
                    <a:pt x="67884" y="3104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en-US" sz="3200"/>
            </a:p>
          </p:txBody>
        </p:sp>
        <p:sp>
          <p:nvSpPr>
            <p:cNvPr id="11" name="íšľîḓê"/>
            <p:cNvSpPr/>
            <p:nvPr/>
          </p:nvSpPr>
          <p:spPr bwMode="auto">
            <a:xfrm>
              <a:off x="678416" y="4613899"/>
              <a:ext cx="2108063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en-US" altLang="zh-CN" sz="1100" dirty="0"/>
                <a:t>Copy paste fonts. Choose the only option to retain text.</a:t>
              </a:r>
              <a:endParaRPr lang="en-US" altLang="zh-CN" sz="1100" dirty="0"/>
            </a:p>
          </p:txBody>
        </p:sp>
        <p:sp>
          <p:nvSpPr>
            <p:cNvPr id="12" name="iṡļidé"/>
            <p:cNvSpPr txBox="1"/>
            <p:nvPr/>
          </p:nvSpPr>
          <p:spPr bwMode="auto">
            <a:xfrm>
              <a:off x="678416" y="4226301"/>
              <a:ext cx="2108063" cy="387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b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 here</a:t>
              </a:r>
              <a:endParaRPr lang="en-US" altLang="zh-CN" sz="1800" b="1" dirty="0"/>
            </a:p>
          </p:txBody>
        </p:sp>
        <p:cxnSp>
          <p:nvCxnSpPr>
            <p:cNvPr id="13" name="直接连接符 12"/>
            <p:cNvCxnSpPr/>
            <p:nvPr/>
          </p:nvCxnSpPr>
          <p:spPr>
            <a:xfrm flipH="1">
              <a:off x="1732447" y="2699205"/>
              <a:ext cx="1" cy="669527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3883138" y="5160010"/>
              <a:ext cx="2103624" cy="11288"/>
            </a:xfrm>
            <a:prstGeom prst="line">
              <a:avLst/>
            </a:prstGeom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flipV="1">
              <a:off x="6099293" y="2699205"/>
              <a:ext cx="1" cy="669527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îŝľïďé"/>
            <p:cNvSpPr/>
            <p:nvPr/>
          </p:nvSpPr>
          <p:spPr>
            <a:xfrm>
              <a:off x="5912572" y="3368732"/>
              <a:ext cx="373442" cy="373442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85000" lnSpcReduction="20000"/>
            </a:bodyPr>
            <a:lstStyle/>
            <a:p>
              <a:pPr algn="ctr"/>
              <a:r>
                <a:rPr lang="en-US" sz="1600" b="1" dirty="0">
                  <a:solidFill>
                    <a:schemeClr val="tx1"/>
                  </a:solidFill>
                </a:rPr>
                <a:t>3</a:t>
              </a:r>
              <a:endParaRPr lang="en-US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17" name="išľîḍè"/>
            <p:cNvSpPr/>
            <p:nvPr/>
          </p:nvSpPr>
          <p:spPr>
            <a:xfrm>
              <a:off x="5776021" y="2052660"/>
              <a:ext cx="646545" cy="64654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/>
            </a:p>
          </p:txBody>
        </p:sp>
        <p:sp>
          <p:nvSpPr>
            <p:cNvPr id="18" name="íṩḷidê"/>
            <p:cNvSpPr/>
            <p:nvPr/>
          </p:nvSpPr>
          <p:spPr>
            <a:xfrm>
              <a:off x="5916161" y="2244105"/>
              <a:ext cx="366264" cy="263654"/>
            </a:xfrm>
            <a:custGeom>
              <a:avLst/>
              <a:gdLst>
                <a:gd name="connsiteX0" fmla="*/ 67893 w 607286"/>
                <a:gd name="connsiteY0" fmla="*/ 324883 h 437153"/>
                <a:gd name="connsiteX1" fmla="*/ 296916 w 607286"/>
                <a:gd name="connsiteY1" fmla="*/ 324883 h 437153"/>
                <a:gd name="connsiteX2" fmla="*/ 310370 w 607286"/>
                <a:gd name="connsiteY2" fmla="*/ 324883 h 437153"/>
                <a:gd name="connsiteX3" fmla="*/ 539393 w 607286"/>
                <a:gd name="connsiteY3" fmla="*/ 324883 h 437153"/>
                <a:gd name="connsiteX4" fmla="*/ 607286 w 607286"/>
                <a:gd name="connsiteY4" fmla="*/ 415370 h 437153"/>
                <a:gd name="connsiteX5" fmla="*/ 607286 w 607286"/>
                <a:gd name="connsiteY5" fmla="*/ 437153 h 437153"/>
                <a:gd name="connsiteX6" fmla="*/ 0 w 607286"/>
                <a:gd name="connsiteY6" fmla="*/ 437153 h 437153"/>
                <a:gd name="connsiteX7" fmla="*/ 0 w 607286"/>
                <a:gd name="connsiteY7" fmla="*/ 415370 h 437153"/>
                <a:gd name="connsiteX8" fmla="*/ 306838 w 607286"/>
                <a:gd name="connsiteY8" fmla="*/ 130969 h 437153"/>
                <a:gd name="connsiteX9" fmla="*/ 311222 w 607286"/>
                <a:gd name="connsiteY9" fmla="*/ 151745 h 437153"/>
                <a:gd name="connsiteX10" fmla="*/ 332126 w 607286"/>
                <a:gd name="connsiteY10" fmla="*/ 147293 h 437153"/>
                <a:gd name="connsiteX11" fmla="*/ 335962 w 607286"/>
                <a:gd name="connsiteY11" fmla="*/ 165414 h 437153"/>
                <a:gd name="connsiteX12" fmla="*/ 315137 w 607286"/>
                <a:gd name="connsiteY12" fmla="*/ 169866 h 437153"/>
                <a:gd name="connsiteX13" fmla="*/ 319599 w 607286"/>
                <a:gd name="connsiteY13" fmla="*/ 190643 h 437153"/>
                <a:gd name="connsiteX14" fmla="*/ 301514 w 607286"/>
                <a:gd name="connsiteY14" fmla="*/ 194548 h 437153"/>
                <a:gd name="connsiteX15" fmla="*/ 297052 w 607286"/>
                <a:gd name="connsiteY15" fmla="*/ 173693 h 437153"/>
                <a:gd name="connsiteX16" fmla="*/ 276227 w 607286"/>
                <a:gd name="connsiteY16" fmla="*/ 178146 h 437153"/>
                <a:gd name="connsiteX17" fmla="*/ 272312 w 607286"/>
                <a:gd name="connsiteY17" fmla="*/ 160103 h 437153"/>
                <a:gd name="connsiteX18" fmla="*/ 293137 w 607286"/>
                <a:gd name="connsiteY18" fmla="*/ 155651 h 437153"/>
                <a:gd name="connsiteX19" fmla="*/ 288675 w 607286"/>
                <a:gd name="connsiteY19" fmla="*/ 134874 h 437153"/>
                <a:gd name="connsiteX20" fmla="*/ 232843 w 607286"/>
                <a:gd name="connsiteY20" fmla="*/ 123935 h 437153"/>
                <a:gd name="connsiteX21" fmla="*/ 244492 w 607286"/>
                <a:gd name="connsiteY21" fmla="*/ 126434 h 437153"/>
                <a:gd name="connsiteX22" fmla="*/ 253092 w 607286"/>
                <a:gd name="connsiteY22" fmla="*/ 132992 h 437153"/>
                <a:gd name="connsiteX23" fmla="*/ 257940 w 607286"/>
                <a:gd name="connsiteY23" fmla="*/ 143922 h 437153"/>
                <a:gd name="connsiteX24" fmla="*/ 257392 w 607286"/>
                <a:gd name="connsiteY24" fmla="*/ 157976 h 437153"/>
                <a:gd name="connsiteX25" fmla="*/ 250747 w 607286"/>
                <a:gd name="connsiteY25" fmla="*/ 169297 h 437153"/>
                <a:gd name="connsiteX26" fmla="*/ 240583 w 607286"/>
                <a:gd name="connsiteY26" fmla="*/ 179212 h 437153"/>
                <a:gd name="connsiteX27" fmla="*/ 229872 w 607286"/>
                <a:gd name="connsiteY27" fmla="*/ 188660 h 437153"/>
                <a:gd name="connsiteX28" fmla="*/ 229951 w 607286"/>
                <a:gd name="connsiteY28" fmla="*/ 188816 h 437153"/>
                <a:gd name="connsiteX29" fmla="*/ 267165 w 607286"/>
                <a:gd name="connsiteY29" fmla="*/ 180852 h 437153"/>
                <a:gd name="connsiteX30" fmla="*/ 271465 w 607286"/>
                <a:gd name="connsiteY30" fmla="*/ 200917 h 437153"/>
                <a:gd name="connsiteX31" fmla="*/ 200163 w 607286"/>
                <a:gd name="connsiteY31" fmla="*/ 216142 h 437153"/>
                <a:gd name="connsiteX32" fmla="*/ 199069 w 607286"/>
                <a:gd name="connsiteY32" fmla="*/ 204821 h 437153"/>
                <a:gd name="connsiteX33" fmla="*/ 201727 w 607286"/>
                <a:gd name="connsiteY33" fmla="*/ 194593 h 437153"/>
                <a:gd name="connsiteX34" fmla="*/ 206262 w 607286"/>
                <a:gd name="connsiteY34" fmla="*/ 186708 h 437153"/>
                <a:gd name="connsiteX35" fmla="*/ 212282 w 607286"/>
                <a:gd name="connsiteY35" fmla="*/ 179447 h 437153"/>
                <a:gd name="connsiteX36" fmla="*/ 219162 w 607286"/>
                <a:gd name="connsiteY36" fmla="*/ 172654 h 437153"/>
                <a:gd name="connsiteX37" fmla="*/ 226198 w 607286"/>
                <a:gd name="connsiteY37" fmla="*/ 166174 h 437153"/>
                <a:gd name="connsiteX38" fmla="*/ 229169 w 607286"/>
                <a:gd name="connsiteY38" fmla="*/ 163285 h 437153"/>
                <a:gd name="connsiteX39" fmla="*/ 232296 w 607286"/>
                <a:gd name="connsiteY39" fmla="*/ 159928 h 437153"/>
                <a:gd name="connsiteX40" fmla="*/ 234407 w 607286"/>
                <a:gd name="connsiteY40" fmla="*/ 156102 h 437153"/>
                <a:gd name="connsiteX41" fmla="*/ 234720 w 607286"/>
                <a:gd name="connsiteY41" fmla="*/ 151808 h 437153"/>
                <a:gd name="connsiteX42" fmla="*/ 230107 w 607286"/>
                <a:gd name="connsiteY42" fmla="*/ 144625 h 437153"/>
                <a:gd name="connsiteX43" fmla="*/ 222602 w 607286"/>
                <a:gd name="connsiteY43" fmla="*/ 143922 h 437153"/>
                <a:gd name="connsiteX44" fmla="*/ 213767 w 607286"/>
                <a:gd name="connsiteY44" fmla="*/ 150715 h 437153"/>
                <a:gd name="connsiteX45" fmla="*/ 213845 w 607286"/>
                <a:gd name="connsiteY45" fmla="*/ 163441 h 437153"/>
                <a:gd name="connsiteX46" fmla="*/ 191642 w 607286"/>
                <a:gd name="connsiteY46" fmla="*/ 168204 h 437153"/>
                <a:gd name="connsiteX47" fmla="*/ 190156 w 607286"/>
                <a:gd name="connsiteY47" fmla="*/ 152745 h 437153"/>
                <a:gd name="connsiteX48" fmla="*/ 194613 w 607286"/>
                <a:gd name="connsiteY48" fmla="*/ 140097 h 437153"/>
                <a:gd name="connsiteX49" fmla="*/ 204463 w 607286"/>
                <a:gd name="connsiteY49" fmla="*/ 130806 h 437153"/>
                <a:gd name="connsiteX50" fmla="*/ 218849 w 607286"/>
                <a:gd name="connsiteY50" fmla="*/ 125263 h 437153"/>
                <a:gd name="connsiteX51" fmla="*/ 232843 w 607286"/>
                <a:gd name="connsiteY51" fmla="*/ 123935 h 437153"/>
                <a:gd name="connsiteX52" fmla="*/ 384360 w 607286"/>
                <a:gd name="connsiteY52" fmla="*/ 92226 h 437153"/>
                <a:gd name="connsiteX53" fmla="*/ 395386 w 607286"/>
                <a:gd name="connsiteY53" fmla="*/ 95660 h 437153"/>
                <a:gd name="connsiteX54" fmla="*/ 402189 w 607286"/>
                <a:gd name="connsiteY54" fmla="*/ 101515 h 437153"/>
                <a:gd name="connsiteX55" fmla="*/ 405161 w 607286"/>
                <a:gd name="connsiteY55" fmla="*/ 107448 h 437153"/>
                <a:gd name="connsiteX56" fmla="*/ 405552 w 607286"/>
                <a:gd name="connsiteY56" fmla="*/ 117752 h 437153"/>
                <a:gd name="connsiteX57" fmla="*/ 402971 w 607286"/>
                <a:gd name="connsiteY57" fmla="*/ 123685 h 437153"/>
                <a:gd name="connsiteX58" fmla="*/ 399687 w 607286"/>
                <a:gd name="connsiteY58" fmla="*/ 126495 h 437153"/>
                <a:gd name="connsiteX59" fmla="*/ 398045 w 607286"/>
                <a:gd name="connsiteY59" fmla="*/ 127354 h 437153"/>
                <a:gd name="connsiteX60" fmla="*/ 398123 w 607286"/>
                <a:gd name="connsiteY60" fmla="*/ 127588 h 437153"/>
                <a:gd name="connsiteX61" fmla="*/ 399218 w 607286"/>
                <a:gd name="connsiteY61" fmla="*/ 127822 h 437153"/>
                <a:gd name="connsiteX62" fmla="*/ 401877 w 607286"/>
                <a:gd name="connsiteY62" fmla="*/ 128213 h 437153"/>
                <a:gd name="connsiteX63" fmla="*/ 405474 w 607286"/>
                <a:gd name="connsiteY63" fmla="*/ 129306 h 437153"/>
                <a:gd name="connsiteX64" fmla="*/ 409462 w 607286"/>
                <a:gd name="connsiteY64" fmla="*/ 131804 h 437153"/>
                <a:gd name="connsiteX65" fmla="*/ 413059 w 607286"/>
                <a:gd name="connsiteY65" fmla="*/ 136409 h 437153"/>
                <a:gd name="connsiteX66" fmla="*/ 415718 w 607286"/>
                <a:gd name="connsiteY66" fmla="*/ 143982 h 437153"/>
                <a:gd name="connsiteX67" fmla="*/ 415874 w 607286"/>
                <a:gd name="connsiteY67" fmla="*/ 152569 h 437153"/>
                <a:gd name="connsiteX68" fmla="*/ 412121 w 607286"/>
                <a:gd name="connsiteY68" fmla="*/ 162092 h 437153"/>
                <a:gd name="connsiteX69" fmla="*/ 402893 w 607286"/>
                <a:gd name="connsiteY69" fmla="*/ 170913 h 437153"/>
                <a:gd name="connsiteX70" fmla="*/ 386706 w 607286"/>
                <a:gd name="connsiteY70" fmla="*/ 177159 h 437153"/>
                <a:gd name="connsiteX71" fmla="*/ 370676 w 607286"/>
                <a:gd name="connsiteY71" fmla="*/ 178564 h 437153"/>
                <a:gd name="connsiteX72" fmla="*/ 359180 w 607286"/>
                <a:gd name="connsiteY72" fmla="*/ 175831 h 437153"/>
                <a:gd name="connsiteX73" fmla="*/ 351439 w 607286"/>
                <a:gd name="connsiteY73" fmla="*/ 170367 h 437153"/>
                <a:gd name="connsiteX74" fmla="*/ 346669 w 607286"/>
                <a:gd name="connsiteY74" fmla="*/ 163732 h 437153"/>
                <a:gd name="connsiteX75" fmla="*/ 344245 w 607286"/>
                <a:gd name="connsiteY75" fmla="*/ 157408 h 437153"/>
                <a:gd name="connsiteX76" fmla="*/ 343306 w 607286"/>
                <a:gd name="connsiteY76" fmla="*/ 152881 h 437153"/>
                <a:gd name="connsiteX77" fmla="*/ 365749 w 607286"/>
                <a:gd name="connsiteY77" fmla="*/ 148119 h 437153"/>
                <a:gd name="connsiteX78" fmla="*/ 371067 w 607286"/>
                <a:gd name="connsiteY78" fmla="*/ 157174 h 437153"/>
                <a:gd name="connsiteX79" fmla="*/ 375915 w 607286"/>
                <a:gd name="connsiteY79" fmla="*/ 159126 h 437153"/>
                <a:gd name="connsiteX80" fmla="*/ 381702 w 607286"/>
                <a:gd name="connsiteY80" fmla="*/ 158736 h 437153"/>
                <a:gd name="connsiteX81" fmla="*/ 389287 w 607286"/>
                <a:gd name="connsiteY81" fmla="*/ 154989 h 437153"/>
                <a:gd name="connsiteX82" fmla="*/ 390694 w 607286"/>
                <a:gd name="connsiteY82" fmla="*/ 147182 h 437153"/>
                <a:gd name="connsiteX83" fmla="*/ 388818 w 607286"/>
                <a:gd name="connsiteY83" fmla="*/ 143045 h 437153"/>
                <a:gd name="connsiteX84" fmla="*/ 385768 w 607286"/>
                <a:gd name="connsiteY84" fmla="*/ 140937 h 437153"/>
                <a:gd name="connsiteX85" fmla="*/ 381936 w 607286"/>
                <a:gd name="connsiteY85" fmla="*/ 140469 h 437153"/>
                <a:gd name="connsiteX86" fmla="*/ 377870 w 607286"/>
                <a:gd name="connsiteY86" fmla="*/ 141093 h 437153"/>
                <a:gd name="connsiteX87" fmla="*/ 373882 w 607286"/>
                <a:gd name="connsiteY87" fmla="*/ 142108 h 437153"/>
                <a:gd name="connsiteX88" fmla="*/ 371145 w 607286"/>
                <a:gd name="connsiteY88" fmla="*/ 143123 h 437153"/>
                <a:gd name="connsiteX89" fmla="*/ 367704 w 607286"/>
                <a:gd name="connsiteY89" fmla="*/ 127042 h 437153"/>
                <a:gd name="connsiteX90" fmla="*/ 370676 w 607286"/>
                <a:gd name="connsiteY90" fmla="*/ 126730 h 437153"/>
                <a:gd name="connsiteX91" fmla="*/ 374664 w 607286"/>
                <a:gd name="connsiteY91" fmla="*/ 126105 h 437153"/>
                <a:gd name="connsiteX92" fmla="*/ 378417 w 607286"/>
                <a:gd name="connsiteY92" fmla="*/ 125012 h 437153"/>
                <a:gd name="connsiteX93" fmla="*/ 381858 w 607286"/>
                <a:gd name="connsiteY93" fmla="*/ 123217 h 437153"/>
                <a:gd name="connsiteX94" fmla="*/ 384047 w 607286"/>
                <a:gd name="connsiteY94" fmla="*/ 120328 h 437153"/>
                <a:gd name="connsiteX95" fmla="*/ 384282 w 607286"/>
                <a:gd name="connsiteY95" fmla="*/ 116269 h 437153"/>
                <a:gd name="connsiteX96" fmla="*/ 382562 w 607286"/>
                <a:gd name="connsiteY96" fmla="*/ 113147 h 437153"/>
                <a:gd name="connsiteX97" fmla="*/ 379590 w 607286"/>
                <a:gd name="connsiteY97" fmla="*/ 111429 h 437153"/>
                <a:gd name="connsiteX98" fmla="*/ 375837 w 607286"/>
                <a:gd name="connsiteY98" fmla="*/ 110961 h 437153"/>
                <a:gd name="connsiteX99" fmla="*/ 372005 w 607286"/>
                <a:gd name="connsiteY99" fmla="*/ 111351 h 437153"/>
                <a:gd name="connsiteX100" fmla="*/ 367626 w 607286"/>
                <a:gd name="connsiteY100" fmla="*/ 112990 h 437153"/>
                <a:gd name="connsiteX101" fmla="*/ 364342 w 607286"/>
                <a:gd name="connsiteY101" fmla="*/ 115723 h 437153"/>
                <a:gd name="connsiteX102" fmla="*/ 362621 w 607286"/>
                <a:gd name="connsiteY102" fmla="*/ 119392 h 437153"/>
                <a:gd name="connsiteX103" fmla="*/ 362856 w 607286"/>
                <a:gd name="connsiteY103" fmla="*/ 124075 h 437153"/>
                <a:gd name="connsiteX104" fmla="*/ 340648 w 607286"/>
                <a:gd name="connsiteY104" fmla="*/ 128759 h 437153"/>
                <a:gd name="connsiteX105" fmla="*/ 340804 w 607286"/>
                <a:gd name="connsiteY105" fmla="*/ 115567 h 437153"/>
                <a:gd name="connsiteX106" fmla="*/ 346278 w 607286"/>
                <a:gd name="connsiteY106" fmla="*/ 105106 h 437153"/>
                <a:gd name="connsiteX107" fmla="*/ 356053 w 607286"/>
                <a:gd name="connsiteY107" fmla="*/ 97612 h 437153"/>
                <a:gd name="connsiteX108" fmla="*/ 368799 w 607286"/>
                <a:gd name="connsiteY108" fmla="*/ 93084 h 437153"/>
                <a:gd name="connsiteX109" fmla="*/ 384360 w 607286"/>
                <a:gd name="connsiteY109" fmla="*/ 92226 h 437153"/>
                <a:gd name="connsiteX110" fmla="*/ 115676 w 607286"/>
                <a:gd name="connsiteY110" fmla="*/ 47714 h 437153"/>
                <a:gd name="connsiteX111" fmla="*/ 115676 w 607286"/>
                <a:gd name="connsiteY111" fmla="*/ 262703 h 437153"/>
                <a:gd name="connsiteX112" fmla="*/ 491681 w 607286"/>
                <a:gd name="connsiteY112" fmla="*/ 262703 h 437153"/>
                <a:gd name="connsiteX113" fmla="*/ 491681 w 607286"/>
                <a:gd name="connsiteY113" fmla="*/ 47714 h 437153"/>
                <a:gd name="connsiteX114" fmla="*/ 67884 w 607286"/>
                <a:gd name="connsiteY114" fmla="*/ 0 h 437153"/>
                <a:gd name="connsiteX115" fmla="*/ 539473 w 607286"/>
                <a:gd name="connsiteY115" fmla="*/ 0 h 437153"/>
                <a:gd name="connsiteX116" fmla="*/ 539473 w 607286"/>
                <a:gd name="connsiteY116" fmla="*/ 310417 h 437153"/>
                <a:gd name="connsiteX117" fmla="*/ 67884 w 607286"/>
                <a:gd name="connsiteY117" fmla="*/ 310417 h 437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</a:cxnLst>
              <a:rect l="l" t="t" r="r" b="b"/>
              <a:pathLst>
                <a:path w="607286" h="437153">
                  <a:moveTo>
                    <a:pt x="67893" y="324883"/>
                  </a:moveTo>
                  <a:lnTo>
                    <a:pt x="296916" y="324883"/>
                  </a:lnTo>
                  <a:lnTo>
                    <a:pt x="310370" y="324883"/>
                  </a:lnTo>
                  <a:lnTo>
                    <a:pt x="539393" y="324883"/>
                  </a:lnTo>
                  <a:lnTo>
                    <a:pt x="607286" y="415370"/>
                  </a:lnTo>
                  <a:lnTo>
                    <a:pt x="607286" y="437153"/>
                  </a:lnTo>
                  <a:lnTo>
                    <a:pt x="0" y="437153"/>
                  </a:lnTo>
                  <a:lnTo>
                    <a:pt x="0" y="415370"/>
                  </a:lnTo>
                  <a:close/>
                  <a:moveTo>
                    <a:pt x="306838" y="130969"/>
                  </a:moveTo>
                  <a:lnTo>
                    <a:pt x="311222" y="151745"/>
                  </a:lnTo>
                  <a:lnTo>
                    <a:pt x="332126" y="147293"/>
                  </a:lnTo>
                  <a:lnTo>
                    <a:pt x="335962" y="165414"/>
                  </a:lnTo>
                  <a:lnTo>
                    <a:pt x="315137" y="169866"/>
                  </a:lnTo>
                  <a:lnTo>
                    <a:pt x="319599" y="190643"/>
                  </a:lnTo>
                  <a:lnTo>
                    <a:pt x="301514" y="194548"/>
                  </a:lnTo>
                  <a:lnTo>
                    <a:pt x="297052" y="173693"/>
                  </a:lnTo>
                  <a:lnTo>
                    <a:pt x="276227" y="178146"/>
                  </a:lnTo>
                  <a:lnTo>
                    <a:pt x="272312" y="160103"/>
                  </a:lnTo>
                  <a:lnTo>
                    <a:pt x="293137" y="155651"/>
                  </a:lnTo>
                  <a:lnTo>
                    <a:pt x="288675" y="134874"/>
                  </a:lnTo>
                  <a:close/>
                  <a:moveTo>
                    <a:pt x="232843" y="123935"/>
                  </a:moveTo>
                  <a:cubicBezTo>
                    <a:pt x="237222" y="124091"/>
                    <a:pt x="241131" y="124950"/>
                    <a:pt x="244492" y="126434"/>
                  </a:cubicBezTo>
                  <a:cubicBezTo>
                    <a:pt x="247932" y="127917"/>
                    <a:pt x="250825" y="130103"/>
                    <a:pt x="253092" y="132992"/>
                  </a:cubicBezTo>
                  <a:cubicBezTo>
                    <a:pt x="255438" y="135959"/>
                    <a:pt x="257080" y="139550"/>
                    <a:pt x="257940" y="143922"/>
                  </a:cubicBezTo>
                  <a:cubicBezTo>
                    <a:pt x="259112" y="149154"/>
                    <a:pt x="258956" y="153838"/>
                    <a:pt x="257392" y="157976"/>
                  </a:cubicBezTo>
                  <a:cubicBezTo>
                    <a:pt x="255907" y="162036"/>
                    <a:pt x="253718" y="165862"/>
                    <a:pt x="250747" y="169297"/>
                  </a:cubicBezTo>
                  <a:cubicBezTo>
                    <a:pt x="247776" y="172810"/>
                    <a:pt x="244414" y="176089"/>
                    <a:pt x="240583" y="179212"/>
                  </a:cubicBezTo>
                  <a:cubicBezTo>
                    <a:pt x="236831" y="182335"/>
                    <a:pt x="233234" y="185458"/>
                    <a:pt x="229872" y="188660"/>
                  </a:cubicBezTo>
                  <a:lnTo>
                    <a:pt x="229951" y="188816"/>
                  </a:lnTo>
                  <a:lnTo>
                    <a:pt x="267165" y="180852"/>
                  </a:lnTo>
                  <a:lnTo>
                    <a:pt x="271465" y="200917"/>
                  </a:lnTo>
                  <a:lnTo>
                    <a:pt x="200163" y="216142"/>
                  </a:lnTo>
                  <a:cubicBezTo>
                    <a:pt x="199069" y="212160"/>
                    <a:pt x="198678" y="208413"/>
                    <a:pt x="199069" y="204821"/>
                  </a:cubicBezTo>
                  <a:cubicBezTo>
                    <a:pt x="199382" y="201152"/>
                    <a:pt x="200242" y="197794"/>
                    <a:pt x="201727" y="194593"/>
                  </a:cubicBezTo>
                  <a:cubicBezTo>
                    <a:pt x="202978" y="191861"/>
                    <a:pt x="204463" y="189206"/>
                    <a:pt x="206262" y="186708"/>
                  </a:cubicBezTo>
                  <a:cubicBezTo>
                    <a:pt x="208060" y="184131"/>
                    <a:pt x="210093" y="181711"/>
                    <a:pt x="212282" y="179447"/>
                  </a:cubicBezTo>
                  <a:cubicBezTo>
                    <a:pt x="214393" y="177104"/>
                    <a:pt x="216738" y="174840"/>
                    <a:pt x="219162" y="172654"/>
                  </a:cubicBezTo>
                  <a:cubicBezTo>
                    <a:pt x="221585" y="170468"/>
                    <a:pt x="223931" y="168282"/>
                    <a:pt x="226198" y="166174"/>
                  </a:cubicBezTo>
                  <a:cubicBezTo>
                    <a:pt x="227058" y="165315"/>
                    <a:pt x="228074" y="164378"/>
                    <a:pt x="229169" y="163285"/>
                  </a:cubicBezTo>
                  <a:cubicBezTo>
                    <a:pt x="230342" y="162192"/>
                    <a:pt x="231358" y="161099"/>
                    <a:pt x="232296" y="159928"/>
                  </a:cubicBezTo>
                  <a:cubicBezTo>
                    <a:pt x="233234" y="158679"/>
                    <a:pt x="233938" y="157429"/>
                    <a:pt x="234407" y="156102"/>
                  </a:cubicBezTo>
                  <a:cubicBezTo>
                    <a:pt x="234954" y="154775"/>
                    <a:pt x="235032" y="153370"/>
                    <a:pt x="234720" y="151808"/>
                  </a:cubicBezTo>
                  <a:cubicBezTo>
                    <a:pt x="233860" y="148060"/>
                    <a:pt x="232374" y="145640"/>
                    <a:pt x="230107" y="144625"/>
                  </a:cubicBezTo>
                  <a:cubicBezTo>
                    <a:pt x="227918" y="143610"/>
                    <a:pt x="225416" y="143376"/>
                    <a:pt x="222602" y="143922"/>
                  </a:cubicBezTo>
                  <a:cubicBezTo>
                    <a:pt x="217911" y="144937"/>
                    <a:pt x="214940" y="147202"/>
                    <a:pt x="213767" y="150715"/>
                  </a:cubicBezTo>
                  <a:cubicBezTo>
                    <a:pt x="212594" y="154228"/>
                    <a:pt x="212594" y="158444"/>
                    <a:pt x="213845" y="163441"/>
                  </a:cubicBezTo>
                  <a:lnTo>
                    <a:pt x="191642" y="168204"/>
                  </a:lnTo>
                  <a:cubicBezTo>
                    <a:pt x="190078" y="162661"/>
                    <a:pt x="189609" y="157429"/>
                    <a:pt x="190156" y="152745"/>
                  </a:cubicBezTo>
                  <a:cubicBezTo>
                    <a:pt x="190704" y="147982"/>
                    <a:pt x="192189" y="143766"/>
                    <a:pt x="194613" y="140097"/>
                  </a:cubicBezTo>
                  <a:cubicBezTo>
                    <a:pt x="197036" y="136427"/>
                    <a:pt x="200320" y="133304"/>
                    <a:pt x="204463" y="130806"/>
                  </a:cubicBezTo>
                  <a:cubicBezTo>
                    <a:pt x="208529" y="128307"/>
                    <a:pt x="213376" y="126434"/>
                    <a:pt x="218849" y="125263"/>
                  </a:cubicBezTo>
                  <a:cubicBezTo>
                    <a:pt x="223852" y="124169"/>
                    <a:pt x="228465" y="123701"/>
                    <a:pt x="232843" y="123935"/>
                  </a:cubicBezTo>
                  <a:close/>
                  <a:moveTo>
                    <a:pt x="384360" y="92226"/>
                  </a:moveTo>
                  <a:cubicBezTo>
                    <a:pt x="388818" y="92850"/>
                    <a:pt x="392415" y="94021"/>
                    <a:pt x="395386" y="95660"/>
                  </a:cubicBezTo>
                  <a:cubicBezTo>
                    <a:pt x="398358" y="97378"/>
                    <a:pt x="400625" y="99329"/>
                    <a:pt x="402189" y="101515"/>
                  </a:cubicBezTo>
                  <a:cubicBezTo>
                    <a:pt x="403832" y="103779"/>
                    <a:pt x="404770" y="105731"/>
                    <a:pt x="405161" y="107448"/>
                  </a:cubicBezTo>
                  <a:cubicBezTo>
                    <a:pt x="406099" y="111741"/>
                    <a:pt x="406256" y="115254"/>
                    <a:pt x="405552" y="117752"/>
                  </a:cubicBezTo>
                  <a:cubicBezTo>
                    <a:pt x="404926" y="120328"/>
                    <a:pt x="404066" y="122358"/>
                    <a:pt x="402971" y="123685"/>
                  </a:cubicBezTo>
                  <a:cubicBezTo>
                    <a:pt x="401877" y="125090"/>
                    <a:pt x="400782" y="126027"/>
                    <a:pt x="399687" y="126495"/>
                  </a:cubicBezTo>
                  <a:cubicBezTo>
                    <a:pt x="398592" y="127042"/>
                    <a:pt x="398045" y="127276"/>
                    <a:pt x="398045" y="127354"/>
                  </a:cubicBezTo>
                  <a:lnTo>
                    <a:pt x="398123" y="127588"/>
                  </a:lnTo>
                  <a:cubicBezTo>
                    <a:pt x="398123" y="127744"/>
                    <a:pt x="398514" y="127822"/>
                    <a:pt x="399218" y="127822"/>
                  </a:cubicBezTo>
                  <a:cubicBezTo>
                    <a:pt x="399922" y="127901"/>
                    <a:pt x="400782" y="127979"/>
                    <a:pt x="401877" y="128213"/>
                  </a:cubicBezTo>
                  <a:cubicBezTo>
                    <a:pt x="402971" y="128447"/>
                    <a:pt x="404144" y="128759"/>
                    <a:pt x="405474" y="129306"/>
                  </a:cubicBezTo>
                  <a:cubicBezTo>
                    <a:pt x="406881" y="129774"/>
                    <a:pt x="408132" y="130633"/>
                    <a:pt x="409462" y="131804"/>
                  </a:cubicBezTo>
                  <a:cubicBezTo>
                    <a:pt x="410713" y="132975"/>
                    <a:pt x="411886" y="134536"/>
                    <a:pt x="413059" y="136409"/>
                  </a:cubicBezTo>
                  <a:cubicBezTo>
                    <a:pt x="414154" y="138361"/>
                    <a:pt x="415014" y="140859"/>
                    <a:pt x="415718" y="143982"/>
                  </a:cubicBezTo>
                  <a:cubicBezTo>
                    <a:pt x="416265" y="146480"/>
                    <a:pt x="416265" y="149368"/>
                    <a:pt x="415874" y="152569"/>
                  </a:cubicBezTo>
                  <a:cubicBezTo>
                    <a:pt x="415483" y="155769"/>
                    <a:pt x="414232" y="158970"/>
                    <a:pt x="412121" y="162092"/>
                  </a:cubicBezTo>
                  <a:cubicBezTo>
                    <a:pt x="410009" y="165293"/>
                    <a:pt x="406959" y="168259"/>
                    <a:pt x="402893" y="170913"/>
                  </a:cubicBezTo>
                  <a:cubicBezTo>
                    <a:pt x="398827" y="173646"/>
                    <a:pt x="393431" y="175753"/>
                    <a:pt x="386706" y="177159"/>
                  </a:cubicBezTo>
                  <a:cubicBezTo>
                    <a:pt x="380607" y="178486"/>
                    <a:pt x="375211" y="178954"/>
                    <a:pt x="370676" y="178564"/>
                  </a:cubicBezTo>
                  <a:cubicBezTo>
                    <a:pt x="366140" y="178173"/>
                    <a:pt x="362387" y="177237"/>
                    <a:pt x="359180" y="175831"/>
                  </a:cubicBezTo>
                  <a:cubicBezTo>
                    <a:pt x="355974" y="174348"/>
                    <a:pt x="353472" y="172553"/>
                    <a:pt x="351439" y="170367"/>
                  </a:cubicBezTo>
                  <a:cubicBezTo>
                    <a:pt x="349484" y="168181"/>
                    <a:pt x="347920" y="165995"/>
                    <a:pt x="346669" y="163732"/>
                  </a:cubicBezTo>
                  <a:cubicBezTo>
                    <a:pt x="345496" y="161468"/>
                    <a:pt x="344714" y="159360"/>
                    <a:pt x="344245" y="157408"/>
                  </a:cubicBezTo>
                  <a:cubicBezTo>
                    <a:pt x="343775" y="155457"/>
                    <a:pt x="343463" y="153974"/>
                    <a:pt x="343306" y="152881"/>
                  </a:cubicBezTo>
                  <a:lnTo>
                    <a:pt x="365749" y="148119"/>
                  </a:lnTo>
                  <a:cubicBezTo>
                    <a:pt x="366531" y="152569"/>
                    <a:pt x="368330" y="155535"/>
                    <a:pt x="371067" y="157174"/>
                  </a:cubicBezTo>
                  <a:cubicBezTo>
                    <a:pt x="372474" y="158267"/>
                    <a:pt x="374116" y="158970"/>
                    <a:pt x="375915" y="159126"/>
                  </a:cubicBezTo>
                  <a:cubicBezTo>
                    <a:pt x="377713" y="159360"/>
                    <a:pt x="379668" y="159204"/>
                    <a:pt x="381702" y="158736"/>
                  </a:cubicBezTo>
                  <a:cubicBezTo>
                    <a:pt x="385064" y="158033"/>
                    <a:pt x="387566" y="156784"/>
                    <a:pt x="389287" y="154989"/>
                  </a:cubicBezTo>
                  <a:cubicBezTo>
                    <a:pt x="390929" y="153193"/>
                    <a:pt x="391398" y="150617"/>
                    <a:pt x="390694" y="147182"/>
                  </a:cubicBezTo>
                  <a:cubicBezTo>
                    <a:pt x="390303" y="145387"/>
                    <a:pt x="389678" y="143982"/>
                    <a:pt x="388818" y="143045"/>
                  </a:cubicBezTo>
                  <a:cubicBezTo>
                    <a:pt x="387957" y="142108"/>
                    <a:pt x="386941" y="141406"/>
                    <a:pt x="385768" y="140937"/>
                  </a:cubicBezTo>
                  <a:cubicBezTo>
                    <a:pt x="384595" y="140547"/>
                    <a:pt x="383344" y="140391"/>
                    <a:pt x="381936" y="140469"/>
                  </a:cubicBezTo>
                  <a:cubicBezTo>
                    <a:pt x="380607" y="140547"/>
                    <a:pt x="379199" y="140781"/>
                    <a:pt x="377870" y="141093"/>
                  </a:cubicBezTo>
                  <a:cubicBezTo>
                    <a:pt x="376149" y="141406"/>
                    <a:pt x="374820" y="141796"/>
                    <a:pt x="373882" y="142108"/>
                  </a:cubicBezTo>
                  <a:cubicBezTo>
                    <a:pt x="372865" y="142420"/>
                    <a:pt x="372005" y="142811"/>
                    <a:pt x="371145" y="143123"/>
                  </a:cubicBezTo>
                  <a:lnTo>
                    <a:pt x="367704" y="127042"/>
                  </a:lnTo>
                  <a:cubicBezTo>
                    <a:pt x="368564" y="126964"/>
                    <a:pt x="369581" y="126886"/>
                    <a:pt x="370676" y="126730"/>
                  </a:cubicBezTo>
                  <a:cubicBezTo>
                    <a:pt x="371770" y="126652"/>
                    <a:pt x="373100" y="126417"/>
                    <a:pt x="374664" y="126105"/>
                  </a:cubicBezTo>
                  <a:cubicBezTo>
                    <a:pt x="375915" y="125793"/>
                    <a:pt x="377166" y="125481"/>
                    <a:pt x="378417" y="125012"/>
                  </a:cubicBezTo>
                  <a:cubicBezTo>
                    <a:pt x="379747" y="124544"/>
                    <a:pt x="380841" y="123997"/>
                    <a:pt x="381858" y="123217"/>
                  </a:cubicBezTo>
                  <a:cubicBezTo>
                    <a:pt x="382796" y="122436"/>
                    <a:pt x="383578" y="121421"/>
                    <a:pt x="384047" y="120328"/>
                  </a:cubicBezTo>
                  <a:cubicBezTo>
                    <a:pt x="384595" y="119157"/>
                    <a:pt x="384595" y="117830"/>
                    <a:pt x="384282" y="116269"/>
                  </a:cubicBezTo>
                  <a:cubicBezTo>
                    <a:pt x="384047" y="115020"/>
                    <a:pt x="383422" y="113927"/>
                    <a:pt x="382562" y="113147"/>
                  </a:cubicBezTo>
                  <a:cubicBezTo>
                    <a:pt x="381702" y="112366"/>
                    <a:pt x="380685" y="111819"/>
                    <a:pt x="379590" y="111429"/>
                  </a:cubicBezTo>
                  <a:cubicBezTo>
                    <a:pt x="378417" y="111117"/>
                    <a:pt x="377166" y="110961"/>
                    <a:pt x="375837" y="110961"/>
                  </a:cubicBezTo>
                  <a:cubicBezTo>
                    <a:pt x="374429" y="110961"/>
                    <a:pt x="373178" y="111117"/>
                    <a:pt x="372005" y="111351"/>
                  </a:cubicBezTo>
                  <a:cubicBezTo>
                    <a:pt x="370441" y="111663"/>
                    <a:pt x="368955" y="112210"/>
                    <a:pt x="367626" y="112990"/>
                  </a:cubicBezTo>
                  <a:cubicBezTo>
                    <a:pt x="366297" y="113693"/>
                    <a:pt x="365202" y="114630"/>
                    <a:pt x="364342" y="115723"/>
                  </a:cubicBezTo>
                  <a:cubicBezTo>
                    <a:pt x="363481" y="116737"/>
                    <a:pt x="362934" y="117986"/>
                    <a:pt x="362621" y="119392"/>
                  </a:cubicBezTo>
                  <a:cubicBezTo>
                    <a:pt x="362308" y="120797"/>
                    <a:pt x="362387" y="122358"/>
                    <a:pt x="362856" y="124075"/>
                  </a:cubicBezTo>
                  <a:lnTo>
                    <a:pt x="340648" y="128759"/>
                  </a:lnTo>
                  <a:cubicBezTo>
                    <a:pt x="339631" y="123919"/>
                    <a:pt x="339709" y="119470"/>
                    <a:pt x="340804" y="115567"/>
                  </a:cubicBezTo>
                  <a:cubicBezTo>
                    <a:pt x="341821" y="111585"/>
                    <a:pt x="343619" y="108151"/>
                    <a:pt x="346278" y="105106"/>
                  </a:cubicBezTo>
                  <a:cubicBezTo>
                    <a:pt x="348937" y="102140"/>
                    <a:pt x="352221" y="99642"/>
                    <a:pt x="356053" y="97612"/>
                  </a:cubicBezTo>
                  <a:cubicBezTo>
                    <a:pt x="359884" y="95582"/>
                    <a:pt x="364185" y="94099"/>
                    <a:pt x="368799" y="93084"/>
                  </a:cubicBezTo>
                  <a:cubicBezTo>
                    <a:pt x="374820" y="91835"/>
                    <a:pt x="379981" y="91523"/>
                    <a:pt x="384360" y="92226"/>
                  </a:cubicBezTo>
                  <a:close/>
                  <a:moveTo>
                    <a:pt x="115676" y="47714"/>
                  </a:moveTo>
                  <a:lnTo>
                    <a:pt x="115676" y="262703"/>
                  </a:lnTo>
                  <a:lnTo>
                    <a:pt x="491681" y="262703"/>
                  </a:lnTo>
                  <a:lnTo>
                    <a:pt x="491681" y="47714"/>
                  </a:lnTo>
                  <a:close/>
                  <a:moveTo>
                    <a:pt x="67884" y="0"/>
                  </a:moveTo>
                  <a:lnTo>
                    <a:pt x="539473" y="0"/>
                  </a:lnTo>
                  <a:lnTo>
                    <a:pt x="539473" y="310417"/>
                  </a:lnTo>
                  <a:lnTo>
                    <a:pt x="67884" y="3104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en-US" sz="3200"/>
            </a:p>
          </p:txBody>
        </p:sp>
        <p:sp>
          <p:nvSpPr>
            <p:cNvPr id="19" name="îşļïďé"/>
            <p:cNvSpPr/>
            <p:nvPr/>
          </p:nvSpPr>
          <p:spPr bwMode="auto">
            <a:xfrm>
              <a:off x="5045262" y="4613899"/>
              <a:ext cx="2108063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en-US" altLang="zh-CN" sz="1100" dirty="0"/>
                <a:t>Copy paste fonts. Choose the only option to retain text.</a:t>
              </a:r>
              <a:endParaRPr lang="en-US" altLang="zh-CN" sz="1100" dirty="0"/>
            </a:p>
          </p:txBody>
        </p:sp>
        <p:sp>
          <p:nvSpPr>
            <p:cNvPr id="20" name="iSľîḑe"/>
            <p:cNvSpPr txBox="1"/>
            <p:nvPr/>
          </p:nvSpPr>
          <p:spPr bwMode="auto">
            <a:xfrm>
              <a:off x="5045262" y="4226301"/>
              <a:ext cx="2108063" cy="387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b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 here</a:t>
              </a:r>
              <a:endParaRPr lang="en-US" altLang="zh-CN" sz="1800" b="1" dirty="0"/>
            </a:p>
          </p:txBody>
        </p:sp>
        <p:sp>
          <p:nvSpPr>
            <p:cNvPr id="21" name="ï$1íḍé"/>
            <p:cNvSpPr/>
            <p:nvPr/>
          </p:nvSpPr>
          <p:spPr>
            <a:xfrm>
              <a:off x="3729150" y="3368732"/>
              <a:ext cx="373440" cy="373440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85000" lnSpcReduction="20000"/>
            </a:bodyPr>
            <a:lstStyle/>
            <a:p>
              <a:pPr algn="ctr"/>
              <a:r>
                <a:rPr lang="en-US" sz="1600" b="1" dirty="0">
                  <a:solidFill>
                    <a:schemeClr val="tx1"/>
                  </a:solidFill>
                </a:rPr>
                <a:t>2</a:t>
              </a:r>
              <a:endParaRPr lang="en-US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22" name="iṣľïďè"/>
            <p:cNvSpPr/>
            <p:nvPr/>
          </p:nvSpPr>
          <p:spPr>
            <a:xfrm rot="10800000">
              <a:off x="3592598" y="4524753"/>
              <a:ext cx="646545" cy="646545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/>
            </a:p>
          </p:txBody>
        </p:sp>
        <p:sp>
          <p:nvSpPr>
            <p:cNvPr id="23" name="ïṧļiḋè"/>
            <p:cNvSpPr/>
            <p:nvPr/>
          </p:nvSpPr>
          <p:spPr>
            <a:xfrm>
              <a:off x="3732739" y="4704883"/>
              <a:ext cx="366262" cy="263652"/>
            </a:xfrm>
            <a:custGeom>
              <a:avLst/>
              <a:gdLst>
                <a:gd name="connsiteX0" fmla="*/ 67893 w 607286"/>
                <a:gd name="connsiteY0" fmla="*/ 324883 h 437153"/>
                <a:gd name="connsiteX1" fmla="*/ 296916 w 607286"/>
                <a:gd name="connsiteY1" fmla="*/ 324883 h 437153"/>
                <a:gd name="connsiteX2" fmla="*/ 310370 w 607286"/>
                <a:gd name="connsiteY2" fmla="*/ 324883 h 437153"/>
                <a:gd name="connsiteX3" fmla="*/ 539393 w 607286"/>
                <a:gd name="connsiteY3" fmla="*/ 324883 h 437153"/>
                <a:gd name="connsiteX4" fmla="*/ 607286 w 607286"/>
                <a:gd name="connsiteY4" fmla="*/ 415370 h 437153"/>
                <a:gd name="connsiteX5" fmla="*/ 607286 w 607286"/>
                <a:gd name="connsiteY5" fmla="*/ 437153 h 437153"/>
                <a:gd name="connsiteX6" fmla="*/ 0 w 607286"/>
                <a:gd name="connsiteY6" fmla="*/ 437153 h 437153"/>
                <a:gd name="connsiteX7" fmla="*/ 0 w 607286"/>
                <a:gd name="connsiteY7" fmla="*/ 415370 h 437153"/>
                <a:gd name="connsiteX8" fmla="*/ 306838 w 607286"/>
                <a:gd name="connsiteY8" fmla="*/ 130969 h 437153"/>
                <a:gd name="connsiteX9" fmla="*/ 311222 w 607286"/>
                <a:gd name="connsiteY9" fmla="*/ 151745 h 437153"/>
                <a:gd name="connsiteX10" fmla="*/ 332126 w 607286"/>
                <a:gd name="connsiteY10" fmla="*/ 147293 h 437153"/>
                <a:gd name="connsiteX11" fmla="*/ 335962 w 607286"/>
                <a:gd name="connsiteY11" fmla="*/ 165414 h 437153"/>
                <a:gd name="connsiteX12" fmla="*/ 315137 w 607286"/>
                <a:gd name="connsiteY12" fmla="*/ 169866 h 437153"/>
                <a:gd name="connsiteX13" fmla="*/ 319599 w 607286"/>
                <a:gd name="connsiteY13" fmla="*/ 190643 h 437153"/>
                <a:gd name="connsiteX14" fmla="*/ 301514 w 607286"/>
                <a:gd name="connsiteY14" fmla="*/ 194548 h 437153"/>
                <a:gd name="connsiteX15" fmla="*/ 297052 w 607286"/>
                <a:gd name="connsiteY15" fmla="*/ 173693 h 437153"/>
                <a:gd name="connsiteX16" fmla="*/ 276227 w 607286"/>
                <a:gd name="connsiteY16" fmla="*/ 178146 h 437153"/>
                <a:gd name="connsiteX17" fmla="*/ 272312 w 607286"/>
                <a:gd name="connsiteY17" fmla="*/ 160103 h 437153"/>
                <a:gd name="connsiteX18" fmla="*/ 293137 w 607286"/>
                <a:gd name="connsiteY18" fmla="*/ 155651 h 437153"/>
                <a:gd name="connsiteX19" fmla="*/ 288675 w 607286"/>
                <a:gd name="connsiteY19" fmla="*/ 134874 h 437153"/>
                <a:gd name="connsiteX20" fmla="*/ 232843 w 607286"/>
                <a:gd name="connsiteY20" fmla="*/ 123935 h 437153"/>
                <a:gd name="connsiteX21" fmla="*/ 244492 w 607286"/>
                <a:gd name="connsiteY21" fmla="*/ 126434 h 437153"/>
                <a:gd name="connsiteX22" fmla="*/ 253092 w 607286"/>
                <a:gd name="connsiteY22" fmla="*/ 132992 h 437153"/>
                <a:gd name="connsiteX23" fmla="*/ 257940 w 607286"/>
                <a:gd name="connsiteY23" fmla="*/ 143922 h 437153"/>
                <a:gd name="connsiteX24" fmla="*/ 257392 w 607286"/>
                <a:gd name="connsiteY24" fmla="*/ 157976 h 437153"/>
                <a:gd name="connsiteX25" fmla="*/ 250747 w 607286"/>
                <a:gd name="connsiteY25" fmla="*/ 169297 h 437153"/>
                <a:gd name="connsiteX26" fmla="*/ 240583 w 607286"/>
                <a:gd name="connsiteY26" fmla="*/ 179212 h 437153"/>
                <a:gd name="connsiteX27" fmla="*/ 229872 w 607286"/>
                <a:gd name="connsiteY27" fmla="*/ 188660 h 437153"/>
                <a:gd name="connsiteX28" fmla="*/ 229951 w 607286"/>
                <a:gd name="connsiteY28" fmla="*/ 188816 h 437153"/>
                <a:gd name="connsiteX29" fmla="*/ 267165 w 607286"/>
                <a:gd name="connsiteY29" fmla="*/ 180852 h 437153"/>
                <a:gd name="connsiteX30" fmla="*/ 271465 w 607286"/>
                <a:gd name="connsiteY30" fmla="*/ 200917 h 437153"/>
                <a:gd name="connsiteX31" fmla="*/ 200163 w 607286"/>
                <a:gd name="connsiteY31" fmla="*/ 216142 h 437153"/>
                <a:gd name="connsiteX32" fmla="*/ 199069 w 607286"/>
                <a:gd name="connsiteY32" fmla="*/ 204821 h 437153"/>
                <a:gd name="connsiteX33" fmla="*/ 201727 w 607286"/>
                <a:gd name="connsiteY33" fmla="*/ 194593 h 437153"/>
                <a:gd name="connsiteX34" fmla="*/ 206262 w 607286"/>
                <a:gd name="connsiteY34" fmla="*/ 186708 h 437153"/>
                <a:gd name="connsiteX35" fmla="*/ 212282 w 607286"/>
                <a:gd name="connsiteY35" fmla="*/ 179447 h 437153"/>
                <a:gd name="connsiteX36" fmla="*/ 219162 w 607286"/>
                <a:gd name="connsiteY36" fmla="*/ 172654 h 437153"/>
                <a:gd name="connsiteX37" fmla="*/ 226198 w 607286"/>
                <a:gd name="connsiteY37" fmla="*/ 166174 h 437153"/>
                <a:gd name="connsiteX38" fmla="*/ 229169 w 607286"/>
                <a:gd name="connsiteY38" fmla="*/ 163285 h 437153"/>
                <a:gd name="connsiteX39" fmla="*/ 232296 w 607286"/>
                <a:gd name="connsiteY39" fmla="*/ 159928 h 437153"/>
                <a:gd name="connsiteX40" fmla="*/ 234407 w 607286"/>
                <a:gd name="connsiteY40" fmla="*/ 156102 h 437153"/>
                <a:gd name="connsiteX41" fmla="*/ 234720 w 607286"/>
                <a:gd name="connsiteY41" fmla="*/ 151808 h 437153"/>
                <a:gd name="connsiteX42" fmla="*/ 230107 w 607286"/>
                <a:gd name="connsiteY42" fmla="*/ 144625 h 437153"/>
                <a:gd name="connsiteX43" fmla="*/ 222602 w 607286"/>
                <a:gd name="connsiteY43" fmla="*/ 143922 h 437153"/>
                <a:gd name="connsiteX44" fmla="*/ 213767 w 607286"/>
                <a:gd name="connsiteY44" fmla="*/ 150715 h 437153"/>
                <a:gd name="connsiteX45" fmla="*/ 213845 w 607286"/>
                <a:gd name="connsiteY45" fmla="*/ 163441 h 437153"/>
                <a:gd name="connsiteX46" fmla="*/ 191642 w 607286"/>
                <a:gd name="connsiteY46" fmla="*/ 168204 h 437153"/>
                <a:gd name="connsiteX47" fmla="*/ 190156 w 607286"/>
                <a:gd name="connsiteY47" fmla="*/ 152745 h 437153"/>
                <a:gd name="connsiteX48" fmla="*/ 194613 w 607286"/>
                <a:gd name="connsiteY48" fmla="*/ 140097 h 437153"/>
                <a:gd name="connsiteX49" fmla="*/ 204463 w 607286"/>
                <a:gd name="connsiteY49" fmla="*/ 130806 h 437153"/>
                <a:gd name="connsiteX50" fmla="*/ 218849 w 607286"/>
                <a:gd name="connsiteY50" fmla="*/ 125263 h 437153"/>
                <a:gd name="connsiteX51" fmla="*/ 232843 w 607286"/>
                <a:gd name="connsiteY51" fmla="*/ 123935 h 437153"/>
                <a:gd name="connsiteX52" fmla="*/ 384360 w 607286"/>
                <a:gd name="connsiteY52" fmla="*/ 92226 h 437153"/>
                <a:gd name="connsiteX53" fmla="*/ 395386 w 607286"/>
                <a:gd name="connsiteY53" fmla="*/ 95660 h 437153"/>
                <a:gd name="connsiteX54" fmla="*/ 402189 w 607286"/>
                <a:gd name="connsiteY54" fmla="*/ 101515 h 437153"/>
                <a:gd name="connsiteX55" fmla="*/ 405161 w 607286"/>
                <a:gd name="connsiteY55" fmla="*/ 107448 h 437153"/>
                <a:gd name="connsiteX56" fmla="*/ 405552 w 607286"/>
                <a:gd name="connsiteY56" fmla="*/ 117752 h 437153"/>
                <a:gd name="connsiteX57" fmla="*/ 402971 w 607286"/>
                <a:gd name="connsiteY57" fmla="*/ 123685 h 437153"/>
                <a:gd name="connsiteX58" fmla="*/ 399687 w 607286"/>
                <a:gd name="connsiteY58" fmla="*/ 126495 h 437153"/>
                <a:gd name="connsiteX59" fmla="*/ 398045 w 607286"/>
                <a:gd name="connsiteY59" fmla="*/ 127354 h 437153"/>
                <a:gd name="connsiteX60" fmla="*/ 398123 w 607286"/>
                <a:gd name="connsiteY60" fmla="*/ 127588 h 437153"/>
                <a:gd name="connsiteX61" fmla="*/ 399218 w 607286"/>
                <a:gd name="connsiteY61" fmla="*/ 127822 h 437153"/>
                <a:gd name="connsiteX62" fmla="*/ 401877 w 607286"/>
                <a:gd name="connsiteY62" fmla="*/ 128213 h 437153"/>
                <a:gd name="connsiteX63" fmla="*/ 405474 w 607286"/>
                <a:gd name="connsiteY63" fmla="*/ 129306 h 437153"/>
                <a:gd name="connsiteX64" fmla="*/ 409462 w 607286"/>
                <a:gd name="connsiteY64" fmla="*/ 131804 h 437153"/>
                <a:gd name="connsiteX65" fmla="*/ 413059 w 607286"/>
                <a:gd name="connsiteY65" fmla="*/ 136409 h 437153"/>
                <a:gd name="connsiteX66" fmla="*/ 415718 w 607286"/>
                <a:gd name="connsiteY66" fmla="*/ 143982 h 437153"/>
                <a:gd name="connsiteX67" fmla="*/ 415874 w 607286"/>
                <a:gd name="connsiteY67" fmla="*/ 152569 h 437153"/>
                <a:gd name="connsiteX68" fmla="*/ 412121 w 607286"/>
                <a:gd name="connsiteY68" fmla="*/ 162092 h 437153"/>
                <a:gd name="connsiteX69" fmla="*/ 402893 w 607286"/>
                <a:gd name="connsiteY69" fmla="*/ 170913 h 437153"/>
                <a:gd name="connsiteX70" fmla="*/ 386706 w 607286"/>
                <a:gd name="connsiteY70" fmla="*/ 177159 h 437153"/>
                <a:gd name="connsiteX71" fmla="*/ 370676 w 607286"/>
                <a:gd name="connsiteY71" fmla="*/ 178564 h 437153"/>
                <a:gd name="connsiteX72" fmla="*/ 359180 w 607286"/>
                <a:gd name="connsiteY72" fmla="*/ 175831 h 437153"/>
                <a:gd name="connsiteX73" fmla="*/ 351439 w 607286"/>
                <a:gd name="connsiteY73" fmla="*/ 170367 h 437153"/>
                <a:gd name="connsiteX74" fmla="*/ 346669 w 607286"/>
                <a:gd name="connsiteY74" fmla="*/ 163732 h 437153"/>
                <a:gd name="connsiteX75" fmla="*/ 344245 w 607286"/>
                <a:gd name="connsiteY75" fmla="*/ 157408 h 437153"/>
                <a:gd name="connsiteX76" fmla="*/ 343306 w 607286"/>
                <a:gd name="connsiteY76" fmla="*/ 152881 h 437153"/>
                <a:gd name="connsiteX77" fmla="*/ 365749 w 607286"/>
                <a:gd name="connsiteY77" fmla="*/ 148119 h 437153"/>
                <a:gd name="connsiteX78" fmla="*/ 371067 w 607286"/>
                <a:gd name="connsiteY78" fmla="*/ 157174 h 437153"/>
                <a:gd name="connsiteX79" fmla="*/ 375915 w 607286"/>
                <a:gd name="connsiteY79" fmla="*/ 159126 h 437153"/>
                <a:gd name="connsiteX80" fmla="*/ 381702 w 607286"/>
                <a:gd name="connsiteY80" fmla="*/ 158736 h 437153"/>
                <a:gd name="connsiteX81" fmla="*/ 389287 w 607286"/>
                <a:gd name="connsiteY81" fmla="*/ 154989 h 437153"/>
                <a:gd name="connsiteX82" fmla="*/ 390694 w 607286"/>
                <a:gd name="connsiteY82" fmla="*/ 147182 h 437153"/>
                <a:gd name="connsiteX83" fmla="*/ 388818 w 607286"/>
                <a:gd name="connsiteY83" fmla="*/ 143045 h 437153"/>
                <a:gd name="connsiteX84" fmla="*/ 385768 w 607286"/>
                <a:gd name="connsiteY84" fmla="*/ 140937 h 437153"/>
                <a:gd name="connsiteX85" fmla="*/ 381936 w 607286"/>
                <a:gd name="connsiteY85" fmla="*/ 140469 h 437153"/>
                <a:gd name="connsiteX86" fmla="*/ 377870 w 607286"/>
                <a:gd name="connsiteY86" fmla="*/ 141093 h 437153"/>
                <a:gd name="connsiteX87" fmla="*/ 373882 w 607286"/>
                <a:gd name="connsiteY87" fmla="*/ 142108 h 437153"/>
                <a:gd name="connsiteX88" fmla="*/ 371145 w 607286"/>
                <a:gd name="connsiteY88" fmla="*/ 143123 h 437153"/>
                <a:gd name="connsiteX89" fmla="*/ 367704 w 607286"/>
                <a:gd name="connsiteY89" fmla="*/ 127042 h 437153"/>
                <a:gd name="connsiteX90" fmla="*/ 370676 w 607286"/>
                <a:gd name="connsiteY90" fmla="*/ 126730 h 437153"/>
                <a:gd name="connsiteX91" fmla="*/ 374664 w 607286"/>
                <a:gd name="connsiteY91" fmla="*/ 126105 h 437153"/>
                <a:gd name="connsiteX92" fmla="*/ 378417 w 607286"/>
                <a:gd name="connsiteY92" fmla="*/ 125012 h 437153"/>
                <a:gd name="connsiteX93" fmla="*/ 381858 w 607286"/>
                <a:gd name="connsiteY93" fmla="*/ 123217 h 437153"/>
                <a:gd name="connsiteX94" fmla="*/ 384047 w 607286"/>
                <a:gd name="connsiteY94" fmla="*/ 120328 h 437153"/>
                <a:gd name="connsiteX95" fmla="*/ 384282 w 607286"/>
                <a:gd name="connsiteY95" fmla="*/ 116269 h 437153"/>
                <a:gd name="connsiteX96" fmla="*/ 382562 w 607286"/>
                <a:gd name="connsiteY96" fmla="*/ 113147 h 437153"/>
                <a:gd name="connsiteX97" fmla="*/ 379590 w 607286"/>
                <a:gd name="connsiteY97" fmla="*/ 111429 h 437153"/>
                <a:gd name="connsiteX98" fmla="*/ 375837 w 607286"/>
                <a:gd name="connsiteY98" fmla="*/ 110961 h 437153"/>
                <a:gd name="connsiteX99" fmla="*/ 372005 w 607286"/>
                <a:gd name="connsiteY99" fmla="*/ 111351 h 437153"/>
                <a:gd name="connsiteX100" fmla="*/ 367626 w 607286"/>
                <a:gd name="connsiteY100" fmla="*/ 112990 h 437153"/>
                <a:gd name="connsiteX101" fmla="*/ 364342 w 607286"/>
                <a:gd name="connsiteY101" fmla="*/ 115723 h 437153"/>
                <a:gd name="connsiteX102" fmla="*/ 362621 w 607286"/>
                <a:gd name="connsiteY102" fmla="*/ 119392 h 437153"/>
                <a:gd name="connsiteX103" fmla="*/ 362856 w 607286"/>
                <a:gd name="connsiteY103" fmla="*/ 124075 h 437153"/>
                <a:gd name="connsiteX104" fmla="*/ 340648 w 607286"/>
                <a:gd name="connsiteY104" fmla="*/ 128759 h 437153"/>
                <a:gd name="connsiteX105" fmla="*/ 340804 w 607286"/>
                <a:gd name="connsiteY105" fmla="*/ 115567 h 437153"/>
                <a:gd name="connsiteX106" fmla="*/ 346278 w 607286"/>
                <a:gd name="connsiteY106" fmla="*/ 105106 h 437153"/>
                <a:gd name="connsiteX107" fmla="*/ 356053 w 607286"/>
                <a:gd name="connsiteY107" fmla="*/ 97612 h 437153"/>
                <a:gd name="connsiteX108" fmla="*/ 368799 w 607286"/>
                <a:gd name="connsiteY108" fmla="*/ 93084 h 437153"/>
                <a:gd name="connsiteX109" fmla="*/ 384360 w 607286"/>
                <a:gd name="connsiteY109" fmla="*/ 92226 h 437153"/>
                <a:gd name="connsiteX110" fmla="*/ 115676 w 607286"/>
                <a:gd name="connsiteY110" fmla="*/ 47714 h 437153"/>
                <a:gd name="connsiteX111" fmla="*/ 115676 w 607286"/>
                <a:gd name="connsiteY111" fmla="*/ 262703 h 437153"/>
                <a:gd name="connsiteX112" fmla="*/ 491681 w 607286"/>
                <a:gd name="connsiteY112" fmla="*/ 262703 h 437153"/>
                <a:gd name="connsiteX113" fmla="*/ 491681 w 607286"/>
                <a:gd name="connsiteY113" fmla="*/ 47714 h 437153"/>
                <a:gd name="connsiteX114" fmla="*/ 67884 w 607286"/>
                <a:gd name="connsiteY114" fmla="*/ 0 h 437153"/>
                <a:gd name="connsiteX115" fmla="*/ 539473 w 607286"/>
                <a:gd name="connsiteY115" fmla="*/ 0 h 437153"/>
                <a:gd name="connsiteX116" fmla="*/ 539473 w 607286"/>
                <a:gd name="connsiteY116" fmla="*/ 310417 h 437153"/>
                <a:gd name="connsiteX117" fmla="*/ 67884 w 607286"/>
                <a:gd name="connsiteY117" fmla="*/ 310417 h 437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</a:cxnLst>
              <a:rect l="l" t="t" r="r" b="b"/>
              <a:pathLst>
                <a:path w="607286" h="437153">
                  <a:moveTo>
                    <a:pt x="67893" y="324883"/>
                  </a:moveTo>
                  <a:lnTo>
                    <a:pt x="296916" y="324883"/>
                  </a:lnTo>
                  <a:lnTo>
                    <a:pt x="310370" y="324883"/>
                  </a:lnTo>
                  <a:lnTo>
                    <a:pt x="539393" y="324883"/>
                  </a:lnTo>
                  <a:lnTo>
                    <a:pt x="607286" y="415370"/>
                  </a:lnTo>
                  <a:lnTo>
                    <a:pt x="607286" y="437153"/>
                  </a:lnTo>
                  <a:lnTo>
                    <a:pt x="0" y="437153"/>
                  </a:lnTo>
                  <a:lnTo>
                    <a:pt x="0" y="415370"/>
                  </a:lnTo>
                  <a:close/>
                  <a:moveTo>
                    <a:pt x="306838" y="130969"/>
                  </a:moveTo>
                  <a:lnTo>
                    <a:pt x="311222" y="151745"/>
                  </a:lnTo>
                  <a:lnTo>
                    <a:pt x="332126" y="147293"/>
                  </a:lnTo>
                  <a:lnTo>
                    <a:pt x="335962" y="165414"/>
                  </a:lnTo>
                  <a:lnTo>
                    <a:pt x="315137" y="169866"/>
                  </a:lnTo>
                  <a:lnTo>
                    <a:pt x="319599" y="190643"/>
                  </a:lnTo>
                  <a:lnTo>
                    <a:pt x="301514" y="194548"/>
                  </a:lnTo>
                  <a:lnTo>
                    <a:pt x="297052" y="173693"/>
                  </a:lnTo>
                  <a:lnTo>
                    <a:pt x="276227" y="178146"/>
                  </a:lnTo>
                  <a:lnTo>
                    <a:pt x="272312" y="160103"/>
                  </a:lnTo>
                  <a:lnTo>
                    <a:pt x="293137" y="155651"/>
                  </a:lnTo>
                  <a:lnTo>
                    <a:pt x="288675" y="134874"/>
                  </a:lnTo>
                  <a:close/>
                  <a:moveTo>
                    <a:pt x="232843" y="123935"/>
                  </a:moveTo>
                  <a:cubicBezTo>
                    <a:pt x="237222" y="124091"/>
                    <a:pt x="241131" y="124950"/>
                    <a:pt x="244492" y="126434"/>
                  </a:cubicBezTo>
                  <a:cubicBezTo>
                    <a:pt x="247932" y="127917"/>
                    <a:pt x="250825" y="130103"/>
                    <a:pt x="253092" y="132992"/>
                  </a:cubicBezTo>
                  <a:cubicBezTo>
                    <a:pt x="255438" y="135959"/>
                    <a:pt x="257080" y="139550"/>
                    <a:pt x="257940" y="143922"/>
                  </a:cubicBezTo>
                  <a:cubicBezTo>
                    <a:pt x="259112" y="149154"/>
                    <a:pt x="258956" y="153838"/>
                    <a:pt x="257392" y="157976"/>
                  </a:cubicBezTo>
                  <a:cubicBezTo>
                    <a:pt x="255907" y="162036"/>
                    <a:pt x="253718" y="165862"/>
                    <a:pt x="250747" y="169297"/>
                  </a:cubicBezTo>
                  <a:cubicBezTo>
                    <a:pt x="247776" y="172810"/>
                    <a:pt x="244414" y="176089"/>
                    <a:pt x="240583" y="179212"/>
                  </a:cubicBezTo>
                  <a:cubicBezTo>
                    <a:pt x="236831" y="182335"/>
                    <a:pt x="233234" y="185458"/>
                    <a:pt x="229872" y="188660"/>
                  </a:cubicBezTo>
                  <a:lnTo>
                    <a:pt x="229951" y="188816"/>
                  </a:lnTo>
                  <a:lnTo>
                    <a:pt x="267165" y="180852"/>
                  </a:lnTo>
                  <a:lnTo>
                    <a:pt x="271465" y="200917"/>
                  </a:lnTo>
                  <a:lnTo>
                    <a:pt x="200163" y="216142"/>
                  </a:lnTo>
                  <a:cubicBezTo>
                    <a:pt x="199069" y="212160"/>
                    <a:pt x="198678" y="208413"/>
                    <a:pt x="199069" y="204821"/>
                  </a:cubicBezTo>
                  <a:cubicBezTo>
                    <a:pt x="199382" y="201152"/>
                    <a:pt x="200242" y="197794"/>
                    <a:pt x="201727" y="194593"/>
                  </a:cubicBezTo>
                  <a:cubicBezTo>
                    <a:pt x="202978" y="191861"/>
                    <a:pt x="204463" y="189206"/>
                    <a:pt x="206262" y="186708"/>
                  </a:cubicBezTo>
                  <a:cubicBezTo>
                    <a:pt x="208060" y="184131"/>
                    <a:pt x="210093" y="181711"/>
                    <a:pt x="212282" y="179447"/>
                  </a:cubicBezTo>
                  <a:cubicBezTo>
                    <a:pt x="214393" y="177104"/>
                    <a:pt x="216738" y="174840"/>
                    <a:pt x="219162" y="172654"/>
                  </a:cubicBezTo>
                  <a:cubicBezTo>
                    <a:pt x="221585" y="170468"/>
                    <a:pt x="223931" y="168282"/>
                    <a:pt x="226198" y="166174"/>
                  </a:cubicBezTo>
                  <a:cubicBezTo>
                    <a:pt x="227058" y="165315"/>
                    <a:pt x="228074" y="164378"/>
                    <a:pt x="229169" y="163285"/>
                  </a:cubicBezTo>
                  <a:cubicBezTo>
                    <a:pt x="230342" y="162192"/>
                    <a:pt x="231358" y="161099"/>
                    <a:pt x="232296" y="159928"/>
                  </a:cubicBezTo>
                  <a:cubicBezTo>
                    <a:pt x="233234" y="158679"/>
                    <a:pt x="233938" y="157429"/>
                    <a:pt x="234407" y="156102"/>
                  </a:cubicBezTo>
                  <a:cubicBezTo>
                    <a:pt x="234954" y="154775"/>
                    <a:pt x="235032" y="153370"/>
                    <a:pt x="234720" y="151808"/>
                  </a:cubicBezTo>
                  <a:cubicBezTo>
                    <a:pt x="233860" y="148060"/>
                    <a:pt x="232374" y="145640"/>
                    <a:pt x="230107" y="144625"/>
                  </a:cubicBezTo>
                  <a:cubicBezTo>
                    <a:pt x="227918" y="143610"/>
                    <a:pt x="225416" y="143376"/>
                    <a:pt x="222602" y="143922"/>
                  </a:cubicBezTo>
                  <a:cubicBezTo>
                    <a:pt x="217911" y="144937"/>
                    <a:pt x="214940" y="147202"/>
                    <a:pt x="213767" y="150715"/>
                  </a:cubicBezTo>
                  <a:cubicBezTo>
                    <a:pt x="212594" y="154228"/>
                    <a:pt x="212594" y="158444"/>
                    <a:pt x="213845" y="163441"/>
                  </a:cubicBezTo>
                  <a:lnTo>
                    <a:pt x="191642" y="168204"/>
                  </a:lnTo>
                  <a:cubicBezTo>
                    <a:pt x="190078" y="162661"/>
                    <a:pt x="189609" y="157429"/>
                    <a:pt x="190156" y="152745"/>
                  </a:cubicBezTo>
                  <a:cubicBezTo>
                    <a:pt x="190704" y="147982"/>
                    <a:pt x="192189" y="143766"/>
                    <a:pt x="194613" y="140097"/>
                  </a:cubicBezTo>
                  <a:cubicBezTo>
                    <a:pt x="197036" y="136427"/>
                    <a:pt x="200320" y="133304"/>
                    <a:pt x="204463" y="130806"/>
                  </a:cubicBezTo>
                  <a:cubicBezTo>
                    <a:pt x="208529" y="128307"/>
                    <a:pt x="213376" y="126434"/>
                    <a:pt x="218849" y="125263"/>
                  </a:cubicBezTo>
                  <a:cubicBezTo>
                    <a:pt x="223852" y="124169"/>
                    <a:pt x="228465" y="123701"/>
                    <a:pt x="232843" y="123935"/>
                  </a:cubicBezTo>
                  <a:close/>
                  <a:moveTo>
                    <a:pt x="384360" y="92226"/>
                  </a:moveTo>
                  <a:cubicBezTo>
                    <a:pt x="388818" y="92850"/>
                    <a:pt x="392415" y="94021"/>
                    <a:pt x="395386" y="95660"/>
                  </a:cubicBezTo>
                  <a:cubicBezTo>
                    <a:pt x="398358" y="97378"/>
                    <a:pt x="400625" y="99329"/>
                    <a:pt x="402189" y="101515"/>
                  </a:cubicBezTo>
                  <a:cubicBezTo>
                    <a:pt x="403832" y="103779"/>
                    <a:pt x="404770" y="105731"/>
                    <a:pt x="405161" y="107448"/>
                  </a:cubicBezTo>
                  <a:cubicBezTo>
                    <a:pt x="406099" y="111741"/>
                    <a:pt x="406256" y="115254"/>
                    <a:pt x="405552" y="117752"/>
                  </a:cubicBezTo>
                  <a:cubicBezTo>
                    <a:pt x="404926" y="120328"/>
                    <a:pt x="404066" y="122358"/>
                    <a:pt x="402971" y="123685"/>
                  </a:cubicBezTo>
                  <a:cubicBezTo>
                    <a:pt x="401877" y="125090"/>
                    <a:pt x="400782" y="126027"/>
                    <a:pt x="399687" y="126495"/>
                  </a:cubicBezTo>
                  <a:cubicBezTo>
                    <a:pt x="398592" y="127042"/>
                    <a:pt x="398045" y="127276"/>
                    <a:pt x="398045" y="127354"/>
                  </a:cubicBezTo>
                  <a:lnTo>
                    <a:pt x="398123" y="127588"/>
                  </a:lnTo>
                  <a:cubicBezTo>
                    <a:pt x="398123" y="127744"/>
                    <a:pt x="398514" y="127822"/>
                    <a:pt x="399218" y="127822"/>
                  </a:cubicBezTo>
                  <a:cubicBezTo>
                    <a:pt x="399922" y="127901"/>
                    <a:pt x="400782" y="127979"/>
                    <a:pt x="401877" y="128213"/>
                  </a:cubicBezTo>
                  <a:cubicBezTo>
                    <a:pt x="402971" y="128447"/>
                    <a:pt x="404144" y="128759"/>
                    <a:pt x="405474" y="129306"/>
                  </a:cubicBezTo>
                  <a:cubicBezTo>
                    <a:pt x="406881" y="129774"/>
                    <a:pt x="408132" y="130633"/>
                    <a:pt x="409462" y="131804"/>
                  </a:cubicBezTo>
                  <a:cubicBezTo>
                    <a:pt x="410713" y="132975"/>
                    <a:pt x="411886" y="134536"/>
                    <a:pt x="413059" y="136409"/>
                  </a:cubicBezTo>
                  <a:cubicBezTo>
                    <a:pt x="414154" y="138361"/>
                    <a:pt x="415014" y="140859"/>
                    <a:pt x="415718" y="143982"/>
                  </a:cubicBezTo>
                  <a:cubicBezTo>
                    <a:pt x="416265" y="146480"/>
                    <a:pt x="416265" y="149368"/>
                    <a:pt x="415874" y="152569"/>
                  </a:cubicBezTo>
                  <a:cubicBezTo>
                    <a:pt x="415483" y="155769"/>
                    <a:pt x="414232" y="158970"/>
                    <a:pt x="412121" y="162092"/>
                  </a:cubicBezTo>
                  <a:cubicBezTo>
                    <a:pt x="410009" y="165293"/>
                    <a:pt x="406959" y="168259"/>
                    <a:pt x="402893" y="170913"/>
                  </a:cubicBezTo>
                  <a:cubicBezTo>
                    <a:pt x="398827" y="173646"/>
                    <a:pt x="393431" y="175753"/>
                    <a:pt x="386706" y="177159"/>
                  </a:cubicBezTo>
                  <a:cubicBezTo>
                    <a:pt x="380607" y="178486"/>
                    <a:pt x="375211" y="178954"/>
                    <a:pt x="370676" y="178564"/>
                  </a:cubicBezTo>
                  <a:cubicBezTo>
                    <a:pt x="366140" y="178173"/>
                    <a:pt x="362387" y="177237"/>
                    <a:pt x="359180" y="175831"/>
                  </a:cubicBezTo>
                  <a:cubicBezTo>
                    <a:pt x="355974" y="174348"/>
                    <a:pt x="353472" y="172553"/>
                    <a:pt x="351439" y="170367"/>
                  </a:cubicBezTo>
                  <a:cubicBezTo>
                    <a:pt x="349484" y="168181"/>
                    <a:pt x="347920" y="165995"/>
                    <a:pt x="346669" y="163732"/>
                  </a:cubicBezTo>
                  <a:cubicBezTo>
                    <a:pt x="345496" y="161468"/>
                    <a:pt x="344714" y="159360"/>
                    <a:pt x="344245" y="157408"/>
                  </a:cubicBezTo>
                  <a:cubicBezTo>
                    <a:pt x="343775" y="155457"/>
                    <a:pt x="343463" y="153974"/>
                    <a:pt x="343306" y="152881"/>
                  </a:cubicBezTo>
                  <a:lnTo>
                    <a:pt x="365749" y="148119"/>
                  </a:lnTo>
                  <a:cubicBezTo>
                    <a:pt x="366531" y="152569"/>
                    <a:pt x="368330" y="155535"/>
                    <a:pt x="371067" y="157174"/>
                  </a:cubicBezTo>
                  <a:cubicBezTo>
                    <a:pt x="372474" y="158267"/>
                    <a:pt x="374116" y="158970"/>
                    <a:pt x="375915" y="159126"/>
                  </a:cubicBezTo>
                  <a:cubicBezTo>
                    <a:pt x="377713" y="159360"/>
                    <a:pt x="379668" y="159204"/>
                    <a:pt x="381702" y="158736"/>
                  </a:cubicBezTo>
                  <a:cubicBezTo>
                    <a:pt x="385064" y="158033"/>
                    <a:pt x="387566" y="156784"/>
                    <a:pt x="389287" y="154989"/>
                  </a:cubicBezTo>
                  <a:cubicBezTo>
                    <a:pt x="390929" y="153193"/>
                    <a:pt x="391398" y="150617"/>
                    <a:pt x="390694" y="147182"/>
                  </a:cubicBezTo>
                  <a:cubicBezTo>
                    <a:pt x="390303" y="145387"/>
                    <a:pt x="389678" y="143982"/>
                    <a:pt x="388818" y="143045"/>
                  </a:cubicBezTo>
                  <a:cubicBezTo>
                    <a:pt x="387957" y="142108"/>
                    <a:pt x="386941" y="141406"/>
                    <a:pt x="385768" y="140937"/>
                  </a:cubicBezTo>
                  <a:cubicBezTo>
                    <a:pt x="384595" y="140547"/>
                    <a:pt x="383344" y="140391"/>
                    <a:pt x="381936" y="140469"/>
                  </a:cubicBezTo>
                  <a:cubicBezTo>
                    <a:pt x="380607" y="140547"/>
                    <a:pt x="379199" y="140781"/>
                    <a:pt x="377870" y="141093"/>
                  </a:cubicBezTo>
                  <a:cubicBezTo>
                    <a:pt x="376149" y="141406"/>
                    <a:pt x="374820" y="141796"/>
                    <a:pt x="373882" y="142108"/>
                  </a:cubicBezTo>
                  <a:cubicBezTo>
                    <a:pt x="372865" y="142420"/>
                    <a:pt x="372005" y="142811"/>
                    <a:pt x="371145" y="143123"/>
                  </a:cubicBezTo>
                  <a:lnTo>
                    <a:pt x="367704" y="127042"/>
                  </a:lnTo>
                  <a:cubicBezTo>
                    <a:pt x="368564" y="126964"/>
                    <a:pt x="369581" y="126886"/>
                    <a:pt x="370676" y="126730"/>
                  </a:cubicBezTo>
                  <a:cubicBezTo>
                    <a:pt x="371770" y="126652"/>
                    <a:pt x="373100" y="126417"/>
                    <a:pt x="374664" y="126105"/>
                  </a:cubicBezTo>
                  <a:cubicBezTo>
                    <a:pt x="375915" y="125793"/>
                    <a:pt x="377166" y="125481"/>
                    <a:pt x="378417" y="125012"/>
                  </a:cubicBezTo>
                  <a:cubicBezTo>
                    <a:pt x="379747" y="124544"/>
                    <a:pt x="380841" y="123997"/>
                    <a:pt x="381858" y="123217"/>
                  </a:cubicBezTo>
                  <a:cubicBezTo>
                    <a:pt x="382796" y="122436"/>
                    <a:pt x="383578" y="121421"/>
                    <a:pt x="384047" y="120328"/>
                  </a:cubicBezTo>
                  <a:cubicBezTo>
                    <a:pt x="384595" y="119157"/>
                    <a:pt x="384595" y="117830"/>
                    <a:pt x="384282" y="116269"/>
                  </a:cubicBezTo>
                  <a:cubicBezTo>
                    <a:pt x="384047" y="115020"/>
                    <a:pt x="383422" y="113927"/>
                    <a:pt x="382562" y="113147"/>
                  </a:cubicBezTo>
                  <a:cubicBezTo>
                    <a:pt x="381702" y="112366"/>
                    <a:pt x="380685" y="111819"/>
                    <a:pt x="379590" y="111429"/>
                  </a:cubicBezTo>
                  <a:cubicBezTo>
                    <a:pt x="378417" y="111117"/>
                    <a:pt x="377166" y="110961"/>
                    <a:pt x="375837" y="110961"/>
                  </a:cubicBezTo>
                  <a:cubicBezTo>
                    <a:pt x="374429" y="110961"/>
                    <a:pt x="373178" y="111117"/>
                    <a:pt x="372005" y="111351"/>
                  </a:cubicBezTo>
                  <a:cubicBezTo>
                    <a:pt x="370441" y="111663"/>
                    <a:pt x="368955" y="112210"/>
                    <a:pt x="367626" y="112990"/>
                  </a:cubicBezTo>
                  <a:cubicBezTo>
                    <a:pt x="366297" y="113693"/>
                    <a:pt x="365202" y="114630"/>
                    <a:pt x="364342" y="115723"/>
                  </a:cubicBezTo>
                  <a:cubicBezTo>
                    <a:pt x="363481" y="116737"/>
                    <a:pt x="362934" y="117986"/>
                    <a:pt x="362621" y="119392"/>
                  </a:cubicBezTo>
                  <a:cubicBezTo>
                    <a:pt x="362308" y="120797"/>
                    <a:pt x="362387" y="122358"/>
                    <a:pt x="362856" y="124075"/>
                  </a:cubicBezTo>
                  <a:lnTo>
                    <a:pt x="340648" y="128759"/>
                  </a:lnTo>
                  <a:cubicBezTo>
                    <a:pt x="339631" y="123919"/>
                    <a:pt x="339709" y="119470"/>
                    <a:pt x="340804" y="115567"/>
                  </a:cubicBezTo>
                  <a:cubicBezTo>
                    <a:pt x="341821" y="111585"/>
                    <a:pt x="343619" y="108151"/>
                    <a:pt x="346278" y="105106"/>
                  </a:cubicBezTo>
                  <a:cubicBezTo>
                    <a:pt x="348937" y="102140"/>
                    <a:pt x="352221" y="99642"/>
                    <a:pt x="356053" y="97612"/>
                  </a:cubicBezTo>
                  <a:cubicBezTo>
                    <a:pt x="359884" y="95582"/>
                    <a:pt x="364185" y="94099"/>
                    <a:pt x="368799" y="93084"/>
                  </a:cubicBezTo>
                  <a:cubicBezTo>
                    <a:pt x="374820" y="91835"/>
                    <a:pt x="379981" y="91523"/>
                    <a:pt x="384360" y="92226"/>
                  </a:cubicBezTo>
                  <a:close/>
                  <a:moveTo>
                    <a:pt x="115676" y="47714"/>
                  </a:moveTo>
                  <a:lnTo>
                    <a:pt x="115676" y="262703"/>
                  </a:lnTo>
                  <a:lnTo>
                    <a:pt x="491681" y="262703"/>
                  </a:lnTo>
                  <a:lnTo>
                    <a:pt x="491681" y="47714"/>
                  </a:lnTo>
                  <a:close/>
                  <a:moveTo>
                    <a:pt x="67884" y="0"/>
                  </a:moveTo>
                  <a:lnTo>
                    <a:pt x="539473" y="0"/>
                  </a:lnTo>
                  <a:lnTo>
                    <a:pt x="539473" y="310417"/>
                  </a:lnTo>
                  <a:lnTo>
                    <a:pt x="67884" y="3104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en-US" sz="3200"/>
            </a:p>
          </p:txBody>
        </p:sp>
        <p:sp>
          <p:nvSpPr>
            <p:cNvPr id="24" name="iSľïḑe"/>
            <p:cNvSpPr/>
            <p:nvPr/>
          </p:nvSpPr>
          <p:spPr bwMode="auto">
            <a:xfrm>
              <a:off x="2861839" y="2421601"/>
              <a:ext cx="2108063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en-US" altLang="zh-CN" sz="1100" dirty="0"/>
                <a:t>Copy paste fonts. Choose the only option to retain text.</a:t>
              </a:r>
              <a:endParaRPr lang="en-US" altLang="zh-CN" sz="1100" dirty="0"/>
            </a:p>
          </p:txBody>
        </p:sp>
        <p:sp>
          <p:nvSpPr>
            <p:cNvPr id="25" name="ïšḷïḓê"/>
            <p:cNvSpPr txBox="1"/>
            <p:nvPr/>
          </p:nvSpPr>
          <p:spPr bwMode="auto">
            <a:xfrm>
              <a:off x="2861839" y="2034003"/>
              <a:ext cx="2108063" cy="387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b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 here</a:t>
              </a:r>
              <a:endParaRPr lang="en-US" altLang="zh-CN" sz="1800" b="1" dirty="0"/>
            </a:p>
          </p:txBody>
        </p:sp>
        <p:cxnSp>
          <p:nvCxnSpPr>
            <p:cNvPr id="26" name="直接连接符 25"/>
            <p:cNvCxnSpPr/>
            <p:nvPr/>
          </p:nvCxnSpPr>
          <p:spPr>
            <a:xfrm flipV="1">
              <a:off x="3915870" y="3855224"/>
              <a:ext cx="0" cy="669529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iṡliḑe"/>
            <p:cNvSpPr/>
            <p:nvPr/>
          </p:nvSpPr>
          <p:spPr>
            <a:xfrm>
              <a:off x="8095996" y="3368732"/>
              <a:ext cx="373440" cy="373440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85000" lnSpcReduction="20000"/>
            </a:bodyPr>
            <a:lstStyle/>
            <a:p>
              <a:pPr algn="ctr"/>
              <a:r>
                <a:rPr lang="en-US" sz="1600" b="1">
                  <a:solidFill>
                    <a:schemeClr val="tx1"/>
                  </a:solidFill>
                </a:rPr>
                <a:t>4</a:t>
              </a:r>
              <a:endParaRPr lang="en-US" sz="1600" b="1">
                <a:solidFill>
                  <a:schemeClr val="tx1"/>
                </a:solidFill>
              </a:endParaRPr>
            </a:p>
          </p:txBody>
        </p:sp>
        <p:sp>
          <p:nvSpPr>
            <p:cNvPr id="28" name="ís1idè"/>
            <p:cNvSpPr/>
            <p:nvPr/>
          </p:nvSpPr>
          <p:spPr>
            <a:xfrm rot="10800000">
              <a:off x="7959444" y="4524753"/>
              <a:ext cx="646545" cy="646545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/>
            </a:p>
          </p:txBody>
        </p:sp>
        <p:sp>
          <p:nvSpPr>
            <p:cNvPr id="29" name="íṧḻide"/>
            <p:cNvSpPr/>
            <p:nvPr/>
          </p:nvSpPr>
          <p:spPr>
            <a:xfrm>
              <a:off x="8099585" y="4704883"/>
              <a:ext cx="366262" cy="263652"/>
            </a:xfrm>
            <a:custGeom>
              <a:avLst/>
              <a:gdLst>
                <a:gd name="connsiteX0" fmla="*/ 67893 w 607286"/>
                <a:gd name="connsiteY0" fmla="*/ 324883 h 437153"/>
                <a:gd name="connsiteX1" fmla="*/ 296916 w 607286"/>
                <a:gd name="connsiteY1" fmla="*/ 324883 h 437153"/>
                <a:gd name="connsiteX2" fmla="*/ 310370 w 607286"/>
                <a:gd name="connsiteY2" fmla="*/ 324883 h 437153"/>
                <a:gd name="connsiteX3" fmla="*/ 539393 w 607286"/>
                <a:gd name="connsiteY3" fmla="*/ 324883 h 437153"/>
                <a:gd name="connsiteX4" fmla="*/ 607286 w 607286"/>
                <a:gd name="connsiteY4" fmla="*/ 415370 h 437153"/>
                <a:gd name="connsiteX5" fmla="*/ 607286 w 607286"/>
                <a:gd name="connsiteY5" fmla="*/ 437153 h 437153"/>
                <a:gd name="connsiteX6" fmla="*/ 0 w 607286"/>
                <a:gd name="connsiteY6" fmla="*/ 437153 h 437153"/>
                <a:gd name="connsiteX7" fmla="*/ 0 w 607286"/>
                <a:gd name="connsiteY7" fmla="*/ 415370 h 437153"/>
                <a:gd name="connsiteX8" fmla="*/ 306838 w 607286"/>
                <a:gd name="connsiteY8" fmla="*/ 130969 h 437153"/>
                <a:gd name="connsiteX9" fmla="*/ 311222 w 607286"/>
                <a:gd name="connsiteY9" fmla="*/ 151745 h 437153"/>
                <a:gd name="connsiteX10" fmla="*/ 332126 w 607286"/>
                <a:gd name="connsiteY10" fmla="*/ 147293 h 437153"/>
                <a:gd name="connsiteX11" fmla="*/ 335962 w 607286"/>
                <a:gd name="connsiteY11" fmla="*/ 165414 h 437153"/>
                <a:gd name="connsiteX12" fmla="*/ 315137 w 607286"/>
                <a:gd name="connsiteY12" fmla="*/ 169866 h 437153"/>
                <a:gd name="connsiteX13" fmla="*/ 319599 w 607286"/>
                <a:gd name="connsiteY13" fmla="*/ 190643 h 437153"/>
                <a:gd name="connsiteX14" fmla="*/ 301514 w 607286"/>
                <a:gd name="connsiteY14" fmla="*/ 194548 h 437153"/>
                <a:gd name="connsiteX15" fmla="*/ 297052 w 607286"/>
                <a:gd name="connsiteY15" fmla="*/ 173693 h 437153"/>
                <a:gd name="connsiteX16" fmla="*/ 276227 w 607286"/>
                <a:gd name="connsiteY16" fmla="*/ 178146 h 437153"/>
                <a:gd name="connsiteX17" fmla="*/ 272312 w 607286"/>
                <a:gd name="connsiteY17" fmla="*/ 160103 h 437153"/>
                <a:gd name="connsiteX18" fmla="*/ 293137 w 607286"/>
                <a:gd name="connsiteY18" fmla="*/ 155651 h 437153"/>
                <a:gd name="connsiteX19" fmla="*/ 288675 w 607286"/>
                <a:gd name="connsiteY19" fmla="*/ 134874 h 437153"/>
                <a:gd name="connsiteX20" fmla="*/ 232843 w 607286"/>
                <a:gd name="connsiteY20" fmla="*/ 123935 h 437153"/>
                <a:gd name="connsiteX21" fmla="*/ 244492 w 607286"/>
                <a:gd name="connsiteY21" fmla="*/ 126434 h 437153"/>
                <a:gd name="connsiteX22" fmla="*/ 253092 w 607286"/>
                <a:gd name="connsiteY22" fmla="*/ 132992 h 437153"/>
                <a:gd name="connsiteX23" fmla="*/ 257940 w 607286"/>
                <a:gd name="connsiteY23" fmla="*/ 143922 h 437153"/>
                <a:gd name="connsiteX24" fmla="*/ 257392 w 607286"/>
                <a:gd name="connsiteY24" fmla="*/ 157976 h 437153"/>
                <a:gd name="connsiteX25" fmla="*/ 250747 w 607286"/>
                <a:gd name="connsiteY25" fmla="*/ 169297 h 437153"/>
                <a:gd name="connsiteX26" fmla="*/ 240583 w 607286"/>
                <a:gd name="connsiteY26" fmla="*/ 179212 h 437153"/>
                <a:gd name="connsiteX27" fmla="*/ 229872 w 607286"/>
                <a:gd name="connsiteY27" fmla="*/ 188660 h 437153"/>
                <a:gd name="connsiteX28" fmla="*/ 229951 w 607286"/>
                <a:gd name="connsiteY28" fmla="*/ 188816 h 437153"/>
                <a:gd name="connsiteX29" fmla="*/ 267165 w 607286"/>
                <a:gd name="connsiteY29" fmla="*/ 180852 h 437153"/>
                <a:gd name="connsiteX30" fmla="*/ 271465 w 607286"/>
                <a:gd name="connsiteY30" fmla="*/ 200917 h 437153"/>
                <a:gd name="connsiteX31" fmla="*/ 200163 w 607286"/>
                <a:gd name="connsiteY31" fmla="*/ 216142 h 437153"/>
                <a:gd name="connsiteX32" fmla="*/ 199069 w 607286"/>
                <a:gd name="connsiteY32" fmla="*/ 204821 h 437153"/>
                <a:gd name="connsiteX33" fmla="*/ 201727 w 607286"/>
                <a:gd name="connsiteY33" fmla="*/ 194593 h 437153"/>
                <a:gd name="connsiteX34" fmla="*/ 206262 w 607286"/>
                <a:gd name="connsiteY34" fmla="*/ 186708 h 437153"/>
                <a:gd name="connsiteX35" fmla="*/ 212282 w 607286"/>
                <a:gd name="connsiteY35" fmla="*/ 179447 h 437153"/>
                <a:gd name="connsiteX36" fmla="*/ 219162 w 607286"/>
                <a:gd name="connsiteY36" fmla="*/ 172654 h 437153"/>
                <a:gd name="connsiteX37" fmla="*/ 226198 w 607286"/>
                <a:gd name="connsiteY37" fmla="*/ 166174 h 437153"/>
                <a:gd name="connsiteX38" fmla="*/ 229169 w 607286"/>
                <a:gd name="connsiteY38" fmla="*/ 163285 h 437153"/>
                <a:gd name="connsiteX39" fmla="*/ 232296 w 607286"/>
                <a:gd name="connsiteY39" fmla="*/ 159928 h 437153"/>
                <a:gd name="connsiteX40" fmla="*/ 234407 w 607286"/>
                <a:gd name="connsiteY40" fmla="*/ 156102 h 437153"/>
                <a:gd name="connsiteX41" fmla="*/ 234720 w 607286"/>
                <a:gd name="connsiteY41" fmla="*/ 151808 h 437153"/>
                <a:gd name="connsiteX42" fmla="*/ 230107 w 607286"/>
                <a:gd name="connsiteY42" fmla="*/ 144625 h 437153"/>
                <a:gd name="connsiteX43" fmla="*/ 222602 w 607286"/>
                <a:gd name="connsiteY43" fmla="*/ 143922 h 437153"/>
                <a:gd name="connsiteX44" fmla="*/ 213767 w 607286"/>
                <a:gd name="connsiteY44" fmla="*/ 150715 h 437153"/>
                <a:gd name="connsiteX45" fmla="*/ 213845 w 607286"/>
                <a:gd name="connsiteY45" fmla="*/ 163441 h 437153"/>
                <a:gd name="connsiteX46" fmla="*/ 191642 w 607286"/>
                <a:gd name="connsiteY46" fmla="*/ 168204 h 437153"/>
                <a:gd name="connsiteX47" fmla="*/ 190156 w 607286"/>
                <a:gd name="connsiteY47" fmla="*/ 152745 h 437153"/>
                <a:gd name="connsiteX48" fmla="*/ 194613 w 607286"/>
                <a:gd name="connsiteY48" fmla="*/ 140097 h 437153"/>
                <a:gd name="connsiteX49" fmla="*/ 204463 w 607286"/>
                <a:gd name="connsiteY49" fmla="*/ 130806 h 437153"/>
                <a:gd name="connsiteX50" fmla="*/ 218849 w 607286"/>
                <a:gd name="connsiteY50" fmla="*/ 125263 h 437153"/>
                <a:gd name="connsiteX51" fmla="*/ 232843 w 607286"/>
                <a:gd name="connsiteY51" fmla="*/ 123935 h 437153"/>
                <a:gd name="connsiteX52" fmla="*/ 384360 w 607286"/>
                <a:gd name="connsiteY52" fmla="*/ 92226 h 437153"/>
                <a:gd name="connsiteX53" fmla="*/ 395386 w 607286"/>
                <a:gd name="connsiteY53" fmla="*/ 95660 h 437153"/>
                <a:gd name="connsiteX54" fmla="*/ 402189 w 607286"/>
                <a:gd name="connsiteY54" fmla="*/ 101515 h 437153"/>
                <a:gd name="connsiteX55" fmla="*/ 405161 w 607286"/>
                <a:gd name="connsiteY55" fmla="*/ 107448 h 437153"/>
                <a:gd name="connsiteX56" fmla="*/ 405552 w 607286"/>
                <a:gd name="connsiteY56" fmla="*/ 117752 h 437153"/>
                <a:gd name="connsiteX57" fmla="*/ 402971 w 607286"/>
                <a:gd name="connsiteY57" fmla="*/ 123685 h 437153"/>
                <a:gd name="connsiteX58" fmla="*/ 399687 w 607286"/>
                <a:gd name="connsiteY58" fmla="*/ 126495 h 437153"/>
                <a:gd name="connsiteX59" fmla="*/ 398045 w 607286"/>
                <a:gd name="connsiteY59" fmla="*/ 127354 h 437153"/>
                <a:gd name="connsiteX60" fmla="*/ 398123 w 607286"/>
                <a:gd name="connsiteY60" fmla="*/ 127588 h 437153"/>
                <a:gd name="connsiteX61" fmla="*/ 399218 w 607286"/>
                <a:gd name="connsiteY61" fmla="*/ 127822 h 437153"/>
                <a:gd name="connsiteX62" fmla="*/ 401877 w 607286"/>
                <a:gd name="connsiteY62" fmla="*/ 128213 h 437153"/>
                <a:gd name="connsiteX63" fmla="*/ 405474 w 607286"/>
                <a:gd name="connsiteY63" fmla="*/ 129306 h 437153"/>
                <a:gd name="connsiteX64" fmla="*/ 409462 w 607286"/>
                <a:gd name="connsiteY64" fmla="*/ 131804 h 437153"/>
                <a:gd name="connsiteX65" fmla="*/ 413059 w 607286"/>
                <a:gd name="connsiteY65" fmla="*/ 136409 h 437153"/>
                <a:gd name="connsiteX66" fmla="*/ 415718 w 607286"/>
                <a:gd name="connsiteY66" fmla="*/ 143982 h 437153"/>
                <a:gd name="connsiteX67" fmla="*/ 415874 w 607286"/>
                <a:gd name="connsiteY67" fmla="*/ 152569 h 437153"/>
                <a:gd name="connsiteX68" fmla="*/ 412121 w 607286"/>
                <a:gd name="connsiteY68" fmla="*/ 162092 h 437153"/>
                <a:gd name="connsiteX69" fmla="*/ 402893 w 607286"/>
                <a:gd name="connsiteY69" fmla="*/ 170913 h 437153"/>
                <a:gd name="connsiteX70" fmla="*/ 386706 w 607286"/>
                <a:gd name="connsiteY70" fmla="*/ 177159 h 437153"/>
                <a:gd name="connsiteX71" fmla="*/ 370676 w 607286"/>
                <a:gd name="connsiteY71" fmla="*/ 178564 h 437153"/>
                <a:gd name="connsiteX72" fmla="*/ 359180 w 607286"/>
                <a:gd name="connsiteY72" fmla="*/ 175831 h 437153"/>
                <a:gd name="connsiteX73" fmla="*/ 351439 w 607286"/>
                <a:gd name="connsiteY73" fmla="*/ 170367 h 437153"/>
                <a:gd name="connsiteX74" fmla="*/ 346669 w 607286"/>
                <a:gd name="connsiteY74" fmla="*/ 163732 h 437153"/>
                <a:gd name="connsiteX75" fmla="*/ 344245 w 607286"/>
                <a:gd name="connsiteY75" fmla="*/ 157408 h 437153"/>
                <a:gd name="connsiteX76" fmla="*/ 343306 w 607286"/>
                <a:gd name="connsiteY76" fmla="*/ 152881 h 437153"/>
                <a:gd name="connsiteX77" fmla="*/ 365749 w 607286"/>
                <a:gd name="connsiteY77" fmla="*/ 148119 h 437153"/>
                <a:gd name="connsiteX78" fmla="*/ 371067 w 607286"/>
                <a:gd name="connsiteY78" fmla="*/ 157174 h 437153"/>
                <a:gd name="connsiteX79" fmla="*/ 375915 w 607286"/>
                <a:gd name="connsiteY79" fmla="*/ 159126 h 437153"/>
                <a:gd name="connsiteX80" fmla="*/ 381702 w 607286"/>
                <a:gd name="connsiteY80" fmla="*/ 158736 h 437153"/>
                <a:gd name="connsiteX81" fmla="*/ 389287 w 607286"/>
                <a:gd name="connsiteY81" fmla="*/ 154989 h 437153"/>
                <a:gd name="connsiteX82" fmla="*/ 390694 w 607286"/>
                <a:gd name="connsiteY82" fmla="*/ 147182 h 437153"/>
                <a:gd name="connsiteX83" fmla="*/ 388818 w 607286"/>
                <a:gd name="connsiteY83" fmla="*/ 143045 h 437153"/>
                <a:gd name="connsiteX84" fmla="*/ 385768 w 607286"/>
                <a:gd name="connsiteY84" fmla="*/ 140937 h 437153"/>
                <a:gd name="connsiteX85" fmla="*/ 381936 w 607286"/>
                <a:gd name="connsiteY85" fmla="*/ 140469 h 437153"/>
                <a:gd name="connsiteX86" fmla="*/ 377870 w 607286"/>
                <a:gd name="connsiteY86" fmla="*/ 141093 h 437153"/>
                <a:gd name="connsiteX87" fmla="*/ 373882 w 607286"/>
                <a:gd name="connsiteY87" fmla="*/ 142108 h 437153"/>
                <a:gd name="connsiteX88" fmla="*/ 371145 w 607286"/>
                <a:gd name="connsiteY88" fmla="*/ 143123 h 437153"/>
                <a:gd name="connsiteX89" fmla="*/ 367704 w 607286"/>
                <a:gd name="connsiteY89" fmla="*/ 127042 h 437153"/>
                <a:gd name="connsiteX90" fmla="*/ 370676 w 607286"/>
                <a:gd name="connsiteY90" fmla="*/ 126730 h 437153"/>
                <a:gd name="connsiteX91" fmla="*/ 374664 w 607286"/>
                <a:gd name="connsiteY91" fmla="*/ 126105 h 437153"/>
                <a:gd name="connsiteX92" fmla="*/ 378417 w 607286"/>
                <a:gd name="connsiteY92" fmla="*/ 125012 h 437153"/>
                <a:gd name="connsiteX93" fmla="*/ 381858 w 607286"/>
                <a:gd name="connsiteY93" fmla="*/ 123217 h 437153"/>
                <a:gd name="connsiteX94" fmla="*/ 384047 w 607286"/>
                <a:gd name="connsiteY94" fmla="*/ 120328 h 437153"/>
                <a:gd name="connsiteX95" fmla="*/ 384282 w 607286"/>
                <a:gd name="connsiteY95" fmla="*/ 116269 h 437153"/>
                <a:gd name="connsiteX96" fmla="*/ 382562 w 607286"/>
                <a:gd name="connsiteY96" fmla="*/ 113147 h 437153"/>
                <a:gd name="connsiteX97" fmla="*/ 379590 w 607286"/>
                <a:gd name="connsiteY97" fmla="*/ 111429 h 437153"/>
                <a:gd name="connsiteX98" fmla="*/ 375837 w 607286"/>
                <a:gd name="connsiteY98" fmla="*/ 110961 h 437153"/>
                <a:gd name="connsiteX99" fmla="*/ 372005 w 607286"/>
                <a:gd name="connsiteY99" fmla="*/ 111351 h 437153"/>
                <a:gd name="connsiteX100" fmla="*/ 367626 w 607286"/>
                <a:gd name="connsiteY100" fmla="*/ 112990 h 437153"/>
                <a:gd name="connsiteX101" fmla="*/ 364342 w 607286"/>
                <a:gd name="connsiteY101" fmla="*/ 115723 h 437153"/>
                <a:gd name="connsiteX102" fmla="*/ 362621 w 607286"/>
                <a:gd name="connsiteY102" fmla="*/ 119392 h 437153"/>
                <a:gd name="connsiteX103" fmla="*/ 362856 w 607286"/>
                <a:gd name="connsiteY103" fmla="*/ 124075 h 437153"/>
                <a:gd name="connsiteX104" fmla="*/ 340648 w 607286"/>
                <a:gd name="connsiteY104" fmla="*/ 128759 h 437153"/>
                <a:gd name="connsiteX105" fmla="*/ 340804 w 607286"/>
                <a:gd name="connsiteY105" fmla="*/ 115567 h 437153"/>
                <a:gd name="connsiteX106" fmla="*/ 346278 w 607286"/>
                <a:gd name="connsiteY106" fmla="*/ 105106 h 437153"/>
                <a:gd name="connsiteX107" fmla="*/ 356053 w 607286"/>
                <a:gd name="connsiteY107" fmla="*/ 97612 h 437153"/>
                <a:gd name="connsiteX108" fmla="*/ 368799 w 607286"/>
                <a:gd name="connsiteY108" fmla="*/ 93084 h 437153"/>
                <a:gd name="connsiteX109" fmla="*/ 384360 w 607286"/>
                <a:gd name="connsiteY109" fmla="*/ 92226 h 437153"/>
                <a:gd name="connsiteX110" fmla="*/ 115676 w 607286"/>
                <a:gd name="connsiteY110" fmla="*/ 47714 h 437153"/>
                <a:gd name="connsiteX111" fmla="*/ 115676 w 607286"/>
                <a:gd name="connsiteY111" fmla="*/ 262703 h 437153"/>
                <a:gd name="connsiteX112" fmla="*/ 491681 w 607286"/>
                <a:gd name="connsiteY112" fmla="*/ 262703 h 437153"/>
                <a:gd name="connsiteX113" fmla="*/ 491681 w 607286"/>
                <a:gd name="connsiteY113" fmla="*/ 47714 h 437153"/>
                <a:gd name="connsiteX114" fmla="*/ 67884 w 607286"/>
                <a:gd name="connsiteY114" fmla="*/ 0 h 437153"/>
                <a:gd name="connsiteX115" fmla="*/ 539473 w 607286"/>
                <a:gd name="connsiteY115" fmla="*/ 0 h 437153"/>
                <a:gd name="connsiteX116" fmla="*/ 539473 w 607286"/>
                <a:gd name="connsiteY116" fmla="*/ 310417 h 437153"/>
                <a:gd name="connsiteX117" fmla="*/ 67884 w 607286"/>
                <a:gd name="connsiteY117" fmla="*/ 310417 h 437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</a:cxnLst>
              <a:rect l="l" t="t" r="r" b="b"/>
              <a:pathLst>
                <a:path w="607286" h="437153">
                  <a:moveTo>
                    <a:pt x="67893" y="324883"/>
                  </a:moveTo>
                  <a:lnTo>
                    <a:pt x="296916" y="324883"/>
                  </a:lnTo>
                  <a:lnTo>
                    <a:pt x="310370" y="324883"/>
                  </a:lnTo>
                  <a:lnTo>
                    <a:pt x="539393" y="324883"/>
                  </a:lnTo>
                  <a:lnTo>
                    <a:pt x="607286" y="415370"/>
                  </a:lnTo>
                  <a:lnTo>
                    <a:pt x="607286" y="437153"/>
                  </a:lnTo>
                  <a:lnTo>
                    <a:pt x="0" y="437153"/>
                  </a:lnTo>
                  <a:lnTo>
                    <a:pt x="0" y="415370"/>
                  </a:lnTo>
                  <a:close/>
                  <a:moveTo>
                    <a:pt x="306838" y="130969"/>
                  </a:moveTo>
                  <a:lnTo>
                    <a:pt x="311222" y="151745"/>
                  </a:lnTo>
                  <a:lnTo>
                    <a:pt x="332126" y="147293"/>
                  </a:lnTo>
                  <a:lnTo>
                    <a:pt x="335962" y="165414"/>
                  </a:lnTo>
                  <a:lnTo>
                    <a:pt x="315137" y="169866"/>
                  </a:lnTo>
                  <a:lnTo>
                    <a:pt x="319599" y="190643"/>
                  </a:lnTo>
                  <a:lnTo>
                    <a:pt x="301514" y="194548"/>
                  </a:lnTo>
                  <a:lnTo>
                    <a:pt x="297052" y="173693"/>
                  </a:lnTo>
                  <a:lnTo>
                    <a:pt x="276227" y="178146"/>
                  </a:lnTo>
                  <a:lnTo>
                    <a:pt x="272312" y="160103"/>
                  </a:lnTo>
                  <a:lnTo>
                    <a:pt x="293137" y="155651"/>
                  </a:lnTo>
                  <a:lnTo>
                    <a:pt x="288675" y="134874"/>
                  </a:lnTo>
                  <a:close/>
                  <a:moveTo>
                    <a:pt x="232843" y="123935"/>
                  </a:moveTo>
                  <a:cubicBezTo>
                    <a:pt x="237222" y="124091"/>
                    <a:pt x="241131" y="124950"/>
                    <a:pt x="244492" y="126434"/>
                  </a:cubicBezTo>
                  <a:cubicBezTo>
                    <a:pt x="247932" y="127917"/>
                    <a:pt x="250825" y="130103"/>
                    <a:pt x="253092" y="132992"/>
                  </a:cubicBezTo>
                  <a:cubicBezTo>
                    <a:pt x="255438" y="135959"/>
                    <a:pt x="257080" y="139550"/>
                    <a:pt x="257940" y="143922"/>
                  </a:cubicBezTo>
                  <a:cubicBezTo>
                    <a:pt x="259112" y="149154"/>
                    <a:pt x="258956" y="153838"/>
                    <a:pt x="257392" y="157976"/>
                  </a:cubicBezTo>
                  <a:cubicBezTo>
                    <a:pt x="255907" y="162036"/>
                    <a:pt x="253718" y="165862"/>
                    <a:pt x="250747" y="169297"/>
                  </a:cubicBezTo>
                  <a:cubicBezTo>
                    <a:pt x="247776" y="172810"/>
                    <a:pt x="244414" y="176089"/>
                    <a:pt x="240583" y="179212"/>
                  </a:cubicBezTo>
                  <a:cubicBezTo>
                    <a:pt x="236831" y="182335"/>
                    <a:pt x="233234" y="185458"/>
                    <a:pt x="229872" y="188660"/>
                  </a:cubicBezTo>
                  <a:lnTo>
                    <a:pt x="229951" y="188816"/>
                  </a:lnTo>
                  <a:lnTo>
                    <a:pt x="267165" y="180852"/>
                  </a:lnTo>
                  <a:lnTo>
                    <a:pt x="271465" y="200917"/>
                  </a:lnTo>
                  <a:lnTo>
                    <a:pt x="200163" y="216142"/>
                  </a:lnTo>
                  <a:cubicBezTo>
                    <a:pt x="199069" y="212160"/>
                    <a:pt x="198678" y="208413"/>
                    <a:pt x="199069" y="204821"/>
                  </a:cubicBezTo>
                  <a:cubicBezTo>
                    <a:pt x="199382" y="201152"/>
                    <a:pt x="200242" y="197794"/>
                    <a:pt x="201727" y="194593"/>
                  </a:cubicBezTo>
                  <a:cubicBezTo>
                    <a:pt x="202978" y="191861"/>
                    <a:pt x="204463" y="189206"/>
                    <a:pt x="206262" y="186708"/>
                  </a:cubicBezTo>
                  <a:cubicBezTo>
                    <a:pt x="208060" y="184131"/>
                    <a:pt x="210093" y="181711"/>
                    <a:pt x="212282" y="179447"/>
                  </a:cubicBezTo>
                  <a:cubicBezTo>
                    <a:pt x="214393" y="177104"/>
                    <a:pt x="216738" y="174840"/>
                    <a:pt x="219162" y="172654"/>
                  </a:cubicBezTo>
                  <a:cubicBezTo>
                    <a:pt x="221585" y="170468"/>
                    <a:pt x="223931" y="168282"/>
                    <a:pt x="226198" y="166174"/>
                  </a:cubicBezTo>
                  <a:cubicBezTo>
                    <a:pt x="227058" y="165315"/>
                    <a:pt x="228074" y="164378"/>
                    <a:pt x="229169" y="163285"/>
                  </a:cubicBezTo>
                  <a:cubicBezTo>
                    <a:pt x="230342" y="162192"/>
                    <a:pt x="231358" y="161099"/>
                    <a:pt x="232296" y="159928"/>
                  </a:cubicBezTo>
                  <a:cubicBezTo>
                    <a:pt x="233234" y="158679"/>
                    <a:pt x="233938" y="157429"/>
                    <a:pt x="234407" y="156102"/>
                  </a:cubicBezTo>
                  <a:cubicBezTo>
                    <a:pt x="234954" y="154775"/>
                    <a:pt x="235032" y="153370"/>
                    <a:pt x="234720" y="151808"/>
                  </a:cubicBezTo>
                  <a:cubicBezTo>
                    <a:pt x="233860" y="148060"/>
                    <a:pt x="232374" y="145640"/>
                    <a:pt x="230107" y="144625"/>
                  </a:cubicBezTo>
                  <a:cubicBezTo>
                    <a:pt x="227918" y="143610"/>
                    <a:pt x="225416" y="143376"/>
                    <a:pt x="222602" y="143922"/>
                  </a:cubicBezTo>
                  <a:cubicBezTo>
                    <a:pt x="217911" y="144937"/>
                    <a:pt x="214940" y="147202"/>
                    <a:pt x="213767" y="150715"/>
                  </a:cubicBezTo>
                  <a:cubicBezTo>
                    <a:pt x="212594" y="154228"/>
                    <a:pt x="212594" y="158444"/>
                    <a:pt x="213845" y="163441"/>
                  </a:cubicBezTo>
                  <a:lnTo>
                    <a:pt x="191642" y="168204"/>
                  </a:lnTo>
                  <a:cubicBezTo>
                    <a:pt x="190078" y="162661"/>
                    <a:pt x="189609" y="157429"/>
                    <a:pt x="190156" y="152745"/>
                  </a:cubicBezTo>
                  <a:cubicBezTo>
                    <a:pt x="190704" y="147982"/>
                    <a:pt x="192189" y="143766"/>
                    <a:pt x="194613" y="140097"/>
                  </a:cubicBezTo>
                  <a:cubicBezTo>
                    <a:pt x="197036" y="136427"/>
                    <a:pt x="200320" y="133304"/>
                    <a:pt x="204463" y="130806"/>
                  </a:cubicBezTo>
                  <a:cubicBezTo>
                    <a:pt x="208529" y="128307"/>
                    <a:pt x="213376" y="126434"/>
                    <a:pt x="218849" y="125263"/>
                  </a:cubicBezTo>
                  <a:cubicBezTo>
                    <a:pt x="223852" y="124169"/>
                    <a:pt x="228465" y="123701"/>
                    <a:pt x="232843" y="123935"/>
                  </a:cubicBezTo>
                  <a:close/>
                  <a:moveTo>
                    <a:pt x="384360" y="92226"/>
                  </a:moveTo>
                  <a:cubicBezTo>
                    <a:pt x="388818" y="92850"/>
                    <a:pt x="392415" y="94021"/>
                    <a:pt x="395386" y="95660"/>
                  </a:cubicBezTo>
                  <a:cubicBezTo>
                    <a:pt x="398358" y="97378"/>
                    <a:pt x="400625" y="99329"/>
                    <a:pt x="402189" y="101515"/>
                  </a:cubicBezTo>
                  <a:cubicBezTo>
                    <a:pt x="403832" y="103779"/>
                    <a:pt x="404770" y="105731"/>
                    <a:pt x="405161" y="107448"/>
                  </a:cubicBezTo>
                  <a:cubicBezTo>
                    <a:pt x="406099" y="111741"/>
                    <a:pt x="406256" y="115254"/>
                    <a:pt x="405552" y="117752"/>
                  </a:cubicBezTo>
                  <a:cubicBezTo>
                    <a:pt x="404926" y="120328"/>
                    <a:pt x="404066" y="122358"/>
                    <a:pt x="402971" y="123685"/>
                  </a:cubicBezTo>
                  <a:cubicBezTo>
                    <a:pt x="401877" y="125090"/>
                    <a:pt x="400782" y="126027"/>
                    <a:pt x="399687" y="126495"/>
                  </a:cubicBezTo>
                  <a:cubicBezTo>
                    <a:pt x="398592" y="127042"/>
                    <a:pt x="398045" y="127276"/>
                    <a:pt x="398045" y="127354"/>
                  </a:cubicBezTo>
                  <a:lnTo>
                    <a:pt x="398123" y="127588"/>
                  </a:lnTo>
                  <a:cubicBezTo>
                    <a:pt x="398123" y="127744"/>
                    <a:pt x="398514" y="127822"/>
                    <a:pt x="399218" y="127822"/>
                  </a:cubicBezTo>
                  <a:cubicBezTo>
                    <a:pt x="399922" y="127901"/>
                    <a:pt x="400782" y="127979"/>
                    <a:pt x="401877" y="128213"/>
                  </a:cubicBezTo>
                  <a:cubicBezTo>
                    <a:pt x="402971" y="128447"/>
                    <a:pt x="404144" y="128759"/>
                    <a:pt x="405474" y="129306"/>
                  </a:cubicBezTo>
                  <a:cubicBezTo>
                    <a:pt x="406881" y="129774"/>
                    <a:pt x="408132" y="130633"/>
                    <a:pt x="409462" y="131804"/>
                  </a:cubicBezTo>
                  <a:cubicBezTo>
                    <a:pt x="410713" y="132975"/>
                    <a:pt x="411886" y="134536"/>
                    <a:pt x="413059" y="136409"/>
                  </a:cubicBezTo>
                  <a:cubicBezTo>
                    <a:pt x="414154" y="138361"/>
                    <a:pt x="415014" y="140859"/>
                    <a:pt x="415718" y="143982"/>
                  </a:cubicBezTo>
                  <a:cubicBezTo>
                    <a:pt x="416265" y="146480"/>
                    <a:pt x="416265" y="149368"/>
                    <a:pt x="415874" y="152569"/>
                  </a:cubicBezTo>
                  <a:cubicBezTo>
                    <a:pt x="415483" y="155769"/>
                    <a:pt x="414232" y="158970"/>
                    <a:pt x="412121" y="162092"/>
                  </a:cubicBezTo>
                  <a:cubicBezTo>
                    <a:pt x="410009" y="165293"/>
                    <a:pt x="406959" y="168259"/>
                    <a:pt x="402893" y="170913"/>
                  </a:cubicBezTo>
                  <a:cubicBezTo>
                    <a:pt x="398827" y="173646"/>
                    <a:pt x="393431" y="175753"/>
                    <a:pt x="386706" y="177159"/>
                  </a:cubicBezTo>
                  <a:cubicBezTo>
                    <a:pt x="380607" y="178486"/>
                    <a:pt x="375211" y="178954"/>
                    <a:pt x="370676" y="178564"/>
                  </a:cubicBezTo>
                  <a:cubicBezTo>
                    <a:pt x="366140" y="178173"/>
                    <a:pt x="362387" y="177237"/>
                    <a:pt x="359180" y="175831"/>
                  </a:cubicBezTo>
                  <a:cubicBezTo>
                    <a:pt x="355974" y="174348"/>
                    <a:pt x="353472" y="172553"/>
                    <a:pt x="351439" y="170367"/>
                  </a:cubicBezTo>
                  <a:cubicBezTo>
                    <a:pt x="349484" y="168181"/>
                    <a:pt x="347920" y="165995"/>
                    <a:pt x="346669" y="163732"/>
                  </a:cubicBezTo>
                  <a:cubicBezTo>
                    <a:pt x="345496" y="161468"/>
                    <a:pt x="344714" y="159360"/>
                    <a:pt x="344245" y="157408"/>
                  </a:cubicBezTo>
                  <a:cubicBezTo>
                    <a:pt x="343775" y="155457"/>
                    <a:pt x="343463" y="153974"/>
                    <a:pt x="343306" y="152881"/>
                  </a:cubicBezTo>
                  <a:lnTo>
                    <a:pt x="365749" y="148119"/>
                  </a:lnTo>
                  <a:cubicBezTo>
                    <a:pt x="366531" y="152569"/>
                    <a:pt x="368330" y="155535"/>
                    <a:pt x="371067" y="157174"/>
                  </a:cubicBezTo>
                  <a:cubicBezTo>
                    <a:pt x="372474" y="158267"/>
                    <a:pt x="374116" y="158970"/>
                    <a:pt x="375915" y="159126"/>
                  </a:cubicBezTo>
                  <a:cubicBezTo>
                    <a:pt x="377713" y="159360"/>
                    <a:pt x="379668" y="159204"/>
                    <a:pt x="381702" y="158736"/>
                  </a:cubicBezTo>
                  <a:cubicBezTo>
                    <a:pt x="385064" y="158033"/>
                    <a:pt x="387566" y="156784"/>
                    <a:pt x="389287" y="154989"/>
                  </a:cubicBezTo>
                  <a:cubicBezTo>
                    <a:pt x="390929" y="153193"/>
                    <a:pt x="391398" y="150617"/>
                    <a:pt x="390694" y="147182"/>
                  </a:cubicBezTo>
                  <a:cubicBezTo>
                    <a:pt x="390303" y="145387"/>
                    <a:pt x="389678" y="143982"/>
                    <a:pt x="388818" y="143045"/>
                  </a:cubicBezTo>
                  <a:cubicBezTo>
                    <a:pt x="387957" y="142108"/>
                    <a:pt x="386941" y="141406"/>
                    <a:pt x="385768" y="140937"/>
                  </a:cubicBezTo>
                  <a:cubicBezTo>
                    <a:pt x="384595" y="140547"/>
                    <a:pt x="383344" y="140391"/>
                    <a:pt x="381936" y="140469"/>
                  </a:cubicBezTo>
                  <a:cubicBezTo>
                    <a:pt x="380607" y="140547"/>
                    <a:pt x="379199" y="140781"/>
                    <a:pt x="377870" y="141093"/>
                  </a:cubicBezTo>
                  <a:cubicBezTo>
                    <a:pt x="376149" y="141406"/>
                    <a:pt x="374820" y="141796"/>
                    <a:pt x="373882" y="142108"/>
                  </a:cubicBezTo>
                  <a:cubicBezTo>
                    <a:pt x="372865" y="142420"/>
                    <a:pt x="372005" y="142811"/>
                    <a:pt x="371145" y="143123"/>
                  </a:cubicBezTo>
                  <a:lnTo>
                    <a:pt x="367704" y="127042"/>
                  </a:lnTo>
                  <a:cubicBezTo>
                    <a:pt x="368564" y="126964"/>
                    <a:pt x="369581" y="126886"/>
                    <a:pt x="370676" y="126730"/>
                  </a:cubicBezTo>
                  <a:cubicBezTo>
                    <a:pt x="371770" y="126652"/>
                    <a:pt x="373100" y="126417"/>
                    <a:pt x="374664" y="126105"/>
                  </a:cubicBezTo>
                  <a:cubicBezTo>
                    <a:pt x="375915" y="125793"/>
                    <a:pt x="377166" y="125481"/>
                    <a:pt x="378417" y="125012"/>
                  </a:cubicBezTo>
                  <a:cubicBezTo>
                    <a:pt x="379747" y="124544"/>
                    <a:pt x="380841" y="123997"/>
                    <a:pt x="381858" y="123217"/>
                  </a:cubicBezTo>
                  <a:cubicBezTo>
                    <a:pt x="382796" y="122436"/>
                    <a:pt x="383578" y="121421"/>
                    <a:pt x="384047" y="120328"/>
                  </a:cubicBezTo>
                  <a:cubicBezTo>
                    <a:pt x="384595" y="119157"/>
                    <a:pt x="384595" y="117830"/>
                    <a:pt x="384282" y="116269"/>
                  </a:cubicBezTo>
                  <a:cubicBezTo>
                    <a:pt x="384047" y="115020"/>
                    <a:pt x="383422" y="113927"/>
                    <a:pt x="382562" y="113147"/>
                  </a:cubicBezTo>
                  <a:cubicBezTo>
                    <a:pt x="381702" y="112366"/>
                    <a:pt x="380685" y="111819"/>
                    <a:pt x="379590" y="111429"/>
                  </a:cubicBezTo>
                  <a:cubicBezTo>
                    <a:pt x="378417" y="111117"/>
                    <a:pt x="377166" y="110961"/>
                    <a:pt x="375837" y="110961"/>
                  </a:cubicBezTo>
                  <a:cubicBezTo>
                    <a:pt x="374429" y="110961"/>
                    <a:pt x="373178" y="111117"/>
                    <a:pt x="372005" y="111351"/>
                  </a:cubicBezTo>
                  <a:cubicBezTo>
                    <a:pt x="370441" y="111663"/>
                    <a:pt x="368955" y="112210"/>
                    <a:pt x="367626" y="112990"/>
                  </a:cubicBezTo>
                  <a:cubicBezTo>
                    <a:pt x="366297" y="113693"/>
                    <a:pt x="365202" y="114630"/>
                    <a:pt x="364342" y="115723"/>
                  </a:cubicBezTo>
                  <a:cubicBezTo>
                    <a:pt x="363481" y="116737"/>
                    <a:pt x="362934" y="117986"/>
                    <a:pt x="362621" y="119392"/>
                  </a:cubicBezTo>
                  <a:cubicBezTo>
                    <a:pt x="362308" y="120797"/>
                    <a:pt x="362387" y="122358"/>
                    <a:pt x="362856" y="124075"/>
                  </a:cubicBezTo>
                  <a:lnTo>
                    <a:pt x="340648" y="128759"/>
                  </a:lnTo>
                  <a:cubicBezTo>
                    <a:pt x="339631" y="123919"/>
                    <a:pt x="339709" y="119470"/>
                    <a:pt x="340804" y="115567"/>
                  </a:cubicBezTo>
                  <a:cubicBezTo>
                    <a:pt x="341821" y="111585"/>
                    <a:pt x="343619" y="108151"/>
                    <a:pt x="346278" y="105106"/>
                  </a:cubicBezTo>
                  <a:cubicBezTo>
                    <a:pt x="348937" y="102140"/>
                    <a:pt x="352221" y="99642"/>
                    <a:pt x="356053" y="97612"/>
                  </a:cubicBezTo>
                  <a:cubicBezTo>
                    <a:pt x="359884" y="95582"/>
                    <a:pt x="364185" y="94099"/>
                    <a:pt x="368799" y="93084"/>
                  </a:cubicBezTo>
                  <a:cubicBezTo>
                    <a:pt x="374820" y="91835"/>
                    <a:pt x="379981" y="91523"/>
                    <a:pt x="384360" y="92226"/>
                  </a:cubicBezTo>
                  <a:close/>
                  <a:moveTo>
                    <a:pt x="115676" y="47714"/>
                  </a:moveTo>
                  <a:lnTo>
                    <a:pt x="115676" y="262703"/>
                  </a:lnTo>
                  <a:lnTo>
                    <a:pt x="491681" y="262703"/>
                  </a:lnTo>
                  <a:lnTo>
                    <a:pt x="491681" y="47714"/>
                  </a:lnTo>
                  <a:close/>
                  <a:moveTo>
                    <a:pt x="67884" y="0"/>
                  </a:moveTo>
                  <a:lnTo>
                    <a:pt x="539473" y="0"/>
                  </a:lnTo>
                  <a:lnTo>
                    <a:pt x="539473" y="310417"/>
                  </a:lnTo>
                  <a:lnTo>
                    <a:pt x="67884" y="3104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en-US" sz="3200"/>
            </a:p>
          </p:txBody>
        </p:sp>
        <p:sp>
          <p:nvSpPr>
            <p:cNvPr id="30" name="i$ḷiḑé"/>
            <p:cNvSpPr/>
            <p:nvPr/>
          </p:nvSpPr>
          <p:spPr bwMode="auto">
            <a:xfrm>
              <a:off x="7228685" y="2421601"/>
              <a:ext cx="2108063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en-US" altLang="zh-CN" sz="1100" dirty="0"/>
                <a:t>Copy paste fonts. Choose the only option to retain text.</a:t>
              </a:r>
              <a:endParaRPr lang="en-US" altLang="zh-CN" sz="1100" dirty="0"/>
            </a:p>
          </p:txBody>
        </p:sp>
        <p:sp>
          <p:nvSpPr>
            <p:cNvPr id="31" name="ïsļïḍé"/>
            <p:cNvSpPr txBox="1"/>
            <p:nvPr/>
          </p:nvSpPr>
          <p:spPr bwMode="auto">
            <a:xfrm>
              <a:off x="7228685" y="2034003"/>
              <a:ext cx="2108063" cy="387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b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 here</a:t>
              </a:r>
              <a:endParaRPr lang="en-US" altLang="zh-CN" sz="1800" b="1" dirty="0"/>
            </a:p>
          </p:txBody>
        </p:sp>
        <p:cxnSp>
          <p:nvCxnSpPr>
            <p:cNvPr id="32" name="直接连接符 31"/>
            <p:cNvCxnSpPr/>
            <p:nvPr/>
          </p:nvCxnSpPr>
          <p:spPr>
            <a:xfrm flipV="1">
              <a:off x="8282716" y="3855224"/>
              <a:ext cx="0" cy="669529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ïśḻíḑé"/>
            <p:cNvSpPr/>
            <p:nvPr/>
          </p:nvSpPr>
          <p:spPr>
            <a:xfrm>
              <a:off x="10279417" y="3368732"/>
              <a:ext cx="373442" cy="373442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85000" lnSpcReduction="20000"/>
            </a:bodyPr>
            <a:lstStyle/>
            <a:p>
              <a:pPr algn="ctr"/>
              <a:r>
                <a:rPr lang="en-US" sz="1600" b="1" dirty="0">
                  <a:solidFill>
                    <a:schemeClr val="tx1"/>
                  </a:solidFill>
                </a:rPr>
                <a:t>5</a:t>
              </a:r>
              <a:endParaRPr lang="en-US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34" name="iṣlíḓe"/>
            <p:cNvSpPr/>
            <p:nvPr/>
          </p:nvSpPr>
          <p:spPr>
            <a:xfrm>
              <a:off x="10142866" y="2052660"/>
              <a:ext cx="646545" cy="64654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/>
            </a:p>
          </p:txBody>
        </p:sp>
        <p:sp>
          <p:nvSpPr>
            <p:cNvPr id="35" name="íšḻiḍê"/>
            <p:cNvSpPr/>
            <p:nvPr/>
          </p:nvSpPr>
          <p:spPr>
            <a:xfrm>
              <a:off x="10283006" y="2244105"/>
              <a:ext cx="366264" cy="263654"/>
            </a:xfrm>
            <a:custGeom>
              <a:avLst/>
              <a:gdLst>
                <a:gd name="connsiteX0" fmla="*/ 67893 w 607286"/>
                <a:gd name="connsiteY0" fmla="*/ 324883 h 437153"/>
                <a:gd name="connsiteX1" fmla="*/ 296916 w 607286"/>
                <a:gd name="connsiteY1" fmla="*/ 324883 h 437153"/>
                <a:gd name="connsiteX2" fmla="*/ 310370 w 607286"/>
                <a:gd name="connsiteY2" fmla="*/ 324883 h 437153"/>
                <a:gd name="connsiteX3" fmla="*/ 539393 w 607286"/>
                <a:gd name="connsiteY3" fmla="*/ 324883 h 437153"/>
                <a:gd name="connsiteX4" fmla="*/ 607286 w 607286"/>
                <a:gd name="connsiteY4" fmla="*/ 415370 h 437153"/>
                <a:gd name="connsiteX5" fmla="*/ 607286 w 607286"/>
                <a:gd name="connsiteY5" fmla="*/ 437153 h 437153"/>
                <a:gd name="connsiteX6" fmla="*/ 0 w 607286"/>
                <a:gd name="connsiteY6" fmla="*/ 437153 h 437153"/>
                <a:gd name="connsiteX7" fmla="*/ 0 w 607286"/>
                <a:gd name="connsiteY7" fmla="*/ 415370 h 437153"/>
                <a:gd name="connsiteX8" fmla="*/ 306838 w 607286"/>
                <a:gd name="connsiteY8" fmla="*/ 130969 h 437153"/>
                <a:gd name="connsiteX9" fmla="*/ 311222 w 607286"/>
                <a:gd name="connsiteY9" fmla="*/ 151745 h 437153"/>
                <a:gd name="connsiteX10" fmla="*/ 332126 w 607286"/>
                <a:gd name="connsiteY10" fmla="*/ 147293 h 437153"/>
                <a:gd name="connsiteX11" fmla="*/ 335962 w 607286"/>
                <a:gd name="connsiteY11" fmla="*/ 165414 h 437153"/>
                <a:gd name="connsiteX12" fmla="*/ 315137 w 607286"/>
                <a:gd name="connsiteY12" fmla="*/ 169866 h 437153"/>
                <a:gd name="connsiteX13" fmla="*/ 319599 w 607286"/>
                <a:gd name="connsiteY13" fmla="*/ 190643 h 437153"/>
                <a:gd name="connsiteX14" fmla="*/ 301514 w 607286"/>
                <a:gd name="connsiteY14" fmla="*/ 194548 h 437153"/>
                <a:gd name="connsiteX15" fmla="*/ 297052 w 607286"/>
                <a:gd name="connsiteY15" fmla="*/ 173693 h 437153"/>
                <a:gd name="connsiteX16" fmla="*/ 276227 w 607286"/>
                <a:gd name="connsiteY16" fmla="*/ 178146 h 437153"/>
                <a:gd name="connsiteX17" fmla="*/ 272312 w 607286"/>
                <a:gd name="connsiteY17" fmla="*/ 160103 h 437153"/>
                <a:gd name="connsiteX18" fmla="*/ 293137 w 607286"/>
                <a:gd name="connsiteY18" fmla="*/ 155651 h 437153"/>
                <a:gd name="connsiteX19" fmla="*/ 288675 w 607286"/>
                <a:gd name="connsiteY19" fmla="*/ 134874 h 437153"/>
                <a:gd name="connsiteX20" fmla="*/ 232843 w 607286"/>
                <a:gd name="connsiteY20" fmla="*/ 123935 h 437153"/>
                <a:gd name="connsiteX21" fmla="*/ 244492 w 607286"/>
                <a:gd name="connsiteY21" fmla="*/ 126434 h 437153"/>
                <a:gd name="connsiteX22" fmla="*/ 253092 w 607286"/>
                <a:gd name="connsiteY22" fmla="*/ 132992 h 437153"/>
                <a:gd name="connsiteX23" fmla="*/ 257940 w 607286"/>
                <a:gd name="connsiteY23" fmla="*/ 143922 h 437153"/>
                <a:gd name="connsiteX24" fmla="*/ 257392 w 607286"/>
                <a:gd name="connsiteY24" fmla="*/ 157976 h 437153"/>
                <a:gd name="connsiteX25" fmla="*/ 250747 w 607286"/>
                <a:gd name="connsiteY25" fmla="*/ 169297 h 437153"/>
                <a:gd name="connsiteX26" fmla="*/ 240583 w 607286"/>
                <a:gd name="connsiteY26" fmla="*/ 179212 h 437153"/>
                <a:gd name="connsiteX27" fmla="*/ 229872 w 607286"/>
                <a:gd name="connsiteY27" fmla="*/ 188660 h 437153"/>
                <a:gd name="connsiteX28" fmla="*/ 229951 w 607286"/>
                <a:gd name="connsiteY28" fmla="*/ 188816 h 437153"/>
                <a:gd name="connsiteX29" fmla="*/ 267165 w 607286"/>
                <a:gd name="connsiteY29" fmla="*/ 180852 h 437153"/>
                <a:gd name="connsiteX30" fmla="*/ 271465 w 607286"/>
                <a:gd name="connsiteY30" fmla="*/ 200917 h 437153"/>
                <a:gd name="connsiteX31" fmla="*/ 200163 w 607286"/>
                <a:gd name="connsiteY31" fmla="*/ 216142 h 437153"/>
                <a:gd name="connsiteX32" fmla="*/ 199069 w 607286"/>
                <a:gd name="connsiteY32" fmla="*/ 204821 h 437153"/>
                <a:gd name="connsiteX33" fmla="*/ 201727 w 607286"/>
                <a:gd name="connsiteY33" fmla="*/ 194593 h 437153"/>
                <a:gd name="connsiteX34" fmla="*/ 206262 w 607286"/>
                <a:gd name="connsiteY34" fmla="*/ 186708 h 437153"/>
                <a:gd name="connsiteX35" fmla="*/ 212282 w 607286"/>
                <a:gd name="connsiteY35" fmla="*/ 179447 h 437153"/>
                <a:gd name="connsiteX36" fmla="*/ 219162 w 607286"/>
                <a:gd name="connsiteY36" fmla="*/ 172654 h 437153"/>
                <a:gd name="connsiteX37" fmla="*/ 226198 w 607286"/>
                <a:gd name="connsiteY37" fmla="*/ 166174 h 437153"/>
                <a:gd name="connsiteX38" fmla="*/ 229169 w 607286"/>
                <a:gd name="connsiteY38" fmla="*/ 163285 h 437153"/>
                <a:gd name="connsiteX39" fmla="*/ 232296 w 607286"/>
                <a:gd name="connsiteY39" fmla="*/ 159928 h 437153"/>
                <a:gd name="connsiteX40" fmla="*/ 234407 w 607286"/>
                <a:gd name="connsiteY40" fmla="*/ 156102 h 437153"/>
                <a:gd name="connsiteX41" fmla="*/ 234720 w 607286"/>
                <a:gd name="connsiteY41" fmla="*/ 151808 h 437153"/>
                <a:gd name="connsiteX42" fmla="*/ 230107 w 607286"/>
                <a:gd name="connsiteY42" fmla="*/ 144625 h 437153"/>
                <a:gd name="connsiteX43" fmla="*/ 222602 w 607286"/>
                <a:gd name="connsiteY43" fmla="*/ 143922 h 437153"/>
                <a:gd name="connsiteX44" fmla="*/ 213767 w 607286"/>
                <a:gd name="connsiteY44" fmla="*/ 150715 h 437153"/>
                <a:gd name="connsiteX45" fmla="*/ 213845 w 607286"/>
                <a:gd name="connsiteY45" fmla="*/ 163441 h 437153"/>
                <a:gd name="connsiteX46" fmla="*/ 191642 w 607286"/>
                <a:gd name="connsiteY46" fmla="*/ 168204 h 437153"/>
                <a:gd name="connsiteX47" fmla="*/ 190156 w 607286"/>
                <a:gd name="connsiteY47" fmla="*/ 152745 h 437153"/>
                <a:gd name="connsiteX48" fmla="*/ 194613 w 607286"/>
                <a:gd name="connsiteY48" fmla="*/ 140097 h 437153"/>
                <a:gd name="connsiteX49" fmla="*/ 204463 w 607286"/>
                <a:gd name="connsiteY49" fmla="*/ 130806 h 437153"/>
                <a:gd name="connsiteX50" fmla="*/ 218849 w 607286"/>
                <a:gd name="connsiteY50" fmla="*/ 125263 h 437153"/>
                <a:gd name="connsiteX51" fmla="*/ 232843 w 607286"/>
                <a:gd name="connsiteY51" fmla="*/ 123935 h 437153"/>
                <a:gd name="connsiteX52" fmla="*/ 384360 w 607286"/>
                <a:gd name="connsiteY52" fmla="*/ 92226 h 437153"/>
                <a:gd name="connsiteX53" fmla="*/ 395386 w 607286"/>
                <a:gd name="connsiteY53" fmla="*/ 95660 h 437153"/>
                <a:gd name="connsiteX54" fmla="*/ 402189 w 607286"/>
                <a:gd name="connsiteY54" fmla="*/ 101515 h 437153"/>
                <a:gd name="connsiteX55" fmla="*/ 405161 w 607286"/>
                <a:gd name="connsiteY55" fmla="*/ 107448 h 437153"/>
                <a:gd name="connsiteX56" fmla="*/ 405552 w 607286"/>
                <a:gd name="connsiteY56" fmla="*/ 117752 h 437153"/>
                <a:gd name="connsiteX57" fmla="*/ 402971 w 607286"/>
                <a:gd name="connsiteY57" fmla="*/ 123685 h 437153"/>
                <a:gd name="connsiteX58" fmla="*/ 399687 w 607286"/>
                <a:gd name="connsiteY58" fmla="*/ 126495 h 437153"/>
                <a:gd name="connsiteX59" fmla="*/ 398045 w 607286"/>
                <a:gd name="connsiteY59" fmla="*/ 127354 h 437153"/>
                <a:gd name="connsiteX60" fmla="*/ 398123 w 607286"/>
                <a:gd name="connsiteY60" fmla="*/ 127588 h 437153"/>
                <a:gd name="connsiteX61" fmla="*/ 399218 w 607286"/>
                <a:gd name="connsiteY61" fmla="*/ 127822 h 437153"/>
                <a:gd name="connsiteX62" fmla="*/ 401877 w 607286"/>
                <a:gd name="connsiteY62" fmla="*/ 128213 h 437153"/>
                <a:gd name="connsiteX63" fmla="*/ 405474 w 607286"/>
                <a:gd name="connsiteY63" fmla="*/ 129306 h 437153"/>
                <a:gd name="connsiteX64" fmla="*/ 409462 w 607286"/>
                <a:gd name="connsiteY64" fmla="*/ 131804 h 437153"/>
                <a:gd name="connsiteX65" fmla="*/ 413059 w 607286"/>
                <a:gd name="connsiteY65" fmla="*/ 136409 h 437153"/>
                <a:gd name="connsiteX66" fmla="*/ 415718 w 607286"/>
                <a:gd name="connsiteY66" fmla="*/ 143982 h 437153"/>
                <a:gd name="connsiteX67" fmla="*/ 415874 w 607286"/>
                <a:gd name="connsiteY67" fmla="*/ 152569 h 437153"/>
                <a:gd name="connsiteX68" fmla="*/ 412121 w 607286"/>
                <a:gd name="connsiteY68" fmla="*/ 162092 h 437153"/>
                <a:gd name="connsiteX69" fmla="*/ 402893 w 607286"/>
                <a:gd name="connsiteY69" fmla="*/ 170913 h 437153"/>
                <a:gd name="connsiteX70" fmla="*/ 386706 w 607286"/>
                <a:gd name="connsiteY70" fmla="*/ 177159 h 437153"/>
                <a:gd name="connsiteX71" fmla="*/ 370676 w 607286"/>
                <a:gd name="connsiteY71" fmla="*/ 178564 h 437153"/>
                <a:gd name="connsiteX72" fmla="*/ 359180 w 607286"/>
                <a:gd name="connsiteY72" fmla="*/ 175831 h 437153"/>
                <a:gd name="connsiteX73" fmla="*/ 351439 w 607286"/>
                <a:gd name="connsiteY73" fmla="*/ 170367 h 437153"/>
                <a:gd name="connsiteX74" fmla="*/ 346669 w 607286"/>
                <a:gd name="connsiteY74" fmla="*/ 163732 h 437153"/>
                <a:gd name="connsiteX75" fmla="*/ 344245 w 607286"/>
                <a:gd name="connsiteY75" fmla="*/ 157408 h 437153"/>
                <a:gd name="connsiteX76" fmla="*/ 343306 w 607286"/>
                <a:gd name="connsiteY76" fmla="*/ 152881 h 437153"/>
                <a:gd name="connsiteX77" fmla="*/ 365749 w 607286"/>
                <a:gd name="connsiteY77" fmla="*/ 148119 h 437153"/>
                <a:gd name="connsiteX78" fmla="*/ 371067 w 607286"/>
                <a:gd name="connsiteY78" fmla="*/ 157174 h 437153"/>
                <a:gd name="connsiteX79" fmla="*/ 375915 w 607286"/>
                <a:gd name="connsiteY79" fmla="*/ 159126 h 437153"/>
                <a:gd name="connsiteX80" fmla="*/ 381702 w 607286"/>
                <a:gd name="connsiteY80" fmla="*/ 158736 h 437153"/>
                <a:gd name="connsiteX81" fmla="*/ 389287 w 607286"/>
                <a:gd name="connsiteY81" fmla="*/ 154989 h 437153"/>
                <a:gd name="connsiteX82" fmla="*/ 390694 w 607286"/>
                <a:gd name="connsiteY82" fmla="*/ 147182 h 437153"/>
                <a:gd name="connsiteX83" fmla="*/ 388818 w 607286"/>
                <a:gd name="connsiteY83" fmla="*/ 143045 h 437153"/>
                <a:gd name="connsiteX84" fmla="*/ 385768 w 607286"/>
                <a:gd name="connsiteY84" fmla="*/ 140937 h 437153"/>
                <a:gd name="connsiteX85" fmla="*/ 381936 w 607286"/>
                <a:gd name="connsiteY85" fmla="*/ 140469 h 437153"/>
                <a:gd name="connsiteX86" fmla="*/ 377870 w 607286"/>
                <a:gd name="connsiteY86" fmla="*/ 141093 h 437153"/>
                <a:gd name="connsiteX87" fmla="*/ 373882 w 607286"/>
                <a:gd name="connsiteY87" fmla="*/ 142108 h 437153"/>
                <a:gd name="connsiteX88" fmla="*/ 371145 w 607286"/>
                <a:gd name="connsiteY88" fmla="*/ 143123 h 437153"/>
                <a:gd name="connsiteX89" fmla="*/ 367704 w 607286"/>
                <a:gd name="connsiteY89" fmla="*/ 127042 h 437153"/>
                <a:gd name="connsiteX90" fmla="*/ 370676 w 607286"/>
                <a:gd name="connsiteY90" fmla="*/ 126730 h 437153"/>
                <a:gd name="connsiteX91" fmla="*/ 374664 w 607286"/>
                <a:gd name="connsiteY91" fmla="*/ 126105 h 437153"/>
                <a:gd name="connsiteX92" fmla="*/ 378417 w 607286"/>
                <a:gd name="connsiteY92" fmla="*/ 125012 h 437153"/>
                <a:gd name="connsiteX93" fmla="*/ 381858 w 607286"/>
                <a:gd name="connsiteY93" fmla="*/ 123217 h 437153"/>
                <a:gd name="connsiteX94" fmla="*/ 384047 w 607286"/>
                <a:gd name="connsiteY94" fmla="*/ 120328 h 437153"/>
                <a:gd name="connsiteX95" fmla="*/ 384282 w 607286"/>
                <a:gd name="connsiteY95" fmla="*/ 116269 h 437153"/>
                <a:gd name="connsiteX96" fmla="*/ 382562 w 607286"/>
                <a:gd name="connsiteY96" fmla="*/ 113147 h 437153"/>
                <a:gd name="connsiteX97" fmla="*/ 379590 w 607286"/>
                <a:gd name="connsiteY97" fmla="*/ 111429 h 437153"/>
                <a:gd name="connsiteX98" fmla="*/ 375837 w 607286"/>
                <a:gd name="connsiteY98" fmla="*/ 110961 h 437153"/>
                <a:gd name="connsiteX99" fmla="*/ 372005 w 607286"/>
                <a:gd name="connsiteY99" fmla="*/ 111351 h 437153"/>
                <a:gd name="connsiteX100" fmla="*/ 367626 w 607286"/>
                <a:gd name="connsiteY100" fmla="*/ 112990 h 437153"/>
                <a:gd name="connsiteX101" fmla="*/ 364342 w 607286"/>
                <a:gd name="connsiteY101" fmla="*/ 115723 h 437153"/>
                <a:gd name="connsiteX102" fmla="*/ 362621 w 607286"/>
                <a:gd name="connsiteY102" fmla="*/ 119392 h 437153"/>
                <a:gd name="connsiteX103" fmla="*/ 362856 w 607286"/>
                <a:gd name="connsiteY103" fmla="*/ 124075 h 437153"/>
                <a:gd name="connsiteX104" fmla="*/ 340648 w 607286"/>
                <a:gd name="connsiteY104" fmla="*/ 128759 h 437153"/>
                <a:gd name="connsiteX105" fmla="*/ 340804 w 607286"/>
                <a:gd name="connsiteY105" fmla="*/ 115567 h 437153"/>
                <a:gd name="connsiteX106" fmla="*/ 346278 w 607286"/>
                <a:gd name="connsiteY106" fmla="*/ 105106 h 437153"/>
                <a:gd name="connsiteX107" fmla="*/ 356053 w 607286"/>
                <a:gd name="connsiteY107" fmla="*/ 97612 h 437153"/>
                <a:gd name="connsiteX108" fmla="*/ 368799 w 607286"/>
                <a:gd name="connsiteY108" fmla="*/ 93084 h 437153"/>
                <a:gd name="connsiteX109" fmla="*/ 384360 w 607286"/>
                <a:gd name="connsiteY109" fmla="*/ 92226 h 437153"/>
                <a:gd name="connsiteX110" fmla="*/ 115676 w 607286"/>
                <a:gd name="connsiteY110" fmla="*/ 47714 h 437153"/>
                <a:gd name="connsiteX111" fmla="*/ 115676 w 607286"/>
                <a:gd name="connsiteY111" fmla="*/ 262703 h 437153"/>
                <a:gd name="connsiteX112" fmla="*/ 491681 w 607286"/>
                <a:gd name="connsiteY112" fmla="*/ 262703 h 437153"/>
                <a:gd name="connsiteX113" fmla="*/ 491681 w 607286"/>
                <a:gd name="connsiteY113" fmla="*/ 47714 h 437153"/>
                <a:gd name="connsiteX114" fmla="*/ 67884 w 607286"/>
                <a:gd name="connsiteY114" fmla="*/ 0 h 437153"/>
                <a:gd name="connsiteX115" fmla="*/ 539473 w 607286"/>
                <a:gd name="connsiteY115" fmla="*/ 0 h 437153"/>
                <a:gd name="connsiteX116" fmla="*/ 539473 w 607286"/>
                <a:gd name="connsiteY116" fmla="*/ 310417 h 437153"/>
                <a:gd name="connsiteX117" fmla="*/ 67884 w 607286"/>
                <a:gd name="connsiteY117" fmla="*/ 310417 h 437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</a:cxnLst>
              <a:rect l="l" t="t" r="r" b="b"/>
              <a:pathLst>
                <a:path w="607286" h="437153">
                  <a:moveTo>
                    <a:pt x="67893" y="324883"/>
                  </a:moveTo>
                  <a:lnTo>
                    <a:pt x="296916" y="324883"/>
                  </a:lnTo>
                  <a:lnTo>
                    <a:pt x="310370" y="324883"/>
                  </a:lnTo>
                  <a:lnTo>
                    <a:pt x="539393" y="324883"/>
                  </a:lnTo>
                  <a:lnTo>
                    <a:pt x="607286" y="415370"/>
                  </a:lnTo>
                  <a:lnTo>
                    <a:pt x="607286" y="437153"/>
                  </a:lnTo>
                  <a:lnTo>
                    <a:pt x="0" y="437153"/>
                  </a:lnTo>
                  <a:lnTo>
                    <a:pt x="0" y="415370"/>
                  </a:lnTo>
                  <a:close/>
                  <a:moveTo>
                    <a:pt x="306838" y="130969"/>
                  </a:moveTo>
                  <a:lnTo>
                    <a:pt x="311222" y="151745"/>
                  </a:lnTo>
                  <a:lnTo>
                    <a:pt x="332126" y="147293"/>
                  </a:lnTo>
                  <a:lnTo>
                    <a:pt x="335962" y="165414"/>
                  </a:lnTo>
                  <a:lnTo>
                    <a:pt x="315137" y="169866"/>
                  </a:lnTo>
                  <a:lnTo>
                    <a:pt x="319599" y="190643"/>
                  </a:lnTo>
                  <a:lnTo>
                    <a:pt x="301514" y="194548"/>
                  </a:lnTo>
                  <a:lnTo>
                    <a:pt x="297052" y="173693"/>
                  </a:lnTo>
                  <a:lnTo>
                    <a:pt x="276227" y="178146"/>
                  </a:lnTo>
                  <a:lnTo>
                    <a:pt x="272312" y="160103"/>
                  </a:lnTo>
                  <a:lnTo>
                    <a:pt x="293137" y="155651"/>
                  </a:lnTo>
                  <a:lnTo>
                    <a:pt x="288675" y="134874"/>
                  </a:lnTo>
                  <a:close/>
                  <a:moveTo>
                    <a:pt x="232843" y="123935"/>
                  </a:moveTo>
                  <a:cubicBezTo>
                    <a:pt x="237222" y="124091"/>
                    <a:pt x="241131" y="124950"/>
                    <a:pt x="244492" y="126434"/>
                  </a:cubicBezTo>
                  <a:cubicBezTo>
                    <a:pt x="247932" y="127917"/>
                    <a:pt x="250825" y="130103"/>
                    <a:pt x="253092" y="132992"/>
                  </a:cubicBezTo>
                  <a:cubicBezTo>
                    <a:pt x="255438" y="135959"/>
                    <a:pt x="257080" y="139550"/>
                    <a:pt x="257940" y="143922"/>
                  </a:cubicBezTo>
                  <a:cubicBezTo>
                    <a:pt x="259112" y="149154"/>
                    <a:pt x="258956" y="153838"/>
                    <a:pt x="257392" y="157976"/>
                  </a:cubicBezTo>
                  <a:cubicBezTo>
                    <a:pt x="255907" y="162036"/>
                    <a:pt x="253718" y="165862"/>
                    <a:pt x="250747" y="169297"/>
                  </a:cubicBezTo>
                  <a:cubicBezTo>
                    <a:pt x="247776" y="172810"/>
                    <a:pt x="244414" y="176089"/>
                    <a:pt x="240583" y="179212"/>
                  </a:cubicBezTo>
                  <a:cubicBezTo>
                    <a:pt x="236831" y="182335"/>
                    <a:pt x="233234" y="185458"/>
                    <a:pt x="229872" y="188660"/>
                  </a:cubicBezTo>
                  <a:lnTo>
                    <a:pt x="229951" y="188816"/>
                  </a:lnTo>
                  <a:lnTo>
                    <a:pt x="267165" y="180852"/>
                  </a:lnTo>
                  <a:lnTo>
                    <a:pt x="271465" y="200917"/>
                  </a:lnTo>
                  <a:lnTo>
                    <a:pt x="200163" y="216142"/>
                  </a:lnTo>
                  <a:cubicBezTo>
                    <a:pt x="199069" y="212160"/>
                    <a:pt x="198678" y="208413"/>
                    <a:pt x="199069" y="204821"/>
                  </a:cubicBezTo>
                  <a:cubicBezTo>
                    <a:pt x="199382" y="201152"/>
                    <a:pt x="200242" y="197794"/>
                    <a:pt x="201727" y="194593"/>
                  </a:cubicBezTo>
                  <a:cubicBezTo>
                    <a:pt x="202978" y="191861"/>
                    <a:pt x="204463" y="189206"/>
                    <a:pt x="206262" y="186708"/>
                  </a:cubicBezTo>
                  <a:cubicBezTo>
                    <a:pt x="208060" y="184131"/>
                    <a:pt x="210093" y="181711"/>
                    <a:pt x="212282" y="179447"/>
                  </a:cubicBezTo>
                  <a:cubicBezTo>
                    <a:pt x="214393" y="177104"/>
                    <a:pt x="216738" y="174840"/>
                    <a:pt x="219162" y="172654"/>
                  </a:cubicBezTo>
                  <a:cubicBezTo>
                    <a:pt x="221585" y="170468"/>
                    <a:pt x="223931" y="168282"/>
                    <a:pt x="226198" y="166174"/>
                  </a:cubicBezTo>
                  <a:cubicBezTo>
                    <a:pt x="227058" y="165315"/>
                    <a:pt x="228074" y="164378"/>
                    <a:pt x="229169" y="163285"/>
                  </a:cubicBezTo>
                  <a:cubicBezTo>
                    <a:pt x="230342" y="162192"/>
                    <a:pt x="231358" y="161099"/>
                    <a:pt x="232296" y="159928"/>
                  </a:cubicBezTo>
                  <a:cubicBezTo>
                    <a:pt x="233234" y="158679"/>
                    <a:pt x="233938" y="157429"/>
                    <a:pt x="234407" y="156102"/>
                  </a:cubicBezTo>
                  <a:cubicBezTo>
                    <a:pt x="234954" y="154775"/>
                    <a:pt x="235032" y="153370"/>
                    <a:pt x="234720" y="151808"/>
                  </a:cubicBezTo>
                  <a:cubicBezTo>
                    <a:pt x="233860" y="148060"/>
                    <a:pt x="232374" y="145640"/>
                    <a:pt x="230107" y="144625"/>
                  </a:cubicBezTo>
                  <a:cubicBezTo>
                    <a:pt x="227918" y="143610"/>
                    <a:pt x="225416" y="143376"/>
                    <a:pt x="222602" y="143922"/>
                  </a:cubicBezTo>
                  <a:cubicBezTo>
                    <a:pt x="217911" y="144937"/>
                    <a:pt x="214940" y="147202"/>
                    <a:pt x="213767" y="150715"/>
                  </a:cubicBezTo>
                  <a:cubicBezTo>
                    <a:pt x="212594" y="154228"/>
                    <a:pt x="212594" y="158444"/>
                    <a:pt x="213845" y="163441"/>
                  </a:cubicBezTo>
                  <a:lnTo>
                    <a:pt x="191642" y="168204"/>
                  </a:lnTo>
                  <a:cubicBezTo>
                    <a:pt x="190078" y="162661"/>
                    <a:pt x="189609" y="157429"/>
                    <a:pt x="190156" y="152745"/>
                  </a:cubicBezTo>
                  <a:cubicBezTo>
                    <a:pt x="190704" y="147982"/>
                    <a:pt x="192189" y="143766"/>
                    <a:pt x="194613" y="140097"/>
                  </a:cubicBezTo>
                  <a:cubicBezTo>
                    <a:pt x="197036" y="136427"/>
                    <a:pt x="200320" y="133304"/>
                    <a:pt x="204463" y="130806"/>
                  </a:cubicBezTo>
                  <a:cubicBezTo>
                    <a:pt x="208529" y="128307"/>
                    <a:pt x="213376" y="126434"/>
                    <a:pt x="218849" y="125263"/>
                  </a:cubicBezTo>
                  <a:cubicBezTo>
                    <a:pt x="223852" y="124169"/>
                    <a:pt x="228465" y="123701"/>
                    <a:pt x="232843" y="123935"/>
                  </a:cubicBezTo>
                  <a:close/>
                  <a:moveTo>
                    <a:pt x="384360" y="92226"/>
                  </a:moveTo>
                  <a:cubicBezTo>
                    <a:pt x="388818" y="92850"/>
                    <a:pt x="392415" y="94021"/>
                    <a:pt x="395386" y="95660"/>
                  </a:cubicBezTo>
                  <a:cubicBezTo>
                    <a:pt x="398358" y="97378"/>
                    <a:pt x="400625" y="99329"/>
                    <a:pt x="402189" y="101515"/>
                  </a:cubicBezTo>
                  <a:cubicBezTo>
                    <a:pt x="403832" y="103779"/>
                    <a:pt x="404770" y="105731"/>
                    <a:pt x="405161" y="107448"/>
                  </a:cubicBezTo>
                  <a:cubicBezTo>
                    <a:pt x="406099" y="111741"/>
                    <a:pt x="406256" y="115254"/>
                    <a:pt x="405552" y="117752"/>
                  </a:cubicBezTo>
                  <a:cubicBezTo>
                    <a:pt x="404926" y="120328"/>
                    <a:pt x="404066" y="122358"/>
                    <a:pt x="402971" y="123685"/>
                  </a:cubicBezTo>
                  <a:cubicBezTo>
                    <a:pt x="401877" y="125090"/>
                    <a:pt x="400782" y="126027"/>
                    <a:pt x="399687" y="126495"/>
                  </a:cubicBezTo>
                  <a:cubicBezTo>
                    <a:pt x="398592" y="127042"/>
                    <a:pt x="398045" y="127276"/>
                    <a:pt x="398045" y="127354"/>
                  </a:cubicBezTo>
                  <a:lnTo>
                    <a:pt x="398123" y="127588"/>
                  </a:lnTo>
                  <a:cubicBezTo>
                    <a:pt x="398123" y="127744"/>
                    <a:pt x="398514" y="127822"/>
                    <a:pt x="399218" y="127822"/>
                  </a:cubicBezTo>
                  <a:cubicBezTo>
                    <a:pt x="399922" y="127901"/>
                    <a:pt x="400782" y="127979"/>
                    <a:pt x="401877" y="128213"/>
                  </a:cubicBezTo>
                  <a:cubicBezTo>
                    <a:pt x="402971" y="128447"/>
                    <a:pt x="404144" y="128759"/>
                    <a:pt x="405474" y="129306"/>
                  </a:cubicBezTo>
                  <a:cubicBezTo>
                    <a:pt x="406881" y="129774"/>
                    <a:pt x="408132" y="130633"/>
                    <a:pt x="409462" y="131804"/>
                  </a:cubicBezTo>
                  <a:cubicBezTo>
                    <a:pt x="410713" y="132975"/>
                    <a:pt x="411886" y="134536"/>
                    <a:pt x="413059" y="136409"/>
                  </a:cubicBezTo>
                  <a:cubicBezTo>
                    <a:pt x="414154" y="138361"/>
                    <a:pt x="415014" y="140859"/>
                    <a:pt x="415718" y="143982"/>
                  </a:cubicBezTo>
                  <a:cubicBezTo>
                    <a:pt x="416265" y="146480"/>
                    <a:pt x="416265" y="149368"/>
                    <a:pt x="415874" y="152569"/>
                  </a:cubicBezTo>
                  <a:cubicBezTo>
                    <a:pt x="415483" y="155769"/>
                    <a:pt x="414232" y="158970"/>
                    <a:pt x="412121" y="162092"/>
                  </a:cubicBezTo>
                  <a:cubicBezTo>
                    <a:pt x="410009" y="165293"/>
                    <a:pt x="406959" y="168259"/>
                    <a:pt x="402893" y="170913"/>
                  </a:cubicBezTo>
                  <a:cubicBezTo>
                    <a:pt x="398827" y="173646"/>
                    <a:pt x="393431" y="175753"/>
                    <a:pt x="386706" y="177159"/>
                  </a:cubicBezTo>
                  <a:cubicBezTo>
                    <a:pt x="380607" y="178486"/>
                    <a:pt x="375211" y="178954"/>
                    <a:pt x="370676" y="178564"/>
                  </a:cubicBezTo>
                  <a:cubicBezTo>
                    <a:pt x="366140" y="178173"/>
                    <a:pt x="362387" y="177237"/>
                    <a:pt x="359180" y="175831"/>
                  </a:cubicBezTo>
                  <a:cubicBezTo>
                    <a:pt x="355974" y="174348"/>
                    <a:pt x="353472" y="172553"/>
                    <a:pt x="351439" y="170367"/>
                  </a:cubicBezTo>
                  <a:cubicBezTo>
                    <a:pt x="349484" y="168181"/>
                    <a:pt x="347920" y="165995"/>
                    <a:pt x="346669" y="163732"/>
                  </a:cubicBezTo>
                  <a:cubicBezTo>
                    <a:pt x="345496" y="161468"/>
                    <a:pt x="344714" y="159360"/>
                    <a:pt x="344245" y="157408"/>
                  </a:cubicBezTo>
                  <a:cubicBezTo>
                    <a:pt x="343775" y="155457"/>
                    <a:pt x="343463" y="153974"/>
                    <a:pt x="343306" y="152881"/>
                  </a:cubicBezTo>
                  <a:lnTo>
                    <a:pt x="365749" y="148119"/>
                  </a:lnTo>
                  <a:cubicBezTo>
                    <a:pt x="366531" y="152569"/>
                    <a:pt x="368330" y="155535"/>
                    <a:pt x="371067" y="157174"/>
                  </a:cubicBezTo>
                  <a:cubicBezTo>
                    <a:pt x="372474" y="158267"/>
                    <a:pt x="374116" y="158970"/>
                    <a:pt x="375915" y="159126"/>
                  </a:cubicBezTo>
                  <a:cubicBezTo>
                    <a:pt x="377713" y="159360"/>
                    <a:pt x="379668" y="159204"/>
                    <a:pt x="381702" y="158736"/>
                  </a:cubicBezTo>
                  <a:cubicBezTo>
                    <a:pt x="385064" y="158033"/>
                    <a:pt x="387566" y="156784"/>
                    <a:pt x="389287" y="154989"/>
                  </a:cubicBezTo>
                  <a:cubicBezTo>
                    <a:pt x="390929" y="153193"/>
                    <a:pt x="391398" y="150617"/>
                    <a:pt x="390694" y="147182"/>
                  </a:cubicBezTo>
                  <a:cubicBezTo>
                    <a:pt x="390303" y="145387"/>
                    <a:pt x="389678" y="143982"/>
                    <a:pt x="388818" y="143045"/>
                  </a:cubicBezTo>
                  <a:cubicBezTo>
                    <a:pt x="387957" y="142108"/>
                    <a:pt x="386941" y="141406"/>
                    <a:pt x="385768" y="140937"/>
                  </a:cubicBezTo>
                  <a:cubicBezTo>
                    <a:pt x="384595" y="140547"/>
                    <a:pt x="383344" y="140391"/>
                    <a:pt x="381936" y="140469"/>
                  </a:cubicBezTo>
                  <a:cubicBezTo>
                    <a:pt x="380607" y="140547"/>
                    <a:pt x="379199" y="140781"/>
                    <a:pt x="377870" y="141093"/>
                  </a:cubicBezTo>
                  <a:cubicBezTo>
                    <a:pt x="376149" y="141406"/>
                    <a:pt x="374820" y="141796"/>
                    <a:pt x="373882" y="142108"/>
                  </a:cubicBezTo>
                  <a:cubicBezTo>
                    <a:pt x="372865" y="142420"/>
                    <a:pt x="372005" y="142811"/>
                    <a:pt x="371145" y="143123"/>
                  </a:cubicBezTo>
                  <a:lnTo>
                    <a:pt x="367704" y="127042"/>
                  </a:lnTo>
                  <a:cubicBezTo>
                    <a:pt x="368564" y="126964"/>
                    <a:pt x="369581" y="126886"/>
                    <a:pt x="370676" y="126730"/>
                  </a:cubicBezTo>
                  <a:cubicBezTo>
                    <a:pt x="371770" y="126652"/>
                    <a:pt x="373100" y="126417"/>
                    <a:pt x="374664" y="126105"/>
                  </a:cubicBezTo>
                  <a:cubicBezTo>
                    <a:pt x="375915" y="125793"/>
                    <a:pt x="377166" y="125481"/>
                    <a:pt x="378417" y="125012"/>
                  </a:cubicBezTo>
                  <a:cubicBezTo>
                    <a:pt x="379747" y="124544"/>
                    <a:pt x="380841" y="123997"/>
                    <a:pt x="381858" y="123217"/>
                  </a:cubicBezTo>
                  <a:cubicBezTo>
                    <a:pt x="382796" y="122436"/>
                    <a:pt x="383578" y="121421"/>
                    <a:pt x="384047" y="120328"/>
                  </a:cubicBezTo>
                  <a:cubicBezTo>
                    <a:pt x="384595" y="119157"/>
                    <a:pt x="384595" y="117830"/>
                    <a:pt x="384282" y="116269"/>
                  </a:cubicBezTo>
                  <a:cubicBezTo>
                    <a:pt x="384047" y="115020"/>
                    <a:pt x="383422" y="113927"/>
                    <a:pt x="382562" y="113147"/>
                  </a:cubicBezTo>
                  <a:cubicBezTo>
                    <a:pt x="381702" y="112366"/>
                    <a:pt x="380685" y="111819"/>
                    <a:pt x="379590" y="111429"/>
                  </a:cubicBezTo>
                  <a:cubicBezTo>
                    <a:pt x="378417" y="111117"/>
                    <a:pt x="377166" y="110961"/>
                    <a:pt x="375837" y="110961"/>
                  </a:cubicBezTo>
                  <a:cubicBezTo>
                    <a:pt x="374429" y="110961"/>
                    <a:pt x="373178" y="111117"/>
                    <a:pt x="372005" y="111351"/>
                  </a:cubicBezTo>
                  <a:cubicBezTo>
                    <a:pt x="370441" y="111663"/>
                    <a:pt x="368955" y="112210"/>
                    <a:pt x="367626" y="112990"/>
                  </a:cubicBezTo>
                  <a:cubicBezTo>
                    <a:pt x="366297" y="113693"/>
                    <a:pt x="365202" y="114630"/>
                    <a:pt x="364342" y="115723"/>
                  </a:cubicBezTo>
                  <a:cubicBezTo>
                    <a:pt x="363481" y="116737"/>
                    <a:pt x="362934" y="117986"/>
                    <a:pt x="362621" y="119392"/>
                  </a:cubicBezTo>
                  <a:cubicBezTo>
                    <a:pt x="362308" y="120797"/>
                    <a:pt x="362387" y="122358"/>
                    <a:pt x="362856" y="124075"/>
                  </a:cubicBezTo>
                  <a:lnTo>
                    <a:pt x="340648" y="128759"/>
                  </a:lnTo>
                  <a:cubicBezTo>
                    <a:pt x="339631" y="123919"/>
                    <a:pt x="339709" y="119470"/>
                    <a:pt x="340804" y="115567"/>
                  </a:cubicBezTo>
                  <a:cubicBezTo>
                    <a:pt x="341821" y="111585"/>
                    <a:pt x="343619" y="108151"/>
                    <a:pt x="346278" y="105106"/>
                  </a:cubicBezTo>
                  <a:cubicBezTo>
                    <a:pt x="348937" y="102140"/>
                    <a:pt x="352221" y="99642"/>
                    <a:pt x="356053" y="97612"/>
                  </a:cubicBezTo>
                  <a:cubicBezTo>
                    <a:pt x="359884" y="95582"/>
                    <a:pt x="364185" y="94099"/>
                    <a:pt x="368799" y="93084"/>
                  </a:cubicBezTo>
                  <a:cubicBezTo>
                    <a:pt x="374820" y="91835"/>
                    <a:pt x="379981" y="91523"/>
                    <a:pt x="384360" y="92226"/>
                  </a:cubicBezTo>
                  <a:close/>
                  <a:moveTo>
                    <a:pt x="115676" y="47714"/>
                  </a:moveTo>
                  <a:lnTo>
                    <a:pt x="115676" y="262703"/>
                  </a:lnTo>
                  <a:lnTo>
                    <a:pt x="491681" y="262703"/>
                  </a:lnTo>
                  <a:lnTo>
                    <a:pt x="491681" y="47714"/>
                  </a:lnTo>
                  <a:close/>
                  <a:moveTo>
                    <a:pt x="67884" y="0"/>
                  </a:moveTo>
                  <a:lnTo>
                    <a:pt x="539473" y="0"/>
                  </a:lnTo>
                  <a:lnTo>
                    <a:pt x="539473" y="310417"/>
                  </a:lnTo>
                  <a:lnTo>
                    <a:pt x="67884" y="3104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en-US" sz="3200"/>
            </a:p>
          </p:txBody>
        </p:sp>
        <p:sp>
          <p:nvSpPr>
            <p:cNvPr id="36" name="iṧḻîḓè"/>
            <p:cNvSpPr/>
            <p:nvPr/>
          </p:nvSpPr>
          <p:spPr bwMode="auto">
            <a:xfrm>
              <a:off x="9412107" y="4613899"/>
              <a:ext cx="2108063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en-US" altLang="zh-CN" sz="1100" dirty="0"/>
                <a:t>Copy paste fonts. Choose the only option to retain text.</a:t>
              </a:r>
              <a:endParaRPr lang="en-US" altLang="zh-CN" sz="1100" dirty="0"/>
            </a:p>
          </p:txBody>
        </p:sp>
        <p:sp>
          <p:nvSpPr>
            <p:cNvPr id="37" name="i$ḷîḍè"/>
            <p:cNvSpPr txBox="1"/>
            <p:nvPr/>
          </p:nvSpPr>
          <p:spPr bwMode="auto">
            <a:xfrm>
              <a:off x="9412107" y="4226301"/>
              <a:ext cx="2108063" cy="387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b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 here</a:t>
              </a:r>
              <a:endParaRPr lang="en-US" altLang="zh-CN" sz="1800" b="1" dirty="0"/>
            </a:p>
          </p:txBody>
        </p:sp>
        <p:cxnSp>
          <p:nvCxnSpPr>
            <p:cNvPr id="38" name="直接连接符 37"/>
            <p:cNvCxnSpPr/>
            <p:nvPr/>
          </p:nvCxnSpPr>
          <p:spPr>
            <a:xfrm flipH="1">
              <a:off x="10466138" y="2699205"/>
              <a:ext cx="1" cy="669527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2.3 Click to edit Master title style</a:t>
            </a:r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 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1fb93039-9820-49f2-a2d8-03677a8acbc3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-1" y="0"/>
            <a:ext cx="11517714" cy="6858000"/>
            <a:chOff x="-1" y="0"/>
            <a:chExt cx="11517714" cy="6858000"/>
          </a:xfrm>
        </p:grpSpPr>
        <p:sp>
          <p:nvSpPr>
            <p:cNvPr id="6" name="iṩļídè"/>
            <p:cNvSpPr/>
            <p:nvPr/>
          </p:nvSpPr>
          <p:spPr>
            <a:xfrm>
              <a:off x="-1" y="0"/>
              <a:ext cx="6771001" cy="6858000"/>
            </a:xfrm>
            <a:prstGeom prst="roundRect">
              <a:avLst>
                <a:gd name="adj" fmla="val 0"/>
              </a:avLst>
            </a:prstGeom>
            <a:blipFill>
              <a:blip r:embed="rId2"/>
              <a:stretch>
                <a:fillRect l="-26014" r="-25913"/>
              </a:stretch>
            </a:blipFill>
            <a:ln w="1905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</a:p>
          </p:txBody>
        </p:sp>
        <p:sp>
          <p:nvSpPr>
            <p:cNvPr id="7" name="iṩlíḍé"/>
            <p:cNvSpPr/>
            <p:nvPr/>
          </p:nvSpPr>
          <p:spPr>
            <a:xfrm>
              <a:off x="0" y="0"/>
              <a:ext cx="5240999" cy="6858000"/>
            </a:xfrm>
            <a:prstGeom prst="roundRect">
              <a:avLst>
                <a:gd name="adj" fmla="val 0"/>
              </a:avLst>
            </a:prstGeom>
            <a:solidFill>
              <a:schemeClr val="tx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normAutofit/>
            </a:bodyPr>
            <a:lstStyle/>
            <a:p>
              <a:pPr algn="ctr"/>
              <a:endParaRPr sz="2000" b="1"/>
            </a:p>
          </p:txBody>
        </p:sp>
        <p:sp>
          <p:nvSpPr>
            <p:cNvPr id="8" name="í$ḻîdè"/>
            <p:cNvSpPr/>
            <p:nvPr/>
          </p:nvSpPr>
          <p:spPr>
            <a:xfrm>
              <a:off x="6927713" y="4088283"/>
              <a:ext cx="4590000" cy="1873220"/>
            </a:xfrm>
            <a:prstGeom prst="rect">
              <a:avLst/>
            </a:prstGeom>
            <a:noFill/>
            <a:ln w="9525">
              <a:noFill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/>
            <a:p>
              <a:pPr marL="171450" indent="-171450">
                <a:lnSpc>
                  <a:spcPct val="16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Unified fonts make reading more </a:t>
              </a:r>
              <a:r>
                <a:rPr lang="en-US" altLang="zh-CN" sz="1100" dirty="0" err="1"/>
                <a:t>fluent.Theme</a:t>
              </a:r>
              <a:r>
                <a:rPr lang="en-US" altLang="zh-CN" sz="1100" dirty="0"/>
                <a:t> color makes PPT more convenient to </a:t>
              </a:r>
              <a:r>
                <a:rPr lang="en-US" altLang="zh-CN" sz="1100" dirty="0" err="1"/>
                <a:t>change.Adjust</a:t>
              </a:r>
              <a:r>
                <a:rPr lang="en-US" altLang="zh-CN" sz="1100" dirty="0"/>
                <a:t> the spacing to adapt to Chinese typesetting, use the reference line in PPT.</a:t>
              </a:r>
              <a:endParaRPr lang="en-US" altLang="zh-CN" sz="1100" dirty="0"/>
            </a:p>
            <a:p>
              <a:pPr marL="628650" lvl="1" indent="-171450">
                <a:lnSpc>
                  <a:spcPct val="160000"/>
                </a:lnSpc>
                <a:buFont typeface="Arial" panose="020B0604020202020204" pitchFamily="34" charset="0"/>
                <a:buChar char="−"/>
              </a:pPr>
              <a:r>
                <a:rPr lang="en-US" altLang="zh-CN" sz="1100" dirty="0"/>
                <a:t>Supporting text here.</a:t>
              </a:r>
              <a:endParaRPr lang="en-US" altLang="zh-CN" sz="1100" dirty="0"/>
            </a:p>
            <a:p>
              <a:pPr marL="628650" lvl="1" indent="-171450">
                <a:lnSpc>
                  <a:spcPct val="160000"/>
                </a:lnSpc>
                <a:buFont typeface="Arial" panose="020B0604020202020204" pitchFamily="34" charset="0"/>
                <a:buChar char="−"/>
              </a:pPr>
              <a:r>
                <a:rPr lang="en-US" altLang="zh-CN" sz="1100" dirty="0"/>
                <a:t>You can use the icon library in iSlide  (www.islide.cc) to filter and replace existing icon elements with one click.</a:t>
              </a:r>
              <a:endParaRPr lang="en-US" altLang="zh-CN" sz="1100" dirty="0"/>
            </a:p>
          </p:txBody>
        </p:sp>
        <p:sp>
          <p:nvSpPr>
            <p:cNvPr id="9" name="îşľiḍé"/>
            <p:cNvSpPr txBox="1"/>
            <p:nvPr/>
          </p:nvSpPr>
          <p:spPr bwMode="auto">
            <a:xfrm>
              <a:off x="6927713" y="2918283"/>
              <a:ext cx="4590000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2000" b="1" dirty="0"/>
                <a:t>Text here</a:t>
              </a:r>
              <a:endParaRPr lang="en-US" altLang="zh-CN" sz="2000" b="1" dirty="0"/>
            </a:p>
          </p:txBody>
        </p:sp>
        <p:sp>
          <p:nvSpPr>
            <p:cNvPr id="10" name="íṩľïḋe"/>
            <p:cNvSpPr txBox="1"/>
            <p:nvPr/>
          </p:nvSpPr>
          <p:spPr bwMode="auto">
            <a:xfrm>
              <a:off x="6927713" y="3360087"/>
              <a:ext cx="4590000" cy="59319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Supporting text here.</a:t>
              </a:r>
              <a:endParaRPr lang="en-US" altLang="zh-CN" sz="1100" dirty="0"/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When you copy &amp; paste, choose "keep text only" option.</a:t>
              </a:r>
              <a:endParaRPr lang="en-US" altLang="zh-CN" sz="1100" dirty="0"/>
            </a:p>
          </p:txBody>
        </p:sp>
        <p:sp>
          <p:nvSpPr>
            <p:cNvPr id="11" name="í$lide"/>
            <p:cNvSpPr txBox="1"/>
            <p:nvPr/>
          </p:nvSpPr>
          <p:spPr>
            <a:xfrm>
              <a:off x="782424" y="1135063"/>
              <a:ext cx="4346075" cy="1783220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norm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altLang="zh-CN" sz="1200" dirty="0">
                  <a:solidFill>
                    <a:schemeClr val="bg1"/>
                  </a:solidFill>
                </a:rPr>
                <a:t>Unified fonts make reading more fluent.</a:t>
              </a:r>
              <a:endParaRPr lang="en-US" altLang="zh-CN" sz="1200" dirty="0">
                <a:solidFill>
                  <a:schemeClr val="bg1"/>
                </a:solidFill>
              </a:endParaRPr>
            </a:p>
            <a:p>
              <a:pPr algn="just">
                <a:lnSpc>
                  <a:spcPct val="150000"/>
                </a:lnSpc>
              </a:pPr>
              <a:r>
                <a:rPr lang="en-US" altLang="zh-CN" sz="1600" b="1" dirty="0">
                  <a:solidFill>
                    <a:schemeClr val="bg1"/>
                  </a:solidFill>
                </a:rPr>
                <a:t>Theme color makes PPT more convenient to change.</a:t>
              </a:r>
              <a:endParaRPr lang="en-US" altLang="zh-CN" sz="1600" b="1" dirty="0">
                <a:solidFill>
                  <a:schemeClr val="bg1"/>
                </a:solidFill>
              </a:endParaRPr>
            </a:p>
            <a:p>
              <a:pPr algn="just">
                <a:lnSpc>
                  <a:spcPct val="150000"/>
                </a:lnSpc>
              </a:pPr>
              <a:r>
                <a:rPr lang="en-US" altLang="zh-CN" sz="1200" dirty="0">
                  <a:solidFill>
                    <a:schemeClr val="bg1"/>
                  </a:solidFill>
                </a:rPr>
                <a:t>Adjust the spacing to adapt to Chinese typesetting, use the reference line in PPT.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25" name="fed3f8bb-e284-4adc-ab02-e7044f36fb5f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470915" y="1736812"/>
            <a:ext cx="9395209" cy="3995286"/>
            <a:chOff x="1470915" y="1736812"/>
            <a:chExt cx="9395209" cy="3995286"/>
          </a:xfrm>
        </p:grpSpPr>
        <p:sp>
          <p:nvSpPr>
            <p:cNvPr id="26" name="íṧḷiḓe"/>
            <p:cNvSpPr/>
            <p:nvPr/>
          </p:nvSpPr>
          <p:spPr>
            <a:xfrm>
              <a:off x="4799229" y="1736812"/>
              <a:ext cx="2317265" cy="1997643"/>
            </a:xfrm>
            <a:prstGeom prst="triangle">
              <a:avLst/>
            </a:prstGeom>
            <a:solidFill>
              <a:schemeClr val="accent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27" name="i$lide"/>
            <p:cNvSpPr/>
            <p:nvPr/>
          </p:nvSpPr>
          <p:spPr>
            <a:xfrm flipV="1">
              <a:off x="4799229" y="3734455"/>
              <a:ext cx="2317265" cy="1997643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28" name="ïṥḷíďê"/>
            <p:cNvSpPr/>
            <p:nvPr/>
          </p:nvSpPr>
          <p:spPr>
            <a:xfrm flipH="1">
              <a:off x="3647731" y="3734455"/>
              <a:ext cx="2317265" cy="1997643"/>
            </a:xfrm>
            <a:prstGeom prst="triangle">
              <a:avLst/>
            </a:prstGeom>
            <a:solidFill>
              <a:schemeClr val="accent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29" name="íŝlïďé"/>
            <p:cNvSpPr/>
            <p:nvPr/>
          </p:nvSpPr>
          <p:spPr>
            <a:xfrm flipH="1">
              <a:off x="5953487" y="3734455"/>
              <a:ext cx="2317265" cy="1997643"/>
            </a:xfrm>
            <a:prstGeom prst="triangle">
              <a:avLst/>
            </a:prstGeom>
            <a:solidFill>
              <a:schemeClr val="accent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grpSp>
          <p:nvGrpSpPr>
            <p:cNvPr id="30" name="ïṥ1ïḋe"/>
            <p:cNvGrpSpPr/>
            <p:nvPr/>
          </p:nvGrpSpPr>
          <p:grpSpPr>
            <a:xfrm>
              <a:off x="7130791" y="2218633"/>
              <a:ext cx="3400693" cy="1515821"/>
              <a:chOff x="5603149" y="2793443"/>
              <a:chExt cx="3058530" cy="1363306"/>
            </a:xfrm>
          </p:grpSpPr>
          <p:cxnSp>
            <p:nvCxnSpPr>
              <p:cNvPr id="51" name="直接连接符 50"/>
              <p:cNvCxnSpPr/>
              <p:nvPr/>
            </p:nvCxnSpPr>
            <p:spPr>
              <a:xfrm flipV="1">
                <a:off x="5603149" y="2793443"/>
                <a:ext cx="787733" cy="1363306"/>
              </a:xfrm>
              <a:prstGeom prst="line">
                <a:avLst/>
              </a:prstGeom>
              <a:ln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接连接符 51"/>
              <p:cNvCxnSpPr/>
              <p:nvPr/>
            </p:nvCxnSpPr>
            <p:spPr>
              <a:xfrm>
                <a:off x="6386660" y="2793443"/>
                <a:ext cx="2275019" cy="0"/>
              </a:xfrm>
              <a:prstGeom prst="line">
                <a:avLst/>
              </a:prstGeom>
              <a:ln>
                <a:solidFill>
                  <a:schemeClr val="accent3"/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1" name="işḻïḋe"/>
            <p:cNvGrpSpPr/>
            <p:nvPr/>
          </p:nvGrpSpPr>
          <p:grpSpPr>
            <a:xfrm>
              <a:off x="7656272" y="4296718"/>
              <a:ext cx="2848984" cy="506577"/>
              <a:chOff x="6099349" y="2793443"/>
              <a:chExt cx="2562330" cy="455608"/>
            </a:xfrm>
          </p:grpSpPr>
          <p:cxnSp>
            <p:nvCxnSpPr>
              <p:cNvPr id="49" name="直接连接符 48"/>
              <p:cNvCxnSpPr/>
              <p:nvPr/>
            </p:nvCxnSpPr>
            <p:spPr>
              <a:xfrm flipV="1">
                <a:off x="6099349" y="2793443"/>
                <a:ext cx="263255" cy="455608"/>
              </a:xfrm>
              <a:prstGeom prst="lin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接连接符 49"/>
              <p:cNvCxnSpPr/>
              <p:nvPr/>
            </p:nvCxnSpPr>
            <p:spPr>
              <a:xfrm>
                <a:off x="6362604" y="2793443"/>
                <a:ext cx="2299075" cy="0"/>
              </a:xfrm>
              <a:prstGeom prst="line">
                <a:avLst/>
              </a:prstGeom>
              <a:ln>
                <a:solidFill>
                  <a:schemeClr val="accent4"/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2" name="ïṧ1íḋe"/>
            <p:cNvGrpSpPr/>
            <p:nvPr/>
          </p:nvGrpSpPr>
          <p:grpSpPr>
            <a:xfrm flipH="1">
              <a:off x="1470915" y="2218636"/>
              <a:ext cx="3851752" cy="655143"/>
              <a:chOff x="5197474" y="2793443"/>
              <a:chExt cx="3464204" cy="589225"/>
            </a:xfrm>
          </p:grpSpPr>
          <p:cxnSp>
            <p:nvCxnSpPr>
              <p:cNvPr id="47" name="直接连接符 46"/>
              <p:cNvCxnSpPr/>
              <p:nvPr/>
            </p:nvCxnSpPr>
            <p:spPr>
              <a:xfrm flipV="1">
                <a:off x="5197474" y="2793444"/>
                <a:ext cx="340460" cy="589224"/>
              </a:xfrm>
              <a:prstGeom prst="line">
                <a:avLst/>
              </a:prstGeom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直接连接符 47"/>
              <p:cNvCxnSpPr/>
              <p:nvPr/>
            </p:nvCxnSpPr>
            <p:spPr>
              <a:xfrm>
                <a:off x="5529069" y="2793443"/>
                <a:ext cx="3132609" cy="0"/>
              </a:xfrm>
              <a:prstGeom prst="line">
                <a:avLst/>
              </a:prstGeom>
              <a:ln>
                <a:solidFill>
                  <a:schemeClr val="accent1"/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3" name="直接连接符 32"/>
            <p:cNvCxnSpPr/>
            <p:nvPr/>
          </p:nvCxnSpPr>
          <p:spPr>
            <a:xfrm flipH="1" flipV="1">
              <a:off x="4070427" y="4296718"/>
              <a:ext cx="292706" cy="506577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H="1">
              <a:off x="1514149" y="4296718"/>
              <a:ext cx="2556278" cy="0"/>
            </a:xfrm>
            <a:prstGeom prst="line">
              <a:avLst/>
            </a:prstGeom>
            <a:ln>
              <a:solidFill>
                <a:schemeClr val="accent2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î$1íḓè"/>
            <p:cNvSpPr/>
            <p:nvPr/>
          </p:nvSpPr>
          <p:spPr bwMode="auto">
            <a:xfrm>
              <a:off x="6842444" y="4617068"/>
              <a:ext cx="633204" cy="633204"/>
            </a:xfrm>
            <a:custGeom>
              <a:avLst/>
              <a:gdLst>
                <a:gd name="T0" fmla="*/ 118 w 236"/>
                <a:gd name="T1" fmla="*/ 0 h 236"/>
                <a:gd name="T2" fmla="*/ 0 w 236"/>
                <a:gd name="T3" fmla="*/ 118 h 236"/>
                <a:gd name="T4" fmla="*/ 118 w 236"/>
                <a:gd name="T5" fmla="*/ 236 h 236"/>
                <a:gd name="T6" fmla="*/ 236 w 236"/>
                <a:gd name="T7" fmla="*/ 118 h 236"/>
                <a:gd name="T8" fmla="*/ 118 w 236"/>
                <a:gd name="T9" fmla="*/ 0 h 236"/>
                <a:gd name="T10" fmla="*/ 124 w 236"/>
                <a:gd name="T11" fmla="*/ 56 h 236"/>
                <a:gd name="T12" fmla="*/ 144 w 236"/>
                <a:gd name="T13" fmla="*/ 46 h 236"/>
                <a:gd name="T14" fmla="*/ 137 w 236"/>
                <a:gd name="T15" fmla="*/ 67 h 236"/>
                <a:gd name="T16" fmla="*/ 117 w 236"/>
                <a:gd name="T17" fmla="*/ 77 h 236"/>
                <a:gd name="T18" fmla="*/ 124 w 236"/>
                <a:gd name="T19" fmla="*/ 56 h 236"/>
                <a:gd name="T20" fmla="*/ 162 w 236"/>
                <a:gd name="T21" fmla="*/ 164 h 236"/>
                <a:gd name="T22" fmla="*/ 142 w 236"/>
                <a:gd name="T23" fmla="*/ 181 h 236"/>
                <a:gd name="T24" fmla="*/ 119 w 236"/>
                <a:gd name="T25" fmla="*/ 175 h 236"/>
                <a:gd name="T26" fmla="*/ 97 w 236"/>
                <a:gd name="T27" fmla="*/ 181 h 236"/>
                <a:gd name="T28" fmla="*/ 76 w 236"/>
                <a:gd name="T29" fmla="*/ 164 h 236"/>
                <a:gd name="T30" fmla="*/ 67 w 236"/>
                <a:gd name="T31" fmla="*/ 96 h 236"/>
                <a:gd name="T32" fmla="*/ 95 w 236"/>
                <a:gd name="T33" fmla="*/ 79 h 236"/>
                <a:gd name="T34" fmla="*/ 118 w 236"/>
                <a:gd name="T35" fmla="*/ 85 h 236"/>
                <a:gd name="T36" fmla="*/ 143 w 236"/>
                <a:gd name="T37" fmla="*/ 79 h 236"/>
                <a:gd name="T38" fmla="*/ 168 w 236"/>
                <a:gd name="T39" fmla="*/ 92 h 236"/>
                <a:gd name="T40" fmla="*/ 154 w 236"/>
                <a:gd name="T41" fmla="*/ 118 h 236"/>
                <a:gd name="T42" fmla="*/ 172 w 236"/>
                <a:gd name="T43" fmla="*/ 145 h 236"/>
                <a:gd name="T44" fmla="*/ 162 w 236"/>
                <a:gd name="T45" fmla="*/ 164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36" h="236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24" y="56"/>
                  </a:moveTo>
                  <a:cubicBezTo>
                    <a:pt x="129" y="50"/>
                    <a:pt x="137" y="46"/>
                    <a:pt x="144" y="46"/>
                  </a:cubicBezTo>
                  <a:cubicBezTo>
                    <a:pt x="144" y="54"/>
                    <a:pt x="141" y="62"/>
                    <a:pt x="137" y="67"/>
                  </a:cubicBezTo>
                  <a:cubicBezTo>
                    <a:pt x="132" y="73"/>
                    <a:pt x="124" y="78"/>
                    <a:pt x="117" y="77"/>
                  </a:cubicBezTo>
                  <a:cubicBezTo>
                    <a:pt x="115" y="69"/>
                    <a:pt x="119" y="61"/>
                    <a:pt x="124" y="56"/>
                  </a:cubicBezTo>
                  <a:close/>
                  <a:moveTo>
                    <a:pt x="162" y="164"/>
                  </a:moveTo>
                  <a:cubicBezTo>
                    <a:pt x="157" y="172"/>
                    <a:pt x="151" y="180"/>
                    <a:pt x="142" y="181"/>
                  </a:cubicBezTo>
                  <a:cubicBezTo>
                    <a:pt x="133" y="181"/>
                    <a:pt x="130" y="175"/>
                    <a:pt x="119" y="175"/>
                  </a:cubicBezTo>
                  <a:cubicBezTo>
                    <a:pt x="109" y="175"/>
                    <a:pt x="106" y="180"/>
                    <a:pt x="97" y="181"/>
                  </a:cubicBezTo>
                  <a:cubicBezTo>
                    <a:pt x="88" y="181"/>
                    <a:pt x="82" y="172"/>
                    <a:pt x="76" y="164"/>
                  </a:cubicBezTo>
                  <a:cubicBezTo>
                    <a:pt x="64" y="147"/>
                    <a:pt x="55" y="116"/>
                    <a:pt x="67" y="96"/>
                  </a:cubicBezTo>
                  <a:cubicBezTo>
                    <a:pt x="73" y="85"/>
                    <a:pt x="84" y="79"/>
                    <a:pt x="95" y="79"/>
                  </a:cubicBezTo>
                  <a:cubicBezTo>
                    <a:pt x="104" y="79"/>
                    <a:pt x="112" y="85"/>
                    <a:pt x="118" y="85"/>
                  </a:cubicBezTo>
                  <a:cubicBezTo>
                    <a:pt x="123" y="85"/>
                    <a:pt x="133" y="77"/>
                    <a:pt x="143" y="79"/>
                  </a:cubicBezTo>
                  <a:cubicBezTo>
                    <a:pt x="148" y="79"/>
                    <a:pt x="160" y="80"/>
                    <a:pt x="168" y="92"/>
                  </a:cubicBezTo>
                  <a:cubicBezTo>
                    <a:pt x="167" y="92"/>
                    <a:pt x="153" y="100"/>
                    <a:pt x="154" y="118"/>
                  </a:cubicBezTo>
                  <a:cubicBezTo>
                    <a:pt x="154" y="138"/>
                    <a:pt x="171" y="145"/>
                    <a:pt x="172" y="145"/>
                  </a:cubicBezTo>
                  <a:cubicBezTo>
                    <a:pt x="171" y="145"/>
                    <a:pt x="169" y="155"/>
                    <a:pt x="162" y="16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36" name="ïṣ1îde"/>
            <p:cNvSpPr/>
            <p:nvPr/>
          </p:nvSpPr>
          <p:spPr bwMode="auto">
            <a:xfrm>
              <a:off x="5636970" y="4175611"/>
              <a:ext cx="633204" cy="633204"/>
            </a:xfrm>
            <a:custGeom>
              <a:avLst/>
              <a:gdLst>
                <a:gd name="T0" fmla="*/ 118 w 236"/>
                <a:gd name="T1" fmla="*/ 0 h 236"/>
                <a:gd name="T2" fmla="*/ 0 w 236"/>
                <a:gd name="T3" fmla="*/ 118 h 236"/>
                <a:gd name="T4" fmla="*/ 118 w 236"/>
                <a:gd name="T5" fmla="*/ 236 h 236"/>
                <a:gd name="T6" fmla="*/ 236 w 236"/>
                <a:gd name="T7" fmla="*/ 118 h 236"/>
                <a:gd name="T8" fmla="*/ 118 w 236"/>
                <a:gd name="T9" fmla="*/ 0 h 236"/>
                <a:gd name="T10" fmla="*/ 106 w 236"/>
                <a:gd name="T11" fmla="*/ 171 h 236"/>
                <a:gd name="T12" fmla="*/ 54 w 236"/>
                <a:gd name="T13" fmla="*/ 163 h 236"/>
                <a:gd name="T14" fmla="*/ 54 w 236"/>
                <a:gd name="T15" fmla="*/ 121 h 236"/>
                <a:gd name="T16" fmla="*/ 106 w 236"/>
                <a:gd name="T17" fmla="*/ 121 h 236"/>
                <a:gd name="T18" fmla="*/ 106 w 236"/>
                <a:gd name="T19" fmla="*/ 171 h 236"/>
                <a:gd name="T20" fmla="*/ 106 w 236"/>
                <a:gd name="T21" fmla="*/ 114 h 236"/>
                <a:gd name="T22" fmla="*/ 54 w 236"/>
                <a:gd name="T23" fmla="*/ 114 h 236"/>
                <a:gd name="T24" fmla="*/ 54 w 236"/>
                <a:gd name="T25" fmla="*/ 72 h 236"/>
                <a:gd name="T26" fmla="*/ 106 w 236"/>
                <a:gd name="T27" fmla="*/ 64 h 236"/>
                <a:gd name="T28" fmla="*/ 106 w 236"/>
                <a:gd name="T29" fmla="*/ 114 h 236"/>
                <a:gd name="T30" fmla="*/ 182 w 236"/>
                <a:gd name="T31" fmla="*/ 182 h 236"/>
                <a:gd name="T32" fmla="*/ 113 w 236"/>
                <a:gd name="T33" fmla="*/ 172 h 236"/>
                <a:gd name="T34" fmla="*/ 113 w 236"/>
                <a:gd name="T35" fmla="*/ 121 h 236"/>
                <a:gd name="T36" fmla="*/ 182 w 236"/>
                <a:gd name="T37" fmla="*/ 121 h 236"/>
                <a:gd name="T38" fmla="*/ 182 w 236"/>
                <a:gd name="T39" fmla="*/ 182 h 236"/>
                <a:gd name="T40" fmla="*/ 182 w 236"/>
                <a:gd name="T41" fmla="*/ 114 h 236"/>
                <a:gd name="T42" fmla="*/ 113 w 236"/>
                <a:gd name="T43" fmla="*/ 114 h 236"/>
                <a:gd name="T44" fmla="*/ 113 w 236"/>
                <a:gd name="T45" fmla="*/ 63 h 236"/>
                <a:gd name="T46" fmla="*/ 182 w 236"/>
                <a:gd name="T47" fmla="*/ 53 h 236"/>
                <a:gd name="T48" fmla="*/ 182 w 236"/>
                <a:gd name="T49" fmla="*/ 114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6" h="236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06" y="171"/>
                  </a:moveTo>
                  <a:cubicBezTo>
                    <a:pt x="54" y="163"/>
                    <a:pt x="54" y="163"/>
                    <a:pt x="54" y="163"/>
                  </a:cubicBezTo>
                  <a:cubicBezTo>
                    <a:pt x="54" y="121"/>
                    <a:pt x="54" y="121"/>
                    <a:pt x="54" y="121"/>
                  </a:cubicBezTo>
                  <a:cubicBezTo>
                    <a:pt x="106" y="121"/>
                    <a:pt x="106" y="121"/>
                    <a:pt x="106" y="121"/>
                  </a:cubicBezTo>
                  <a:lnTo>
                    <a:pt x="106" y="171"/>
                  </a:lnTo>
                  <a:close/>
                  <a:moveTo>
                    <a:pt x="106" y="114"/>
                  </a:moveTo>
                  <a:cubicBezTo>
                    <a:pt x="54" y="114"/>
                    <a:pt x="54" y="114"/>
                    <a:pt x="54" y="114"/>
                  </a:cubicBezTo>
                  <a:cubicBezTo>
                    <a:pt x="54" y="72"/>
                    <a:pt x="54" y="72"/>
                    <a:pt x="54" y="72"/>
                  </a:cubicBezTo>
                  <a:cubicBezTo>
                    <a:pt x="106" y="64"/>
                    <a:pt x="106" y="64"/>
                    <a:pt x="106" y="64"/>
                  </a:cubicBezTo>
                  <a:lnTo>
                    <a:pt x="106" y="114"/>
                  </a:lnTo>
                  <a:close/>
                  <a:moveTo>
                    <a:pt x="182" y="182"/>
                  </a:moveTo>
                  <a:cubicBezTo>
                    <a:pt x="113" y="172"/>
                    <a:pt x="113" y="172"/>
                    <a:pt x="113" y="172"/>
                  </a:cubicBezTo>
                  <a:cubicBezTo>
                    <a:pt x="113" y="121"/>
                    <a:pt x="113" y="121"/>
                    <a:pt x="113" y="121"/>
                  </a:cubicBezTo>
                  <a:cubicBezTo>
                    <a:pt x="182" y="121"/>
                    <a:pt x="182" y="121"/>
                    <a:pt x="182" y="121"/>
                  </a:cubicBezTo>
                  <a:lnTo>
                    <a:pt x="182" y="182"/>
                  </a:lnTo>
                  <a:close/>
                  <a:moveTo>
                    <a:pt x="182" y="114"/>
                  </a:moveTo>
                  <a:cubicBezTo>
                    <a:pt x="113" y="114"/>
                    <a:pt x="113" y="114"/>
                    <a:pt x="113" y="114"/>
                  </a:cubicBezTo>
                  <a:cubicBezTo>
                    <a:pt x="113" y="63"/>
                    <a:pt x="113" y="63"/>
                    <a:pt x="113" y="63"/>
                  </a:cubicBezTo>
                  <a:cubicBezTo>
                    <a:pt x="182" y="53"/>
                    <a:pt x="182" y="53"/>
                    <a:pt x="182" y="53"/>
                  </a:cubicBezTo>
                  <a:lnTo>
                    <a:pt x="182" y="1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37" name="ïṧḻiḋè"/>
            <p:cNvSpPr/>
            <p:nvPr/>
          </p:nvSpPr>
          <p:spPr bwMode="auto">
            <a:xfrm>
              <a:off x="5641259" y="2605724"/>
              <a:ext cx="633204" cy="633204"/>
            </a:xfrm>
            <a:custGeom>
              <a:avLst/>
              <a:gdLst>
                <a:gd name="T0" fmla="*/ 223 w 228"/>
                <a:gd name="T1" fmla="*/ 95 h 228"/>
                <a:gd name="T2" fmla="*/ 196 w 228"/>
                <a:gd name="T3" fmla="*/ 90 h 228"/>
                <a:gd name="T4" fmla="*/ 189 w 228"/>
                <a:gd name="T5" fmla="*/ 74 h 228"/>
                <a:gd name="T6" fmla="*/ 205 w 228"/>
                <a:gd name="T7" fmla="*/ 50 h 228"/>
                <a:gd name="T8" fmla="*/ 205 w 228"/>
                <a:gd name="T9" fmla="*/ 43 h 228"/>
                <a:gd name="T10" fmla="*/ 185 w 228"/>
                <a:gd name="T11" fmla="*/ 24 h 228"/>
                <a:gd name="T12" fmla="*/ 178 w 228"/>
                <a:gd name="T13" fmla="*/ 23 h 228"/>
                <a:gd name="T14" fmla="*/ 155 w 228"/>
                <a:gd name="T15" fmla="*/ 39 h 228"/>
                <a:gd name="T16" fmla="*/ 138 w 228"/>
                <a:gd name="T17" fmla="*/ 32 h 228"/>
                <a:gd name="T18" fmla="*/ 133 w 228"/>
                <a:gd name="T19" fmla="*/ 5 h 228"/>
                <a:gd name="T20" fmla="*/ 127 w 228"/>
                <a:gd name="T21" fmla="*/ 0 h 228"/>
                <a:gd name="T22" fmla="*/ 100 w 228"/>
                <a:gd name="T23" fmla="*/ 0 h 228"/>
                <a:gd name="T24" fmla="*/ 94 w 228"/>
                <a:gd name="T25" fmla="*/ 5 h 228"/>
                <a:gd name="T26" fmla="*/ 89 w 228"/>
                <a:gd name="T27" fmla="*/ 32 h 228"/>
                <a:gd name="T28" fmla="*/ 73 w 228"/>
                <a:gd name="T29" fmla="*/ 39 h 228"/>
                <a:gd name="T30" fmla="*/ 50 w 228"/>
                <a:gd name="T31" fmla="*/ 23 h 228"/>
                <a:gd name="T32" fmla="*/ 43 w 228"/>
                <a:gd name="T33" fmla="*/ 24 h 228"/>
                <a:gd name="T34" fmla="*/ 23 w 228"/>
                <a:gd name="T35" fmla="*/ 43 h 228"/>
                <a:gd name="T36" fmla="*/ 23 w 228"/>
                <a:gd name="T37" fmla="*/ 51 h 228"/>
                <a:gd name="T38" fmla="*/ 39 w 228"/>
                <a:gd name="T39" fmla="*/ 74 h 228"/>
                <a:gd name="T40" fmla="*/ 32 w 228"/>
                <a:gd name="T41" fmla="*/ 90 h 228"/>
                <a:gd name="T42" fmla="*/ 5 w 228"/>
                <a:gd name="T43" fmla="*/ 95 h 228"/>
                <a:gd name="T44" fmla="*/ 0 w 228"/>
                <a:gd name="T45" fmla="*/ 100 h 228"/>
                <a:gd name="T46" fmla="*/ 0 w 228"/>
                <a:gd name="T47" fmla="*/ 128 h 228"/>
                <a:gd name="T48" fmla="*/ 5 w 228"/>
                <a:gd name="T49" fmla="*/ 134 h 228"/>
                <a:gd name="T50" fmla="*/ 32 w 228"/>
                <a:gd name="T51" fmla="*/ 139 h 228"/>
                <a:gd name="T52" fmla="*/ 39 w 228"/>
                <a:gd name="T53" fmla="*/ 155 h 228"/>
                <a:gd name="T54" fmla="*/ 23 w 228"/>
                <a:gd name="T55" fmla="*/ 178 h 228"/>
                <a:gd name="T56" fmla="*/ 24 w 228"/>
                <a:gd name="T57" fmla="*/ 185 h 228"/>
                <a:gd name="T58" fmla="*/ 43 w 228"/>
                <a:gd name="T59" fmla="*/ 204 h 228"/>
                <a:gd name="T60" fmla="*/ 51 w 228"/>
                <a:gd name="T61" fmla="*/ 205 h 228"/>
                <a:gd name="T62" fmla="*/ 73 w 228"/>
                <a:gd name="T63" fmla="*/ 189 h 228"/>
                <a:gd name="T64" fmla="*/ 89 w 228"/>
                <a:gd name="T65" fmla="*/ 196 h 228"/>
                <a:gd name="T66" fmla="*/ 94 w 228"/>
                <a:gd name="T67" fmla="*/ 223 h 228"/>
                <a:gd name="T68" fmla="*/ 100 w 228"/>
                <a:gd name="T69" fmla="*/ 228 h 228"/>
                <a:gd name="T70" fmla="*/ 127 w 228"/>
                <a:gd name="T71" fmla="*/ 228 h 228"/>
                <a:gd name="T72" fmla="*/ 133 w 228"/>
                <a:gd name="T73" fmla="*/ 223 h 228"/>
                <a:gd name="T74" fmla="*/ 138 w 228"/>
                <a:gd name="T75" fmla="*/ 196 h 228"/>
                <a:gd name="T76" fmla="*/ 154 w 228"/>
                <a:gd name="T77" fmla="*/ 190 h 228"/>
                <a:gd name="T78" fmla="*/ 177 w 228"/>
                <a:gd name="T79" fmla="*/ 205 h 228"/>
                <a:gd name="T80" fmla="*/ 185 w 228"/>
                <a:gd name="T81" fmla="*/ 205 h 228"/>
                <a:gd name="T82" fmla="*/ 204 w 228"/>
                <a:gd name="T83" fmla="*/ 185 h 228"/>
                <a:gd name="T84" fmla="*/ 205 w 228"/>
                <a:gd name="T85" fmla="*/ 178 h 228"/>
                <a:gd name="T86" fmla="*/ 189 w 228"/>
                <a:gd name="T87" fmla="*/ 155 h 228"/>
                <a:gd name="T88" fmla="*/ 196 w 228"/>
                <a:gd name="T89" fmla="*/ 139 h 228"/>
                <a:gd name="T90" fmla="*/ 223 w 228"/>
                <a:gd name="T91" fmla="*/ 134 h 228"/>
                <a:gd name="T92" fmla="*/ 228 w 228"/>
                <a:gd name="T93" fmla="*/ 128 h 228"/>
                <a:gd name="T94" fmla="*/ 228 w 228"/>
                <a:gd name="T95" fmla="*/ 100 h 228"/>
                <a:gd name="T96" fmla="*/ 223 w 228"/>
                <a:gd name="T97" fmla="*/ 95 h 228"/>
                <a:gd name="T98" fmla="*/ 114 w 228"/>
                <a:gd name="T99" fmla="*/ 149 h 228"/>
                <a:gd name="T100" fmla="*/ 79 w 228"/>
                <a:gd name="T101" fmla="*/ 114 h 228"/>
                <a:gd name="T102" fmla="*/ 114 w 228"/>
                <a:gd name="T103" fmla="*/ 79 h 228"/>
                <a:gd name="T104" fmla="*/ 149 w 228"/>
                <a:gd name="T105" fmla="*/ 114 h 228"/>
                <a:gd name="T106" fmla="*/ 114 w 228"/>
                <a:gd name="T107" fmla="*/ 149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8" h="228">
                  <a:moveTo>
                    <a:pt x="223" y="95"/>
                  </a:moveTo>
                  <a:cubicBezTo>
                    <a:pt x="196" y="90"/>
                    <a:pt x="196" y="90"/>
                    <a:pt x="196" y="90"/>
                  </a:cubicBezTo>
                  <a:cubicBezTo>
                    <a:pt x="194" y="84"/>
                    <a:pt x="192" y="79"/>
                    <a:pt x="189" y="74"/>
                  </a:cubicBezTo>
                  <a:cubicBezTo>
                    <a:pt x="205" y="50"/>
                    <a:pt x="205" y="50"/>
                    <a:pt x="205" y="50"/>
                  </a:cubicBezTo>
                  <a:cubicBezTo>
                    <a:pt x="207" y="48"/>
                    <a:pt x="206" y="45"/>
                    <a:pt x="205" y="43"/>
                  </a:cubicBezTo>
                  <a:cubicBezTo>
                    <a:pt x="185" y="24"/>
                    <a:pt x="185" y="24"/>
                    <a:pt x="185" y="24"/>
                  </a:cubicBezTo>
                  <a:cubicBezTo>
                    <a:pt x="183" y="22"/>
                    <a:pt x="180" y="21"/>
                    <a:pt x="178" y="23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49" y="36"/>
                    <a:pt x="144" y="34"/>
                    <a:pt x="138" y="32"/>
                  </a:cubicBezTo>
                  <a:cubicBezTo>
                    <a:pt x="133" y="5"/>
                    <a:pt x="133" y="5"/>
                    <a:pt x="133" y="5"/>
                  </a:cubicBezTo>
                  <a:cubicBezTo>
                    <a:pt x="133" y="2"/>
                    <a:pt x="130" y="0"/>
                    <a:pt x="127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97" y="0"/>
                    <a:pt x="95" y="2"/>
                    <a:pt x="94" y="5"/>
                  </a:cubicBezTo>
                  <a:cubicBezTo>
                    <a:pt x="89" y="32"/>
                    <a:pt x="89" y="32"/>
                    <a:pt x="89" y="32"/>
                  </a:cubicBezTo>
                  <a:cubicBezTo>
                    <a:pt x="83" y="34"/>
                    <a:pt x="78" y="36"/>
                    <a:pt x="73" y="39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48" y="22"/>
                    <a:pt x="45" y="22"/>
                    <a:pt x="43" y="24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2" y="45"/>
                    <a:pt x="21" y="49"/>
                    <a:pt x="23" y="51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6" y="79"/>
                    <a:pt x="34" y="84"/>
                    <a:pt x="32" y="90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2" y="95"/>
                    <a:pt x="0" y="98"/>
                    <a:pt x="0" y="100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1"/>
                    <a:pt x="2" y="133"/>
                    <a:pt x="5" y="134"/>
                  </a:cubicBezTo>
                  <a:cubicBezTo>
                    <a:pt x="32" y="139"/>
                    <a:pt x="32" y="139"/>
                    <a:pt x="32" y="139"/>
                  </a:cubicBezTo>
                  <a:cubicBezTo>
                    <a:pt x="34" y="144"/>
                    <a:pt x="36" y="150"/>
                    <a:pt x="39" y="155"/>
                  </a:cubicBezTo>
                  <a:cubicBezTo>
                    <a:pt x="23" y="178"/>
                    <a:pt x="23" y="178"/>
                    <a:pt x="23" y="178"/>
                  </a:cubicBezTo>
                  <a:cubicBezTo>
                    <a:pt x="22" y="180"/>
                    <a:pt x="22" y="183"/>
                    <a:pt x="24" y="185"/>
                  </a:cubicBezTo>
                  <a:cubicBezTo>
                    <a:pt x="43" y="204"/>
                    <a:pt x="43" y="204"/>
                    <a:pt x="43" y="204"/>
                  </a:cubicBezTo>
                  <a:cubicBezTo>
                    <a:pt x="45" y="206"/>
                    <a:pt x="48" y="207"/>
                    <a:pt x="51" y="205"/>
                  </a:cubicBezTo>
                  <a:cubicBezTo>
                    <a:pt x="73" y="189"/>
                    <a:pt x="73" y="189"/>
                    <a:pt x="73" y="189"/>
                  </a:cubicBezTo>
                  <a:cubicBezTo>
                    <a:pt x="78" y="192"/>
                    <a:pt x="84" y="194"/>
                    <a:pt x="89" y="196"/>
                  </a:cubicBezTo>
                  <a:cubicBezTo>
                    <a:pt x="94" y="223"/>
                    <a:pt x="94" y="223"/>
                    <a:pt x="94" y="223"/>
                  </a:cubicBezTo>
                  <a:cubicBezTo>
                    <a:pt x="95" y="226"/>
                    <a:pt x="97" y="228"/>
                    <a:pt x="100" y="228"/>
                  </a:cubicBezTo>
                  <a:cubicBezTo>
                    <a:pt x="127" y="228"/>
                    <a:pt x="127" y="228"/>
                    <a:pt x="127" y="228"/>
                  </a:cubicBezTo>
                  <a:cubicBezTo>
                    <a:pt x="130" y="228"/>
                    <a:pt x="133" y="226"/>
                    <a:pt x="133" y="223"/>
                  </a:cubicBezTo>
                  <a:cubicBezTo>
                    <a:pt x="138" y="196"/>
                    <a:pt x="138" y="196"/>
                    <a:pt x="138" y="196"/>
                  </a:cubicBezTo>
                  <a:cubicBezTo>
                    <a:pt x="144" y="194"/>
                    <a:pt x="149" y="192"/>
                    <a:pt x="154" y="190"/>
                  </a:cubicBezTo>
                  <a:cubicBezTo>
                    <a:pt x="177" y="205"/>
                    <a:pt x="177" y="205"/>
                    <a:pt x="177" y="205"/>
                  </a:cubicBezTo>
                  <a:cubicBezTo>
                    <a:pt x="180" y="207"/>
                    <a:pt x="183" y="207"/>
                    <a:pt x="185" y="205"/>
                  </a:cubicBezTo>
                  <a:cubicBezTo>
                    <a:pt x="204" y="185"/>
                    <a:pt x="204" y="185"/>
                    <a:pt x="204" y="185"/>
                  </a:cubicBezTo>
                  <a:cubicBezTo>
                    <a:pt x="206" y="183"/>
                    <a:pt x="206" y="180"/>
                    <a:pt x="205" y="178"/>
                  </a:cubicBezTo>
                  <a:cubicBezTo>
                    <a:pt x="189" y="155"/>
                    <a:pt x="189" y="155"/>
                    <a:pt x="189" y="155"/>
                  </a:cubicBezTo>
                  <a:cubicBezTo>
                    <a:pt x="192" y="150"/>
                    <a:pt x="194" y="144"/>
                    <a:pt x="196" y="139"/>
                  </a:cubicBezTo>
                  <a:cubicBezTo>
                    <a:pt x="223" y="134"/>
                    <a:pt x="223" y="134"/>
                    <a:pt x="223" y="134"/>
                  </a:cubicBezTo>
                  <a:cubicBezTo>
                    <a:pt x="226" y="133"/>
                    <a:pt x="228" y="131"/>
                    <a:pt x="228" y="128"/>
                  </a:cubicBezTo>
                  <a:cubicBezTo>
                    <a:pt x="228" y="100"/>
                    <a:pt x="228" y="100"/>
                    <a:pt x="228" y="100"/>
                  </a:cubicBezTo>
                  <a:cubicBezTo>
                    <a:pt x="228" y="98"/>
                    <a:pt x="226" y="95"/>
                    <a:pt x="223" y="95"/>
                  </a:cubicBezTo>
                  <a:close/>
                  <a:moveTo>
                    <a:pt x="114" y="149"/>
                  </a:moveTo>
                  <a:cubicBezTo>
                    <a:pt x="95" y="149"/>
                    <a:pt x="79" y="133"/>
                    <a:pt x="79" y="114"/>
                  </a:cubicBezTo>
                  <a:cubicBezTo>
                    <a:pt x="79" y="95"/>
                    <a:pt x="95" y="79"/>
                    <a:pt x="114" y="79"/>
                  </a:cubicBezTo>
                  <a:cubicBezTo>
                    <a:pt x="133" y="79"/>
                    <a:pt x="149" y="95"/>
                    <a:pt x="149" y="114"/>
                  </a:cubicBezTo>
                  <a:cubicBezTo>
                    <a:pt x="149" y="133"/>
                    <a:pt x="133" y="149"/>
                    <a:pt x="114" y="1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38" name="îṩľíḋé"/>
            <p:cNvSpPr/>
            <p:nvPr/>
          </p:nvSpPr>
          <p:spPr bwMode="auto">
            <a:xfrm>
              <a:off x="4494051" y="4617069"/>
              <a:ext cx="633204" cy="633204"/>
            </a:xfrm>
            <a:custGeom>
              <a:avLst/>
              <a:gdLst>
                <a:gd name="T0" fmla="*/ 130 w 236"/>
                <a:gd name="T1" fmla="*/ 1 h 236"/>
                <a:gd name="T2" fmla="*/ 118 w 236"/>
                <a:gd name="T3" fmla="*/ 0 h 236"/>
                <a:gd name="T4" fmla="*/ 30 w 236"/>
                <a:gd name="T5" fmla="*/ 40 h 236"/>
                <a:gd name="T6" fmla="*/ 68 w 236"/>
                <a:gd name="T7" fmla="*/ 105 h 236"/>
                <a:gd name="T8" fmla="*/ 130 w 236"/>
                <a:gd name="T9" fmla="*/ 1 h 236"/>
                <a:gd name="T10" fmla="*/ 20 w 236"/>
                <a:gd name="T11" fmla="*/ 52 h 236"/>
                <a:gd name="T12" fmla="*/ 0 w 236"/>
                <a:gd name="T13" fmla="*/ 118 h 236"/>
                <a:gd name="T14" fmla="*/ 5 w 236"/>
                <a:gd name="T15" fmla="*/ 153 h 236"/>
                <a:gd name="T16" fmla="*/ 81 w 236"/>
                <a:gd name="T17" fmla="*/ 153 h 236"/>
                <a:gd name="T18" fmla="*/ 20 w 236"/>
                <a:gd name="T19" fmla="*/ 52 h 236"/>
                <a:gd name="T20" fmla="*/ 225 w 236"/>
                <a:gd name="T21" fmla="*/ 68 h 236"/>
                <a:gd name="T22" fmla="*/ 145 w 236"/>
                <a:gd name="T23" fmla="*/ 3 h 236"/>
                <a:gd name="T24" fmla="*/ 106 w 236"/>
                <a:gd name="T25" fmla="*/ 68 h 236"/>
                <a:gd name="T26" fmla="*/ 225 w 236"/>
                <a:gd name="T27" fmla="*/ 68 h 236"/>
                <a:gd name="T28" fmla="*/ 130 w 236"/>
                <a:gd name="T29" fmla="*/ 167 h 236"/>
                <a:gd name="T30" fmla="*/ 11 w 236"/>
                <a:gd name="T31" fmla="*/ 167 h 236"/>
                <a:gd name="T32" fmla="*/ 96 w 236"/>
                <a:gd name="T33" fmla="*/ 234 h 236"/>
                <a:gd name="T34" fmla="*/ 93 w 236"/>
                <a:gd name="T35" fmla="*/ 232 h 236"/>
                <a:gd name="T36" fmla="*/ 130 w 236"/>
                <a:gd name="T37" fmla="*/ 167 h 236"/>
                <a:gd name="T38" fmla="*/ 230 w 236"/>
                <a:gd name="T39" fmla="*/ 82 h 236"/>
                <a:gd name="T40" fmla="*/ 155 w 236"/>
                <a:gd name="T41" fmla="*/ 82 h 236"/>
                <a:gd name="T42" fmla="*/ 215 w 236"/>
                <a:gd name="T43" fmla="*/ 186 h 236"/>
                <a:gd name="T44" fmla="*/ 236 w 236"/>
                <a:gd name="T45" fmla="*/ 118 h 236"/>
                <a:gd name="T46" fmla="*/ 230 w 236"/>
                <a:gd name="T47" fmla="*/ 82 h 236"/>
                <a:gd name="T48" fmla="*/ 108 w 236"/>
                <a:gd name="T49" fmla="*/ 236 h 236"/>
                <a:gd name="T50" fmla="*/ 118 w 236"/>
                <a:gd name="T51" fmla="*/ 236 h 236"/>
                <a:gd name="T52" fmla="*/ 205 w 236"/>
                <a:gd name="T53" fmla="*/ 198 h 236"/>
                <a:gd name="T54" fmla="*/ 167 w 236"/>
                <a:gd name="T55" fmla="*/ 132 h 236"/>
                <a:gd name="T56" fmla="*/ 108 w 236"/>
                <a:gd name="T57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6" h="236">
                  <a:moveTo>
                    <a:pt x="130" y="1"/>
                  </a:moveTo>
                  <a:cubicBezTo>
                    <a:pt x="126" y="0"/>
                    <a:pt x="122" y="0"/>
                    <a:pt x="118" y="0"/>
                  </a:cubicBezTo>
                  <a:cubicBezTo>
                    <a:pt x="83" y="0"/>
                    <a:pt x="51" y="16"/>
                    <a:pt x="30" y="40"/>
                  </a:cubicBezTo>
                  <a:cubicBezTo>
                    <a:pt x="68" y="105"/>
                    <a:pt x="68" y="105"/>
                    <a:pt x="68" y="105"/>
                  </a:cubicBezTo>
                  <a:lnTo>
                    <a:pt x="130" y="1"/>
                  </a:lnTo>
                  <a:close/>
                  <a:moveTo>
                    <a:pt x="20" y="52"/>
                  </a:moveTo>
                  <a:cubicBezTo>
                    <a:pt x="7" y="71"/>
                    <a:pt x="0" y="94"/>
                    <a:pt x="0" y="118"/>
                  </a:cubicBezTo>
                  <a:cubicBezTo>
                    <a:pt x="0" y="130"/>
                    <a:pt x="2" y="142"/>
                    <a:pt x="5" y="153"/>
                  </a:cubicBezTo>
                  <a:cubicBezTo>
                    <a:pt x="81" y="153"/>
                    <a:pt x="81" y="153"/>
                    <a:pt x="81" y="153"/>
                  </a:cubicBezTo>
                  <a:lnTo>
                    <a:pt x="20" y="52"/>
                  </a:lnTo>
                  <a:close/>
                  <a:moveTo>
                    <a:pt x="225" y="68"/>
                  </a:moveTo>
                  <a:cubicBezTo>
                    <a:pt x="210" y="36"/>
                    <a:pt x="180" y="11"/>
                    <a:pt x="145" y="3"/>
                  </a:cubicBezTo>
                  <a:cubicBezTo>
                    <a:pt x="106" y="68"/>
                    <a:pt x="106" y="68"/>
                    <a:pt x="106" y="68"/>
                  </a:cubicBezTo>
                  <a:lnTo>
                    <a:pt x="225" y="68"/>
                  </a:lnTo>
                  <a:close/>
                  <a:moveTo>
                    <a:pt x="130" y="167"/>
                  </a:moveTo>
                  <a:cubicBezTo>
                    <a:pt x="11" y="167"/>
                    <a:pt x="11" y="167"/>
                    <a:pt x="11" y="167"/>
                  </a:cubicBezTo>
                  <a:cubicBezTo>
                    <a:pt x="26" y="201"/>
                    <a:pt x="58" y="227"/>
                    <a:pt x="96" y="234"/>
                  </a:cubicBezTo>
                  <a:cubicBezTo>
                    <a:pt x="93" y="232"/>
                    <a:pt x="93" y="232"/>
                    <a:pt x="93" y="232"/>
                  </a:cubicBezTo>
                  <a:lnTo>
                    <a:pt x="130" y="167"/>
                  </a:lnTo>
                  <a:close/>
                  <a:moveTo>
                    <a:pt x="230" y="82"/>
                  </a:moveTo>
                  <a:cubicBezTo>
                    <a:pt x="155" y="82"/>
                    <a:pt x="155" y="82"/>
                    <a:pt x="155" y="82"/>
                  </a:cubicBezTo>
                  <a:cubicBezTo>
                    <a:pt x="215" y="186"/>
                    <a:pt x="215" y="186"/>
                    <a:pt x="215" y="186"/>
                  </a:cubicBezTo>
                  <a:cubicBezTo>
                    <a:pt x="228" y="167"/>
                    <a:pt x="236" y="143"/>
                    <a:pt x="236" y="118"/>
                  </a:cubicBezTo>
                  <a:cubicBezTo>
                    <a:pt x="236" y="106"/>
                    <a:pt x="234" y="94"/>
                    <a:pt x="230" y="82"/>
                  </a:cubicBezTo>
                  <a:close/>
                  <a:moveTo>
                    <a:pt x="108" y="236"/>
                  </a:moveTo>
                  <a:cubicBezTo>
                    <a:pt x="111" y="236"/>
                    <a:pt x="115" y="236"/>
                    <a:pt x="118" y="236"/>
                  </a:cubicBezTo>
                  <a:cubicBezTo>
                    <a:pt x="152" y="236"/>
                    <a:pt x="183" y="221"/>
                    <a:pt x="205" y="198"/>
                  </a:cubicBezTo>
                  <a:cubicBezTo>
                    <a:pt x="167" y="132"/>
                    <a:pt x="167" y="132"/>
                    <a:pt x="167" y="132"/>
                  </a:cubicBezTo>
                  <a:lnTo>
                    <a:pt x="108" y="2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39" name="îṡ1íḋè"/>
            <p:cNvSpPr txBox="1"/>
            <p:nvPr/>
          </p:nvSpPr>
          <p:spPr bwMode="auto">
            <a:xfrm>
              <a:off x="7954235" y="1854000"/>
              <a:ext cx="2911889" cy="358973"/>
            </a:xfrm>
            <a:prstGeom prst="rect">
              <a:avLst/>
            </a:prstGeom>
          </p:spPr>
          <p:txBody>
            <a:bodyPr wrap="none" lIns="90000" tIns="46800" rIns="90000" bIns="46800" anchor="ctr">
              <a:normAutofit/>
            </a:bodyPr>
            <a:lstStyle/>
            <a:p>
              <a:pPr marL="0" indent="0" algn="r">
                <a:defRPr/>
              </a:pPr>
              <a:r>
                <a:rPr lang="en-US" altLang="zh-CN" sz="1600" b="1" dirty="0"/>
                <a:t>Text here</a:t>
              </a:r>
              <a:endParaRPr lang="zh-CN" altLang="en-US" sz="1600" b="1" dirty="0"/>
            </a:p>
          </p:txBody>
        </p:sp>
        <p:sp>
          <p:nvSpPr>
            <p:cNvPr id="40" name="îṩḻíḍé"/>
            <p:cNvSpPr txBox="1"/>
            <p:nvPr/>
          </p:nvSpPr>
          <p:spPr bwMode="auto">
            <a:xfrm>
              <a:off x="7954235" y="2212973"/>
              <a:ext cx="2911889" cy="964042"/>
            </a:xfrm>
            <a:prstGeom prst="rect">
              <a:avLst/>
            </a:prstGeom>
          </p:spPr>
          <p:txBody>
            <a:bodyPr wrap="square" lIns="90000" tIns="46800" rIns="90000" bIns="46800" anchor="t" anchorCtr="0">
              <a:normAutofit fontScale="92500" lnSpcReduction="20000"/>
            </a:bodyPr>
            <a:lstStyle/>
            <a:p>
              <a:pPr marL="171450" indent="-171450" algn="r">
                <a:lnSpc>
                  <a:spcPct val="160000"/>
                </a:lnSpc>
                <a:buFont typeface="Arial" panose="020B0604020202020204" pitchFamily="34" charset="0"/>
                <a:buChar char="•"/>
              </a:pPr>
              <a:r>
                <a:rPr lang="en-US" altLang="zh-CN" sz="1050" dirty="0"/>
                <a:t>Supporting text here.</a:t>
              </a:r>
              <a:endParaRPr lang="en-US" altLang="zh-CN" sz="1050" dirty="0"/>
            </a:p>
            <a:p>
              <a:pPr marL="171450" indent="-171450" algn="r">
                <a:lnSpc>
                  <a:spcPct val="160000"/>
                </a:lnSpc>
                <a:buFont typeface="Arial" panose="020B0604020202020204" pitchFamily="34" charset="0"/>
                <a:buChar char="•"/>
              </a:pPr>
              <a:r>
                <a:rPr lang="en-US" altLang="zh-CN" sz="1050" dirty="0"/>
                <a:t>You can use the icon library in iSlide  (www.islide.cc) to filter and replace existing icon elements with one click.</a:t>
              </a:r>
              <a:endParaRPr lang="en-US" altLang="zh-CN" sz="1050" dirty="0"/>
            </a:p>
          </p:txBody>
        </p:sp>
        <p:sp>
          <p:nvSpPr>
            <p:cNvPr id="41" name="išľïḋé"/>
            <p:cNvSpPr txBox="1"/>
            <p:nvPr/>
          </p:nvSpPr>
          <p:spPr bwMode="auto">
            <a:xfrm>
              <a:off x="1470923" y="2212973"/>
              <a:ext cx="2911889" cy="964042"/>
            </a:xfrm>
            <a:prstGeom prst="rect">
              <a:avLst/>
            </a:prstGeom>
          </p:spPr>
          <p:txBody>
            <a:bodyPr wrap="square" lIns="90000" tIns="46800" rIns="90000" bIns="46800" anchor="ctr" anchorCtr="0">
              <a:normAutofit fontScale="92500" lnSpcReduction="20000"/>
            </a:bodyPr>
            <a:lstStyle/>
            <a:p>
              <a:pPr marL="171450" indent="-171450">
                <a:lnSpc>
                  <a:spcPct val="160000"/>
                </a:lnSpc>
                <a:buFont typeface="Arial" panose="020B0604020202020204" pitchFamily="34" charset="0"/>
                <a:buChar char="•"/>
              </a:pPr>
              <a:r>
                <a:rPr lang="en-US" altLang="zh-CN" sz="1050" dirty="0"/>
                <a:t>Supporting text here.</a:t>
              </a:r>
              <a:endParaRPr lang="en-US" altLang="zh-CN" sz="1050" dirty="0"/>
            </a:p>
            <a:p>
              <a:pPr marL="171450" indent="-171450">
                <a:lnSpc>
                  <a:spcPct val="160000"/>
                </a:lnSpc>
                <a:buFont typeface="Arial" panose="020B0604020202020204" pitchFamily="34" charset="0"/>
                <a:buChar char="•"/>
              </a:pPr>
              <a:r>
                <a:rPr lang="en-US" altLang="zh-CN" sz="1050" dirty="0"/>
                <a:t>You can use the icon library in iSlide  (www.islide.cc) to filter and replace existing icon elements with one click.</a:t>
              </a:r>
              <a:endParaRPr lang="en-US" altLang="zh-CN" sz="1050" dirty="0"/>
            </a:p>
          </p:txBody>
        </p:sp>
        <p:sp>
          <p:nvSpPr>
            <p:cNvPr id="42" name="iśľîḍe"/>
            <p:cNvSpPr txBox="1"/>
            <p:nvPr/>
          </p:nvSpPr>
          <p:spPr bwMode="auto">
            <a:xfrm>
              <a:off x="1470923" y="1854001"/>
              <a:ext cx="2911889" cy="358972"/>
            </a:xfrm>
            <a:prstGeom prst="rect">
              <a:avLst/>
            </a:prstGeom>
          </p:spPr>
          <p:txBody>
            <a:bodyPr wrap="none" lIns="90000" tIns="46800" rIns="90000" bIns="46800" anchor="ctr" anchorCtr="0">
              <a:normAutofit/>
            </a:bodyPr>
            <a:lstStyle/>
            <a:p>
              <a:pPr marL="0" indent="0">
                <a:defRPr/>
              </a:pPr>
              <a:r>
                <a:rPr lang="en-US" altLang="zh-CN" sz="1600" b="1" dirty="0"/>
                <a:t>Text here</a:t>
              </a:r>
              <a:endParaRPr lang="zh-CN" altLang="en-US" sz="1600" b="1" dirty="0"/>
            </a:p>
          </p:txBody>
        </p:sp>
        <p:sp>
          <p:nvSpPr>
            <p:cNvPr id="43" name="isľïḍè"/>
            <p:cNvSpPr txBox="1"/>
            <p:nvPr/>
          </p:nvSpPr>
          <p:spPr bwMode="auto">
            <a:xfrm>
              <a:off x="7954235" y="3927257"/>
              <a:ext cx="2911889" cy="358973"/>
            </a:xfrm>
            <a:prstGeom prst="rect">
              <a:avLst/>
            </a:prstGeom>
          </p:spPr>
          <p:txBody>
            <a:bodyPr wrap="none" lIns="90000" tIns="46800" rIns="90000" bIns="46800" anchor="ctr">
              <a:normAutofit/>
            </a:bodyPr>
            <a:lstStyle/>
            <a:p>
              <a:pPr marL="0" indent="0" algn="r">
                <a:defRPr/>
              </a:pPr>
              <a:r>
                <a:rPr lang="en-US" altLang="zh-CN" sz="1600" b="1" dirty="0"/>
                <a:t>Text here</a:t>
              </a:r>
              <a:endParaRPr lang="zh-CN" altLang="en-US" sz="1600" b="1" dirty="0"/>
            </a:p>
          </p:txBody>
        </p:sp>
        <p:sp>
          <p:nvSpPr>
            <p:cNvPr id="44" name="i$ḻîďè"/>
            <p:cNvSpPr txBox="1"/>
            <p:nvPr/>
          </p:nvSpPr>
          <p:spPr bwMode="auto">
            <a:xfrm>
              <a:off x="7954235" y="4286230"/>
              <a:ext cx="2911889" cy="964042"/>
            </a:xfrm>
            <a:prstGeom prst="rect">
              <a:avLst/>
            </a:prstGeom>
          </p:spPr>
          <p:txBody>
            <a:bodyPr wrap="square" lIns="90000" tIns="46800" rIns="90000" bIns="46800" anchor="t" anchorCtr="0">
              <a:normAutofit fontScale="92500" lnSpcReduction="20000"/>
            </a:bodyPr>
            <a:lstStyle/>
            <a:p>
              <a:pPr marL="171450" indent="-171450" algn="r">
                <a:lnSpc>
                  <a:spcPct val="160000"/>
                </a:lnSpc>
                <a:buFont typeface="Arial" panose="020B0604020202020204" pitchFamily="34" charset="0"/>
                <a:buChar char="•"/>
              </a:pPr>
              <a:r>
                <a:rPr lang="en-US" altLang="zh-CN" sz="1050" dirty="0"/>
                <a:t>Supporting text here.</a:t>
              </a:r>
              <a:endParaRPr lang="en-US" altLang="zh-CN" sz="1050" dirty="0"/>
            </a:p>
            <a:p>
              <a:pPr marL="171450" indent="-171450" algn="r">
                <a:lnSpc>
                  <a:spcPct val="160000"/>
                </a:lnSpc>
                <a:buFont typeface="Arial" panose="020B0604020202020204" pitchFamily="34" charset="0"/>
                <a:buChar char="•"/>
              </a:pPr>
              <a:r>
                <a:rPr lang="en-US" altLang="zh-CN" sz="1050" dirty="0"/>
                <a:t>You can use the icon library in iSlide  (www.islide.cc) to filter and replace existing icon elements with one click.</a:t>
              </a:r>
              <a:endParaRPr lang="en-US" altLang="zh-CN" sz="1050" dirty="0"/>
            </a:p>
          </p:txBody>
        </p:sp>
        <p:sp>
          <p:nvSpPr>
            <p:cNvPr id="45" name="íṥľîdé"/>
            <p:cNvSpPr txBox="1"/>
            <p:nvPr/>
          </p:nvSpPr>
          <p:spPr bwMode="auto">
            <a:xfrm>
              <a:off x="1470923" y="4286230"/>
              <a:ext cx="2911889" cy="964042"/>
            </a:xfrm>
            <a:prstGeom prst="rect">
              <a:avLst/>
            </a:prstGeom>
          </p:spPr>
          <p:txBody>
            <a:bodyPr wrap="square" lIns="90000" tIns="46800" rIns="90000" bIns="46800" anchor="ctr" anchorCtr="0">
              <a:normAutofit fontScale="92500" lnSpcReduction="20000"/>
            </a:bodyPr>
            <a:lstStyle/>
            <a:p>
              <a:pPr marL="171450" indent="-171450">
                <a:lnSpc>
                  <a:spcPct val="160000"/>
                </a:lnSpc>
                <a:buFont typeface="Arial" panose="020B0604020202020204" pitchFamily="34" charset="0"/>
                <a:buChar char="•"/>
              </a:pPr>
              <a:r>
                <a:rPr lang="en-US" altLang="zh-CN" sz="1050" dirty="0"/>
                <a:t>Supporting text here.</a:t>
              </a:r>
              <a:endParaRPr lang="en-US" altLang="zh-CN" sz="1050" dirty="0"/>
            </a:p>
            <a:p>
              <a:pPr marL="171450" indent="-171450">
                <a:lnSpc>
                  <a:spcPct val="160000"/>
                </a:lnSpc>
                <a:buFont typeface="Arial" panose="020B0604020202020204" pitchFamily="34" charset="0"/>
                <a:buChar char="•"/>
              </a:pPr>
              <a:r>
                <a:rPr lang="en-US" altLang="zh-CN" sz="1050" dirty="0"/>
                <a:t>You can use the icon library in iSlide  (www.islide.cc) to filter and replace existing icon elements with one click.</a:t>
              </a:r>
              <a:endParaRPr lang="en-US" altLang="zh-CN" sz="1050" dirty="0"/>
            </a:p>
          </p:txBody>
        </p:sp>
        <p:sp>
          <p:nvSpPr>
            <p:cNvPr id="46" name="íṥľídè"/>
            <p:cNvSpPr txBox="1"/>
            <p:nvPr/>
          </p:nvSpPr>
          <p:spPr bwMode="auto">
            <a:xfrm>
              <a:off x="1470923" y="3927258"/>
              <a:ext cx="2911889" cy="358972"/>
            </a:xfrm>
            <a:prstGeom prst="rect">
              <a:avLst/>
            </a:prstGeom>
          </p:spPr>
          <p:txBody>
            <a:bodyPr wrap="none" lIns="90000" tIns="46800" rIns="90000" bIns="46800" anchor="ctr" anchorCtr="0">
              <a:normAutofit/>
            </a:bodyPr>
            <a:lstStyle/>
            <a:p>
              <a:pPr marL="0" indent="0">
                <a:defRPr/>
              </a:pPr>
              <a:r>
                <a:rPr lang="en-US" altLang="zh-CN" sz="1600" b="1" dirty="0"/>
                <a:t>Text here</a:t>
              </a:r>
              <a:endParaRPr lang="zh-CN" altLang="en-US" sz="1600" b="1" dirty="0"/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29" name="103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0400" y="1194721"/>
            <a:ext cx="10674064" cy="4940677"/>
            <a:chOff x="660400" y="1194721"/>
            <a:chExt cx="10674064" cy="4940677"/>
          </a:xfrm>
        </p:grpSpPr>
        <p:grpSp>
          <p:nvGrpSpPr>
            <p:cNvPr id="30" name="ïSľîdè"/>
            <p:cNvGrpSpPr/>
            <p:nvPr/>
          </p:nvGrpSpPr>
          <p:grpSpPr>
            <a:xfrm>
              <a:off x="6546000" y="1194721"/>
              <a:ext cx="4788464" cy="4940677"/>
              <a:chOff x="6319806" y="1399135"/>
              <a:chExt cx="3934658" cy="4059730"/>
            </a:xfrm>
          </p:grpSpPr>
          <p:sp>
            <p:nvSpPr>
              <p:cNvPr id="48" name="íśľïḓe"/>
              <p:cNvSpPr/>
              <p:nvPr/>
            </p:nvSpPr>
            <p:spPr>
              <a:xfrm rot="16200000" flipH="1">
                <a:off x="6257270" y="1461671"/>
                <a:ext cx="4059730" cy="393465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00" h="21600" extrusionOk="0">
                    <a:moveTo>
                      <a:pt x="8400" y="0"/>
                    </a:moveTo>
                    <a:cubicBezTo>
                      <a:pt x="3600" y="0"/>
                      <a:pt x="0" y="3946"/>
                      <a:pt x="0" y="8723"/>
                    </a:cubicBezTo>
                    <a:cubicBezTo>
                      <a:pt x="0" y="13500"/>
                      <a:pt x="3600" y="17238"/>
                      <a:pt x="8400" y="17238"/>
                    </a:cubicBezTo>
                    <a:cubicBezTo>
                      <a:pt x="10400" y="17238"/>
                      <a:pt x="12200" y="16615"/>
                      <a:pt x="13600" y="15369"/>
                    </a:cubicBezTo>
                    <a:cubicBezTo>
                      <a:pt x="13600" y="15369"/>
                      <a:pt x="13800" y="15577"/>
                      <a:pt x="13800" y="15785"/>
                    </a:cubicBezTo>
                    <a:cubicBezTo>
                      <a:pt x="19000" y="20977"/>
                      <a:pt x="19000" y="20977"/>
                      <a:pt x="19000" y="20977"/>
                    </a:cubicBezTo>
                    <a:cubicBezTo>
                      <a:pt x="19400" y="21392"/>
                      <a:pt x="19800" y="21600"/>
                      <a:pt x="20000" y="21600"/>
                    </a:cubicBezTo>
                    <a:cubicBezTo>
                      <a:pt x="20400" y="21600"/>
                      <a:pt x="20800" y="21392"/>
                      <a:pt x="21200" y="20977"/>
                    </a:cubicBezTo>
                    <a:cubicBezTo>
                      <a:pt x="21600" y="20562"/>
                      <a:pt x="21600" y="19523"/>
                      <a:pt x="21200" y="18900"/>
                    </a:cubicBezTo>
                    <a:cubicBezTo>
                      <a:pt x="16000" y="13500"/>
                      <a:pt x="16000" y="13500"/>
                      <a:pt x="16000" y="13500"/>
                    </a:cubicBezTo>
                    <a:cubicBezTo>
                      <a:pt x="15800" y="13500"/>
                      <a:pt x="15600" y="13292"/>
                      <a:pt x="15400" y="13292"/>
                    </a:cubicBezTo>
                    <a:cubicBezTo>
                      <a:pt x="16200" y="11838"/>
                      <a:pt x="16600" y="10385"/>
                      <a:pt x="16600" y="8723"/>
                    </a:cubicBezTo>
                    <a:cubicBezTo>
                      <a:pt x="16600" y="3946"/>
                      <a:pt x="13000" y="0"/>
                      <a:pt x="8400" y="0"/>
                    </a:cubicBezTo>
                    <a:close/>
                    <a:moveTo>
                      <a:pt x="8400" y="2700"/>
                    </a:moveTo>
                    <a:cubicBezTo>
                      <a:pt x="11600" y="2700"/>
                      <a:pt x="14200" y="5400"/>
                      <a:pt x="14200" y="8723"/>
                    </a:cubicBezTo>
                    <a:cubicBezTo>
                      <a:pt x="14200" y="9762"/>
                      <a:pt x="13800" y="10800"/>
                      <a:pt x="13200" y="11838"/>
                    </a:cubicBezTo>
                    <a:cubicBezTo>
                      <a:pt x="12800" y="12669"/>
                      <a:pt x="12800" y="12669"/>
                      <a:pt x="12800" y="12669"/>
                    </a:cubicBezTo>
                    <a:cubicBezTo>
                      <a:pt x="12000" y="13292"/>
                      <a:pt x="12000" y="13292"/>
                      <a:pt x="12000" y="13292"/>
                    </a:cubicBezTo>
                    <a:cubicBezTo>
                      <a:pt x="11000" y="14123"/>
                      <a:pt x="9600" y="14538"/>
                      <a:pt x="8400" y="14538"/>
                    </a:cubicBezTo>
                    <a:cubicBezTo>
                      <a:pt x="5200" y="14538"/>
                      <a:pt x="2600" y="12046"/>
                      <a:pt x="2600" y="8723"/>
                    </a:cubicBezTo>
                    <a:cubicBezTo>
                      <a:pt x="2600" y="5400"/>
                      <a:pt x="5200" y="2700"/>
                      <a:pt x="8400" y="270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miter lim="400000"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49" name="ï$ḷïḑè"/>
              <p:cNvSpPr/>
              <p:nvPr/>
            </p:nvSpPr>
            <p:spPr>
              <a:xfrm rot="293297">
                <a:off x="7538948" y="2379654"/>
                <a:ext cx="675407" cy="7085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05" h="21302" extrusionOk="0">
                    <a:moveTo>
                      <a:pt x="7820" y="21302"/>
                    </a:moveTo>
                    <a:cubicBezTo>
                      <a:pt x="7134" y="21302"/>
                      <a:pt x="6486" y="20992"/>
                      <a:pt x="6071" y="20461"/>
                    </a:cubicBezTo>
                    <a:lnTo>
                      <a:pt x="446" y="13281"/>
                    </a:lnTo>
                    <a:cubicBezTo>
                      <a:pt x="-286" y="12346"/>
                      <a:pt x="-96" y="11016"/>
                      <a:pt x="870" y="10309"/>
                    </a:cubicBezTo>
                    <a:cubicBezTo>
                      <a:pt x="1839" y="9601"/>
                      <a:pt x="3213" y="9787"/>
                      <a:pt x="3944" y="10719"/>
                    </a:cubicBezTo>
                    <a:lnTo>
                      <a:pt x="7644" y="15443"/>
                    </a:lnTo>
                    <a:lnTo>
                      <a:pt x="16947" y="999"/>
                    </a:lnTo>
                    <a:cubicBezTo>
                      <a:pt x="17588" y="6"/>
                      <a:pt x="18941" y="-298"/>
                      <a:pt x="19970" y="321"/>
                    </a:cubicBezTo>
                    <a:cubicBezTo>
                      <a:pt x="20999" y="939"/>
                      <a:pt x="21314" y="2249"/>
                      <a:pt x="20673" y="3242"/>
                    </a:cubicBezTo>
                    <a:lnTo>
                      <a:pt x="9683" y="20302"/>
                    </a:lnTo>
                    <a:cubicBezTo>
                      <a:pt x="9300" y="20895"/>
                      <a:pt x="8641" y="21269"/>
                      <a:pt x="7920" y="21300"/>
                    </a:cubicBezTo>
                    <a:cubicBezTo>
                      <a:pt x="7886" y="21302"/>
                      <a:pt x="7852" y="21302"/>
                      <a:pt x="7820" y="21302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50" name="íṥľïḋé"/>
              <p:cNvSpPr txBox="1"/>
              <p:nvPr/>
            </p:nvSpPr>
            <p:spPr bwMode="auto">
              <a:xfrm>
                <a:off x="6825203" y="3135323"/>
                <a:ext cx="2102898" cy="486378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1600" b="1" i="1" dirty="0"/>
                  <a:t>Text here</a:t>
                </a:r>
                <a:endParaRPr lang="en-US" altLang="zh-CN" sz="1600" b="1" i="1" dirty="0"/>
              </a:p>
            </p:txBody>
          </p:sp>
        </p:grpSp>
        <p:sp>
          <p:nvSpPr>
            <p:cNvPr id="31" name="íśļíḑé"/>
            <p:cNvSpPr/>
            <p:nvPr/>
          </p:nvSpPr>
          <p:spPr bwMode="auto">
            <a:xfrm>
              <a:off x="1084237" y="1961489"/>
              <a:ext cx="4186349" cy="401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altLang="zh-CN" sz="1200" dirty="0"/>
                <a:t>Copy paste fonts. Choose the only option to retain text.</a:t>
              </a:r>
              <a:endParaRPr lang="en-US" altLang="zh-CN" sz="1200" dirty="0"/>
            </a:p>
          </p:txBody>
        </p:sp>
        <p:sp>
          <p:nvSpPr>
            <p:cNvPr id="32" name="íṡļíḓê"/>
            <p:cNvSpPr/>
            <p:nvPr/>
          </p:nvSpPr>
          <p:spPr bwMode="auto">
            <a:xfrm>
              <a:off x="1084237" y="2549529"/>
              <a:ext cx="4186349" cy="401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altLang="zh-CN" sz="1200" dirty="0"/>
                <a:t>Copy paste fonts. Choose the only option to retain text.</a:t>
              </a:r>
              <a:endParaRPr lang="en-US" altLang="zh-CN" sz="1200" dirty="0"/>
            </a:p>
          </p:txBody>
        </p:sp>
        <p:sp>
          <p:nvSpPr>
            <p:cNvPr id="33" name="iṧḻîḍé"/>
            <p:cNvSpPr/>
            <p:nvPr/>
          </p:nvSpPr>
          <p:spPr bwMode="auto">
            <a:xfrm>
              <a:off x="1084237" y="3137569"/>
              <a:ext cx="4186349" cy="401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altLang="zh-CN" sz="1200" dirty="0"/>
                <a:t>Copy paste fonts. Choose the only option to retain text.</a:t>
              </a:r>
              <a:endParaRPr lang="en-US" altLang="zh-CN" sz="1200" dirty="0"/>
            </a:p>
          </p:txBody>
        </p:sp>
        <p:sp>
          <p:nvSpPr>
            <p:cNvPr id="34" name="ïS1ïďe"/>
            <p:cNvSpPr/>
            <p:nvPr/>
          </p:nvSpPr>
          <p:spPr bwMode="auto">
            <a:xfrm>
              <a:off x="1084237" y="3725609"/>
              <a:ext cx="4186349" cy="401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altLang="zh-CN" sz="1200" dirty="0"/>
                <a:t>Copy paste fonts. Choose the only option to retain text.</a:t>
              </a:r>
              <a:endParaRPr lang="en-US" altLang="zh-CN" sz="1200" dirty="0"/>
            </a:p>
          </p:txBody>
        </p:sp>
        <p:sp>
          <p:nvSpPr>
            <p:cNvPr id="35" name="îṡḷiḓe"/>
            <p:cNvSpPr/>
            <p:nvPr/>
          </p:nvSpPr>
          <p:spPr bwMode="auto">
            <a:xfrm>
              <a:off x="1084237" y="4313649"/>
              <a:ext cx="4186349" cy="401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altLang="zh-CN" sz="1200" dirty="0"/>
                <a:t>Copy paste fonts. Choose the only option to retain text.</a:t>
              </a:r>
              <a:endParaRPr lang="en-US" altLang="zh-CN" sz="1200" dirty="0"/>
            </a:p>
          </p:txBody>
        </p:sp>
        <p:sp>
          <p:nvSpPr>
            <p:cNvPr id="36" name="îş1ïḍè"/>
            <p:cNvSpPr/>
            <p:nvPr/>
          </p:nvSpPr>
          <p:spPr bwMode="auto">
            <a:xfrm>
              <a:off x="1084237" y="4901687"/>
              <a:ext cx="4186349" cy="401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altLang="zh-CN" sz="1200" dirty="0"/>
                <a:t>Copy paste fonts. Choose the only option to retain text.</a:t>
              </a:r>
              <a:endParaRPr lang="en-US" altLang="zh-CN" sz="1200" dirty="0"/>
            </a:p>
          </p:txBody>
        </p:sp>
        <p:cxnSp>
          <p:nvCxnSpPr>
            <p:cNvPr id="37" name="直接连接符 36"/>
            <p:cNvCxnSpPr/>
            <p:nvPr/>
          </p:nvCxnSpPr>
          <p:spPr>
            <a:xfrm>
              <a:off x="724238" y="2456121"/>
              <a:ext cx="4546348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>
              <a:off x="724238" y="3044161"/>
              <a:ext cx="4546348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>
              <a:off x="724238" y="3632201"/>
              <a:ext cx="4546348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>
              <a:off x="724238" y="4220241"/>
              <a:ext cx="4546348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>
              <a:off x="724238" y="4808280"/>
              <a:ext cx="4546348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ïsḷïḑè"/>
            <p:cNvSpPr/>
            <p:nvPr/>
          </p:nvSpPr>
          <p:spPr bwMode="auto">
            <a:xfrm>
              <a:off x="660400" y="2009701"/>
              <a:ext cx="390974" cy="304800"/>
            </a:xfrm>
            <a:custGeom>
              <a:avLst/>
              <a:gdLst>
                <a:gd name="connsiteX0" fmla="*/ 427673 w 608989"/>
                <a:gd name="connsiteY0" fmla="*/ 372781 h 474764"/>
                <a:gd name="connsiteX1" fmla="*/ 393797 w 608989"/>
                <a:gd name="connsiteY1" fmla="*/ 406614 h 474764"/>
                <a:gd name="connsiteX2" fmla="*/ 427673 w 608989"/>
                <a:gd name="connsiteY2" fmla="*/ 440448 h 474764"/>
                <a:gd name="connsiteX3" fmla="*/ 461549 w 608989"/>
                <a:gd name="connsiteY3" fmla="*/ 406614 h 474764"/>
                <a:gd name="connsiteX4" fmla="*/ 427673 w 608989"/>
                <a:gd name="connsiteY4" fmla="*/ 372781 h 474764"/>
                <a:gd name="connsiteX5" fmla="*/ 149568 w 608989"/>
                <a:gd name="connsiteY5" fmla="*/ 372781 h 474764"/>
                <a:gd name="connsiteX6" fmla="*/ 115692 w 608989"/>
                <a:gd name="connsiteY6" fmla="*/ 406614 h 474764"/>
                <a:gd name="connsiteX7" fmla="*/ 149568 w 608989"/>
                <a:gd name="connsiteY7" fmla="*/ 440448 h 474764"/>
                <a:gd name="connsiteX8" fmla="*/ 183444 w 608989"/>
                <a:gd name="connsiteY8" fmla="*/ 406614 h 474764"/>
                <a:gd name="connsiteX9" fmla="*/ 149568 w 608989"/>
                <a:gd name="connsiteY9" fmla="*/ 372781 h 474764"/>
                <a:gd name="connsiteX10" fmla="*/ 413316 w 608989"/>
                <a:gd name="connsiteY10" fmla="*/ 194754 h 474764"/>
                <a:gd name="connsiteX11" fmla="*/ 413316 w 608989"/>
                <a:gd name="connsiteY11" fmla="*/ 269348 h 474764"/>
                <a:gd name="connsiteX12" fmla="*/ 477196 w 608989"/>
                <a:gd name="connsiteY12" fmla="*/ 269348 h 474764"/>
                <a:gd name="connsiteX13" fmla="*/ 483971 w 608989"/>
                <a:gd name="connsiteY13" fmla="*/ 256137 h 474764"/>
                <a:gd name="connsiteX14" fmla="*/ 449611 w 608989"/>
                <a:gd name="connsiteY14" fmla="*/ 207965 h 474764"/>
                <a:gd name="connsiteX15" fmla="*/ 424124 w 608989"/>
                <a:gd name="connsiteY15" fmla="*/ 194754 h 474764"/>
                <a:gd name="connsiteX16" fmla="*/ 231999 w 608989"/>
                <a:gd name="connsiteY16" fmla="*/ 194754 h 474764"/>
                <a:gd name="connsiteX17" fmla="*/ 205705 w 608989"/>
                <a:gd name="connsiteY17" fmla="*/ 207321 h 474764"/>
                <a:gd name="connsiteX18" fmla="*/ 165860 w 608989"/>
                <a:gd name="connsiteY18" fmla="*/ 256782 h 474764"/>
                <a:gd name="connsiteX19" fmla="*/ 171990 w 608989"/>
                <a:gd name="connsiteY19" fmla="*/ 269348 h 474764"/>
                <a:gd name="connsiteX20" fmla="*/ 374439 w 608989"/>
                <a:gd name="connsiteY20" fmla="*/ 269348 h 474764"/>
                <a:gd name="connsiteX21" fmla="*/ 374439 w 608989"/>
                <a:gd name="connsiteY21" fmla="*/ 194754 h 474764"/>
                <a:gd name="connsiteX22" fmla="*/ 217965 w 608989"/>
                <a:gd name="connsiteY22" fmla="*/ 162371 h 474764"/>
                <a:gd name="connsiteX23" fmla="*/ 442030 w 608989"/>
                <a:gd name="connsiteY23" fmla="*/ 162371 h 474764"/>
                <a:gd name="connsiteX24" fmla="*/ 477196 w 608989"/>
                <a:gd name="connsiteY24" fmla="*/ 180577 h 474764"/>
                <a:gd name="connsiteX25" fmla="*/ 524783 w 608989"/>
                <a:gd name="connsiteY25" fmla="*/ 248243 h 474764"/>
                <a:gd name="connsiteX26" fmla="*/ 544625 w 608989"/>
                <a:gd name="connsiteY26" fmla="*/ 257910 h 474764"/>
                <a:gd name="connsiteX27" fmla="*/ 550594 w 608989"/>
                <a:gd name="connsiteY27" fmla="*/ 257104 h 474764"/>
                <a:gd name="connsiteX28" fmla="*/ 586728 w 608989"/>
                <a:gd name="connsiteY28" fmla="*/ 245826 h 474764"/>
                <a:gd name="connsiteX29" fmla="*/ 605118 w 608989"/>
                <a:gd name="connsiteY29" fmla="*/ 249693 h 474764"/>
                <a:gd name="connsiteX30" fmla="*/ 608828 w 608989"/>
                <a:gd name="connsiteY30" fmla="*/ 264354 h 474764"/>
                <a:gd name="connsiteX31" fmla="*/ 590277 w 608989"/>
                <a:gd name="connsiteY31" fmla="*/ 401942 h 474764"/>
                <a:gd name="connsiteX32" fmla="*/ 563337 w 608989"/>
                <a:gd name="connsiteY32" fmla="*/ 425625 h 474764"/>
                <a:gd name="connsiteX33" fmla="*/ 493166 w 608989"/>
                <a:gd name="connsiteY33" fmla="*/ 425625 h 474764"/>
                <a:gd name="connsiteX34" fmla="*/ 427673 w 608989"/>
                <a:gd name="connsiteY34" fmla="*/ 474764 h 474764"/>
                <a:gd name="connsiteX35" fmla="*/ 362341 w 608989"/>
                <a:gd name="connsiteY35" fmla="*/ 425625 h 474764"/>
                <a:gd name="connsiteX36" fmla="*/ 215061 w 608989"/>
                <a:gd name="connsiteY36" fmla="*/ 425625 h 474764"/>
                <a:gd name="connsiteX37" fmla="*/ 149568 w 608989"/>
                <a:gd name="connsiteY37" fmla="*/ 474764 h 474764"/>
                <a:gd name="connsiteX38" fmla="*/ 84074 w 608989"/>
                <a:gd name="connsiteY38" fmla="*/ 425625 h 474764"/>
                <a:gd name="connsiteX39" fmla="*/ 21485 w 608989"/>
                <a:gd name="connsiteY39" fmla="*/ 425625 h 474764"/>
                <a:gd name="connsiteX40" fmla="*/ 4869 w 608989"/>
                <a:gd name="connsiteY40" fmla="*/ 418214 h 474764"/>
                <a:gd name="connsiteX41" fmla="*/ 352 w 608989"/>
                <a:gd name="connsiteY41" fmla="*/ 400814 h 474764"/>
                <a:gd name="connsiteX42" fmla="*/ 15516 w 608989"/>
                <a:gd name="connsiteY42" fmla="*/ 309304 h 474764"/>
                <a:gd name="connsiteX43" fmla="*/ 41649 w 608989"/>
                <a:gd name="connsiteY43" fmla="*/ 281593 h 474764"/>
                <a:gd name="connsiteX44" fmla="*/ 95850 w 608989"/>
                <a:gd name="connsiteY44" fmla="*/ 269348 h 474764"/>
                <a:gd name="connsiteX45" fmla="*/ 125532 w 608989"/>
                <a:gd name="connsiteY45" fmla="*/ 250660 h 474764"/>
                <a:gd name="connsiteX46" fmla="*/ 181992 w 608989"/>
                <a:gd name="connsiteY46" fmla="*/ 179771 h 474764"/>
                <a:gd name="connsiteX47" fmla="*/ 217965 w 608989"/>
                <a:gd name="connsiteY47" fmla="*/ 162371 h 474764"/>
                <a:gd name="connsiteX48" fmla="*/ 168447 w 608989"/>
                <a:gd name="connsiteY48" fmla="*/ 0 h 474764"/>
                <a:gd name="connsiteX49" fmla="*/ 238143 w 608989"/>
                <a:gd name="connsiteY49" fmla="*/ 47040 h 474764"/>
                <a:gd name="connsiteX50" fmla="*/ 416257 w 608989"/>
                <a:gd name="connsiteY50" fmla="*/ 47040 h 474764"/>
                <a:gd name="connsiteX51" fmla="*/ 421743 w 608989"/>
                <a:gd name="connsiteY51" fmla="*/ 47524 h 474764"/>
                <a:gd name="connsiteX52" fmla="*/ 491762 w 608989"/>
                <a:gd name="connsiteY52" fmla="*/ 0 h 474764"/>
                <a:gd name="connsiteX53" fmla="*/ 556941 w 608989"/>
                <a:gd name="connsiteY53" fmla="*/ 37858 h 474764"/>
                <a:gd name="connsiteX54" fmla="*/ 557103 w 608989"/>
                <a:gd name="connsiteY54" fmla="*/ 46396 h 474764"/>
                <a:gd name="connsiteX55" fmla="*/ 549520 w 608989"/>
                <a:gd name="connsiteY55" fmla="*/ 50262 h 474764"/>
                <a:gd name="connsiteX56" fmla="*/ 500635 w 608989"/>
                <a:gd name="connsiteY56" fmla="*/ 50423 h 474764"/>
                <a:gd name="connsiteX57" fmla="*/ 496279 w 608989"/>
                <a:gd name="connsiteY57" fmla="*/ 52357 h 474764"/>
                <a:gd name="connsiteX58" fmla="*/ 495957 w 608989"/>
                <a:gd name="connsiteY58" fmla="*/ 52840 h 474764"/>
                <a:gd name="connsiteX59" fmla="*/ 479823 w 608989"/>
                <a:gd name="connsiteY59" fmla="*/ 75071 h 474764"/>
                <a:gd name="connsiteX60" fmla="*/ 495634 w 608989"/>
                <a:gd name="connsiteY60" fmla="*/ 97142 h 474764"/>
                <a:gd name="connsiteX61" fmla="*/ 495957 w 608989"/>
                <a:gd name="connsiteY61" fmla="*/ 97625 h 474764"/>
                <a:gd name="connsiteX62" fmla="*/ 499345 w 608989"/>
                <a:gd name="connsiteY62" fmla="*/ 99719 h 474764"/>
                <a:gd name="connsiteX63" fmla="*/ 549520 w 608989"/>
                <a:gd name="connsiteY63" fmla="*/ 99880 h 474764"/>
                <a:gd name="connsiteX64" fmla="*/ 556941 w 608989"/>
                <a:gd name="connsiteY64" fmla="*/ 104069 h 474764"/>
                <a:gd name="connsiteX65" fmla="*/ 556941 w 608989"/>
                <a:gd name="connsiteY65" fmla="*/ 112285 h 474764"/>
                <a:gd name="connsiteX66" fmla="*/ 491762 w 608989"/>
                <a:gd name="connsiteY66" fmla="*/ 150304 h 474764"/>
                <a:gd name="connsiteX67" fmla="*/ 421743 w 608989"/>
                <a:gd name="connsiteY67" fmla="*/ 102780 h 474764"/>
                <a:gd name="connsiteX68" fmla="*/ 416257 w 608989"/>
                <a:gd name="connsiteY68" fmla="*/ 103263 h 474764"/>
                <a:gd name="connsiteX69" fmla="*/ 238143 w 608989"/>
                <a:gd name="connsiteY69" fmla="*/ 103263 h 474764"/>
                <a:gd name="connsiteX70" fmla="*/ 168447 w 608989"/>
                <a:gd name="connsiteY70" fmla="*/ 150304 h 474764"/>
                <a:gd name="connsiteX71" fmla="*/ 103267 w 608989"/>
                <a:gd name="connsiteY71" fmla="*/ 112446 h 474764"/>
                <a:gd name="connsiteX72" fmla="*/ 103106 w 608989"/>
                <a:gd name="connsiteY72" fmla="*/ 103908 h 474764"/>
                <a:gd name="connsiteX73" fmla="*/ 110689 w 608989"/>
                <a:gd name="connsiteY73" fmla="*/ 99880 h 474764"/>
                <a:gd name="connsiteX74" fmla="*/ 159573 w 608989"/>
                <a:gd name="connsiteY74" fmla="*/ 99880 h 474764"/>
                <a:gd name="connsiteX75" fmla="*/ 164091 w 608989"/>
                <a:gd name="connsiteY75" fmla="*/ 97786 h 474764"/>
                <a:gd name="connsiteX76" fmla="*/ 164252 w 608989"/>
                <a:gd name="connsiteY76" fmla="*/ 97464 h 474764"/>
                <a:gd name="connsiteX77" fmla="*/ 180385 w 608989"/>
                <a:gd name="connsiteY77" fmla="*/ 75232 h 474764"/>
                <a:gd name="connsiteX78" fmla="*/ 164575 w 608989"/>
                <a:gd name="connsiteY78" fmla="*/ 53162 h 474764"/>
                <a:gd name="connsiteX79" fmla="*/ 164252 w 608989"/>
                <a:gd name="connsiteY79" fmla="*/ 52679 h 474764"/>
                <a:gd name="connsiteX80" fmla="*/ 160864 w 608989"/>
                <a:gd name="connsiteY80" fmla="*/ 50423 h 474764"/>
                <a:gd name="connsiteX81" fmla="*/ 160541 w 608989"/>
                <a:gd name="connsiteY81" fmla="*/ 50423 h 474764"/>
                <a:gd name="connsiteX82" fmla="*/ 110689 w 608989"/>
                <a:gd name="connsiteY82" fmla="*/ 50262 h 474764"/>
                <a:gd name="connsiteX83" fmla="*/ 103267 w 608989"/>
                <a:gd name="connsiteY83" fmla="*/ 46235 h 474764"/>
                <a:gd name="connsiteX84" fmla="*/ 103267 w 608989"/>
                <a:gd name="connsiteY84" fmla="*/ 37858 h 474764"/>
                <a:gd name="connsiteX85" fmla="*/ 168447 w 608989"/>
                <a:gd name="connsiteY85" fmla="*/ 0 h 474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</a:cxnLst>
              <a:rect l="l" t="t" r="r" b="b"/>
              <a:pathLst>
                <a:path w="608989" h="474764">
                  <a:moveTo>
                    <a:pt x="427673" y="372781"/>
                  </a:moveTo>
                  <a:cubicBezTo>
                    <a:pt x="408960" y="372781"/>
                    <a:pt x="393797" y="387926"/>
                    <a:pt x="393797" y="406614"/>
                  </a:cubicBezTo>
                  <a:cubicBezTo>
                    <a:pt x="393797" y="425303"/>
                    <a:pt x="408960" y="440448"/>
                    <a:pt x="427673" y="440448"/>
                  </a:cubicBezTo>
                  <a:cubicBezTo>
                    <a:pt x="446385" y="440448"/>
                    <a:pt x="461549" y="425303"/>
                    <a:pt x="461549" y="406614"/>
                  </a:cubicBezTo>
                  <a:cubicBezTo>
                    <a:pt x="461549" y="387926"/>
                    <a:pt x="446385" y="372781"/>
                    <a:pt x="427673" y="372781"/>
                  </a:cubicBezTo>
                  <a:close/>
                  <a:moveTo>
                    <a:pt x="149568" y="372781"/>
                  </a:moveTo>
                  <a:cubicBezTo>
                    <a:pt x="130855" y="372781"/>
                    <a:pt x="115692" y="387926"/>
                    <a:pt x="115692" y="406614"/>
                  </a:cubicBezTo>
                  <a:cubicBezTo>
                    <a:pt x="115692" y="425303"/>
                    <a:pt x="130855" y="440448"/>
                    <a:pt x="149568" y="440448"/>
                  </a:cubicBezTo>
                  <a:cubicBezTo>
                    <a:pt x="168280" y="440448"/>
                    <a:pt x="183444" y="425303"/>
                    <a:pt x="183444" y="406614"/>
                  </a:cubicBezTo>
                  <a:cubicBezTo>
                    <a:pt x="183444" y="387926"/>
                    <a:pt x="168280" y="372781"/>
                    <a:pt x="149568" y="372781"/>
                  </a:cubicBezTo>
                  <a:close/>
                  <a:moveTo>
                    <a:pt x="413316" y="194754"/>
                  </a:moveTo>
                  <a:lnTo>
                    <a:pt x="413316" y="269348"/>
                  </a:lnTo>
                  <a:lnTo>
                    <a:pt x="477196" y="269348"/>
                  </a:lnTo>
                  <a:cubicBezTo>
                    <a:pt x="486068" y="269348"/>
                    <a:pt x="489133" y="263387"/>
                    <a:pt x="483971" y="256137"/>
                  </a:cubicBezTo>
                  <a:lnTo>
                    <a:pt x="449611" y="207965"/>
                  </a:lnTo>
                  <a:cubicBezTo>
                    <a:pt x="444449" y="200715"/>
                    <a:pt x="432996" y="194754"/>
                    <a:pt x="424124" y="194754"/>
                  </a:cubicBezTo>
                  <a:close/>
                  <a:moveTo>
                    <a:pt x="231999" y="194754"/>
                  </a:moveTo>
                  <a:cubicBezTo>
                    <a:pt x="223127" y="194754"/>
                    <a:pt x="211351" y="200393"/>
                    <a:pt x="205705" y="207321"/>
                  </a:cubicBezTo>
                  <a:lnTo>
                    <a:pt x="165860" y="256782"/>
                  </a:lnTo>
                  <a:cubicBezTo>
                    <a:pt x="160376" y="263709"/>
                    <a:pt x="163118" y="269348"/>
                    <a:pt x="171990" y="269348"/>
                  </a:cubicBezTo>
                  <a:lnTo>
                    <a:pt x="374439" y="269348"/>
                  </a:lnTo>
                  <a:lnTo>
                    <a:pt x="374439" y="194754"/>
                  </a:lnTo>
                  <a:close/>
                  <a:moveTo>
                    <a:pt x="217965" y="162371"/>
                  </a:moveTo>
                  <a:lnTo>
                    <a:pt x="442030" y="162371"/>
                  </a:lnTo>
                  <a:cubicBezTo>
                    <a:pt x="454612" y="162371"/>
                    <a:pt x="470098" y="170427"/>
                    <a:pt x="477196" y="180577"/>
                  </a:cubicBezTo>
                  <a:lnTo>
                    <a:pt x="524783" y="248243"/>
                  </a:lnTo>
                  <a:cubicBezTo>
                    <a:pt x="528816" y="254043"/>
                    <a:pt x="536882" y="257910"/>
                    <a:pt x="544625" y="257910"/>
                  </a:cubicBezTo>
                  <a:cubicBezTo>
                    <a:pt x="546883" y="257910"/>
                    <a:pt x="548819" y="257748"/>
                    <a:pt x="550594" y="257104"/>
                  </a:cubicBezTo>
                  <a:lnTo>
                    <a:pt x="586728" y="245826"/>
                  </a:lnTo>
                  <a:cubicBezTo>
                    <a:pt x="593987" y="243571"/>
                    <a:pt x="600924" y="245021"/>
                    <a:pt x="605118" y="249693"/>
                  </a:cubicBezTo>
                  <a:cubicBezTo>
                    <a:pt x="608183" y="253398"/>
                    <a:pt x="609473" y="258554"/>
                    <a:pt x="608828" y="264354"/>
                  </a:cubicBezTo>
                  <a:lnTo>
                    <a:pt x="590277" y="401942"/>
                  </a:lnTo>
                  <a:cubicBezTo>
                    <a:pt x="588664" y="414992"/>
                    <a:pt x="576565" y="425625"/>
                    <a:pt x="563337" y="425625"/>
                  </a:cubicBezTo>
                  <a:lnTo>
                    <a:pt x="493166" y="425625"/>
                  </a:lnTo>
                  <a:cubicBezTo>
                    <a:pt x="484939" y="453981"/>
                    <a:pt x="458806" y="474764"/>
                    <a:pt x="427673" y="474764"/>
                  </a:cubicBezTo>
                  <a:cubicBezTo>
                    <a:pt x="396700" y="474764"/>
                    <a:pt x="370568" y="453981"/>
                    <a:pt x="362341" y="425625"/>
                  </a:cubicBezTo>
                  <a:lnTo>
                    <a:pt x="215061" y="425625"/>
                  </a:lnTo>
                  <a:cubicBezTo>
                    <a:pt x="206834" y="453981"/>
                    <a:pt x="180540" y="474764"/>
                    <a:pt x="149568" y="474764"/>
                  </a:cubicBezTo>
                  <a:cubicBezTo>
                    <a:pt x="118595" y="474764"/>
                    <a:pt x="92301" y="453981"/>
                    <a:pt x="84074" y="425625"/>
                  </a:cubicBezTo>
                  <a:lnTo>
                    <a:pt x="21485" y="425625"/>
                  </a:lnTo>
                  <a:cubicBezTo>
                    <a:pt x="14871" y="425625"/>
                    <a:pt x="8902" y="423048"/>
                    <a:pt x="4869" y="418214"/>
                  </a:cubicBezTo>
                  <a:cubicBezTo>
                    <a:pt x="836" y="413542"/>
                    <a:pt x="-777" y="407420"/>
                    <a:pt x="352" y="400814"/>
                  </a:cubicBezTo>
                  <a:lnTo>
                    <a:pt x="15516" y="309304"/>
                  </a:lnTo>
                  <a:cubicBezTo>
                    <a:pt x="17613" y="296576"/>
                    <a:pt x="29066" y="284332"/>
                    <a:pt x="41649" y="281593"/>
                  </a:cubicBezTo>
                  <a:lnTo>
                    <a:pt x="95850" y="269348"/>
                  </a:lnTo>
                  <a:cubicBezTo>
                    <a:pt x="105690" y="267093"/>
                    <a:pt x="119241" y="258554"/>
                    <a:pt x="125532" y="250660"/>
                  </a:cubicBezTo>
                  <a:lnTo>
                    <a:pt x="181992" y="179771"/>
                  </a:lnTo>
                  <a:cubicBezTo>
                    <a:pt x="189735" y="169943"/>
                    <a:pt x="205544" y="162371"/>
                    <a:pt x="217965" y="162371"/>
                  </a:cubicBezTo>
                  <a:close/>
                  <a:moveTo>
                    <a:pt x="168447" y="0"/>
                  </a:moveTo>
                  <a:cubicBezTo>
                    <a:pt x="200068" y="0"/>
                    <a:pt x="227011" y="19493"/>
                    <a:pt x="238143" y="47040"/>
                  </a:cubicBezTo>
                  <a:lnTo>
                    <a:pt x="416257" y="47040"/>
                  </a:lnTo>
                  <a:cubicBezTo>
                    <a:pt x="418193" y="47040"/>
                    <a:pt x="419968" y="47202"/>
                    <a:pt x="421743" y="47524"/>
                  </a:cubicBezTo>
                  <a:cubicBezTo>
                    <a:pt x="432875" y="19815"/>
                    <a:pt x="459979" y="0"/>
                    <a:pt x="491762" y="0"/>
                  </a:cubicBezTo>
                  <a:cubicBezTo>
                    <a:pt x="518543" y="0"/>
                    <a:pt x="543550" y="14499"/>
                    <a:pt x="556941" y="37858"/>
                  </a:cubicBezTo>
                  <a:cubicBezTo>
                    <a:pt x="558232" y="39952"/>
                    <a:pt x="558877" y="43335"/>
                    <a:pt x="557103" y="46396"/>
                  </a:cubicBezTo>
                  <a:cubicBezTo>
                    <a:pt x="555651" y="48812"/>
                    <a:pt x="552908" y="50262"/>
                    <a:pt x="549520" y="50262"/>
                  </a:cubicBezTo>
                  <a:cubicBezTo>
                    <a:pt x="549520" y="50262"/>
                    <a:pt x="513703" y="50423"/>
                    <a:pt x="500635" y="50423"/>
                  </a:cubicBezTo>
                  <a:cubicBezTo>
                    <a:pt x="497731" y="50423"/>
                    <a:pt x="496279" y="52357"/>
                    <a:pt x="496279" y="52357"/>
                  </a:cubicBezTo>
                  <a:lnTo>
                    <a:pt x="495957" y="52840"/>
                  </a:lnTo>
                  <a:cubicBezTo>
                    <a:pt x="489019" y="60895"/>
                    <a:pt x="481275" y="71366"/>
                    <a:pt x="479823" y="75071"/>
                  </a:cubicBezTo>
                  <a:cubicBezTo>
                    <a:pt x="481275" y="78777"/>
                    <a:pt x="489019" y="89087"/>
                    <a:pt x="495634" y="97142"/>
                  </a:cubicBezTo>
                  <a:lnTo>
                    <a:pt x="495957" y="97625"/>
                  </a:lnTo>
                  <a:cubicBezTo>
                    <a:pt x="496441" y="98269"/>
                    <a:pt x="498054" y="99719"/>
                    <a:pt x="499345" y="99719"/>
                  </a:cubicBezTo>
                  <a:cubicBezTo>
                    <a:pt x="511929" y="99719"/>
                    <a:pt x="549520" y="99880"/>
                    <a:pt x="549520" y="99880"/>
                  </a:cubicBezTo>
                  <a:cubicBezTo>
                    <a:pt x="552747" y="99880"/>
                    <a:pt x="555489" y="101491"/>
                    <a:pt x="556941" y="104069"/>
                  </a:cubicBezTo>
                  <a:cubicBezTo>
                    <a:pt x="558393" y="106485"/>
                    <a:pt x="558393" y="109868"/>
                    <a:pt x="556941" y="112285"/>
                  </a:cubicBezTo>
                  <a:cubicBezTo>
                    <a:pt x="543550" y="135644"/>
                    <a:pt x="518543" y="150304"/>
                    <a:pt x="491762" y="150304"/>
                  </a:cubicBezTo>
                  <a:cubicBezTo>
                    <a:pt x="459979" y="150304"/>
                    <a:pt x="432875" y="130489"/>
                    <a:pt x="421743" y="102780"/>
                  </a:cubicBezTo>
                  <a:cubicBezTo>
                    <a:pt x="419968" y="103102"/>
                    <a:pt x="418193" y="103263"/>
                    <a:pt x="416257" y="103263"/>
                  </a:cubicBezTo>
                  <a:lnTo>
                    <a:pt x="238143" y="103263"/>
                  </a:lnTo>
                  <a:cubicBezTo>
                    <a:pt x="227011" y="130811"/>
                    <a:pt x="200068" y="150304"/>
                    <a:pt x="168447" y="150304"/>
                  </a:cubicBezTo>
                  <a:cubicBezTo>
                    <a:pt x="141665" y="150304"/>
                    <a:pt x="116658" y="135805"/>
                    <a:pt x="103267" y="112446"/>
                  </a:cubicBezTo>
                  <a:cubicBezTo>
                    <a:pt x="101977" y="110352"/>
                    <a:pt x="101331" y="106969"/>
                    <a:pt x="103106" y="103908"/>
                  </a:cubicBezTo>
                  <a:cubicBezTo>
                    <a:pt x="104558" y="101330"/>
                    <a:pt x="107301" y="99880"/>
                    <a:pt x="110689" y="99880"/>
                  </a:cubicBezTo>
                  <a:cubicBezTo>
                    <a:pt x="110689" y="99880"/>
                    <a:pt x="146505" y="99880"/>
                    <a:pt x="159573" y="99880"/>
                  </a:cubicBezTo>
                  <a:cubicBezTo>
                    <a:pt x="162477" y="99880"/>
                    <a:pt x="163929" y="98108"/>
                    <a:pt x="164091" y="97786"/>
                  </a:cubicBezTo>
                  <a:lnTo>
                    <a:pt x="164252" y="97464"/>
                  </a:lnTo>
                  <a:cubicBezTo>
                    <a:pt x="171189" y="89248"/>
                    <a:pt x="178933" y="78777"/>
                    <a:pt x="180385" y="75232"/>
                  </a:cubicBezTo>
                  <a:cubicBezTo>
                    <a:pt x="178933" y="71527"/>
                    <a:pt x="171189" y="61217"/>
                    <a:pt x="164575" y="53162"/>
                  </a:cubicBezTo>
                  <a:lnTo>
                    <a:pt x="164252" y="52679"/>
                  </a:lnTo>
                  <a:cubicBezTo>
                    <a:pt x="163768" y="52034"/>
                    <a:pt x="162155" y="50423"/>
                    <a:pt x="160864" y="50423"/>
                  </a:cubicBezTo>
                  <a:lnTo>
                    <a:pt x="160541" y="50423"/>
                  </a:lnTo>
                  <a:cubicBezTo>
                    <a:pt x="147796" y="50423"/>
                    <a:pt x="110689" y="50262"/>
                    <a:pt x="110689" y="50262"/>
                  </a:cubicBezTo>
                  <a:cubicBezTo>
                    <a:pt x="107462" y="50262"/>
                    <a:pt x="104719" y="48812"/>
                    <a:pt x="103267" y="46235"/>
                  </a:cubicBezTo>
                  <a:cubicBezTo>
                    <a:pt x="101815" y="43657"/>
                    <a:pt x="101654" y="40435"/>
                    <a:pt x="103267" y="37858"/>
                  </a:cubicBezTo>
                  <a:cubicBezTo>
                    <a:pt x="116497" y="14499"/>
                    <a:pt x="141665" y="0"/>
                    <a:pt x="168447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" name="îŝľïďê"/>
            <p:cNvSpPr/>
            <p:nvPr/>
          </p:nvSpPr>
          <p:spPr bwMode="auto">
            <a:xfrm>
              <a:off x="660400" y="2570517"/>
              <a:ext cx="390974" cy="359244"/>
            </a:xfrm>
            <a:custGeom>
              <a:avLst/>
              <a:gdLst>
                <a:gd name="connsiteX0" fmla="*/ 373273 h 605239"/>
                <a:gd name="connsiteY0" fmla="*/ 373273 h 605239"/>
                <a:gd name="connsiteX1" fmla="*/ 373273 h 605239"/>
                <a:gd name="connsiteY1" fmla="*/ 373273 h 605239"/>
                <a:gd name="connsiteX2" fmla="*/ 373273 h 605239"/>
                <a:gd name="connsiteY2" fmla="*/ 373273 h 605239"/>
                <a:gd name="connsiteX3" fmla="*/ 373273 h 605239"/>
                <a:gd name="connsiteY3" fmla="*/ 373273 h 605239"/>
                <a:gd name="connsiteX4" fmla="*/ 373273 h 605239"/>
                <a:gd name="connsiteY4" fmla="*/ 373273 h 605239"/>
                <a:gd name="connsiteX5" fmla="*/ 373273 h 605239"/>
                <a:gd name="connsiteY5" fmla="*/ 373273 h 605239"/>
                <a:gd name="connsiteX6" fmla="*/ 373273 h 605239"/>
                <a:gd name="connsiteY6" fmla="*/ 373273 h 605239"/>
                <a:gd name="connsiteX7" fmla="*/ 373273 h 605239"/>
                <a:gd name="connsiteY7" fmla="*/ 373273 h 605239"/>
                <a:gd name="connsiteX8" fmla="*/ 373273 h 605239"/>
                <a:gd name="connsiteY8" fmla="*/ 373273 h 605239"/>
                <a:gd name="connsiteX9" fmla="*/ 373273 h 605239"/>
                <a:gd name="connsiteY9" fmla="*/ 373273 h 605239"/>
                <a:gd name="connsiteX10" fmla="*/ 373273 h 605239"/>
                <a:gd name="connsiteY10" fmla="*/ 373273 h 605239"/>
                <a:gd name="connsiteX11" fmla="*/ 373273 h 605239"/>
                <a:gd name="connsiteY11" fmla="*/ 373273 h 605239"/>
                <a:gd name="connsiteX12" fmla="*/ 373273 h 605239"/>
                <a:gd name="connsiteY12" fmla="*/ 373273 h 605239"/>
                <a:gd name="connsiteX13" fmla="*/ 373273 h 605239"/>
                <a:gd name="connsiteY13" fmla="*/ 373273 h 605239"/>
                <a:gd name="connsiteX14" fmla="*/ 373273 h 605239"/>
                <a:gd name="connsiteY14" fmla="*/ 373273 h 605239"/>
                <a:gd name="connsiteX15" fmla="*/ 373273 h 605239"/>
                <a:gd name="connsiteY15" fmla="*/ 373273 h 605239"/>
                <a:gd name="connsiteX16" fmla="*/ 373273 h 605239"/>
                <a:gd name="connsiteY16" fmla="*/ 373273 h 605239"/>
                <a:gd name="connsiteX17" fmla="*/ 373273 h 605239"/>
                <a:gd name="connsiteY17" fmla="*/ 373273 h 605239"/>
                <a:gd name="connsiteX18" fmla="*/ 373273 h 605239"/>
                <a:gd name="connsiteY18" fmla="*/ 373273 h 605239"/>
                <a:gd name="connsiteX19" fmla="*/ 373273 h 605239"/>
                <a:gd name="connsiteY19" fmla="*/ 373273 h 605239"/>
                <a:gd name="connsiteX20" fmla="*/ 373273 h 605239"/>
                <a:gd name="connsiteY20" fmla="*/ 373273 h 605239"/>
                <a:gd name="connsiteX21" fmla="*/ 373273 h 605239"/>
                <a:gd name="connsiteY21" fmla="*/ 373273 h 605239"/>
                <a:gd name="connsiteX22" fmla="*/ 373273 h 605239"/>
                <a:gd name="connsiteY22" fmla="*/ 373273 h 605239"/>
                <a:gd name="connsiteX23" fmla="*/ 373273 h 605239"/>
                <a:gd name="connsiteY23" fmla="*/ 373273 h 605239"/>
                <a:gd name="connsiteX24" fmla="*/ 373273 h 605239"/>
                <a:gd name="connsiteY24" fmla="*/ 373273 h 605239"/>
                <a:gd name="connsiteX25" fmla="*/ 373273 h 605239"/>
                <a:gd name="connsiteY25" fmla="*/ 373273 h 605239"/>
                <a:gd name="connsiteX26" fmla="*/ 373273 h 605239"/>
                <a:gd name="connsiteY26" fmla="*/ 373273 h 605239"/>
                <a:gd name="connsiteX27" fmla="*/ 373273 h 605239"/>
                <a:gd name="connsiteY27" fmla="*/ 373273 h 605239"/>
                <a:gd name="connsiteX28" fmla="*/ 373273 h 605239"/>
                <a:gd name="connsiteY28" fmla="*/ 373273 h 605239"/>
                <a:gd name="connsiteX29" fmla="*/ 373273 h 605239"/>
                <a:gd name="connsiteY29" fmla="*/ 373273 h 605239"/>
                <a:gd name="connsiteX30" fmla="*/ 373273 h 605239"/>
                <a:gd name="connsiteY30" fmla="*/ 373273 h 605239"/>
                <a:gd name="connsiteX31" fmla="*/ 373273 h 605239"/>
                <a:gd name="connsiteY31" fmla="*/ 373273 h 605239"/>
                <a:gd name="connsiteX32" fmla="*/ 373273 h 605239"/>
                <a:gd name="connsiteY32" fmla="*/ 373273 h 605239"/>
                <a:gd name="connsiteX33" fmla="*/ 373273 h 605239"/>
                <a:gd name="connsiteY33" fmla="*/ 373273 h 605239"/>
                <a:gd name="connsiteX34" fmla="*/ 373273 h 605239"/>
                <a:gd name="connsiteY34" fmla="*/ 373273 h 605239"/>
                <a:gd name="connsiteX35" fmla="*/ 373273 h 605239"/>
                <a:gd name="connsiteY35" fmla="*/ 373273 h 605239"/>
                <a:gd name="connsiteX36" fmla="*/ 373273 h 605239"/>
                <a:gd name="connsiteY36" fmla="*/ 373273 h 605239"/>
                <a:gd name="connsiteX37" fmla="*/ 373273 h 605239"/>
                <a:gd name="connsiteY37" fmla="*/ 373273 h 605239"/>
                <a:gd name="connsiteX38" fmla="*/ 373273 h 605239"/>
                <a:gd name="connsiteY38" fmla="*/ 373273 h 605239"/>
                <a:gd name="connsiteX39" fmla="*/ 373273 h 605239"/>
                <a:gd name="connsiteY39" fmla="*/ 373273 h 605239"/>
                <a:gd name="connsiteX40" fmla="*/ 373273 h 605239"/>
                <a:gd name="connsiteY40" fmla="*/ 373273 h 605239"/>
                <a:gd name="connsiteX41" fmla="*/ 373273 h 605239"/>
                <a:gd name="connsiteY41" fmla="*/ 373273 h 605239"/>
                <a:gd name="connsiteX42" fmla="*/ 373273 h 605239"/>
                <a:gd name="connsiteY42" fmla="*/ 373273 h 605239"/>
                <a:gd name="connsiteX43" fmla="*/ 373273 h 605239"/>
                <a:gd name="connsiteY43" fmla="*/ 373273 h 605239"/>
                <a:gd name="connsiteX44" fmla="*/ 373273 h 605239"/>
                <a:gd name="connsiteY44" fmla="*/ 373273 h 605239"/>
                <a:gd name="connsiteX45" fmla="*/ 373273 h 605239"/>
                <a:gd name="connsiteY45" fmla="*/ 373273 h 605239"/>
                <a:gd name="connsiteX46" fmla="*/ 373273 h 605239"/>
                <a:gd name="connsiteY46" fmla="*/ 373273 h 605239"/>
                <a:gd name="connsiteX47" fmla="*/ 373273 h 605239"/>
                <a:gd name="connsiteY47" fmla="*/ 373273 h 605239"/>
                <a:gd name="connsiteX48" fmla="*/ 373273 h 605239"/>
                <a:gd name="connsiteY48" fmla="*/ 373273 h 605239"/>
                <a:gd name="connsiteX49" fmla="*/ 373273 h 605239"/>
                <a:gd name="connsiteY49" fmla="*/ 373273 h 605239"/>
                <a:gd name="connsiteX50" fmla="*/ 373273 h 605239"/>
                <a:gd name="connsiteY50" fmla="*/ 373273 h 605239"/>
                <a:gd name="connsiteX51" fmla="*/ 373273 h 605239"/>
                <a:gd name="connsiteY51" fmla="*/ 373273 h 605239"/>
                <a:gd name="connsiteX52" fmla="*/ 373273 h 605239"/>
                <a:gd name="connsiteY52" fmla="*/ 373273 h 605239"/>
                <a:gd name="connsiteX53" fmla="*/ 373273 h 605239"/>
                <a:gd name="connsiteY53" fmla="*/ 373273 h 605239"/>
                <a:gd name="connsiteX54" fmla="*/ 373273 h 605239"/>
                <a:gd name="connsiteY54" fmla="*/ 373273 h 605239"/>
                <a:gd name="connsiteX55" fmla="*/ 373273 h 605239"/>
                <a:gd name="connsiteY55" fmla="*/ 373273 h 605239"/>
                <a:gd name="connsiteX56" fmla="*/ 373273 h 605239"/>
                <a:gd name="connsiteY56" fmla="*/ 373273 h 605239"/>
                <a:gd name="connsiteX57" fmla="*/ 373273 h 605239"/>
                <a:gd name="connsiteY57" fmla="*/ 373273 h 605239"/>
                <a:gd name="connsiteX58" fmla="*/ 373273 h 605239"/>
                <a:gd name="connsiteY58" fmla="*/ 373273 h 605239"/>
                <a:gd name="connsiteX59" fmla="*/ 373273 h 605239"/>
                <a:gd name="connsiteY59" fmla="*/ 373273 h 605239"/>
                <a:gd name="connsiteX60" fmla="*/ 373273 h 605239"/>
                <a:gd name="connsiteY60" fmla="*/ 373273 h 605239"/>
                <a:gd name="connsiteX61" fmla="*/ 373273 h 605239"/>
                <a:gd name="connsiteY61" fmla="*/ 373273 h 605239"/>
                <a:gd name="connsiteX62" fmla="*/ 373273 h 605239"/>
                <a:gd name="connsiteY62" fmla="*/ 373273 h 605239"/>
                <a:gd name="connsiteX63" fmla="*/ 373273 h 605239"/>
                <a:gd name="connsiteY63" fmla="*/ 373273 h 605239"/>
                <a:gd name="connsiteX64" fmla="*/ 373273 h 605239"/>
                <a:gd name="connsiteY64" fmla="*/ 373273 h 605239"/>
                <a:gd name="connsiteX65" fmla="*/ 373273 h 605239"/>
                <a:gd name="connsiteY65" fmla="*/ 373273 h 605239"/>
                <a:gd name="connsiteX66" fmla="*/ 373273 h 605239"/>
                <a:gd name="connsiteY66" fmla="*/ 373273 h 605239"/>
                <a:gd name="connsiteX67" fmla="*/ 373273 h 605239"/>
                <a:gd name="connsiteY67" fmla="*/ 373273 h 605239"/>
                <a:gd name="connsiteX68" fmla="*/ 373273 h 605239"/>
                <a:gd name="connsiteY68" fmla="*/ 373273 h 605239"/>
                <a:gd name="connsiteX69" fmla="*/ 373273 h 605239"/>
                <a:gd name="connsiteY69" fmla="*/ 373273 h 605239"/>
                <a:gd name="connsiteX70" fmla="*/ 373273 h 605239"/>
                <a:gd name="connsiteY70" fmla="*/ 373273 h 605239"/>
                <a:gd name="connsiteX71" fmla="*/ 373273 h 605239"/>
                <a:gd name="connsiteY71" fmla="*/ 373273 h 605239"/>
                <a:gd name="connsiteX72" fmla="*/ 373273 h 605239"/>
                <a:gd name="connsiteY72" fmla="*/ 373273 h 605239"/>
                <a:gd name="connsiteX73" fmla="*/ 373273 h 605239"/>
                <a:gd name="connsiteY73" fmla="*/ 373273 h 605239"/>
                <a:gd name="connsiteX74" fmla="*/ 373273 h 605239"/>
                <a:gd name="connsiteY74" fmla="*/ 373273 h 605239"/>
                <a:gd name="connsiteX75" fmla="*/ 373273 h 605239"/>
                <a:gd name="connsiteY75" fmla="*/ 373273 h 605239"/>
                <a:gd name="connsiteX76" fmla="*/ 373273 h 605239"/>
                <a:gd name="connsiteY76" fmla="*/ 373273 h 605239"/>
                <a:gd name="connsiteX77" fmla="*/ 373273 h 605239"/>
                <a:gd name="connsiteY77" fmla="*/ 373273 h 605239"/>
                <a:gd name="connsiteX78" fmla="*/ 373273 h 605239"/>
                <a:gd name="connsiteY78" fmla="*/ 373273 h 605239"/>
                <a:gd name="connsiteX79" fmla="*/ 373273 h 605239"/>
                <a:gd name="connsiteY79" fmla="*/ 373273 h 605239"/>
                <a:gd name="connsiteX80" fmla="*/ 373273 h 605239"/>
                <a:gd name="connsiteY80" fmla="*/ 373273 h 605239"/>
                <a:gd name="connsiteX81" fmla="*/ 373273 h 605239"/>
                <a:gd name="connsiteY81" fmla="*/ 373273 h 605239"/>
                <a:gd name="connsiteX82" fmla="*/ 373273 h 605239"/>
                <a:gd name="connsiteY82" fmla="*/ 373273 h 605239"/>
                <a:gd name="connsiteX83" fmla="*/ 373273 h 605239"/>
                <a:gd name="connsiteY83" fmla="*/ 373273 h 605239"/>
                <a:gd name="connsiteX84" fmla="*/ 373273 h 605239"/>
                <a:gd name="connsiteY84" fmla="*/ 373273 h 605239"/>
                <a:gd name="connsiteX85" fmla="*/ 373273 h 605239"/>
                <a:gd name="connsiteY85" fmla="*/ 373273 h 605239"/>
                <a:gd name="connsiteX86" fmla="*/ 373273 h 605239"/>
                <a:gd name="connsiteY86" fmla="*/ 373273 h 605239"/>
                <a:gd name="connsiteX87" fmla="*/ 373273 h 605239"/>
                <a:gd name="connsiteY87" fmla="*/ 373273 h 605239"/>
                <a:gd name="connsiteX88" fmla="*/ 373273 h 605239"/>
                <a:gd name="connsiteY88" fmla="*/ 373273 h 605239"/>
                <a:gd name="connsiteX89" fmla="*/ 373273 h 605239"/>
                <a:gd name="connsiteY89" fmla="*/ 373273 h 605239"/>
                <a:gd name="connsiteX90" fmla="*/ 373273 h 605239"/>
                <a:gd name="connsiteY90" fmla="*/ 373273 h 605239"/>
                <a:gd name="connsiteX91" fmla="*/ 373273 h 605239"/>
                <a:gd name="connsiteY91" fmla="*/ 373273 h 605239"/>
                <a:gd name="connsiteX92" fmla="*/ 373273 h 605239"/>
                <a:gd name="connsiteY92" fmla="*/ 373273 h 605239"/>
                <a:gd name="connsiteX93" fmla="*/ 373273 h 605239"/>
                <a:gd name="connsiteY93" fmla="*/ 373273 h 605239"/>
                <a:gd name="connsiteX94" fmla="*/ 373273 h 605239"/>
                <a:gd name="connsiteY94" fmla="*/ 373273 h 605239"/>
                <a:gd name="connsiteX95" fmla="*/ 373273 h 605239"/>
                <a:gd name="connsiteY95" fmla="*/ 373273 h 605239"/>
                <a:gd name="connsiteX96" fmla="*/ 373273 h 605239"/>
                <a:gd name="connsiteY96" fmla="*/ 373273 h 605239"/>
                <a:gd name="connsiteX97" fmla="*/ 373273 h 605239"/>
                <a:gd name="connsiteY97" fmla="*/ 373273 h 605239"/>
                <a:gd name="connsiteX98" fmla="*/ 373273 h 605239"/>
                <a:gd name="connsiteY98" fmla="*/ 373273 h 605239"/>
                <a:gd name="connsiteX99" fmla="*/ 373273 h 605239"/>
                <a:gd name="connsiteY99" fmla="*/ 373273 h 605239"/>
                <a:gd name="connsiteX100" fmla="*/ 373273 h 605239"/>
                <a:gd name="connsiteY100" fmla="*/ 373273 h 605239"/>
                <a:gd name="connsiteX101" fmla="*/ 373273 h 605239"/>
                <a:gd name="connsiteY101" fmla="*/ 373273 h 605239"/>
                <a:gd name="connsiteX102" fmla="*/ 373273 h 605239"/>
                <a:gd name="connsiteY102" fmla="*/ 373273 h 605239"/>
                <a:gd name="connsiteX103" fmla="*/ 373273 h 605239"/>
                <a:gd name="connsiteY103" fmla="*/ 373273 h 605239"/>
                <a:gd name="connsiteX104" fmla="*/ 373273 h 605239"/>
                <a:gd name="connsiteY104" fmla="*/ 373273 h 605239"/>
                <a:gd name="connsiteX105" fmla="*/ 373273 h 605239"/>
                <a:gd name="connsiteY105" fmla="*/ 373273 h 605239"/>
                <a:gd name="connsiteX106" fmla="*/ 373273 h 605239"/>
                <a:gd name="connsiteY106" fmla="*/ 373273 h 605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608909" h="559493">
                  <a:moveTo>
                    <a:pt x="470180" y="272856"/>
                  </a:moveTo>
                  <a:lnTo>
                    <a:pt x="476019" y="272856"/>
                  </a:lnTo>
                  <a:lnTo>
                    <a:pt x="481953" y="272856"/>
                  </a:lnTo>
                  <a:cubicBezTo>
                    <a:pt x="509171" y="272856"/>
                    <a:pt x="531210" y="294963"/>
                    <a:pt x="531210" y="322056"/>
                  </a:cubicBezTo>
                  <a:lnTo>
                    <a:pt x="531210" y="376617"/>
                  </a:lnTo>
                  <a:cubicBezTo>
                    <a:pt x="531210" y="385084"/>
                    <a:pt x="526783" y="392609"/>
                    <a:pt x="520096" y="397031"/>
                  </a:cubicBezTo>
                  <a:lnTo>
                    <a:pt x="520096" y="449711"/>
                  </a:lnTo>
                  <a:cubicBezTo>
                    <a:pt x="520096" y="450558"/>
                    <a:pt x="520661" y="451498"/>
                    <a:pt x="521509" y="451875"/>
                  </a:cubicBezTo>
                  <a:cubicBezTo>
                    <a:pt x="528949" y="455450"/>
                    <a:pt x="565492" y="473888"/>
                    <a:pt x="599209" y="501639"/>
                  </a:cubicBezTo>
                  <a:cubicBezTo>
                    <a:pt x="605425" y="506625"/>
                    <a:pt x="608909" y="514150"/>
                    <a:pt x="608909" y="522052"/>
                  </a:cubicBezTo>
                  <a:lnTo>
                    <a:pt x="608909" y="559493"/>
                  </a:lnTo>
                  <a:lnTo>
                    <a:pt x="483083" y="559493"/>
                  </a:lnTo>
                  <a:lnTo>
                    <a:pt x="483083" y="515561"/>
                  </a:lnTo>
                  <a:cubicBezTo>
                    <a:pt x="483083" y="499475"/>
                    <a:pt x="476019" y="484424"/>
                    <a:pt x="463587" y="474264"/>
                  </a:cubicBezTo>
                  <a:cubicBezTo>
                    <a:pt x="453039" y="465609"/>
                    <a:pt x="442302" y="457707"/>
                    <a:pt x="431848" y="450558"/>
                  </a:cubicBezTo>
                  <a:cubicBezTo>
                    <a:pt x="431848" y="450370"/>
                    <a:pt x="431942" y="450087"/>
                    <a:pt x="431942" y="449711"/>
                  </a:cubicBezTo>
                  <a:lnTo>
                    <a:pt x="431942" y="397031"/>
                  </a:lnTo>
                  <a:cubicBezTo>
                    <a:pt x="425350" y="392609"/>
                    <a:pt x="420923" y="385084"/>
                    <a:pt x="420923" y="376617"/>
                  </a:cubicBezTo>
                  <a:lnTo>
                    <a:pt x="420923" y="322056"/>
                  </a:lnTo>
                  <a:cubicBezTo>
                    <a:pt x="420923" y="294775"/>
                    <a:pt x="443056" y="272856"/>
                    <a:pt x="470180" y="272856"/>
                  </a:cubicBezTo>
                  <a:close/>
                  <a:moveTo>
                    <a:pt x="127004" y="272856"/>
                  </a:moveTo>
                  <a:lnTo>
                    <a:pt x="132940" y="272856"/>
                  </a:lnTo>
                  <a:lnTo>
                    <a:pt x="138781" y="272856"/>
                  </a:lnTo>
                  <a:cubicBezTo>
                    <a:pt x="166104" y="272856"/>
                    <a:pt x="188057" y="294963"/>
                    <a:pt x="188057" y="322056"/>
                  </a:cubicBezTo>
                  <a:lnTo>
                    <a:pt x="188057" y="376617"/>
                  </a:lnTo>
                  <a:cubicBezTo>
                    <a:pt x="188057" y="385084"/>
                    <a:pt x="183629" y="392609"/>
                    <a:pt x="177033" y="397031"/>
                  </a:cubicBezTo>
                  <a:lnTo>
                    <a:pt x="177033" y="449711"/>
                  </a:lnTo>
                  <a:cubicBezTo>
                    <a:pt x="177033" y="449993"/>
                    <a:pt x="177128" y="450370"/>
                    <a:pt x="177128" y="450558"/>
                  </a:cubicBezTo>
                  <a:cubicBezTo>
                    <a:pt x="166670" y="457613"/>
                    <a:pt x="155929" y="465609"/>
                    <a:pt x="145376" y="474264"/>
                  </a:cubicBezTo>
                  <a:cubicBezTo>
                    <a:pt x="133034" y="484424"/>
                    <a:pt x="125874" y="499475"/>
                    <a:pt x="125874" y="515561"/>
                  </a:cubicBezTo>
                  <a:lnTo>
                    <a:pt x="125874" y="559493"/>
                  </a:lnTo>
                  <a:lnTo>
                    <a:pt x="0" y="559493"/>
                  </a:lnTo>
                  <a:lnTo>
                    <a:pt x="0" y="522052"/>
                  </a:lnTo>
                  <a:cubicBezTo>
                    <a:pt x="0" y="514150"/>
                    <a:pt x="3486" y="506625"/>
                    <a:pt x="9704" y="501639"/>
                  </a:cubicBezTo>
                  <a:cubicBezTo>
                    <a:pt x="43434" y="473888"/>
                    <a:pt x="79990" y="455450"/>
                    <a:pt x="87433" y="451875"/>
                  </a:cubicBezTo>
                  <a:cubicBezTo>
                    <a:pt x="88281" y="451498"/>
                    <a:pt x="88846" y="450558"/>
                    <a:pt x="88846" y="449711"/>
                  </a:cubicBezTo>
                  <a:lnTo>
                    <a:pt x="88846" y="397031"/>
                  </a:lnTo>
                  <a:cubicBezTo>
                    <a:pt x="82157" y="392609"/>
                    <a:pt x="77729" y="385084"/>
                    <a:pt x="77729" y="376617"/>
                  </a:cubicBezTo>
                  <a:lnTo>
                    <a:pt x="77729" y="322056"/>
                  </a:lnTo>
                  <a:cubicBezTo>
                    <a:pt x="77729" y="294775"/>
                    <a:pt x="99870" y="272856"/>
                    <a:pt x="127004" y="272856"/>
                  </a:cubicBezTo>
                  <a:close/>
                  <a:moveTo>
                    <a:pt x="297600" y="222543"/>
                  </a:moveTo>
                  <a:lnTo>
                    <a:pt x="304477" y="222543"/>
                  </a:lnTo>
                  <a:lnTo>
                    <a:pt x="311260" y="222543"/>
                  </a:lnTo>
                  <a:cubicBezTo>
                    <a:pt x="343291" y="222543"/>
                    <a:pt x="369198" y="248506"/>
                    <a:pt x="369198" y="280395"/>
                  </a:cubicBezTo>
                  <a:lnTo>
                    <a:pt x="369198" y="344455"/>
                  </a:lnTo>
                  <a:cubicBezTo>
                    <a:pt x="369198" y="354520"/>
                    <a:pt x="364017" y="363456"/>
                    <a:pt x="356198" y="368536"/>
                  </a:cubicBezTo>
                  <a:lnTo>
                    <a:pt x="356198" y="430432"/>
                  </a:lnTo>
                  <a:cubicBezTo>
                    <a:pt x="356198" y="431561"/>
                    <a:pt x="356857" y="432502"/>
                    <a:pt x="357893" y="433066"/>
                  </a:cubicBezTo>
                  <a:cubicBezTo>
                    <a:pt x="366655" y="437299"/>
                    <a:pt x="409520" y="459029"/>
                    <a:pt x="449275" y="491576"/>
                  </a:cubicBezTo>
                  <a:cubicBezTo>
                    <a:pt x="456435" y="497502"/>
                    <a:pt x="460580" y="506251"/>
                    <a:pt x="460580" y="515563"/>
                  </a:cubicBezTo>
                  <a:lnTo>
                    <a:pt x="460580" y="559493"/>
                  </a:lnTo>
                  <a:lnTo>
                    <a:pt x="304477" y="559493"/>
                  </a:lnTo>
                  <a:lnTo>
                    <a:pt x="148187" y="559493"/>
                  </a:lnTo>
                  <a:lnTo>
                    <a:pt x="148187" y="515563"/>
                  </a:lnTo>
                  <a:cubicBezTo>
                    <a:pt x="148187" y="506251"/>
                    <a:pt x="152332" y="497502"/>
                    <a:pt x="159492" y="491576"/>
                  </a:cubicBezTo>
                  <a:cubicBezTo>
                    <a:pt x="199342" y="459029"/>
                    <a:pt x="242206" y="437299"/>
                    <a:pt x="250967" y="433066"/>
                  </a:cubicBezTo>
                  <a:cubicBezTo>
                    <a:pt x="252004" y="432502"/>
                    <a:pt x="252569" y="431561"/>
                    <a:pt x="252569" y="430432"/>
                  </a:cubicBezTo>
                  <a:lnTo>
                    <a:pt x="252569" y="368536"/>
                  </a:lnTo>
                  <a:cubicBezTo>
                    <a:pt x="244844" y="363456"/>
                    <a:pt x="239663" y="354520"/>
                    <a:pt x="239663" y="344455"/>
                  </a:cubicBezTo>
                  <a:lnTo>
                    <a:pt x="239663" y="280395"/>
                  </a:lnTo>
                  <a:cubicBezTo>
                    <a:pt x="239663" y="248412"/>
                    <a:pt x="265664" y="222543"/>
                    <a:pt x="297600" y="222543"/>
                  </a:cubicBezTo>
                  <a:close/>
                  <a:moveTo>
                    <a:pt x="492495" y="40775"/>
                  </a:moveTo>
                  <a:cubicBezTo>
                    <a:pt x="488350" y="40775"/>
                    <a:pt x="487596" y="41528"/>
                    <a:pt x="487502" y="45854"/>
                  </a:cubicBezTo>
                  <a:lnTo>
                    <a:pt x="487502" y="51498"/>
                  </a:lnTo>
                  <a:cubicBezTo>
                    <a:pt x="487502" y="57142"/>
                    <a:pt x="487502" y="56953"/>
                    <a:pt x="482038" y="59023"/>
                  </a:cubicBezTo>
                  <a:cubicBezTo>
                    <a:pt x="469036" y="63726"/>
                    <a:pt x="460934" y="72661"/>
                    <a:pt x="460086" y="86864"/>
                  </a:cubicBezTo>
                  <a:cubicBezTo>
                    <a:pt x="459332" y="99374"/>
                    <a:pt x="465833" y="107934"/>
                    <a:pt x="476196" y="114048"/>
                  </a:cubicBezTo>
                  <a:cubicBezTo>
                    <a:pt x="482414" y="117810"/>
                    <a:pt x="489480" y="120068"/>
                    <a:pt x="496264" y="123078"/>
                  </a:cubicBezTo>
                  <a:cubicBezTo>
                    <a:pt x="498902" y="124206"/>
                    <a:pt x="501445" y="125617"/>
                    <a:pt x="503706" y="127310"/>
                  </a:cubicBezTo>
                  <a:cubicBezTo>
                    <a:pt x="510207" y="132578"/>
                    <a:pt x="508982" y="141513"/>
                    <a:pt x="501257" y="144900"/>
                  </a:cubicBezTo>
                  <a:cubicBezTo>
                    <a:pt x="497112" y="146781"/>
                    <a:pt x="492778" y="147157"/>
                    <a:pt x="488350" y="146687"/>
                  </a:cubicBezTo>
                  <a:cubicBezTo>
                    <a:pt x="481472" y="145746"/>
                    <a:pt x="474783" y="144053"/>
                    <a:pt x="468659" y="140761"/>
                  </a:cubicBezTo>
                  <a:cubicBezTo>
                    <a:pt x="464985" y="138880"/>
                    <a:pt x="463949" y="139350"/>
                    <a:pt x="462724" y="143301"/>
                  </a:cubicBezTo>
                  <a:cubicBezTo>
                    <a:pt x="461593" y="146687"/>
                    <a:pt x="460557" y="150167"/>
                    <a:pt x="459709" y="153553"/>
                  </a:cubicBezTo>
                  <a:cubicBezTo>
                    <a:pt x="458484" y="158162"/>
                    <a:pt x="458861" y="159291"/>
                    <a:pt x="463572" y="161548"/>
                  </a:cubicBezTo>
                  <a:cubicBezTo>
                    <a:pt x="469130" y="164370"/>
                    <a:pt x="475160" y="165687"/>
                    <a:pt x="481284" y="166722"/>
                  </a:cubicBezTo>
                  <a:cubicBezTo>
                    <a:pt x="486089" y="167474"/>
                    <a:pt x="486371" y="167568"/>
                    <a:pt x="486371" y="172647"/>
                  </a:cubicBezTo>
                  <a:lnTo>
                    <a:pt x="486371" y="179420"/>
                  </a:lnTo>
                  <a:cubicBezTo>
                    <a:pt x="486371" y="182147"/>
                    <a:pt x="487690" y="183934"/>
                    <a:pt x="490611" y="183934"/>
                  </a:cubicBezTo>
                  <a:cubicBezTo>
                    <a:pt x="493908" y="184029"/>
                    <a:pt x="497300" y="184029"/>
                    <a:pt x="500503" y="183934"/>
                  </a:cubicBezTo>
                  <a:cubicBezTo>
                    <a:pt x="503330" y="183934"/>
                    <a:pt x="504649" y="182430"/>
                    <a:pt x="504649" y="179608"/>
                  </a:cubicBezTo>
                  <a:cubicBezTo>
                    <a:pt x="504649" y="176504"/>
                    <a:pt x="504837" y="173494"/>
                    <a:pt x="504649" y="170390"/>
                  </a:cubicBezTo>
                  <a:cubicBezTo>
                    <a:pt x="504554" y="167192"/>
                    <a:pt x="505968" y="165687"/>
                    <a:pt x="508982" y="164840"/>
                  </a:cubicBezTo>
                  <a:cubicBezTo>
                    <a:pt x="515860" y="162959"/>
                    <a:pt x="521889" y="159197"/>
                    <a:pt x="526412" y="153647"/>
                  </a:cubicBezTo>
                  <a:cubicBezTo>
                    <a:pt x="538942" y="138221"/>
                    <a:pt x="534231" y="115835"/>
                    <a:pt x="516237" y="105865"/>
                  </a:cubicBezTo>
                  <a:cubicBezTo>
                    <a:pt x="510584" y="102761"/>
                    <a:pt x="504554" y="100503"/>
                    <a:pt x="498619" y="97964"/>
                  </a:cubicBezTo>
                  <a:cubicBezTo>
                    <a:pt x="495227" y="96647"/>
                    <a:pt x="492024" y="94860"/>
                    <a:pt x="489104" y="92602"/>
                  </a:cubicBezTo>
                  <a:cubicBezTo>
                    <a:pt x="483451" y="88087"/>
                    <a:pt x="484581" y="80657"/>
                    <a:pt x="491270" y="77835"/>
                  </a:cubicBezTo>
                  <a:cubicBezTo>
                    <a:pt x="493155" y="76894"/>
                    <a:pt x="495133" y="76706"/>
                    <a:pt x="497112" y="76518"/>
                  </a:cubicBezTo>
                  <a:cubicBezTo>
                    <a:pt x="504931" y="76142"/>
                    <a:pt x="512186" y="77553"/>
                    <a:pt x="519252" y="80939"/>
                  </a:cubicBezTo>
                  <a:cubicBezTo>
                    <a:pt x="522643" y="82538"/>
                    <a:pt x="523868" y="82067"/>
                    <a:pt x="524998" y="78399"/>
                  </a:cubicBezTo>
                  <a:cubicBezTo>
                    <a:pt x="526317" y="74543"/>
                    <a:pt x="527260" y="70686"/>
                    <a:pt x="528390" y="66736"/>
                  </a:cubicBezTo>
                  <a:cubicBezTo>
                    <a:pt x="529144" y="64102"/>
                    <a:pt x="528296" y="62503"/>
                    <a:pt x="525752" y="61374"/>
                  </a:cubicBezTo>
                  <a:cubicBezTo>
                    <a:pt x="521230" y="59399"/>
                    <a:pt x="516708" y="57988"/>
                    <a:pt x="511809" y="57236"/>
                  </a:cubicBezTo>
                  <a:cubicBezTo>
                    <a:pt x="505402" y="56201"/>
                    <a:pt x="505402" y="56201"/>
                    <a:pt x="505402" y="49805"/>
                  </a:cubicBezTo>
                  <a:cubicBezTo>
                    <a:pt x="505402" y="40775"/>
                    <a:pt x="505402" y="40775"/>
                    <a:pt x="496358" y="40775"/>
                  </a:cubicBezTo>
                  <a:close/>
                  <a:moveTo>
                    <a:pt x="496111" y="0"/>
                  </a:moveTo>
                  <a:cubicBezTo>
                    <a:pt x="524951" y="0"/>
                    <a:pt x="553781" y="10958"/>
                    <a:pt x="575779" y="32874"/>
                  </a:cubicBezTo>
                  <a:cubicBezTo>
                    <a:pt x="619776" y="76894"/>
                    <a:pt x="619776" y="148192"/>
                    <a:pt x="575779" y="192024"/>
                  </a:cubicBezTo>
                  <a:cubicBezTo>
                    <a:pt x="538754" y="229083"/>
                    <a:pt x="482226" y="234821"/>
                    <a:pt x="438982" y="209519"/>
                  </a:cubicBezTo>
                  <a:lnTo>
                    <a:pt x="438700" y="209237"/>
                  </a:lnTo>
                  <a:cubicBezTo>
                    <a:pt x="421742" y="222029"/>
                    <a:pt x="403559" y="224286"/>
                    <a:pt x="390840" y="222311"/>
                  </a:cubicBezTo>
                  <a:cubicBezTo>
                    <a:pt x="386600" y="221653"/>
                    <a:pt x="385752" y="215915"/>
                    <a:pt x="389615" y="214034"/>
                  </a:cubicBezTo>
                  <a:cubicBezTo>
                    <a:pt x="401297" y="208202"/>
                    <a:pt x="408552" y="196915"/>
                    <a:pt x="412886" y="187791"/>
                  </a:cubicBezTo>
                  <a:lnTo>
                    <a:pt x="411567" y="187038"/>
                  </a:lnTo>
                  <a:cubicBezTo>
                    <a:pt x="372374" y="142736"/>
                    <a:pt x="374070" y="75201"/>
                    <a:pt x="416371" y="32874"/>
                  </a:cubicBezTo>
                  <a:cubicBezTo>
                    <a:pt x="438417" y="10958"/>
                    <a:pt x="467270" y="0"/>
                    <a:pt x="49611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>
              <a:normAutofit lnSpcReduction="10000"/>
            </a:bodyPr>
            <a:lstStyle/>
            <a:p>
              <a:endParaRPr lang="zh-CN" altLang="en-US"/>
            </a:p>
          </p:txBody>
        </p:sp>
        <p:sp>
          <p:nvSpPr>
            <p:cNvPr id="44" name="îş1îďe"/>
            <p:cNvSpPr/>
            <p:nvPr/>
          </p:nvSpPr>
          <p:spPr bwMode="auto">
            <a:xfrm>
              <a:off x="660400" y="3171141"/>
              <a:ext cx="390974" cy="334072"/>
            </a:xfrm>
            <a:custGeom>
              <a:avLst/>
              <a:gdLst>
                <a:gd name="connsiteX0" fmla="*/ 560224 w 607107"/>
                <a:gd name="connsiteY0" fmla="*/ 279860 h 518750"/>
                <a:gd name="connsiteX1" fmla="*/ 582459 w 607107"/>
                <a:gd name="connsiteY1" fmla="*/ 280220 h 518750"/>
                <a:gd name="connsiteX2" fmla="*/ 606440 w 607107"/>
                <a:gd name="connsiteY2" fmla="*/ 300513 h 518750"/>
                <a:gd name="connsiteX3" fmla="*/ 596135 w 607107"/>
                <a:gd name="connsiteY3" fmla="*/ 329751 h 518750"/>
                <a:gd name="connsiteX4" fmla="*/ 571865 w 607107"/>
                <a:gd name="connsiteY4" fmla="*/ 348793 h 518750"/>
                <a:gd name="connsiteX5" fmla="*/ 371834 w 607107"/>
                <a:gd name="connsiteY5" fmla="*/ 500269 h 518750"/>
                <a:gd name="connsiteX6" fmla="*/ 134050 w 607107"/>
                <a:gd name="connsiteY6" fmla="*/ 494210 h 518750"/>
                <a:gd name="connsiteX7" fmla="*/ 67213 w 607107"/>
                <a:gd name="connsiteY7" fmla="*/ 511040 h 518750"/>
                <a:gd name="connsiteX8" fmla="*/ 61145 w 607107"/>
                <a:gd name="connsiteY8" fmla="*/ 511040 h 518750"/>
                <a:gd name="connsiteX9" fmla="*/ 59701 w 607107"/>
                <a:gd name="connsiteY9" fmla="*/ 510560 h 518750"/>
                <a:gd name="connsiteX10" fmla="*/ 55656 w 607107"/>
                <a:gd name="connsiteY10" fmla="*/ 507674 h 518750"/>
                <a:gd name="connsiteX11" fmla="*/ 7502 w 607107"/>
                <a:gd name="connsiteY11" fmla="*/ 432081 h 518750"/>
                <a:gd name="connsiteX12" fmla="*/ 1435 w 607107"/>
                <a:gd name="connsiteY12" fmla="*/ 423521 h 518750"/>
                <a:gd name="connsiteX13" fmla="*/ 183 w 607107"/>
                <a:gd name="connsiteY13" fmla="*/ 417077 h 518750"/>
                <a:gd name="connsiteX14" fmla="*/ 4131 w 607107"/>
                <a:gd name="connsiteY14" fmla="*/ 411788 h 518750"/>
                <a:gd name="connsiteX15" fmla="*/ 95527 w 607107"/>
                <a:gd name="connsiteY15" fmla="*/ 376588 h 518750"/>
                <a:gd name="connsiteX16" fmla="*/ 266570 w 607107"/>
                <a:gd name="connsiteY16" fmla="*/ 330231 h 518750"/>
                <a:gd name="connsiteX17" fmla="*/ 327147 w 607107"/>
                <a:gd name="connsiteY17" fmla="*/ 372741 h 518750"/>
                <a:gd name="connsiteX18" fmla="*/ 233536 w 607107"/>
                <a:gd name="connsiteY18" fmla="*/ 417943 h 518750"/>
                <a:gd name="connsiteX19" fmla="*/ 360084 w 607107"/>
                <a:gd name="connsiteY19" fmla="*/ 366393 h 518750"/>
                <a:gd name="connsiteX20" fmla="*/ 365285 w 607107"/>
                <a:gd name="connsiteY20" fmla="*/ 359372 h 518750"/>
                <a:gd name="connsiteX21" fmla="*/ 524482 w 607107"/>
                <a:gd name="connsiteY21" fmla="*/ 291473 h 518750"/>
                <a:gd name="connsiteX22" fmla="*/ 560224 w 607107"/>
                <a:gd name="connsiteY22" fmla="*/ 279860 h 518750"/>
                <a:gd name="connsiteX23" fmla="*/ 231201 w 607107"/>
                <a:gd name="connsiteY23" fmla="*/ 114447 h 518750"/>
                <a:gd name="connsiteX24" fmla="*/ 227733 w 607107"/>
                <a:gd name="connsiteY24" fmla="*/ 115409 h 518750"/>
                <a:gd name="connsiteX25" fmla="*/ 204232 w 607107"/>
                <a:gd name="connsiteY25" fmla="*/ 127912 h 518750"/>
                <a:gd name="connsiteX26" fmla="*/ 200572 w 607107"/>
                <a:gd name="connsiteY26" fmla="*/ 136280 h 518750"/>
                <a:gd name="connsiteX27" fmla="*/ 203269 w 607107"/>
                <a:gd name="connsiteY27" fmla="*/ 146860 h 518750"/>
                <a:gd name="connsiteX28" fmla="*/ 207410 w 607107"/>
                <a:gd name="connsiteY28" fmla="*/ 151862 h 518750"/>
                <a:gd name="connsiteX29" fmla="*/ 213960 w 607107"/>
                <a:gd name="connsiteY29" fmla="*/ 151573 h 518750"/>
                <a:gd name="connsiteX30" fmla="*/ 222340 w 607107"/>
                <a:gd name="connsiteY30" fmla="*/ 147053 h 518750"/>
                <a:gd name="connsiteX31" fmla="*/ 222340 w 607107"/>
                <a:gd name="connsiteY31" fmla="*/ 230058 h 518750"/>
                <a:gd name="connsiteX32" fmla="*/ 229756 w 607107"/>
                <a:gd name="connsiteY32" fmla="*/ 237464 h 518750"/>
                <a:gd name="connsiteX33" fmla="*/ 243433 w 607107"/>
                <a:gd name="connsiteY33" fmla="*/ 237464 h 518750"/>
                <a:gd name="connsiteX34" fmla="*/ 250850 w 607107"/>
                <a:gd name="connsiteY34" fmla="*/ 230058 h 518750"/>
                <a:gd name="connsiteX35" fmla="*/ 250850 w 607107"/>
                <a:gd name="connsiteY35" fmla="*/ 121853 h 518750"/>
                <a:gd name="connsiteX36" fmla="*/ 243433 w 607107"/>
                <a:gd name="connsiteY36" fmla="*/ 114447 h 518750"/>
                <a:gd name="connsiteX37" fmla="*/ 230719 w 607107"/>
                <a:gd name="connsiteY37" fmla="*/ 76070 h 518750"/>
                <a:gd name="connsiteX38" fmla="*/ 330794 w 607107"/>
                <a:gd name="connsiteY38" fmla="*/ 176004 h 518750"/>
                <a:gd name="connsiteX39" fmla="*/ 230719 w 607107"/>
                <a:gd name="connsiteY39" fmla="*/ 275841 h 518750"/>
                <a:gd name="connsiteX40" fmla="*/ 130741 w 607107"/>
                <a:gd name="connsiteY40" fmla="*/ 176004 h 518750"/>
                <a:gd name="connsiteX41" fmla="*/ 230719 w 607107"/>
                <a:gd name="connsiteY41" fmla="*/ 76070 h 518750"/>
                <a:gd name="connsiteX42" fmla="*/ 371906 w 607107"/>
                <a:gd name="connsiteY42" fmla="*/ 39432 h 518750"/>
                <a:gd name="connsiteX43" fmla="*/ 368246 w 607107"/>
                <a:gd name="connsiteY43" fmla="*/ 40297 h 518750"/>
                <a:gd name="connsiteX44" fmla="*/ 344168 w 607107"/>
                <a:gd name="connsiteY44" fmla="*/ 53185 h 518750"/>
                <a:gd name="connsiteX45" fmla="*/ 340412 w 607107"/>
                <a:gd name="connsiteY45" fmla="*/ 61744 h 518750"/>
                <a:gd name="connsiteX46" fmla="*/ 343109 w 607107"/>
                <a:gd name="connsiteY46" fmla="*/ 72612 h 518750"/>
                <a:gd name="connsiteX47" fmla="*/ 347443 w 607107"/>
                <a:gd name="connsiteY47" fmla="*/ 77709 h 518750"/>
                <a:gd name="connsiteX48" fmla="*/ 354089 w 607107"/>
                <a:gd name="connsiteY48" fmla="*/ 77421 h 518750"/>
                <a:gd name="connsiteX49" fmla="*/ 362757 w 607107"/>
                <a:gd name="connsiteY49" fmla="*/ 72804 h 518750"/>
                <a:gd name="connsiteX50" fmla="*/ 362757 w 607107"/>
                <a:gd name="connsiteY50" fmla="*/ 157919 h 518750"/>
                <a:gd name="connsiteX51" fmla="*/ 370365 w 607107"/>
                <a:gd name="connsiteY51" fmla="*/ 165517 h 518750"/>
                <a:gd name="connsiteX52" fmla="*/ 384331 w 607107"/>
                <a:gd name="connsiteY52" fmla="*/ 165517 h 518750"/>
                <a:gd name="connsiteX53" fmla="*/ 391939 w 607107"/>
                <a:gd name="connsiteY53" fmla="*/ 157919 h 518750"/>
                <a:gd name="connsiteX54" fmla="*/ 391939 w 607107"/>
                <a:gd name="connsiteY54" fmla="*/ 47029 h 518750"/>
                <a:gd name="connsiteX55" fmla="*/ 384331 w 607107"/>
                <a:gd name="connsiteY55" fmla="*/ 39432 h 518750"/>
                <a:gd name="connsiteX56" fmla="*/ 371328 w 607107"/>
                <a:gd name="connsiteY56" fmla="*/ 0 h 518750"/>
                <a:gd name="connsiteX57" fmla="*/ 473901 w 607107"/>
                <a:gd name="connsiteY57" fmla="*/ 102426 h 518750"/>
                <a:gd name="connsiteX58" fmla="*/ 371328 w 607107"/>
                <a:gd name="connsiteY58" fmla="*/ 204852 h 518750"/>
                <a:gd name="connsiteX59" fmla="*/ 342531 w 607107"/>
                <a:gd name="connsiteY59" fmla="*/ 200717 h 518750"/>
                <a:gd name="connsiteX60" fmla="*/ 348117 w 607107"/>
                <a:gd name="connsiteY60" fmla="*/ 167440 h 518750"/>
                <a:gd name="connsiteX61" fmla="*/ 274342 w 607107"/>
                <a:gd name="connsiteY61" fmla="*/ 69150 h 518750"/>
                <a:gd name="connsiteX62" fmla="*/ 371328 w 607107"/>
                <a:gd name="connsiteY62" fmla="*/ 0 h 518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607107" h="518750">
                  <a:moveTo>
                    <a:pt x="560224" y="279860"/>
                  </a:moveTo>
                  <a:cubicBezTo>
                    <a:pt x="569819" y="278441"/>
                    <a:pt x="577162" y="279018"/>
                    <a:pt x="582459" y="280220"/>
                  </a:cubicBezTo>
                  <a:cubicBezTo>
                    <a:pt x="595268" y="283010"/>
                    <a:pt x="604032" y="289742"/>
                    <a:pt x="606440" y="300513"/>
                  </a:cubicBezTo>
                  <a:cubicBezTo>
                    <a:pt x="608751" y="310804"/>
                    <a:pt x="604995" y="322826"/>
                    <a:pt x="596135" y="329751"/>
                  </a:cubicBezTo>
                  <a:cubicBezTo>
                    <a:pt x="587949" y="336098"/>
                    <a:pt x="579762" y="342542"/>
                    <a:pt x="571865" y="348793"/>
                  </a:cubicBezTo>
                  <a:lnTo>
                    <a:pt x="371834" y="500269"/>
                  </a:lnTo>
                  <a:cubicBezTo>
                    <a:pt x="306826" y="545471"/>
                    <a:pt x="137614" y="493440"/>
                    <a:pt x="134050" y="494210"/>
                  </a:cubicBezTo>
                  <a:lnTo>
                    <a:pt x="67213" y="511040"/>
                  </a:lnTo>
                  <a:cubicBezTo>
                    <a:pt x="65479" y="511521"/>
                    <a:pt x="63264" y="511425"/>
                    <a:pt x="61145" y="511040"/>
                  </a:cubicBezTo>
                  <a:cubicBezTo>
                    <a:pt x="60567" y="510848"/>
                    <a:pt x="60086" y="510752"/>
                    <a:pt x="59701" y="510560"/>
                  </a:cubicBezTo>
                  <a:cubicBezTo>
                    <a:pt x="58063" y="510079"/>
                    <a:pt x="56715" y="509021"/>
                    <a:pt x="55656" y="507674"/>
                  </a:cubicBezTo>
                  <a:cubicBezTo>
                    <a:pt x="40150" y="486131"/>
                    <a:pt x="22430" y="453335"/>
                    <a:pt x="7502" y="432081"/>
                  </a:cubicBezTo>
                  <a:lnTo>
                    <a:pt x="1435" y="423521"/>
                  </a:lnTo>
                  <a:cubicBezTo>
                    <a:pt x="183" y="421694"/>
                    <a:pt x="-299" y="419289"/>
                    <a:pt x="183" y="417077"/>
                  </a:cubicBezTo>
                  <a:cubicBezTo>
                    <a:pt x="664" y="414865"/>
                    <a:pt x="1723" y="412750"/>
                    <a:pt x="4131" y="411788"/>
                  </a:cubicBezTo>
                  <a:lnTo>
                    <a:pt x="95527" y="376588"/>
                  </a:lnTo>
                  <a:cubicBezTo>
                    <a:pt x="155816" y="356487"/>
                    <a:pt x="154179" y="328885"/>
                    <a:pt x="266570" y="330231"/>
                  </a:cubicBezTo>
                  <a:cubicBezTo>
                    <a:pt x="296618" y="330520"/>
                    <a:pt x="351706" y="324172"/>
                    <a:pt x="327147" y="372741"/>
                  </a:cubicBezTo>
                  <a:cubicBezTo>
                    <a:pt x="316650" y="393515"/>
                    <a:pt x="281979" y="420059"/>
                    <a:pt x="233536" y="417943"/>
                  </a:cubicBezTo>
                  <a:cubicBezTo>
                    <a:pt x="233344" y="419193"/>
                    <a:pt x="327244" y="456605"/>
                    <a:pt x="360084" y="366393"/>
                  </a:cubicBezTo>
                  <a:cubicBezTo>
                    <a:pt x="360084" y="366393"/>
                    <a:pt x="361433" y="361007"/>
                    <a:pt x="365285" y="359372"/>
                  </a:cubicBezTo>
                  <a:cubicBezTo>
                    <a:pt x="389940" y="348793"/>
                    <a:pt x="522459" y="292338"/>
                    <a:pt x="524482" y="291473"/>
                  </a:cubicBezTo>
                  <a:cubicBezTo>
                    <a:pt x="538784" y="284693"/>
                    <a:pt x="550629" y="281278"/>
                    <a:pt x="560224" y="279860"/>
                  </a:cubicBezTo>
                  <a:close/>
                  <a:moveTo>
                    <a:pt x="231201" y="114447"/>
                  </a:moveTo>
                  <a:cubicBezTo>
                    <a:pt x="230045" y="114447"/>
                    <a:pt x="228793" y="114832"/>
                    <a:pt x="227733" y="115409"/>
                  </a:cubicBezTo>
                  <a:lnTo>
                    <a:pt x="204232" y="127912"/>
                  </a:lnTo>
                  <a:cubicBezTo>
                    <a:pt x="201246" y="129548"/>
                    <a:pt x="199705" y="133010"/>
                    <a:pt x="200572" y="136280"/>
                  </a:cubicBezTo>
                  <a:lnTo>
                    <a:pt x="203269" y="146860"/>
                  </a:lnTo>
                  <a:cubicBezTo>
                    <a:pt x="203847" y="149073"/>
                    <a:pt x="205388" y="150900"/>
                    <a:pt x="207410" y="151862"/>
                  </a:cubicBezTo>
                  <a:cubicBezTo>
                    <a:pt x="209529" y="152727"/>
                    <a:pt x="211937" y="152631"/>
                    <a:pt x="213960" y="151573"/>
                  </a:cubicBezTo>
                  <a:lnTo>
                    <a:pt x="222340" y="147053"/>
                  </a:lnTo>
                  <a:lnTo>
                    <a:pt x="222340" y="230058"/>
                  </a:lnTo>
                  <a:cubicBezTo>
                    <a:pt x="222340" y="234098"/>
                    <a:pt x="225711" y="237464"/>
                    <a:pt x="229756" y="237464"/>
                  </a:cubicBezTo>
                  <a:lnTo>
                    <a:pt x="243433" y="237464"/>
                  </a:lnTo>
                  <a:cubicBezTo>
                    <a:pt x="247479" y="237464"/>
                    <a:pt x="250850" y="234098"/>
                    <a:pt x="250850" y="230058"/>
                  </a:cubicBezTo>
                  <a:lnTo>
                    <a:pt x="250850" y="121853"/>
                  </a:lnTo>
                  <a:cubicBezTo>
                    <a:pt x="250850" y="117813"/>
                    <a:pt x="247479" y="114447"/>
                    <a:pt x="243433" y="114447"/>
                  </a:cubicBezTo>
                  <a:close/>
                  <a:moveTo>
                    <a:pt x="230719" y="76070"/>
                  </a:moveTo>
                  <a:cubicBezTo>
                    <a:pt x="286006" y="76070"/>
                    <a:pt x="330794" y="120795"/>
                    <a:pt x="330794" y="176004"/>
                  </a:cubicBezTo>
                  <a:cubicBezTo>
                    <a:pt x="330794" y="231116"/>
                    <a:pt x="286006" y="275841"/>
                    <a:pt x="230719" y="275841"/>
                  </a:cubicBezTo>
                  <a:cubicBezTo>
                    <a:pt x="175529" y="275841"/>
                    <a:pt x="130741" y="231116"/>
                    <a:pt x="130741" y="176004"/>
                  </a:cubicBezTo>
                  <a:cubicBezTo>
                    <a:pt x="130741" y="120795"/>
                    <a:pt x="175529" y="76070"/>
                    <a:pt x="230719" y="76070"/>
                  </a:cubicBezTo>
                  <a:close/>
                  <a:moveTo>
                    <a:pt x="371906" y="39432"/>
                  </a:moveTo>
                  <a:cubicBezTo>
                    <a:pt x="370654" y="39432"/>
                    <a:pt x="369402" y="39720"/>
                    <a:pt x="368246" y="40297"/>
                  </a:cubicBezTo>
                  <a:lnTo>
                    <a:pt x="344168" y="53185"/>
                  </a:lnTo>
                  <a:cubicBezTo>
                    <a:pt x="341086" y="54819"/>
                    <a:pt x="339545" y="58378"/>
                    <a:pt x="340412" y="61744"/>
                  </a:cubicBezTo>
                  <a:lnTo>
                    <a:pt x="343109" y="72612"/>
                  </a:lnTo>
                  <a:cubicBezTo>
                    <a:pt x="343687" y="74920"/>
                    <a:pt x="345324" y="76747"/>
                    <a:pt x="347443" y="77709"/>
                  </a:cubicBezTo>
                  <a:cubicBezTo>
                    <a:pt x="349562" y="78671"/>
                    <a:pt x="352066" y="78575"/>
                    <a:pt x="354089" y="77421"/>
                  </a:cubicBezTo>
                  <a:lnTo>
                    <a:pt x="362757" y="72804"/>
                  </a:lnTo>
                  <a:lnTo>
                    <a:pt x="362757" y="157919"/>
                  </a:lnTo>
                  <a:cubicBezTo>
                    <a:pt x="362757" y="162054"/>
                    <a:pt x="366224" y="165517"/>
                    <a:pt x="370365" y="165517"/>
                  </a:cubicBezTo>
                  <a:lnTo>
                    <a:pt x="384331" y="165517"/>
                  </a:lnTo>
                  <a:cubicBezTo>
                    <a:pt x="388568" y="165517"/>
                    <a:pt x="391939" y="162054"/>
                    <a:pt x="391939" y="157919"/>
                  </a:cubicBezTo>
                  <a:lnTo>
                    <a:pt x="391939" y="47029"/>
                  </a:lnTo>
                  <a:cubicBezTo>
                    <a:pt x="391939" y="42798"/>
                    <a:pt x="388568" y="39432"/>
                    <a:pt x="384331" y="39432"/>
                  </a:cubicBezTo>
                  <a:close/>
                  <a:moveTo>
                    <a:pt x="371328" y="0"/>
                  </a:moveTo>
                  <a:cubicBezTo>
                    <a:pt x="428056" y="0"/>
                    <a:pt x="473901" y="45875"/>
                    <a:pt x="473901" y="102426"/>
                  </a:cubicBezTo>
                  <a:cubicBezTo>
                    <a:pt x="473901" y="158977"/>
                    <a:pt x="428056" y="204852"/>
                    <a:pt x="371328" y="204852"/>
                  </a:cubicBezTo>
                  <a:cubicBezTo>
                    <a:pt x="361312" y="204852"/>
                    <a:pt x="351681" y="203409"/>
                    <a:pt x="342531" y="200717"/>
                  </a:cubicBezTo>
                  <a:cubicBezTo>
                    <a:pt x="346095" y="190234"/>
                    <a:pt x="348117" y="179077"/>
                    <a:pt x="348117" y="167440"/>
                  </a:cubicBezTo>
                  <a:cubicBezTo>
                    <a:pt x="348117" y="120892"/>
                    <a:pt x="317008" y="81556"/>
                    <a:pt x="274342" y="69150"/>
                  </a:cubicBezTo>
                  <a:cubicBezTo>
                    <a:pt x="288211" y="28949"/>
                    <a:pt x="326447" y="0"/>
                    <a:pt x="371328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wrap="square" lIns="91440" tIns="45720" rIns="91440" bIns="45720">
              <a:normAutofit fontScale="92500" lnSpcReduction="10000"/>
            </a:bodyPr>
            <a:lstStyle/>
            <a:p>
              <a:endParaRPr lang="zh-CN" altLang="en-US"/>
            </a:p>
          </p:txBody>
        </p:sp>
        <p:sp>
          <p:nvSpPr>
            <p:cNvPr id="45" name="îṥlíḑe"/>
            <p:cNvSpPr/>
            <p:nvPr/>
          </p:nvSpPr>
          <p:spPr bwMode="auto">
            <a:xfrm>
              <a:off x="660401" y="3750297"/>
              <a:ext cx="390973" cy="351835"/>
            </a:xfrm>
            <a:custGeom>
              <a:avLst/>
              <a:gdLst>
                <a:gd name="connsiteX0" fmla="*/ 225929 w 608344"/>
                <a:gd name="connsiteY0" fmla="*/ 296304 h 547447"/>
                <a:gd name="connsiteX1" fmla="*/ 225929 w 608344"/>
                <a:gd name="connsiteY1" fmla="*/ 341046 h 547447"/>
                <a:gd name="connsiteX2" fmla="*/ 44891 w 608344"/>
                <a:gd name="connsiteY2" fmla="*/ 420403 h 547447"/>
                <a:gd name="connsiteX3" fmla="*/ 287412 w 608344"/>
                <a:gd name="connsiteY3" fmla="*/ 502613 h 547447"/>
                <a:gd name="connsiteX4" fmla="*/ 530026 w 608344"/>
                <a:gd name="connsiteY4" fmla="*/ 420403 h 547447"/>
                <a:gd name="connsiteX5" fmla="*/ 351292 w 608344"/>
                <a:gd name="connsiteY5" fmla="*/ 341322 h 547447"/>
                <a:gd name="connsiteX6" fmla="*/ 351292 w 608344"/>
                <a:gd name="connsiteY6" fmla="*/ 296488 h 547447"/>
                <a:gd name="connsiteX7" fmla="*/ 574825 w 608344"/>
                <a:gd name="connsiteY7" fmla="*/ 420403 h 547447"/>
                <a:gd name="connsiteX8" fmla="*/ 287412 w 608344"/>
                <a:gd name="connsiteY8" fmla="*/ 547447 h 547447"/>
                <a:gd name="connsiteX9" fmla="*/ 0 w 608344"/>
                <a:gd name="connsiteY9" fmla="*/ 420403 h 547447"/>
                <a:gd name="connsiteX10" fmla="*/ 225929 w 608344"/>
                <a:gd name="connsiteY10" fmla="*/ 296304 h 547447"/>
                <a:gd name="connsiteX11" fmla="*/ 288618 w 608344"/>
                <a:gd name="connsiteY11" fmla="*/ 0 h 547447"/>
                <a:gd name="connsiteX12" fmla="*/ 311206 w 608344"/>
                <a:gd name="connsiteY12" fmla="*/ 22551 h 547447"/>
                <a:gd name="connsiteX13" fmla="*/ 311206 w 608344"/>
                <a:gd name="connsiteY13" fmla="*/ 36174 h 547447"/>
                <a:gd name="connsiteX14" fmla="*/ 370947 w 608344"/>
                <a:gd name="connsiteY14" fmla="*/ 21079 h 547447"/>
                <a:gd name="connsiteX15" fmla="*/ 428291 w 608344"/>
                <a:gd name="connsiteY15" fmla="*/ 34978 h 547447"/>
                <a:gd name="connsiteX16" fmla="*/ 486004 w 608344"/>
                <a:gd name="connsiteY16" fmla="*/ 48969 h 547447"/>
                <a:gd name="connsiteX17" fmla="*/ 540766 w 608344"/>
                <a:gd name="connsiteY17" fmla="*/ 36450 h 547447"/>
                <a:gd name="connsiteX18" fmla="*/ 578012 w 608344"/>
                <a:gd name="connsiteY18" fmla="*/ 18409 h 547447"/>
                <a:gd name="connsiteX19" fmla="*/ 587232 w 608344"/>
                <a:gd name="connsiteY19" fmla="*/ 16292 h 547447"/>
                <a:gd name="connsiteX20" fmla="*/ 598479 w 608344"/>
                <a:gd name="connsiteY20" fmla="*/ 19514 h 547447"/>
                <a:gd name="connsiteX21" fmla="*/ 608344 w 608344"/>
                <a:gd name="connsiteY21" fmla="*/ 37371 h 547447"/>
                <a:gd name="connsiteX22" fmla="*/ 608344 w 608344"/>
                <a:gd name="connsiteY22" fmla="*/ 174520 h 547447"/>
                <a:gd name="connsiteX23" fmla="*/ 596451 w 608344"/>
                <a:gd name="connsiteY23" fmla="*/ 193481 h 547447"/>
                <a:gd name="connsiteX24" fmla="*/ 540766 w 608344"/>
                <a:gd name="connsiteY24" fmla="*/ 220451 h 547447"/>
                <a:gd name="connsiteX25" fmla="*/ 486004 w 608344"/>
                <a:gd name="connsiteY25" fmla="*/ 232969 h 547447"/>
                <a:gd name="connsiteX26" fmla="*/ 428291 w 608344"/>
                <a:gd name="connsiteY26" fmla="*/ 218978 h 547447"/>
                <a:gd name="connsiteX27" fmla="*/ 370947 w 608344"/>
                <a:gd name="connsiteY27" fmla="*/ 205079 h 547447"/>
                <a:gd name="connsiteX28" fmla="*/ 311206 w 608344"/>
                <a:gd name="connsiteY28" fmla="*/ 220175 h 547447"/>
                <a:gd name="connsiteX29" fmla="*/ 311206 w 608344"/>
                <a:gd name="connsiteY29" fmla="*/ 426267 h 547447"/>
                <a:gd name="connsiteX30" fmla="*/ 288618 w 608344"/>
                <a:gd name="connsiteY30" fmla="*/ 448726 h 547447"/>
                <a:gd name="connsiteX31" fmla="*/ 266031 w 608344"/>
                <a:gd name="connsiteY31" fmla="*/ 426267 h 547447"/>
                <a:gd name="connsiteX32" fmla="*/ 266031 w 608344"/>
                <a:gd name="connsiteY32" fmla="*/ 22551 h 547447"/>
                <a:gd name="connsiteX33" fmla="*/ 288618 w 608344"/>
                <a:gd name="connsiteY33" fmla="*/ 0 h 547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608344" h="547447">
                  <a:moveTo>
                    <a:pt x="225929" y="296304"/>
                  </a:moveTo>
                  <a:lnTo>
                    <a:pt x="225929" y="341046"/>
                  </a:lnTo>
                  <a:cubicBezTo>
                    <a:pt x="112458" y="351817"/>
                    <a:pt x="44891" y="391035"/>
                    <a:pt x="44891" y="420403"/>
                  </a:cubicBezTo>
                  <a:cubicBezTo>
                    <a:pt x="44891" y="454741"/>
                    <a:pt x="137162" y="502613"/>
                    <a:pt x="287412" y="502613"/>
                  </a:cubicBezTo>
                  <a:cubicBezTo>
                    <a:pt x="437663" y="502613"/>
                    <a:pt x="530026" y="454741"/>
                    <a:pt x="530026" y="420403"/>
                  </a:cubicBezTo>
                  <a:cubicBezTo>
                    <a:pt x="530026" y="391219"/>
                    <a:pt x="463289" y="352369"/>
                    <a:pt x="351292" y="341322"/>
                  </a:cubicBezTo>
                  <a:lnTo>
                    <a:pt x="351292" y="296488"/>
                  </a:lnTo>
                  <a:cubicBezTo>
                    <a:pt x="468543" y="307904"/>
                    <a:pt x="574825" y="350436"/>
                    <a:pt x="574825" y="420403"/>
                  </a:cubicBezTo>
                  <a:cubicBezTo>
                    <a:pt x="574825" y="502889"/>
                    <a:pt x="426786" y="547447"/>
                    <a:pt x="287412" y="547447"/>
                  </a:cubicBezTo>
                  <a:cubicBezTo>
                    <a:pt x="148131" y="547447"/>
                    <a:pt x="0" y="502889"/>
                    <a:pt x="0" y="420403"/>
                  </a:cubicBezTo>
                  <a:cubicBezTo>
                    <a:pt x="0" y="349976"/>
                    <a:pt x="107757" y="307351"/>
                    <a:pt x="225929" y="296304"/>
                  </a:cubicBezTo>
                  <a:close/>
                  <a:moveTo>
                    <a:pt x="288618" y="0"/>
                  </a:moveTo>
                  <a:cubicBezTo>
                    <a:pt x="301064" y="0"/>
                    <a:pt x="311206" y="10033"/>
                    <a:pt x="311206" y="22551"/>
                  </a:cubicBezTo>
                  <a:lnTo>
                    <a:pt x="311206" y="36174"/>
                  </a:lnTo>
                  <a:cubicBezTo>
                    <a:pt x="329829" y="26141"/>
                    <a:pt x="350388" y="21079"/>
                    <a:pt x="370947" y="21079"/>
                  </a:cubicBezTo>
                  <a:cubicBezTo>
                    <a:pt x="390584" y="21079"/>
                    <a:pt x="410313" y="25681"/>
                    <a:pt x="428291" y="34978"/>
                  </a:cubicBezTo>
                  <a:cubicBezTo>
                    <a:pt x="446361" y="44366"/>
                    <a:pt x="466182" y="48969"/>
                    <a:pt x="486004" y="48969"/>
                  </a:cubicBezTo>
                  <a:cubicBezTo>
                    <a:pt x="504719" y="48969"/>
                    <a:pt x="523526" y="44827"/>
                    <a:pt x="540766" y="36450"/>
                  </a:cubicBezTo>
                  <a:lnTo>
                    <a:pt x="578012" y="18409"/>
                  </a:lnTo>
                  <a:cubicBezTo>
                    <a:pt x="580963" y="17029"/>
                    <a:pt x="584097" y="16292"/>
                    <a:pt x="587232" y="16292"/>
                  </a:cubicBezTo>
                  <a:cubicBezTo>
                    <a:pt x="591104" y="16292"/>
                    <a:pt x="594976" y="17397"/>
                    <a:pt x="598479" y="19514"/>
                  </a:cubicBezTo>
                  <a:cubicBezTo>
                    <a:pt x="604564" y="23380"/>
                    <a:pt x="608344" y="30099"/>
                    <a:pt x="608344" y="37371"/>
                  </a:cubicBezTo>
                  <a:lnTo>
                    <a:pt x="608344" y="174520"/>
                  </a:lnTo>
                  <a:cubicBezTo>
                    <a:pt x="608344" y="182620"/>
                    <a:pt x="603734" y="189984"/>
                    <a:pt x="596451" y="193481"/>
                  </a:cubicBezTo>
                  <a:lnTo>
                    <a:pt x="540766" y="220451"/>
                  </a:lnTo>
                  <a:cubicBezTo>
                    <a:pt x="523434" y="228827"/>
                    <a:pt x="504719" y="232969"/>
                    <a:pt x="486004" y="232969"/>
                  </a:cubicBezTo>
                  <a:cubicBezTo>
                    <a:pt x="466182" y="232969"/>
                    <a:pt x="446361" y="228367"/>
                    <a:pt x="428291" y="218978"/>
                  </a:cubicBezTo>
                  <a:cubicBezTo>
                    <a:pt x="410313" y="209774"/>
                    <a:pt x="390584" y="205079"/>
                    <a:pt x="370947" y="205079"/>
                  </a:cubicBezTo>
                  <a:cubicBezTo>
                    <a:pt x="350388" y="205079"/>
                    <a:pt x="329829" y="210142"/>
                    <a:pt x="311206" y="220175"/>
                  </a:cubicBezTo>
                  <a:lnTo>
                    <a:pt x="311206" y="426267"/>
                  </a:lnTo>
                  <a:cubicBezTo>
                    <a:pt x="311206" y="438693"/>
                    <a:pt x="301064" y="448726"/>
                    <a:pt x="288618" y="448726"/>
                  </a:cubicBezTo>
                  <a:cubicBezTo>
                    <a:pt x="276172" y="448726"/>
                    <a:pt x="266031" y="438693"/>
                    <a:pt x="266031" y="426267"/>
                  </a:cubicBezTo>
                  <a:lnTo>
                    <a:pt x="266031" y="22551"/>
                  </a:lnTo>
                  <a:cubicBezTo>
                    <a:pt x="266031" y="10033"/>
                    <a:pt x="276172" y="0"/>
                    <a:pt x="28861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>
              <a:normAutofit lnSpcReduction="10000"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/>
            </a:p>
          </p:txBody>
        </p:sp>
        <p:sp>
          <p:nvSpPr>
            <p:cNvPr id="46" name="ï$ḷíḑê"/>
            <p:cNvSpPr/>
            <p:nvPr/>
          </p:nvSpPr>
          <p:spPr bwMode="auto">
            <a:xfrm>
              <a:off x="660400" y="4319086"/>
              <a:ext cx="390974" cy="390334"/>
            </a:xfrm>
            <a:custGeom>
              <a:avLst/>
              <a:gdLst>
                <a:gd name="connsiteX0" fmla="*/ 140058 w 608466"/>
                <a:gd name="connsiteY0" fmla="*/ 391328 h 607471"/>
                <a:gd name="connsiteX1" fmla="*/ 183230 w 608466"/>
                <a:gd name="connsiteY1" fmla="*/ 434344 h 607471"/>
                <a:gd name="connsiteX2" fmla="*/ 216467 w 608466"/>
                <a:gd name="connsiteY2" fmla="*/ 467532 h 607471"/>
                <a:gd name="connsiteX3" fmla="*/ 78226 w 608466"/>
                <a:gd name="connsiteY3" fmla="*/ 605572 h 607471"/>
                <a:gd name="connsiteX4" fmla="*/ 33941 w 608466"/>
                <a:gd name="connsiteY4" fmla="*/ 583415 h 607471"/>
                <a:gd name="connsiteX5" fmla="*/ 1910 w 608466"/>
                <a:gd name="connsiteY5" fmla="*/ 529275 h 607471"/>
                <a:gd name="connsiteX6" fmla="*/ 338845 w 608466"/>
                <a:gd name="connsiteY6" fmla="*/ 166372 h 607471"/>
                <a:gd name="connsiteX7" fmla="*/ 313032 w 608466"/>
                <a:gd name="connsiteY7" fmla="*/ 210126 h 607471"/>
                <a:gd name="connsiteX8" fmla="*/ 304583 w 608466"/>
                <a:gd name="connsiteY8" fmla="*/ 215039 h 607471"/>
                <a:gd name="connsiteX9" fmla="*/ 245621 w 608466"/>
                <a:gd name="connsiteY9" fmla="*/ 215039 h 607471"/>
                <a:gd name="connsiteX10" fmla="*/ 291026 w 608466"/>
                <a:gd name="connsiteY10" fmla="*/ 316915 h 607471"/>
                <a:gd name="connsiteX11" fmla="*/ 512666 w 608466"/>
                <a:gd name="connsiteY11" fmla="*/ 316915 h 607471"/>
                <a:gd name="connsiteX12" fmla="*/ 558164 w 608466"/>
                <a:gd name="connsiteY12" fmla="*/ 215039 h 607471"/>
                <a:gd name="connsiteX13" fmla="*/ 440055 w 608466"/>
                <a:gd name="connsiteY13" fmla="*/ 215039 h 607471"/>
                <a:gd name="connsiteX14" fmla="*/ 430770 w 608466"/>
                <a:gd name="connsiteY14" fmla="*/ 208179 h 607471"/>
                <a:gd name="connsiteX15" fmla="*/ 426963 w 608466"/>
                <a:gd name="connsiteY15" fmla="*/ 196406 h 607471"/>
                <a:gd name="connsiteX16" fmla="*/ 399478 w 608466"/>
                <a:gd name="connsiteY16" fmla="*/ 308387 h 607471"/>
                <a:gd name="connsiteX17" fmla="*/ 390193 w 608466"/>
                <a:gd name="connsiteY17" fmla="*/ 315896 h 607471"/>
                <a:gd name="connsiteX18" fmla="*/ 389914 w 608466"/>
                <a:gd name="connsiteY18" fmla="*/ 315896 h 607471"/>
                <a:gd name="connsiteX19" fmla="*/ 380536 w 608466"/>
                <a:gd name="connsiteY19" fmla="*/ 308850 h 607471"/>
                <a:gd name="connsiteX20" fmla="*/ 401846 w 608466"/>
                <a:gd name="connsiteY20" fmla="*/ 49802 h 607471"/>
                <a:gd name="connsiteX21" fmla="*/ 291026 w 608466"/>
                <a:gd name="connsiteY21" fmla="*/ 95550 h 607471"/>
                <a:gd name="connsiteX22" fmla="*/ 245714 w 608466"/>
                <a:gd name="connsiteY22" fmla="*/ 195387 h 607471"/>
                <a:gd name="connsiteX23" fmla="*/ 299011 w 608466"/>
                <a:gd name="connsiteY23" fmla="*/ 195387 h 607471"/>
                <a:gd name="connsiteX24" fmla="*/ 333367 w 608466"/>
                <a:gd name="connsiteY24" fmla="*/ 136893 h 607471"/>
                <a:gd name="connsiteX25" fmla="*/ 343024 w 608466"/>
                <a:gd name="connsiteY25" fmla="*/ 132166 h 607471"/>
                <a:gd name="connsiteX26" fmla="*/ 351287 w 608466"/>
                <a:gd name="connsiteY26" fmla="*/ 139118 h 607471"/>
                <a:gd name="connsiteX27" fmla="*/ 389079 w 608466"/>
                <a:gd name="connsiteY27" fmla="*/ 268341 h 607471"/>
                <a:gd name="connsiteX28" fmla="*/ 416192 w 608466"/>
                <a:gd name="connsiteY28" fmla="*/ 157936 h 607471"/>
                <a:gd name="connsiteX29" fmla="*/ 425384 w 608466"/>
                <a:gd name="connsiteY29" fmla="*/ 150520 h 607471"/>
                <a:gd name="connsiteX30" fmla="*/ 435041 w 608466"/>
                <a:gd name="connsiteY30" fmla="*/ 157287 h 607471"/>
                <a:gd name="connsiteX31" fmla="*/ 447297 w 608466"/>
                <a:gd name="connsiteY31" fmla="*/ 195387 h 607471"/>
                <a:gd name="connsiteX32" fmla="*/ 558071 w 608466"/>
                <a:gd name="connsiteY32" fmla="*/ 195387 h 607471"/>
                <a:gd name="connsiteX33" fmla="*/ 512666 w 608466"/>
                <a:gd name="connsiteY33" fmla="*/ 95550 h 607471"/>
                <a:gd name="connsiteX34" fmla="*/ 401846 w 608466"/>
                <a:gd name="connsiteY34" fmla="*/ 49802 h 607471"/>
                <a:gd name="connsiteX35" fmla="*/ 401846 w 608466"/>
                <a:gd name="connsiteY35" fmla="*/ 0 h 607471"/>
                <a:gd name="connsiteX36" fmla="*/ 547950 w 608466"/>
                <a:gd name="connsiteY36" fmla="*/ 60417 h 607471"/>
                <a:gd name="connsiteX37" fmla="*/ 547950 w 608466"/>
                <a:gd name="connsiteY37" fmla="*/ 352048 h 607471"/>
                <a:gd name="connsiteX38" fmla="*/ 274684 w 608466"/>
                <a:gd name="connsiteY38" fmla="*/ 368549 h 607471"/>
                <a:gd name="connsiteX39" fmla="*/ 247757 w 608466"/>
                <a:gd name="connsiteY39" fmla="*/ 395524 h 607471"/>
                <a:gd name="connsiteX40" fmla="*/ 258899 w 608466"/>
                <a:gd name="connsiteY40" fmla="*/ 425281 h 607471"/>
                <a:gd name="connsiteX41" fmla="*/ 236057 w 608466"/>
                <a:gd name="connsiteY41" fmla="*/ 447992 h 607471"/>
                <a:gd name="connsiteX42" fmla="*/ 159732 w 608466"/>
                <a:gd name="connsiteY42" fmla="*/ 371700 h 607471"/>
                <a:gd name="connsiteX43" fmla="*/ 182481 w 608466"/>
                <a:gd name="connsiteY43" fmla="*/ 348989 h 607471"/>
                <a:gd name="connsiteX44" fmla="*/ 212194 w 608466"/>
                <a:gd name="connsiteY44" fmla="*/ 360113 h 607471"/>
                <a:gd name="connsiteX45" fmla="*/ 239214 w 608466"/>
                <a:gd name="connsiteY45" fmla="*/ 333138 h 607471"/>
                <a:gd name="connsiteX46" fmla="*/ 255742 w 608466"/>
                <a:gd name="connsiteY46" fmla="*/ 60417 h 607471"/>
                <a:gd name="connsiteX47" fmla="*/ 401846 w 608466"/>
                <a:gd name="connsiteY47" fmla="*/ 0 h 607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608466" h="607471">
                  <a:moveTo>
                    <a:pt x="140058" y="391328"/>
                  </a:moveTo>
                  <a:lnTo>
                    <a:pt x="183230" y="434344"/>
                  </a:lnTo>
                  <a:lnTo>
                    <a:pt x="216467" y="467532"/>
                  </a:lnTo>
                  <a:lnTo>
                    <a:pt x="78226" y="605572"/>
                  </a:lnTo>
                  <a:cubicBezTo>
                    <a:pt x="71449" y="612339"/>
                    <a:pt x="51859" y="600102"/>
                    <a:pt x="33941" y="583415"/>
                  </a:cubicBezTo>
                  <a:cubicBezTo>
                    <a:pt x="12680" y="563576"/>
                    <a:pt x="-6167" y="537433"/>
                    <a:pt x="1910" y="529275"/>
                  </a:cubicBezTo>
                  <a:close/>
                  <a:moveTo>
                    <a:pt x="338845" y="166372"/>
                  </a:moveTo>
                  <a:lnTo>
                    <a:pt x="313032" y="210126"/>
                  </a:lnTo>
                  <a:cubicBezTo>
                    <a:pt x="311268" y="213185"/>
                    <a:pt x="308111" y="215039"/>
                    <a:pt x="304583" y="215039"/>
                  </a:cubicBezTo>
                  <a:lnTo>
                    <a:pt x="245621" y="215039"/>
                  </a:lnTo>
                  <a:cubicBezTo>
                    <a:pt x="247664" y="252118"/>
                    <a:pt x="262706" y="288642"/>
                    <a:pt x="291026" y="316915"/>
                  </a:cubicBezTo>
                  <a:cubicBezTo>
                    <a:pt x="352123" y="377911"/>
                    <a:pt x="451569" y="377911"/>
                    <a:pt x="512666" y="316915"/>
                  </a:cubicBezTo>
                  <a:cubicBezTo>
                    <a:pt x="541079" y="288642"/>
                    <a:pt x="556028" y="252118"/>
                    <a:pt x="558164" y="215039"/>
                  </a:cubicBezTo>
                  <a:lnTo>
                    <a:pt x="440055" y="215039"/>
                  </a:lnTo>
                  <a:cubicBezTo>
                    <a:pt x="435784" y="215039"/>
                    <a:pt x="432069" y="212258"/>
                    <a:pt x="430770" y="208179"/>
                  </a:cubicBezTo>
                  <a:lnTo>
                    <a:pt x="426963" y="196406"/>
                  </a:lnTo>
                  <a:lnTo>
                    <a:pt x="399478" y="308387"/>
                  </a:lnTo>
                  <a:cubicBezTo>
                    <a:pt x="398457" y="312744"/>
                    <a:pt x="394557" y="315803"/>
                    <a:pt x="390193" y="315896"/>
                  </a:cubicBezTo>
                  <a:lnTo>
                    <a:pt x="389914" y="315896"/>
                  </a:lnTo>
                  <a:cubicBezTo>
                    <a:pt x="385550" y="315896"/>
                    <a:pt x="381743" y="313022"/>
                    <a:pt x="380536" y="308850"/>
                  </a:cubicBezTo>
                  <a:close/>
                  <a:moveTo>
                    <a:pt x="401846" y="49802"/>
                  </a:moveTo>
                  <a:cubicBezTo>
                    <a:pt x="361710" y="49802"/>
                    <a:pt x="321575" y="65052"/>
                    <a:pt x="291026" y="95550"/>
                  </a:cubicBezTo>
                  <a:cubicBezTo>
                    <a:pt x="263170" y="123359"/>
                    <a:pt x="248221" y="159048"/>
                    <a:pt x="245714" y="195387"/>
                  </a:cubicBezTo>
                  <a:lnTo>
                    <a:pt x="299011" y="195387"/>
                  </a:lnTo>
                  <a:lnTo>
                    <a:pt x="333367" y="136893"/>
                  </a:lnTo>
                  <a:cubicBezTo>
                    <a:pt x="335317" y="133556"/>
                    <a:pt x="339124" y="131610"/>
                    <a:pt x="343024" y="132166"/>
                  </a:cubicBezTo>
                  <a:cubicBezTo>
                    <a:pt x="346923" y="132629"/>
                    <a:pt x="350173" y="135318"/>
                    <a:pt x="351287" y="139118"/>
                  </a:cubicBezTo>
                  <a:lnTo>
                    <a:pt x="389079" y="268341"/>
                  </a:lnTo>
                  <a:lnTo>
                    <a:pt x="416192" y="157936"/>
                  </a:lnTo>
                  <a:cubicBezTo>
                    <a:pt x="417213" y="153672"/>
                    <a:pt x="420927" y="150613"/>
                    <a:pt x="425384" y="150520"/>
                  </a:cubicBezTo>
                  <a:cubicBezTo>
                    <a:pt x="429748" y="150057"/>
                    <a:pt x="433741" y="153116"/>
                    <a:pt x="435041" y="157287"/>
                  </a:cubicBezTo>
                  <a:lnTo>
                    <a:pt x="447297" y="195387"/>
                  </a:lnTo>
                  <a:lnTo>
                    <a:pt x="558071" y="195387"/>
                  </a:lnTo>
                  <a:cubicBezTo>
                    <a:pt x="555564" y="159048"/>
                    <a:pt x="540522" y="123359"/>
                    <a:pt x="512666" y="95550"/>
                  </a:cubicBezTo>
                  <a:cubicBezTo>
                    <a:pt x="482117" y="65052"/>
                    <a:pt x="441982" y="49802"/>
                    <a:pt x="401846" y="49802"/>
                  </a:cubicBezTo>
                  <a:close/>
                  <a:moveTo>
                    <a:pt x="401846" y="0"/>
                  </a:moveTo>
                  <a:cubicBezTo>
                    <a:pt x="454726" y="0"/>
                    <a:pt x="507605" y="20139"/>
                    <a:pt x="547950" y="60417"/>
                  </a:cubicBezTo>
                  <a:cubicBezTo>
                    <a:pt x="628639" y="140972"/>
                    <a:pt x="628639" y="271493"/>
                    <a:pt x="547950" y="352048"/>
                  </a:cubicBezTo>
                  <a:cubicBezTo>
                    <a:pt x="473296" y="426579"/>
                    <a:pt x="355744" y="432048"/>
                    <a:pt x="274684" y="368549"/>
                  </a:cubicBezTo>
                  <a:lnTo>
                    <a:pt x="247757" y="395524"/>
                  </a:lnTo>
                  <a:cubicBezTo>
                    <a:pt x="257785" y="408595"/>
                    <a:pt x="263542" y="420553"/>
                    <a:pt x="258899" y="425281"/>
                  </a:cubicBezTo>
                  <a:lnTo>
                    <a:pt x="236057" y="447992"/>
                  </a:lnTo>
                  <a:lnTo>
                    <a:pt x="159732" y="371700"/>
                  </a:lnTo>
                  <a:lnTo>
                    <a:pt x="182481" y="348989"/>
                  </a:lnTo>
                  <a:cubicBezTo>
                    <a:pt x="187216" y="344262"/>
                    <a:pt x="199102" y="350009"/>
                    <a:pt x="212194" y="360113"/>
                  </a:cubicBezTo>
                  <a:lnTo>
                    <a:pt x="239214" y="333138"/>
                  </a:lnTo>
                  <a:cubicBezTo>
                    <a:pt x="175703" y="252211"/>
                    <a:pt x="181088" y="134947"/>
                    <a:pt x="255742" y="60417"/>
                  </a:cubicBezTo>
                  <a:cubicBezTo>
                    <a:pt x="296086" y="20139"/>
                    <a:pt x="348966" y="0"/>
                    <a:pt x="401846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/>
            <a:p>
              <a:endParaRPr lang="zh-CN" altLang="en-US"/>
            </a:p>
          </p:txBody>
        </p:sp>
        <p:sp>
          <p:nvSpPr>
            <p:cNvPr id="47" name="î$ľíḓè"/>
            <p:cNvSpPr/>
            <p:nvPr/>
          </p:nvSpPr>
          <p:spPr bwMode="auto">
            <a:xfrm>
              <a:off x="703116" y="4906812"/>
              <a:ext cx="305543" cy="390974"/>
            </a:xfrm>
            <a:custGeom>
              <a:avLst/>
              <a:gdLst>
                <a:gd name="T0" fmla="*/ 202 w 405"/>
                <a:gd name="T1" fmla="*/ 0 h 519"/>
                <a:gd name="T2" fmla="*/ 202 w 405"/>
                <a:gd name="T3" fmla="*/ 117 h 519"/>
                <a:gd name="T4" fmla="*/ 76 w 405"/>
                <a:gd name="T5" fmla="*/ 106 h 519"/>
                <a:gd name="T6" fmla="*/ 76 w 405"/>
                <a:gd name="T7" fmla="*/ 2 h 519"/>
                <a:gd name="T8" fmla="*/ 76 w 405"/>
                <a:gd name="T9" fmla="*/ 106 h 519"/>
                <a:gd name="T10" fmla="*/ 375 w 405"/>
                <a:gd name="T11" fmla="*/ 46 h 519"/>
                <a:gd name="T12" fmla="*/ 284 w 405"/>
                <a:gd name="T13" fmla="*/ 46 h 519"/>
                <a:gd name="T14" fmla="*/ 399 w 405"/>
                <a:gd name="T15" fmla="*/ 126 h 519"/>
                <a:gd name="T16" fmla="*/ 341 w 405"/>
                <a:gd name="T17" fmla="*/ 120 h 519"/>
                <a:gd name="T18" fmla="*/ 348 w 405"/>
                <a:gd name="T19" fmla="*/ 208 h 519"/>
                <a:gd name="T20" fmla="*/ 310 w 405"/>
                <a:gd name="T21" fmla="*/ 208 h 519"/>
                <a:gd name="T22" fmla="*/ 317 w 405"/>
                <a:gd name="T23" fmla="*/ 120 h 519"/>
                <a:gd name="T24" fmla="*/ 273 w 405"/>
                <a:gd name="T25" fmla="*/ 120 h 519"/>
                <a:gd name="T26" fmla="*/ 301 w 405"/>
                <a:gd name="T27" fmla="*/ 155 h 519"/>
                <a:gd name="T28" fmla="*/ 280 w 405"/>
                <a:gd name="T29" fmla="*/ 327 h 519"/>
                <a:gd name="T30" fmla="*/ 307 w 405"/>
                <a:gd name="T31" fmla="*/ 463 h 519"/>
                <a:gd name="T32" fmla="*/ 351 w 405"/>
                <a:gd name="T33" fmla="*/ 463 h 519"/>
                <a:gd name="T34" fmla="*/ 378 w 405"/>
                <a:gd name="T35" fmla="*/ 284 h 519"/>
                <a:gd name="T36" fmla="*/ 403 w 405"/>
                <a:gd name="T37" fmla="*/ 265 h 519"/>
                <a:gd name="T38" fmla="*/ 399 w 405"/>
                <a:gd name="T39" fmla="*/ 126 h 519"/>
                <a:gd name="T40" fmla="*/ 104 w 405"/>
                <a:gd name="T41" fmla="*/ 155 h 519"/>
                <a:gd name="T42" fmla="*/ 131 w 405"/>
                <a:gd name="T43" fmla="*/ 120 h 519"/>
                <a:gd name="T44" fmla="*/ 81 w 405"/>
                <a:gd name="T45" fmla="*/ 130 h 519"/>
                <a:gd name="T46" fmla="*/ 76 w 405"/>
                <a:gd name="T47" fmla="*/ 226 h 519"/>
                <a:gd name="T48" fmla="*/ 71 w 405"/>
                <a:gd name="T49" fmla="*/ 130 h 519"/>
                <a:gd name="T50" fmla="*/ 20 w 405"/>
                <a:gd name="T51" fmla="*/ 120 h 519"/>
                <a:gd name="T52" fmla="*/ 0 w 405"/>
                <a:gd name="T53" fmla="*/ 266 h 519"/>
                <a:gd name="T54" fmla="*/ 27 w 405"/>
                <a:gd name="T55" fmla="*/ 285 h 519"/>
                <a:gd name="T56" fmla="*/ 53 w 405"/>
                <a:gd name="T57" fmla="*/ 463 h 519"/>
                <a:gd name="T58" fmla="*/ 98 w 405"/>
                <a:gd name="T59" fmla="*/ 463 h 519"/>
                <a:gd name="T60" fmla="*/ 125 w 405"/>
                <a:gd name="T61" fmla="*/ 329 h 519"/>
                <a:gd name="T62" fmla="*/ 281 w 405"/>
                <a:gd name="T63" fmla="*/ 139 h 519"/>
                <a:gd name="T64" fmla="*/ 216 w 405"/>
                <a:gd name="T65" fmla="*/ 132 h 519"/>
                <a:gd name="T66" fmla="*/ 223 w 405"/>
                <a:gd name="T67" fmla="*/ 232 h 519"/>
                <a:gd name="T68" fmla="*/ 181 w 405"/>
                <a:gd name="T69" fmla="*/ 232 h 519"/>
                <a:gd name="T70" fmla="*/ 188 w 405"/>
                <a:gd name="T71" fmla="*/ 132 h 519"/>
                <a:gd name="T72" fmla="*/ 117 w 405"/>
                <a:gd name="T73" fmla="*/ 155 h 519"/>
                <a:gd name="T74" fmla="*/ 140 w 405"/>
                <a:gd name="T75" fmla="*/ 319 h 519"/>
                <a:gd name="T76" fmla="*/ 147 w 405"/>
                <a:gd name="T77" fmla="*/ 489 h 519"/>
                <a:gd name="T78" fmla="*/ 202 w 405"/>
                <a:gd name="T79" fmla="*/ 505 h 519"/>
                <a:gd name="T80" fmla="*/ 257 w 405"/>
                <a:gd name="T81" fmla="*/ 489 h 519"/>
                <a:gd name="T82" fmla="*/ 263 w 405"/>
                <a:gd name="T83" fmla="*/ 318 h 519"/>
                <a:gd name="T84" fmla="*/ 287 w 405"/>
                <a:gd name="T85" fmla="*/ 155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05" h="519">
                  <a:moveTo>
                    <a:pt x="151" y="49"/>
                  </a:moveTo>
                  <a:cubicBezTo>
                    <a:pt x="151" y="17"/>
                    <a:pt x="174" y="0"/>
                    <a:pt x="202" y="0"/>
                  </a:cubicBezTo>
                  <a:cubicBezTo>
                    <a:pt x="231" y="0"/>
                    <a:pt x="254" y="17"/>
                    <a:pt x="254" y="49"/>
                  </a:cubicBezTo>
                  <a:cubicBezTo>
                    <a:pt x="254" y="82"/>
                    <a:pt x="231" y="117"/>
                    <a:pt x="202" y="117"/>
                  </a:cubicBezTo>
                  <a:cubicBezTo>
                    <a:pt x="174" y="117"/>
                    <a:pt x="151" y="82"/>
                    <a:pt x="151" y="49"/>
                  </a:cubicBezTo>
                  <a:close/>
                  <a:moveTo>
                    <a:pt x="76" y="106"/>
                  </a:moveTo>
                  <a:cubicBezTo>
                    <a:pt x="101" y="106"/>
                    <a:pt x="121" y="75"/>
                    <a:pt x="121" y="46"/>
                  </a:cubicBezTo>
                  <a:cubicBezTo>
                    <a:pt x="121" y="18"/>
                    <a:pt x="101" y="2"/>
                    <a:pt x="76" y="2"/>
                  </a:cubicBezTo>
                  <a:cubicBezTo>
                    <a:pt x="51" y="2"/>
                    <a:pt x="30" y="18"/>
                    <a:pt x="30" y="46"/>
                  </a:cubicBezTo>
                  <a:cubicBezTo>
                    <a:pt x="30" y="75"/>
                    <a:pt x="51" y="106"/>
                    <a:pt x="76" y="106"/>
                  </a:cubicBezTo>
                  <a:close/>
                  <a:moveTo>
                    <a:pt x="329" y="106"/>
                  </a:moveTo>
                  <a:cubicBezTo>
                    <a:pt x="354" y="106"/>
                    <a:pt x="375" y="75"/>
                    <a:pt x="375" y="46"/>
                  </a:cubicBezTo>
                  <a:cubicBezTo>
                    <a:pt x="375" y="18"/>
                    <a:pt x="354" y="2"/>
                    <a:pt x="329" y="2"/>
                  </a:cubicBezTo>
                  <a:cubicBezTo>
                    <a:pt x="304" y="2"/>
                    <a:pt x="284" y="18"/>
                    <a:pt x="284" y="46"/>
                  </a:cubicBezTo>
                  <a:cubicBezTo>
                    <a:pt x="284" y="75"/>
                    <a:pt x="304" y="106"/>
                    <a:pt x="329" y="106"/>
                  </a:cubicBezTo>
                  <a:close/>
                  <a:moveTo>
                    <a:pt x="399" y="126"/>
                  </a:moveTo>
                  <a:cubicBezTo>
                    <a:pt x="395" y="122"/>
                    <a:pt x="390" y="120"/>
                    <a:pt x="385" y="120"/>
                  </a:cubicBezTo>
                  <a:lnTo>
                    <a:pt x="341" y="120"/>
                  </a:lnTo>
                  <a:lnTo>
                    <a:pt x="334" y="130"/>
                  </a:lnTo>
                  <a:lnTo>
                    <a:pt x="348" y="208"/>
                  </a:lnTo>
                  <a:lnTo>
                    <a:pt x="329" y="226"/>
                  </a:lnTo>
                  <a:lnTo>
                    <a:pt x="310" y="208"/>
                  </a:lnTo>
                  <a:lnTo>
                    <a:pt x="324" y="130"/>
                  </a:lnTo>
                  <a:lnTo>
                    <a:pt x="317" y="120"/>
                  </a:lnTo>
                  <a:lnTo>
                    <a:pt x="274" y="120"/>
                  </a:lnTo>
                  <a:cubicBezTo>
                    <a:pt x="273" y="120"/>
                    <a:pt x="273" y="120"/>
                    <a:pt x="273" y="120"/>
                  </a:cubicBezTo>
                  <a:cubicBezTo>
                    <a:pt x="279" y="121"/>
                    <a:pt x="286" y="125"/>
                    <a:pt x="290" y="129"/>
                  </a:cubicBezTo>
                  <a:cubicBezTo>
                    <a:pt x="297" y="136"/>
                    <a:pt x="301" y="146"/>
                    <a:pt x="301" y="155"/>
                  </a:cubicBezTo>
                  <a:lnTo>
                    <a:pt x="300" y="295"/>
                  </a:lnTo>
                  <a:cubicBezTo>
                    <a:pt x="299" y="310"/>
                    <a:pt x="292" y="321"/>
                    <a:pt x="280" y="327"/>
                  </a:cubicBezTo>
                  <a:lnTo>
                    <a:pt x="280" y="436"/>
                  </a:lnTo>
                  <a:cubicBezTo>
                    <a:pt x="280" y="451"/>
                    <a:pt x="292" y="463"/>
                    <a:pt x="307" y="463"/>
                  </a:cubicBezTo>
                  <a:cubicBezTo>
                    <a:pt x="316" y="463"/>
                    <a:pt x="324" y="458"/>
                    <a:pt x="329" y="451"/>
                  </a:cubicBezTo>
                  <a:cubicBezTo>
                    <a:pt x="334" y="458"/>
                    <a:pt x="342" y="463"/>
                    <a:pt x="351" y="463"/>
                  </a:cubicBezTo>
                  <a:cubicBezTo>
                    <a:pt x="366" y="463"/>
                    <a:pt x="378" y="451"/>
                    <a:pt x="378" y="436"/>
                  </a:cubicBezTo>
                  <a:lnTo>
                    <a:pt x="378" y="284"/>
                  </a:lnTo>
                  <a:cubicBezTo>
                    <a:pt x="380" y="284"/>
                    <a:pt x="381" y="284"/>
                    <a:pt x="383" y="284"/>
                  </a:cubicBezTo>
                  <a:cubicBezTo>
                    <a:pt x="395" y="285"/>
                    <a:pt x="403" y="276"/>
                    <a:pt x="403" y="265"/>
                  </a:cubicBezTo>
                  <a:lnTo>
                    <a:pt x="405" y="140"/>
                  </a:lnTo>
                  <a:cubicBezTo>
                    <a:pt x="405" y="135"/>
                    <a:pt x="403" y="129"/>
                    <a:pt x="399" y="126"/>
                  </a:cubicBezTo>
                  <a:close/>
                  <a:moveTo>
                    <a:pt x="104" y="297"/>
                  </a:moveTo>
                  <a:lnTo>
                    <a:pt x="104" y="155"/>
                  </a:lnTo>
                  <a:cubicBezTo>
                    <a:pt x="104" y="138"/>
                    <a:pt x="116" y="123"/>
                    <a:pt x="132" y="120"/>
                  </a:cubicBezTo>
                  <a:cubicBezTo>
                    <a:pt x="132" y="120"/>
                    <a:pt x="131" y="120"/>
                    <a:pt x="131" y="120"/>
                  </a:cubicBezTo>
                  <a:lnTo>
                    <a:pt x="88" y="120"/>
                  </a:lnTo>
                  <a:lnTo>
                    <a:pt x="81" y="130"/>
                  </a:lnTo>
                  <a:lnTo>
                    <a:pt x="94" y="208"/>
                  </a:lnTo>
                  <a:lnTo>
                    <a:pt x="76" y="226"/>
                  </a:lnTo>
                  <a:lnTo>
                    <a:pt x="57" y="208"/>
                  </a:lnTo>
                  <a:lnTo>
                    <a:pt x="71" y="130"/>
                  </a:lnTo>
                  <a:lnTo>
                    <a:pt x="63" y="120"/>
                  </a:lnTo>
                  <a:lnTo>
                    <a:pt x="20" y="120"/>
                  </a:lnTo>
                  <a:cubicBezTo>
                    <a:pt x="9" y="120"/>
                    <a:pt x="0" y="129"/>
                    <a:pt x="0" y="140"/>
                  </a:cubicBezTo>
                  <a:lnTo>
                    <a:pt x="0" y="266"/>
                  </a:lnTo>
                  <a:cubicBezTo>
                    <a:pt x="0" y="277"/>
                    <a:pt x="9" y="286"/>
                    <a:pt x="20" y="286"/>
                  </a:cubicBezTo>
                  <a:cubicBezTo>
                    <a:pt x="22" y="286"/>
                    <a:pt x="25" y="286"/>
                    <a:pt x="27" y="285"/>
                  </a:cubicBezTo>
                  <a:lnTo>
                    <a:pt x="27" y="436"/>
                  </a:lnTo>
                  <a:cubicBezTo>
                    <a:pt x="27" y="451"/>
                    <a:pt x="39" y="463"/>
                    <a:pt x="53" y="463"/>
                  </a:cubicBezTo>
                  <a:cubicBezTo>
                    <a:pt x="63" y="463"/>
                    <a:pt x="71" y="458"/>
                    <a:pt x="76" y="451"/>
                  </a:cubicBezTo>
                  <a:cubicBezTo>
                    <a:pt x="80" y="458"/>
                    <a:pt x="89" y="463"/>
                    <a:pt x="98" y="463"/>
                  </a:cubicBezTo>
                  <a:cubicBezTo>
                    <a:pt x="113" y="463"/>
                    <a:pt x="125" y="451"/>
                    <a:pt x="125" y="436"/>
                  </a:cubicBezTo>
                  <a:lnTo>
                    <a:pt x="125" y="329"/>
                  </a:lnTo>
                  <a:cubicBezTo>
                    <a:pt x="112" y="324"/>
                    <a:pt x="104" y="311"/>
                    <a:pt x="104" y="297"/>
                  </a:cubicBezTo>
                  <a:close/>
                  <a:moveTo>
                    <a:pt x="281" y="139"/>
                  </a:moveTo>
                  <a:cubicBezTo>
                    <a:pt x="277" y="135"/>
                    <a:pt x="271" y="132"/>
                    <a:pt x="265" y="132"/>
                  </a:cubicBezTo>
                  <a:lnTo>
                    <a:pt x="216" y="132"/>
                  </a:lnTo>
                  <a:lnTo>
                    <a:pt x="208" y="144"/>
                  </a:lnTo>
                  <a:lnTo>
                    <a:pt x="223" y="232"/>
                  </a:lnTo>
                  <a:lnTo>
                    <a:pt x="202" y="252"/>
                  </a:lnTo>
                  <a:lnTo>
                    <a:pt x="181" y="232"/>
                  </a:lnTo>
                  <a:lnTo>
                    <a:pt x="197" y="144"/>
                  </a:lnTo>
                  <a:lnTo>
                    <a:pt x="188" y="132"/>
                  </a:lnTo>
                  <a:lnTo>
                    <a:pt x="140" y="132"/>
                  </a:lnTo>
                  <a:cubicBezTo>
                    <a:pt x="127" y="132"/>
                    <a:pt x="117" y="142"/>
                    <a:pt x="117" y="155"/>
                  </a:cubicBezTo>
                  <a:lnTo>
                    <a:pt x="117" y="297"/>
                  </a:lnTo>
                  <a:cubicBezTo>
                    <a:pt x="117" y="309"/>
                    <a:pt x="127" y="319"/>
                    <a:pt x="140" y="319"/>
                  </a:cubicBezTo>
                  <a:cubicBezTo>
                    <a:pt x="142" y="319"/>
                    <a:pt x="145" y="319"/>
                    <a:pt x="147" y="318"/>
                  </a:cubicBezTo>
                  <a:lnTo>
                    <a:pt x="147" y="489"/>
                  </a:lnTo>
                  <a:cubicBezTo>
                    <a:pt x="147" y="505"/>
                    <a:pt x="161" y="519"/>
                    <a:pt x="177" y="519"/>
                  </a:cubicBezTo>
                  <a:cubicBezTo>
                    <a:pt x="188" y="519"/>
                    <a:pt x="197" y="513"/>
                    <a:pt x="202" y="505"/>
                  </a:cubicBezTo>
                  <a:cubicBezTo>
                    <a:pt x="208" y="513"/>
                    <a:pt x="217" y="519"/>
                    <a:pt x="227" y="519"/>
                  </a:cubicBezTo>
                  <a:cubicBezTo>
                    <a:pt x="244" y="519"/>
                    <a:pt x="257" y="505"/>
                    <a:pt x="257" y="489"/>
                  </a:cubicBezTo>
                  <a:lnTo>
                    <a:pt x="257" y="317"/>
                  </a:lnTo>
                  <a:cubicBezTo>
                    <a:pt x="259" y="317"/>
                    <a:pt x="261" y="318"/>
                    <a:pt x="263" y="318"/>
                  </a:cubicBezTo>
                  <a:cubicBezTo>
                    <a:pt x="276" y="318"/>
                    <a:pt x="286" y="308"/>
                    <a:pt x="286" y="295"/>
                  </a:cubicBezTo>
                  <a:lnTo>
                    <a:pt x="287" y="155"/>
                  </a:lnTo>
                  <a:cubicBezTo>
                    <a:pt x="287" y="149"/>
                    <a:pt x="285" y="143"/>
                    <a:pt x="281" y="13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23" name="1255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0400" y="1130298"/>
            <a:ext cx="11334516" cy="5003804"/>
            <a:chOff x="660400" y="1130300"/>
            <a:chExt cx="11334506" cy="5003800"/>
          </a:xfrm>
        </p:grpSpPr>
        <p:grpSp>
          <p:nvGrpSpPr>
            <p:cNvPr id="24" name="íşḷiḍé"/>
            <p:cNvGrpSpPr/>
            <p:nvPr/>
          </p:nvGrpSpPr>
          <p:grpSpPr>
            <a:xfrm>
              <a:off x="5143458" y="1521586"/>
              <a:ext cx="6851448" cy="4528318"/>
              <a:chOff x="5143458" y="1521586"/>
              <a:chExt cx="6851448" cy="4528318"/>
            </a:xfrm>
          </p:grpSpPr>
          <p:sp>
            <p:nvSpPr>
              <p:cNvPr id="66" name="îṧľïḑé"/>
              <p:cNvSpPr/>
              <p:nvPr/>
            </p:nvSpPr>
            <p:spPr bwMode="auto">
              <a:xfrm rot="791297">
                <a:off x="5143458" y="5068230"/>
                <a:ext cx="3915694" cy="981674"/>
              </a:xfrm>
              <a:custGeom>
                <a:avLst/>
                <a:gdLst>
                  <a:gd name="T0" fmla="*/ 229 w 695"/>
                  <a:gd name="T1" fmla="*/ 157 h 174"/>
                  <a:gd name="T2" fmla="*/ 338 w 695"/>
                  <a:gd name="T3" fmla="*/ 173 h 174"/>
                  <a:gd name="T4" fmla="*/ 395 w 695"/>
                  <a:gd name="T5" fmla="*/ 157 h 174"/>
                  <a:gd name="T6" fmla="*/ 273 w 695"/>
                  <a:gd name="T7" fmla="*/ 86 h 174"/>
                  <a:gd name="T8" fmla="*/ 273 w 695"/>
                  <a:gd name="T9" fmla="*/ 72 h 174"/>
                  <a:gd name="T10" fmla="*/ 355 w 695"/>
                  <a:gd name="T11" fmla="*/ 82 h 174"/>
                  <a:gd name="T12" fmla="*/ 493 w 695"/>
                  <a:gd name="T13" fmla="*/ 99 h 174"/>
                  <a:gd name="T14" fmla="*/ 563 w 695"/>
                  <a:gd name="T15" fmla="*/ 86 h 174"/>
                  <a:gd name="T16" fmla="*/ 534 w 695"/>
                  <a:gd name="T17" fmla="*/ 47 h 174"/>
                  <a:gd name="T18" fmla="*/ 569 w 695"/>
                  <a:gd name="T19" fmla="*/ 32 h 174"/>
                  <a:gd name="T20" fmla="*/ 656 w 695"/>
                  <a:gd name="T21" fmla="*/ 39 h 174"/>
                  <a:gd name="T22" fmla="*/ 653 w 695"/>
                  <a:gd name="T23" fmla="*/ 8 h 174"/>
                  <a:gd name="T24" fmla="*/ 656 w 695"/>
                  <a:gd name="T25" fmla="*/ 4 h 174"/>
                  <a:gd name="T26" fmla="*/ 677 w 695"/>
                  <a:gd name="T27" fmla="*/ 3 h 174"/>
                  <a:gd name="T28" fmla="*/ 689 w 695"/>
                  <a:gd name="T29" fmla="*/ 2 h 174"/>
                  <a:gd name="T30" fmla="*/ 656 w 695"/>
                  <a:gd name="T31" fmla="*/ 1 h 174"/>
                  <a:gd name="T32" fmla="*/ 645 w 695"/>
                  <a:gd name="T33" fmla="*/ 8 h 174"/>
                  <a:gd name="T34" fmla="*/ 652 w 695"/>
                  <a:gd name="T35" fmla="*/ 28 h 174"/>
                  <a:gd name="T36" fmla="*/ 633 w 695"/>
                  <a:gd name="T37" fmla="*/ 32 h 174"/>
                  <a:gd name="T38" fmla="*/ 631 w 695"/>
                  <a:gd name="T39" fmla="*/ 31 h 174"/>
                  <a:gd name="T40" fmla="*/ 623 w 695"/>
                  <a:gd name="T41" fmla="*/ 29 h 174"/>
                  <a:gd name="T42" fmla="*/ 588 w 695"/>
                  <a:gd name="T43" fmla="*/ 27 h 174"/>
                  <a:gd name="T44" fmla="*/ 573 w 695"/>
                  <a:gd name="T45" fmla="*/ 24 h 174"/>
                  <a:gd name="T46" fmla="*/ 562 w 695"/>
                  <a:gd name="T47" fmla="*/ 22 h 174"/>
                  <a:gd name="T48" fmla="*/ 532 w 695"/>
                  <a:gd name="T49" fmla="*/ 21 h 174"/>
                  <a:gd name="T50" fmla="*/ 498 w 695"/>
                  <a:gd name="T51" fmla="*/ 36 h 174"/>
                  <a:gd name="T52" fmla="*/ 500 w 695"/>
                  <a:gd name="T53" fmla="*/ 43 h 174"/>
                  <a:gd name="T54" fmla="*/ 516 w 695"/>
                  <a:gd name="T55" fmla="*/ 47 h 174"/>
                  <a:gd name="T56" fmla="*/ 509 w 695"/>
                  <a:gd name="T57" fmla="*/ 51 h 174"/>
                  <a:gd name="T58" fmla="*/ 529 w 695"/>
                  <a:gd name="T59" fmla="*/ 74 h 174"/>
                  <a:gd name="T60" fmla="*/ 535 w 695"/>
                  <a:gd name="T61" fmla="*/ 83 h 174"/>
                  <a:gd name="T62" fmla="*/ 515 w 695"/>
                  <a:gd name="T63" fmla="*/ 91 h 174"/>
                  <a:gd name="T64" fmla="*/ 466 w 695"/>
                  <a:gd name="T65" fmla="*/ 86 h 174"/>
                  <a:gd name="T66" fmla="*/ 444 w 695"/>
                  <a:gd name="T67" fmla="*/ 84 h 174"/>
                  <a:gd name="T68" fmla="*/ 435 w 695"/>
                  <a:gd name="T69" fmla="*/ 82 h 174"/>
                  <a:gd name="T70" fmla="*/ 418 w 695"/>
                  <a:gd name="T71" fmla="*/ 82 h 174"/>
                  <a:gd name="T72" fmla="*/ 383 w 695"/>
                  <a:gd name="T73" fmla="*/ 77 h 174"/>
                  <a:gd name="T74" fmla="*/ 346 w 695"/>
                  <a:gd name="T75" fmla="*/ 71 h 174"/>
                  <a:gd name="T76" fmla="*/ 307 w 695"/>
                  <a:gd name="T77" fmla="*/ 68 h 174"/>
                  <a:gd name="T78" fmla="*/ 240 w 695"/>
                  <a:gd name="T79" fmla="*/ 69 h 174"/>
                  <a:gd name="T80" fmla="*/ 241 w 695"/>
                  <a:gd name="T81" fmla="*/ 78 h 174"/>
                  <a:gd name="T82" fmla="*/ 247 w 695"/>
                  <a:gd name="T83" fmla="*/ 84 h 174"/>
                  <a:gd name="T84" fmla="*/ 245 w 695"/>
                  <a:gd name="T85" fmla="*/ 86 h 174"/>
                  <a:gd name="T86" fmla="*/ 269 w 695"/>
                  <a:gd name="T87" fmla="*/ 98 h 174"/>
                  <a:gd name="T88" fmla="*/ 293 w 695"/>
                  <a:gd name="T89" fmla="*/ 111 h 174"/>
                  <a:gd name="T90" fmla="*/ 308 w 695"/>
                  <a:gd name="T91" fmla="*/ 118 h 174"/>
                  <a:gd name="T92" fmla="*/ 332 w 695"/>
                  <a:gd name="T93" fmla="*/ 128 h 174"/>
                  <a:gd name="T94" fmla="*/ 352 w 695"/>
                  <a:gd name="T95" fmla="*/ 144 h 174"/>
                  <a:gd name="T96" fmla="*/ 371 w 695"/>
                  <a:gd name="T97" fmla="*/ 156 h 174"/>
                  <a:gd name="T98" fmla="*/ 370 w 695"/>
                  <a:gd name="T99" fmla="*/ 167 h 174"/>
                  <a:gd name="T100" fmla="*/ 281 w 695"/>
                  <a:gd name="T101" fmla="*/ 157 h 174"/>
                  <a:gd name="T102" fmla="*/ 249 w 695"/>
                  <a:gd name="T103" fmla="*/ 152 h 174"/>
                  <a:gd name="T104" fmla="*/ 160 w 695"/>
                  <a:gd name="T105" fmla="*/ 140 h 174"/>
                  <a:gd name="T106" fmla="*/ 79 w 695"/>
                  <a:gd name="T107" fmla="*/ 123 h 174"/>
                  <a:gd name="T108" fmla="*/ 656 w 695"/>
                  <a:gd name="T109" fmla="*/ 33 h 174"/>
                  <a:gd name="T110" fmla="*/ 648 w 695"/>
                  <a:gd name="T111" fmla="*/ 5 h 174"/>
                  <a:gd name="T112" fmla="*/ 655 w 695"/>
                  <a:gd name="T113" fmla="*/ 33 h 174"/>
                  <a:gd name="T114" fmla="*/ 648 w 695"/>
                  <a:gd name="T115" fmla="*/ 37 h 174"/>
                  <a:gd name="T116" fmla="*/ 535 w 695"/>
                  <a:gd name="T117" fmla="*/ 92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695" h="174">
                    <a:moveTo>
                      <a:pt x="78" y="130"/>
                    </a:moveTo>
                    <a:cubicBezTo>
                      <a:pt x="88" y="132"/>
                      <a:pt x="101" y="134"/>
                      <a:pt x="109" y="136"/>
                    </a:cubicBezTo>
                    <a:cubicBezTo>
                      <a:pt x="147" y="143"/>
                      <a:pt x="179" y="151"/>
                      <a:pt x="220" y="157"/>
                    </a:cubicBezTo>
                    <a:cubicBezTo>
                      <a:pt x="219" y="157"/>
                      <a:pt x="222" y="157"/>
                      <a:pt x="225" y="157"/>
                    </a:cubicBezTo>
                    <a:cubicBezTo>
                      <a:pt x="224" y="157"/>
                      <a:pt x="224" y="157"/>
                      <a:pt x="224" y="157"/>
                    </a:cubicBezTo>
                    <a:cubicBezTo>
                      <a:pt x="229" y="157"/>
                      <a:pt x="229" y="157"/>
                      <a:pt x="229" y="157"/>
                    </a:cubicBezTo>
                    <a:cubicBezTo>
                      <a:pt x="232" y="157"/>
                      <a:pt x="229" y="158"/>
                      <a:pt x="226" y="158"/>
                    </a:cubicBezTo>
                    <a:cubicBezTo>
                      <a:pt x="242" y="160"/>
                      <a:pt x="257" y="162"/>
                      <a:pt x="272" y="165"/>
                    </a:cubicBezTo>
                    <a:cubicBezTo>
                      <a:pt x="275" y="164"/>
                      <a:pt x="280" y="166"/>
                      <a:pt x="283" y="165"/>
                    </a:cubicBezTo>
                    <a:cubicBezTo>
                      <a:pt x="283" y="166"/>
                      <a:pt x="283" y="166"/>
                      <a:pt x="282" y="166"/>
                    </a:cubicBezTo>
                    <a:cubicBezTo>
                      <a:pt x="294" y="167"/>
                      <a:pt x="295" y="167"/>
                      <a:pt x="303" y="169"/>
                    </a:cubicBezTo>
                    <a:cubicBezTo>
                      <a:pt x="314" y="171"/>
                      <a:pt x="325" y="172"/>
                      <a:pt x="338" y="173"/>
                    </a:cubicBezTo>
                    <a:cubicBezTo>
                      <a:pt x="346" y="174"/>
                      <a:pt x="351" y="174"/>
                      <a:pt x="366" y="173"/>
                    </a:cubicBezTo>
                    <a:cubicBezTo>
                      <a:pt x="367" y="173"/>
                      <a:pt x="372" y="173"/>
                      <a:pt x="375" y="172"/>
                    </a:cubicBezTo>
                    <a:cubicBezTo>
                      <a:pt x="379" y="171"/>
                      <a:pt x="379" y="171"/>
                      <a:pt x="379" y="171"/>
                    </a:cubicBezTo>
                    <a:cubicBezTo>
                      <a:pt x="396" y="166"/>
                      <a:pt x="387" y="169"/>
                      <a:pt x="391" y="167"/>
                    </a:cubicBezTo>
                    <a:cubicBezTo>
                      <a:pt x="398" y="163"/>
                      <a:pt x="396" y="163"/>
                      <a:pt x="397" y="161"/>
                    </a:cubicBezTo>
                    <a:cubicBezTo>
                      <a:pt x="397" y="160"/>
                      <a:pt x="396" y="158"/>
                      <a:pt x="395" y="157"/>
                    </a:cubicBezTo>
                    <a:cubicBezTo>
                      <a:pt x="389" y="149"/>
                      <a:pt x="378" y="143"/>
                      <a:pt x="368" y="136"/>
                    </a:cubicBezTo>
                    <a:cubicBezTo>
                      <a:pt x="347" y="123"/>
                      <a:pt x="322" y="111"/>
                      <a:pt x="300" y="97"/>
                    </a:cubicBezTo>
                    <a:cubicBezTo>
                      <a:pt x="292" y="96"/>
                      <a:pt x="289" y="93"/>
                      <a:pt x="282" y="92"/>
                    </a:cubicBezTo>
                    <a:cubicBezTo>
                      <a:pt x="283" y="91"/>
                      <a:pt x="283" y="91"/>
                      <a:pt x="283" y="91"/>
                    </a:cubicBezTo>
                    <a:cubicBezTo>
                      <a:pt x="278" y="90"/>
                      <a:pt x="279" y="89"/>
                      <a:pt x="277" y="86"/>
                    </a:cubicBezTo>
                    <a:cubicBezTo>
                      <a:pt x="276" y="86"/>
                      <a:pt x="275" y="85"/>
                      <a:pt x="273" y="86"/>
                    </a:cubicBezTo>
                    <a:cubicBezTo>
                      <a:pt x="270" y="85"/>
                      <a:pt x="274" y="83"/>
                      <a:pt x="271" y="82"/>
                    </a:cubicBezTo>
                    <a:cubicBezTo>
                      <a:pt x="272" y="82"/>
                      <a:pt x="270" y="83"/>
                      <a:pt x="270" y="82"/>
                    </a:cubicBezTo>
                    <a:cubicBezTo>
                      <a:pt x="262" y="79"/>
                      <a:pt x="272" y="82"/>
                      <a:pt x="269" y="77"/>
                    </a:cubicBezTo>
                    <a:cubicBezTo>
                      <a:pt x="267" y="76"/>
                      <a:pt x="264" y="74"/>
                      <a:pt x="262" y="72"/>
                    </a:cubicBezTo>
                    <a:cubicBezTo>
                      <a:pt x="265" y="72"/>
                      <a:pt x="269" y="72"/>
                      <a:pt x="272" y="73"/>
                    </a:cubicBezTo>
                    <a:cubicBezTo>
                      <a:pt x="270" y="73"/>
                      <a:pt x="271" y="72"/>
                      <a:pt x="273" y="72"/>
                    </a:cubicBezTo>
                    <a:cubicBezTo>
                      <a:pt x="273" y="74"/>
                      <a:pt x="281" y="72"/>
                      <a:pt x="284" y="73"/>
                    </a:cubicBezTo>
                    <a:cubicBezTo>
                      <a:pt x="283" y="73"/>
                      <a:pt x="281" y="73"/>
                      <a:pt x="280" y="73"/>
                    </a:cubicBezTo>
                    <a:cubicBezTo>
                      <a:pt x="288" y="75"/>
                      <a:pt x="297" y="75"/>
                      <a:pt x="304" y="76"/>
                    </a:cubicBezTo>
                    <a:cubicBezTo>
                      <a:pt x="314" y="76"/>
                      <a:pt x="320" y="79"/>
                      <a:pt x="327" y="78"/>
                    </a:cubicBezTo>
                    <a:cubicBezTo>
                      <a:pt x="325" y="79"/>
                      <a:pt x="330" y="79"/>
                      <a:pt x="331" y="80"/>
                    </a:cubicBezTo>
                    <a:cubicBezTo>
                      <a:pt x="341" y="79"/>
                      <a:pt x="345" y="82"/>
                      <a:pt x="355" y="82"/>
                    </a:cubicBezTo>
                    <a:cubicBezTo>
                      <a:pt x="354" y="82"/>
                      <a:pt x="354" y="82"/>
                      <a:pt x="354" y="82"/>
                    </a:cubicBezTo>
                    <a:cubicBezTo>
                      <a:pt x="376" y="85"/>
                      <a:pt x="398" y="88"/>
                      <a:pt x="422" y="90"/>
                    </a:cubicBezTo>
                    <a:cubicBezTo>
                      <a:pt x="436" y="92"/>
                      <a:pt x="446" y="95"/>
                      <a:pt x="463" y="96"/>
                    </a:cubicBezTo>
                    <a:cubicBezTo>
                      <a:pt x="466" y="96"/>
                      <a:pt x="464" y="96"/>
                      <a:pt x="467" y="96"/>
                    </a:cubicBezTo>
                    <a:cubicBezTo>
                      <a:pt x="470" y="96"/>
                      <a:pt x="466" y="96"/>
                      <a:pt x="467" y="96"/>
                    </a:cubicBezTo>
                    <a:cubicBezTo>
                      <a:pt x="475" y="97"/>
                      <a:pt x="483" y="98"/>
                      <a:pt x="493" y="99"/>
                    </a:cubicBezTo>
                    <a:cubicBezTo>
                      <a:pt x="494" y="99"/>
                      <a:pt x="497" y="99"/>
                      <a:pt x="497" y="99"/>
                    </a:cubicBezTo>
                    <a:cubicBezTo>
                      <a:pt x="501" y="100"/>
                      <a:pt x="508" y="100"/>
                      <a:pt x="516" y="100"/>
                    </a:cubicBezTo>
                    <a:cubicBezTo>
                      <a:pt x="520" y="100"/>
                      <a:pt x="524" y="100"/>
                      <a:pt x="530" y="100"/>
                    </a:cubicBezTo>
                    <a:cubicBezTo>
                      <a:pt x="534" y="101"/>
                      <a:pt x="558" y="94"/>
                      <a:pt x="557" y="93"/>
                    </a:cubicBezTo>
                    <a:cubicBezTo>
                      <a:pt x="549" y="96"/>
                      <a:pt x="562" y="89"/>
                      <a:pt x="560" y="87"/>
                    </a:cubicBezTo>
                    <a:cubicBezTo>
                      <a:pt x="561" y="86"/>
                      <a:pt x="562" y="86"/>
                      <a:pt x="563" y="86"/>
                    </a:cubicBezTo>
                    <a:cubicBezTo>
                      <a:pt x="564" y="83"/>
                      <a:pt x="563" y="81"/>
                      <a:pt x="563" y="77"/>
                    </a:cubicBezTo>
                    <a:cubicBezTo>
                      <a:pt x="562" y="76"/>
                      <a:pt x="559" y="76"/>
                      <a:pt x="559" y="74"/>
                    </a:cubicBezTo>
                    <a:cubicBezTo>
                      <a:pt x="561" y="72"/>
                      <a:pt x="557" y="70"/>
                      <a:pt x="557" y="68"/>
                    </a:cubicBezTo>
                    <a:cubicBezTo>
                      <a:pt x="554" y="69"/>
                      <a:pt x="551" y="68"/>
                      <a:pt x="550" y="66"/>
                    </a:cubicBezTo>
                    <a:cubicBezTo>
                      <a:pt x="554" y="65"/>
                      <a:pt x="554" y="65"/>
                      <a:pt x="554" y="65"/>
                    </a:cubicBezTo>
                    <a:cubicBezTo>
                      <a:pt x="548" y="61"/>
                      <a:pt x="545" y="52"/>
                      <a:pt x="534" y="47"/>
                    </a:cubicBezTo>
                    <a:cubicBezTo>
                      <a:pt x="536" y="46"/>
                      <a:pt x="536" y="46"/>
                      <a:pt x="536" y="46"/>
                    </a:cubicBezTo>
                    <a:cubicBezTo>
                      <a:pt x="528" y="41"/>
                      <a:pt x="524" y="34"/>
                      <a:pt x="521" y="29"/>
                    </a:cubicBezTo>
                    <a:cubicBezTo>
                      <a:pt x="521" y="29"/>
                      <a:pt x="520" y="30"/>
                      <a:pt x="527" y="30"/>
                    </a:cubicBezTo>
                    <a:cubicBezTo>
                      <a:pt x="534" y="29"/>
                      <a:pt x="537" y="29"/>
                      <a:pt x="543" y="29"/>
                    </a:cubicBezTo>
                    <a:cubicBezTo>
                      <a:pt x="546" y="29"/>
                      <a:pt x="546" y="30"/>
                      <a:pt x="547" y="30"/>
                    </a:cubicBezTo>
                    <a:cubicBezTo>
                      <a:pt x="555" y="31"/>
                      <a:pt x="560" y="33"/>
                      <a:pt x="569" y="32"/>
                    </a:cubicBezTo>
                    <a:cubicBezTo>
                      <a:pt x="568" y="33"/>
                      <a:pt x="568" y="33"/>
                      <a:pt x="568" y="33"/>
                    </a:cubicBezTo>
                    <a:cubicBezTo>
                      <a:pt x="575" y="33"/>
                      <a:pt x="586" y="34"/>
                      <a:pt x="592" y="35"/>
                    </a:cubicBezTo>
                    <a:cubicBezTo>
                      <a:pt x="595" y="35"/>
                      <a:pt x="603" y="36"/>
                      <a:pt x="601" y="35"/>
                    </a:cubicBezTo>
                    <a:cubicBezTo>
                      <a:pt x="604" y="35"/>
                      <a:pt x="600" y="36"/>
                      <a:pt x="605" y="36"/>
                    </a:cubicBezTo>
                    <a:cubicBezTo>
                      <a:pt x="600" y="36"/>
                      <a:pt x="600" y="36"/>
                      <a:pt x="600" y="36"/>
                    </a:cubicBezTo>
                    <a:cubicBezTo>
                      <a:pt x="618" y="38"/>
                      <a:pt x="625" y="42"/>
                      <a:pt x="656" y="39"/>
                    </a:cubicBezTo>
                    <a:cubicBezTo>
                      <a:pt x="672" y="35"/>
                      <a:pt x="667" y="30"/>
                      <a:pt x="667" y="26"/>
                    </a:cubicBezTo>
                    <a:cubicBezTo>
                      <a:pt x="665" y="25"/>
                      <a:pt x="664" y="21"/>
                      <a:pt x="659" y="21"/>
                    </a:cubicBezTo>
                    <a:cubicBezTo>
                      <a:pt x="661" y="20"/>
                      <a:pt x="661" y="20"/>
                      <a:pt x="661" y="20"/>
                    </a:cubicBezTo>
                    <a:cubicBezTo>
                      <a:pt x="659" y="18"/>
                      <a:pt x="657" y="14"/>
                      <a:pt x="655" y="11"/>
                    </a:cubicBezTo>
                    <a:cubicBezTo>
                      <a:pt x="655" y="9"/>
                      <a:pt x="653" y="10"/>
                      <a:pt x="651" y="8"/>
                    </a:cubicBezTo>
                    <a:cubicBezTo>
                      <a:pt x="653" y="8"/>
                      <a:pt x="653" y="8"/>
                      <a:pt x="653" y="8"/>
                    </a:cubicBezTo>
                    <a:cubicBezTo>
                      <a:pt x="651" y="6"/>
                      <a:pt x="649" y="6"/>
                      <a:pt x="647" y="6"/>
                    </a:cubicBezTo>
                    <a:cubicBezTo>
                      <a:pt x="648" y="5"/>
                      <a:pt x="648" y="5"/>
                      <a:pt x="648" y="5"/>
                    </a:cubicBezTo>
                    <a:cubicBezTo>
                      <a:pt x="649" y="5"/>
                      <a:pt x="650" y="4"/>
                      <a:pt x="651" y="4"/>
                    </a:cubicBezTo>
                    <a:cubicBezTo>
                      <a:pt x="652" y="5"/>
                      <a:pt x="653" y="5"/>
                      <a:pt x="654" y="5"/>
                    </a:cubicBezTo>
                    <a:cubicBezTo>
                      <a:pt x="653" y="5"/>
                      <a:pt x="654" y="5"/>
                      <a:pt x="654" y="4"/>
                    </a:cubicBezTo>
                    <a:cubicBezTo>
                      <a:pt x="655" y="4"/>
                      <a:pt x="655" y="4"/>
                      <a:pt x="656" y="4"/>
                    </a:cubicBezTo>
                    <a:cubicBezTo>
                      <a:pt x="662" y="4"/>
                      <a:pt x="666" y="4"/>
                      <a:pt x="668" y="3"/>
                    </a:cubicBezTo>
                    <a:cubicBezTo>
                      <a:pt x="666" y="4"/>
                      <a:pt x="671" y="4"/>
                      <a:pt x="667" y="4"/>
                    </a:cubicBezTo>
                    <a:cubicBezTo>
                      <a:pt x="671" y="4"/>
                      <a:pt x="674" y="4"/>
                      <a:pt x="677" y="4"/>
                    </a:cubicBezTo>
                    <a:cubicBezTo>
                      <a:pt x="676" y="4"/>
                      <a:pt x="675" y="4"/>
                      <a:pt x="674" y="4"/>
                    </a:cubicBezTo>
                    <a:cubicBezTo>
                      <a:pt x="678" y="3"/>
                      <a:pt x="682" y="3"/>
                      <a:pt x="682" y="3"/>
                    </a:cubicBezTo>
                    <a:cubicBezTo>
                      <a:pt x="680" y="3"/>
                      <a:pt x="679" y="3"/>
                      <a:pt x="677" y="3"/>
                    </a:cubicBezTo>
                    <a:cubicBezTo>
                      <a:pt x="679" y="2"/>
                      <a:pt x="687" y="2"/>
                      <a:pt x="687" y="3"/>
                    </a:cubicBezTo>
                    <a:cubicBezTo>
                      <a:pt x="687" y="4"/>
                      <a:pt x="681" y="4"/>
                      <a:pt x="683" y="4"/>
                    </a:cubicBezTo>
                    <a:cubicBezTo>
                      <a:pt x="695" y="4"/>
                      <a:pt x="695" y="4"/>
                      <a:pt x="695" y="4"/>
                    </a:cubicBezTo>
                    <a:cubicBezTo>
                      <a:pt x="692" y="4"/>
                      <a:pt x="691" y="3"/>
                      <a:pt x="693" y="3"/>
                    </a:cubicBezTo>
                    <a:cubicBezTo>
                      <a:pt x="688" y="3"/>
                      <a:pt x="688" y="3"/>
                      <a:pt x="688" y="3"/>
                    </a:cubicBezTo>
                    <a:cubicBezTo>
                      <a:pt x="689" y="2"/>
                      <a:pt x="689" y="2"/>
                      <a:pt x="689" y="2"/>
                    </a:cubicBezTo>
                    <a:cubicBezTo>
                      <a:pt x="682" y="2"/>
                      <a:pt x="677" y="1"/>
                      <a:pt x="668" y="1"/>
                    </a:cubicBezTo>
                    <a:cubicBezTo>
                      <a:pt x="670" y="2"/>
                      <a:pt x="670" y="2"/>
                      <a:pt x="670" y="2"/>
                    </a:cubicBezTo>
                    <a:cubicBezTo>
                      <a:pt x="665" y="2"/>
                      <a:pt x="659" y="3"/>
                      <a:pt x="655" y="3"/>
                    </a:cubicBezTo>
                    <a:cubicBezTo>
                      <a:pt x="658" y="2"/>
                      <a:pt x="656" y="2"/>
                      <a:pt x="657" y="2"/>
                    </a:cubicBezTo>
                    <a:cubicBezTo>
                      <a:pt x="655" y="2"/>
                      <a:pt x="654" y="2"/>
                      <a:pt x="652" y="2"/>
                    </a:cubicBezTo>
                    <a:cubicBezTo>
                      <a:pt x="656" y="1"/>
                      <a:pt x="656" y="1"/>
                      <a:pt x="656" y="1"/>
                    </a:cubicBezTo>
                    <a:cubicBezTo>
                      <a:pt x="655" y="1"/>
                      <a:pt x="654" y="2"/>
                      <a:pt x="652" y="2"/>
                    </a:cubicBezTo>
                    <a:cubicBezTo>
                      <a:pt x="649" y="3"/>
                      <a:pt x="655" y="0"/>
                      <a:pt x="645" y="4"/>
                    </a:cubicBezTo>
                    <a:cubicBezTo>
                      <a:pt x="644" y="4"/>
                      <a:pt x="644" y="4"/>
                      <a:pt x="644" y="4"/>
                    </a:cubicBezTo>
                    <a:cubicBezTo>
                      <a:pt x="644" y="6"/>
                      <a:pt x="643" y="7"/>
                      <a:pt x="643" y="7"/>
                    </a:cubicBezTo>
                    <a:cubicBezTo>
                      <a:pt x="643" y="7"/>
                      <a:pt x="643" y="7"/>
                      <a:pt x="643" y="7"/>
                    </a:cubicBezTo>
                    <a:cubicBezTo>
                      <a:pt x="641" y="10"/>
                      <a:pt x="645" y="6"/>
                      <a:pt x="645" y="8"/>
                    </a:cubicBezTo>
                    <a:cubicBezTo>
                      <a:pt x="644" y="9"/>
                      <a:pt x="641" y="9"/>
                      <a:pt x="640" y="11"/>
                    </a:cubicBezTo>
                    <a:cubicBezTo>
                      <a:pt x="640" y="13"/>
                      <a:pt x="645" y="16"/>
                      <a:pt x="644" y="19"/>
                    </a:cubicBezTo>
                    <a:cubicBezTo>
                      <a:pt x="647" y="21"/>
                      <a:pt x="650" y="23"/>
                      <a:pt x="653" y="24"/>
                    </a:cubicBezTo>
                    <a:cubicBezTo>
                      <a:pt x="654" y="25"/>
                      <a:pt x="649" y="25"/>
                      <a:pt x="652" y="26"/>
                    </a:cubicBezTo>
                    <a:cubicBezTo>
                      <a:pt x="650" y="26"/>
                      <a:pt x="649" y="26"/>
                      <a:pt x="648" y="27"/>
                    </a:cubicBezTo>
                    <a:cubicBezTo>
                      <a:pt x="650" y="27"/>
                      <a:pt x="650" y="30"/>
                      <a:pt x="652" y="28"/>
                    </a:cubicBezTo>
                    <a:cubicBezTo>
                      <a:pt x="653" y="30"/>
                      <a:pt x="654" y="32"/>
                      <a:pt x="653" y="33"/>
                    </a:cubicBezTo>
                    <a:cubicBezTo>
                      <a:pt x="652" y="33"/>
                      <a:pt x="650" y="33"/>
                      <a:pt x="649" y="33"/>
                    </a:cubicBezTo>
                    <a:cubicBezTo>
                      <a:pt x="648" y="34"/>
                      <a:pt x="650" y="34"/>
                      <a:pt x="646" y="34"/>
                    </a:cubicBezTo>
                    <a:cubicBezTo>
                      <a:pt x="638" y="35"/>
                      <a:pt x="640" y="33"/>
                      <a:pt x="639" y="32"/>
                    </a:cubicBezTo>
                    <a:cubicBezTo>
                      <a:pt x="643" y="32"/>
                      <a:pt x="643" y="32"/>
                      <a:pt x="643" y="32"/>
                    </a:cubicBezTo>
                    <a:cubicBezTo>
                      <a:pt x="640" y="32"/>
                      <a:pt x="637" y="32"/>
                      <a:pt x="633" y="32"/>
                    </a:cubicBezTo>
                    <a:cubicBezTo>
                      <a:pt x="635" y="30"/>
                      <a:pt x="640" y="32"/>
                      <a:pt x="643" y="32"/>
                    </a:cubicBezTo>
                    <a:cubicBezTo>
                      <a:pt x="642" y="30"/>
                      <a:pt x="642" y="30"/>
                      <a:pt x="642" y="30"/>
                    </a:cubicBezTo>
                    <a:cubicBezTo>
                      <a:pt x="636" y="29"/>
                      <a:pt x="638" y="31"/>
                      <a:pt x="632" y="30"/>
                    </a:cubicBezTo>
                    <a:cubicBezTo>
                      <a:pt x="634" y="30"/>
                      <a:pt x="634" y="30"/>
                      <a:pt x="634" y="30"/>
                    </a:cubicBezTo>
                    <a:cubicBezTo>
                      <a:pt x="629" y="29"/>
                      <a:pt x="629" y="29"/>
                      <a:pt x="629" y="29"/>
                    </a:cubicBezTo>
                    <a:cubicBezTo>
                      <a:pt x="628" y="30"/>
                      <a:pt x="627" y="31"/>
                      <a:pt x="631" y="31"/>
                    </a:cubicBezTo>
                    <a:cubicBezTo>
                      <a:pt x="626" y="32"/>
                      <a:pt x="627" y="31"/>
                      <a:pt x="621" y="30"/>
                    </a:cubicBezTo>
                    <a:cubicBezTo>
                      <a:pt x="618" y="31"/>
                      <a:pt x="624" y="31"/>
                      <a:pt x="622" y="31"/>
                    </a:cubicBezTo>
                    <a:cubicBezTo>
                      <a:pt x="621" y="32"/>
                      <a:pt x="617" y="32"/>
                      <a:pt x="614" y="31"/>
                    </a:cubicBezTo>
                    <a:cubicBezTo>
                      <a:pt x="609" y="31"/>
                      <a:pt x="614" y="30"/>
                      <a:pt x="613" y="30"/>
                    </a:cubicBezTo>
                    <a:cubicBezTo>
                      <a:pt x="614" y="30"/>
                      <a:pt x="618" y="30"/>
                      <a:pt x="616" y="30"/>
                    </a:cubicBezTo>
                    <a:cubicBezTo>
                      <a:pt x="624" y="30"/>
                      <a:pt x="618" y="29"/>
                      <a:pt x="623" y="29"/>
                    </a:cubicBezTo>
                    <a:cubicBezTo>
                      <a:pt x="619" y="27"/>
                      <a:pt x="617" y="28"/>
                      <a:pt x="615" y="28"/>
                    </a:cubicBezTo>
                    <a:cubicBezTo>
                      <a:pt x="616" y="29"/>
                      <a:pt x="612" y="29"/>
                      <a:pt x="613" y="29"/>
                    </a:cubicBezTo>
                    <a:cubicBezTo>
                      <a:pt x="600" y="30"/>
                      <a:pt x="611" y="27"/>
                      <a:pt x="603" y="27"/>
                    </a:cubicBezTo>
                    <a:cubicBezTo>
                      <a:pt x="602" y="28"/>
                      <a:pt x="589" y="27"/>
                      <a:pt x="591" y="29"/>
                    </a:cubicBezTo>
                    <a:cubicBezTo>
                      <a:pt x="589" y="29"/>
                      <a:pt x="586" y="29"/>
                      <a:pt x="585" y="29"/>
                    </a:cubicBezTo>
                    <a:cubicBezTo>
                      <a:pt x="589" y="28"/>
                      <a:pt x="583" y="28"/>
                      <a:pt x="588" y="27"/>
                    </a:cubicBezTo>
                    <a:cubicBezTo>
                      <a:pt x="586" y="27"/>
                      <a:pt x="586" y="27"/>
                      <a:pt x="586" y="27"/>
                    </a:cubicBezTo>
                    <a:cubicBezTo>
                      <a:pt x="592" y="27"/>
                      <a:pt x="592" y="27"/>
                      <a:pt x="592" y="27"/>
                    </a:cubicBezTo>
                    <a:cubicBezTo>
                      <a:pt x="590" y="26"/>
                      <a:pt x="587" y="24"/>
                      <a:pt x="586" y="24"/>
                    </a:cubicBezTo>
                    <a:cubicBezTo>
                      <a:pt x="581" y="24"/>
                      <a:pt x="586" y="25"/>
                      <a:pt x="580" y="24"/>
                    </a:cubicBezTo>
                    <a:cubicBezTo>
                      <a:pt x="583" y="24"/>
                      <a:pt x="581" y="23"/>
                      <a:pt x="579" y="23"/>
                    </a:cubicBezTo>
                    <a:cubicBezTo>
                      <a:pt x="582" y="24"/>
                      <a:pt x="576" y="24"/>
                      <a:pt x="573" y="24"/>
                    </a:cubicBezTo>
                    <a:cubicBezTo>
                      <a:pt x="569" y="24"/>
                      <a:pt x="567" y="23"/>
                      <a:pt x="568" y="23"/>
                    </a:cubicBezTo>
                    <a:cubicBezTo>
                      <a:pt x="574" y="22"/>
                      <a:pt x="574" y="22"/>
                      <a:pt x="574" y="22"/>
                    </a:cubicBezTo>
                    <a:cubicBezTo>
                      <a:pt x="570" y="23"/>
                      <a:pt x="573" y="22"/>
                      <a:pt x="570" y="22"/>
                    </a:cubicBezTo>
                    <a:cubicBezTo>
                      <a:pt x="568" y="22"/>
                      <a:pt x="564" y="23"/>
                      <a:pt x="562" y="23"/>
                    </a:cubicBezTo>
                    <a:cubicBezTo>
                      <a:pt x="558" y="23"/>
                      <a:pt x="558" y="22"/>
                      <a:pt x="556" y="22"/>
                    </a:cubicBezTo>
                    <a:cubicBezTo>
                      <a:pt x="562" y="22"/>
                      <a:pt x="562" y="22"/>
                      <a:pt x="562" y="22"/>
                    </a:cubicBezTo>
                    <a:cubicBezTo>
                      <a:pt x="556" y="22"/>
                      <a:pt x="564" y="21"/>
                      <a:pt x="556" y="21"/>
                    </a:cubicBezTo>
                    <a:cubicBezTo>
                      <a:pt x="553" y="21"/>
                      <a:pt x="553" y="21"/>
                      <a:pt x="553" y="21"/>
                    </a:cubicBezTo>
                    <a:cubicBezTo>
                      <a:pt x="552" y="21"/>
                      <a:pt x="552" y="21"/>
                      <a:pt x="554" y="20"/>
                    </a:cubicBezTo>
                    <a:cubicBezTo>
                      <a:pt x="552" y="21"/>
                      <a:pt x="548" y="21"/>
                      <a:pt x="546" y="21"/>
                    </a:cubicBezTo>
                    <a:cubicBezTo>
                      <a:pt x="546" y="20"/>
                      <a:pt x="546" y="20"/>
                      <a:pt x="546" y="20"/>
                    </a:cubicBezTo>
                    <a:cubicBezTo>
                      <a:pt x="543" y="20"/>
                      <a:pt x="536" y="21"/>
                      <a:pt x="532" y="21"/>
                    </a:cubicBezTo>
                    <a:cubicBezTo>
                      <a:pt x="534" y="22"/>
                      <a:pt x="538" y="20"/>
                      <a:pt x="543" y="21"/>
                    </a:cubicBezTo>
                    <a:cubicBezTo>
                      <a:pt x="545" y="22"/>
                      <a:pt x="536" y="22"/>
                      <a:pt x="534" y="22"/>
                    </a:cubicBezTo>
                    <a:cubicBezTo>
                      <a:pt x="537" y="21"/>
                      <a:pt x="523" y="22"/>
                      <a:pt x="513" y="25"/>
                    </a:cubicBezTo>
                    <a:cubicBezTo>
                      <a:pt x="507" y="26"/>
                      <a:pt x="500" y="29"/>
                      <a:pt x="500" y="29"/>
                    </a:cubicBezTo>
                    <a:cubicBezTo>
                      <a:pt x="501" y="30"/>
                      <a:pt x="501" y="30"/>
                      <a:pt x="501" y="30"/>
                    </a:cubicBezTo>
                    <a:cubicBezTo>
                      <a:pt x="493" y="32"/>
                      <a:pt x="499" y="34"/>
                      <a:pt x="498" y="36"/>
                    </a:cubicBezTo>
                    <a:cubicBezTo>
                      <a:pt x="496" y="35"/>
                      <a:pt x="494" y="35"/>
                      <a:pt x="494" y="37"/>
                    </a:cubicBezTo>
                    <a:cubicBezTo>
                      <a:pt x="497" y="35"/>
                      <a:pt x="499" y="38"/>
                      <a:pt x="501" y="37"/>
                    </a:cubicBezTo>
                    <a:cubicBezTo>
                      <a:pt x="501" y="39"/>
                      <a:pt x="496" y="37"/>
                      <a:pt x="494" y="38"/>
                    </a:cubicBezTo>
                    <a:cubicBezTo>
                      <a:pt x="497" y="39"/>
                      <a:pt x="494" y="41"/>
                      <a:pt x="498" y="41"/>
                    </a:cubicBezTo>
                    <a:cubicBezTo>
                      <a:pt x="498" y="40"/>
                      <a:pt x="500" y="41"/>
                      <a:pt x="502" y="41"/>
                    </a:cubicBezTo>
                    <a:cubicBezTo>
                      <a:pt x="503" y="43"/>
                      <a:pt x="500" y="41"/>
                      <a:pt x="500" y="43"/>
                    </a:cubicBezTo>
                    <a:cubicBezTo>
                      <a:pt x="501" y="43"/>
                      <a:pt x="504" y="44"/>
                      <a:pt x="504" y="42"/>
                    </a:cubicBezTo>
                    <a:cubicBezTo>
                      <a:pt x="504" y="43"/>
                      <a:pt x="509" y="44"/>
                      <a:pt x="507" y="45"/>
                    </a:cubicBezTo>
                    <a:cubicBezTo>
                      <a:pt x="506" y="46"/>
                      <a:pt x="505" y="44"/>
                      <a:pt x="504" y="45"/>
                    </a:cubicBezTo>
                    <a:cubicBezTo>
                      <a:pt x="505" y="47"/>
                      <a:pt x="510" y="45"/>
                      <a:pt x="513" y="47"/>
                    </a:cubicBezTo>
                    <a:cubicBezTo>
                      <a:pt x="513" y="45"/>
                      <a:pt x="518" y="45"/>
                      <a:pt x="520" y="46"/>
                    </a:cubicBezTo>
                    <a:cubicBezTo>
                      <a:pt x="521" y="49"/>
                      <a:pt x="518" y="45"/>
                      <a:pt x="516" y="47"/>
                    </a:cubicBezTo>
                    <a:cubicBezTo>
                      <a:pt x="517" y="48"/>
                      <a:pt x="517" y="48"/>
                      <a:pt x="517" y="48"/>
                    </a:cubicBezTo>
                    <a:cubicBezTo>
                      <a:pt x="515" y="50"/>
                      <a:pt x="508" y="46"/>
                      <a:pt x="506" y="48"/>
                    </a:cubicBezTo>
                    <a:cubicBezTo>
                      <a:pt x="509" y="49"/>
                      <a:pt x="509" y="49"/>
                      <a:pt x="509" y="49"/>
                    </a:cubicBezTo>
                    <a:cubicBezTo>
                      <a:pt x="507" y="49"/>
                      <a:pt x="505" y="49"/>
                      <a:pt x="504" y="50"/>
                    </a:cubicBezTo>
                    <a:cubicBezTo>
                      <a:pt x="507" y="50"/>
                      <a:pt x="507" y="52"/>
                      <a:pt x="508" y="52"/>
                    </a:cubicBezTo>
                    <a:cubicBezTo>
                      <a:pt x="511" y="52"/>
                      <a:pt x="507" y="52"/>
                      <a:pt x="509" y="51"/>
                    </a:cubicBezTo>
                    <a:cubicBezTo>
                      <a:pt x="510" y="52"/>
                      <a:pt x="514" y="52"/>
                      <a:pt x="515" y="54"/>
                    </a:cubicBezTo>
                    <a:cubicBezTo>
                      <a:pt x="512" y="53"/>
                      <a:pt x="512" y="55"/>
                      <a:pt x="510" y="55"/>
                    </a:cubicBezTo>
                    <a:cubicBezTo>
                      <a:pt x="510" y="56"/>
                      <a:pt x="513" y="55"/>
                      <a:pt x="513" y="56"/>
                    </a:cubicBezTo>
                    <a:cubicBezTo>
                      <a:pt x="512" y="56"/>
                      <a:pt x="512" y="56"/>
                      <a:pt x="512" y="56"/>
                    </a:cubicBezTo>
                    <a:cubicBezTo>
                      <a:pt x="516" y="61"/>
                      <a:pt x="521" y="66"/>
                      <a:pt x="530" y="69"/>
                    </a:cubicBezTo>
                    <a:cubicBezTo>
                      <a:pt x="528" y="70"/>
                      <a:pt x="529" y="72"/>
                      <a:pt x="529" y="74"/>
                    </a:cubicBezTo>
                    <a:cubicBezTo>
                      <a:pt x="529" y="73"/>
                      <a:pt x="531" y="74"/>
                      <a:pt x="532" y="74"/>
                    </a:cubicBezTo>
                    <a:cubicBezTo>
                      <a:pt x="530" y="76"/>
                      <a:pt x="530" y="76"/>
                      <a:pt x="530" y="76"/>
                    </a:cubicBezTo>
                    <a:cubicBezTo>
                      <a:pt x="530" y="78"/>
                      <a:pt x="533" y="79"/>
                      <a:pt x="535" y="80"/>
                    </a:cubicBezTo>
                    <a:cubicBezTo>
                      <a:pt x="535" y="80"/>
                      <a:pt x="534" y="80"/>
                      <a:pt x="534" y="80"/>
                    </a:cubicBezTo>
                    <a:cubicBezTo>
                      <a:pt x="533" y="82"/>
                      <a:pt x="536" y="81"/>
                      <a:pt x="537" y="82"/>
                    </a:cubicBezTo>
                    <a:cubicBezTo>
                      <a:pt x="535" y="83"/>
                      <a:pt x="535" y="83"/>
                      <a:pt x="535" y="83"/>
                    </a:cubicBezTo>
                    <a:cubicBezTo>
                      <a:pt x="537" y="83"/>
                      <a:pt x="537" y="83"/>
                      <a:pt x="537" y="83"/>
                    </a:cubicBezTo>
                    <a:cubicBezTo>
                      <a:pt x="538" y="84"/>
                      <a:pt x="538" y="86"/>
                      <a:pt x="535" y="86"/>
                    </a:cubicBezTo>
                    <a:cubicBezTo>
                      <a:pt x="536" y="86"/>
                      <a:pt x="536" y="87"/>
                      <a:pt x="537" y="86"/>
                    </a:cubicBezTo>
                    <a:cubicBezTo>
                      <a:pt x="536" y="87"/>
                      <a:pt x="535" y="90"/>
                      <a:pt x="535" y="91"/>
                    </a:cubicBezTo>
                    <a:cubicBezTo>
                      <a:pt x="530" y="91"/>
                      <a:pt x="523" y="91"/>
                      <a:pt x="518" y="91"/>
                    </a:cubicBezTo>
                    <a:cubicBezTo>
                      <a:pt x="516" y="91"/>
                      <a:pt x="516" y="91"/>
                      <a:pt x="515" y="91"/>
                    </a:cubicBezTo>
                    <a:cubicBezTo>
                      <a:pt x="510" y="89"/>
                      <a:pt x="499" y="90"/>
                      <a:pt x="493" y="88"/>
                    </a:cubicBezTo>
                    <a:cubicBezTo>
                      <a:pt x="494" y="89"/>
                      <a:pt x="489" y="90"/>
                      <a:pt x="485" y="90"/>
                    </a:cubicBezTo>
                    <a:cubicBezTo>
                      <a:pt x="479" y="90"/>
                      <a:pt x="486" y="88"/>
                      <a:pt x="483" y="87"/>
                    </a:cubicBezTo>
                    <a:cubicBezTo>
                      <a:pt x="480" y="87"/>
                      <a:pt x="476" y="87"/>
                      <a:pt x="475" y="87"/>
                    </a:cubicBezTo>
                    <a:cubicBezTo>
                      <a:pt x="475" y="87"/>
                      <a:pt x="475" y="87"/>
                      <a:pt x="475" y="87"/>
                    </a:cubicBezTo>
                    <a:cubicBezTo>
                      <a:pt x="472" y="87"/>
                      <a:pt x="468" y="87"/>
                      <a:pt x="466" y="86"/>
                    </a:cubicBezTo>
                    <a:cubicBezTo>
                      <a:pt x="466" y="86"/>
                      <a:pt x="466" y="86"/>
                      <a:pt x="466" y="86"/>
                    </a:cubicBezTo>
                    <a:cubicBezTo>
                      <a:pt x="464" y="86"/>
                      <a:pt x="463" y="85"/>
                      <a:pt x="460" y="85"/>
                    </a:cubicBezTo>
                    <a:cubicBezTo>
                      <a:pt x="457" y="85"/>
                      <a:pt x="453" y="84"/>
                      <a:pt x="450" y="85"/>
                    </a:cubicBezTo>
                    <a:cubicBezTo>
                      <a:pt x="450" y="84"/>
                      <a:pt x="450" y="84"/>
                      <a:pt x="450" y="84"/>
                    </a:cubicBezTo>
                    <a:cubicBezTo>
                      <a:pt x="448" y="85"/>
                      <a:pt x="448" y="85"/>
                      <a:pt x="448" y="85"/>
                    </a:cubicBezTo>
                    <a:cubicBezTo>
                      <a:pt x="444" y="84"/>
                      <a:pt x="444" y="84"/>
                      <a:pt x="444" y="84"/>
                    </a:cubicBezTo>
                    <a:cubicBezTo>
                      <a:pt x="446" y="84"/>
                      <a:pt x="447" y="83"/>
                      <a:pt x="448" y="83"/>
                    </a:cubicBezTo>
                    <a:cubicBezTo>
                      <a:pt x="444" y="82"/>
                      <a:pt x="445" y="84"/>
                      <a:pt x="442" y="84"/>
                    </a:cubicBezTo>
                    <a:cubicBezTo>
                      <a:pt x="437" y="84"/>
                      <a:pt x="439" y="83"/>
                      <a:pt x="438" y="83"/>
                    </a:cubicBezTo>
                    <a:cubicBezTo>
                      <a:pt x="440" y="83"/>
                      <a:pt x="440" y="83"/>
                      <a:pt x="441" y="83"/>
                    </a:cubicBezTo>
                    <a:cubicBezTo>
                      <a:pt x="445" y="83"/>
                      <a:pt x="440" y="83"/>
                      <a:pt x="440" y="82"/>
                    </a:cubicBezTo>
                    <a:cubicBezTo>
                      <a:pt x="440" y="82"/>
                      <a:pt x="438" y="83"/>
                      <a:pt x="435" y="82"/>
                    </a:cubicBezTo>
                    <a:cubicBezTo>
                      <a:pt x="433" y="82"/>
                      <a:pt x="428" y="82"/>
                      <a:pt x="430" y="81"/>
                    </a:cubicBezTo>
                    <a:cubicBezTo>
                      <a:pt x="427" y="81"/>
                      <a:pt x="425" y="81"/>
                      <a:pt x="423" y="81"/>
                    </a:cubicBezTo>
                    <a:cubicBezTo>
                      <a:pt x="424" y="81"/>
                      <a:pt x="427" y="82"/>
                      <a:pt x="427" y="82"/>
                    </a:cubicBezTo>
                    <a:cubicBezTo>
                      <a:pt x="425" y="82"/>
                      <a:pt x="421" y="82"/>
                      <a:pt x="421" y="82"/>
                    </a:cubicBezTo>
                    <a:cubicBezTo>
                      <a:pt x="423" y="82"/>
                      <a:pt x="423" y="82"/>
                      <a:pt x="423" y="82"/>
                    </a:cubicBezTo>
                    <a:cubicBezTo>
                      <a:pt x="421" y="82"/>
                      <a:pt x="417" y="81"/>
                      <a:pt x="418" y="82"/>
                    </a:cubicBezTo>
                    <a:cubicBezTo>
                      <a:pt x="417" y="80"/>
                      <a:pt x="417" y="80"/>
                      <a:pt x="417" y="80"/>
                    </a:cubicBezTo>
                    <a:cubicBezTo>
                      <a:pt x="414" y="81"/>
                      <a:pt x="411" y="80"/>
                      <a:pt x="408" y="80"/>
                    </a:cubicBezTo>
                    <a:cubicBezTo>
                      <a:pt x="409" y="79"/>
                      <a:pt x="413" y="79"/>
                      <a:pt x="408" y="78"/>
                    </a:cubicBezTo>
                    <a:cubicBezTo>
                      <a:pt x="402" y="78"/>
                      <a:pt x="402" y="78"/>
                      <a:pt x="402" y="78"/>
                    </a:cubicBezTo>
                    <a:cubicBezTo>
                      <a:pt x="400" y="78"/>
                      <a:pt x="399" y="78"/>
                      <a:pt x="401" y="77"/>
                    </a:cubicBezTo>
                    <a:cubicBezTo>
                      <a:pt x="393" y="76"/>
                      <a:pt x="388" y="78"/>
                      <a:pt x="383" y="77"/>
                    </a:cubicBezTo>
                    <a:cubicBezTo>
                      <a:pt x="387" y="76"/>
                      <a:pt x="385" y="76"/>
                      <a:pt x="383" y="75"/>
                    </a:cubicBezTo>
                    <a:cubicBezTo>
                      <a:pt x="383" y="75"/>
                      <a:pt x="382" y="76"/>
                      <a:pt x="380" y="76"/>
                    </a:cubicBezTo>
                    <a:cubicBezTo>
                      <a:pt x="380" y="76"/>
                      <a:pt x="383" y="75"/>
                      <a:pt x="384" y="76"/>
                    </a:cubicBezTo>
                    <a:cubicBezTo>
                      <a:pt x="384" y="77"/>
                      <a:pt x="381" y="76"/>
                      <a:pt x="379" y="76"/>
                    </a:cubicBezTo>
                    <a:cubicBezTo>
                      <a:pt x="378" y="73"/>
                      <a:pt x="361" y="73"/>
                      <a:pt x="354" y="71"/>
                    </a:cubicBezTo>
                    <a:cubicBezTo>
                      <a:pt x="352" y="72"/>
                      <a:pt x="349" y="71"/>
                      <a:pt x="346" y="71"/>
                    </a:cubicBezTo>
                    <a:cubicBezTo>
                      <a:pt x="349" y="70"/>
                      <a:pt x="340" y="71"/>
                      <a:pt x="339" y="70"/>
                    </a:cubicBezTo>
                    <a:cubicBezTo>
                      <a:pt x="338" y="71"/>
                      <a:pt x="338" y="71"/>
                      <a:pt x="338" y="71"/>
                    </a:cubicBezTo>
                    <a:cubicBezTo>
                      <a:pt x="333" y="70"/>
                      <a:pt x="325" y="71"/>
                      <a:pt x="324" y="70"/>
                    </a:cubicBezTo>
                    <a:cubicBezTo>
                      <a:pt x="321" y="69"/>
                      <a:pt x="327" y="69"/>
                      <a:pt x="329" y="69"/>
                    </a:cubicBezTo>
                    <a:cubicBezTo>
                      <a:pt x="327" y="67"/>
                      <a:pt x="314" y="69"/>
                      <a:pt x="313" y="67"/>
                    </a:cubicBezTo>
                    <a:cubicBezTo>
                      <a:pt x="312" y="67"/>
                      <a:pt x="312" y="68"/>
                      <a:pt x="307" y="68"/>
                    </a:cubicBezTo>
                    <a:cubicBezTo>
                      <a:pt x="305" y="68"/>
                      <a:pt x="299" y="66"/>
                      <a:pt x="300" y="66"/>
                    </a:cubicBezTo>
                    <a:cubicBezTo>
                      <a:pt x="297" y="66"/>
                      <a:pt x="295" y="67"/>
                      <a:pt x="293" y="66"/>
                    </a:cubicBezTo>
                    <a:cubicBezTo>
                      <a:pt x="294" y="66"/>
                      <a:pt x="295" y="66"/>
                      <a:pt x="297" y="66"/>
                    </a:cubicBezTo>
                    <a:cubicBezTo>
                      <a:pt x="292" y="65"/>
                      <a:pt x="287" y="65"/>
                      <a:pt x="282" y="65"/>
                    </a:cubicBezTo>
                    <a:cubicBezTo>
                      <a:pt x="281" y="64"/>
                      <a:pt x="271" y="64"/>
                      <a:pt x="263" y="64"/>
                    </a:cubicBezTo>
                    <a:cubicBezTo>
                      <a:pt x="259" y="65"/>
                      <a:pt x="244" y="65"/>
                      <a:pt x="240" y="69"/>
                    </a:cubicBezTo>
                    <a:cubicBezTo>
                      <a:pt x="240" y="68"/>
                      <a:pt x="238" y="69"/>
                      <a:pt x="237" y="70"/>
                    </a:cubicBezTo>
                    <a:cubicBezTo>
                      <a:pt x="235" y="72"/>
                      <a:pt x="239" y="72"/>
                      <a:pt x="239" y="73"/>
                    </a:cubicBezTo>
                    <a:cubicBezTo>
                      <a:pt x="236" y="73"/>
                      <a:pt x="236" y="73"/>
                      <a:pt x="236" y="73"/>
                    </a:cubicBezTo>
                    <a:cubicBezTo>
                      <a:pt x="233" y="74"/>
                      <a:pt x="237" y="76"/>
                      <a:pt x="236" y="77"/>
                    </a:cubicBezTo>
                    <a:cubicBezTo>
                      <a:pt x="238" y="76"/>
                      <a:pt x="237" y="78"/>
                      <a:pt x="239" y="77"/>
                    </a:cubicBezTo>
                    <a:cubicBezTo>
                      <a:pt x="241" y="78"/>
                      <a:pt x="241" y="78"/>
                      <a:pt x="241" y="78"/>
                    </a:cubicBezTo>
                    <a:cubicBezTo>
                      <a:pt x="243" y="80"/>
                      <a:pt x="242" y="78"/>
                      <a:pt x="245" y="80"/>
                    </a:cubicBezTo>
                    <a:cubicBezTo>
                      <a:pt x="246" y="81"/>
                      <a:pt x="242" y="81"/>
                      <a:pt x="242" y="81"/>
                    </a:cubicBezTo>
                    <a:cubicBezTo>
                      <a:pt x="241" y="82"/>
                      <a:pt x="243" y="82"/>
                      <a:pt x="245" y="83"/>
                    </a:cubicBezTo>
                    <a:cubicBezTo>
                      <a:pt x="245" y="83"/>
                      <a:pt x="245" y="83"/>
                      <a:pt x="246" y="83"/>
                    </a:cubicBezTo>
                    <a:cubicBezTo>
                      <a:pt x="245" y="83"/>
                      <a:pt x="245" y="83"/>
                      <a:pt x="245" y="83"/>
                    </a:cubicBezTo>
                    <a:cubicBezTo>
                      <a:pt x="246" y="84"/>
                      <a:pt x="246" y="84"/>
                      <a:pt x="247" y="84"/>
                    </a:cubicBezTo>
                    <a:cubicBezTo>
                      <a:pt x="247" y="84"/>
                      <a:pt x="247" y="84"/>
                      <a:pt x="247" y="84"/>
                    </a:cubicBezTo>
                    <a:cubicBezTo>
                      <a:pt x="246" y="84"/>
                      <a:pt x="246" y="84"/>
                      <a:pt x="245" y="83"/>
                    </a:cubicBezTo>
                    <a:cubicBezTo>
                      <a:pt x="245" y="84"/>
                      <a:pt x="246" y="84"/>
                      <a:pt x="246" y="84"/>
                    </a:cubicBezTo>
                    <a:cubicBezTo>
                      <a:pt x="246" y="85"/>
                      <a:pt x="246" y="85"/>
                      <a:pt x="246" y="85"/>
                    </a:cubicBezTo>
                    <a:cubicBezTo>
                      <a:pt x="247" y="85"/>
                      <a:pt x="247" y="85"/>
                      <a:pt x="247" y="85"/>
                    </a:cubicBezTo>
                    <a:cubicBezTo>
                      <a:pt x="245" y="86"/>
                      <a:pt x="245" y="86"/>
                      <a:pt x="245" y="86"/>
                    </a:cubicBezTo>
                    <a:cubicBezTo>
                      <a:pt x="245" y="86"/>
                      <a:pt x="250" y="87"/>
                      <a:pt x="251" y="87"/>
                    </a:cubicBezTo>
                    <a:cubicBezTo>
                      <a:pt x="252" y="90"/>
                      <a:pt x="260" y="94"/>
                      <a:pt x="263" y="95"/>
                    </a:cubicBezTo>
                    <a:cubicBezTo>
                      <a:pt x="262" y="95"/>
                      <a:pt x="262" y="95"/>
                      <a:pt x="263" y="95"/>
                    </a:cubicBezTo>
                    <a:cubicBezTo>
                      <a:pt x="265" y="96"/>
                      <a:pt x="268" y="96"/>
                      <a:pt x="267" y="96"/>
                    </a:cubicBezTo>
                    <a:cubicBezTo>
                      <a:pt x="269" y="97"/>
                      <a:pt x="266" y="97"/>
                      <a:pt x="268" y="99"/>
                    </a:cubicBezTo>
                    <a:cubicBezTo>
                      <a:pt x="268" y="99"/>
                      <a:pt x="270" y="98"/>
                      <a:pt x="269" y="98"/>
                    </a:cubicBezTo>
                    <a:cubicBezTo>
                      <a:pt x="270" y="101"/>
                      <a:pt x="279" y="102"/>
                      <a:pt x="281" y="105"/>
                    </a:cubicBezTo>
                    <a:cubicBezTo>
                      <a:pt x="280" y="105"/>
                      <a:pt x="279" y="105"/>
                      <a:pt x="278" y="105"/>
                    </a:cubicBezTo>
                    <a:cubicBezTo>
                      <a:pt x="282" y="106"/>
                      <a:pt x="285" y="108"/>
                      <a:pt x="291" y="109"/>
                    </a:cubicBezTo>
                    <a:cubicBezTo>
                      <a:pt x="289" y="109"/>
                      <a:pt x="289" y="109"/>
                      <a:pt x="287" y="109"/>
                    </a:cubicBezTo>
                    <a:cubicBezTo>
                      <a:pt x="289" y="110"/>
                      <a:pt x="292" y="112"/>
                      <a:pt x="295" y="112"/>
                    </a:cubicBezTo>
                    <a:cubicBezTo>
                      <a:pt x="295" y="111"/>
                      <a:pt x="294" y="112"/>
                      <a:pt x="293" y="111"/>
                    </a:cubicBezTo>
                    <a:cubicBezTo>
                      <a:pt x="293" y="110"/>
                      <a:pt x="298" y="111"/>
                      <a:pt x="299" y="112"/>
                    </a:cubicBezTo>
                    <a:cubicBezTo>
                      <a:pt x="299" y="112"/>
                      <a:pt x="299" y="112"/>
                      <a:pt x="299" y="112"/>
                    </a:cubicBezTo>
                    <a:cubicBezTo>
                      <a:pt x="301" y="113"/>
                      <a:pt x="302" y="113"/>
                      <a:pt x="304" y="114"/>
                    </a:cubicBezTo>
                    <a:cubicBezTo>
                      <a:pt x="304" y="115"/>
                      <a:pt x="302" y="114"/>
                      <a:pt x="302" y="115"/>
                    </a:cubicBezTo>
                    <a:cubicBezTo>
                      <a:pt x="299" y="116"/>
                      <a:pt x="304" y="118"/>
                      <a:pt x="304" y="118"/>
                    </a:cubicBezTo>
                    <a:cubicBezTo>
                      <a:pt x="306" y="118"/>
                      <a:pt x="307" y="119"/>
                      <a:pt x="308" y="118"/>
                    </a:cubicBezTo>
                    <a:cubicBezTo>
                      <a:pt x="310" y="119"/>
                      <a:pt x="307" y="119"/>
                      <a:pt x="308" y="120"/>
                    </a:cubicBezTo>
                    <a:cubicBezTo>
                      <a:pt x="318" y="121"/>
                      <a:pt x="318" y="121"/>
                      <a:pt x="318" y="121"/>
                    </a:cubicBezTo>
                    <a:cubicBezTo>
                      <a:pt x="317" y="121"/>
                      <a:pt x="317" y="123"/>
                      <a:pt x="314" y="122"/>
                    </a:cubicBezTo>
                    <a:cubicBezTo>
                      <a:pt x="318" y="124"/>
                      <a:pt x="324" y="124"/>
                      <a:pt x="328" y="125"/>
                    </a:cubicBezTo>
                    <a:cubicBezTo>
                      <a:pt x="329" y="126"/>
                      <a:pt x="333" y="127"/>
                      <a:pt x="334" y="128"/>
                    </a:cubicBezTo>
                    <a:cubicBezTo>
                      <a:pt x="333" y="129"/>
                      <a:pt x="334" y="127"/>
                      <a:pt x="332" y="128"/>
                    </a:cubicBezTo>
                    <a:cubicBezTo>
                      <a:pt x="332" y="129"/>
                      <a:pt x="332" y="129"/>
                      <a:pt x="332" y="129"/>
                    </a:cubicBezTo>
                    <a:cubicBezTo>
                      <a:pt x="329" y="128"/>
                      <a:pt x="329" y="130"/>
                      <a:pt x="326" y="130"/>
                    </a:cubicBezTo>
                    <a:cubicBezTo>
                      <a:pt x="329" y="131"/>
                      <a:pt x="332" y="133"/>
                      <a:pt x="335" y="135"/>
                    </a:cubicBezTo>
                    <a:cubicBezTo>
                      <a:pt x="336" y="133"/>
                      <a:pt x="340" y="137"/>
                      <a:pt x="343" y="136"/>
                    </a:cubicBezTo>
                    <a:cubicBezTo>
                      <a:pt x="347" y="138"/>
                      <a:pt x="342" y="138"/>
                      <a:pt x="342" y="139"/>
                    </a:cubicBezTo>
                    <a:cubicBezTo>
                      <a:pt x="347" y="140"/>
                      <a:pt x="349" y="143"/>
                      <a:pt x="352" y="144"/>
                    </a:cubicBezTo>
                    <a:cubicBezTo>
                      <a:pt x="352" y="144"/>
                      <a:pt x="352" y="144"/>
                      <a:pt x="351" y="144"/>
                    </a:cubicBezTo>
                    <a:cubicBezTo>
                      <a:pt x="355" y="146"/>
                      <a:pt x="358" y="149"/>
                      <a:pt x="363" y="150"/>
                    </a:cubicBezTo>
                    <a:cubicBezTo>
                      <a:pt x="363" y="150"/>
                      <a:pt x="362" y="150"/>
                      <a:pt x="361" y="150"/>
                    </a:cubicBezTo>
                    <a:cubicBezTo>
                      <a:pt x="362" y="152"/>
                      <a:pt x="366" y="149"/>
                      <a:pt x="367" y="152"/>
                    </a:cubicBezTo>
                    <a:cubicBezTo>
                      <a:pt x="364" y="152"/>
                      <a:pt x="364" y="152"/>
                      <a:pt x="364" y="152"/>
                    </a:cubicBezTo>
                    <a:cubicBezTo>
                      <a:pt x="368" y="153"/>
                      <a:pt x="366" y="155"/>
                      <a:pt x="371" y="156"/>
                    </a:cubicBezTo>
                    <a:cubicBezTo>
                      <a:pt x="370" y="156"/>
                      <a:pt x="369" y="156"/>
                      <a:pt x="368" y="156"/>
                    </a:cubicBezTo>
                    <a:cubicBezTo>
                      <a:pt x="371" y="157"/>
                      <a:pt x="372" y="159"/>
                      <a:pt x="376" y="160"/>
                    </a:cubicBezTo>
                    <a:cubicBezTo>
                      <a:pt x="375" y="160"/>
                      <a:pt x="374" y="160"/>
                      <a:pt x="372" y="160"/>
                    </a:cubicBezTo>
                    <a:cubicBezTo>
                      <a:pt x="372" y="161"/>
                      <a:pt x="377" y="161"/>
                      <a:pt x="376" y="162"/>
                    </a:cubicBezTo>
                    <a:cubicBezTo>
                      <a:pt x="376" y="163"/>
                      <a:pt x="375" y="164"/>
                      <a:pt x="375" y="164"/>
                    </a:cubicBezTo>
                    <a:cubicBezTo>
                      <a:pt x="378" y="164"/>
                      <a:pt x="376" y="167"/>
                      <a:pt x="370" y="167"/>
                    </a:cubicBezTo>
                    <a:cubicBezTo>
                      <a:pt x="370" y="167"/>
                      <a:pt x="368" y="167"/>
                      <a:pt x="365" y="167"/>
                    </a:cubicBezTo>
                    <a:cubicBezTo>
                      <a:pt x="339" y="166"/>
                      <a:pt x="317" y="163"/>
                      <a:pt x="293" y="161"/>
                    </a:cubicBezTo>
                    <a:cubicBezTo>
                      <a:pt x="292" y="159"/>
                      <a:pt x="300" y="161"/>
                      <a:pt x="299" y="160"/>
                    </a:cubicBezTo>
                    <a:cubicBezTo>
                      <a:pt x="297" y="161"/>
                      <a:pt x="295" y="159"/>
                      <a:pt x="288" y="159"/>
                    </a:cubicBezTo>
                    <a:cubicBezTo>
                      <a:pt x="288" y="159"/>
                      <a:pt x="288" y="159"/>
                      <a:pt x="288" y="159"/>
                    </a:cubicBezTo>
                    <a:cubicBezTo>
                      <a:pt x="285" y="158"/>
                      <a:pt x="285" y="157"/>
                      <a:pt x="281" y="157"/>
                    </a:cubicBezTo>
                    <a:cubicBezTo>
                      <a:pt x="280" y="158"/>
                      <a:pt x="280" y="158"/>
                      <a:pt x="280" y="158"/>
                    </a:cubicBezTo>
                    <a:cubicBezTo>
                      <a:pt x="276" y="158"/>
                      <a:pt x="276" y="155"/>
                      <a:pt x="272" y="156"/>
                    </a:cubicBezTo>
                    <a:cubicBezTo>
                      <a:pt x="271" y="155"/>
                      <a:pt x="271" y="155"/>
                      <a:pt x="271" y="155"/>
                    </a:cubicBezTo>
                    <a:cubicBezTo>
                      <a:pt x="265" y="156"/>
                      <a:pt x="267" y="154"/>
                      <a:pt x="261" y="154"/>
                    </a:cubicBezTo>
                    <a:cubicBezTo>
                      <a:pt x="262" y="154"/>
                      <a:pt x="262" y="154"/>
                      <a:pt x="262" y="154"/>
                    </a:cubicBezTo>
                    <a:cubicBezTo>
                      <a:pt x="258" y="153"/>
                      <a:pt x="249" y="154"/>
                      <a:pt x="249" y="152"/>
                    </a:cubicBezTo>
                    <a:cubicBezTo>
                      <a:pt x="244" y="152"/>
                      <a:pt x="239" y="151"/>
                      <a:pt x="236" y="152"/>
                    </a:cubicBezTo>
                    <a:cubicBezTo>
                      <a:pt x="236" y="151"/>
                      <a:pt x="238" y="151"/>
                      <a:pt x="239" y="151"/>
                    </a:cubicBezTo>
                    <a:cubicBezTo>
                      <a:pt x="222" y="149"/>
                      <a:pt x="205" y="145"/>
                      <a:pt x="188" y="144"/>
                    </a:cubicBezTo>
                    <a:cubicBezTo>
                      <a:pt x="188" y="143"/>
                      <a:pt x="189" y="144"/>
                      <a:pt x="190" y="143"/>
                    </a:cubicBezTo>
                    <a:cubicBezTo>
                      <a:pt x="179" y="143"/>
                      <a:pt x="175" y="139"/>
                      <a:pt x="164" y="140"/>
                    </a:cubicBezTo>
                    <a:cubicBezTo>
                      <a:pt x="160" y="140"/>
                      <a:pt x="160" y="140"/>
                      <a:pt x="160" y="140"/>
                    </a:cubicBezTo>
                    <a:cubicBezTo>
                      <a:pt x="159" y="139"/>
                      <a:pt x="160" y="139"/>
                      <a:pt x="159" y="138"/>
                    </a:cubicBezTo>
                    <a:cubicBezTo>
                      <a:pt x="156" y="139"/>
                      <a:pt x="151" y="137"/>
                      <a:pt x="148" y="138"/>
                    </a:cubicBezTo>
                    <a:cubicBezTo>
                      <a:pt x="148" y="137"/>
                      <a:pt x="150" y="137"/>
                      <a:pt x="150" y="137"/>
                    </a:cubicBezTo>
                    <a:cubicBezTo>
                      <a:pt x="147" y="136"/>
                      <a:pt x="139" y="136"/>
                      <a:pt x="136" y="135"/>
                    </a:cubicBezTo>
                    <a:cubicBezTo>
                      <a:pt x="138" y="135"/>
                      <a:pt x="138" y="135"/>
                      <a:pt x="138" y="135"/>
                    </a:cubicBezTo>
                    <a:cubicBezTo>
                      <a:pt x="122" y="130"/>
                      <a:pt x="100" y="124"/>
                      <a:pt x="79" y="123"/>
                    </a:cubicBezTo>
                    <a:cubicBezTo>
                      <a:pt x="74" y="122"/>
                      <a:pt x="80" y="122"/>
                      <a:pt x="78" y="121"/>
                    </a:cubicBezTo>
                    <a:cubicBezTo>
                      <a:pt x="58" y="120"/>
                      <a:pt x="44" y="114"/>
                      <a:pt x="23" y="113"/>
                    </a:cubicBezTo>
                    <a:cubicBezTo>
                      <a:pt x="10" y="111"/>
                      <a:pt x="0" y="113"/>
                      <a:pt x="0" y="113"/>
                    </a:cubicBezTo>
                    <a:cubicBezTo>
                      <a:pt x="31" y="117"/>
                      <a:pt x="53" y="123"/>
                      <a:pt x="78" y="130"/>
                    </a:cubicBezTo>
                    <a:close/>
                    <a:moveTo>
                      <a:pt x="656" y="33"/>
                    </a:moveTo>
                    <a:cubicBezTo>
                      <a:pt x="656" y="33"/>
                      <a:pt x="656" y="33"/>
                      <a:pt x="656" y="33"/>
                    </a:cubicBezTo>
                    <a:moveTo>
                      <a:pt x="655" y="33"/>
                    </a:moveTo>
                    <a:cubicBezTo>
                      <a:pt x="655" y="33"/>
                      <a:pt x="655" y="33"/>
                      <a:pt x="655" y="33"/>
                    </a:cubicBezTo>
                    <a:cubicBezTo>
                      <a:pt x="656" y="33"/>
                      <a:pt x="656" y="33"/>
                      <a:pt x="655" y="33"/>
                    </a:cubicBezTo>
                    <a:close/>
                    <a:moveTo>
                      <a:pt x="650" y="3"/>
                    </a:moveTo>
                    <a:cubicBezTo>
                      <a:pt x="650" y="3"/>
                      <a:pt x="650" y="4"/>
                      <a:pt x="650" y="4"/>
                    </a:cubicBezTo>
                    <a:cubicBezTo>
                      <a:pt x="650" y="4"/>
                      <a:pt x="649" y="4"/>
                      <a:pt x="648" y="5"/>
                    </a:cubicBezTo>
                    <a:cubicBezTo>
                      <a:pt x="648" y="4"/>
                      <a:pt x="648" y="3"/>
                      <a:pt x="650" y="3"/>
                    </a:cubicBezTo>
                    <a:close/>
                    <a:moveTo>
                      <a:pt x="649" y="34"/>
                    </a:moveTo>
                    <a:cubicBezTo>
                      <a:pt x="650" y="34"/>
                      <a:pt x="651" y="34"/>
                      <a:pt x="653" y="34"/>
                    </a:cubicBezTo>
                    <a:cubicBezTo>
                      <a:pt x="653" y="33"/>
                      <a:pt x="653" y="33"/>
                      <a:pt x="653" y="33"/>
                    </a:cubicBezTo>
                    <a:cubicBezTo>
                      <a:pt x="653" y="34"/>
                      <a:pt x="653" y="34"/>
                      <a:pt x="653" y="34"/>
                    </a:cubicBezTo>
                    <a:cubicBezTo>
                      <a:pt x="654" y="34"/>
                      <a:pt x="655" y="33"/>
                      <a:pt x="655" y="33"/>
                    </a:cubicBezTo>
                    <a:cubicBezTo>
                      <a:pt x="654" y="34"/>
                      <a:pt x="654" y="34"/>
                      <a:pt x="653" y="34"/>
                    </a:cubicBezTo>
                    <a:cubicBezTo>
                      <a:pt x="653" y="34"/>
                      <a:pt x="653" y="35"/>
                      <a:pt x="652" y="35"/>
                    </a:cubicBezTo>
                    <a:cubicBezTo>
                      <a:pt x="652" y="35"/>
                      <a:pt x="652" y="35"/>
                      <a:pt x="652" y="35"/>
                    </a:cubicBezTo>
                    <a:cubicBezTo>
                      <a:pt x="652" y="35"/>
                      <a:pt x="651" y="35"/>
                      <a:pt x="650" y="35"/>
                    </a:cubicBezTo>
                    <a:cubicBezTo>
                      <a:pt x="649" y="35"/>
                      <a:pt x="649" y="35"/>
                      <a:pt x="649" y="35"/>
                    </a:cubicBezTo>
                    <a:cubicBezTo>
                      <a:pt x="647" y="36"/>
                      <a:pt x="650" y="36"/>
                      <a:pt x="648" y="37"/>
                    </a:cubicBezTo>
                    <a:cubicBezTo>
                      <a:pt x="646" y="37"/>
                      <a:pt x="644" y="37"/>
                      <a:pt x="643" y="37"/>
                    </a:cubicBezTo>
                    <a:cubicBezTo>
                      <a:pt x="643" y="36"/>
                      <a:pt x="646" y="35"/>
                      <a:pt x="640" y="34"/>
                    </a:cubicBezTo>
                    <a:cubicBezTo>
                      <a:pt x="644" y="33"/>
                      <a:pt x="649" y="35"/>
                      <a:pt x="649" y="34"/>
                    </a:cubicBezTo>
                    <a:close/>
                    <a:moveTo>
                      <a:pt x="539" y="91"/>
                    </a:moveTo>
                    <a:cubicBezTo>
                      <a:pt x="541" y="91"/>
                      <a:pt x="537" y="92"/>
                      <a:pt x="538" y="92"/>
                    </a:cubicBezTo>
                    <a:cubicBezTo>
                      <a:pt x="537" y="92"/>
                      <a:pt x="535" y="93"/>
                      <a:pt x="535" y="92"/>
                    </a:cubicBezTo>
                    <a:cubicBezTo>
                      <a:pt x="538" y="92"/>
                      <a:pt x="539" y="91"/>
                      <a:pt x="539" y="91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grpSp>
            <p:nvGrpSpPr>
              <p:cNvPr id="67" name="îşļíḋé"/>
              <p:cNvGrpSpPr/>
              <p:nvPr/>
            </p:nvGrpSpPr>
            <p:grpSpPr>
              <a:xfrm rot="20675447">
                <a:off x="8473449" y="1521586"/>
                <a:ext cx="3521457" cy="3614121"/>
                <a:chOff x="4516324" y="1568450"/>
                <a:chExt cx="3559176" cy="3652838"/>
              </a:xfrm>
            </p:grpSpPr>
            <p:sp>
              <p:nvSpPr>
                <p:cNvPr id="68" name="işḻïḋê"/>
                <p:cNvSpPr/>
                <p:nvPr/>
              </p:nvSpPr>
              <p:spPr bwMode="auto">
                <a:xfrm>
                  <a:off x="7670687" y="1568450"/>
                  <a:ext cx="404813" cy="365125"/>
                </a:xfrm>
                <a:custGeom>
                  <a:avLst/>
                  <a:gdLst>
                    <a:gd name="T0" fmla="*/ 0 w 71"/>
                    <a:gd name="T1" fmla="*/ 18 h 64"/>
                    <a:gd name="T2" fmla="*/ 26 w 71"/>
                    <a:gd name="T3" fmla="*/ 2 h 64"/>
                    <a:gd name="T4" fmla="*/ 55 w 71"/>
                    <a:gd name="T5" fmla="*/ 11 h 64"/>
                    <a:gd name="T6" fmla="*/ 65 w 71"/>
                    <a:gd name="T7" fmla="*/ 40 h 64"/>
                    <a:gd name="T8" fmla="*/ 52 w 71"/>
                    <a:gd name="T9" fmla="*/ 64 h 64"/>
                    <a:gd name="T10" fmla="*/ 0 w 71"/>
                    <a:gd name="T11" fmla="*/ 18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1" h="64">
                      <a:moveTo>
                        <a:pt x="0" y="18"/>
                      </a:moveTo>
                      <a:cubicBezTo>
                        <a:pt x="0" y="18"/>
                        <a:pt x="17" y="3"/>
                        <a:pt x="26" y="2"/>
                      </a:cubicBezTo>
                      <a:cubicBezTo>
                        <a:pt x="36" y="0"/>
                        <a:pt x="47" y="3"/>
                        <a:pt x="55" y="11"/>
                      </a:cubicBezTo>
                      <a:cubicBezTo>
                        <a:pt x="62" y="18"/>
                        <a:pt x="71" y="29"/>
                        <a:pt x="65" y="40"/>
                      </a:cubicBezTo>
                      <a:cubicBezTo>
                        <a:pt x="60" y="52"/>
                        <a:pt x="52" y="64"/>
                        <a:pt x="52" y="64"/>
                      </a:cubicBezTo>
                      <a:lnTo>
                        <a:pt x="0" y="18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lnSpcReduction="10000"/>
                </a:bodyPr>
                <a:lstStyle/>
                <a:p>
                  <a:pPr algn="ctr"/>
                </a:p>
              </p:txBody>
            </p:sp>
            <p:sp>
              <p:nvSpPr>
                <p:cNvPr id="69" name="iṩļîdè"/>
                <p:cNvSpPr/>
                <p:nvPr/>
              </p:nvSpPr>
              <p:spPr bwMode="auto">
                <a:xfrm>
                  <a:off x="7899287" y="1636713"/>
                  <a:ext cx="153988" cy="268288"/>
                </a:xfrm>
                <a:custGeom>
                  <a:avLst/>
                  <a:gdLst>
                    <a:gd name="T0" fmla="*/ 0 w 27"/>
                    <a:gd name="T1" fmla="*/ 19 h 47"/>
                    <a:gd name="T2" fmla="*/ 14 w 27"/>
                    <a:gd name="T3" fmla="*/ 0 h 47"/>
                    <a:gd name="T4" fmla="*/ 25 w 27"/>
                    <a:gd name="T5" fmla="*/ 22 h 47"/>
                    <a:gd name="T6" fmla="*/ 13 w 27"/>
                    <a:gd name="T7" fmla="*/ 46 h 47"/>
                    <a:gd name="T8" fmla="*/ 0 w 27"/>
                    <a:gd name="T9" fmla="*/ 19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47">
                      <a:moveTo>
                        <a:pt x="0" y="19"/>
                      </a:moveTo>
                      <a:cubicBezTo>
                        <a:pt x="0" y="19"/>
                        <a:pt x="15" y="7"/>
                        <a:pt x="14" y="0"/>
                      </a:cubicBezTo>
                      <a:cubicBezTo>
                        <a:pt x="14" y="0"/>
                        <a:pt x="27" y="12"/>
                        <a:pt x="25" y="22"/>
                      </a:cubicBezTo>
                      <a:cubicBezTo>
                        <a:pt x="23" y="32"/>
                        <a:pt x="14" y="45"/>
                        <a:pt x="13" y="46"/>
                      </a:cubicBezTo>
                      <a:cubicBezTo>
                        <a:pt x="11" y="47"/>
                        <a:pt x="0" y="19"/>
                        <a:pt x="0" y="19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77500" lnSpcReduction="20000"/>
                </a:bodyPr>
                <a:lstStyle/>
                <a:p>
                  <a:pPr algn="ctr"/>
                </a:p>
              </p:txBody>
            </p:sp>
            <p:sp>
              <p:nvSpPr>
                <p:cNvPr id="70" name="îṩ1îdé"/>
                <p:cNvSpPr/>
                <p:nvPr/>
              </p:nvSpPr>
              <p:spPr bwMode="auto">
                <a:xfrm>
                  <a:off x="7597662" y="1665288"/>
                  <a:ext cx="398463" cy="314325"/>
                </a:xfrm>
                <a:custGeom>
                  <a:avLst/>
                  <a:gdLst>
                    <a:gd name="T0" fmla="*/ 64 w 70"/>
                    <a:gd name="T1" fmla="*/ 35 h 55"/>
                    <a:gd name="T2" fmla="*/ 18 w 70"/>
                    <a:gd name="T3" fmla="*/ 1 h 55"/>
                    <a:gd name="T4" fmla="*/ 0 w 70"/>
                    <a:gd name="T5" fmla="*/ 10 h 55"/>
                    <a:gd name="T6" fmla="*/ 60 w 70"/>
                    <a:gd name="T7" fmla="*/ 55 h 55"/>
                    <a:gd name="T8" fmla="*/ 64 w 70"/>
                    <a:gd name="T9" fmla="*/ 35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0" h="55">
                      <a:moveTo>
                        <a:pt x="64" y="35"/>
                      </a:moveTo>
                      <a:cubicBezTo>
                        <a:pt x="52" y="1"/>
                        <a:pt x="28" y="2"/>
                        <a:pt x="18" y="1"/>
                      </a:cubicBezTo>
                      <a:cubicBezTo>
                        <a:pt x="8" y="0"/>
                        <a:pt x="0" y="10"/>
                        <a:pt x="0" y="10"/>
                      </a:cubicBezTo>
                      <a:cubicBezTo>
                        <a:pt x="60" y="55"/>
                        <a:pt x="60" y="55"/>
                        <a:pt x="60" y="55"/>
                      </a:cubicBezTo>
                      <a:cubicBezTo>
                        <a:pt x="70" y="47"/>
                        <a:pt x="64" y="35"/>
                        <a:pt x="64" y="35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92500" lnSpcReduction="20000"/>
                </a:bodyPr>
                <a:lstStyle/>
                <a:p>
                  <a:pPr algn="ctr"/>
                </a:p>
              </p:txBody>
            </p:sp>
            <p:sp>
              <p:nvSpPr>
                <p:cNvPr id="71" name="íslïḓê"/>
                <p:cNvSpPr/>
                <p:nvPr/>
              </p:nvSpPr>
              <p:spPr bwMode="auto">
                <a:xfrm>
                  <a:off x="7859599" y="1797050"/>
                  <a:ext cx="125413" cy="182563"/>
                </a:xfrm>
                <a:custGeom>
                  <a:avLst/>
                  <a:gdLst>
                    <a:gd name="T0" fmla="*/ 11 w 22"/>
                    <a:gd name="T1" fmla="*/ 0 h 32"/>
                    <a:gd name="T2" fmla="*/ 6 w 22"/>
                    <a:gd name="T3" fmla="*/ 7 h 32"/>
                    <a:gd name="T4" fmla="*/ 0 w 22"/>
                    <a:gd name="T5" fmla="*/ 22 h 32"/>
                    <a:gd name="T6" fmla="*/ 14 w 22"/>
                    <a:gd name="T7" fmla="*/ 32 h 32"/>
                    <a:gd name="T8" fmla="*/ 18 w 22"/>
                    <a:gd name="T9" fmla="*/ 27 h 32"/>
                    <a:gd name="T10" fmla="*/ 11 w 22"/>
                    <a:gd name="T11" fmla="*/ 0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32">
                      <a:moveTo>
                        <a:pt x="11" y="0"/>
                      </a:moveTo>
                      <a:cubicBezTo>
                        <a:pt x="12" y="7"/>
                        <a:pt x="6" y="7"/>
                        <a:pt x="6" y="7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14" y="32"/>
                        <a:pt x="14" y="32"/>
                        <a:pt x="14" y="32"/>
                      </a:cubicBezTo>
                      <a:cubicBezTo>
                        <a:pt x="16" y="30"/>
                        <a:pt x="17" y="28"/>
                        <a:pt x="18" y="27"/>
                      </a:cubicBezTo>
                      <a:cubicBezTo>
                        <a:pt x="22" y="17"/>
                        <a:pt x="11" y="0"/>
                        <a:pt x="11" y="0"/>
                      </a:cubicBezTo>
                      <a:close/>
                    </a:path>
                  </a:pathLst>
                </a:custGeom>
                <a:solidFill>
                  <a:srgbClr val="9999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40000" lnSpcReduction="20000"/>
                </a:bodyPr>
                <a:lstStyle/>
                <a:p>
                  <a:pPr algn="ctr"/>
                </a:p>
              </p:txBody>
            </p:sp>
            <p:sp>
              <p:nvSpPr>
                <p:cNvPr id="72" name="ïSľiḓê"/>
                <p:cNvSpPr/>
                <p:nvPr/>
              </p:nvSpPr>
              <p:spPr bwMode="auto">
                <a:xfrm>
                  <a:off x="5090999" y="1643063"/>
                  <a:ext cx="2847975" cy="2911475"/>
                </a:xfrm>
                <a:custGeom>
                  <a:avLst/>
                  <a:gdLst>
                    <a:gd name="T0" fmla="*/ 0 w 500"/>
                    <a:gd name="T1" fmla="*/ 338 h 511"/>
                    <a:gd name="T2" fmla="*/ 440 w 500"/>
                    <a:gd name="T3" fmla="*/ 14 h 511"/>
                    <a:gd name="T4" fmla="*/ 500 w 500"/>
                    <a:gd name="T5" fmla="*/ 59 h 511"/>
                    <a:gd name="T6" fmla="*/ 227 w 500"/>
                    <a:gd name="T7" fmla="*/ 511 h 511"/>
                    <a:gd name="T8" fmla="*/ 0 w 500"/>
                    <a:gd name="T9" fmla="*/ 338 h 5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00" h="511">
                      <a:moveTo>
                        <a:pt x="0" y="338"/>
                      </a:moveTo>
                      <a:cubicBezTo>
                        <a:pt x="440" y="14"/>
                        <a:pt x="440" y="14"/>
                        <a:pt x="440" y="14"/>
                      </a:cubicBezTo>
                      <a:cubicBezTo>
                        <a:pt x="440" y="14"/>
                        <a:pt x="491" y="0"/>
                        <a:pt x="500" y="59"/>
                      </a:cubicBezTo>
                      <a:cubicBezTo>
                        <a:pt x="227" y="511"/>
                        <a:pt x="227" y="511"/>
                        <a:pt x="227" y="511"/>
                      </a:cubicBezTo>
                      <a:lnTo>
                        <a:pt x="0" y="338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</a:p>
              </p:txBody>
            </p:sp>
            <p:sp>
              <p:nvSpPr>
                <p:cNvPr id="73" name="ïṧļïḋé"/>
                <p:cNvSpPr/>
                <p:nvPr/>
              </p:nvSpPr>
              <p:spPr bwMode="auto">
                <a:xfrm>
                  <a:off x="6195899" y="1836738"/>
                  <a:ext cx="1743075" cy="2717800"/>
                </a:xfrm>
                <a:custGeom>
                  <a:avLst/>
                  <a:gdLst>
                    <a:gd name="T0" fmla="*/ 0 w 306"/>
                    <a:gd name="T1" fmla="*/ 414 h 477"/>
                    <a:gd name="T2" fmla="*/ 12 w 306"/>
                    <a:gd name="T3" fmla="*/ 461 h 477"/>
                    <a:gd name="T4" fmla="*/ 33 w 306"/>
                    <a:gd name="T5" fmla="*/ 477 h 477"/>
                    <a:gd name="T6" fmla="*/ 306 w 306"/>
                    <a:gd name="T7" fmla="*/ 25 h 477"/>
                    <a:gd name="T8" fmla="*/ 298 w 306"/>
                    <a:gd name="T9" fmla="*/ 0 h 477"/>
                    <a:gd name="T10" fmla="*/ 0 w 306"/>
                    <a:gd name="T11" fmla="*/ 414 h 4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06" h="477">
                      <a:moveTo>
                        <a:pt x="0" y="414"/>
                      </a:moveTo>
                      <a:cubicBezTo>
                        <a:pt x="12" y="461"/>
                        <a:pt x="12" y="461"/>
                        <a:pt x="12" y="461"/>
                      </a:cubicBezTo>
                      <a:cubicBezTo>
                        <a:pt x="33" y="477"/>
                        <a:pt x="33" y="477"/>
                        <a:pt x="33" y="477"/>
                      </a:cubicBezTo>
                      <a:cubicBezTo>
                        <a:pt x="306" y="25"/>
                        <a:pt x="306" y="25"/>
                        <a:pt x="306" y="25"/>
                      </a:cubicBezTo>
                      <a:cubicBezTo>
                        <a:pt x="304" y="14"/>
                        <a:pt x="302" y="7"/>
                        <a:pt x="298" y="0"/>
                      </a:cubicBezTo>
                      <a:lnTo>
                        <a:pt x="0" y="414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</a:p>
              </p:txBody>
            </p:sp>
            <p:sp>
              <p:nvSpPr>
                <p:cNvPr id="74" name="ïŝ1íḋe"/>
                <p:cNvSpPr/>
                <p:nvPr/>
              </p:nvSpPr>
              <p:spPr bwMode="auto">
                <a:xfrm>
                  <a:off x="5090998" y="1693863"/>
                  <a:ext cx="2693988" cy="2092325"/>
                </a:xfrm>
                <a:custGeom>
                  <a:avLst/>
                  <a:gdLst>
                    <a:gd name="T0" fmla="*/ 473 w 473"/>
                    <a:gd name="T1" fmla="*/ 8 h 367"/>
                    <a:gd name="T2" fmla="*/ 440 w 473"/>
                    <a:gd name="T3" fmla="*/ 5 h 367"/>
                    <a:gd name="T4" fmla="*/ 0 w 473"/>
                    <a:gd name="T5" fmla="*/ 329 h 367"/>
                    <a:gd name="T6" fmla="*/ 51 w 473"/>
                    <a:gd name="T7" fmla="*/ 367 h 367"/>
                    <a:gd name="T8" fmla="*/ 114 w 473"/>
                    <a:gd name="T9" fmla="*/ 355 h 367"/>
                    <a:gd name="T10" fmla="*/ 473 w 473"/>
                    <a:gd name="T11" fmla="*/ 8 h 3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73" h="367">
                      <a:moveTo>
                        <a:pt x="473" y="8"/>
                      </a:moveTo>
                      <a:cubicBezTo>
                        <a:pt x="457" y="0"/>
                        <a:pt x="440" y="5"/>
                        <a:pt x="440" y="5"/>
                      </a:cubicBezTo>
                      <a:cubicBezTo>
                        <a:pt x="0" y="329"/>
                        <a:pt x="0" y="329"/>
                        <a:pt x="0" y="329"/>
                      </a:cubicBezTo>
                      <a:cubicBezTo>
                        <a:pt x="51" y="367"/>
                        <a:pt x="51" y="367"/>
                        <a:pt x="51" y="367"/>
                      </a:cubicBezTo>
                      <a:cubicBezTo>
                        <a:pt x="114" y="355"/>
                        <a:pt x="114" y="355"/>
                        <a:pt x="114" y="355"/>
                      </a:cubicBezTo>
                      <a:cubicBezTo>
                        <a:pt x="473" y="8"/>
                        <a:pt x="473" y="8"/>
                        <a:pt x="473" y="8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</a:p>
              </p:txBody>
            </p:sp>
            <p:sp>
              <p:nvSpPr>
                <p:cNvPr id="75" name="ïṩḻïďé"/>
                <p:cNvSpPr/>
                <p:nvPr/>
              </p:nvSpPr>
              <p:spPr bwMode="auto">
                <a:xfrm>
                  <a:off x="4822712" y="3335338"/>
                  <a:ext cx="1560513" cy="1549400"/>
                </a:xfrm>
                <a:custGeom>
                  <a:avLst/>
                  <a:gdLst>
                    <a:gd name="T0" fmla="*/ 0 w 274"/>
                    <a:gd name="T1" fmla="*/ 156 h 272"/>
                    <a:gd name="T2" fmla="*/ 47 w 274"/>
                    <a:gd name="T3" fmla="*/ 41 h 272"/>
                    <a:gd name="T4" fmla="*/ 161 w 274"/>
                    <a:gd name="T5" fmla="*/ 67 h 272"/>
                    <a:gd name="T6" fmla="*/ 241 w 274"/>
                    <a:gd name="T7" fmla="*/ 151 h 272"/>
                    <a:gd name="T8" fmla="*/ 274 w 274"/>
                    <a:gd name="T9" fmla="*/ 214 h 272"/>
                    <a:gd name="T10" fmla="*/ 146 w 274"/>
                    <a:gd name="T11" fmla="*/ 272 h 272"/>
                    <a:gd name="T12" fmla="*/ 0 w 274"/>
                    <a:gd name="T13" fmla="*/ 156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74" h="272">
                      <a:moveTo>
                        <a:pt x="0" y="156"/>
                      </a:moveTo>
                      <a:cubicBezTo>
                        <a:pt x="0" y="156"/>
                        <a:pt x="41" y="65"/>
                        <a:pt x="47" y="41"/>
                      </a:cubicBezTo>
                      <a:cubicBezTo>
                        <a:pt x="47" y="41"/>
                        <a:pt x="116" y="0"/>
                        <a:pt x="161" y="67"/>
                      </a:cubicBezTo>
                      <a:cubicBezTo>
                        <a:pt x="161" y="67"/>
                        <a:pt x="255" y="55"/>
                        <a:pt x="241" y="151"/>
                      </a:cubicBezTo>
                      <a:cubicBezTo>
                        <a:pt x="241" y="151"/>
                        <a:pt x="274" y="164"/>
                        <a:pt x="274" y="214"/>
                      </a:cubicBezTo>
                      <a:cubicBezTo>
                        <a:pt x="274" y="214"/>
                        <a:pt x="203" y="249"/>
                        <a:pt x="146" y="272"/>
                      </a:cubicBezTo>
                      <a:lnTo>
                        <a:pt x="0" y="156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</a:p>
              </p:txBody>
            </p:sp>
            <p:sp>
              <p:nvSpPr>
                <p:cNvPr id="76" name="isḷîḍè"/>
                <p:cNvSpPr/>
                <p:nvPr/>
              </p:nvSpPr>
              <p:spPr bwMode="auto">
                <a:xfrm>
                  <a:off x="4862399" y="3414713"/>
                  <a:ext cx="838200" cy="860425"/>
                </a:xfrm>
                <a:custGeom>
                  <a:avLst/>
                  <a:gdLst>
                    <a:gd name="T0" fmla="*/ 47 w 147"/>
                    <a:gd name="T1" fmla="*/ 31 h 151"/>
                    <a:gd name="T2" fmla="*/ 147 w 147"/>
                    <a:gd name="T3" fmla="*/ 57 h 151"/>
                    <a:gd name="T4" fmla="*/ 63 w 147"/>
                    <a:gd name="T5" fmla="*/ 151 h 151"/>
                    <a:gd name="T6" fmla="*/ 0 w 147"/>
                    <a:gd name="T7" fmla="*/ 141 h 151"/>
                    <a:gd name="T8" fmla="*/ 47 w 147"/>
                    <a:gd name="T9" fmla="*/ 31 h 1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7" h="151">
                      <a:moveTo>
                        <a:pt x="47" y="31"/>
                      </a:moveTo>
                      <a:cubicBezTo>
                        <a:pt x="47" y="31"/>
                        <a:pt x="104" y="0"/>
                        <a:pt x="147" y="57"/>
                      </a:cubicBezTo>
                      <a:cubicBezTo>
                        <a:pt x="63" y="151"/>
                        <a:pt x="63" y="151"/>
                        <a:pt x="63" y="151"/>
                      </a:cubicBezTo>
                      <a:cubicBezTo>
                        <a:pt x="0" y="141"/>
                        <a:pt x="0" y="141"/>
                        <a:pt x="0" y="141"/>
                      </a:cubicBezTo>
                      <a:lnTo>
                        <a:pt x="47" y="31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</a:p>
              </p:txBody>
            </p:sp>
            <p:sp>
              <p:nvSpPr>
                <p:cNvPr id="77" name="í$liḋe"/>
                <p:cNvSpPr/>
                <p:nvPr/>
              </p:nvSpPr>
              <p:spPr bwMode="auto">
                <a:xfrm>
                  <a:off x="5511687" y="4217988"/>
                  <a:ext cx="849313" cy="666750"/>
                </a:xfrm>
                <a:custGeom>
                  <a:avLst/>
                  <a:gdLst>
                    <a:gd name="T0" fmla="*/ 116 w 149"/>
                    <a:gd name="T1" fmla="*/ 0 h 117"/>
                    <a:gd name="T2" fmla="*/ 145 w 149"/>
                    <a:gd name="T3" fmla="*/ 63 h 117"/>
                    <a:gd name="T4" fmla="*/ 25 w 149"/>
                    <a:gd name="T5" fmla="*/ 117 h 117"/>
                    <a:gd name="T6" fmla="*/ 0 w 149"/>
                    <a:gd name="T7" fmla="*/ 54 h 117"/>
                    <a:gd name="T8" fmla="*/ 116 w 149"/>
                    <a:gd name="T9" fmla="*/ 0 h 1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9" h="117">
                      <a:moveTo>
                        <a:pt x="116" y="0"/>
                      </a:moveTo>
                      <a:cubicBezTo>
                        <a:pt x="116" y="0"/>
                        <a:pt x="149" y="19"/>
                        <a:pt x="145" y="63"/>
                      </a:cubicBezTo>
                      <a:cubicBezTo>
                        <a:pt x="25" y="117"/>
                        <a:pt x="25" y="117"/>
                        <a:pt x="25" y="117"/>
                      </a:cubicBezTo>
                      <a:cubicBezTo>
                        <a:pt x="0" y="54"/>
                        <a:pt x="0" y="54"/>
                        <a:pt x="0" y="54"/>
                      </a:cubicBez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</a:p>
              </p:txBody>
            </p:sp>
            <p:sp>
              <p:nvSpPr>
                <p:cNvPr id="78" name="ísḷîḓè"/>
                <p:cNvSpPr/>
                <p:nvPr/>
              </p:nvSpPr>
              <p:spPr bwMode="auto">
                <a:xfrm>
                  <a:off x="4516324" y="4081463"/>
                  <a:ext cx="1138238" cy="1139825"/>
                </a:xfrm>
                <a:custGeom>
                  <a:avLst/>
                  <a:gdLst>
                    <a:gd name="T0" fmla="*/ 0 w 200"/>
                    <a:gd name="T1" fmla="*/ 200 h 200"/>
                    <a:gd name="T2" fmla="*/ 200 w 200"/>
                    <a:gd name="T3" fmla="*/ 141 h 200"/>
                    <a:gd name="T4" fmla="*/ 54 w 200"/>
                    <a:gd name="T5" fmla="*/ 25 h 200"/>
                    <a:gd name="T6" fmla="*/ 0 w 200"/>
                    <a:gd name="T7" fmla="*/ 200 h 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0" h="200">
                      <a:moveTo>
                        <a:pt x="0" y="200"/>
                      </a:moveTo>
                      <a:cubicBezTo>
                        <a:pt x="200" y="141"/>
                        <a:pt x="200" y="141"/>
                        <a:pt x="200" y="141"/>
                      </a:cubicBezTo>
                      <a:cubicBezTo>
                        <a:pt x="169" y="0"/>
                        <a:pt x="54" y="25"/>
                        <a:pt x="54" y="25"/>
                      </a:cubicBezTo>
                      <a:lnTo>
                        <a:pt x="0" y="20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</a:p>
              </p:txBody>
            </p:sp>
            <p:sp>
              <p:nvSpPr>
                <p:cNvPr id="79" name="ïṧlíḓè"/>
                <p:cNvSpPr/>
                <p:nvPr/>
              </p:nvSpPr>
              <p:spPr bwMode="auto">
                <a:xfrm>
                  <a:off x="4571887" y="4206875"/>
                  <a:ext cx="655638" cy="912813"/>
                </a:xfrm>
                <a:custGeom>
                  <a:avLst/>
                  <a:gdLst>
                    <a:gd name="T0" fmla="*/ 115 w 115"/>
                    <a:gd name="T1" fmla="*/ 12 h 160"/>
                    <a:gd name="T2" fmla="*/ 115 w 115"/>
                    <a:gd name="T3" fmla="*/ 12 h 160"/>
                    <a:gd name="T4" fmla="*/ 51 w 115"/>
                    <a:gd name="T5" fmla="*/ 2 h 160"/>
                    <a:gd name="T6" fmla="*/ 0 w 115"/>
                    <a:gd name="T7" fmla="*/ 160 h 160"/>
                    <a:gd name="T8" fmla="*/ 115 w 115"/>
                    <a:gd name="T9" fmla="*/ 12 h 1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5" h="160">
                      <a:moveTo>
                        <a:pt x="115" y="12"/>
                      </a:moveTo>
                      <a:cubicBezTo>
                        <a:pt x="115" y="12"/>
                        <a:pt x="115" y="12"/>
                        <a:pt x="115" y="12"/>
                      </a:cubicBezTo>
                      <a:cubicBezTo>
                        <a:pt x="88" y="0"/>
                        <a:pt x="63" y="1"/>
                        <a:pt x="51" y="2"/>
                      </a:cubicBezTo>
                      <a:cubicBezTo>
                        <a:pt x="0" y="160"/>
                        <a:pt x="0" y="160"/>
                        <a:pt x="0" y="160"/>
                      </a:cubicBezTo>
                      <a:lnTo>
                        <a:pt x="115" y="12"/>
                      </a:lnTo>
                      <a:close/>
                    </a:path>
                  </a:pathLst>
                </a:custGeom>
                <a:solidFill>
                  <a:srgbClr val="4239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</a:p>
              </p:txBody>
            </p:sp>
            <p:sp>
              <p:nvSpPr>
                <p:cNvPr id="80" name="îSḷidè"/>
                <p:cNvSpPr/>
                <p:nvPr/>
              </p:nvSpPr>
              <p:spPr bwMode="auto">
                <a:xfrm>
                  <a:off x="5711712" y="1739899"/>
                  <a:ext cx="2073275" cy="1976438"/>
                </a:xfrm>
                <a:custGeom>
                  <a:avLst/>
                  <a:gdLst>
                    <a:gd name="T0" fmla="*/ 1306 w 1306"/>
                    <a:gd name="T1" fmla="*/ 0 h 1245"/>
                    <a:gd name="T2" fmla="*/ 18 w 1306"/>
                    <a:gd name="T3" fmla="*/ 1245 h 1245"/>
                    <a:gd name="T4" fmla="*/ 0 w 1306"/>
                    <a:gd name="T5" fmla="*/ 1220 h 1245"/>
                    <a:gd name="T6" fmla="*/ 1306 w 1306"/>
                    <a:gd name="T7" fmla="*/ 0 h 12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306" h="1245">
                      <a:moveTo>
                        <a:pt x="1306" y="0"/>
                      </a:moveTo>
                      <a:lnTo>
                        <a:pt x="18" y="1245"/>
                      </a:lnTo>
                      <a:lnTo>
                        <a:pt x="0" y="1220"/>
                      </a:lnTo>
                      <a:lnTo>
                        <a:pt x="1306" y="0"/>
                      </a:lnTo>
                      <a:close/>
                    </a:path>
                  </a:pathLst>
                </a:custGeom>
                <a:solidFill>
                  <a:schemeClr val="bg1">
                    <a:alpha val="20000"/>
                  </a:schemeClr>
                </a:solidFill>
                <a:ln>
                  <a:noFill/>
                </a:ln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</a:p>
              </p:txBody>
            </p:sp>
            <p:sp>
              <p:nvSpPr>
                <p:cNvPr id="81" name="iṧ1îḓé"/>
                <p:cNvSpPr/>
                <p:nvPr/>
              </p:nvSpPr>
              <p:spPr bwMode="auto">
                <a:xfrm>
                  <a:off x="6195899" y="1836738"/>
                  <a:ext cx="1697038" cy="2359025"/>
                </a:xfrm>
                <a:custGeom>
                  <a:avLst/>
                  <a:gdLst>
                    <a:gd name="T0" fmla="*/ 1069 w 1069"/>
                    <a:gd name="T1" fmla="*/ 0 h 1486"/>
                    <a:gd name="T2" fmla="*/ 0 w 1069"/>
                    <a:gd name="T3" fmla="*/ 1486 h 1486"/>
                    <a:gd name="T4" fmla="*/ 4 w 1069"/>
                    <a:gd name="T5" fmla="*/ 1450 h 1486"/>
                    <a:gd name="T6" fmla="*/ 1069 w 1069"/>
                    <a:gd name="T7" fmla="*/ 0 h 14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69" h="1486">
                      <a:moveTo>
                        <a:pt x="1069" y="0"/>
                      </a:moveTo>
                      <a:lnTo>
                        <a:pt x="0" y="1486"/>
                      </a:lnTo>
                      <a:lnTo>
                        <a:pt x="4" y="1450"/>
                      </a:lnTo>
                      <a:lnTo>
                        <a:pt x="1069" y="0"/>
                      </a:lnTo>
                      <a:close/>
                    </a:path>
                  </a:pathLst>
                </a:custGeom>
                <a:solidFill>
                  <a:schemeClr val="bg1">
                    <a:alpha val="20000"/>
                  </a:schemeClr>
                </a:solidFill>
                <a:ln>
                  <a:noFill/>
                </a:ln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</a:p>
              </p:txBody>
            </p:sp>
            <p:sp>
              <p:nvSpPr>
                <p:cNvPr id="82" name="iSľiḍe"/>
                <p:cNvSpPr/>
                <p:nvPr/>
              </p:nvSpPr>
              <p:spPr bwMode="auto">
                <a:xfrm>
                  <a:off x="5090999" y="1722438"/>
                  <a:ext cx="2506663" cy="1846263"/>
                </a:xfrm>
                <a:custGeom>
                  <a:avLst/>
                  <a:gdLst>
                    <a:gd name="T0" fmla="*/ 1579 w 1579"/>
                    <a:gd name="T1" fmla="*/ 0 h 1163"/>
                    <a:gd name="T2" fmla="*/ 0 w 1579"/>
                    <a:gd name="T3" fmla="*/ 1163 h 1163"/>
                    <a:gd name="T4" fmla="*/ 57 w 1579"/>
                    <a:gd name="T5" fmla="*/ 1138 h 1163"/>
                    <a:gd name="T6" fmla="*/ 1579 w 1579"/>
                    <a:gd name="T7" fmla="*/ 0 h 11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579" h="1163">
                      <a:moveTo>
                        <a:pt x="1579" y="0"/>
                      </a:moveTo>
                      <a:lnTo>
                        <a:pt x="0" y="1163"/>
                      </a:lnTo>
                      <a:lnTo>
                        <a:pt x="57" y="1138"/>
                      </a:lnTo>
                      <a:lnTo>
                        <a:pt x="1579" y="0"/>
                      </a:lnTo>
                      <a:close/>
                    </a:path>
                  </a:pathLst>
                </a:custGeom>
                <a:solidFill>
                  <a:schemeClr val="bg1">
                    <a:alpha val="20000"/>
                  </a:schemeClr>
                </a:solidFill>
                <a:ln>
                  <a:noFill/>
                </a:ln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</a:p>
              </p:txBody>
            </p:sp>
          </p:grpSp>
        </p:grpSp>
        <p:cxnSp>
          <p:nvCxnSpPr>
            <p:cNvPr id="25" name="直接连接符 24"/>
            <p:cNvCxnSpPr/>
            <p:nvPr/>
          </p:nvCxnSpPr>
          <p:spPr>
            <a:xfrm>
              <a:off x="4241557" y="1130300"/>
              <a:ext cx="0" cy="5003800"/>
            </a:xfrm>
            <a:prstGeom prst="line">
              <a:avLst/>
            </a:prstGeom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" name="îSḻíḋè"/>
            <p:cNvGrpSpPr/>
            <p:nvPr/>
          </p:nvGrpSpPr>
          <p:grpSpPr>
            <a:xfrm>
              <a:off x="4612611" y="1996910"/>
              <a:ext cx="3210103" cy="1537357"/>
              <a:chOff x="660400" y="1387401"/>
              <a:chExt cx="3210103" cy="1537357"/>
            </a:xfrm>
          </p:grpSpPr>
          <p:sp>
            <p:nvSpPr>
              <p:cNvPr id="62" name="îšļïďe"/>
              <p:cNvSpPr/>
              <p:nvPr/>
            </p:nvSpPr>
            <p:spPr bwMode="auto">
              <a:xfrm>
                <a:off x="2065472" y="1387401"/>
                <a:ext cx="399958" cy="319275"/>
              </a:xfrm>
              <a:custGeom>
                <a:avLst/>
                <a:gdLst>
                  <a:gd name="connsiteX0" fmla="*/ 208357 w 539466"/>
                  <a:gd name="connsiteY0" fmla="*/ 395115 h 430641"/>
                  <a:gd name="connsiteX1" fmla="*/ 203511 w 539466"/>
                  <a:gd name="connsiteY1" fmla="*/ 422567 h 430641"/>
                  <a:gd name="connsiteX2" fmla="*/ 331109 w 539466"/>
                  <a:gd name="connsiteY2" fmla="*/ 422567 h 430641"/>
                  <a:gd name="connsiteX3" fmla="*/ 318188 w 539466"/>
                  <a:gd name="connsiteY3" fmla="*/ 395115 h 430641"/>
                  <a:gd name="connsiteX4" fmla="*/ 30688 w 539466"/>
                  <a:gd name="connsiteY4" fmla="*/ 354745 h 430641"/>
                  <a:gd name="connsiteX5" fmla="*/ 22612 w 539466"/>
                  <a:gd name="connsiteY5" fmla="*/ 385427 h 430641"/>
                  <a:gd name="connsiteX6" fmla="*/ 518469 w 539466"/>
                  <a:gd name="connsiteY6" fmla="*/ 385427 h 430641"/>
                  <a:gd name="connsiteX7" fmla="*/ 508778 w 539466"/>
                  <a:gd name="connsiteY7" fmla="*/ 354745 h 430641"/>
                  <a:gd name="connsiteX8" fmla="*/ 22612 w 539466"/>
                  <a:gd name="connsiteY8" fmla="*/ 340212 h 430641"/>
                  <a:gd name="connsiteX9" fmla="*/ 515239 w 539466"/>
                  <a:gd name="connsiteY9" fmla="*/ 340212 h 430641"/>
                  <a:gd name="connsiteX10" fmla="*/ 528160 w 539466"/>
                  <a:gd name="connsiteY10" fmla="*/ 349901 h 430641"/>
                  <a:gd name="connsiteX11" fmla="*/ 537851 w 539466"/>
                  <a:gd name="connsiteY11" fmla="*/ 388656 h 430641"/>
                  <a:gd name="connsiteX12" fmla="*/ 539466 w 539466"/>
                  <a:gd name="connsiteY12" fmla="*/ 393501 h 430641"/>
                  <a:gd name="connsiteX13" fmla="*/ 539466 w 539466"/>
                  <a:gd name="connsiteY13" fmla="*/ 417723 h 430641"/>
                  <a:gd name="connsiteX14" fmla="*/ 526545 w 539466"/>
                  <a:gd name="connsiteY14" fmla="*/ 430641 h 430641"/>
                  <a:gd name="connsiteX15" fmla="*/ 12921 w 539466"/>
                  <a:gd name="connsiteY15" fmla="*/ 430641 h 430641"/>
                  <a:gd name="connsiteX16" fmla="*/ 0 w 539466"/>
                  <a:gd name="connsiteY16" fmla="*/ 417723 h 430641"/>
                  <a:gd name="connsiteX17" fmla="*/ 0 w 539466"/>
                  <a:gd name="connsiteY17" fmla="*/ 393501 h 430641"/>
                  <a:gd name="connsiteX18" fmla="*/ 1615 w 539466"/>
                  <a:gd name="connsiteY18" fmla="*/ 388656 h 430641"/>
                  <a:gd name="connsiteX19" fmla="*/ 9691 w 539466"/>
                  <a:gd name="connsiteY19" fmla="*/ 349901 h 430641"/>
                  <a:gd name="connsiteX20" fmla="*/ 22612 w 539466"/>
                  <a:gd name="connsiteY20" fmla="*/ 340212 h 430641"/>
                  <a:gd name="connsiteX21" fmla="*/ 339174 w 539466"/>
                  <a:gd name="connsiteY21" fmla="*/ 171013 h 430641"/>
                  <a:gd name="connsiteX22" fmla="*/ 340789 w 539466"/>
                  <a:gd name="connsiteY22" fmla="*/ 171013 h 430641"/>
                  <a:gd name="connsiteX23" fmla="*/ 416685 w 539466"/>
                  <a:gd name="connsiteY23" fmla="*/ 191945 h 430641"/>
                  <a:gd name="connsiteX24" fmla="*/ 418299 w 539466"/>
                  <a:gd name="connsiteY24" fmla="*/ 191945 h 430641"/>
                  <a:gd name="connsiteX25" fmla="*/ 418299 w 539466"/>
                  <a:gd name="connsiteY25" fmla="*/ 193556 h 430641"/>
                  <a:gd name="connsiteX26" fmla="*/ 418299 w 539466"/>
                  <a:gd name="connsiteY26" fmla="*/ 195166 h 430641"/>
                  <a:gd name="connsiteX27" fmla="*/ 389233 w 539466"/>
                  <a:gd name="connsiteY27" fmla="*/ 204827 h 430641"/>
                  <a:gd name="connsiteX28" fmla="*/ 429603 w 539466"/>
                  <a:gd name="connsiteY28" fmla="*/ 245081 h 430641"/>
                  <a:gd name="connsiteX29" fmla="*/ 429603 w 539466"/>
                  <a:gd name="connsiteY29" fmla="*/ 246691 h 430641"/>
                  <a:gd name="connsiteX30" fmla="*/ 416685 w 539466"/>
                  <a:gd name="connsiteY30" fmla="*/ 261183 h 430641"/>
                  <a:gd name="connsiteX31" fmla="*/ 413455 w 539466"/>
                  <a:gd name="connsiteY31" fmla="*/ 261183 h 430641"/>
                  <a:gd name="connsiteX32" fmla="*/ 373085 w 539466"/>
                  <a:gd name="connsiteY32" fmla="*/ 220929 h 430641"/>
                  <a:gd name="connsiteX33" fmla="*/ 368240 w 539466"/>
                  <a:gd name="connsiteY33" fmla="*/ 254742 h 430641"/>
                  <a:gd name="connsiteX34" fmla="*/ 366626 w 539466"/>
                  <a:gd name="connsiteY34" fmla="*/ 254742 h 430641"/>
                  <a:gd name="connsiteX35" fmla="*/ 365011 w 539466"/>
                  <a:gd name="connsiteY35" fmla="*/ 253132 h 430641"/>
                  <a:gd name="connsiteX36" fmla="*/ 339174 w 539466"/>
                  <a:gd name="connsiteY36" fmla="*/ 172623 h 430641"/>
                  <a:gd name="connsiteX37" fmla="*/ 339174 w 539466"/>
                  <a:gd name="connsiteY37" fmla="*/ 171013 h 430641"/>
                  <a:gd name="connsiteX38" fmla="*/ 50166 w 539466"/>
                  <a:gd name="connsiteY38" fmla="*/ 40313 h 430641"/>
                  <a:gd name="connsiteX39" fmla="*/ 50166 w 539466"/>
                  <a:gd name="connsiteY39" fmla="*/ 293479 h 430641"/>
                  <a:gd name="connsiteX40" fmla="*/ 491114 w 539466"/>
                  <a:gd name="connsiteY40" fmla="*/ 293479 h 430641"/>
                  <a:gd name="connsiteX41" fmla="*/ 491114 w 539466"/>
                  <a:gd name="connsiteY41" fmla="*/ 40313 h 430641"/>
                  <a:gd name="connsiteX42" fmla="*/ 30783 w 539466"/>
                  <a:gd name="connsiteY42" fmla="*/ 0 h 430641"/>
                  <a:gd name="connsiteX43" fmla="*/ 510497 w 539466"/>
                  <a:gd name="connsiteY43" fmla="*/ 0 h 430641"/>
                  <a:gd name="connsiteX44" fmla="*/ 529879 w 539466"/>
                  <a:gd name="connsiteY44" fmla="*/ 20963 h 430641"/>
                  <a:gd name="connsiteX45" fmla="*/ 529879 w 539466"/>
                  <a:gd name="connsiteY45" fmla="*/ 312829 h 430641"/>
                  <a:gd name="connsiteX46" fmla="*/ 510497 w 539466"/>
                  <a:gd name="connsiteY46" fmla="*/ 332179 h 430641"/>
                  <a:gd name="connsiteX47" fmla="*/ 30783 w 539466"/>
                  <a:gd name="connsiteY47" fmla="*/ 332179 h 430641"/>
                  <a:gd name="connsiteX48" fmla="*/ 11401 w 539466"/>
                  <a:gd name="connsiteY48" fmla="*/ 312829 h 430641"/>
                  <a:gd name="connsiteX49" fmla="*/ 11401 w 539466"/>
                  <a:gd name="connsiteY49" fmla="*/ 20963 h 430641"/>
                  <a:gd name="connsiteX50" fmla="*/ 30783 w 539466"/>
                  <a:gd name="connsiteY50" fmla="*/ 0 h 430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539466" h="430641">
                    <a:moveTo>
                      <a:pt x="208357" y="395115"/>
                    </a:moveTo>
                    <a:lnTo>
                      <a:pt x="203511" y="422567"/>
                    </a:lnTo>
                    <a:lnTo>
                      <a:pt x="331109" y="422567"/>
                    </a:lnTo>
                    <a:lnTo>
                      <a:pt x="318188" y="395115"/>
                    </a:lnTo>
                    <a:close/>
                    <a:moveTo>
                      <a:pt x="30688" y="354745"/>
                    </a:moveTo>
                    <a:lnTo>
                      <a:pt x="22612" y="385427"/>
                    </a:lnTo>
                    <a:lnTo>
                      <a:pt x="518469" y="385427"/>
                    </a:lnTo>
                    <a:lnTo>
                      <a:pt x="508778" y="354745"/>
                    </a:lnTo>
                    <a:close/>
                    <a:moveTo>
                      <a:pt x="22612" y="340212"/>
                    </a:moveTo>
                    <a:lnTo>
                      <a:pt x="515239" y="340212"/>
                    </a:lnTo>
                    <a:cubicBezTo>
                      <a:pt x="521699" y="340212"/>
                      <a:pt x="526545" y="343442"/>
                      <a:pt x="528160" y="349901"/>
                    </a:cubicBezTo>
                    <a:lnTo>
                      <a:pt x="537851" y="388656"/>
                    </a:lnTo>
                    <a:cubicBezTo>
                      <a:pt x="539466" y="390271"/>
                      <a:pt x="539466" y="391886"/>
                      <a:pt x="539466" y="393501"/>
                    </a:cubicBezTo>
                    <a:lnTo>
                      <a:pt x="539466" y="417723"/>
                    </a:lnTo>
                    <a:cubicBezTo>
                      <a:pt x="539466" y="425797"/>
                      <a:pt x="533005" y="430641"/>
                      <a:pt x="526545" y="430641"/>
                    </a:cubicBezTo>
                    <a:lnTo>
                      <a:pt x="12921" y="430641"/>
                    </a:lnTo>
                    <a:cubicBezTo>
                      <a:pt x="6461" y="430641"/>
                      <a:pt x="0" y="425797"/>
                      <a:pt x="0" y="417723"/>
                    </a:cubicBezTo>
                    <a:lnTo>
                      <a:pt x="0" y="393501"/>
                    </a:lnTo>
                    <a:cubicBezTo>
                      <a:pt x="0" y="391886"/>
                      <a:pt x="0" y="390271"/>
                      <a:pt x="1615" y="388656"/>
                    </a:cubicBezTo>
                    <a:lnTo>
                      <a:pt x="9691" y="349901"/>
                    </a:lnTo>
                    <a:cubicBezTo>
                      <a:pt x="11306" y="343442"/>
                      <a:pt x="17767" y="340212"/>
                      <a:pt x="22612" y="340212"/>
                    </a:cubicBezTo>
                    <a:close/>
                    <a:moveTo>
                      <a:pt x="339174" y="171013"/>
                    </a:moveTo>
                    <a:cubicBezTo>
                      <a:pt x="340789" y="171013"/>
                      <a:pt x="340789" y="171013"/>
                      <a:pt x="340789" y="171013"/>
                    </a:cubicBezTo>
                    <a:lnTo>
                      <a:pt x="416685" y="191945"/>
                    </a:lnTo>
                    <a:cubicBezTo>
                      <a:pt x="416685" y="191945"/>
                      <a:pt x="418299" y="191945"/>
                      <a:pt x="418299" y="191945"/>
                    </a:cubicBezTo>
                    <a:cubicBezTo>
                      <a:pt x="418299" y="191945"/>
                      <a:pt x="418299" y="193556"/>
                      <a:pt x="418299" y="193556"/>
                    </a:cubicBezTo>
                    <a:cubicBezTo>
                      <a:pt x="418299" y="193556"/>
                      <a:pt x="418299" y="193556"/>
                      <a:pt x="418299" y="195166"/>
                    </a:cubicBezTo>
                    <a:lnTo>
                      <a:pt x="389233" y="204827"/>
                    </a:lnTo>
                    <a:lnTo>
                      <a:pt x="429603" y="245081"/>
                    </a:lnTo>
                    <a:cubicBezTo>
                      <a:pt x="429603" y="245081"/>
                      <a:pt x="429603" y="246691"/>
                      <a:pt x="429603" y="246691"/>
                    </a:cubicBezTo>
                    <a:lnTo>
                      <a:pt x="416685" y="261183"/>
                    </a:lnTo>
                    <a:cubicBezTo>
                      <a:pt x="415070" y="261183"/>
                      <a:pt x="413455" y="261183"/>
                      <a:pt x="413455" y="261183"/>
                    </a:cubicBezTo>
                    <a:lnTo>
                      <a:pt x="373085" y="220929"/>
                    </a:lnTo>
                    <a:lnTo>
                      <a:pt x="368240" y="254742"/>
                    </a:lnTo>
                    <a:cubicBezTo>
                      <a:pt x="366626" y="254742"/>
                      <a:pt x="366626" y="254742"/>
                      <a:pt x="366626" y="254742"/>
                    </a:cubicBezTo>
                    <a:cubicBezTo>
                      <a:pt x="365011" y="254742"/>
                      <a:pt x="365011" y="254742"/>
                      <a:pt x="365011" y="253132"/>
                    </a:cubicBezTo>
                    <a:lnTo>
                      <a:pt x="339174" y="172623"/>
                    </a:lnTo>
                    <a:cubicBezTo>
                      <a:pt x="339174" y="172623"/>
                      <a:pt x="339174" y="172623"/>
                      <a:pt x="339174" y="171013"/>
                    </a:cubicBezTo>
                    <a:close/>
                    <a:moveTo>
                      <a:pt x="50166" y="40313"/>
                    </a:moveTo>
                    <a:lnTo>
                      <a:pt x="50166" y="293479"/>
                    </a:lnTo>
                    <a:lnTo>
                      <a:pt x="491114" y="293479"/>
                    </a:lnTo>
                    <a:lnTo>
                      <a:pt x="491114" y="40313"/>
                    </a:lnTo>
                    <a:close/>
                    <a:moveTo>
                      <a:pt x="30783" y="0"/>
                    </a:moveTo>
                    <a:lnTo>
                      <a:pt x="510497" y="0"/>
                    </a:lnTo>
                    <a:cubicBezTo>
                      <a:pt x="521803" y="0"/>
                      <a:pt x="529879" y="9675"/>
                      <a:pt x="529879" y="20963"/>
                    </a:cubicBezTo>
                    <a:lnTo>
                      <a:pt x="529879" y="312829"/>
                    </a:lnTo>
                    <a:cubicBezTo>
                      <a:pt x="529879" y="324116"/>
                      <a:pt x="521803" y="332179"/>
                      <a:pt x="510497" y="332179"/>
                    </a:cubicBezTo>
                    <a:lnTo>
                      <a:pt x="30783" y="332179"/>
                    </a:lnTo>
                    <a:cubicBezTo>
                      <a:pt x="19477" y="332179"/>
                      <a:pt x="11401" y="324116"/>
                      <a:pt x="11401" y="312829"/>
                    </a:cubicBezTo>
                    <a:lnTo>
                      <a:pt x="11401" y="20963"/>
                    </a:lnTo>
                    <a:cubicBezTo>
                      <a:pt x="11401" y="9675"/>
                      <a:pt x="19477" y="0"/>
                      <a:pt x="3078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 fontScale="92500" lnSpcReduction="20000"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</a:p>
            </p:txBody>
          </p:sp>
          <p:grpSp>
            <p:nvGrpSpPr>
              <p:cNvPr id="63" name="iŝḻïḓè"/>
              <p:cNvGrpSpPr/>
              <p:nvPr/>
            </p:nvGrpSpPr>
            <p:grpSpPr>
              <a:xfrm>
                <a:off x="660400" y="1852920"/>
                <a:ext cx="3210103" cy="1071838"/>
                <a:chOff x="1163789" y="2274621"/>
                <a:chExt cx="1436954" cy="973612"/>
              </a:xfrm>
            </p:grpSpPr>
            <p:sp>
              <p:nvSpPr>
                <p:cNvPr id="64" name="ísḷîde"/>
                <p:cNvSpPr/>
                <p:nvPr/>
              </p:nvSpPr>
              <p:spPr bwMode="auto">
                <a:xfrm>
                  <a:off x="1163789" y="2716427"/>
                  <a:ext cx="1436954" cy="53180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20000"/>
                    </a:lnSpc>
                  </a:pPr>
                  <a:r>
                    <a:rPr lang="en-US" altLang="zh-CN" sz="1100" dirty="0">
                      <a:solidFill>
                        <a:schemeClr val="dk1">
                          <a:lumMod val="100000"/>
                        </a:schemeClr>
                      </a:solidFill>
                    </a:rPr>
                    <a:t>Copy paste fonts. Choose the only option to retain text……</a:t>
                  </a:r>
                  <a:endParaRPr lang="en-US" altLang="zh-CN" sz="1100" dirty="0">
                    <a:solidFill>
                      <a:schemeClr val="dk1">
                        <a:lumMod val="100000"/>
                      </a:schemeClr>
                    </a:solidFill>
                  </a:endParaRPr>
                </a:p>
              </p:txBody>
            </p:sp>
            <p:sp>
              <p:nvSpPr>
                <p:cNvPr id="65" name="íṧľídè"/>
                <p:cNvSpPr txBox="1"/>
                <p:nvPr/>
              </p:nvSpPr>
              <p:spPr bwMode="auto">
                <a:xfrm>
                  <a:off x="1163789" y="2274621"/>
                  <a:ext cx="1436954" cy="44180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</a:pPr>
                  <a:r>
                    <a:rPr lang="en-US" altLang="zh-CN" sz="1600" b="1" dirty="0"/>
                    <a:t>Text here</a:t>
                  </a:r>
                  <a:endParaRPr lang="en-US" altLang="zh-CN" sz="1600" b="1" dirty="0"/>
                </a:p>
              </p:txBody>
            </p:sp>
          </p:grpSp>
        </p:grpSp>
        <p:grpSp>
          <p:nvGrpSpPr>
            <p:cNvPr id="27" name="íṩḷiḋê"/>
            <p:cNvGrpSpPr/>
            <p:nvPr/>
          </p:nvGrpSpPr>
          <p:grpSpPr>
            <a:xfrm>
              <a:off x="4612611" y="3730132"/>
              <a:ext cx="3210103" cy="1537357"/>
              <a:chOff x="660400" y="1387401"/>
              <a:chExt cx="3210103" cy="1537357"/>
            </a:xfrm>
          </p:grpSpPr>
          <p:sp>
            <p:nvSpPr>
              <p:cNvPr id="58" name="îṩ1ïdè"/>
              <p:cNvSpPr/>
              <p:nvPr/>
            </p:nvSpPr>
            <p:spPr bwMode="auto">
              <a:xfrm>
                <a:off x="2065472" y="1387401"/>
                <a:ext cx="399958" cy="319275"/>
              </a:xfrm>
              <a:custGeom>
                <a:avLst/>
                <a:gdLst>
                  <a:gd name="connsiteX0" fmla="*/ 208357 w 539466"/>
                  <a:gd name="connsiteY0" fmla="*/ 395115 h 430641"/>
                  <a:gd name="connsiteX1" fmla="*/ 203511 w 539466"/>
                  <a:gd name="connsiteY1" fmla="*/ 422567 h 430641"/>
                  <a:gd name="connsiteX2" fmla="*/ 331109 w 539466"/>
                  <a:gd name="connsiteY2" fmla="*/ 422567 h 430641"/>
                  <a:gd name="connsiteX3" fmla="*/ 318188 w 539466"/>
                  <a:gd name="connsiteY3" fmla="*/ 395115 h 430641"/>
                  <a:gd name="connsiteX4" fmla="*/ 30688 w 539466"/>
                  <a:gd name="connsiteY4" fmla="*/ 354745 h 430641"/>
                  <a:gd name="connsiteX5" fmla="*/ 22612 w 539466"/>
                  <a:gd name="connsiteY5" fmla="*/ 385427 h 430641"/>
                  <a:gd name="connsiteX6" fmla="*/ 518469 w 539466"/>
                  <a:gd name="connsiteY6" fmla="*/ 385427 h 430641"/>
                  <a:gd name="connsiteX7" fmla="*/ 508778 w 539466"/>
                  <a:gd name="connsiteY7" fmla="*/ 354745 h 430641"/>
                  <a:gd name="connsiteX8" fmla="*/ 22612 w 539466"/>
                  <a:gd name="connsiteY8" fmla="*/ 340212 h 430641"/>
                  <a:gd name="connsiteX9" fmla="*/ 515239 w 539466"/>
                  <a:gd name="connsiteY9" fmla="*/ 340212 h 430641"/>
                  <a:gd name="connsiteX10" fmla="*/ 528160 w 539466"/>
                  <a:gd name="connsiteY10" fmla="*/ 349901 h 430641"/>
                  <a:gd name="connsiteX11" fmla="*/ 537851 w 539466"/>
                  <a:gd name="connsiteY11" fmla="*/ 388656 h 430641"/>
                  <a:gd name="connsiteX12" fmla="*/ 539466 w 539466"/>
                  <a:gd name="connsiteY12" fmla="*/ 393501 h 430641"/>
                  <a:gd name="connsiteX13" fmla="*/ 539466 w 539466"/>
                  <a:gd name="connsiteY13" fmla="*/ 417723 h 430641"/>
                  <a:gd name="connsiteX14" fmla="*/ 526545 w 539466"/>
                  <a:gd name="connsiteY14" fmla="*/ 430641 h 430641"/>
                  <a:gd name="connsiteX15" fmla="*/ 12921 w 539466"/>
                  <a:gd name="connsiteY15" fmla="*/ 430641 h 430641"/>
                  <a:gd name="connsiteX16" fmla="*/ 0 w 539466"/>
                  <a:gd name="connsiteY16" fmla="*/ 417723 h 430641"/>
                  <a:gd name="connsiteX17" fmla="*/ 0 w 539466"/>
                  <a:gd name="connsiteY17" fmla="*/ 393501 h 430641"/>
                  <a:gd name="connsiteX18" fmla="*/ 1615 w 539466"/>
                  <a:gd name="connsiteY18" fmla="*/ 388656 h 430641"/>
                  <a:gd name="connsiteX19" fmla="*/ 9691 w 539466"/>
                  <a:gd name="connsiteY19" fmla="*/ 349901 h 430641"/>
                  <a:gd name="connsiteX20" fmla="*/ 22612 w 539466"/>
                  <a:gd name="connsiteY20" fmla="*/ 340212 h 430641"/>
                  <a:gd name="connsiteX21" fmla="*/ 339174 w 539466"/>
                  <a:gd name="connsiteY21" fmla="*/ 171013 h 430641"/>
                  <a:gd name="connsiteX22" fmla="*/ 340789 w 539466"/>
                  <a:gd name="connsiteY22" fmla="*/ 171013 h 430641"/>
                  <a:gd name="connsiteX23" fmla="*/ 416685 w 539466"/>
                  <a:gd name="connsiteY23" fmla="*/ 191945 h 430641"/>
                  <a:gd name="connsiteX24" fmla="*/ 418299 w 539466"/>
                  <a:gd name="connsiteY24" fmla="*/ 191945 h 430641"/>
                  <a:gd name="connsiteX25" fmla="*/ 418299 w 539466"/>
                  <a:gd name="connsiteY25" fmla="*/ 193556 h 430641"/>
                  <a:gd name="connsiteX26" fmla="*/ 418299 w 539466"/>
                  <a:gd name="connsiteY26" fmla="*/ 195166 h 430641"/>
                  <a:gd name="connsiteX27" fmla="*/ 389233 w 539466"/>
                  <a:gd name="connsiteY27" fmla="*/ 204827 h 430641"/>
                  <a:gd name="connsiteX28" fmla="*/ 429603 w 539466"/>
                  <a:gd name="connsiteY28" fmla="*/ 245081 h 430641"/>
                  <a:gd name="connsiteX29" fmla="*/ 429603 w 539466"/>
                  <a:gd name="connsiteY29" fmla="*/ 246691 h 430641"/>
                  <a:gd name="connsiteX30" fmla="*/ 416685 w 539466"/>
                  <a:gd name="connsiteY30" fmla="*/ 261183 h 430641"/>
                  <a:gd name="connsiteX31" fmla="*/ 413455 w 539466"/>
                  <a:gd name="connsiteY31" fmla="*/ 261183 h 430641"/>
                  <a:gd name="connsiteX32" fmla="*/ 373085 w 539466"/>
                  <a:gd name="connsiteY32" fmla="*/ 220929 h 430641"/>
                  <a:gd name="connsiteX33" fmla="*/ 368240 w 539466"/>
                  <a:gd name="connsiteY33" fmla="*/ 254742 h 430641"/>
                  <a:gd name="connsiteX34" fmla="*/ 366626 w 539466"/>
                  <a:gd name="connsiteY34" fmla="*/ 254742 h 430641"/>
                  <a:gd name="connsiteX35" fmla="*/ 365011 w 539466"/>
                  <a:gd name="connsiteY35" fmla="*/ 253132 h 430641"/>
                  <a:gd name="connsiteX36" fmla="*/ 339174 w 539466"/>
                  <a:gd name="connsiteY36" fmla="*/ 172623 h 430641"/>
                  <a:gd name="connsiteX37" fmla="*/ 339174 w 539466"/>
                  <a:gd name="connsiteY37" fmla="*/ 171013 h 430641"/>
                  <a:gd name="connsiteX38" fmla="*/ 50166 w 539466"/>
                  <a:gd name="connsiteY38" fmla="*/ 40313 h 430641"/>
                  <a:gd name="connsiteX39" fmla="*/ 50166 w 539466"/>
                  <a:gd name="connsiteY39" fmla="*/ 293479 h 430641"/>
                  <a:gd name="connsiteX40" fmla="*/ 491114 w 539466"/>
                  <a:gd name="connsiteY40" fmla="*/ 293479 h 430641"/>
                  <a:gd name="connsiteX41" fmla="*/ 491114 w 539466"/>
                  <a:gd name="connsiteY41" fmla="*/ 40313 h 430641"/>
                  <a:gd name="connsiteX42" fmla="*/ 30783 w 539466"/>
                  <a:gd name="connsiteY42" fmla="*/ 0 h 430641"/>
                  <a:gd name="connsiteX43" fmla="*/ 510497 w 539466"/>
                  <a:gd name="connsiteY43" fmla="*/ 0 h 430641"/>
                  <a:gd name="connsiteX44" fmla="*/ 529879 w 539466"/>
                  <a:gd name="connsiteY44" fmla="*/ 20963 h 430641"/>
                  <a:gd name="connsiteX45" fmla="*/ 529879 w 539466"/>
                  <a:gd name="connsiteY45" fmla="*/ 312829 h 430641"/>
                  <a:gd name="connsiteX46" fmla="*/ 510497 w 539466"/>
                  <a:gd name="connsiteY46" fmla="*/ 332179 h 430641"/>
                  <a:gd name="connsiteX47" fmla="*/ 30783 w 539466"/>
                  <a:gd name="connsiteY47" fmla="*/ 332179 h 430641"/>
                  <a:gd name="connsiteX48" fmla="*/ 11401 w 539466"/>
                  <a:gd name="connsiteY48" fmla="*/ 312829 h 430641"/>
                  <a:gd name="connsiteX49" fmla="*/ 11401 w 539466"/>
                  <a:gd name="connsiteY49" fmla="*/ 20963 h 430641"/>
                  <a:gd name="connsiteX50" fmla="*/ 30783 w 539466"/>
                  <a:gd name="connsiteY50" fmla="*/ 0 h 430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539466" h="430641">
                    <a:moveTo>
                      <a:pt x="208357" y="395115"/>
                    </a:moveTo>
                    <a:lnTo>
                      <a:pt x="203511" y="422567"/>
                    </a:lnTo>
                    <a:lnTo>
                      <a:pt x="331109" y="422567"/>
                    </a:lnTo>
                    <a:lnTo>
                      <a:pt x="318188" y="395115"/>
                    </a:lnTo>
                    <a:close/>
                    <a:moveTo>
                      <a:pt x="30688" y="354745"/>
                    </a:moveTo>
                    <a:lnTo>
                      <a:pt x="22612" y="385427"/>
                    </a:lnTo>
                    <a:lnTo>
                      <a:pt x="518469" y="385427"/>
                    </a:lnTo>
                    <a:lnTo>
                      <a:pt x="508778" y="354745"/>
                    </a:lnTo>
                    <a:close/>
                    <a:moveTo>
                      <a:pt x="22612" y="340212"/>
                    </a:moveTo>
                    <a:lnTo>
                      <a:pt x="515239" y="340212"/>
                    </a:lnTo>
                    <a:cubicBezTo>
                      <a:pt x="521699" y="340212"/>
                      <a:pt x="526545" y="343442"/>
                      <a:pt x="528160" y="349901"/>
                    </a:cubicBezTo>
                    <a:lnTo>
                      <a:pt x="537851" y="388656"/>
                    </a:lnTo>
                    <a:cubicBezTo>
                      <a:pt x="539466" y="390271"/>
                      <a:pt x="539466" y="391886"/>
                      <a:pt x="539466" y="393501"/>
                    </a:cubicBezTo>
                    <a:lnTo>
                      <a:pt x="539466" y="417723"/>
                    </a:lnTo>
                    <a:cubicBezTo>
                      <a:pt x="539466" y="425797"/>
                      <a:pt x="533005" y="430641"/>
                      <a:pt x="526545" y="430641"/>
                    </a:cubicBezTo>
                    <a:lnTo>
                      <a:pt x="12921" y="430641"/>
                    </a:lnTo>
                    <a:cubicBezTo>
                      <a:pt x="6461" y="430641"/>
                      <a:pt x="0" y="425797"/>
                      <a:pt x="0" y="417723"/>
                    </a:cubicBezTo>
                    <a:lnTo>
                      <a:pt x="0" y="393501"/>
                    </a:lnTo>
                    <a:cubicBezTo>
                      <a:pt x="0" y="391886"/>
                      <a:pt x="0" y="390271"/>
                      <a:pt x="1615" y="388656"/>
                    </a:cubicBezTo>
                    <a:lnTo>
                      <a:pt x="9691" y="349901"/>
                    </a:lnTo>
                    <a:cubicBezTo>
                      <a:pt x="11306" y="343442"/>
                      <a:pt x="17767" y="340212"/>
                      <a:pt x="22612" y="340212"/>
                    </a:cubicBezTo>
                    <a:close/>
                    <a:moveTo>
                      <a:pt x="339174" y="171013"/>
                    </a:moveTo>
                    <a:cubicBezTo>
                      <a:pt x="340789" y="171013"/>
                      <a:pt x="340789" y="171013"/>
                      <a:pt x="340789" y="171013"/>
                    </a:cubicBezTo>
                    <a:lnTo>
                      <a:pt x="416685" y="191945"/>
                    </a:lnTo>
                    <a:cubicBezTo>
                      <a:pt x="416685" y="191945"/>
                      <a:pt x="418299" y="191945"/>
                      <a:pt x="418299" y="191945"/>
                    </a:cubicBezTo>
                    <a:cubicBezTo>
                      <a:pt x="418299" y="191945"/>
                      <a:pt x="418299" y="193556"/>
                      <a:pt x="418299" y="193556"/>
                    </a:cubicBezTo>
                    <a:cubicBezTo>
                      <a:pt x="418299" y="193556"/>
                      <a:pt x="418299" y="193556"/>
                      <a:pt x="418299" y="195166"/>
                    </a:cubicBezTo>
                    <a:lnTo>
                      <a:pt x="389233" y="204827"/>
                    </a:lnTo>
                    <a:lnTo>
                      <a:pt x="429603" y="245081"/>
                    </a:lnTo>
                    <a:cubicBezTo>
                      <a:pt x="429603" y="245081"/>
                      <a:pt x="429603" y="246691"/>
                      <a:pt x="429603" y="246691"/>
                    </a:cubicBezTo>
                    <a:lnTo>
                      <a:pt x="416685" y="261183"/>
                    </a:lnTo>
                    <a:cubicBezTo>
                      <a:pt x="415070" y="261183"/>
                      <a:pt x="413455" y="261183"/>
                      <a:pt x="413455" y="261183"/>
                    </a:cubicBezTo>
                    <a:lnTo>
                      <a:pt x="373085" y="220929"/>
                    </a:lnTo>
                    <a:lnTo>
                      <a:pt x="368240" y="254742"/>
                    </a:lnTo>
                    <a:cubicBezTo>
                      <a:pt x="366626" y="254742"/>
                      <a:pt x="366626" y="254742"/>
                      <a:pt x="366626" y="254742"/>
                    </a:cubicBezTo>
                    <a:cubicBezTo>
                      <a:pt x="365011" y="254742"/>
                      <a:pt x="365011" y="254742"/>
                      <a:pt x="365011" y="253132"/>
                    </a:cubicBezTo>
                    <a:lnTo>
                      <a:pt x="339174" y="172623"/>
                    </a:lnTo>
                    <a:cubicBezTo>
                      <a:pt x="339174" y="172623"/>
                      <a:pt x="339174" y="172623"/>
                      <a:pt x="339174" y="171013"/>
                    </a:cubicBezTo>
                    <a:close/>
                    <a:moveTo>
                      <a:pt x="50166" y="40313"/>
                    </a:moveTo>
                    <a:lnTo>
                      <a:pt x="50166" y="293479"/>
                    </a:lnTo>
                    <a:lnTo>
                      <a:pt x="491114" y="293479"/>
                    </a:lnTo>
                    <a:lnTo>
                      <a:pt x="491114" y="40313"/>
                    </a:lnTo>
                    <a:close/>
                    <a:moveTo>
                      <a:pt x="30783" y="0"/>
                    </a:moveTo>
                    <a:lnTo>
                      <a:pt x="510497" y="0"/>
                    </a:lnTo>
                    <a:cubicBezTo>
                      <a:pt x="521803" y="0"/>
                      <a:pt x="529879" y="9675"/>
                      <a:pt x="529879" y="20963"/>
                    </a:cubicBezTo>
                    <a:lnTo>
                      <a:pt x="529879" y="312829"/>
                    </a:lnTo>
                    <a:cubicBezTo>
                      <a:pt x="529879" y="324116"/>
                      <a:pt x="521803" y="332179"/>
                      <a:pt x="510497" y="332179"/>
                    </a:cubicBezTo>
                    <a:lnTo>
                      <a:pt x="30783" y="332179"/>
                    </a:lnTo>
                    <a:cubicBezTo>
                      <a:pt x="19477" y="332179"/>
                      <a:pt x="11401" y="324116"/>
                      <a:pt x="11401" y="312829"/>
                    </a:cubicBezTo>
                    <a:lnTo>
                      <a:pt x="11401" y="20963"/>
                    </a:lnTo>
                    <a:cubicBezTo>
                      <a:pt x="11401" y="9675"/>
                      <a:pt x="19477" y="0"/>
                      <a:pt x="3078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 fontScale="92500" lnSpcReduction="20000"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</a:p>
            </p:txBody>
          </p:sp>
          <p:grpSp>
            <p:nvGrpSpPr>
              <p:cNvPr id="59" name="iṡlîḑé"/>
              <p:cNvGrpSpPr/>
              <p:nvPr/>
            </p:nvGrpSpPr>
            <p:grpSpPr>
              <a:xfrm>
                <a:off x="660400" y="1852920"/>
                <a:ext cx="3210103" cy="1071838"/>
                <a:chOff x="1163789" y="2274621"/>
                <a:chExt cx="1436954" cy="973612"/>
              </a:xfrm>
            </p:grpSpPr>
            <p:sp>
              <p:nvSpPr>
                <p:cNvPr id="60" name="iṧlíḍé"/>
                <p:cNvSpPr/>
                <p:nvPr/>
              </p:nvSpPr>
              <p:spPr bwMode="auto">
                <a:xfrm>
                  <a:off x="1163789" y="2716427"/>
                  <a:ext cx="1436954" cy="53180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20000"/>
                    </a:lnSpc>
                  </a:pPr>
                  <a:r>
                    <a:rPr lang="en-US" altLang="zh-CN" sz="1100" dirty="0">
                      <a:solidFill>
                        <a:schemeClr val="dk1">
                          <a:lumMod val="100000"/>
                        </a:schemeClr>
                      </a:solidFill>
                    </a:rPr>
                    <a:t>Copy paste fonts. Choose the only option to retain text……</a:t>
                  </a:r>
                  <a:endParaRPr lang="en-US" altLang="zh-CN" sz="1100" dirty="0">
                    <a:solidFill>
                      <a:schemeClr val="dk1">
                        <a:lumMod val="100000"/>
                      </a:schemeClr>
                    </a:solidFill>
                  </a:endParaRPr>
                </a:p>
              </p:txBody>
            </p:sp>
            <p:sp>
              <p:nvSpPr>
                <p:cNvPr id="61" name="ïṣliďê"/>
                <p:cNvSpPr txBox="1"/>
                <p:nvPr/>
              </p:nvSpPr>
              <p:spPr bwMode="auto">
                <a:xfrm>
                  <a:off x="1163789" y="2274621"/>
                  <a:ext cx="1436954" cy="44180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</a:pPr>
                  <a:r>
                    <a:rPr lang="en-US" altLang="zh-CN" sz="1600" b="1" dirty="0"/>
                    <a:t>Text here</a:t>
                  </a:r>
                  <a:endParaRPr lang="en-US" altLang="zh-CN" sz="1600" b="1" dirty="0"/>
                </a:p>
              </p:txBody>
            </p:sp>
          </p:grpSp>
        </p:grpSp>
        <p:cxnSp>
          <p:nvCxnSpPr>
            <p:cNvPr id="28" name="直接连接符 27"/>
            <p:cNvCxnSpPr/>
            <p:nvPr/>
          </p:nvCxnSpPr>
          <p:spPr>
            <a:xfrm>
              <a:off x="4612611" y="3632200"/>
              <a:ext cx="3210103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prstDash val="dash"/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9" name="iṧ1iḍê"/>
            <p:cNvGrpSpPr/>
            <p:nvPr/>
          </p:nvGrpSpPr>
          <p:grpSpPr>
            <a:xfrm>
              <a:off x="660400" y="1996910"/>
              <a:ext cx="3210103" cy="1537357"/>
              <a:chOff x="660400" y="1387401"/>
              <a:chExt cx="3210103" cy="1537357"/>
            </a:xfrm>
          </p:grpSpPr>
          <p:sp>
            <p:nvSpPr>
              <p:cNvPr id="54" name="ïṧ1îḑê"/>
              <p:cNvSpPr/>
              <p:nvPr/>
            </p:nvSpPr>
            <p:spPr bwMode="auto">
              <a:xfrm>
                <a:off x="2065472" y="1387401"/>
                <a:ext cx="399958" cy="319275"/>
              </a:xfrm>
              <a:custGeom>
                <a:avLst/>
                <a:gdLst>
                  <a:gd name="connsiteX0" fmla="*/ 208357 w 539466"/>
                  <a:gd name="connsiteY0" fmla="*/ 395115 h 430641"/>
                  <a:gd name="connsiteX1" fmla="*/ 203511 w 539466"/>
                  <a:gd name="connsiteY1" fmla="*/ 422567 h 430641"/>
                  <a:gd name="connsiteX2" fmla="*/ 331109 w 539466"/>
                  <a:gd name="connsiteY2" fmla="*/ 422567 h 430641"/>
                  <a:gd name="connsiteX3" fmla="*/ 318188 w 539466"/>
                  <a:gd name="connsiteY3" fmla="*/ 395115 h 430641"/>
                  <a:gd name="connsiteX4" fmla="*/ 30688 w 539466"/>
                  <a:gd name="connsiteY4" fmla="*/ 354745 h 430641"/>
                  <a:gd name="connsiteX5" fmla="*/ 22612 w 539466"/>
                  <a:gd name="connsiteY5" fmla="*/ 385427 h 430641"/>
                  <a:gd name="connsiteX6" fmla="*/ 518469 w 539466"/>
                  <a:gd name="connsiteY6" fmla="*/ 385427 h 430641"/>
                  <a:gd name="connsiteX7" fmla="*/ 508778 w 539466"/>
                  <a:gd name="connsiteY7" fmla="*/ 354745 h 430641"/>
                  <a:gd name="connsiteX8" fmla="*/ 22612 w 539466"/>
                  <a:gd name="connsiteY8" fmla="*/ 340212 h 430641"/>
                  <a:gd name="connsiteX9" fmla="*/ 515239 w 539466"/>
                  <a:gd name="connsiteY9" fmla="*/ 340212 h 430641"/>
                  <a:gd name="connsiteX10" fmla="*/ 528160 w 539466"/>
                  <a:gd name="connsiteY10" fmla="*/ 349901 h 430641"/>
                  <a:gd name="connsiteX11" fmla="*/ 537851 w 539466"/>
                  <a:gd name="connsiteY11" fmla="*/ 388656 h 430641"/>
                  <a:gd name="connsiteX12" fmla="*/ 539466 w 539466"/>
                  <a:gd name="connsiteY12" fmla="*/ 393501 h 430641"/>
                  <a:gd name="connsiteX13" fmla="*/ 539466 w 539466"/>
                  <a:gd name="connsiteY13" fmla="*/ 417723 h 430641"/>
                  <a:gd name="connsiteX14" fmla="*/ 526545 w 539466"/>
                  <a:gd name="connsiteY14" fmla="*/ 430641 h 430641"/>
                  <a:gd name="connsiteX15" fmla="*/ 12921 w 539466"/>
                  <a:gd name="connsiteY15" fmla="*/ 430641 h 430641"/>
                  <a:gd name="connsiteX16" fmla="*/ 0 w 539466"/>
                  <a:gd name="connsiteY16" fmla="*/ 417723 h 430641"/>
                  <a:gd name="connsiteX17" fmla="*/ 0 w 539466"/>
                  <a:gd name="connsiteY17" fmla="*/ 393501 h 430641"/>
                  <a:gd name="connsiteX18" fmla="*/ 1615 w 539466"/>
                  <a:gd name="connsiteY18" fmla="*/ 388656 h 430641"/>
                  <a:gd name="connsiteX19" fmla="*/ 9691 w 539466"/>
                  <a:gd name="connsiteY19" fmla="*/ 349901 h 430641"/>
                  <a:gd name="connsiteX20" fmla="*/ 22612 w 539466"/>
                  <a:gd name="connsiteY20" fmla="*/ 340212 h 430641"/>
                  <a:gd name="connsiteX21" fmla="*/ 339174 w 539466"/>
                  <a:gd name="connsiteY21" fmla="*/ 171013 h 430641"/>
                  <a:gd name="connsiteX22" fmla="*/ 340789 w 539466"/>
                  <a:gd name="connsiteY22" fmla="*/ 171013 h 430641"/>
                  <a:gd name="connsiteX23" fmla="*/ 416685 w 539466"/>
                  <a:gd name="connsiteY23" fmla="*/ 191945 h 430641"/>
                  <a:gd name="connsiteX24" fmla="*/ 418299 w 539466"/>
                  <a:gd name="connsiteY24" fmla="*/ 191945 h 430641"/>
                  <a:gd name="connsiteX25" fmla="*/ 418299 w 539466"/>
                  <a:gd name="connsiteY25" fmla="*/ 193556 h 430641"/>
                  <a:gd name="connsiteX26" fmla="*/ 418299 w 539466"/>
                  <a:gd name="connsiteY26" fmla="*/ 195166 h 430641"/>
                  <a:gd name="connsiteX27" fmla="*/ 389233 w 539466"/>
                  <a:gd name="connsiteY27" fmla="*/ 204827 h 430641"/>
                  <a:gd name="connsiteX28" fmla="*/ 429603 w 539466"/>
                  <a:gd name="connsiteY28" fmla="*/ 245081 h 430641"/>
                  <a:gd name="connsiteX29" fmla="*/ 429603 w 539466"/>
                  <a:gd name="connsiteY29" fmla="*/ 246691 h 430641"/>
                  <a:gd name="connsiteX30" fmla="*/ 416685 w 539466"/>
                  <a:gd name="connsiteY30" fmla="*/ 261183 h 430641"/>
                  <a:gd name="connsiteX31" fmla="*/ 413455 w 539466"/>
                  <a:gd name="connsiteY31" fmla="*/ 261183 h 430641"/>
                  <a:gd name="connsiteX32" fmla="*/ 373085 w 539466"/>
                  <a:gd name="connsiteY32" fmla="*/ 220929 h 430641"/>
                  <a:gd name="connsiteX33" fmla="*/ 368240 w 539466"/>
                  <a:gd name="connsiteY33" fmla="*/ 254742 h 430641"/>
                  <a:gd name="connsiteX34" fmla="*/ 366626 w 539466"/>
                  <a:gd name="connsiteY34" fmla="*/ 254742 h 430641"/>
                  <a:gd name="connsiteX35" fmla="*/ 365011 w 539466"/>
                  <a:gd name="connsiteY35" fmla="*/ 253132 h 430641"/>
                  <a:gd name="connsiteX36" fmla="*/ 339174 w 539466"/>
                  <a:gd name="connsiteY36" fmla="*/ 172623 h 430641"/>
                  <a:gd name="connsiteX37" fmla="*/ 339174 w 539466"/>
                  <a:gd name="connsiteY37" fmla="*/ 171013 h 430641"/>
                  <a:gd name="connsiteX38" fmla="*/ 50166 w 539466"/>
                  <a:gd name="connsiteY38" fmla="*/ 40313 h 430641"/>
                  <a:gd name="connsiteX39" fmla="*/ 50166 w 539466"/>
                  <a:gd name="connsiteY39" fmla="*/ 293479 h 430641"/>
                  <a:gd name="connsiteX40" fmla="*/ 491114 w 539466"/>
                  <a:gd name="connsiteY40" fmla="*/ 293479 h 430641"/>
                  <a:gd name="connsiteX41" fmla="*/ 491114 w 539466"/>
                  <a:gd name="connsiteY41" fmla="*/ 40313 h 430641"/>
                  <a:gd name="connsiteX42" fmla="*/ 30783 w 539466"/>
                  <a:gd name="connsiteY42" fmla="*/ 0 h 430641"/>
                  <a:gd name="connsiteX43" fmla="*/ 510497 w 539466"/>
                  <a:gd name="connsiteY43" fmla="*/ 0 h 430641"/>
                  <a:gd name="connsiteX44" fmla="*/ 529879 w 539466"/>
                  <a:gd name="connsiteY44" fmla="*/ 20963 h 430641"/>
                  <a:gd name="connsiteX45" fmla="*/ 529879 w 539466"/>
                  <a:gd name="connsiteY45" fmla="*/ 312829 h 430641"/>
                  <a:gd name="connsiteX46" fmla="*/ 510497 w 539466"/>
                  <a:gd name="connsiteY46" fmla="*/ 332179 h 430641"/>
                  <a:gd name="connsiteX47" fmla="*/ 30783 w 539466"/>
                  <a:gd name="connsiteY47" fmla="*/ 332179 h 430641"/>
                  <a:gd name="connsiteX48" fmla="*/ 11401 w 539466"/>
                  <a:gd name="connsiteY48" fmla="*/ 312829 h 430641"/>
                  <a:gd name="connsiteX49" fmla="*/ 11401 w 539466"/>
                  <a:gd name="connsiteY49" fmla="*/ 20963 h 430641"/>
                  <a:gd name="connsiteX50" fmla="*/ 30783 w 539466"/>
                  <a:gd name="connsiteY50" fmla="*/ 0 h 430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539466" h="430641">
                    <a:moveTo>
                      <a:pt x="208357" y="395115"/>
                    </a:moveTo>
                    <a:lnTo>
                      <a:pt x="203511" y="422567"/>
                    </a:lnTo>
                    <a:lnTo>
                      <a:pt x="331109" y="422567"/>
                    </a:lnTo>
                    <a:lnTo>
                      <a:pt x="318188" y="395115"/>
                    </a:lnTo>
                    <a:close/>
                    <a:moveTo>
                      <a:pt x="30688" y="354745"/>
                    </a:moveTo>
                    <a:lnTo>
                      <a:pt x="22612" y="385427"/>
                    </a:lnTo>
                    <a:lnTo>
                      <a:pt x="518469" y="385427"/>
                    </a:lnTo>
                    <a:lnTo>
                      <a:pt x="508778" y="354745"/>
                    </a:lnTo>
                    <a:close/>
                    <a:moveTo>
                      <a:pt x="22612" y="340212"/>
                    </a:moveTo>
                    <a:lnTo>
                      <a:pt x="515239" y="340212"/>
                    </a:lnTo>
                    <a:cubicBezTo>
                      <a:pt x="521699" y="340212"/>
                      <a:pt x="526545" y="343442"/>
                      <a:pt x="528160" y="349901"/>
                    </a:cubicBezTo>
                    <a:lnTo>
                      <a:pt x="537851" y="388656"/>
                    </a:lnTo>
                    <a:cubicBezTo>
                      <a:pt x="539466" y="390271"/>
                      <a:pt x="539466" y="391886"/>
                      <a:pt x="539466" y="393501"/>
                    </a:cubicBezTo>
                    <a:lnTo>
                      <a:pt x="539466" y="417723"/>
                    </a:lnTo>
                    <a:cubicBezTo>
                      <a:pt x="539466" y="425797"/>
                      <a:pt x="533005" y="430641"/>
                      <a:pt x="526545" y="430641"/>
                    </a:cubicBezTo>
                    <a:lnTo>
                      <a:pt x="12921" y="430641"/>
                    </a:lnTo>
                    <a:cubicBezTo>
                      <a:pt x="6461" y="430641"/>
                      <a:pt x="0" y="425797"/>
                      <a:pt x="0" y="417723"/>
                    </a:cubicBezTo>
                    <a:lnTo>
                      <a:pt x="0" y="393501"/>
                    </a:lnTo>
                    <a:cubicBezTo>
                      <a:pt x="0" y="391886"/>
                      <a:pt x="0" y="390271"/>
                      <a:pt x="1615" y="388656"/>
                    </a:cubicBezTo>
                    <a:lnTo>
                      <a:pt x="9691" y="349901"/>
                    </a:lnTo>
                    <a:cubicBezTo>
                      <a:pt x="11306" y="343442"/>
                      <a:pt x="17767" y="340212"/>
                      <a:pt x="22612" y="340212"/>
                    </a:cubicBezTo>
                    <a:close/>
                    <a:moveTo>
                      <a:pt x="339174" y="171013"/>
                    </a:moveTo>
                    <a:cubicBezTo>
                      <a:pt x="340789" y="171013"/>
                      <a:pt x="340789" y="171013"/>
                      <a:pt x="340789" y="171013"/>
                    </a:cubicBezTo>
                    <a:lnTo>
                      <a:pt x="416685" y="191945"/>
                    </a:lnTo>
                    <a:cubicBezTo>
                      <a:pt x="416685" y="191945"/>
                      <a:pt x="418299" y="191945"/>
                      <a:pt x="418299" y="191945"/>
                    </a:cubicBezTo>
                    <a:cubicBezTo>
                      <a:pt x="418299" y="191945"/>
                      <a:pt x="418299" y="193556"/>
                      <a:pt x="418299" y="193556"/>
                    </a:cubicBezTo>
                    <a:cubicBezTo>
                      <a:pt x="418299" y="193556"/>
                      <a:pt x="418299" y="193556"/>
                      <a:pt x="418299" y="195166"/>
                    </a:cubicBezTo>
                    <a:lnTo>
                      <a:pt x="389233" y="204827"/>
                    </a:lnTo>
                    <a:lnTo>
                      <a:pt x="429603" y="245081"/>
                    </a:lnTo>
                    <a:cubicBezTo>
                      <a:pt x="429603" y="245081"/>
                      <a:pt x="429603" y="246691"/>
                      <a:pt x="429603" y="246691"/>
                    </a:cubicBezTo>
                    <a:lnTo>
                      <a:pt x="416685" y="261183"/>
                    </a:lnTo>
                    <a:cubicBezTo>
                      <a:pt x="415070" y="261183"/>
                      <a:pt x="413455" y="261183"/>
                      <a:pt x="413455" y="261183"/>
                    </a:cubicBezTo>
                    <a:lnTo>
                      <a:pt x="373085" y="220929"/>
                    </a:lnTo>
                    <a:lnTo>
                      <a:pt x="368240" y="254742"/>
                    </a:lnTo>
                    <a:cubicBezTo>
                      <a:pt x="366626" y="254742"/>
                      <a:pt x="366626" y="254742"/>
                      <a:pt x="366626" y="254742"/>
                    </a:cubicBezTo>
                    <a:cubicBezTo>
                      <a:pt x="365011" y="254742"/>
                      <a:pt x="365011" y="254742"/>
                      <a:pt x="365011" y="253132"/>
                    </a:cubicBezTo>
                    <a:lnTo>
                      <a:pt x="339174" y="172623"/>
                    </a:lnTo>
                    <a:cubicBezTo>
                      <a:pt x="339174" y="172623"/>
                      <a:pt x="339174" y="172623"/>
                      <a:pt x="339174" y="171013"/>
                    </a:cubicBezTo>
                    <a:close/>
                    <a:moveTo>
                      <a:pt x="50166" y="40313"/>
                    </a:moveTo>
                    <a:lnTo>
                      <a:pt x="50166" y="293479"/>
                    </a:lnTo>
                    <a:lnTo>
                      <a:pt x="491114" y="293479"/>
                    </a:lnTo>
                    <a:lnTo>
                      <a:pt x="491114" y="40313"/>
                    </a:lnTo>
                    <a:close/>
                    <a:moveTo>
                      <a:pt x="30783" y="0"/>
                    </a:moveTo>
                    <a:lnTo>
                      <a:pt x="510497" y="0"/>
                    </a:lnTo>
                    <a:cubicBezTo>
                      <a:pt x="521803" y="0"/>
                      <a:pt x="529879" y="9675"/>
                      <a:pt x="529879" y="20963"/>
                    </a:cubicBezTo>
                    <a:lnTo>
                      <a:pt x="529879" y="312829"/>
                    </a:lnTo>
                    <a:cubicBezTo>
                      <a:pt x="529879" y="324116"/>
                      <a:pt x="521803" y="332179"/>
                      <a:pt x="510497" y="332179"/>
                    </a:cubicBezTo>
                    <a:lnTo>
                      <a:pt x="30783" y="332179"/>
                    </a:lnTo>
                    <a:cubicBezTo>
                      <a:pt x="19477" y="332179"/>
                      <a:pt x="11401" y="324116"/>
                      <a:pt x="11401" y="312829"/>
                    </a:cubicBezTo>
                    <a:lnTo>
                      <a:pt x="11401" y="20963"/>
                    </a:lnTo>
                    <a:cubicBezTo>
                      <a:pt x="11401" y="9675"/>
                      <a:pt x="19477" y="0"/>
                      <a:pt x="30783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 fontScale="92500" lnSpcReduction="20000"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</a:p>
            </p:txBody>
          </p:sp>
          <p:grpSp>
            <p:nvGrpSpPr>
              <p:cNvPr id="55" name="îṥḻïḍé"/>
              <p:cNvGrpSpPr/>
              <p:nvPr/>
            </p:nvGrpSpPr>
            <p:grpSpPr>
              <a:xfrm>
                <a:off x="660400" y="1852920"/>
                <a:ext cx="3210103" cy="1071838"/>
                <a:chOff x="1163789" y="2274621"/>
                <a:chExt cx="1436954" cy="973612"/>
              </a:xfrm>
            </p:grpSpPr>
            <p:sp>
              <p:nvSpPr>
                <p:cNvPr id="56" name="îṩḷiḋe"/>
                <p:cNvSpPr/>
                <p:nvPr/>
              </p:nvSpPr>
              <p:spPr bwMode="auto">
                <a:xfrm>
                  <a:off x="1163789" y="2716427"/>
                  <a:ext cx="1436954" cy="53180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20000"/>
                    </a:lnSpc>
                  </a:pPr>
                  <a:r>
                    <a:rPr lang="en-US" altLang="zh-CN" sz="1100" dirty="0">
                      <a:solidFill>
                        <a:schemeClr val="dk1">
                          <a:lumMod val="100000"/>
                        </a:schemeClr>
                      </a:solidFill>
                    </a:rPr>
                    <a:t>Copy paste fonts. Choose the only option to retain text……</a:t>
                  </a:r>
                  <a:endParaRPr lang="en-US" altLang="zh-CN" sz="1100" dirty="0">
                    <a:solidFill>
                      <a:schemeClr val="dk1">
                        <a:lumMod val="100000"/>
                      </a:schemeClr>
                    </a:solidFill>
                  </a:endParaRPr>
                </a:p>
              </p:txBody>
            </p:sp>
            <p:sp>
              <p:nvSpPr>
                <p:cNvPr id="57" name="iṧḻïḑê"/>
                <p:cNvSpPr txBox="1"/>
                <p:nvPr/>
              </p:nvSpPr>
              <p:spPr bwMode="auto">
                <a:xfrm>
                  <a:off x="1163789" y="2274621"/>
                  <a:ext cx="1436954" cy="44180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</a:pPr>
                  <a:r>
                    <a:rPr lang="en-US" altLang="zh-CN" sz="1600" b="1" dirty="0"/>
                    <a:t>Text here</a:t>
                  </a:r>
                  <a:endParaRPr lang="en-US" altLang="zh-CN" sz="1600" b="1" dirty="0"/>
                </a:p>
              </p:txBody>
            </p:sp>
          </p:grpSp>
        </p:grpSp>
        <p:grpSp>
          <p:nvGrpSpPr>
            <p:cNvPr id="30" name="îṩḻîḑê"/>
            <p:cNvGrpSpPr/>
            <p:nvPr/>
          </p:nvGrpSpPr>
          <p:grpSpPr>
            <a:xfrm>
              <a:off x="660400" y="3730132"/>
              <a:ext cx="3210103" cy="1537357"/>
              <a:chOff x="660400" y="1387401"/>
              <a:chExt cx="3210103" cy="1537357"/>
            </a:xfrm>
          </p:grpSpPr>
          <p:sp>
            <p:nvSpPr>
              <p:cNvPr id="50" name="ïṥḷiďe"/>
              <p:cNvSpPr/>
              <p:nvPr/>
            </p:nvSpPr>
            <p:spPr bwMode="auto">
              <a:xfrm>
                <a:off x="2065472" y="1387401"/>
                <a:ext cx="399958" cy="319275"/>
              </a:xfrm>
              <a:custGeom>
                <a:avLst/>
                <a:gdLst>
                  <a:gd name="connsiteX0" fmla="*/ 208357 w 539466"/>
                  <a:gd name="connsiteY0" fmla="*/ 395115 h 430641"/>
                  <a:gd name="connsiteX1" fmla="*/ 203511 w 539466"/>
                  <a:gd name="connsiteY1" fmla="*/ 422567 h 430641"/>
                  <a:gd name="connsiteX2" fmla="*/ 331109 w 539466"/>
                  <a:gd name="connsiteY2" fmla="*/ 422567 h 430641"/>
                  <a:gd name="connsiteX3" fmla="*/ 318188 w 539466"/>
                  <a:gd name="connsiteY3" fmla="*/ 395115 h 430641"/>
                  <a:gd name="connsiteX4" fmla="*/ 30688 w 539466"/>
                  <a:gd name="connsiteY4" fmla="*/ 354745 h 430641"/>
                  <a:gd name="connsiteX5" fmla="*/ 22612 w 539466"/>
                  <a:gd name="connsiteY5" fmla="*/ 385427 h 430641"/>
                  <a:gd name="connsiteX6" fmla="*/ 518469 w 539466"/>
                  <a:gd name="connsiteY6" fmla="*/ 385427 h 430641"/>
                  <a:gd name="connsiteX7" fmla="*/ 508778 w 539466"/>
                  <a:gd name="connsiteY7" fmla="*/ 354745 h 430641"/>
                  <a:gd name="connsiteX8" fmla="*/ 22612 w 539466"/>
                  <a:gd name="connsiteY8" fmla="*/ 340212 h 430641"/>
                  <a:gd name="connsiteX9" fmla="*/ 515239 w 539466"/>
                  <a:gd name="connsiteY9" fmla="*/ 340212 h 430641"/>
                  <a:gd name="connsiteX10" fmla="*/ 528160 w 539466"/>
                  <a:gd name="connsiteY10" fmla="*/ 349901 h 430641"/>
                  <a:gd name="connsiteX11" fmla="*/ 537851 w 539466"/>
                  <a:gd name="connsiteY11" fmla="*/ 388656 h 430641"/>
                  <a:gd name="connsiteX12" fmla="*/ 539466 w 539466"/>
                  <a:gd name="connsiteY12" fmla="*/ 393501 h 430641"/>
                  <a:gd name="connsiteX13" fmla="*/ 539466 w 539466"/>
                  <a:gd name="connsiteY13" fmla="*/ 417723 h 430641"/>
                  <a:gd name="connsiteX14" fmla="*/ 526545 w 539466"/>
                  <a:gd name="connsiteY14" fmla="*/ 430641 h 430641"/>
                  <a:gd name="connsiteX15" fmla="*/ 12921 w 539466"/>
                  <a:gd name="connsiteY15" fmla="*/ 430641 h 430641"/>
                  <a:gd name="connsiteX16" fmla="*/ 0 w 539466"/>
                  <a:gd name="connsiteY16" fmla="*/ 417723 h 430641"/>
                  <a:gd name="connsiteX17" fmla="*/ 0 w 539466"/>
                  <a:gd name="connsiteY17" fmla="*/ 393501 h 430641"/>
                  <a:gd name="connsiteX18" fmla="*/ 1615 w 539466"/>
                  <a:gd name="connsiteY18" fmla="*/ 388656 h 430641"/>
                  <a:gd name="connsiteX19" fmla="*/ 9691 w 539466"/>
                  <a:gd name="connsiteY19" fmla="*/ 349901 h 430641"/>
                  <a:gd name="connsiteX20" fmla="*/ 22612 w 539466"/>
                  <a:gd name="connsiteY20" fmla="*/ 340212 h 430641"/>
                  <a:gd name="connsiteX21" fmla="*/ 339174 w 539466"/>
                  <a:gd name="connsiteY21" fmla="*/ 171013 h 430641"/>
                  <a:gd name="connsiteX22" fmla="*/ 340789 w 539466"/>
                  <a:gd name="connsiteY22" fmla="*/ 171013 h 430641"/>
                  <a:gd name="connsiteX23" fmla="*/ 416685 w 539466"/>
                  <a:gd name="connsiteY23" fmla="*/ 191945 h 430641"/>
                  <a:gd name="connsiteX24" fmla="*/ 418299 w 539466"/>
                  <a:gd name="connsiteY24" fmla="*/ 191945 h 430641"/>
                  <a:gd name="connsiteX25" fmla="*/ 418299 w 539466"/>
                  <a:gd name="connsiteY25" fmla="*/ 193556 h 430641"/>
                  <a:gd name="connsiteX26" fmla="*/ 418299 w 539466"/>
                  <a:gd name="connsiteY26" fmla="*/ 195166 h 430641"/>
                  <a:gd name="connsiteX27" fmla="*/ 389233 w 539466"/>
                  <a:gd name="connsiteY27" fmla="*/ 204827 h 430641"/>
                  <a:gd name="connsiteX28" fmla="*/ 429603 w 539466"/>
                  <a:gd name="connsiteY28" fmla="*/ 245081 h 430641"/>
                  <a:gd name="connsiteX29" fmla="*/ 429603 w 539466"/>
                  <a:gd name="connsiteY29" fmla="*/ 246691 h 430641"/>
                  <a:gd name="connsiteX30" fmla="*/ 416685 w 539466"/>
                  <a:gd name="connsiteY30" fmla="*/ 261183 h 430641"/>
                  <a:gd name="connsiteX31" fmla="*/ 413455 w 539466"/>
                  <a:gd name="connsiteY31" fmla="*/ 261183 h 430641"/>
                  <a:gd name="connsiteX32" fmla="*/ 373085 w 539466"/>
                  <a:gd name="connsiteY32" fmla="*/ 220929 h 430641"/>
                  <a:gd name="connsiteX33" fmla="*/ 368240 w 539466"/>
                  <a:gd name="connsiteY33" fmla="*/ 254742 h 430641"/>
                  <a:gd name="connsiteX34" fmla="*/ 366626 w 539466"/>
                  <a:gd name="connsiteY34" fmla="*/ 254742 h 430641"/>
                  <a:gd name="connsiteX35" fmla="*/ 365011 w 539466"/>
                  <a:gd name="connsiteY35" fmla="*/ 253132 h 430641"/>
                  <a:gd name="connsiteX36" fmla="*/ 339174 w 539466"/>
                  <a:gd name="connsiteY36" fmla="*/ 172623 h 430641"/>
                  <a:gd name="connsiteX37" fmla="*/ 339174 w 539466"/>
                  <a:gd name="connsiteY37" fmla="*/ 171013 h 430641"/>
                  <a:gd name="connsiteX38" fmla="*/ 50166 w 539466"/>
                  <a:gd name="connsiteY38" fmla="*/ 40313 h 430641"/>
                  <a:gd name="connsiteX39" fmla="*/ 50166 w 539466"/>
                  <a:gd name="connsiteY39" fmla="*/ 293479 h 430641"/>
                  <a:gd name="connsiteX40" fmla="*/ 491114 w 539466"/>
                  <a:gd name="connsiteY40" fmla="*/ 293479 h 430641"/>
                  <a:gd name="connsiteX41" fmla="*/ 491114 w 539466"/>
                  <a:gd name="connsiteY41" fmla="*/ 40313 h 430641"/>
                  <a:gd name="connsiteX42" fmla="*/ 30783 w 539466"/>
                  <a:gd name="connsiteY42" fmla="*/ 0 h 430641"/>
                  <a:gd name="connsiteX43" fmla="*/ 510497 w 539466"/>
                  <a:gd name="connsiteY43" fmla="*/ 0 h 430641"/>
                  <a:gd name="connsiteX44" fmla="*/ 529879 w 539466"/>
                  <a:gd name="connsiteY44" fmla="*/ 20963 h 430641"/>
                  <a:gd name="connsiteX45" fmla="*/ 529879 w 539466"/>
                  <a:gd name="connsiteY45" fmla="*/ 312829 h 430641"/>
                  <a:gd name="connsiteX46" fmla="*/ 510497 w 539466"/>
                  <a:gd name="connsiteY46" fmla="*/ 332179 h 430641"/>
                  <a:gd name="connsiteX47" fmla="*/ 30783 w 539466"/>
                  <a:gd name="connsiteY47" fmla="*/ 332179 h 430641"/>
                  <a:gd name="connsiteX48" fmla="*/ 11401 w 539466"/>
                  <a:gd name="connsiteY48" fmla="*/ 312829 h 430641"/>
                  <a:gd name="connsiteX49" fmla="*/ 11401 w 539466"/>
                  <a:gd name="connsiteY49" fmla="*/ 20963 h 430641"/>
                  <a:gd name="connsiteX50" fmla="*/ 30783 w 539466"/>
                  <a:gd name="connsiteY50" fmla="*/ 0 h 430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539466" h="430641">
                    <a:moveTo>
                      <a:pt x="208357" y="395115"/>
                    </a:moveTo>
                    <a:lnTo>
                      <a:pt x="203511" y="422567"/>
                    </a:lnTo>
                    <a:lnTo>
                      <a:pt x="331109" y="422567"/>
                    </a:lnTo>
                    <a:lnTo>
                      <a:pt x="318188" y="395115"/>
                    </a:lnTo>
                    <a:close/>
                    <a:moveTo>
                      <a:pt x="30688" y="354745"/>
                    </a:moveTo>
                    <a:lnTo>
                      <a:pt x="22612" y="385427"/>
                    </a:lnTo>
                    <a:lnTo>
                      <a:pt x="518469" y="385427"/>
                    </a:lnTo>
                    <a:lnTo>
                      <a:pt x="508778" y="354745"/>
                    </a:lnTo>
                    <a:close/>
                    <a:moveTo>
                      <a:pt x="22612" y="340212"/>
                    </a:moveTo>
                    <a:lnTo>
                      <a:pt x="515239" y="340212"/>
                    </a:lnTo>
                    <a:cubicBezTo>
                      <a:pt x="521699" y="340212"/>
                      <a:pt x="526545" y="343442"/>
                      <a:pt x="528160" y="349901"/>
                    </a:cubicBezTo>
                    <a:lnTo>
                      <a:pt x="537851" y="388656"/>
                    </a:lnTo>
                    <a:cubicBezTo>
                      <a:pt x="539466" y="390271"/>
                      <a:pt x="539466" y="391886"/>
                      <a:pt x="539466" y="393501"/>
                    </a:cubicBezTo>
                    <a:lnTo>
                      <a:pt x="539466" y="417723"/>
                    </a:lnTo>
                    <a:cubicBezTo>
                      <a:pt x="539466" y="425797"/>
                      <a:pt x="533005" y="430641"/>
                      <a:pt x="526545" y="430641"/>
                    </a:cubicBezTo>
                    <a:lnTo>
                      <a:pt x="12921" y="430641"/>
                    </a:lnTo>
                    <a:cubicBezTo>
                      <a:pt x="6461" y="430641"/>
                      <a:pt x="0" y="425797"/>
                      <a:pt x="0" y="417723"/>
                    </a:cubicBezTo>
                    <a:lnTo>
                      <a:pt x="0" y="393501"/>
                    </a:lnTo>
                    <a:cubicBezTo>
                      <a:pt x="0" y="391886"/>
                      <a:pt x="0" y="390271"/>
                      <a:pt x="1615" y="388656"/>
                    </a:cubicBezTo>
                    <a:lnTo>
                      <a:pt x="9691" y="349901"/>
                    </a:lnTo>
                    <a:cubicBezTo>
                      <a:pt x="11306" y="343442"/>
                      <a:pt x="17767" y="340212"/>
                      <a:pt x="22612" y="340212"/>
                    </a:cubicBezTo>
                    <a:close/>
                    <a:moveTo>
                      <a:pt x="339174" y="171013"/>
                    </a:moveTo>
                    <a:cubicBezTo>
                      <a:pt x="340789" y="171013"/>
                      <a:pt x="340789" y="171013"/>
                      <a:pt x="340789" y="171013"/>
                    </a:cubicBezTo>
                    <a:lnTo>
                      <a:pt x="416685" y="191945"/>
                    </a:lnTo>
                    <a:cubicBezTo>
                      <a:pt x="416685" y="191945"/>
                      <a:pt x="418299" y="191945"/>
                      <a:pt x="418299" y="191945"/>
                    </a:cubicBezTo>
                    <a:cubicBezTo>
                      <a:pt x="418299" y="191945"/>
                      <a:pt x="418299" y="193556"/>
                      <a:pt x="418299" y="193556"/>
                    </a:cubicBezTo>
                    <a:cubicBezTo>
                      <a:pt x="418299" y="193556"/>
                      <a:pt x="418299" y="193556"/>
                      <a:pt x="418299" y="195166"/>
                    </a:cubicBezTo>
                    <a:lnTo>
                      <a:pt x="389233" y="204827"/>
                    </a:lnTo>
                    <a:lnTo>
                      <a:pt x="429603" y="245081"/>
                    </a:lnTo>
                    <a:cubicBezTo>
                      <a:pt x="429603" y="245081"/>
                      <a:pt x="429603" y="246691"/>
                      <a:pt x="429603" y="246691"/>
                    </a:cubicBezTo>
                    <a:lnTo>
                      <a:pt x="416685" y="261183"/>
                    </a:lnTo>
                    <a:cubicBezTo>
                      <a:pt x="415070" y="261183"/>
                      <a:pt x="413455" y="261183"/>
                      <a:pt x="413455" y="261183"/>
                    </a:cubicBezTo>
                    <a:lnTo>
                      <a:pt x="373085" y="220929"/>
                    </a:lnTo>
                    <a:lnTo>
                      <a:pt x="368240" y="254742"/>
                    </a:lnTo>
                    <a:cubicBezTo>
                      <a:pt x="366626" y="254742"/>
                      <a:pt x="366626" y="254742"/>
                      <a:pt x="366626" y="254742"/>
                    </a:cubicBezTo>
                    <a:cubicBezTo>
                      <a:pt x="365011" y="254742"/>
                      <a:pt x="365011" y="254742"/>
                      <a:pt x="365011" y="253132"/>
                    </a:cubicBezTo>
                    <a:lnTo>
                      <a:pt x="339174" y="172623"/>
                    </a:lnTo>
                    <a:cubicBezTo>
                      <a:pt x="339174" y="172623"/>
                      <a:pt x="339174" y="172623"/>
                      <a:pt x="339174" y="171013"/>
                    </a:cubicBezTo>
                    <a:close/>
                    <a:moveTo>
                      <a:pt x="50166" y="40313"/>
                    </a:moveTo>
                    <a:lnTo>
                      <a:pt x="50166" y="293479"/>
                    </a:lnTo>
                    <a:lnTo>
                      <a:pt x="491114" y="293479"/>
                    </a:lnTo>
                    <a:lnTo>
                      <a:pt x="491114" y="40313"/>
                    </a:lnTo>
                    <a:close/>
                    <a:moveTo>
                      <a:pt x="30783" y="0"/>
                    </a:moveTo>
                    <a:lnTo>
                      <a:pt x="510497" y="0"/>
                    </a:lnTo>
                    <a:cubicBezTo>
                      <a:pt x="521803" y="0"/>
                      <a:pt x="529879" y="9675"/>
                      <a:pt x="529879" y="20963"/>
                    </a:cubicBezTo>
                    <a:lnTo>
                      <a:pt x="529879" y="312829"/>
                    </a:lnTo>
                    <a:cubicBezTo>
                      <a:pt x="529879" y="324116"/>
                      <a:pt x="521803" y="332179"/>
                      <a:pt x="510497" y="332179"/>
                    </a:cubicBezTo>
                    <a:lnTo>
                      <a:pt x="30783" y="332179"/>
                    </a:lnTo>
                    <a:cubicBezTo>
                      <a:pt x="19477" y="332179"/>
                      <a:pt x="11401" y="324116"/>
                      <a:pt x="11401" y="312829"/>
                    </a:cubicBezTo>
                    <a:lnTo>
                      <a:pt x="11401" y="20963"/>
                    </a:lnTo>
                    <a:cubicBezTo>
                      <a:pt x="11401" y="9675"/>
                      <a:pt x="19477" y="0"/>
                      <a:pt x="30783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 fontScale="92500" lnSpcReduction="20000"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</a:p>
            </p:txBody>
          </p:sp>
          <p:grpSp>
            <p:nvGrpSpPr>
              <p:cNvPr id="51" name="íṥ1íḓê"/>
              <p:cNvGrpSpPr/>
              <p:nvPr/>
            </p:nvGrpSpPr>
            <p:grpSpPr>
              <a:xfrm>
                <a:off x="660400" y="1852920"/>
                <a:ext cx="3210103" cy="1071838"/>
                <a:chOff x="1163789" y="2274621"/>
                <a:chExt cx="1436954" cy="973612"/>
              </a:xfrm>
            </p:grpSpPr>
            <p:sp>
              <p:nvSpPr>
                <p:cNvPr id="52" name="ïsļiḑé"/>
                <p:cNvSpPr/>
                <p:nvPr/>
              </p:nvSpPr>
              <p:spPr bwMode="auto">
                <a:xfrm>
                  <a:off x="1163789" y="2716427"/>
                  <a:ext cx="1436954" cy="53180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20000"/>
                    </a:lnSpc>
                  </a:pPr>
                  <a:r>
                    <a:rPr lang="en-US" altLang="zh-CN" sz="1100" dirty="0">
                      <a:solidFill>
                        <a:schemeClr val="dk1">
                          <a:lumMod val="100000"/>
                        </a:schemeClr>
                      </a:solidFill>
                    </a:rPr>
                    <a:t>Copy paste fonts. Choose the only option to retain text……</a:t>
                  </a:r>
                  <a:endParaRPr lang="en-US" altLang="zh-CN" sz="1100" dirty="0">
                    <a:solidFill>
                      <a:schemeClr val="dk1">
                        <a:lumMod val="100000"/>
                      </a:schemeClr>
                    </a:solidFill>
                  </a:endParaRPr>
                </a:p>
              </p:txBody>
            </p:sp>
            <p:sp>
              <p:nvSpPr>
                <p:cNvPr id="53" name="ïśḻîḑè"/>
                <p:cNvSpPr txBox="1"/>
                <p:nvPr/>
              </p:nvSpPr>
              <p:spPr bwMode="auto">
                <a:xfrm>
                  <a:off x="1163789" y="2274621"/>
                  <a:ext cx="1436954" cy="44180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</a:pPr>
                  <a:r>
                    <a:rPr lang="en-US" altLang="zh-CN" sz="1600" b="1" dirty="0"/>
                    <a:t>Text here</a:t>
                  </a:r>
                  <a:endParaRPr lang="en-US" altLang="zh-CN" sz="1600" b="1" dirty="0"/>
                </a:p>
              </p:txBody>
            </p:sp>
          </p:grpSp>
        </p:grpSp>
        <p:cxnSp>
          <p:nvCxnSpPr>
            <p:cNvPr id="49" name="直接连接符 48"/>
            <p:cNvCxnSpPr/>
            <p:nvPr/>
          </p:nvCxnSpPr>
          <p:spPr>
            <a:xfrm>
              <a:off x="660400" y="3632200"/>
              <a:ext cx="3210103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prstDash val="dash"/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1099031" y="3144763"/>
            <a:ext cx="5419185" cy="895350"/>
          </a:xfrm>
        </p:spPr>
        <p:txBody>
          <a:bodyPr/>
          <a:lstStyle/>
          <a:p>
            <a:r>
              <a:rPr lang="en-US" altLang="zh-CN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>
          <a:xfrm>
            <a:off x="1100147" y="4040113"/>
            <a:ext cx="5419185" cy="1015623"/>
          </a:xfrm>
        </p:spPr>
        <p:txBody>
          <a:bodyPr/>
          <a:lstStyle/>
          <a:p>
            <a:pPr lvl="0"/>
            <a:r>
              <a:rPr lang="en-US" altLang="zh-CN"/>
              <a:t>Supporting text here.</a:t>
            </a:r>
            <a:endParaRPr lang="en-US" altLang="zh-CN"/>
          </a:p>
          <a:p>
            <a:pPr lvl="0"/>
            <a:r>
              <a:rPr lang="en-US" altLang="zh-CN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1212106" y="2610664"/>
            <a:ext cx="1023516" cy="889909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/03</a:t>
            </a:r>
            <a:endParaRPr lang="zh-CN" altLang="en-US" spc="1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fe7db89f-b838-43b3-9433-d1bf08050165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0719" y="2079000"/>
            <a:ext cx="10850563" cy="3847537"/>
            <a:chOff x="670719" y="2079000"/>
            <a:chExt cx="10850563" cy="3847537"/>
          </a:xfrm>
        </p:grpSpPr>
        <p:sp>
          <p:nvSpPr>
            <p:cNvPr id="6" name="íSļîḑe"/>
            <p:cNvSpPr/>
            <p:nvPr/>
          </p:nvSpPr>
          <p:spPr>
            <a:xfrm rot="5400000">
              <a:off x="4940516" y="1780130"/>
              <a:ext cx="690630" cy="3472365"/>
            </a:xfrm>
            <a:prstGeom prst="leftBracket">
              <a:avLst>
                <a:gd name="adj" fmla="val 429983"/>
              </a:avLst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7" name="iŝ1íďé"/>
            <p:cNvSpPr/>
            <p:nvPr/>
          </p:nvSpPr>
          <p:spPr>
            <a:xfrm flipV="1">
              <a:off x="4336463" y="2135937"/>
              <a:ext cx="1899019" cy="881691"/>
            </a:xfrm>
            <a:custGeom>
              <a:avLst/>
              <a:gdLst/>
              <a:ahLst/>
              <a:cxnLst/>
              <a:rect l="l" t="t" r="r" b="b"/>
              <a:pathLst>
                <a:path w="1343204" h="644411">
                  <a:moveTo>
                    <a:pt x="0" y="644411"/>
                  </a:moveTo>
                  <a:lnTo>
                    <a:pt x="1343204" y="644411"/>
                  </a:lnTo>
                  <a:lnTo>
                    <a:pt x="1343204" y="187211"/>
                  </a:lnTo>
                  <a:lnTo>
                    <a:pt x="750417" y="187211"/>
                  </a:lnTo>
                  <a:lnTo>
                    <a:pt x="671602" y="0"/>
                  </a:lnTo>
                  <a:lnTo>
                    <a:pt x="592788" y="187211"/>
                  </a:lnTo>
                  <a:lnTo>
                    <a:pt x="0" y="18721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8" name="iS1íḑè"/>
            <p:cNvSpPr/>
            <p:nvPr/>
          </p:nvSpPr>
          <p:spPr>
            <a:xfrm>
              <a:off x="1811524" y="3645024"/>
              <a:ext cx="8744147" cy="17633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9" name="íŝḻîḋê"/>
            <p:cNvSpPr/>
            <p:nvPr/>
          </p:nvSpPr>
          <p:spPr>
            <a:xfrm>
              <a:off x="3549651" y="3645024"/>
              <a:ext cx="3478510" cy="19455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10" name="isľïḑe"/>
            <p:cNvSpPr/>
            <p:nvPr/>
          </p:nvSpPr>
          <p:spPr>
            <a:xfrm>
              <a:off x="1648685" y="3570351"/>
              <a:ext cx="325677" cy="32567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11" name="îṣḷíḍé"/>
            <p:cNvSpPr/>
            <p:nvPr/>
          </p:nvSpPr>
          <p:spPr>
            <a:xfrm>
              <a:off x="1721349" y="3643015"/>
              <a:ext cx="180349" cy="18034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12" name="îṣ1iďe"/>
            <p:cNvSpPr/>
            <p:nvPr/>
          </p:nvSpPr>
          <p:spPr>
            <a:xfrm>
              <a:off x="3386811" y="3570351"/>
              <a:ext cx="325677" cy="32567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13" name="iṥľïḑé"/>
            <p:cNvSpPr/>
            <p:nvPr/>
          </p:nvSpPr>
          <p:spPr>
            <a:xfrm>
              <a:off x="3459475" y="3643015"/>
              <a:ext cx="180349" cy="18034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14" name="îṣ1ïḓé"/>
            <p:cNvSpPr/>
            <p:nvPr/>
          </p:nvSpPr>
          <p:spPr>
            <a:xfrm>
              <a:off x="5124938" y="3570351"/>
              <a:ext cx="325677" cy="32567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15" name="îṧḷîḋè"/>
            <p:cNvSpPr/>
            <p:nvPr/>
          </p:nvSpPr>
          <p:spPr>
            <a:xfrm>
              <a:off x="5197602" y="3643015"/>
              <a:ext cx="180349" cy="18034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16" name="îś1ïďè"/>
            <p:cNvSpPr/>
            <p:nvPr/>
          </p:nvSpPr>
          <p:spPr>
            <a:xfrm>
              <a:off x="6863064" y="3570351"/>
              <a:ext cx="325677" cy="32567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17" name="iṣḷíḓe"/>
            <p:cNvSpPr/>
            <p:nvPr/>
          </p:nvSpPr>
          <p:spPr>
            <a:xfrm>
              <a:off x="6935728" y="3643015"/>
              <a:ext cx="180349" cy="18034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18" name="iśḷïḍé"/>
            <p:cNvSpPr/>
            <p:nvPr/>
          </p:nvSpPr>
          <p:spPr>
            <a:xfrm>
              <a:off x="8601190" y="3570351"/>
              <a:ext cx="325677" cy="32567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19" name="íṩļïḋê"/>
            <p:cNvSpPr/>
            <p:nvPr/>
          </p:nvSpPr>
          <p:spPr>
            <a:xfrm>
              <a:off x="8673854" y="3643015"/>
              <a:ext cx="180349" cy="18034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20" name="iŝḻiḓé"/>
            <p:cNvSpPr/>
            <p:nvPr/>
          </p:nvSpPr>
          <p:spPr>
            <a:xfrm>
              <a:off x="10339318" y="3570351"/>
              <a:ext cx="325677" cy="32567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21" name="ïSlîḍé"/>
            <p:cNvSpPr/>
            <p:nvPr/>
          </p:nvSpPr>
          <p:spPr>
            <a:xfrm>
              <a:off x="10411983" y="3643015"/>
              <a:ext cx="180349" cy="18034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22" name="ï$ļiḓê"/>
            <p:cNvSpPr txBox="1"/>
            <p:nvPr/>
          </p:nvSpPr>
          <p:spPr>
            <a:xfrm>
              <a:off x="10027279" y="4010236"/>
              <a:ext cx="949756" cy="328098"/>
            </a:xfrm>
            <a:prstGeom prst="rect">
              <a:avLst/>
            </a:prstGeom>
          </p:spPr>
          <p:txBody>
            <a:bodyPr wrap="none" lIns="90000" tIns="46800" rIns="90000" bIns="46800" anchor="ctr">
              <a:normAutofit lnSpcReduction="10000"/>
            </a:bodyPr>
            <a:lstStyle/>
            <a:p>
              <a:pPr algn="ctr"/>
              <a:r>
                <a:rPr lang="en-US" altLang="ko-KR" sz="16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2015</a:t>
              </a:r>
              <a:endParaRPr lang="en-US" altLang="ko-KR" sz="1600" b="1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3" name="ïsḻiḓè"/>
            <p:cNvSpPr txBox="1"/>
            <p:nvPr/>
          </p:nvSpPr>
          <p:spPr>
            <a:xfrm>
              <a:off x="1336646" y="4010236"/>
              <a:ext cx="949756" cy="328098"/>
            </a:xfrm>
            <a:prstGeom prst="rect">
              <a:avLst/>
            </a:prstGeom>
          </p:spPr>
          <p:txBody>
            <a:bodyPr wrap="none" lIns="90000" tIns="46800" rIns="90000" bIns="46800" anchor="ctr">
              <a:normAutofit lnSpcReduction="10000"/>
            </a:bodyPr>
            <a:lstStyle/>
            <a:p>
              <a:pPr algn="ctr"/>
              <a:r>
                <a:rPr lang="en-US" altLang="ko-KR" sz="16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2017</a:t>
              </a:r>
              <a:endParaRPr lang="en-US" altLang="ko-KR" sz="1600" b="1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4" name="îŝľiḋê"/>
            <p:cNvSpPr txBox="1"/>
            <p:nvPr/>
          </p:nvSpPr>
          <p:spPr>
            <a:xfrm>
              <a:off x="3074772" y="4010236"/>
              <a:ext cx="949756" cy="328098"/>
            </a:xfrm>
            <a:prstGeom prst="rect">
              <a:avLst/>
            </a:prstGeom>
          </p:spPr>
          <p:txBody>
            <a:bodyPr wrap="none" lIns="90000" tIns="46800" rIns="90000" bIns="46800" anchor="ctr">
              <a:normAutofit lnSpcReduction="10000"/>
            </a:bodyPr>
            <a:lstStyle/>
            <a:p>
              <a:pPr algn="ctr"/>
              <a:r>
                <a:rPr lang="en-US" altLang="ko-KR" sz="16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2011</a:t>
              </a:r>
              <a:endParaRPr lang="en-US" altLang="ko-KR" sz="1600" b="1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5" name="ïş1iďe"/>
            <p:cNvSpPr txBox="1"/>
            <p:nvPr/>
          </p:nvSpPr>
          <p:spPr>
            <a:xfrm>
              <a:off x="4812898" y="4010236"/>
              <a:ext cx="949756" cy="328098"/>
            </a:xfrm>
            <a:prstGeom prst="rect">
              <a:avLst/>
            </a:prstGeom>
          </p:spPr>
          <p:txBody>
            <a:bodyPr wrap="none" lIns="90000" tIns="46800" rIns="90000" bIns="46800" anchor="ctr">
              <a:normAutofit lnSpcReduction="10000"/>
            </a:bodyPr>
            <a:lstStyle/>
            <a:p>
              <a:pPr algn="ctr"/>
              <a:r>
                <a:rPr lang="en-US" altLang="ko-KR" sz="16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2018</a:t>
              </a:r>
              <a:endParaRPr lang="en-US" altLang="ko-KR" sz="1600" b="1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6" name="íšḷiḑê"/>
            <p:cNvSpPr txBox="1"/>
            <p:nvPr/>
          </p:nvSpPr>
          <p:spPr>
            <a:xfrm>
              <a:off x="6551024" y="4010236"/>
              <a:ext cx="949756" cy="328098"/>
            </a:xfrm>
            <a:prstGeom prst="rect">
              <a:avLst/>
            </a:prstGeom>
          </p:spPr>
          <p:txBody>
            <a:bodyPr wrap="none" lIns="90000" tIns="46800" rIns="90000" bIns="46800" anchor="ctr">
              <a:normAutofit lnSpcReduction="10000"/>
            </a:bodyPr>
            <a:lstStyle/>
            <a:p>
              <a:pPr algn="ctr"/>
              <a:r>
                <a:rPr lang="en-US" altLang="ko-KR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2013</a:t>
              </a:r>
              <a:endParaRPr lang="en-US" altLang="ko-KR" sz="16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7" name="îṥḻide"/>
            <p:cNvSpPr txBox="1"/>
            <p:nvPr/>
          </p:nvSpPr>
          <p:spPr>
            <a:xfrm>
              <a:off x="8289150" y="4010236"/>
              <a:ext cx="949756" cy="328098"/>
            </a:xfrm>
            <a:prstGeom prst="rect">
              <a:avLst/>
            </a:prstGeom>
          </p:spPr>
          <p:txBody>
            <a:bodyPr wrap="none" lIns="90000" tIns="46800" rIns="90000" bIns="46800" anchor="ctr">
              <a:normAutofit lnSpcReduction="10000"/>
            </a:bodyPr>
            <a:lstStyle/>
            <a:p>
              <a:pPr algn="ctr"/>
              <a:r>
                <a:rPr lang="en-US" altLang="ko-KR" sz="16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2014</a:t>
              </a:r>
              <a:endParaRPr lang="en-US" altLang="ko-KR" sz="1600" b="1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cxnSp>
          <p:nvCxnSpPr>
            <p:cNvPr id="28" name="直接连接符 27"/>
            <p:cNvCxnSpPr/>
            <p:nvPr/>
          </p:nvCxnSpPr>
          <p:spPr>
            <a:xfrm>
              <a:off x="1811523" y="2969927"/>
              <a:ext cx="0" cy="600424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8762084" y="2969927"/>
              <a:ext cx="0" cy="600424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>
              <a:off x="10502156" y="2969927"/>
              <a:ext cx="0" cy="600424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iśḷîďe"/>
            <p:cNvSpPr txBox="1"/>
            <p:nvPr/>
          </p:nvSpPr>
          <p:spPr bwMode="auto">
            <a:xfrm>
              <a:off x="670719" y="4813919"/>
              <a:ext cx="10850563" cy="1112618"/>
            </a:xfrm>
            <a:prstGeom prst="rect">
              <a:avLst/>
            </a:prstGeom>
          </p:spPr>
          <p:txBody>
            <a:bodyPr wrap="square" lIns="90000" tIns="46800" rIns="90000" bIns="46800" anchor="t" anchorCtr="1">
              <a:normAutofit/>
              <a:scene3d>
                <a:camera prst="orthographicFront"/>
                <a:lightRig rig="threePt" dir="t"/>
              </a:scene3d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400" dirty="0"/>
                <a:t>Unified fonts make reading more fluent.</a:t>
              </a:r>
              <a:endParaRPr lang="en-US" altLang="zh-CN" sz="1400" dirty="0"/>
            </a:p>
            <a:p>
              <a:pPr algn="ctr">
                <a:lnSpc>
                  <a:spcPct val="150000"/>
                </a:lnSpc>
              </a:pPr>
              <a:r>
                <a:rPr lang="en-US" altLang="zh-CN" sz="1400" b="1" dirty="0"/>
                <a:t>Theme color makes PPT more convenient to change.</a:t>
              </a:r>
              <a:endParaRPr lang="en-US" altLang="zh-CN" sz="1400" b="1" dirty="0"/>
            </a:p>
            <a:p>
              <a:pPr algn="ctr">
                <a:lnSpc>
                  <a:spcPct val="150000"/>
                </a:lnSpc>
              </a:pPr>
              <a:r>
                <a:rPr lang="en-US" altLang="zh-CN" sz="1400" dirty="0"/>
                <a:t>Adjust the spacing to adapt to Chinese typesetting, use the reference line in PPT.</a:t>
              </a:r>
              <a:endParaRPr lang="en-US" altLang="zh-CN" sz="1400" b="1" dirty="0"/>
            </a:p>
          </p:txBody>
        </p:sp>
        <p:sp>
          <p:nvSpPr>
            <p:cNvPr id="32" name="isḻíḍe"/>
            <p:cNvSpPr/>
            <p:nvPr/>
          </p:nvSpPr>
          <p:spPr>
            <a:xfrm>
              <a:off x="7907329" y="2079000"/>
              <a:ext cx="1709510" cy="660499"/>
            </a:xfrm>
            <a:prstGeom prst="rect">
              <a:avLst/>
            </a:prstGeom>
          </p:spPr>
          <p:txBody>
            <a:bodyPr wrap="square" lIns="90000" tIns="46800" rIns="90000" bIns="46800">
              <a:normAutofit lnSpcReduction="10000"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  <a:endParaRPr lang="en-US" altLang="zh-CN" sz="1100" dirty="0"/>
            </a:p>
          </p:txBody>
        </p:sp>
        <p:sp>
          <p:nvSpPr>
            <p:cNvPr id="33" name="iṧḷíḓè"/>
            <p:cNvSpPr/>
            <p:nvPr/>
          </p:nvSpPr>
          <p:spPr>
            <a:xfrm>
              <a:off x="9647401" y="2079000"/>
              <a:ext cx="1709510" cy="660499"/>
            </a:xfrm>
            <a:prstGeom prst="rect">
              <a:avLst/>
            </a:prstGeom>
          </p:spPr>
          <p:txBody>
            <a:bodyPr wrap="square" lIns="90000" tIns="46800" rIns="90000" bIns="46800">
              <a:normAutofit lnSpcReduction="10000"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  <a:endParaRPr lang="en-US" altLang="zh-CN" sz="1100" dirty="0"/>
            </a:p>
          </p:txBody>
        </p:sp>
        <p:sp>
          <p:nvSpPr>
            <p:cNvPr id="34" name="îŝľíḓê"/>
            <p:cNvSpPr/>
            <p:nvPr/>
          </p:nvSpPr>
          <p:spPr>
            <a:xfrm>
              <a:off x="955106" y="2079000"/>
              <a:ext cx="1709510" cy="660499"/>
            </a:xfrm>
            <a:prstGeom prst="rect">
              <a:avLst/>
            </a:prstGeom>
          </p:spPr>
          <p:txBody>
            <a:bodyPr wrap="square" lIns="90000" tIns="46800" rIns="90000" bIns="46800">
              <a:normAutofit lnSpcReduction="10000"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  <a:endParaRPr lang="en-US" altLang="zh-CN" sz="1100" dirty="0"/>
            </a:p>
          </p:txBody>
        </p:sp>
        <p:sp>
          <p:nvSpPr>
            <p:cNvPr id="35" name="iṧľiḋe"/>
            <p:cNvSpPr/>
            <p:nvPr/>
          </p:nvSpPr>
          <p:spPr>
            <a:xfrm>
              <a:off x="4431217" y="2135937"/>
              <a:ext cx="1709510" cy="660499"/>
            </a:xfrm>
            <a:prstGeom prst="rect">
              <a:avLst/>
            </a:prstGeom>
          </p:spPr>
          <p:txBody>
            <a:bodyPr wrap="square" lIns="90000" tIns="46800" rIns="90000" bIns="46800">
              <a:normAutofit lnSpcReduction="10000"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100" dirty="0">
                  <a:solidFill>
                    <a:schemeClr val="bg1"/>
                  </a:solidFill>
                </a:rPr>
                <a:t>Copy paste fonts. Choose the only option to retain text.</a:t>
              </a:r>
              <a:endParaRPr lang="en-US" altLang="zh-CN" sz="11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133" name="183786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0400" y="-36000"/>
            <a:ext cx="10968213" cy="6170638"/>
            <a:chOff x="660400" y="-36000"/>
            <a:chExt cx="10968211" cy="6170637"/>
          </a:xfrm>
        </p:grpSpPr>
        <p:grpSp>
          <p:nvGrpSpPr>
            <p:cNvPr id="134" name="íŝľíďé"/>
            <p:cNvGrpSpPr>
              <a:grpSpLocks noChangeAspect="1"/>
            </p:cNvGrpSpPr>
            <p:nvPr/>
          </p:nvGrpSpPr>
          <p:grpSpPr bwMode="auto">
            <a:xfrm>
              <a:off x="4928392" y="-36000"/>
              <a:ext cx="6700219" cy="3699953"/>
              <a:chOff x="4097" y="203"/>
              <a:chExt cx="2959" cy="1634"/>
            </a:xfrm>
            <a:solidFill>
              <a:schemeClr val="bg1">
                <a:lumMod val="95000"/>
              </a:schemeClr>
            </a:solidFill>
          </p:grpSpPr>
          <p:sp>
            <p:nvSpPr>
              <p:cNvPr id="163" name="ïṧḻiḑè"/>
              <p:cNvSpPr/>
              <p:nvPr/>
            </p:nvSpPr>
            <p:spPr bwMode="auto">
              <a:xfrm>
                <a:off x="5345" y="237"/>
                <a:ext cx="1711" cy="1353"/>
              </a:xfrm>
              <a:custGeom>
                <a:avLst/>
                <a:gdLst>
                  <a:gd name="T0" fmla="*/ 996 w 1711"/>
                  <a:gd name="T1" fmla="*/ 0 h 1353"/>
                  <a:gd name="T2" fmla="*/ 1085 w 1711"/>
                  <a:gd name="T3" fmla="*/ 83 h 1353"/>
                  <a:gd name="T4" fmla="*/ 1128 w 1711"/>
                  <a:gd name="T5" fmla="*/ 137 h 1353"/>
                  <a:gd name="T6" fmla="*/ 1204 w 1711"/>
                  <a:gd name="T7" fmla="*/ 138 h 1353"/>
                  <a:gd name="T8" fmla="*/ 1249 w 1711"/>
                  <a:gd name="T9" fmla="*/ 194 h 1353"/>
                  <a:gd name="T10" fmla="*/ 1404 w 1711"/>
                  <a:gd name="T11" fmla="*/ 201 h 1353"/>
                  <a:gd name="T12" fmla="*/ 1478 w 1711"/>
                  <a:gd name="T13" fmla="*/ 244 h 1353"/>
                  <a:gd name="T14" fmla="*/ 1558 w 1711"/>
                  <a:gd name="T15" fmla="*/ 251 h 1353"/>
                  <a:gd name="T16" fmla="*/ 1681 w 1711"/>
                  <a:gd name="T17" fmla="*/ 305 h 1353"/>
                  <a:gd name="T18" fmla="*/ 1667 w 1711"/>
                  <a:gd name="T19" fmla="*/ 338 h 1353"/>
                  <a:gd name="T20" fmla="*/ 1502 w 1711"/>
                  <a:gd name="T21" fmla="*/ 432 h 1353"/>
                  <a:gd name="T22" fmla="*/ 1433 w 1711"/>
                  <a:gd name="T23" fmla="*/ 480 h 1353"/>
                  <a:gd name="T24" fmla="*/ 1274 w 1711"/>
                  <a:gd name="T25" fmla="*/ 503 h 1353"/>
                  <a:gd name="T26" fmla="*/ 1199 w 1711"/>
                  <a:gd name="T27" fmla="*/ 700 h 1353"/>
                  <a:gd name="T28" fmla="*/ 1176 w 1711"/>
                  <a:gd name="T29" fmla="*/ 696 h 1353"/>
                  <a:gd name="T30" fmla="*/ 1139 w 1711"/>
                  <a:gd name="T31" fmla="*/ 749 h 1353"/>
                  <a:gd name="T32" fmla="*/ 1019 w 1711"/>
                  <a:gd name="T33" fmla="*/ 895 h 1353"/>
                  <a:gd name="T34" fmla="*/ 978 w 1711"/>
                  <a:gd name="T35" fmla="*/ 940 h 1353"/>
                  <a:gd name="T36" fmla="*/ 975 w 1711"/>
                  <a:gd name="T37" fmla="*/ 1014 h 1353"/>
                  <a:gd name="T38" fmla="*/ 923 w 1711"/>
                  <a:gd name="T39" fmla="*/ 917 h 1353"/>
                  <a:gd name="T40" fmla="*/ 808 w 1711"/>
                  <a:gd name="T41" fmla="*/ 941 h 1353"/>
                  <a:gd name="T42" fmla="*/ 694 w 1711"/>
                  <a:gd name="T43" fmla="*/ 835 h 1353"/>
                  <a:gd name="T44" fmla="*/ 567 w 1711"/>
                  <a:gd name="T45" fmla="*/ 827 h 1353"/>
                  <a:gd name="T46" fmla="*/ 634 w 1711"/>
                  <a:gd name="T47" fmla="*/ 857 h 1353"/>
                  <a:gd name="T48" fmla="*/ 487 w 1711"/>
                  <a:gd name="T49" fmla="*/ 900 h 1353"/>
                  <a:gd name="T50" fmla="*/ 472 w 1711"/>
                  <a:gd name="T51" fmla="*/ 924 h 1353"/>
                  <a:gd name="T52" fmla="*/ 530 w 1711"/>
                  <a:gd name="T53" fmla="*/ 1028 h 1353"/>
                  <a:gd name="T54" fmla="*/ 431 w 1711"/>
                  <a:gd name="T55" fmla="*/ 1224 h 1353"/>
                  <a:gd name="T56" fmla="*/ 299 w 1711"/>
                  <a:gd name="T57" fmla="*/ 1353 h 1353"/>
                  <a:gd name="T58" fmla="*/ 216 w 1711"/>
                  <a:gd name="T59" fmla="*/ 1056 h 1353"/>
                  <a:gd name="T60" fmla="*/ 118 w 1711"/>
                  <a:gd name="T61" fmla="*/ 1009 h 1353"/>
                  <a:gd name="T62" fmla="*/ 6 w 1711"/>
                  <a:gd name="T63" fmla="*/ 862 h 1353"/>
                  <a:gd name="T64" fmla="*/ 167 w 1711"/>
                  <a:gd name="T65" fmla="*/ 721 h 1353"/>
                  <a:gd name="T66" fmla="*/ 316 w 1711"/>
                  <a:gd name="T67" fmla="*/ 757 h 1353"/>
                  <a:gd name="T68" fmla="*/ 416 w 1711"/>
                  <a:gd name="T69" fmla="*/ 733 h 1353"/>
                  <a:gd name="T70" fmla="*/ 349 w 1711"/>
                  <a:gd name="T71" fmla="*/ 711 h 1353"/>
                  <a:gd name="T72" fmla="*/ 247 w 1711"/>
                  <a:gd name="T73" fmla="*/ 635 h 1353"/>
                  <a:gd name="T74" fmla="*/ 249 w 1711"/>
                  <a:gd name="T75" fmla="*/ 709 h 1353"/>
                  <a:gd name="T76" fmla="*/ 150 w 1711"/>
                  <a:gd name="T77" fmla="*/ 689 h 1353"/>
                  <a:gd name="T78" fmla="*/ 131 w 1711"/>
                  <a:gd name="T79" fmla="*/ 653 h 1353"/>
                  <a:gd name="T80" fmla="*/ 129 w 1711"/>
                  <a:gd name="T81" fmla="*/ 576 h 1353"/>
                  <a:gd name="T82" fmla="*/ 209 w 1711"/>
                  <a:gd name="T83" fmla="*/ 484 h 1353"/>
                  <a:gd name="T84" fmla="*/ 265 w 1711"/>
                  <a:gd name="T85" fmla="*/ 504 h 1353"/>
                  <a:gd name="T86" fmla="*/ 345 w 1711"/>
                  <a:gd name="T87" fmla="*/ 455 h 1353"/>
                  <a:gd name="T88" fmla="*/ 318 w 1711"/>
                  <a:gd name="T89" fmla="*/ 411 h 1353"/>
                  <a:gd name="T90" fmla="*/ 287 w 1711"/>
                  <a:gd name="T91" fmla="*/ 385 h 1353"/>
                  <a:gd name="T92" fmla="*/ 279 w 1711"/>
                  <a:gd name="T93" fmla="*/ 486 h 1353"/>
                  <a:gd name="T94" fmla="*/ 185 w 1711"/>
                  <a:gd name="T95" fmla="*/ 409 h 1353"/>
                  <a:gd name="T96" fmla="*/ 474 w 1711"/>
                  <a:gd name="T97" fmla="*/ 274 h 1353"/>
                  <a:gd name="T98" fmla="*/ 502 w 1711"/>
                  <a:gd name="T99" fmla="*/ 260 h 1353"/>
                  <a:gd name="T100" fmla="*/ 637 w 1711"/>
                  <a:gd name="T101" fmla="*/ 213 h 1353"/>
                  <a:gd name="T102" fmla="*/ 745 w 1711"/>
                  <a:gd name="T103" fmla="*/ 159 h 1353"/>
                  <a:gd name="T104" fmla="*/ 757 w 1711"/>
                  <a:gd name="T105" fmla="*/ 268 h 1353"/>
                  <a:gd name="T106" fmla="*/ 825 w 1711"/>
                  <a:gd name="T107" fmla="*/ 201 h 1353"/>
                  <a:gd name="T108" fmla="*/ 854 w 1711"/>
                  <a:gd name="T109" fmla="*/ 112 h 13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711" h="1353">
                    <a:moveTo>
                      <a:pt x="854" y="112"/>
                    </a:moveTo>
                    <a:lnTo>
                      <a:pt x="882" y="76"/>
                    </a:lnTo>
                    <a:lnTo>
                      <a:pt x="912" y="61"/>
                    </a:lnTo>
                    <a:lnTo>
                      <a:pt x="960" y="50"/>
                    </a:lnTo>
                    <a:lnTo>
                      <a:pt x="996" y="0"/>
                    </a:lnTo>
                    <a:lnTo>
                      <a:pt x="1021" y="10"/>
                    </a:lnTo>
                    <a:lnTo>
                      <a:pt x="1022" y="42"/>
                    </a:lnTo>
                    <a:lnTo>
                      <a:pt x="1049" y="33"/>
                    </a:lnTo>
                    <a:lnTo>
                      <a:pt x="1080" y="51"/>
                    </a:lnTo>
                    <a:lnTo>
                      <a:pt x="1085" y="83"/>
                    </a:lnTo>
                    <a:lnTo>
                      <a:pt x="1022" y="149"/>
                    </a:lnTo>
                    <a:lnTo>
                      <a:pt x="1076" y="122"/>
                    </a:lnTo>
                    <a:lnTo>
                      <a:pt x="1083" y="142"/>
                    </a:lnTo>
                    <a:lnTo>
                      <a:pt x="1101" y="131"/>
                    </a:lnTo>
                    <a:lnTo>
                      <a:pt x="1128" y="137"/>
                    </a:lnTo>
                    <a:lnTo>
                      <a:pt x="1125" y="146"/>
                    </a:lnTo>
                    <a:lnTo>
                      <a:pt x="1164" y="147"/>
                    </a:lnTo>
                    <a:lnTo>
                      <a:pt x="1164" y="130"/>
                    </a:lnTo>
                    <a:lnTo>
                      <a:pt x="1191" y="140"/>
                    </a:lnTo>
                    <a:lnTo>
                      <a:pt x="1204" y="138"/>
                    </a:lnTo>
                    <a:lnTo>
                      <a:pt x="1217" y="169"/>
                    </a:lnTo>
                    <a:lnTo>
                      <a:pt x="1209" y="182"/>
                    </a:lnTo>
                    <a:lnTo>
                      <a:pt x="1228" y="207"/>
                    </a:lnTo>
                    <a:lnTo>
                      <a:pt x="1242" y="179"/>
                    </a:lnTo>
                    <a:lnTo>
                      <a:pt x="1249" y="194"/>
                    </a:lnTo>
                    <a:lnTo>
                      <a:pt x="1298" y="192"/>
                    </a:lnTo>
                    <a:lnTo>
                      <a:pt x="1312" y="156"/>
                    </a:lnTo>
                    <a:lnTo>
                      <a:pt x="1380" y="173"/>
                    </a:lnTo>
                    <a:lnTo>
                      <a:pt x="1386" y="189"/>
                    </a:lnTo>
                    <a:lnTo>
                      <a:pt x="1404" y="201"/>
                    </a:lnTo>
                    <a:lnTo>
                      <a:pt x="1407" y="210"/>
                    </a:lnTo>
                    <a:lnTo>
                      <a:pt x="1458" y="206"/>
                    </a:lnTo>
                    <a:lnTo>
                      <a:pt x="1468" y="225"/>
                    </a:lnTo>
                    <a:lnTo>
                      <a:pt x="1465" y="234"/>
                    </a:lnTo>
                    <a:lnTo>
                      <a:pt x="1478" y="244"/>
                    </a:lnTo>
                    <a:lnTo>
                      <a:pt x="1487" y="236"/>
                    </a:lnTo>
                    <a:lnTo>
                      <a:pt x="1523" y="241"/>
                    </a:lnTo>
                    <a:lnTo>
                      <a:pt x="1532" y="235"/>
                    </a:lnTo>
                    <a:lnTo>
                      <a:pt x="1544" y="254"/>
                    </a:lnTo>
                    <a:lnTo>
                      <a:pt x="1558" y="251"/>
                    </a:lnTo>
                    <a:lnTo>
                      <a:pt x="1554" y="230"/>
                    </a:lnTo>
                    <a:lnTo>
                      <a:pt x="1569" y="234"/>
                    </a:lnTo>
                    <a:lnTo>
                      <a:pt x="1601" y="234"/>
                    </a:lnTo>
                    <a:lnTo>
                      <a:pt x="1676" y="288"/>
                    </a:lnTo>
                    <a:lnTo>
                      <a:pt x="1681" y="305"/>
                    </a:lnTo>
                    <a:lnTo>
                      <a:pt x="1690" y="297"/>
                    </a:lnTo>
                    <a:lnTo>
                      <a:pt x="1711" y="314"/>
                    </a:lnTo>
                    <a:lnTo>
                      <a:pt x="1699" y="334"/>
                    </a:lnTo>
                    <a:lnTo>
                      <a:pt x="1691" y="353"/>
                    </a:lnTo>
                    <a:lnTo>
                      <a:pt x="1667" y="338"/>
                    </a:lnTo>
                    <a:lnTo>
                      <a:pt x="1634" y="337"/>
                    </a:lnTo>
                    <a:lnTo>
                      <a:pt x="1629" y="375"/>
                    </a:lnTo>
                    <a:lnTo>
                      <a:pt x="1625" y="389"/>
                    </a:lnTo>
                    <a:lnTo>
                      <a:pt x="1553" y="429"/>
                    </a:lnTo>
                    <a:lnTo>
                      <a:pt x="1502" y="432"/>
                    </a:lnTo>
                    <a:lnTo>
                      <a:pt x="1494" y="463"/>
                    </a:lnTo>
                    <a:lnTo>
                      <a:pt x="1496" y="488"/>
                    </a:lnTo>
                    <a:lnTo>
                      <a:pt x="1441" y="561"/>
                    </a:lnTo>
                    <a:lnTo>
                      <a:pt x="1428" y="533"/>
                    </a:lnTo>
                    <a:lnTo>
                      <a:pt x="1433" y="480"/>
                    </a:lnTo>
                    <a:lnTo>
                      <a:pt x="1493" y="403"/>
                    </a:lnTo>
                    <a:lnTo>
                      <a:pt x="1466" y="413"/>
                    </a:lnTo>
                    <a:lnTo>
                      <a:pt x="1426" y="443"/>
                    </a:lnTo>
                    <a:lnTo>
                      <a:pt x="1321" y="444"/>
                    </a:lnTo>
                    <a:lnTo>
                      <a:pt x="1274" y="503"/>
                    </a:lnTo>
                    <a:lnTo>
                      <a:pt x="1305" y="523"/>
                    </a:lnTo>
                    <a:lnTo>
                      <a:pt x="1298" y="602"/>
                    </a:lnTo>
                    <a:lnTo>
                      <a:pt x="1253" y="660"/>
                    </a:lnTo>
                    <a:lnTo>
                      <a:pt x="1230" y="663"/>
                    </a:lnTo>
                    <a:lnTo>
                      <a:pt x="1199" y="700"/>
                    </a:lnTo>
                    <a:lnTo>
                      <a:pt x="1223" y="725"/>
                    </a:lnTo>
                    <a:lnTo>
                      <a:pt x="1194" y="758"/>
                    </a:lnTo>
                    <a:lnTo>
                      <a:pt x="1189" y="744"/>
                    </a:lnTo>
                    <a:lnTo>
                      <a:pt x="1187" y="725"/>
                    </a:lnTo>
                    <a:lnTo>
                      <a:pt x="1176" y="696"/>
                    </a:lnTo>
                    <a:lnTo>
                      <a:pt x="1148" y="705"/>
                    </a:lnTo>
                    <a:lnTo>
                      <a:pt x="1147" y="682"/>
                    </a:lnTo>
                    <a:lnTo>
                      <a:pt x="1121" y="711"/>
                    </a:lnTo>
                    <a:lnTo>
                      <a:pt x="1144" y="728"/>
                    </a:lnTo>
                    <a:lnTo>
                      <a:pt x="1139" y="749"/>
                    </a:lnTo>
                    <a:lnTo>
                      <a:pt x="1153" y="782"/>
                    </a:lnTo>
                    <a:lnTo>
                      <a:pt x="1140" y="816"/>
                    </a:lnTo>
                    <a:lnTo>
                      <a:pt x="1091" y="862"/>
                    </a:lnTo>
                    <a:lnTo>
                      <a:pt x="1038" y="876"/>
                    </a:lnTo>
                    <a:lnTo>
                      <a:pt x="1019" y="895"/>
                    </a:lnTo>
                    <a:lnTo>
                      <a:pt x="1047" y="931"/>
                    </a:lnTo>
                    <a:lnTo>
                      <a:pt x="1047" y="957"/>
                    </a:lnTo>
                    <a:lnTo>
                      <a:pt x="1014" y="980"/>
                    </a:lnTo>
                    <a:lnTo>
                      <a:pt x="1001" y="960"/>
                    </a:lnTo>
                    <a:lnTo>
                      <a:pt x="978" y="940"/>
                    </a:lnTo>
                    <a:lnTo>
                      <a:pt x="965" y="966"/>
                    </a:lnTo>
                    <a:lnTo>
                      <a:pt x="984" y="993"/>
                    </a:lnTo>
                    <a:lnTo>
                      <a:pt x="1001" y="1016"/>
                    </a:lnTo>
                    <a:lnTo>
                      <a:pt x="1008" y="1040"/>
                    </a:lnTo>
                    <a:lnTo>
                      <a:pt x="975" y="1014"/>
                    </a:lnTo>
                    <a:lnTo>
                      <a:pt x="973" y="995"/>
                    </a:lnTo>
                    <a:lnTo>
                      <a:pt x="958" y="983"/>
                    </a:lnTo>
                    <a:lnTo>
                      <a:pt x="953" y="913"/>
                    </a:lnTo>
                    <a:lnTo>
                      <a:pt x="932" y="919"/>
                    </a:lnTo>
                    <a:lnTo>
                      <a:pt x="923" y="917"/>
                    </a:lnTo>
                    <a:lnTo>
                      <a:pt x="920" y="893"/>
                    </a:lnTo>
                    <a:lnTo>
                      <a:pt x="903" y="863"/>
                    </a:lnTo>
                    <a:lnTo>
                      <a:pt x="870" y="881"/>
                    </a:lnTo>
                    <a:lnTo>
                      <a:pt x="816" y="915"/>
                    </a:lnTo>
                    <a:lnTo>
                      <a:pt x="808" y="941"/>
                    </a:lnTo>
                    <a:lnTo>
                      <a:pt x="786" y="984"/>
                    </a:lnTo>
                    <a:lnTo>
                      <a:pt x="773" y="965"/>
                    </a:lnTo>
                    <a:lnTo>
                      <a:pt x="745" y="879"/>
                    </a:lnTo>
                    <a:lnTo>
                      <a:pt x="726" y="875"/>
                    </a:lnTo>
                    <a:lnTo>
                      <a:pt x="694" y="835"/>
                    </a:lnTo>
                    <a:lnTo>
                      <a:pt x="619" y="832"/>
                    </a:lnTo>
                    <a:lnTo>
                      <a:pt x="614" y="820"/>
                    </a:lnTo>
                    <a:lnTo>
                      <a:pt x="547" y="791"/>
                    </a:lnTo>
                    <a:lnTo>
                      <a:pt x="547" y="811"/>
                    </a:lnTo>
                    <a:lnTo>
                      <a:pt x="567" y="827"/>
                    </a:lnTo>
                    <a:lnTo>
                      <a:pt x="568" y="841"/>
                    </a:lnTo>
                    <a:lnTo>
                      <a:pt x="594" y="844"/>
                    </a:lnTo>
                    <a:lnTo>
                      <a:pt x="606" y="832"/>
                    </a:lnTo>
                    <a:lnTo>
                      <a:pt x="610" y="839"/>
                    </a:lnTo>
                    <a:lnTo>
                      <a:pt x="634" y="857"/>
                    </a:lnTo>
                    <a:lnTo>
                      <a:pt x="628" y="879"/>
                    </a:lnTo>
                    <a:lnTo>
                      <a:pt x="577" y="915"/>
                    </a:lnTo>
                    <a:lnTo>
                      <a:pt x="515" y="946"/>
                    </a:lnTo>
                    <a:lnTo>
                      <a:pt x="497" y="926"/>
                    </a:lnTo>
                    <a:lnTo>
                      <a:pt x="487" y="900"/>
                    </a:lnTo>
                    <a:lnTo>
                      <a:pt x="455" y="846"/>
                    </a:lnTo>
                    <a:lnTo>
                      <a:pt x="434" y="810"/>
                    </a:lnTo>
                    <a:lnTo>
                      <a:pt x="425" y="824"/>
                    </a:lnTo>
                    <a:lnTo>
                      <a:pt x="452" y="872"/>
                    </a:lnTo>
                    <a:lnTo>
                      <a:pt x="472" y="924"/>
                    </a:lnTo>
                    <a:lnTo>
                      <a:pt x="495" y="941"/>
                    </a:lnTo>
                    <a:lnTo>
                      <a:pt x="512" y="965"/>
                    </a:lnTo>
                    <a:lnTo>
                      <a:pt x="551" y="956"/>
                    </a:lnTo>
                    <a:lnTo>
                      <a:pt x="566" y="966"/>
                    </a:lnTo>
                    <a:lnTo>
                      <a:pt x="530" y="1028"/>
                    </a:lnTo>
                    <a:lnTo>
                      <a:pt x="467" y="1103"/>
                    </a:lnTo>
                    <a:lnTo>
                      <a:pt x="480" y="1138"/>
                    </a:lnTo>
                    <a:lnTo>
                      <a:pt x="481" y="1173"/>
                    </a:lnTo>
                    <a:lnTo>
                      <a:pt x="453" y="1199"/>
                    </a:lnTo>
                    <a:lnTo>
                      <a:pt x="431" y="1224"/>
                    </a:lnTo>
                    <a:lnTo>
                      <a:pt x="436" y="1253"/>
                    </a:lnTo>
                    <a:lnTo>
                      <a:pt x="415" y="1275"/>
                    </a:lnTo>
                    <a:lnTo>
                      <a:pt x="403" y="1303"/>
                    </a:lnTo>
                    <a:lnTo>
                      <a:pt x="356" y="1351"/>
                    </a:lnTo>
                    <a:lnTo>
                      <a:pt x="299" y="1353"/>
                    </a:lnTo>
                    <a:lnTo>
                      <a:pt x="273" y="1293"/>
                    </a:lnTo>
                    <a:lnTo>
                      <a:pt x="263" y="1242"/>
                    </a:lnTo>
                    <a:lnTo>
                      <a:pt x="240" y="1202"/>
                    </a:lnTo>
                    <a:lnTo>
                      <a:pt x="252" y="1120"/>
                    </a:lnTo>
                    <a:lnTo>
                      <a:pt x="216" y="1056"/>
                    </a:lnTo>
                    <a:lnTo>
                      <a:pt x="223" y="1018"/>
                    </a:lnTo>
                    <a:lnTo>
                      <a:pt x="189" y="1012"/>
                    </a:lnTo>
                    <a:lnTo>
                      <a:pt x="179" y="999"/>
                    </a:lnTo>
                    <a:lnTo>
                      <a:pt x="136" y="1016"/>
                    </a:lnTo>
                    <a:lnTo>
                      <a:pt x="118" y="1009"/>
                    </a:lnTo>
                    <a:lnTo>
                      <a:pt x="81" y="1016"/>
                    </a:lnTo>
                    <a:lnTo>
                      <a:pt x="37" y="989"/>
                    </a:lnTo>
                    <a:lnTo>
                      <a:pt x="0" y="928"/>
                    </a:lnTo>
                    <a:lnTo>
                      <a:pt x="8" y="887"/>
                    </a:lnTo>
                    <a:lnTo>
                      <a:pt x="6" y="862"/>
                    </a:lnTo>
                    <a:lnTo>
                      <a:pt x="61" y="795"/>
                    </a:lnTo>
                    <a:lnTo>
                      <a:pt x="89" y="752"/>
                    </a:lnTo>
                    <a:lnTo>
                      <a:pt x="96" y="735"/>
                    </a:lnTo>
                    <a:lnTo>
                      <a:pt x="126" y="742"/>
                    </a:lnTo>
                    <a:lnTo>
                      <a:pt x="167" y="721"/>
                    </a:lnTo>
                    <a:lnTo>
                      <a:pt x="230" y="724"/>
                    </a:lnTo>
                    <a:lnTo>
                      <a:pt x="235" y="745"/>
                    </a:lnTo>
                    <a:lnTo>
                      <a:pt x="269" y="769"/>
                    </a:lnTo>
                    <a:lnTo>
                      <a:pt x="299" y="788"/>
                    </a:lnTo>
                    <a:lnTo>
                      <a:pt x="316" y="757"/>
                    </a:lnTo>
                    <a:lnTo>
                      <a:pt x="351" y="777"/>
                    </a:lnTo>
                    <a:lnTo>
                      <a:pt x="392" y="780"/>
                    </a:lnTo>
                    <a:lnTo>
                      <a:pt x="429" y="775"/>
                    </a:lnTo>
                    <a:lnTo>
                      <a:pt x="440" y="731"/>
                    </a:lnTo>
                    <a:lnTo>
                      <a:pt x="416" y="733"/>
                    </a:lnTo>
                    <a:lnTo>
                      <a:pt x="386" y="730"/>
                    </a:lnTo>
                    <a:lnTo>
                      <a:pt x="368" y="706"/>
                    </a:lnTo>
                    <a:lnTo>
                      <a:pt x="354" y="689"/>
                    </a:lnTo>
                    <a:lnTo>
                      <a:pt x="339" y="688"/>
                    </a:lnTo>
                    <a:lnTo>
                      <a:pt x="349" y="711"/>
                    </a:lnTo>
                    <a:lnTo>
                      <a:pt x="329" y="728"/>
                    </a:lnTo>
                    <a:lnTo>
                      <a:pt x="310" y="697"/>
                    </a:lnTo>
                    <a:lnTo>
                      <a:pt x="304" y="663"/>
                    </a:lnTo>
                    <a:lnTo>
                      <a:pt x="256" y="627"/>
                    </a:lnTo>
                    <a:lnTo>
                      <a:pt x="247" y="635"/>
                    </a:lnTo>
                    <a:lnTo>
                      <a:pt x="285" y="678"/>
                    </a:lnTo>
                    <a:lnTo>
                      <a:pt x="296" y="692"/>
                    </a:lnTo>
                    <a:lnTo>
                      <a:pt x="285" y="700"/>
                    </a:lnTo>
                    <a:lnTo>
                      <a:pt x="269" y="731"/>
                    </a:lnTo>
                    <a:lnTo>
                      <a:pt x="249" y="709"/>
                    </a:lnTo>
                    <a:lnTo>
                      <a:pt x="268" y="688"/>
                    </a:lnTo>
                    <a:lnTo>
                      <a:pt x="227" y="646"/>
                    </a:lnTo>
                    <a:lnTo>
                      <a:pt x="195" y="656"/>
                    </a:lnTo>
                    <a:lnTo>
                      <a:pt x="178" y="651"/>
                    </a:lnTo>
                    <a:lnTo>
                      <a:pt x="150" y="689"/>
                    </a:lnTo>
                    <a:lnTo>
                      <a:pt x="134" y="716"/>
                    </a:lnTo>
                    <a:lnTo>
                      <a:pt x="90" y="721"/>
                    </a:lnTo>
                    <a:lnTo>
                      <a:pt x="74" y="714"/>
                    </a:lnTo>
                    <a:lnTo>
                      <a:pt x="71" y="654"/>
                    </a:lnTo>
                    <a:lnTo>
                      <a:pt x="131" y="653"/>
                    </a:lnTo>
                    <a:lnTo>
                      <a:pt x="129" y="617"/>
                    </a:lnTo>
                    <a:lnTo>
                      <a:pt x="105" y="598"/>
                    </a:lnTo>
                    <a:lnTo>
                      <a:pt x="117" y="588"/>
                    </a:lnTo>
                    <a:lnTo>
                      <a:pt x="132" y="590"/>
                    </a:lnTo>
                    <a:lnTo>
                      <a:pt x="129" y="576"/>
                    </a:lnTo>
                    <a:lnTo>
                      <a:pt x="157" y="570"/>
                    </a:lnTo>
                    <a:lnTo>
                      <a:pt x="179" y="547"/>
                    </a:lnTo>
                    <a:lnTo>
                      <a:pt x="186" y="530"/>
                    </a:lnTo>
                    <a:lnTo>
                      <a:pt x="214" y="522"/>
                    </a:lnTo>
                    <a:lnTo>
                      <a:pt x="209" y="484"/>
                    </a:lnTo>
                    <a:lnTo>
                      <a:pt x="230" y="463"/>
                    </a:lnTo>
                    <a:lnTo>
                      <a:pt x="233" y="485"/>
                    </a:lnTo>
                    <a:lnTo>
                      <a:pt x="222" y="503"/>
                    </a:lnTo>
                    <a:lnTo>
                      <a:pt x="232" y="519"/>
                    </a:lnTo>
                    <a:lnTo>
                      <a:pt x="265" y="504"/>
                    </a:lnTo>
                    <a:lnTo>
                      <a:pt x="269" y="512"/>
                    </a:lnTo>
                    <a:lnTo>
                      <a:pt x="298" y="507"/>
                    </a:lnTo>
                    <a:lnTo>
                      <a:pt x="326" y="461"/>
                    </a:lnTo>
                    <a:lnTo>
                      <a:pt x="337" y="474"/>
                    </a:lnTo>
                    <a:lnTo>
                      <a:pt x="345" y="455"/>
                    </a:lnTo>
                    <a:lnTo>
                      <a:pt x="332" y="443"/>
                    </a:lnTo>
                    <a:lnTo>
                      <a:pt x="377" y="433"/>
                    </a:lnTo>
                    <a:lnTo>
                      <a:pt x="379" y="417"/>
                    </a:lnTo>
                    <a:lnTo>
                      <a:pt x="336" y="427"/>
                    </a:lnTo>
                    <a:lnTo>
                      <a:pt x="318" y="411"/>
                    </a:lnTo>
                    <a:lnTo>
                      <a:pt x="317" y="381"/>
                    </a:lnTo>
                    <a:lnTo>
                      <a:pt x="353" y="329"/>
                    </a:lnTo>
                    <a:lnTo>
                      <a:pt x="326" y="325"/>
                    </a:lnTo>
                    <a:lnTo>
                      <a:pt x="318" y="342"/>
                    </a:lnTo>
                    <a:lnTo>
                      <a:pt x="287" y="385"/>
                    </a:lnTo>
                    <a:lnTo>
                      <a:pt x="277" y="405"/>
                    </a:lnTo>
                    <a:lnTo>
                      <a:pt x="297" y="423"/>
                    </a:lnTo>
                    <a:lnTo>
                      <a:pt x="294" y="442"/>
                    </a:lnTo>
                    <a:lnTo>
                      <a:pt x="279" y="450"/>
                    </a:lnTo>
                    <a:lnTo>
                      <a:pt x="279" y="486"/>
                    </a:lnTo>
                    <a:lnTo>
                      <a:pt x="250" y="495"/>
                    </a:lnTo>
                    <a:lnTo>
                      <a:pt x="241" y="470"/>
                    </a:lnTo>
                    <a:lnTo>
                      <a:pt x="232" y="441"/>
                    </a:lnTo>
                    <a:lnTo>
                      <a:pt x="198" y="458"/>
                    </a:lnTo>
                    <a:lnTo>
                      <a:pt x="185" y="409"/>
                    </a:lnTo>
                    <a:lnTo>
                      <a:pt x="225" y="359"/>
                    </a:lnTo>
                    <a:lnTo>
                      <a:pt x="289" y="226"/>
                    </a:lnTo>
                    <a:lnTo>
                      <a:pt x="401" y="210"/>
                    </a:lnTo>
                    <a:lnTo>
                      <a:pt x="410" y="238"/>
                    </a:lnTo>
                    <a:lnTo>
                      <a:pt x="474" y="274"/>
                    </a:lnTo>
                    <a:lnTo>
                      <a:pt x="485" y="302"/>
                    </a:lnTo>
                    <a:lnTo>
                      <a:pt x="436" y="316"/>
                    </a:lnTo>
                    <a:lnTo>
                      <a:pt x="433" y="347"/>
                    </a:lnTo>
                    <a:lnTo>
                      <a:pt x="505" y="312"/>
                    </a:lnTo>
                    <a:lnTo>
                      <a:pt x="502" y="260"/>
                    </a:lnTo>
                    <a:lnTo>
                      <a:pt x="528" y="272"/>
                    </a:lnTo>
                    <a:lnTo>
                      <a:pt x="538" y="295"/>
                    </a:lnTo>
                    <a:lnTo>
                      <a:pt x="590" y="264"/>
                    </a:lnTo>
                    <a:lnTo>
                      <a:pt x="632" y="235"/>
                    </a:lnTo>
                    <a:lnTo>
                      <a:pt x="637" y="213"/>
                    </a:lnTo>
                    <a:lnTo>
                      <a:pt x="667" y="238"/>
                    </a:lnTo>
                    <a:lnTo>
                      <a:pt x="710" y="254"/>
                    </a:lnTo>
                    <a:lnTo>
                      <a:pt x="694" y="211"/>
                    </a:lnTo>
                    <a:lnTo>
                      <a:pt x="713" y="163"/>
                    </a:lnTo>
                    <a:lnTo>
                      <a:pt x="745" y="159"/>
                    </a:lnTo>
                    <a:lnTo>
                      <a:pt x="736" y="202"/>
                    </a:lnTo>
                    <a:lnTo>
                      <a:pt x="743" y="253"/>
                    </a:lnTo>
                    <a:lnTo>
                      <a:pt x="714" y="316"/>
                    </a:lnTo>
                    <a:lnTo>
                      <a:pt x="724" y="321"/>
                    </a:lnTo>
                    <a:lnTo>
                      <a:pt x="757" y="268"/>
                    </a:lnTo>
                    <a:lnTo>
                      <a:pt x="746" y="220"/>
                    </a:lnTo>
                    <a:lnTo>
                      <a:pt x="764" y="171"/>
                    </a:lnTo>
                    <a:lnTo>
                      <a:pt x="781" y="173"/>
                    </a:lnTo>
                    <a:lnTo>
                      <a:pt x="802" y="178"/>
                    </a:lnTo>
                    <a:lnTo>
                      <a:pt x="825" y="201"/>
                    </a:lnTo>
                    <a:lnTo>
                      <a:pt x="836" y="189"/>
                    </a:lnTo>
                    <a:lnTo>
                      <a:pt x="813" y="168"/>
                    </a:lnTo>
                    <a:lnTo>
                      <a:pt x="809" y="136"/>
                    </a:lnTo>
                    <a:lnTo>
                      <a:pt x="860" y="126"/>
                    </a:lnTo>
                    <a:lnTo>
                      <a:pt x="854" y="1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164" name="îSḷiḍé"/>
              <p:cNvSpPr/>
              <p:nvPr/>
            </p:nvSpPr>
            <p:spPr bwMode="auto">
              <a:xfrm>
                <a:off x="5922" y="264"/>
                <a:ext cx="136" cy="190"/>
              </a:xfrm>
              <a:custGeom>
                <a:avLst/>
                <a:gdLst>
                  <a:gd name="T0" fmla="*/ 23 w 136"/>
                  <a:gd name="T1" fmla="*/ 190 h 190"/>
                  <a:gd name="T2" fmla="*/ 7 w 136"/>
                  <a:gd name="T3" fmla="*/ 174 h 190"/>
                  <a:gd name="T4" fmla="*/ 0 w 136"/>
                  <a:gd name="T5" fmla="*/ 131 h 190"/>
                  <a:gd name="T6" fmla="*/ 67 w 136"/>
                  <a:gd name="T7" fmla="*/ 28 h 190"/>
                  <a:gd name="T8" fmla="*/ 133 w 136"/>
                  <a:gd name="T9" fmla="*/ 0 h 190"/>
                  <a:gd name="T10" fmla="*/ 136 w 136"/>
                  <a:gd name="T11" fmla="*/ 15 h 190"/>
                  <a:gd name="T12" fmla="*/ 84 w 136"/>
                  <a:gd name="T13" fmla="*/ 51 h 190"/>
                  <a:gd name="T14" fmla="*/ 31 w 136"/>
                  <a:gd name="T15" fmla="*/ 146 h 190"/>
                  <a:gd name="T16" fmla="*/ 36 w 136"/>
                  <a:gd name="T17" fmla="*/ 185 h 190"/>
                  <a:gd name="T18" fmla="*/ 23 w 136"/>
                  <a:gd name="T19" fmla="*/ 190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6" h="190">
                    <a:moveTo>
                      <a:pt x="23" y="190"/>
                    </a:moveTo>
                    <a:lnTo>
                      <a:pt x="7" y="174"/>
                    </a:lnTo>
                    <a:lnTo>
                      <a:pt x="0" y="131"/>
                    </a:lnTo>
                    <a:lnTo>
                      <a:pt x="67" y="28"/>
                    </a:lnTo>
                    <a:lnTo>
                      <a:pt x="133" y="0"/>
                    </a:lnTo>
                    <a:lnTo>
                      <a:pt x="136" y="15"/>
                    </a:lnTo>
                    <a:lnTo>
                      <a:pt x="84" y="51"/>
                    </a:lnTo>
                    <a:lnTo>
                      <a:pt x="31" y="146"/>
                    </a:lnTo>
                    <a:lnTo>
                      <a:pt x="36" y="185"/>
                    </a:lnTo>
                    <a:lnTo>
                      <a:pt x="23" y="19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165" name="îS1ïdé"/>
              <p:cNvSpPr/>
              <p:nvPr/>
            </p:nvSpPr>
            <p:spPr bwMode="auto">
              <a:xfrm>
                <a:off x="5720" y="857"/>
                <a:ext cx="122" cy="61"/>
              </a:xfrm>
              <a:custGeom>
                <a:avLst/>
                <a:gdLst>
                  <a:gd name="T0" fmla="*/ 122 w 122"/>
                  <a:gd name="T1" fmla="*/ 53 h 61"/>
                  <a:gd name="T2" fmla="*/ 102 w 122"/>
                  <a:gd name="T3" fmla="*/ 35 h 61"/>
                  <a:gd name="T4" fmla="*/ 70 w 122"/>
                  <a:gd name="T5" fmla="*/ 14 h 61"/>
                  <a:gd name="T6" fmla="*/ 45 w 122"/>
                  <a:gd name="T7" fmla="*/ 20 h 61"/>
                  <a:gd name="T8" fmla="*/ 47 w 122"/>
                  <a:gd name="T9" fmla="*/ 2 h 61"/>
                  <a:gd name="T10" fmla="*/ 20 w 122"/>
                  <a:gd name="T11" fmla="*/ 0 h 61"/>
                  <a:gd name="T12" fmla="*/ 0 w 122"/>
                  <a:gd name="T13" fmla="*/ 49 h 61"/>
                  <a:gd name="T14" fmla="*/ 26 w 122"/>
                  <a:gd name="T15" fmla="*/ 59 h 61"/>
                  <a:gd name="T16" fmla="*/ 64 w 122"/>
                  <a:gd name="T17" fmla="*/ 52 h 61"/>
                  <a:gd name="T18" fmla="*/ 84 w 122"/>
                  <a:gd name="T19" fmla="*/ 61 h 61"/>
                  <a:gd name="T20" fmla="*/ 122 w 122"/>
                  <a:gd name="T21" fmla="*/ 53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2" h="61">
                    <a:moveTo>
                      <a:pt x="122" y="53"/>
                    </a:moveTo>
                    <a:lnTo>
                      <a:pt x="102" y="35"/>
                    </a:lnTo>
                    <a:lnTo>
                      <a:pt x="70" y="14"/>
                    </a:lnTo>
                    <a:lnTo>
                      <a:pt x="45" y="20"/>
                    </a:lnTo>
                    <a:lnTo>
                      <a:pt x="47" y="2"/>
                    </a:lnTo>
                    <a:lnTo>
                      <a:pt x="20" y="0"/>
                    </a:lnTo>
                    <a:lnTo>
                      <a:pt x="0" y="49"/>
                    </a:lnTo>
                    <a:lnTo>
                      <a:pt x="26" y="59"/>
                    </a:lnTo>
                    <a:lnTo>
                      <a:pt x="64" y="52"/>
                    </a:lnTo>
                    <a:lnTo>
                      <a:pt x="84" y="61"/>
                    </a:lnTo>
                    <a:lnTo>
                      <a:pt x="122" y="5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66" name="îś1ïḑè"/>
              <p:cNvSpPr/>
              <p:nvPr/>
            </p:nvSpPr>
            <p:spPr bwMode="auto">
              <a:xfrm>
                <a:off x="5875" y="845"/>
                <a:ext cx="66" cy="115"/>
              </a:xfrm>
              <a:custGeom>
                <a:avLst/>
                <a:gdLst>
                  <a:gd name="T0" fmla="*/ 55 w 66"/>
                  <a:gd name="T1" fmla="*/ 115 h 115"/>
                  <a:gd name="T2" fmla="*/ 61 w 66"/>
                  <a:gd name="T3" fmla="*/ 93 h 115"/>
                  <a:gd name="T4" fmla="*/ 36 w 66"/>
                  <a:gd name="T5" fmla="*/ 38 h 115"/>
                  <a:gd name="T6" fmla="*/ 66 w 66"/>
                  <a:gd name="T7" fmla="*/ 22 h 115"/>
                  <a:gd name="T8" fmla="*/ 50 w 66"/>
                  <a:gd name="T9" fmla="*/ 0 h 115"/>
                  <a:gd name="T10" fmla="*/ 14 w 66"/>
                  <a:gd name="T11" fmla="*/ 8 h 115"/>
                  <a:gd name="T12" fmla="*/ 0 w 66"/>
                  <a:gd name="T13" fmla="*/ 31 h 115"/>
                  <a:gd name="T14" fmla="*/ 24 w 66"/>
                  <a:gd name="T15" fmla="*/ 80 h 115"/>
                  <a:gd name="T16" fmla="*/ 21 w 66"/>
                  <a:gd name="T17" fmla="*/ 107 h 115"/>
                  <a:gd name="T18" fmla="*/ 55 w 66"/>
                  <a:gd name="T19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6" h="115">
                    <a:moveTo>
                      <a:pt x="55" y="115"/>
                    </a:moveTo>
                    <a:lnTo>
                      <a:pt x="61" y="93"/>
                    </a:lnTo>
                    <a:lnTo>
                      <a:pt x="36" y="38"/>
                    </a:lnTo>
                    <a:lnTo>
                      <a:pt x="66" y="22"/>
                    </a:lnTo>
                    <a:lnTo>
                      <a:pt x="50" y="0"/>
                    </a:lnTo>
                    <a:lnTo>
                      <a:pt x="14" y="8"/>
                    </a:lnTo>
                    <a:lnTo>
                      <a:pt x="0" y="31"/>
                    </a:lnTo>
                    <a:lnTo>
                      <a:pt x="24" y="80"/>
                    </a:lnTo>
                    <a:lnTo>
                      <a:pt x="21" y="107"/>
                    </a:lnTo>
                    <a:lnTo>
                      <a:pt x="55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70000" lnSpcReduction="20000"/>
              </a:bodyPr>
              <a:lstStyle/>
              <a:p>
                <a:pPr algn="ctr"/>
              </a:p>
            </p:txBody>
          </p:sp>
          <p:sp>
            <p:nvSpPr>
              <p:cNvPr id="167" name="işḻídê"/>
              <p:cNvSpPr/>
              <p:nvPr/>
            </p:nvSpPr>
            <p:spPr bwMode="auto">
              <a:xfrm>
                <a:off x="6659" y="758"/>
                <a:ext cx="28" cy="102"/>
              </a:xfrm>
              <a:custGeom>
                <a:avLst/>
                <a:gdLst>
                  <a:gd name="T0" fmla="*/ 13 w 28"/>
                  <a:gd name="T1" fmla="*/ 0 h 102"/>
                  <a:gd name="T2" fmla="*/ 17 w 28"/>
                  <a:gd name="T3" fmla="*/ 15 h 102"/>
                  <a:gd name="T4" fmla="*/ 18 w 28"/>
                  <a:gd name="T5" fmla="*/ 43 h 102"/>
                  <a:gd name="T6" fmla="*/ 28 w 28"/>
                  <a:gd name="T7" fmla="*/ 63 h 102"/>
                  <a:gd name="T8" fmla="*/ 14 w 28"/>
                  <a:gd name="T9" fmla="*/ 63 h 102"/>
                  <a:gd name="T10" fmla="*/ 15 w 28"/>
                  <a:gd name="T11" fmla="*/ 82 h 102"/>
                  <a:gd name="T12" fmla="*/ 20 w 28"/>
                  <a:gd name="T13" fmla="*/ 100 h 102"/>
                  <a:gd name="T14" fmla="*/ 10 w 28"/>
                  <a:gd name="T15" fmla="*/ 94 h 102"/>
                  <a:gd name="T16" fmla="*/ 0 w 28"/>
                  <a:gd name="T17" fmla="*/ 102 h 102"/>
                  <a:gd name="T18" fmla="*/ 7 w 28"/>
                  <a:gd name="T19" fmla="*/ 36 h 102"/>
                  <a:gd name="T20" fmla="*/ 4 w 28"/>
                  <a:gd name="T21" fmla="*/ 10 h 102"/>
                  <a:gd name="T22" fmla="*/ 13 w 28"/>
                  <a:gd name="T23" fmla="*/ 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8" h="102">
                    <a:moveTo>
                      <a:pt x="13" y="0"/>
                    </a:moveTo>
                    <a:lnTo>
                      <a:pt x="17" y="15"/>
                    </a:lnTo>
                    <a:lnTo>
                      <a:pt x="18" y="43"/>
                    </a:lnTo>
                    <a:lnTo>
                      <a:pt x="28" y="63"/>
                    </a:lnTo>
                    <a:lnTo>
                      <a:pt x="14" y="63"/>
                    </a:lnTo>
                    <a:lnTo>
                      <a:pt x="15" y="82"/>
                    </a:lnTo>
                    <a:lnTo>
                      <a:pt x="20" y="100"/>
                    </a:lnTo>
                    <a:lnTo>
                      <a:pt x="10" y="94"/>
                    </a:lnTo>
                    <a:lnTo>
                      <a:pt x="0" y="102"/>
                    </a:lnTo>
                    <a:lnTo>
                      <a:pt x="7" y="36"/>
                    </a:lnTo>
                    <a:lnTo>
                      <a:pt x="4" y="10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 algn="ctr"/>
              </a:p>
            </p:txBody>
          </p:sp>
          <p:sp>
            <p:nvSpPr>
              <p:cNvPr id="168" name="íṡļiḍê"/>
              <p:cNvSpPr/>
              <p:nvPr/>
            </p:nvSpPr>
            <p:spPr bwMode="auto">
              <a:xfrm>
                <a:off x="6646" y="868"/>
                <a:ext cx="46" cy="43"/>
              </a:xfrm>
              <a:custGeom>
                <a:avLst/>
                <a:gdLst>
                  <a:gd name="T0" fmla="*/ 14 w 46"/>
                  <a:gd name="T1" fmla="*/ 0 h 43"/>
                  <a:gd name="T2" fmla="*/ 32 w 46"/>
                  <a:gd name="T3" fmla="*/ 10 h 43"/>
                  <a:gd name="T4" fmla="*/ 46 w 46"/>
                  <a:gd name="T5" fmla="*/ 12 h 43"/>
                  <a:gd name="T6" fmla="*/ 46 w 46"/>
                  <a:gd name="T7" fmla="*/ 31 h 43"/>
                  <a:gd name="T8" fmla="*/ 31 w 46"/>
                  <a:gd name="T9" fmla="*/ 36 h 43"/>
                  <a:gd name="T10" fmla="*/ 12 w 46"/>
                  <a:gd name="T11" fmla="*/ 34 h 43"/>
                  <a:gd name="T12" fmla="*/ 11 w 46"/>
                  <a:gd name="T13" fmla="*/ 43 h 43"/>
                  <a:gd name="T14" fmla="*/ 0 w 46"/>
                  <a:gd name="T15" fmla="*/ 32 h 43"/>
                  <a:gd name="T16" fmla="*/ 11 w 46"/>
                  <a:gd name="T17" fmla="*/ 19 h 43"/>
                  <a:gd name="T18" fmla="*/ 14 w 46"/>
                  <a:gd name="T19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6" h="43">
                    <a:moveTo>
                      <a:pt x="14" y="0"/>
                    </a:moveTo>
                    <a:lnTo>
                      <a:pt x="32" y="10"/>
                    </a:lnTo>
                    <a:lnTo>
                      <a:pt x="46" y="12"/>
                    </a:lnTo>
                    <a:lnTo>
                      <a:pt x="46" y="31"/>
                    </a:lnTo>
                    <a:lnTo>
                      <a:pt x="31" y="36"/>
                    </a:lnTo>
                    <a:lnTo>
                      <a:pt x="12" y="34"/>
                    </a:lnTo>
                    <a:lnTo>
                      <a:pt x="11" y="43"/>
                    </a:lnTo>
                    <a:lnTo>
                      <a:pt x="0" y="32"/>
                    </a:lnTo>
                    <a:lnTo>
                      <a:pt x="11" y="19"/>
                    </a:lnTo>
                    <a:lnTo>
                      <a:pt x="1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69" name="íṡļîḋe"/>
              <p:cNvSpPr/>
              <p:nvPr/>
            </p:nvSpPr>
            <p:spPr bwMode="auto">
              <a:xfrm>
                <a:off x="6562" y="993"/>
                <a:ext cx="19" cy="31"/>
              </a:xfrm>
              <a:custGeom>
                <a:avLst/>
                <a:gdLst>
                  <a:gd name="T0" fmla="*/ 7 w 19"/>
                  <a:gd name="T1" fmla="*/ 31 h 31"/>
                  <a:gd name="T2" fmla="*/ 19 w 19"/>
                  <a:gd name="T3" fmla="*/ 12 h 31"/>
                  <a:gd name="T4" fmla="*/ 17 w 19"/>
                  <a:gd name="T5" fmla="*/ 0 h 31"/>
                  <a:gd name="T6" fmla="*/ 6 w 19"/>
                  <a:gd name="T7" fmla="*/ 0 h 31"/>
                  <a:gd name="T8" fmla="*/ 0 w 19"/>
                  <a:gd name="T9" fmla="*/ 5 h 31"/>
                  <a:gd name="T10" fmla="*/ 1 w 19"/>
                  <a:gd name="T11" fmla="*/ 11 h 31"/>
                  <a:gd name="T12" fmla="*/ 7 w 19"/>
                  <a:gd name="T13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31">
                    <a:moveTo>
                      <a:pt x="7" y="31"/>
                    </a:moveTo>
                    <a:lnTo>
                      <a:pt x="19" y="12"/>
                    </a:lnTo>
                    <a:lnTo>
                      <a:pt x="17" y="0"/>
                    </a:lnTo>
                    <a:lnTo>
                      <a:pt x="6" y="0"/>
                    </a:lnTo>
                    <a:lnTo>
                      <a:pt x="0" y="5"/>
                    </a:lnTo>
                    <a:lnTo>
                      <a:pt x="1" y="11"/>
                    </a:lnTo>
                    <a:lnTo>
                      <a:pt x="7" y="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70" name="ïŝľiḑè"/>
              <p:cNvSpPr/>
              <p:nvPr/>
            </p:nvSpPr>
            <p:spPr bwMode="auto">
              <a:xfrm>
                <a:off x="6573" y="913"/>
                <a:ext cx="89" cy="90"/>
              </a:xfrm>
              <a:custGeom>
                <a:avLst/>
                <a:gdLst>
                  <a:gd name="T0" fmla="*/ 75 w 89"/>
                  <a:gd name="T1" fmla="*/ 0 h 90"/>
                  <a:gd name="T2" fmla="*/ 89 w 89"/>
                  <a:gd name="T3" fmla="*/ 11 h 90"/>
                  <a:gd name="T4" fmla="*/ 86 w 89"/>
                  <a:gd name="T5" fmla="*/ 33 h 90"/>
                  <a:gd name="T6" fmla="*/ 80 w 89"/>
                  <a:gd name="T7" fmla="*/ 53 h 90"/>
                  <a:gd name="T8" fmla="*/ 68 w 89"/>
                  <a:gd name="T9" fmla="*/ 68 h 90"/>
                  <a:gd name="T10" fmla="*/ 47 w 89"/>
                  <a:gd name="T11" fmla="*/ 69 h 90"/>
                  <a:gd name="T12" fmla="*/ 42 w 89"/>
                  <a:gd name="T13" fmla="*/ 82 h 90"/>
                  <a:gd name="T14" fmla="*/ 15 w 89"/>
                  <a:gd name="T15" fmla="*/ 90 h 90"/>
                  <a:gd name="T16" fmla="*/ 15 w 89"/>
                  <a:gd name="T17" fmla="*/ 77 h 90"/>
                  <a:gd name="T18" fmla="*/ 0 w 89"/>
                  <a:gd name="T19" fmla="*/ 73 h 90"/>
                  <a:gd name="T20" fmla="*/ 18 w 89"/>
                  <a:gd name="T21" fmla="*/ 58 h 90"/>
                  <a:gd name="T22" fmla="*/ 39 w 89"/>
                  <a:gd name="T23" fmla="*/ 63 h 90"/>
                  <a:gd name="T24" fmla="*/ 44 w 89"/>
                  <a:gd name="T25" fmla="*/ 45 h 90"/>
                  <a:gd name="T26" fmla="*/ 53 w 89"/>
                  <a:gd name="T27" fmla="*/ 43 h 90"/>
                  <a:gd name="T28" fmla="*/ 71 w 89"/>
                  <a:gd name="T29" fmla="*/ 30 h 90"/>
                  <a:gd name="T30" fmla="*/ 73 w 89"/>
                  <a:gd name="T31" fmla="*/ 13 h 90"/>
                  <a:gd name="T32" fmla="*/ 75 w 89"/>
                  <a:gd name="T33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9" h="90">
                    <a:moveTo>
                      <a:pt x="75" y="0"/>
                    </a:moveTo>
                    <a:lnTo>
                      <a:pt x="89" y="11"/>
                    </a:lnTo>
                    <a:lnTo>
                      <a:pt x="86" y="33"/>
                    </a:lnTo>
                    <a:lnTo>
                      <a:pt x="80" y="53"/>
                    </a:lnTo>
                    <a:lnTo>
                      <a:pt x="68" y="68"/>
                    </a:lnTo>
                    <a:lnTo>
                      <a:pt x="47" y="69"/>
                    </a:lnTo>
                    <a:lnTo>
                      <a:pt x="42" y="82"/>
                    </a:lnTo>
                    <a:lnTo>
                      <a:pt x="15" y="90"/>
                    </a:lnTo>
                    <a:lnTo>
                      <a:pt x="15" y="77"/>
                    </a:lnTo>
                    <a:lnTo>
                      <a:pt x="0" y="73"/>
                    </a:lnTo>
                    <a:lnTo>
                      <a:pt x="18" y="58"/>
                    </a:lnTo>
                    <a:lnTo>
                      <a:pt x="39" y="63"/>
                    </a:lnTo>
                    <a:lnTo>
                      <a:pt x="44" y="45"/>
                    </a:lnTo>
                    <a:lnTo>
                      <a:pt x="53" y="43"/>
                    </a:lnTo>
                    <a:lnTo>
                      <a:pt x="71" y="30"/>
                    </a:lnTo>
                    <a:lnTo>
                      <a:pt x="73" y="13"/>
                    </a:lnTo>
                    <a:lnTo>
                      <a:pt x="7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47500" lnSpcReduction="20000"/>
              </a:bodyPr>
              <a:lstStyle/>
              <a:p>
                <a:pPr algn="ctr"/>
              </a:p>
            </p:txBody>
          </p:sp>
          <p:sp>
            <p:nvSpPr>
              <p:cNvPr id="171" name="îṡḷiďê"/>
              <p:cNvSpPr/>
              <p:nvPr/>
            </p:nvSpPr>
            <p:spPr bwMode="auto">
              <a:xfrm>
                <a:off x="6479" y="1066"/>
                <a:ext cx="19" cy="33"/>
              </a:xfrm>
              <a:custGeom>
                <a:avLst/>
                <a:gdLst>
                  <a:gd name="T0" fmla="*/ 15 w 19"/>
                  <a:gd name="T1" fmla="*/ 0 h 33"/>
                  <a:gd name="T2" fmla="*/ 5 w 19"/>
                  <a:gd name="T3" fmla="*/ 14 h 33"/>
                  <a:gd name="T4" fmla="*/ 0 w 19"/>
                  <a:gd name="T5" fmla="*/ 33 h 33"/>
                  <a:gd name="T6" fmla="*/ 13 w 19"/>
                  <a:gd name="T7" fmla="*/ 29 h 33"/>
                  <a:gd name="T8" fmla="*/ 19 w 19"/>
                  <a:gd name="T9" fmla="*/ 17 h 33"/>
                  <a:gd name="T10" fmla="*/ 15 w 19"/>
                  <a:gd name="T11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33">
                    <a:moveTo>
                      <a:pt x="15" y="0"/>
                    </a:moveTo>
                    <a:lnTo>
                      <a:pt x="5" y="14"/>
                    </a:lnTo>
                    <a:lnTo>
                      <a:pt x="0" y="33"/>
                    </a:lnTo>
                    <a:lnTo>
                      <a:pt x="13" y="29"/>
                    </a:lnTo>
                    <a:lnTo>
                      <a:pt x="19" y="17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72" name="îS1îdé"/>
              <p:cNvSpPr/>
              <p:nvPr/>
            </p:nvSpPr>
            <p:spPr bwMode="auto">
              <a:xfrm>
                <a:off x="6388" y="1119"/>
                <a:ext cx="19" cy="14"/>
              </a:xfrm>
              <a:custGeom>
                <a:avLst/>
                <a:gdLst>
                  <a:gd name="T0" fmla="*/ 19 w 19"/>
                  <a:gd name="T1" fmla="*/ 0 h 14"/>
                  <a:gd name="T2" fmla="*/ 0 w 19"/>
                  <a:gd name="T3" fmla="*/ 0 h 14"/>
                  <a:gd name="T4" fmla="*/ 1 w 19"/>
                  <a:gd name="T5" fmla="*/ 14 h 14"/>
                  <a:gd name="T6" fmla="*/ 19 w 19"/>
                  <a:gd name="T7" fmla="*/ 14 h 14"/>
                  <a:gd name="T8" fmla="*/ 19 w 19"/>
                  <a:gd name="T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4">
                    <a:moveTo>
                      <a:pt x="19" y="0"/>
                    </a:moveTo>
                    <a:lnTo>
                      <a:pt x="0" y="0"/>
                    </a:lnTo>
                    <a:lnTo>
                      <a:pt x="1" y="14"/>
                    </a:lnTo>
                    <a:lnTo>
                      <a:pt x="19" y="14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73" name="íṡ1ïḓê"/>
              <p:cNvSpPr/>
              <p:nvPr/>
            </p:nvSpPr>
            <p:spPr bwMode="auto">
              <a:xfrm>
                <a:off x="6482" y="1127"/>
                <a:ext cx="21" cy="55"/>
              </a:xfrm>
              <a:custGeom>
                <a:avLst/>
                <a:gdLst>
                  <a:gd name="T0" fmla="*/ 17 w 21"/>
                  <a:gd name="T1" fmla="*/ 0 h 55"/>
                  <a:gd name="T2" fmla="*/ 6 w 21"/>
                  <a:gd name="T3" fmla="*/ 5 h 55"/>
                  <a:gd name="T4" fmla="*/ 0 w 21"/>
                  <a:gd name="T5" fmla="*/ 23 h 55"/>
                  <a:gd name="T6" fmla="*/ 8 w 21"/>
                  <a:gd name="T7" fmla="*/ 55 h 55"/>
                  <a:gd name="T8" fmla="*/ 17 w 21"/>
                  <a:gd name="T9" fmla="*/ 44 h 55"/>
                  <a:gd name="T10" fmla="*/ 17 w 21"/>
                  <a:gd name="T11" fmla="*/ 27 h 55"/>
                  <a:gd name="T12" fmla="*/ 21 w 21"/>
                  <a:gd name="T13" fmla="*/ 19 h 55"/>
                  <a:gd name="T14" fmla="*/ 17 w 21"/>
                  <a:gd name="T1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55">
                    <a:moveTo>
                      <a:pt x="17" y="0"/>
                    </a:moveTo>
                    <a:lnTo>
                      <a:pt x="6" y="5"/>
                    </a:lnTo>
                    <a:lnTo>
                      <a:pt x="0" y="23"/>
                    </a:lnTo>
                    <a:lnTo>
                      <a:pt x="8" y="55"/>
                    </a:lnTo>
                    <a:lnTo>
                      <a:pt x="17" y="44"/>
                    </a:lnTo>
                    <a:lnTo>
                      <a:pt x="17" y="27"/>
                    </a:lnTo>
                    <a:lnTo>
                      <a:pt x="21" y="19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74" name="iṡļiḍé"/>
              <p:cNvSpPr/>
              <p:nvPr/>
            </p:nvSpPr>
            <p:spPr bwMode="auto">
              <a:xfrm>
                <a:off x="6504" y="1175"/>
                <a:ext cx="14" cy="14"/>
              </a:xfrm>
              <a:custGeom>
                <a:avLst/>
                <a:gdLst>
                  <a:gd name="T0" fmla="*/ 8 w 14"/>
                  <a:gd name="T1" fmla="*/ 0 h 14"/>
                  <a:gd name="T2" fmla="*/ 14 w 14"/>
                  <a:gd name="T3" fmla="*/ 9 h 14"/>
                  <a:gd name="T4" fmla="*/ 4 w 14"/>
                  <a:gd name="T5" fmla="*/ 14 h 14"/>
                  <a:gd name="T6" fmla="*/ 0 w 14"/>
                  <a:gd name="T7" fmla="*/ 4 h 14"/>
                  <a:gd name="T8" fmla="*/ 8 w 14"/>
                  <a:gd name="T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4">
                    <a:moveTo>
                      <a:pt x="8" y="0"/>
                    </a:moveTo>
                    <a:lnTo>
                      <a:pt x="14" y="9"/>
                    </a:lnTo>
                    <a:lnTo>
                      <a:pt x="4" y="14"/>
                    </a:lnTo>
                    <a:lnTo>
                      <a:pt x="0" y="4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75" name="ïş1idê"/>
              <p:cNvSpPr/>
              <p:nvPr/>
            </p:nvSpPr>
            <p:spPr bwMode="auto">
              <a:xfrm>
                <a:off x="6497" y="1189"/>
                <a:ext cx="11" cy="13"/>
              </a:xfrm>
              <a:custGeom>
                <a:avLst/>
                <a:gdLst>
                  <a:gd name="T0" fmla="*/ 0 w 11"/>
                  <a:gd name="T1" fmla="*/ 0 h 13"/>
                  <a:gd name="T2" fmla="*/ 11 w 11"/>
                  <a:gd name="T3" fmla="*/ 4 h 13"/>
                  <a:gd name="T4" fmla="*/ 1 w 11"/>
                  <a:gd name="T5" fmla="*/ 13 h 13"/>
                  <a:gd name="T6" fmla="*/ 0 w 11"/>
                  <a:gd name="T7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13">
                    <a:moveTo>
                      <a:pt x="0" y="0"/>
                    </a:moveTo>
                    <a:lnTo>
                      <a:pt x="11" y="4"/>
                    </a:lnTo>
                    <a:lnTo>
                      <a:pt x="1" y="1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76" name="ïSľîḓé"/>
              <p:cNvSpPr/>
              <p:nvPr/>
            </p:nvSpPr>
            <p:spPr bwMode="auto">
              <a:xfrm>
                <a:off x="6498" y="1199"/>
                <a:ext cx="25" cy="19"/>
              </a:xfrm>
              <a:custGeom>
                <a:avLst/>
                <a:gdLst>
                  <a:gd name="T0" fmla="*/ 3 w 20"/>
                  <a:gd name="T1" fmla="*/ 7 h 15"/>
                  <a:gd name="T2" fmla="*/ 10 w 20"/>
                  <a:gd name="T3" fmla="*/ 0 h 15"/>
                  <a:gd name="T4" fmla="*/ 20 w 20"/>
                  <a:gd name="T5" fmla="*/ 4 h 15"/>
                  <a:gd name="T6" fmla="*/ 12 w 20"/>
                  <a:gd name="T7" fmla="*/ 14 h 15"/>
                  <a:gd name="T8" fmla="*/ 0 w 20"/>
                  <a:gd name="T9" fmla="*/ 15 h 15"/>
                  <a:gd name="T10" fmla="*/ 3 w 20"/>
                  <a:gd name="T11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" h="15">
                    <a:moveTo>
                      <a:pt x="3" y="7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20" y="4"/>
                      <a:pt x="15" y="15"/>
                      <a:pt x="12" y="14"/>
                    </a:cubicBezTo>
                    <a:cubicBezTo>
                      <a:pt x="9" y="13"/>
                      <a:pt x="0" y="15"/>
                      <a:pt x="0" y="15"/>
                    </a:cubicBezTo>
                    <a:lnTo>
                      <a:pt x="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77" name="iśľîḓè"/>
              <p:cNvSpPr/>
              <p:nvPr/>
            </p:nvSpPr>
            <p:spPr bwMode="auto">
              <a:xfrm>
                <a:off x="6497" y="1208"/>
                <a:ext cx="39" cy="32"/>
              </a:xfrm>
              <a:custGeom>
                <a:avLst/>
                <a:gdLst>
                  <a:gd name="T0" fmla="*/ 35 w 39"/>
                  <a:gd name="T1" fmla="*/ 0 h 32"/>
                  <a:gd name="T2" fmla="*/ 39 w 39"/>
                  <a:gd name="T3" fmla="*/ 18 h 32"/>
                  <a:gd name="T4" fmla="*/ 33 w 39"/>
                  <a:gd name="T5" fmla="*/ 29 h 32"/>
                  <a:gd name="T6" fmla="*/ 25 w 39"/>
                  <a:gd name="T7" fmla="*/ 32 h 32"/>
                  <a:gd name="T8" fmla="*/ 19 w 39"/>
                  <a:gd name="T9" fmla="*/ 18 h 32"/>
                  <a:gd name="T10" fmla="*/ 0 w 39"/>
                  <a:gd name="T11" fmla="*/ 24 h 32"/>
                  <a:gd name="T12" fmla="*/ 7 w 39"/>
                  <a:gd name="T13" fmla="*/ 17 h 32"/>
                  <a:gd name="T14" fmla="*/ 26 w 39"/>
                  <a:gd name="T15" fmla="*/ 13 h 32"/>
                  <a:gd name="T16" fmla="*/ 35 w 39"/>
                  <a:gd name="T17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32">
                    <a:moveTo>
                      <a:pt x="35" y="0"/>
                    </a:moveTo>
                    <a:lnTo>
                      <a:pt x="39" y="18"/>
                    </a:lnTo>
                    <a:lnTo>
                      <a:pt x="33" y="29"/>
                    </a:lnTo>
                    <a:lnTo>
                      <a:pt x="25" y="32"/>
                    </a:lnTo>
                    <a:lnTo>
                      <a:pt x="19" y="18"/>
                    </a:lnTo>
                    <a:lnTo>
                      <a:pt x="0" y="24"/>
                    </a:lnTo>
                    <a:lnTo>
                      <a:pt x="7" y="17"/>
                    </a:lnTo>
                    <a:lnTo>
                      <a:pt x="26" y="13"/>
                    </a:lnTo>
                    <a:lnTo>
                      <a:pt x="3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78" name="ïšliḋê"/>
              <p:cNvSpPr/>
              <p:nvPr/>
            </p:nvSpPr>
            <p:spPr bwMode="auto">
              <a:xfrm>
                <a:off x="6459" y="1193"/>
                <a:ext cx="20" cy="28"/>
              </a:xfrm>
              <a:custGeom>
                <a:avLst/>
                <a:gdLst>
                  <a:gd name="T0" fmla="*/ 18 w 20"/>
                  <a:gd name="T1" fmla="*/ 0 h 28"/>
                  <a:gd name="T2" fmla="*/ 14 w 20"/>
                  <a:gd name="T3" fmla="*/ 14 h 28"/>
                  <a:gd name="T4" fmla="*/ 0 w 20"/>
                  <a:gd name="T5" fmla="*/ 25 h 28"/>
                  <a:gd name="T6" fmla="*/ 9 w 20"/>
                  <a:gd name="T7" fmla="*/ 28 h 28"/>
                  <a:gd name="T8" fmla="*/ 20 w 20"/>
                  <a:gd name="T9" fmla="*/ 9 h 28"/>
                  <a:gd name="T10" fmla="*/ 18 w 20"/>
                  <a:gd name="T11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" h="28">
                    <a:moveTo>
                      <a:pt x="18" y="0"/>
                    </a:moveTo>
                    <a:lnTo>
                      <a:pt x="14" y="14"/>
                    </a:lnTo>
                    <a:lnTo>
                      <a:pt x="0" y="25"/>
                    </a:lnTo>
                    <a:lnTo>
                      <a:pt x="9" y="28"/>
                    </a:lnTo>
                    <a:lnTo>
                      <a:pt x="20" y="9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79" name="ïšḻíďe"/>
              <p:cNvSpPr/>
              <p:nvPr/>
            </p:nvSpPr>
            <p:spPr bwMode="auto">
              <a:xfrm>
                <a:off x="6277" y="1237"/>
                <a:ext cx="90" cy="98"/>
              </a:xfrm>
              <a:custGeom>
                <a:avLst/>
                <a:gdLst>
                  <a:gd name="T0" fmla="*/ 0 w 90"/>
                  <a:gd name="T1" fmla="*/ 0 h 98"/>
                  <a:gd name="T2" fmla="*/ 17 w 90"/>
                  <a:gd name="T3" fmla="*/ 6 h 98"/>
                  <a:gd name="T4" fmla="*/ 30 w 90"/>
                  <a:gd name="T5" fmla="*/ 18 h 98"/>
                  <a:gd name="T6" fmla="*/ 71 w 90"/>
                  <a:gd name="T7" fmla="*/ 50 h 98"/>
                  <a:gd name="T8" fmla="*/ 90 w 90"/>
                  <a:gd name="T9" fmla="*/ 86 h 98"/>
                  <a:gd name="T10" fmla="*/ 82 w 90"/>
                  <a:gd name="T11" fmla="*/ 98 h 98"/>
                  <a:gd name="T12" fmla="*/ 37 w 90"/>
                  <a:gd name="T13" fmla="*/ 51 h 98"/>
                  <a:gd name="T14" fmla="*/ 21 w 90"/>
                  <a:gd name="T15" fmla="*/ 32 h 98"/>
                  <a:gd name="T16" fmla="*/ 0 w 90"/>
                  <a:gd name="T17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0" h="98">
                    <a:moveTo>
                      <a:pt x="0" y="0"/>
                    </a:moveTo>
                    <a:lnTo>
                      <a:pt x="17" y="6"/>
                    </a:lnTo>
                    <a:lnTo>
                      <a:pt x="30" y="18"/>
                    </a:lnTo>
                    <a:lnTo>
                      <a:pt x="71" y="50"/>
                    </a:lnTo>
                    <a:lnTo>
                      <a:pt x="90" y="86"/>
                    </a:lnTo>
                    <a:lnTo>
                      <a:pt x="82" y="98"/>
                    </a:lnTo>
                    <a:lnTo>
                      <a:pt x="37" y="51"/>
                    </a:lnTo>
                    <a:lnTo>
                      <a:pt x="21" y="3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55000" lnSpcReduction="20000"/>
              </a:bodyPr>
              <a:lstStyle/>
              <a:p>
                <a:pPr algn="ctr"/>
              </a:p>
            </p:txBody>
          </p:sp>
          <p:sp>
            <p:nvSpPr>
              <p:cNvPr id="180" name="îś1ide"/>
              <p:cNvSpPr/>
              <p:nvPr/>
            </p:nvSpPr>
            <p:spPr bwMode="auto">
              <a:xfrm>
                <a:off x="6390" y="1230"/>
                <a:ext cx="87" cy="91"/>
              </a:xfrm>
              <a:custGeom>
                <a:avLst/>
                <a:gdLst>
                  <a:gd name="T0" fmla="*/ 61 w 87"/>
                  <a:gd name="T1" fmla="*/ 72 h 91"/>
                  <a:gd name="T2" fmla="*/ 83 w 87"/>
                  <a:gd name="T3" fmla="*/ 51 h 91"/>
                  <a:gd name="T4" fmla="*/ 75 w 87"/>
                  <a:gd name="T5" fmla="*/ 42 h 91"/>
                  <a:gd name="T6" fmla="*/ 70 w 87"/>
                  <a:gd name="T7" fmla="*/ 29 h 91"/>
                  <a:gd name="T8" fmla="*/ 80 w 87"/>
                  <a:gd name="T9" fmla="*/ 21 h 91"/>
                  <a:gd name="T10" fmla="*/ 87 w 87"/>
                  <a:gd name="T11" fmla="*/ 15 h 91"/>
                  <a:gd name="T12" fmla="*/ 73 w 87"/>
                  <a:gd name="T13" fmla="*/ 9 h 91"/>
                  <a:gd name="T14" fmla="*/ 65 w 87"/>
                  <a:gd name="T15" fmla="*/ 0 h 91"/>
                  <a:gd name="T16" fmla="*/ 50 w 87"/>
                  <a:gd name="T17" fmla="*/ 18 h 91"/>
                  <a:gd name="T18" fmla="*/ 18 w 87"/>
                  <a:gd name="T19" fmla="*/ 44 h 91"/>
                  <a:gd name="T20" fmla="*/ 5 w 87"/>
                  <a:gd name="T21" fmla="*/ 42 h 91"/>
                  <a:gd name="T22" fmla="*/ 0 w 87"/>
                  <a:gd name="T23" fmla="*/ 53 h 91"/>
                  <a:gd name="T24" fmla="*/ 5 w 87"/>
                  <a:gd name="T25" fmla="*/ 72 h 91"/>
                  <a:gd name="T26" fmla="*/ 12 w 87"/>
                  <a:gd name="T27" fmla="*/ 82 h 91"/>
                  <a:gd name="T28" fmla="*/ 40 w 87"/>
                  <a:gd name="T29" fmla="*/ 85 h 91"/>
                  <a:gd name="T30" fmla="*/ 61 w 87"/>
                  <a:gd name="T31" fmla="*/ 91 h 91"/>
                  <a:gd name="T32" fmla="*/ 61 w 87"/>
                  <a:gd name="T33" fmla="*/ 72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7" h="91">
                    <a:moveTo>
                      <a:pt x="61" y="72"/>
                    </a:moveTo>
                    <a:lnTo>
                      <a:pt x="83" y="51"/>
                    </a:lnTo>
                    <a:lnTo>
                      <a:pt x="75" y="42"/>
                    </a:lnTo>
                    <a:lnTo>
                      <a:pt x="70" y="29"/>
                    </a:lnTo>
                    <a:lnTo>
                      <a:pt x="80" y="21"/>
                    </a:lnTo>
                    <a:lnTo>
                      <a:pt x="87" y="15"/>
                    </a:lnTo>
                    <a:lnTo>
                      <a:pt x="73" y="9"/>
                    </a:lnTo>
                    <a:lnTo>
                      <a:pt x="65" y="0"/>
                    </a:lnTo>
                    <a:lnTo>
                      <a:pt x="50" y="18"/>
                    </a:lnTo>
                    <a:lnTo>
                      <a:pt x="18" y="44"/>
                    </a:lnTo>
                    <a:lnTo>
                      <a:pt x="5" y="42"/>
                    </a:lnTo>
                    <a:lnTo>
                      <a:pt x="0" y="53"/>
                    </a:lnTo>
                    <a:lnTo>
                      <a:pt x="5" y="72"/>
                    </a:lnTo>
                    <a:lnTo>
                      <a:pt x="12" y="82"/>
                    </a:lnTo>
                    <a:lnTo>
                      <a:pt x="40" y="85"/>
                    </a:lnTo>
                    <a:lnTo>
                      <a:pt x="61" y="91"/>
                    </a:lnTo>
                    <a:lnTo>
                      <a:pt x="61" y="7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47500" lnSpcReduction="20000"/>
              </a:bodyPr>
              <a:lstStyle/>
              <a:p>
                <a:pPr algn="ctr"/>
              </a:p>
            </p:txBody>
          </p:sp>
          <p:sp>
            <p:nvSpPr>
              <p:cNvPr id="181" name="ïṩḻiḑe"/>
              <p:cNvSpPr/>
              <p:nvPr/>
            </p:nvSpPr>
            <p:spPr bwMode="auto">
              <a:xfrm>
                <a:off x="6474" y="1273"/>
                <a:ext cx="51" cy="62"/>
              </a:xfrm>
              <a:custGeom>
                <a:avLst/>
                <a:gdLst>
                  <a:gd name="T0" fmla="*/ 39 w 40"/>
                  <a:gd name="T1" fmla="*/ 0 h 49"/>
                  <a:gd name="T2" fmla="*/ 32 w 40"/>
                  <a:gd name="T3" fmla="*/ 6 h 49"/>
                  <a:gd name="T4" fmla="*/ 10 w 40"/>
                  <a:gd name="T5" fmla="*/ 6 h 49"/>
                  <a:gd name="T6" fmla="*/ 2 w 40"/>
                  <a:gd name="T7" fmla="*/ 20 h 49"/>
                  <a:gd name="T8" fmla="*/ 0 w 40"/>
                  <a:gd name="T9" fmla="*/ 38 h 49"/>
                  <a:gd name="T10" fmla="*/ 0 w 40"/>
                  <a:gd name="T11" fmla="*/ 49 h 49"/>
                  <a:gd name="T12" fmla="*/ 9 w 40"/>
                  <a:gd name="T13" fmla="*/ 48 h 49"/>
                  <a:gd name="T14" fmla="*/ 9 w 40"/>
                  <a:gd name="T15" fmla="*/ 32 h 49"/>
                  <a:gd name="T16" fmla="*/ 17 w 40"/>
                  <a:gd name="T17" fmla="*/ 43 h 49"/>
                  <a:gd name="T18" fmla="*/ 24 w 40"/>
                  <a:gd name="T19" fmla="*/ 42 h 49"/>
                  <a:gd name="T20" fmla="*/ 17 w 40"/>
                  <a:gd name="T21" fmla="*/ 24 h 49"/>
                  <a:gd name="T22" fmla="*/ 29 w 40"/>
                  <a:gd name="T23" fmla="*/ 15 h 49"/>
                  <a:gd name="T24" fmla="*/ 22 w 40"/>
                  <a:gd name="T25" fmla="*/ 13 h 49"/>
                  <a:gd name="T26" fmla="*/ 13 w 40"/>
                  <a:gd name="T27" fmla="*/ 21 h 49"/>
                  <a:gd name="T28" fmla="*/ 14 w 40"/>
                  <a:gd name="T29" fmla="*/ 12 h 49"/>
                  <a:gd name="T30" fmla="*/ 38 w 40"/>
                  <a:gd name="T31" fmla="*/ 11 h 49"/>
                  <a:gd name="T32" fmla="*/ 39 w 40"/>
                  <a:gd name="T33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0" h="49">
                    <a:moveTo>
                      <a:pt x="39" y="0"/>
                    </a:moveTo>
                    <a:cubicBezTo>
                      <a:pt x="32" y="6"/>
                      <a:pt x="32" y="6"/>
                      <a:pt x="32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2" y="20"/>
                      <a:pt x="2" y="20"/>
                      <a:pt x="2" y="20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9" y="48"/>
                      <a:pt x="9" y="48"/>
                      <a:pt x="9" y="48"/>
                    </a:cubicBezTo>
                    <a:cubicBezTo>
                      <a:pt x="9" y="32"/>
                      <a:pt x="9" y="32"/>
                      <a:pt x="9" y="32"/>
                    </a:cubicBezTo>
                    <a:cubicBezTo>
                      <a:pt x="17" y="43"/>
                      <a:pt x="17" y="43"/>
                      <a:pt x="17" y="43"/>
                    </a:cubicBezTo>
                    <a:cubicBezTo>
                      <a:pt x="24" y="42"/>
                      <a:pt x="24" y="42"/>
                      <a:pt x="24" y="42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13" y="21"/>
                      <a:pt x="13" y="21"/>
                      <a:pt x="13" y="21"/>
                    </a:cubicBezTo>
                    <a:cubicBezTo>
                      <a:pt x="14" y="12"/>
                      <a:pt x="14" y="12"/>
                      <a:pt x="14" y="12"/>
                    </a:cubicBezTo>
                    <a:cubicBezTo>
                      <a:pt x="14" y="12"/>
                      <a:pt x="35" y="9"/>
                      <a:pt x="38" y="11"/>
                    </a:cubicBezTo>
                    <a:cubicBezTo>
                      <a:pt x="40" y="12"/>
                      <a:pt x="39" y="0"/>
                      <a:pt x="3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82" name="iṧļíḓè"/>
              <p:cNvSpPr/>
              <p:nvPr/>
            </p:nvSpPr>
            <p:spPr bwMode="auto">
              <a:xfrm>
                <a:off x="6361" y="1337"/>
                <a:ext cx="81" cy="24"/>
              </a:xfrm>
              <a:custGeom>
                <a:avLst/>
                <a:gdLst>
                  <a:gd name="T0" fmla="*/ 0 w 81"/>
                  <a:gd name="T1" fmla="*/ 7 h 24"/>
                  <a:gd name="T2" fmla="*/ 8 w 81"/>
                  <a:gd name="T3" fmla="*/ 0 h 24"/>
                  <a:gd name="T4" fmla="*/ 24 w 81"/>
                  <a:gd name="T5" fmla="*/ 2 h 24"/>
                  <a:gd name="T6" fmla="*/ 34 w 81"/>
                  <a:gd name="T7" fmla="*/ 7 h 24"/>
                  <a:gd name="T8" fmla="*/ 46 w 81"/>
                  <a:gd name="T9" fmla="*/ 3 h 24"/>
                  <a:gd name="T10" fmla="*/ 57 w 81"/>
                  <a:gd name="T11" fmla="*/ 11 h 24"/>
                  <a:gd name="T12" fmla="*/ 75 w 81"/>
                  <a:gd name="T13" fmla="*/ 15 h 24"/>
                  <a:gd name="T14" fmla="*/ 81 w 81"/>
                  <a:gd name="T15" fmla="*/ 24 h 24"/>
                  <a:gd name="T16" fmla="*/ 69 w 81"/>
                  <a:gd name="T17" fmla="*/ 21 h 24"/>
                  <a:gd name="T18" fmla="*/ 44 w 81"/>
                  <a:gd name="T19" fmla="*/ 19 h 24"/>
                  <a:gd name="T20" fmla="*/ 33 w 81"/>
                  <a:gd name="T21" fmla="*/ 19 h 24"/>
                  <a:gd name="T22" fmla="*/ 9 w 81"/>
                  <a:gd name="T23" fmla="*/ 11 h 24"/>
                  <a:gd name="T24" fmla="*/ 0 w 81"/>
                  <a:gd name="T25" fmla="*/ 7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1" h="24">
                    <a:moveTo>
                      <a:pt x="0" y="7"/>
                    </a:moveTo>
                    <a:lnTo>
                      <a:pt x="8" y="0"/>
                    </a:lnTo>
                    <a:lnTo>
                      <a:pt x="24" y="2"/>
                    </a:lnTo>
                    <a:lnTo>
                      <a:pt x="34" y="7"/>
                    </a:lnTo>
                    <a:lnTo>
                      <a:pt x="46" y="3"/>
                    </a:lnTo>
                    <a:lnTo>
                      <a:pt x="57" y="11"/>
                    </a:lnTo>
                    <a:lnTo>
                      <a:pt x="75" y="15"/>
                    </a:lnTo>
                    <a:lnTo>
                      <a:pt x="81" y="24"/>
                    </a:lnTo>
                    <a:lnTo>
                      <a:pt x="69" y="21"/>
                    </a:lnTo>
                    <a:lnTo>
                      <a:pt x="44" y="19"/>
                    </a:lnTo>
                    <a:lnTo>
                      <a:pt x="33" y="19"/>
                    </a:lnTo>
                    <a:lnTo>
                      <a:pt x="9" y="11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83" name="îṩḷiḍé"/>
              <p:cNvSpPr/>
              <p:nvPr/>
            </p:nvSpPr>
            <p:spPr bwMode="auto">
              <a:xfrm>
                <a:off x="6511" y="1354"/>
                <a:ext cx="30" cy="21"/>
              </a:xfrm>
              <a:custGeom>
                <a:avLst/>
                <a:gdLst>
                  <a:gd name="T0" fmla="*/ 30 w 30"/>
                  <a:gd name="T1" fmla="*/ 3 h 21"/>
                  <a:gd name="T2" fmla="*/ 20 w 30"/>
                  <a:gd name="T3" fmla="*/ 0 h 21"/>
                  <a:gd name="T4" fmla="*/ 2 w 30"/>
                  <a:gd name="T5" fmla="*/ 13 h 21"/>
                  <a:gd name="T6" fmla="*/ 0 w 30"/>
                  <a:gd name="T7" fmla="*/ 21 h 21"/>
                  <a:gd name="T8" fmla="*/ 14 w 30"/>
                  <a:gd name="T9" fmla="*/ 17 h 21"/>
                  <a:gd name="T10" fmla="*/ 21 w 30"/>
                  <a:gd name="T11" fmla="*/ 10 h 21"/>
                  <a:gd name="T12" fmla="*/ 30 w 30"/>
                  <a:gd name="T13" fmla="*/ 3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21">
                    <a:moveTo>
                      <a:pt x="30" y="3"/>
                    </a:moveTo>
                    <a:lnTo>
                      <a:pt x="20" y="0"/>
                    </a:lnTo>
                    <a:lnTo>
                      <a:pt x="2" y="13"/>
                    </a:lnTo>
                    <a:lnTo>
                      <a:pt x="0" y="21"/>
                    </a:lnTo>
                    <a:lnTo>
                      <a:pt x="14" y="17"/>
                    </a:lnTo>
                    <a:lnTo>
                      <a:pt x="21" y="10"/>
                    </a:lnTo>
                    <a:lnTo>
                      <a:pt x="3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84" name="îşļíde"/>
              <p:cNvSpPr/>
              <p:nvPr/>
            </p:nvSpPr>
            <p:spPr bwMode="auto">
              <a:xfrm>
                <a:off x="6480" y="1354"/>
                <a:ext cx="27" cy="10"/>
              </a:xfrm>
              <a:custGeom>
                <a:avLst/>
                <a:gdLst>
                  <a:gd name="T0" fmla="*/ 26 w 27"/>
                  <a:gd name="T1" fmla="*/ 0 h 10"/>
                  <a:gd name="T2" fmla="*/ 19 w 27"/>
                  <a:gd name="T3" fmla="*/ 3 h 10"/>
                  <a:gd name="T4" fmla="*/ 2 w 27"/>
                  <a:gd name="T5" fmla="*/ 3 h 10"/>
                  <a:gd name="T6" fmla="*/ 0 w 27"/>
                  <a:gd name="T7" fmla="*/ 7 h 10"/>
                  <a:gd name="T8" fmla="*/ 14 w 27"/>
                  <a:gd name="T9" fmla="*/ 10 h 10"/>
                  <a:gd name="T10" fmla="*/ 27 w 27"/>
                  <a:gd name="T11" fmla="*/ 3 h 10"/>
                  <a:gd name="T12" fmla="*/ 26 w 27"/>
                  <a:gd name="T1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" h="10">
                    <a:moveTo>
                      <a:pt x="26" y="0"/>
                    </a:moveTo>
                    <a:lnTo>
                      <a:pt x="19" y="3"/>
                    </a:lnTo>
                    <a:lnTo>
                      <a:pt x="2" y="3"/>
                    </a:lnTo>
                    <a:lnTo>
                      <a:pt x="0" y="7"/>
                    </a:lnTo>
                    <a:lnTo>
                      <a:pt x="14" y="10"/>
                    </a:lnTo>
                    <a:lnTo>
                      <a:pt x="27" y="3"/>
                    </a:lnTo>
                    <a:lnTo>
                      <a:pt x="2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85" name="ïṣ1íďè"/>
              <p:cNvSpPr/>
              <p:nvPr/>
            </p:nvSpPr>
            <p:spPr bwMode="auto">
              <a:xfrm>
                <a:off x="6451" y="1356"/>
                <a:ext cx="19" cy="7"/>
              </a:xfrm>
              <a:custGeom>
                <a:avLst/>
                <a:gdLst>
                  <a:gd name="T0" fmla="*/ 19 w 19"/>
                  <a:gd name="T1" fmla="*/ 0 h 7"/>
                  <a:gd name="T2" fmla="*/ 0 w 19"/>
                  <a:gd name="T3" fmla="*/ 0 h 7"/>
                  <a:gd name="T4" fmla="*/ 6 w 19"/>
                  <a:gd name="T5" fmla="*/ 7 h 7"/>
                  <a:gd name="T6" fmla="*/ 19 w 19"/>
                  <a:gd name="T7" fmla="*/ 5 h 7"/>
                  <a:gd name="T8" fmla="*/ 19 w 19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7">
                    <a:moveTo>
                      <a:pt x="19" y="0"/>
                    </a:moveTo>
                    <a:lnTo>
                      <a:pt x="0" y="0"/>
                    </a:lnTo>
                    <a:lnTo>
                      <a:pt x="6" y="7"/>
                    </a:lnTo>
                    <a:lnTo>
                      <a:pt x="19" y="5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86" name="îS1íḓe"/>
              <p:cNvSpPr/>
              <p:nvPr/>
            </p:nvSpPr>
            <p:spPr bwMode="auto">
              <a:xfrm>
                <a:off x="6479" y="1370"/>
                <a:ext cx="10" cy="7"/>
              </a:xfrm>
              <a:custGeom>
                <a:avLst/>
                <a:gdLst>
                  <a:gd name="T0" fmla="*/ 0 w 10"/>
                  <a:gd name="T1" fmla="*/ 0 h 7"/>
                  <a:gd name="T2" fmla="*/ 0 w 10"/>
                  <a:gd name="T3" fmla="*/ 5 h 7"/>
                  <a:gd name="T4" fmla="*/ 10 w 10"/>
                  <a:gd name="T5" fmla="*/ 7 h 7"/>
                  <a:gd name="T6" fmla="*/ 6 w 10"/>
                  <a:gd name="T7" fmla="*/ 3 h 7"/>
                  <a:gd name="T8" fmla="*/ 0 w 10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7">
                    <a:moveTo>
                      <a:pt x="0" y="0"/>
                    </a:moveTo>
                    <a:lnTo>
                      <a:pt x="0" y="5"/>
                    </a:lnTo>
                    <a:lnTo>
                      <a:pt x="10" y="7"/>
                    </a:lnTo>
                    <a:lnTo>
                      <a:pt x="6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87" name="îṣliďé"/>
              <p:cNvSpPr/>
              <p:nvPr/>
            </p:nvSpPr>
            <p:spPr bwMode="auto">
              <a:xfrm>
                <a:off x="6548" y="1306"/>
                <a:ext cx="24" cy="14"/>
              </a:xfrm>
              <a:custGeom>
                <a:avLst/>
                <a:gdLst>
                  <a:gd name="T0" fmla="*/ 0 w 24"/>
                  <a:gd name="T1" fmla="*/ 11 h 14"/>
                  <a:gd name="T2" fmla="*/ 14 w 24"/>
                  <a:gd name="T3" fmla="*/ 10 h 14"/>
                  <a:gd name="T4" fmla="*/ 24 w 24"/>
                  <a:gd name="T5" fmla="*/ 14 h 14"/>
                  <a:gd name="T6" fmla="*/ 17 w 24"/>
                  <a:gd name="T7" fmla="*/ 0 h 14"/>
                  <a:gd name="T8" fmla="*/ 0 w 24"/>
                  <a:gd name="T9" fmla="*/ 1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14">
                    <a:moveTo>
                      <a:pt x="0" y="11"/>
                    </a:moveTo>
                    <a:lnTo>
                      <a:pt x="14" y="10"/>
                    </a:lnTo>
                    <a:lnTo>
                      <a:pt x="24" y="14"/>
                    </a:lnTo>
                    <a:lnTo>
                      <a:pt x="17" y="0"/>
                    </a:lnTo>
                    <a:lnTo>
                      <a:pt x="0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88" name="iṥ1îďé"/>
              <p:cNvSpPr/>
              <p:nvPr/>
            </p:nvSpPr>
            <p:spPr bwMode="auto">
              <a:xfrm>
                <a:off x="6544" y="1265"/>
                <a:ext cx="21" cy="26"/>
              </a:xfrm>
              <a:custGeom>
                <a:avLst/>
                <a:gdLst>
                  <a:gd name="T0" fmla="*/ 1 w 21"/>
                  <a:gd name="T1" fmla="*/ 26 h 26"/>
                  <a:gd name="T2" fmla="*/ 0 w 21"/>
                  <a:gd name="T3" fmla="*/ 8 h 26"/>
                  <a:gd name="T4" fmla="*/ 9 w 21"/>
                  <a:gd name="T5" fmla="*/ 0 h 26"/>
                  <a:gd name="T6" fmla="*/ 10 w 21"/>
                  <a:gd name="T7" fmla="*/ 12 h 26"/>
                  <a:gd name="T8" fmla="*/ 21 w 21"/>
                  <a:gd name="T9" fmla="*/ 9 h 26"/>
                  <a:gd name="T10" fmla="*/ 7 w 21"/>
                  <a:gd name="T11" fmla="*/ 17 h 26"/>
                  <a:gd name="T12" fmla="*/ 1 w 21"/>
                  <a:gd name="T13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" h="26">
                    <a:moveTo>
                      <a:pt x="1" y="26"/>
                    </a:moveTo>
                    <a:lnTo>
                      <a:pt x="0" y="8"/>
                    </a:lnTo>
                    <a:lnTo>
                      <a:pt x="9" y="0"/>
                    </a:lnTo>
                    <a:lnTo>
                      <a:pt x="10" y="12"/>
                    </a:lnTo>
                    <a:lnTo>
                      <a:pt x="21" y="9"/>
                    </a:lnTo>
                    <a:lnTo>
                      <a:pt x="7" y="17"/>
                    </a:lnTo>
                    <a:lnTo>
                      <a:pt x="1" y="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89" name="íṣḻíḑe"/>
              <p:cNvSpPr/>
              <p:nvPr/>
            </p:nvSpPr>
            <p:spPr bwMode="auto">
              <a:xfrm>
                <a:off x="6430" y="1376"/>
                <a:ext cx="328" cy="263"/>
              </a:xfrm>
              <a:custGeom>
                <a:avLst/>
                <a:gdLst>
                  <a:gd name="T0" fmla="*/ 152 w 259"/>
                  <a:gd name="T1" fmla="*/ 12 h 207"/>
                  <a:gd name="T2" fmla="*/ 129 w 259"/>
                  <a:gd name="T3" fmla="*/ 8 h 207"/>
                  <a:gd name="T4" fmla="*/ 108 w 259"/>
                  <a:gd name="T5" fmla="*/ 14 h 207"/>
                  <a:gd name="T6" fmla="*/ 102 w 259"/>
                  <a:gd name="T7" fmla="*/ 30 h 207"/>
                  <a:gd name="T8" fmla="*/ 95 w 259"/>
                  <a:gd name="T9" fmla="*/ 27 h 207"/>
                  <a:gd name="T10" fmla="*/ 87 w 259"/>
                  <a:gd name="T11" fmla="*/ 21 h 207"/>
                  <a:gd name="T12" fmla="*/ 76 w 259"/>
                  <a:gd name="T13" fmla="*/ 29 h 207"/>
                  <a:gd name="T14" fmla="*/ 64 w 259"/>
                  <a:gd name="T15" fmla="*/ 45 h 207"/>
                  <a:gd name="T16" fmla="*/ 59 w 259"/>
                  <a:gd name="T17" fmla="*/ 41 h 207"/>
                  <a:gd name="T18" fmla="*/ 53 w 259"/>
                  <a:gd name="T19" fmla="*/ 53 h 207"/>
                  <a:gd name="T20" fmla="*/ 34 w 259"/>
                  <a:gd name="T21" fmla="*/ 64 h 207"/>
                  <a:gd name="T22" fmla="*/ 12 w 259"/>
                  <a:gd name="T23" fmla="*/ 74 h 207"/>
                  <a:gd name="T24" fmla="*/ 0 w 259"/>
                  <a:gd name="T25" fmla="*/ 81 h 207"/>
                  <a:gd name="T26" fmla="*/ 1 w 259"/>
                  <a:gd name="T27" fmla="*/ 109 h 207"/>
                  <a:gd name="T28" fmla="*/ 13 w 259"/>
                  <a:gd name="T29" fmla="*/ 141 h 207"/>
                  <a:gd name="T30" fmla="*/ 10 w 259"/>
                  <a:gd name="T31" fmla="*/ 165 h 207"/>
                  <a:gd name="T32" fmla="*/ 15 w 259"/>
                  <a:gd name="T33" fmla="*/ 175 h 207"/>
                  <a:gd name="T34" fmla="*/ 43 w 259"/>
                  <a:gd name="T35" fmla="*/ 168 h 207"/>
                  <a:gd name="T36" fmla="*/ 66 w 259"/>
                  <a:gd name="T37" fmla="*/ 164 h 207"/>
                  <a:gd name="T38" fmla="*/ 96 w 259"/>
                  <a:gd name="T39" fmla="*/ 150 h 207"/>
                  <a:gd name="T40" fmla="*/ 130 w 259"/>
                  <a:gd name="T41" fmla="*/ 152 h 207"/>
                  <a:gd name="T42" fmla="*/ 140 w 259"/>
                  <a:gd name="T43" fmla="*/ 170 h 207"/>
                  <a:gd name="T44" fmla="*/ 155 w 259"/>
                  <a:gd name="T45" fmla="*/ 163 h 207"/>
                  <a:gd name="T46" fmla="*/ 158 w 259"/>
                  <a:gd name="T47" fmla="*/ 175 h 207"/>
                  <a:gd name="T48" fmla="*/ 163 w 259"/>
                  <a:gd name="T49" fmla="*/ 178 h 207"/>
                  <a:gd name="T50" fmla="*/ 169 w 259"/>
                  <a:gd name="T51" fmla="*/ 193 h 207"/>
                  <a:gd name="T52" fmla="*/ 188 w 259"/>
                  <a:gd name="T53" fmla="*/ 201 h 207"/>
                  <a:gd name="T54" fmla="*/ 204 w 259"/>
                  <a:gd name="T55" fmla="*/ 201 h 207"/>
                  <a:gd name="T56" fmla="*/ 215 w 259"/>
                  <a:gd name="T57" fmla="*/ 207 h 207"/>
                  <a:gd name="T58" fmla="*/ 231 w 259"/>
                  <a:gd name="T59" fmla="*/ 198 h 207"/>
                  <a:gd name="T60" fmla="*/ 241 w 259"/>
                  <a:gd name="T61" fmla="*/ 182 h 207"/>
                  <a:gd name="T62" fmla="*/ 256 w 259"/>
                  <a:gd name="T63" fmla="*/ 153 h 207"/>
                  <a:gd name="T64" fmla="*/ 259 w 259"/>
                  <a:gd name="T65" fmla="*/ 112 h 207"/>
                  <a:gd name="T66" fmla="*/ 244 w 259"/>
                  <a:gd name="T67" fmla="*/ 87 h 207"/>
                  <a:gd name="T68" fmla="*/ 226 w 259"/>
                  <a:gd name="T69" fmla="*/ 62 h 207"/>
                  <a:gd name="T70" fmla="*/ 212 w 259"/>
                  <a:gd name="T71" fmla="*/ 44 h 207"/>
                  <a:gd name="T72" fmla="*/ 208 w 259"/>
                  <a:gd name="T73" fmla="*/ 34 h 207"/>
                  <a:gd name="T74" fmla="*/ 202 w 259"/>
                  <a:gd name="T75" fmla="*/ 24 h 207"/>
                  <a:gd name="T76" fmla="*/ 196 w 259"/>
                  <a:gd name="T77" fmla="*/ 20 h 207"/>
                  <a:gd name="T78" fmla="*/ 190 w 259"/>
                  <a:gd name="T79" fmla="*/ 0 h 207"/>
                  <a:gd name="T80" fmla="*/ 182 w 259"/>
                  <a:gd name="T81" fmla="*/ 12 h 207"/>
                  <a:gd name="T82" fmla="*/ 182 w 259"/>
                  <a:gd name="T83" fmla="*/ 20 h 207"/>
                  <a:gd name="T84" fmla="*/ 180 w 259"/>
                  <a:gd name="T85" fmla="*/ 40 h 207"/>
                  <a:gd name="T86" fmla="*/ 171 w 259"/>
                  <a:gd name="T87" fmla="*/ 44 h 207"/>
                  <a:gd name="T88" fmla="*/ 154 w 259"/>
                  <a:gd name="T89" fmla="*/ 35 h 207"/>
                  <a:gd name="T90" fmla="*/ 144 w 259"/>
                  <a:gd name="T91" fmla="*/ 29 h 207"/>
                  <a:gd name="T92" fmla="*/ 152 w 259"/>
                  <a:gd name="T93" fmla="*/ 12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59" h="207">
                    <a:moveTo>
                      <a:pt x="152" y="12"/>
                    </a:moveTo>
                    <a:cubicBezTo>
                      <a:pt x="129" y="8"/>
                      <a:pt x="129" y="8"/>
                      <a:pt x="129" y="8"/>
                    </a:cubicBezTo>
                    <a:cubicBezTo>
                      <a:pt x="108" y="14"/>
                      <a:pt x="108" y="14"/>
                      <a:pt x="108" y="14"/>
                    </a:cubicBezTo>
                    <a:cubicBezTo>
                      <a:pt x="102" y="30"/>
                      <a:pt x="102" y="30"/>
                      <a:pt x="102" y="30"/>
                    </a:cubicBezTo>
                    <a:cubicBezTo>
                      <a:pt x="95" y="27"/>
                      <a:pt x="95" y="27"/>
                      <a:pt x="95" y="27"/>
                    </a:cubicBezTo>
                    <a:cubicBezTo>
                      <a:pt x="87" y="21"/>
                      <a:pt x="87" y="21"/>
                      <a:pt x="87" y="21"/>
                    </a:cubicBezTo>
                    <a:cubicBezTo>
                      <a:pt x="76" y="29"/>
                      <a:pt x="76" y="29"/>
                      <a:pt x="76" y="29"/>
                    </a:cubicBezTo>
                    <a:cubicBezTo>
                      <a:pt x="64" y="45"/>
                      <a:pt x="64" y="45"/>
                      <a:pt x="64" y="45"/>
                    </a:cubicBezTo>
                    <a:cubicBezTo>
                      <a:pt x="59" y="41"/>
                      <a:pt x="59" y="41"/>
                      <a:pt x="59" y="41"/>
                    </a:cubicBezTo>
                    <a:cubicBezTo>
                      <a:pt x="53" y="53"/>
                      <a:pt x="53" y="53"/>
                      <a:pt x="53" y="53"/>
                    </a:cubicBezTo>
                    <a:cubicBezTo>
                      <a:pt x="34" y="64"/>
                      <a:pt x="34" y="64"/>
                      <a:pt x="34" y="64"/>
                    </a:cubicBezTo>
                    <a:cubicBezTo>
                      <a:pt x="12" y="74"/>
                      <a:pt x="12" y="74"/>
                      <a:pt x="12" y="74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1" y="109"/>
                      <a:pt x="1" y="109"/>
                      <a:pt x="1" y="109"/>
                    </a:cubicBezTo>
                    <a:cubicBezTo>
                      <a:pt x="13" y="141"/>
                      <a:pt x="13" y="141"/>
                      <a:pt x="13" y="141"/>
                    </a:cubicBezTo>
                    <a:cubicBezTo>
                      <a:pt x="10" y="165"/>
                      <a:pt x="10" y="165"/>
                      <a:pt x="10" y="165"/>
                    </a:cubicBezTo>
                    <a:cubicBezTo>
                      <a:pt x="15" y="175"/>
                      <a:pt x="15" y="175"/>
                      <a:pt x="15" y="175"/>
                    </a:cubicBezTo>
                    <a:cubicBezTo>
                      <a:pt x="15" y="175"/>
                      <a:pt x="37" y="173"/>
                      <a:pt x="43" y="168"/>
                    </a:cubicBezTo>
                    <a:cubicBezTo>
                      <a:pt x="49" y="164"/>
                      <a:pt x="66" y="164"/>
                      <a:pt x="66" y="164"/>
                    </a:cubicBezTo>
                    <a:cubicBezTo>
                      <a:pt x="96" y="150"/>
                      <a:pt x="96" y="150"/>
                      <a:pt x="96" y="150"/>
                    </a:cubicBezTo>
                    <a:cubicBezTo>
                      <a:pt x="130" y="152"/>
                      <a:pt x="130" y="152"/>
                      <a:pt x="130" y="152"/>
                    </a:cubicBezTo>
                    <a:cubicBezTo>
                      <a:pt x="140" y="170"/>
                      <a:pt x="140" y="170"/>
                      <a:pt x="140" y="170"/>
                    </a:cubicBezTo>
                    <a:cubicBezTo>
                      <a:pt x="155" y="163"/>
                      <a:pt x="155" y="163"/>
                      <a:pt x="155" y="163"/>
                    </a:cubicBezTo>
                    <a:cubicBezTo>
                      <a:pt x="158" y="175"/>
                      <a:pt x="158" y="175"/>
                      <a:pt x="158" y="175"/>
                    </a:cubicBezTo>
                    <a:cubicBezTo>
                      <a:pt x="163" y="178"/>
                      <a:pt x="163" y="178"/>
                      <a:pt x="163" y="178"/>
                    </a:cubicBezTo>
                    <a:cubicBezTo>
                      <a:pt x="169" y="193"/>
                      <a:pt x="169" y="193"/>
                      <a:pt x="169" y="193"/>
                    </a:cubicBezTo>
                    <a:cubicBezTo>
                      <a:pt x="188" y="201"/>
                      <a:pt x="188" y="201"/>
                      <a:pt x="188" y="201"/>
                    </a:cubicBezTo>
                    <a:cubicBezTo>
                      <a:pt x="204" y="201"/>
                      <a:pt x="204" y="201"/>
                      <a:pt x="204" y="201"/>
                    </a:cubicBezTo>
                    <a:cubicBezTo>
                      <a:pt x="215" y="207"/>
                      <a:pt x="215" y="207"/>
                      <a:pt x="215" y="207"/>
                    </a:cubicBezTo>
                    <a:cubicBezTo>
                      <a:pt x="231" y="198"/>
                      <a:pt x="231" y="198"/>
                      <a:pt x="231" y="198"/>
                    </a:cubicBezTo>
                    <a:cubicBezTo>
                      <a:pt x="241" y="182"/>
                      <a:pt x="241" y="182"/>
                      <a:pt x="241" y="182"/>
                    </a:cubicBezTo>
                    <a:cubicBezTo>
                      <a:pt x="256" y="153"/>
                      <a:pt x="256" y="153"/>
                      <a:pt x="256" y="153"/>
                    </a:cubicBezTo>
                    <a:cubicBezTo>
                      <a:pt x="259" y="112"/>
                      <a:pt x="259" y="112"/>
                      <a:pt x="259" y="112"/>
                    </a:cubicBezTo>
                    <a:cubicBezTo>
                      <a:pt x="244" y="87"/>
                      <a:pt x="244" y="87"/>
                      <a:pt x="244" y="87"/>
                    </a:cubicBezTo>
                    <a:cubicBezTo>
                      <a:pt x="226" y="62"/>
                      <a:pt x="226" y="62"/>
                      <a:pt x="226" y="62"/>
                    </a:cubicBezTo>
                    <a:cubicBezTo>
                      <a:pt x="212" y="44"/>
                      <a:pt x="212" y="44"/>
                      <a:pt x="212" y="44"/>
                    </a:cubicBezTo>
                    <a:cubicBezTo>
                      <a:pt x="208" y="34"/>
                      <a:pt x="208" y="34"/>
                      <a:pt x="208" y="34"/>
                    </a:cubicBezTo>
                    <a:cubicBezTo>
                      <a:pt x="202" y="24"/>
                      <a:pt x="202" y="24"/>
                      <a:pt x="202" y="24"/>
                    </a:cubicBezTo>
                    <a:cubicBezTo>
                      <a:pt x="196" y="20"/>
                      <a:pt x="196" y="20"/>
                      <a:pt x="196" y="20"/>
                    </a:cubicBezTo>
                    <a:cubicBezTo>
                      <a:pt x="190" y="0"/>
                      <a:pt x="190" y="0"/>
                      <a:pt x="190" y="0"/>
                    </a:cubicBezTo>
                    <a:cubicBezTo>
                      <a:pt x="182" y="12"/>
                      <a:pt x="182" y="12"/>
                      <a:pt x="182" y="12"/>
                    </a:cubicBezTo>
                    <a:cubicBezTo>
                      <a:pt x="182" y="20"/>
                      <a:pt x="182" y="20"/>
                      <a:pt x="182" y="20"/>
                    </a:cubicBezTo>
                    <a:cubicBezTo>
                      <a:pt x="180" y="40"/>
                      <a:pt x="180" y="40"/>
                      <a:pt x="180" y="40"/>
                    </a:cubicBezTo>
                    <a:cubicBezTo>
                      <a:pt x="171" y="44"/>
                      <a:pt x="171" y="44"/>
                      <a:pt x="171" y="44"/>
                    </a:cubicBezTo>
                    <a:cubicBezTo>
                      <a:pt x="154" y="35"/>
                      <a:pt x="154" y="35"/>
                      <a:pt x="154" y="35"/>
                    </a:cubicBezTo>
                    <a:cubicBezTo>
                      <a:pt x="144" y="29"/>
                      <a:pt x="144" y="29"/>
                      <a:pt x="144" y="29"/>
                    </a:cubicBezTo>
                    <a:lnTo>
                      <a:pt x="152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190" name="íṣľîḋe"/>
              <p:cNvSpPr/>
              <p:nvPr/>
            </p:nvSpPr>
            <p:spPr bwMode="auto">
              <a:xfrm>
                <a:off x="6688" y="1654"/>
                <a:ext cx="31" cy="34"/>
              </a:xfrm>
              <a:custGeom>
                <a:avLst/>
                <a:gdLst>
                  <a:gd name="T0" fmla="*/ 0 w 31"/>
                  <a:gd name="T1" fmla="*/ 0 h 34"/>
                  <a:gd name="T2" fmla="*/ 16 w 31"/>
                  <a:gd name="T3" fmla="*/ 5 h 34"/>
                  <a:gd name="T4" fmla="*/ 26 w 31"/>
                  <a:gd name="T5" fmla="*/ 0 h 34"/>
                  <a:gd name="T6" fmla="*/ 31 w 31"/>
                  <a:gd name="T7" fmla="*/ 11 h 34"/>
                  <a:gd name="T8" fmla="*/ 26 w 31"/>
                  <a:gd name="T9" fmla="*/ 28 h 34"/>
                  <a:gd name="T10" fmla="*/ 17 w 31"/>
                  <a:gd name="T11" fmla="*/ 34 h 34"/>
                  <a:gd name="T12" fmla="*/ 5 w 31"/>
                  <a:gd name="T13" fmla="*/ 24 h 34"/>
                  <a:gd name="T14" fmla="*/ 0 w 31"/>
                  <a:gd name="T15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" h="34">
                    <a:moveTo>
                      <a:pt x="0" y="0"/>
                    </a:moveTo>
                    <a:lnTo>
                      <a:pt x="16" y="5"/>
                    </a:lnTo>
                    <a:lnTo>
                      <a:pt x="26" y="0"/>
                    </a:lnTo>
                    <a:lnTo>
                      <a:pt x="31" y="11"/>
                    </a:lnTo>
                    <a:lnTo>
                      <a:pt x="26" y="28"/>
                    </a:lnTo>
                    <a:lnTo>
                      <a:pt x="17" y="34"/>
                    </a:lnTo>
                    <a:lnTo>
                      <a:pt x="5" y="2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91" name="iṧḷiḓê"/>
              <p:cNvSpPr/>
              <p:nvPr/>
            </p:nvSpPr>
            <p:spPr bwMode="auto">
              <a:xfrm>
                <a:off x="6917" y="1589"/>
                <a:ext cx="48" cy="76"/>
              </a:xfrm>
              <a:custGeom>
                <a:avLst/>
                <a:gdLst>
                  <a:gd name="T0" fmla="*/ 0 w 38"/>
                  <a:gd name="T1" fmla="*/ 3 h 60"/>
                  <a:gd name="T2" fmla="*/ 10 w 38"/>
                  <a:gd name="T3" fmla="*/ 15 h 60"/>
                  <a:gd name="T4" fmla="*/ 14 w 38"/>
                  <a:gd name="T5" fmla="*/ 24 h 60"/>
                  <a:gd name="T6" fmla="*/ 5 w 38"/>
                  <a:gd name="T7" fmla="*/ 39 h 60"/>
                  <a:gd name="T8" fmla="*/ 14 w 38"/>
                  <a:gd name="T9" fmla="*/ 46 h 60"/>
                  <a:gd name="T10" fmla="*/ 11 w 38"/>
                  <a:gd name="T11" fmla="*/ 54 h 60"/>
                  <a:gd name="T12" fmla="*/ 18 w 38"/>
                  <a:gd name="T13" fmla="*/ 60 h 60"/>
                  <a:gd name="T14" fmla="*/ 27 w 38"/>
                  <a:gd name="T15" fmla="*/ 50 h 60"/>
                  <a:gd name="T16" fmla="*/ 30 w 38"/>
                  <a:gd name="T17" fmla="*/ 40 h 60"/>
                  <a:gd name="T18" fmla="*/ 35 w 38"/>
                  <a:gd name="T19" fmla="*/ 39 h 60"/>
                  <a:gd name="T20" fmla="*/ 38 w 38"/>
                  <a:gd name="T21" fmla="*/ 27 h 60"/>
                  <a:gd name="T22" fmla="*/ 29 w 38"/>
                  <a:gd name="T23" fmla="*/ 29 h 60"/>
                  <a:gd name="T24" fmla="*/ 20 w 38"/>
                  <a:gd name="T25" fmla="*/ 18 h 60"/>
                  <a:gd name="T26" fmla="*/ 15 w 38"/>
                  <a:gd name="T27" fmla="*/ 17 h 60"/>
                  <a:gd name="T28" fmla="*/ 0 w 38"/>
                  <a:gd name="T29" fmla="*/ 3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8" h="60">
                    <a:moveTo>
                      <a:pt x="0" y="3"/>
                    </a:moveTo>
                    <a:cubicBezTo>
                      <a:pt x="10" y="15"/>
                      <a:pt x="10" y="15"/>
                      <a:pt x="10" y="15"/>
                    </a:cubicBezTo>
                    <a:cubicBezTo>
                      <a:pt x="14" y="24"/>
                      <a:pt x="14" y="24"/>
                      <a:pt x="14" y="24"/>
                    </a:cubicBezTo>
                    <a:cubicBezTo>
                      <a:pt x="5" y="39"/>
                      <a:pt x="5" y="39"/>
                      <a:pt x="5" y="39"/>
                    </a:cubicBezTo>
                    <a:cubicBezTo>
                      <a:pt x="14" y="46"/>
                      <a:pt x="14" y="46"/>
                      <a:pt x="14" y="46"/>
                    </a:cubicBezTo>
                    <a:cubicBezTo>
                      <a:pt x="11" y="54"/>
                      <a:pt x="11" y="54"/>
                      <a:pt x="11" y="54"/>
                    </a:cubicBezTo>
                    <a:cubicBezTo>
                      <a:pt x="18" y="60"/>
                      <a:pt x="18" y="60"/>
                      <a:pt x="18" y="60"/>
                    </a:cubicBezTo>
                    <a:cubicBezTo>
                      <a:pt x="27" y="50"/>
                      <a:pt x="27" y="50"/>
                      <a:pt x="27" y="50"/>
                    </a:cubicBezTo>
                    <a:cubicBezTo>
                      <a:pt x="30" y="40"/>
                      <a:pt x="30" y="40"/>
                      <a:pt x="30" y="40"/>
                    </a:cubicBezTo>
                    <a:cubicBezTo>
                      <a:pt x="35" y="39"/>
                      <a:pt x="35" y="39"/>
                      <a:pt x="35" y="39"/>
                    </a:cubicBezTo>
                    <a:cubicBezTo>
                      <a:pt x="38" y="27"/>
                      <a:pt x="38" y="27"/>
                      <a:pt x="38" y="27"/>
                    </a:cubicBezTo>
                    <a:cubicBezTo>
                      <a:pt x="29" y="29"/>
                      <a:pt x="29" y="29"/>
                      <a:pt x="29" y="29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7"/>
                      <a:pt x="9" y="0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32500" lnSpcReduction="20000"/>
              </a:bodyPr>
              <a:lstStyle/>
              <a:p>
                <a:pPr algn="ctr"/>
              </a:p>
            </p:txBody>
          </p:sp>
          <p:sp>
            <p:nvSpPr>
              <p:cNvPr id="192" name="ísḷíḑê"/>
              <p:cNvSpPr/>
              <p:nvPr/>
            </p:nvSpPr>
            <p:spPr bwMode="auto">
              <a:xfrm>
                <a:off x="6867" y="1659"/>
                <a:ext cx="64" cy="64"/>
              </a:xfrm>
              <a:custGeom>
                <a:avLst/>
                <a:gdLst>
                  <a:gd name="T0" fmla="*/ 64 w 64"/>
                  <a:gd name="T1" fmla="*/ 13 h 64"/>
                  <a:gd name="T2" fmla="*/ 41 w 64"/>
                  <a:gd name="T3" fmla="*/ 34 h 64"/>
                  <a:gd name="T4" fmla="*/ 37 w 64"/>
                  <a:gd name="T5" fmla="*/ 48 h 64"/>
                  <a:gd name="T6" fmla="*/ 26 w 64"/>
                  <a:gd name="T7" fmla="*/ 64 h 64"/>
                  <a:gd name="T8" fmla="*/ 0 w 64"/>
                  <a:gd name="T9" fmla="*/ 56 h 64"/>
                  <a:gd name="T10" fmla="*/ 13 w 64"/>
                  <a:gd name="T11" fmla="*/ 29 h 64"/>
                  <a:gd name="T12" fmla="*/ 31 w 64"/>
                  <a:gd name="T13" fmla="*/ 19 h 64"/>
                  <a:gd name="T14" fmla="*/ 45 w 64"/>
                  <a:gd name="T15" fmla="*/ 0 h 64"/>
                  <a:gd name="T16" fmla="*/ 59 w 64"/>
                  <a:gd name="T17" fmla="*/ 0 h 64"/>
                  <a:gd name="T18" fmla="*/ 64 w 64"/>
                  <a:gd name="T19" fmla="*/ 13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" h="64">
                    <a:moveTo>
                      <a:pt x="64" y="13"/>
                    </a:moveTo>
                    <a:lnTo>
                      <a:pt x="41" y="34"/>
                    </a:lnTo>
                    <a:lnTo>
                      <a:pt x="37" y="48"/>
                    </a:lnTo>
                    <a:lnTo>
                      <a:pt x="26" y="64"/>
                    </a:lnTo>
                    <a:lnTo>
                      <a:pt x="0" y="56"/>
                    </a:lnTo>
                    <a:lnTo>
                      <a:pt x="13" y="29"/>
                    </a:lnTo>
                    <a:lnTo>
                      <a:pt x="31" y="19"/>
                    </a:lnTo>
                    <a:lnTo>
                      <a:pt x="45" y="0"/>
                    </a:lnTo>
                    <a:lnTo>
                      <a:pt x="59" y="0"/>
                    </a:lnTo>
                    <a:lnTo>
                      <a:pt x="64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93" name="íṡ1idè"/>
              <p:cNvSpPr/>
              <p:nvPr/>
            </p:nvSpPr>
            <p:spPr bwMode="auto">
              <a:xfrm>
                <a:off x="6573" y="1291"/>
                <a:ext cx="170" cy="85"/>
              </a:xfrm>
              <a:custGeom>
                <a:avLst/>
                <a:gdLst>
                  <a:gd name="T0" fmla="*/ 35 w 170"/>
                  <a:gd name="T1" fmla="*/ 24 h 85"/>
                  <a:gd name="T2" fmla="*/ 28 w 170"/>
                  <a:gd name="T3" fmla="*/ 19 h 85"/>
                  <a:gd name="T4" fmla="*/ 28 w 170"/>
                  <a:gd name="T5" fmla="*/ 0 h 85"/>
                  <a:gd name="T6" fmla="*/ 5 w 170"/>
                  <a:gd name="T7" fmla="*/ 2 h 85"/>
                  <a:gd name="T8" fmla="*/ 0 w 170"/>
                  <a:gd name="T9" fmla="*/ 7 h 85"/>
                  <a:gd name="T10" fmla="*/ 9 w 170"/>
                  <a:gd name="T11" fmla="*/ 15 h 85"/>
                  <a:gd name="T12" fmla="*/ 18 w 170"/>
                  <a:gd name="T13" fmla="*/ 18 h 85"/>
                  <a:gd name="T14" fmla="*/ 9 w 170"/>
                  <a:gd name="T15" fmla="*/ 25 h 85"/>
                  <a:gd name="T16" fmla="*/ 15 w 170"/>
                  <a:gd name="T17" fmla="*/ 30 h 85"/>
                  <a:gd name="T18" fmla="*/ 28 w 170"/>
                  <a:gd name="T19" fmla="*/ 30 h 85"/>
                  <a:gd name="T20" fmla="*/ 56 w 170"/>
                  <a:gd name="T21" fmla="*/ 40 h 85"/>
                  <a:gd name="T22" fmla="*/ 63 w 170"/>
                  <a:gd name="T23" fmla="*/ 52 h 85"/>
                  <a:gd name="T24" fmla="*/ 56 w 170"/>
                  <a:gd name="T25" fmla="*/ 66 h 85"/>
                  <a:gd name="T26" fmla="*/ 73 w 170"/>
                  <a:gd name="T27" fmla="*/ 65 h 85"/>
                  <a:gd name="T28" fmla="*/ 86 w 170"/>
                  <a:gd name="T29" fmla="*/ 73 h 85"/>
                  <a:gd name="T30" fmla="*/ 106 w 170"/>
                  <a:gd name="T31" fmla="*/ 68 h 85"/>
                  <a:gd name="T32" fmla="*/ 112 w 170"/>
                  <a:gd name="T33" fmla="*/ 59 h 85"/>
                  <a:gd name="T34" fmla="*/ 129 w 170"/>
                  <a:gd name="T35" fmla="*/ 70 h 85"/>
                  <a:gd name="T36" fmla="*/ 134 w 170"/>
                  <a:gd name="T37" fmla="*/ 82 h 85"/>
                  <a:gd name="T38" fmla="*/ 170 w 170"/>
                  <a:gd name="T39" fmla="*/ 85 h 85"/>
                  <a:gd name="T40" fmla="*/ 166 w 170"/>
                  <a:gd name="T41" fmla="*/ 75 h 85"/>
                  <a:gd name="T42" fmla="*/ 134 w 170"/>
                  <a:gd name="T43" fmla="*/ 54 h 85"/>
                  <a:gd name="T44" fmla="*/ 139 w 170"/>
                  <a:gd name="T45" fmla="*/ 43 h 85"/>
                  <a:gd name="T46" fmla="*/ 122 w 170"/>
                  <a:gd name="T47" fmla="*/ 37 h 85"/>
                  <a:gd name="T48" fmla="*/ 105 w 170"/>
                  <a:gd name="T49" fmla="*/ 25 h 85"/>
                  <a:gd name="T50" fmla="*/ 60 w 170"/>
                  <a:gd name="T51" fmla="*/ 9 h 85"/>
                  <a:gd name="T52" fmla="*/ 35 w 170"/>
                  <a:gd name="T53" fmla="*/ 24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70" h="85">
                    <a:moveTo>
                      <a:pt x="35" y="24"/>
                    </a:moveTo>
                    <a:lnTo>
                      <a:pt x="28" y="19"/>
                    </a:lnTo>
                    <a:lnTo>
                      <a:pt x="28" y="0"/>
                    </a:lnTo>
                    <a:lnTo>
                      <a:pt x="5" y="2"/>
                    </a:lnTo>
                    <a:lnTo>
                      <a:pt x="0" y="7"/>
                    </a:lnTo>
                    <a:lnTo>
                      <a:pt x="9" y="15"/>
                    </a:lnTo>
                    <a:lnTo>
                      <a:pt x="18" y="18"/>
                    </a:lnTo>
                    <a:lnTo>
                      <a:pt x="9" y="25"/>
                    </a:lnTo>
                    <a:lnTo>
                      <a:pt x="15" y="30"/>
                    </a:lnTo>
                    <a:lnTo>
                      <a:pt x="28" y="30"/>
                    </a:lnTo>
                    <a:lnTo>
                      <a:pt x="56" y="40"/>
                    </a:lnTo>
                    <a:lnTo>
                      <a:pt x="63" y="52"/>
                    </a:lnTo>
                    <a:lnTo>
                      <a:pt x="56" y="66"/>
                    </a:lnTo>
                    <a:lnTo>
                      <a:pt x="73" y="65"/>
                    </a:lnTo>
                    <a:lnTo>
                      <a:pt x="86" y="73"/>
                    </a:lnTo>
                    <a:lnTo>
                      <a:pt x="106" y="68"/>
                    </a:lnTo>
                    <a:lnTo>
                      <a:pt x="112" y="59"/>
                    </a:lnTo>
                    <a:lnTo>
                      <a:pt x="129" y="70"/>
                    </a:lnTo>
                    <a:lnTo>
                      <a:pt x="134" y="82"/>
                    </a:lnTo>
                    <a:lnTo>
                      <a:pt x="170" y="85"/>
                    </a:lnTo>
                    <a:lnTo>
                      <a:pt x="166" y="75"/>
                    </a:lnTo>
                    <a:lnTo>
                      <a:pt x="134" y="54"/>
                    </a:lnTo>
                    <a:lnTo>
                      <a:pt x="139" y="43"/>
                    </a:lnTo>
                    <a:lnTo>
                      <a:pt x="122" y="37"/>
                    </a:lnTo>
                    <a:lnTo>
                      <a:pt x="105" y="25"/>
                    </a:lnTo>
                    <a:lnTo>
                      <a:pt x="60" y="9"/>
                    </a:lnTo>
                    <a:lnTo>
                      <a:pt x="35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 algn="ctr"/>
              </a:p>
            </p:txBody>
          </p:sp>
          <p:sp>
            <p:nvSpPr>
              <p:cNvPr id="194" name="iṩḷîḓè"/>
              <p:cNvSpPr/>
              <p:nvPr/>
            </p:nvSpPr>
            <p:spPr bwMode="auto">
              <a:xfrm>
                <a:off x="6725" y="1323"/>
                <a:ext cx="29" cy="16"/>
              </a:xfrm>
              <a:custGeom>
                <a:avLst/>
                <a:gdLst>
                  <a:gd name="T0" fmla="*/ 0 w 29"/>
                  <a:gd name="T1" fmla="*/ 10 h 16"/>
                  <a:gd name="T2" fmla="*/ 12 w 29"/>
                  <a:gd name="T3" fmla="*/ 10 h 16"/>
                  <a:gd name="T4" fmla="*/ 19 w 29"/>
                  <a:gd name="T5" fmla="*/ 0 h 16"/>
                  <a:gd name="T6" fmla="*/ 29 w 29"/>
                  <a:gd name="T7" fmla="*/ 5 h 16"/>
                  <a:gd name="T8" fmla="*/ 18 w 29"/>
                  <a:gd name="T9" fmla="*/ 15 h 16"/>
                  <a:gd name="T10" fmla="*/ 1 w 29"/>
                  <a:gd name="T11" fmla="*/ 16 h 16"/>
                  <a:gd name="T12" fmla="*/ 0 w 29"/>
                  <a:gd name="T13" fmla="*/ 1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16">
                    <a:moveTo>
                      <a:pt x="0" y="10"/>
                    </a:moveTo>
                    <a:lnTo>
                      <a:pt x="12" y="10"/>
                    </a:lnTo>
                    <a:lnTo>
                      <a:pt x="19" y="0"/>
                    </a:lnTo>
                    <a:lnTo>
                      <a:pt x="29" y="5"/>
                    </a:lnTo>
                    <a:lnTo>
                      <a:pt x="18" y="15"/>
                    </a:lnTo>
                    <a:lnTo>
                      <a:pt x="1" y="16"/>
                    </a:lnTo>
                    <a:lnTo>
                      <a:pt x="0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95" name="î$ľïde"/>
              <p:cNvSpPr/>
              <p:nvPr/>
            </p:nvSpPr>
            <p:spPr bwMode="auto">
              <a:xfrm>
                <a:off x="6148" y="1207"/>
                <a:ext cx="18" cy="32"/>
              </a:xfrm>
              <a:custGeom>
                <a:avLst/>
                <a:gdLst>
                  <a:gd name="T0" fmla="*/ 9 w 18"/>
                  <a:gd name="T1" fmla="*/ 0 h 32"/>
                  <a:gd name="T2" fmla="*/ 18 w 18"/>
                  <a:gd name="T3" fmla="*/ 23 h 32"/>
                  <a:gd name="T4" fmla="*/ 9 w 18"/>
                  <a:gd name="T5" fmla="*/ 32 h 32"/>
                  <a:gd name="T6" fmla="*/ 0 w 18"/>
                  <a:gd name="T7" fmla="*/ 18 h 32"/>
                  <a:gd name="T8" fmla="*/ 9 w 18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32">
                    <a:moveTo>
                      <a:pt x="9" y="0"/>
                    </a:moveTo>
                    <a:lnTo>
                      <a:pt x="18" y="23"/>
                    </a:lnTo>
                    <a:lnTo>
                      <a:pt x="9" y="32"/>
                    </a:lnTo>
                    <a:lnTo>
                      <a:pt x="0" y="18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96" name="îšľide"/>
              <p:cNvSpPr/>
              <p:nvPr/>
            </p:nvSpPr>
            <p:spPr bwMode="auto">
              <a:xfrm>
                <a:off x="5846" y="1385"/>
                <a:ext cx="60" cy="119"/>
              </a:xfrm>
              <a:custGeom>
                <a:avLst/>
                <a:gdLst>
                  <a:gd name="T0" fmla="*/ 46 w 60"/>
                  <a:gd name="T1" fmla="*/ 0 h 119"/>
                  <a:gd name="T2" fmla="*/ 34 w 60"/>
                  <a:gd name="T3" fmla="*/ 26 h 119"/>
                  <a:gd name="T4" fmla="*/ 4 w 60"/>
                  <a:gd name="T5" fmla="*/ 42 h 119"/>
                  <a:gd name="T6" fmla="*/ 3 w 60"/>
                  <a:gd name="T7" fmla="*/ 63 h 119"/>
                  <a:gd name="T8" fmla="*/ 0 w 60"/>
                  <a:gd name="T9" fmla="*/ 86 h 119"/>
                  <a:gd name="T10" fmla="*/ 5 w 60"/>
                  <a:gd name="T11" fmla="*/ 113 h 119"/>
                  <a:gd name="T12" fmla="*/ 20 w 60"/>
                  <a:gd name="T13" fmla="*/ 119 h 119"/>
                  <a:gd name="T14" fmla="*/ 33 w 60"/>
                  <a:gd name="T15" fmla="*/ 113 h 119"/>
                  <a:gd name="T16" fmla="*/ 60 w 60"/>
                  <a:gd name="T17" fmla="*/ 32 h 119"/>
                  <a:gd name="T18" fmla="*/ 46 w 60"/>
                  <a:gd name="T19" fmla="*/ 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0" h="119">
                    <a:moveTo>
                      <a:pt x="46" y="0"/>
                    </a:moveTo>
                    <a:lnTo>
                      <a:pt x="34" y="26"/>
                    </a:lnTo>
                    <a:lnTo>
                      <a:pt x="4" y="42"/>
                    </a:lnTo>
                    <a:lnTo>
                      <a:pt x="3" y="63"/>
                    </a:lnTo>
                    <a:lnTo>
                      <a:pt x="0" y="86"/>
                    </a:lnTo>
                    <a:lnTo>
                      <a:pt x="5" y="113"/>
                    </a:lnTo>
                    <a:lnTo>
                      <a:pt x="20" y="119"/>
                    </a:lnTo>
                    <a:lnTo>
                      <a:pt x="33" y="113"/>
                    </a:lnTo>
                    <a:lnTo>
                      <a:pt x="60" y="32"/>
                    </a:lnTo>
                    <a:lnTo>
                      <a:pt x="4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77500" lnSpcReduction="20000"/>
              </a:bodyPr>
              <a:lstStyle/>
              <a:p>
                <a:pPr algn="ctr"/>
              </a:p>
            </p:txBody>
          </p:sp>
          <p:sp>
            <p:nvSpPr>
              <p:cNvPr id="197" name="îsḷíḋê"/>
              <p:cNvSpPr/>
              <p:nvPr/>
            </p:nvSpPr>
            <p:spPr bwMode="auto">
              <a:xfrm>
                <a:off x="5752" y="1286"/>
                <a:ext cx="19" cy="29"/>
              </a:xfrm>
              <a:custGeom>
                <a:avLst/>
                <a:gdLst>
                  <a:gd name="T0" fmla="*/ 18 w 19"/>
                  <a:gd name="T1" fmla="*/ 0 h 29"/>
                  <a:gd name="T2" fmla="*/ 1 w 19"/>
                  <a:gd name="T3" fmla="*/ 4 h 29"/>
                  <a:gd name="T4" fmla="*/ 0 w 19"/>
                  <a:gd name="T5" fmla="*/ 19 h 29"/>
                  <a:gd name="T6" fmla="*/ 8 w 19"/>
                  <a:gd name="T7" fmla="*/ 29 h 29"/>
                  <a:gd name="T8" fmla="*/ 19 w 19"/>
                  <a:gd name="T9" fmla="*/ 9 h 29"/>
                  <a:gd name="T10" fmla="*/ 18 w 19"/>
                  <a:gd name="T11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29">
                    <a:moveTo>
                      <a:pt x="18" y="0"/>
                    </a:moveTo>
                    <a:lnTo>
                      <a:pt x="1" y="4"/>
                    </a:lnTo>
                    <a:lnTo>
                      <a:pt x="0" y="19"/>
                    </a:lnTo>
                    <a:lnTo>
                      <a:pt x="8" y="29"/>
                    </a:lnTo>
                    <a:lnTo>
                      <a:pt x="19" y="9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98" name="ïş1ide"/>
              <p:cNvSpPr/>
              <p:nvPr/>
            </p:nvSpPr>
            <p:spPr bwMode="auto">
              <a:xfrm>
                <a:off x="5290" y="538"/>
                <a:ext cx="98" cy="71"/>
              </a:xfrm>
              <a:custGeom>
                <a:avLst/>
                <a:gdLst>
                  <a:gd name="T0" fmla="*/ 98 w 98"/>
                  <a:gd name="T1" fmla="*/ 36 h 71"/>
                  <a:gd name="T2" fmla="*/ 55 w 98"/>
                  <a:gd name="T3" fmla="*/ 71 h 71"/>
                  <a:gd name="T4" fmla="*/ 17 w 98"/>
                  <a:gd name="T5" fmla="*/ 47 h 71"/>
                  <a:gd name="T6" fmla="*/ 17 w 98"/>
                  <a:gd name="T7" fmla="*/ 28 h 71"/>
                  <a:gd name="T8" fmla="*/ 0 w 98"/>
                  <a:gd name="T9" fmla="*/ 24 h 71"/>
                  <a:gd name="T10" fmla="*/ 9 w 98"/>
                  <a:gd name="T11" fmla="*/ 0 h 71"/>
                  <a:gd name="T12" fmla="*/ 31 w 98"/>
                  <a:gd name="T13" fmla="*/ 14 h 71"/>
                  <a:gd name="T14" fmla="*/ 77 w 98"/>
                  <a:gd name="T15" fmla="*/ 8 h 71"/>
                  <a:gd name="T16" fmla="*/ 98 w 98"/>
                  <a:gd name="T17" fmla="*/ 36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71">
                    <a:moveTo>
                      <a:pt x="98" y="36"/>
                    </a:moveTo>
                    <a:lnTo>
                      <a:pt x="55" y="71"/>
                    </a:lnTo>
                    <a:lnTo>
                      <a:pt x="17" y="47"/>
                    </a:lnTo>
                    <a:lnTo>
                      <a:pt x="17" y="28"/>
                    </a:lnTo>
                    <a:lnTo>
                      <a:pt x="0" y="24"/>
                    </a:lnTo>
                    <a:lnTo>
                      <a:pt x="9" y="0"/>
                    </a:lnTo>
                    <a:lnTo>
                      <a:pt x="31" y="14"/>
                    </a:lnTo>
                    <a:lnTo>
                      <a:pt x="77" y="8"/>
                    </a:lnTo>
                    <a:lnTo>
                      <a:pt x="98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199" name="iśļïḑé"/>
              <p:cNvSpPr/>
              <p:nvPr/>
            </p:nvSpPr>
            <p:spPr bwMode="auto">
              <a:xfrm>
                <a:off x="5441" y="687"/>
                <a:ext cx="63" cy="114"/>
              </a:xfrm>
              <a:custGeom>
                <a:avLst/>
                <a:gdLst>
                  <a:gd name="T0" fmla="*/ 16 w 49"/>
                  <a:gd name="T1" fmla="*/ 0 h 90"/>
                  <a:gd name="T2" fmla="*/ 4 w 49"/>
                  <a:gd name="T3" fmla="*/ 5 h 90"/>
                  <a:gd name="T4" fmla="*/ 0 w 49"/>
                  <a:gd name="T5" fmla="*/ 28 h 90"/>
                  <a:gd name="T6" fmla="*/ 19 w 49"/>
                  <a:gd name="T7" fmla="*/ 58 h 90"/>
                  <a:gd name="T8" fmla="*/ 3 w 49"/>
                  <a:gd name="T9" fmla="*/ 70 h 90"/>
                  <a:gd name="T10" fmla="*/ 3 w 49"/>
                  <a:gd name="T11" fmla="*/ 90 h 90"/>
                  <a:gd name="T12" fmla="*/ 28 w 49"/>
                  <a:gd name="T13" fmla="*/ 90 h 90"/>
                  <a:gd name="T14" fmla="*/ 47 w 49"/>
                  <a:gd name="T15" fmla="*/ 83 h 90"/>
                  <a:gd name="T16" fmla="*/ 49 w 49"/>
                  <a:gd name="T17" fmla="*/ 69 h 90"/>
                  <a:gd name="T18" fmla="*/ 34 w 49"/>
                  <a:gd name="T19" fmla="*/ 49 h 90"/>
                  <a:gd name="T20" fmla="*/ 21 w 49"/>
                  <a:gd name="T21" fmla="*/ 30 h 90"/>
                  <a:gd name="T22" fmla="*/ 26 w 49"/>
                  <a:gd name="T23" fmla="*/ 12 h 90"/>
                  <a:gd name="T24" fmla="*/ 19 w 49"/>
                  <a:gd name="T25" fmla="*/ 12 h 90"/>
                  <a:gd name="T26" fmla="*/ 16 w 49"/>
                  <a:gd name="T27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9" h="90">
                    <a:moveTo>
                      <a:pt x="16" y="0"/>
                    </a:moveTo>
                    <a:cubicBezTo>
                      <a:pt x="12" y="0"/>
                      <a:pt x="4" y="5"/>
                      <a:pt x="4" y="5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19" y="58"/>
                      <a:pt x="19" y="58"/>
                      <a:pt x="19" y="58"/>
                    </a:cubicBezTo>
                    <a:cubicBezTo>
                      <a:pt x="3" y="70"/>
                      <a:pt x="3" y="70"/>
                      <a:pt x="3" y="70"/>
                    </a:cubicBezTo>
                    <a:cubicBezTo>
                      <a:pt x="3" y="90"/>
                      <a:pt x="3" y="90"/>
                      <a:pt x="3" y="90"/>
                    </a:cubicBezTo>
                    <a:cubicBezTo>
                      <a:pt x="28" y="90"/>
                      <a:pt x="28" y="90"/>
                      <a:pt x="28" y="90"/>
                    </a:cubicBezTo>
                    <a:cubicBezTo>
                      <a:pt x="47" y="83"/>
                      <a:pt x="47" y="83"/>
                      <a:pt x="47" y="83"/>
                    </a:cubicBezTo>
                    <a:cubicBezTo>
                      <a:pt x="49" y="69"/>
                      <a:pt x="49" y="69"/>
                      <a:pt x="49" y="69"/>
                    </a:cubicBezTo>
                    <a:cubicBezTo>
                      <a:pt x="34" y="49"/>
                      <a:pt x="34" y="49"/>
                      <a:pt x="34" y="49"/>
                    </a:cubicBezTo>
                    <a:cubicBezTo>
                      <a:pt x="21" y="30"/>
                      <a:pt x="21" y="30"/>
                      <a:pt x="21" y="30"/>
                    </a:cubicBezTo>
                    <a:cubicBezTo>
                      <a:pt x="26" y="12"/>
                      <a:pt x="26" y="12"/>
                      <a:pt x="26" y="12"/>
                    </a:cubicBezTo>
                    <a:cubicBezTo>
                      <a:pt x="19" y="12"/>
                      <a:pt x="19" y="12"/>
                      <a:pt x="19" y="12"/>
                    </a:cubicBezTo>
                    <a:lnTo>
                      <a:pt x="1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70000" lnSpcReduction="20000"/>
              </a:bodyPr>
              <a:lstStyle/>
              <a:p>
                <a:pPr algn="ctr"/>
              </a:p>
            </p:txBody>
          </p:sp>
          <p:sp>
            <p:nvSpPr>
              <p:cNvPr id="200" name="íṩḻíḍé"/>
              <p:cNvSpPr/>
              <p:nvPr/>
            </p:nvSpPr>
            <p:spPr bwMode="auto">
              <a:xfrm>
                <a:off x="5406" y="737"/>
                <a:ext cx="35" cy="52"/>
              </a:xfrm>
              <a:custGeom>
                <a:avLst/>
                <a:gdLst>
                  <a:gd name="T0" fmla="*/ 23 w 35"/>
                  <a:gd name="T1" fmla="*/ 0 h 52"/>
                  <a:gd name="T2" fmla="*/ 35 w 35"/>
                  <a:gd name="T3" fmla="*/ 0 h 52"/>
                  <a:gd name="T4" fmla="*/ 33 w 35"/>
                  <a:gd name="T5" fmla="*/ 19 h 52"/>
                  <a:gd name="T6" fmla="*/ 25 w 35"/>
                  <a:gd name="T7" fmla="*/ 46 h 52"/>
                  <a:gd name="T8" fmla="*/ 0 w 35"/>
                  <a:gd name="T9" fmla="*/ 52 h 52"/>
                  <a:gd name="T10" fmla="*/ 4 w 35"/>
                  <a:gd name="T11" fmla="*/ 22 h 52"/>
                  <a:gd name="T12" fmla="*/ 5 w 35"/>
                  <a:gd name="T13" fmla="*/ 8 h 52"/>
                  <a:gd name="T14" fmla="*/ 23 w 35"/>
                  <a:gd name="T15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" h="52">
                    <a:moveTo>
                      <a:pt x="23" y="0"/>
                    </a:moveTo>
                    <a:lnTo>
                      <a:pt x="35" y="0"/>
                    </a:lnTo>
                    <a:lnTo>
                      <a:pt x="33" y="19"/>
                    </a:lnTo>
                    <a:lnTo>
                      <a:pt x="25" y="46"/>
                    </a:lnTo>
                    <a:lnTo>
                      <a:pt x="0" y="52"/>
                    </a:lnTo>
                    <a:lnTo>
                      <a:pt x="4" y="22"/>
                    </a:lnTo>
                    <a:lnTo>
                      <a:pt x="5" y="8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201" name="íś1îḓé"/>
              <p:cNvSpPr/>
              <p:nvPr/>
            </p:nvSpPr>
            <p:spPr bwMode="auto">
              <a:xfrm>
                <a:off x="5554" y="904"/>
                <a:ext cx="16" cy="35"/>
              </a:xfrm>
              <a:custGeom>
                <a:avLst/>
                <a:gdLst>
                  <a:gd name="T0" fmla="*/ 13 w 16"/>
                  <a:gd name="T1" fmla="*/ 0 h 35"/>
                  <a:gd name="T2" fmla="*/ 16 w 16"/>
                  <a:gd name="T3" fmla="*/ 15 h 35"/>
                  <a:gd name="T4" fmla="*/ 8 w 16"/>
                  <a:gd name="T5" fmla="*/ 35 h 35"/>
                  <a:gd name="T6" fmla="*/ 0 w 16"/>
                  <a:gd name="T7" fmla="*/ 20 h 35"/>
                  <a:gd name="T8" fmla="*/ 13 w 16"/>
                  <a:gd name="T9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35">
                    <a:moveTo>
                      <a:pt x="13" y="0"/>
                    </a:moveTo>
                    <a:lnTo>
                      <a:pt x="16" y="15"/>
                    </a:lnTo>
                    <a:lnTo>
                      <a:pt x="8" y="35"/>
                    </a:lnTo>
                    <a:lnTo>
                      <a:pt x="0" y="20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202" name="íslïḍê"/>
              <p:cNvSpPr/>
              <p:nvPr/>
            </p:nvSpPr>
            <p:spPr bwMode="auto">
              <a:xfrm>
                <a:off x="4872" y="212"/>
                <a:ext cx="464" cy="455"/>
              </a:xfrm>
              <a:custGeom>
                <a:avLst/>
                <a:gdLst>
                  <a:gd name="T0" fmla="*/ 0 w 366"/>
                  <a:gd name="T1" fmla="*/ 4 h 359"/>
                  <a:gd name="T2" fmla="*/ 22 w 366"/>
                  <a:gd name="T3" fmla="*/ 15 h 359"/>
                  <a:gd name="T4" fmla="*/ 53 w 366"/>
                  <a:gd name="T5" fmla="*/ 25 h 359"/>
                  <a:gd name="T6" fmla="*/ 47 w 366"/>
                  <a:gd name="T7" fmla="*/ 32 h 359"/>
                  <a:gd name="T8" fmla="*/ 21 w 366"/>
                  <a:gd name="T9" fmla="*/ 38 h 359"/>
                  <a:gd name="T10" fmla="*/ 30 w 366"/>
                  <a:gd name="T11" fmla="*/ 46 h 359"/>
                  <a:gd name="T12" fmla="*/ 46 w 366"/>
                  <a:gd name="T13" fmla="*/ 71 h 359"/>
                  <a:gd name="T14" fmla="*/ 59 w 366"/>
                  <a:gd name="T15" fmla="*/ 60 h 359"/>
                  <a:gd name="T16" fmla="*/ 74 w 366"/>
                  <a:gd name="T17" fmla="*/ 58 h 359"/>
                  <a:gd name="T18" fmla="*/ 104 w 366"/>
                  <a:gd name="T19" fmla="*/ 74 h 359"/>
                  <a:gd name="T20" fmla="*/ 119 w 366"/>
                  <a:gd name="T21" fmla="*/ 105 h 359"/>
                  <a:gd name="T22" fmla="*/ 124 w 366"/>
                  <a:gd name="T23" fmla="*/ 160 h 359"/>
                  <a:gd name="T24" fmla="*/ 142 w 366"/>
                  <a:gd name="T25" fmla="*/ 186 h 359"/>
                  <a:gd name="T26" fmla="*/ 133 w 366"/>
                  <a:gd name="T27" fmla="*/ 213 h 359"/>
                  <a:gd name="T28" fmla="*/ 141 w 366"/>
                  <a:gd name="T29" fmla="*/ 231 h 359"/>
                  <a:gd name="T30" fmla="*/ 132 w 366"/>
                  <a:gd name="T31" fmla="*/ 285 h 359"/>
                  <a:gd name="T32" fmla="*/ 173 w 366"/>
                  <a:gd name="T33" fmla="*/ 347 h 359"/>
                  <a:gd name="T34" fmla="*/ 202 w 366"/>
                  <a:gd name="T35" fmla="*/ 359 h 359"/>
                  <a:gd name="T36" fmla="*/ 223 w 366"/>
                  <a:gd name="T37" fmla="*/ 296 h 359"/>
                  <a:gd name="T38" fmla="*/ 240 w 366"/>
                  <a:gd name="T39" fmla="*/ 267 h 359"/>
                  <a:gd name="T40" fmla="*/ 279 w 366"/>
                  <a:gd name="T41" fmla="*/ 237 h 359"/>
                  <a:gd name="T42" fmla="*/ 345 w 366"/>
                  <a:gd name="T43" fmla="*/ 192 h 359"/>
                  <a:gd name="T44" fmla="*/ 341 w 366"/>
                  <a:gd name="T45" fmla="*/ 159 h 359"/>
                  <a:gd name="T46" fmla="*/ 353 w 366"/>
                  <a:gd name="T47" fmla="*/ 120 h 359"/>
                  <a:gd name="T48" fmla="*/ 357 w 366"/>
                  <a:gd name="T49" fmla="*/ 64 h 359"/>
                  <a:gd name="T50" fmla="*/ 349 w 366"/>
                  <a:gd name="T51" fmla="*/ 48 h 359"/>
                  <a:gd name="T52" fmla="*/ 366 w 366"/>
                  <a:gd name="T53" fmla="*/ 45 h 359"/>
                  <a:gd name="T54" fmla="*/ 360 w 366"/>
                  <a:gd name="T55" fmla="*/ 22 h 359"/>
                  <a:gd name="T56" fmla="*/ 346 w 366"/>
                  <a:gd name="T57" fmla="*/ 0 h 359"/>
                  <a:gd name="T58" fmla="*/ 0 w 366"/>
                  <a:gd name="T59" fmla="*/ 4 h 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66" h="359">
                    <a:moveTo>
                      <a:pt x="0" y="4"/>
                    </a:moveTo>
                    <a:cubicBezTo>
                      <a:pt x="22" y="15"/>
                      <a:pt x="22" y="15"/>
                      <a:pt x="22" y="15"/>
                    </a:cubicBezTo>
                    <a:cubicBezTo>
                      <a:pt x="53" y="25"/>
                      <a:pt x="53" y="25"/>
                      <a:pt x="53" y="25"/>
                    </a:cubicBezTo>
                    <a:cubicBezTo>
                      <a:pt x="47" y="32"/>
                      <a:pt x="47" y="32"/>
                      <a:pt x="47" y="32"/>
                    </a:cubicBezTo>
                    <a:cubicBezTo>
                      <a:pt x="21" y="38"/>
                      <a:pt x="21" y="38"/>
                      <a:pt x="21" y="38"/>
                    </a:cubicBezTo>
                    <a:cubicBezTo>
                      <a:pt x="30" y="46"/>
                      <a:pt x="30" y="46"/>
                      <a:pt x="30" y="46"/>
                    </a:cubicBezTo>
                    <a:cubicBezTo>
                      <a:pt x="46" y="71"/>
                      <a:pt x="46" y="71"/>
                      <a:pt x="46" y="71"/>
                    </a:cubicBezTo>
                    <a:cubicBezTo>
                      <a:pt x="59" y="60"/>
                      <a:pt x="59" y="60"/>
                      <a:pt x="59" y="60"/>
                    </a:cubicBezTo>
                    <a:cubicBezTo>
                      <a:pt x="74" y="58"/>
                      <a:pt x="74" y="58"/>
                      <a:pt x="74" y="58"/>
                    </a:cubicBezTo>
                    <a:cubicBezTo>
                      <a:pt x="104" y="74"/>
                      <a:pt x="104" y="74"/>
                      <a:pt x="104" y="74"/>
                    </a:cubicBezTo>
                    <a:cubicBezTo>
                      <a:pt x="119" y="105"/>
                      <a:pt x="119" y="105"/>
                      <a:pt x="119" y="105"/>
                    </a:cubicBezTo>
                    <a:cubicBezTo>
                      <a:pt x="124" y="160"/>
                      <a:pt x="124" y="160"/>
                      <a:pt x="124" y="160"/>
                    </a:cubicBezTo>
                    <a:cubicBezTo>
                      <a:pt x="142" y="186"/>
                      <a:pt x="142" y="186"/>
                      <a:pt x="142" y="186"/>
                    </a:cubicBezTo>
                    <a:cubicBezTo>
                      <a:pt x="133" y="213"/>
                      <a:pt x="133" y="213"/>
                      <a:pt x="133" y="213"/>
                    </a:cubicBezTo>
                    <a:cubicBezTo>
                      <a:pt x="141" y="231"/>
                      <a:pt x="141" y="231"/>
                      <a:pt x="141" y="231"/>
                    </a:cubicBezTo>
                    <a:cubicBezTo>
                      <a:pt x="132" y="285"/>
                      <a:pt x="132" y="285"/>
                      <a:pt x="132" y="285"/>
                    </a:cubicBezTo>
                    <a:cubicBezTo>
                      <a:pt x="173" y="347"/>
                      <a:pt x="173" y="347"/>
                      <a:pt x="173" y="347"/>
                    </a:cubicBezTo>
                    <a:cubicBezTo>
                      <a:pt x="202" y="359"/>
                      <a:pt x="202" y="359"/>
                      <a:pt x="202" y="359"/>
                    </a:cubicBezTo>
                    <a:cubicBezTo>
                      <a:pt x="223" y="296"/>
                      <a:pt x="223" y="296"/>
                      <a:pt x="223" y="296"/>
                    </a:cubicBezTo>
                    <a:cubicBezTo>
                      <a:pt x="240" y="267"/>
                      <a:pt x="240" y="267"/>
                      <a:pt x="240" y="267"/>
                    </a:cubicBezTo>
                    <a:cubicBezTo>
                      <a:pt x="240" y="267"/>
                      <a:pt x="275" y="240"/>
                      <a:pt x="279" y="237"/>
                    </a:cubicBezTo>
                    <a:cubicBezTo>
                      <a:pt x="284" y="235"/>
                      <a:pt x="345" y="192"/>
                      <a:pt x="345" y="192"/>
                    </a:cubicBezTo>
                    <a:cubicBezTo>
                      <a:pt x="341" y="159"/>
                      <a:pt x="341" y="159"/>
                      <a:pt x="341" y="159"/>
                    </a:cubicBezTo>
                    <a:cubicBezTo>
                      <a:pt x="353" y="120"/>
                      <a:pt x="353" y="120"/>
                      <a:pt x="353" y="120"/>
                    </a:cubicBezTo>
                    <a:cubicBezTo>
                      <a:pt x="357" y="64"/>
                      <a:pt x="357" y="64"/>
                      <a:pt x="357" y="64"/>
                    </a:cubicBezTo>
                    <a:cubicBezTo>
                      <a:pt x="349" y="48"/>
                      <a:pt x="349" y="48"/>
                      <a:pt x="349" y="48"/>
                    </a:cubicBezTo>
                    <a:cubicBezTo>
                      <a:pt x="366" y="45"/>
                      <a:pt x="366" y="45"/>
                      <a:pt x="366" y="45"/>
                    </a:cubicBezTo>
                    <a:cubicBezTo>
                      <a:pt x="360" y="22"/>
                      <a:pt x="360" y="22"/>
                      <a:pt x="360" y="22"/>
                    </a:cubicBezTo>
                    <a:cubicBezTo>
                      <a:pt x="346" y="0"/>
                      <a:pt x="346" y="0"/>
                      <a:pt x="346" y="0"/>
                    </a:cubicBez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203" name="îŝlïḓê"/>
              <p:cNvSpPr/>
              <p:nvPr/>
            </p:nvSpPr>
            <p:spPr bwMode="auto">
              <a:xfrm>
                <a:off x="4536" y="221"/>
                <a:ext cx="44" cy="34"/>
              </a:xfrm>
              <a:custGeom>
                <a:avLst/>
                <a:gdLst>
                  <a:gd name="T0" fmla="*/ 44 w 44"/>
                  <a:gd name="T1" fmla="*/ 0 h 34"/>
                  <a:gd name="T2" fmla="*/ 0 w 44"/>
                  <a:gd name="T3" fmla="*/ 3 h 34"/>
                  <a:gd name="T4" fmla="*/ 38 w 44"/>
                  <a:gd name="T5" fmla="*/ 34 h 34"/>
                  <a:gd name="T6" fmla="*/ 44 w 44"/>
                  <a:gd name="T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" h="34">
                    <a:moveTo>
                      <a:pt x="44" y="0"/>
                    </a:moveTo>
                    <a:lnTo>
                      <a:pt x="0" y="3"/>
                    </a:lnTo>
                    <a:lnTo>
                      <a:pt x="38" y="34"/>
                    </a:lnTo>
                    <a:lnTo>
                      <a:pt x="4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204" name="íṥ1íďê"/>
              <p:cNvSpPr/>
              <p:nvPr/>
            </p:nvSpPr>
            <p:spPr bwMode="auto">
              <a:xfrm>
                <a:off x="4741" y="203"/>
                <a:ext cx="114" cy="81"/>
              </a:xfrm>
              <a:custGeom>
                <a:avLst/>
                <a:gdLst>
                  <a:gd name="T0" fmla="*/ 0 w 114"/>
                  <a:gd name="T1" fmla="*/ 0 h 81"/>
                  <a:gd name="T2" fmla="*/ 26 w 114"/>
                  <a:gd name="T3" fmla="*/ 28 h 81"/>
                  <a:gd name="T4" fmla="*/ 0 w 114"/>
                  <a:gd name="T5" fmla="*/ 52 h 81"/>
                  <a:gd name="T6" fmla="*/ 20 w 114"/>
                  <a:gd name="T7" fmla="*/ 81 h 81"/>
                  <a:gd name="T8" fmla="*/ 92 w 114"/>
                  <a:gd name="T9" fmla="*/ 80 h 81"/>
                  <a:gd name="T10" fmla="*/ 102 w 114"/>
                  <a:gd name="T11" fmla="*/ 33 h 81"/>
                  <a:gd name="T12" fmla="*/ 114 w 114"/>
                  <a:gd name="T13" fmla="*/ 14 h 81"/>
                  <a:gd name="T14" fmla="*/ 0 w 114"/>
                  <a:gd name="T15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4" h="81">
                    <a:moveTo>
                      <a:pt x="0" y="0"/>
                    </a:moveTo>
                    <a:lnTo>
                      <a:pt x="26" y="28"/>
                    </a:lnTo>
                    <a:lnTo>
                      <a:pt x="0" y="52"/>
                    </a:lnTo>
                    <a:lnTo>
                      <a:pt x="20" y="81"/>
                    </a:lnTo>
                    <a:lnTo>
                      <a:pt x="92" y="80"/>
                    </a:lnTo>
                    <a:lnTo>
                      <a:pt x="102" y="33"/>
                    </a:lnTo>
                    <a:lnTo>
                      <a:pt x="114" y="1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 algn="ctr"/>
              </a:p>
            </p:txBody>
          </p:sp>
          <p:sp>
            <p:nvSpPr>
              <p:cNvPr id="205" name="îṧlîďé"/>
              <p:cNvSpPr/>
              <p:nvPr/>
            </p:nvSpPr>
            <p:spPr bwMode="auto">
              <a:xfrm>
                <a:off x="4471" y="246"/>
                <a:ext cx="148" cy="89"/>
              </a:xfrm>
              <a:custGeom>
                <a:avLst/>
                <a:gdLst>
                  <a:gd name="T0" fmla="*/ 34 w 148"/>
                  <a:gd name="T1" fmla="*/ 0 h 89"/>
                  <a:gd name="T2" fmla="*/ 14 w 148"/>
                  <a:gd name="T3" fmla="*/ 25 h 89"/>
                  <a:gd name="T4" fmla="*/ 0 w 148"/>
                  <a:gd name="T5" fmla="*/ 43 h 89"/>
                  <a:gd name="T6" fmla="*/ 37 w 148"/>
                  <a:gd name="T7" fmla="*/ 66 h 89"/>
                  <a:gd name="T8" fmla="*/ 70 w 148"/>
                  <a:gd name="T9" fmla="*/ 89 h 89"/>
                  <a:gd name="T10" fmla="*/ 98 w 148"/>
                  <a:gd name="T11" fmla="*/ 88 h 89"/>
                  <a:gd name="T12" fmla="*/ 148 w 148"/>
                  <a:gd name="T13" fmla="*/ 76 h 89"/>
                  <a:gd name="T14" fmla="*/ 143 w 148"/>
                  <a:gd name="T15" fmla="*/ 51 h 89"/>
                  <a:gd name="T16" fmla="*/ 118 w 148"/>
                  <a:gd name="T17" fmla="*/ 19 h 89"/>
                  <a:gd name="T18" fmla="*/ 107 w 148"/>
                  <a:gd name="T19" fmla="*/ 32 h 89"/>
                  <a:gd name="T20" fmla="*/ 115 w 148"/>
                  <a:gd name="T21" fmla="*/ 60 h 89"/>
                  <a:gd name="T22" fmla="*/ 90 w 148"/>
                  <a:gd name="T23" fmla="*/ 55 h 89"/>
                  <a:gd name="T24" fmla="*/ 66 w 148"/>
                  <a:gd name="T25" fmla="*/ 22 h 89"/>
                  <a:gd name="T26" fmla="*/ 61 w 148"/>
                  <a:gd name="T27" fmla="*/ 4 h 89"/>
                  <a:gd name="T28" fmla="*/ 34 w 148"/>
                  <a:gd name="T29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48" h="89">
                    <a:moveTo>
                      <a:pt x="34" y="0"/>
                    </a:moveTo>
                    <a:lnTo>
                      <a:pt x="14" y="25"/>
                    </a:lnTo>
                    <a:lnTo>
                      <a:pt x="0" y="43"/>
                    </a:lnTo>
                    <a:lnTo>
                      <a:pt x="37" y="66"/>
                    </a:lnTo>
                    <a:lnTo>
                      <a:pt x="70" y="89"/>
                    </a:lnTo>
                    <a:lnTo>
                      <a:pt x="98" y="88"/>
                    </a:lnTo>
                    <a:lnTo>
                      <a:pt x="148" y="76"/>
                    </a:lnTo>
                    <a:lnTo>
                      <a:pt x="143" y="51"/>
                    </a:lnTo>
                    <a:lnTo>
                      <a:pt x="118" y="19"/>
                    </a:lnTo>
                    <a:lnTo>
                      <a:pt x="107" y="32"/>
                    </a:lnTo>
                    <a:lnTo>
                      <a:pt x="115" y="60"/>
                    </a:lnTo>
                    <a:lnTo>
                      <a:pt x="90" y="55"/>
                    </a:lnTo>
                    <a:lnTo>
                      <a:pt x="66" y="22"/>
                    </a:lnTo>
                    <a:lnTo>
                      <a:pt x="61" y="4"/>
                    </a:lnTo>
                    <a:lnTo>
                      <a:pt x="3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47500" lnSpcReduction="20000"/>
              </a:bodyPr>
              <a:lstStyle/>
              <a:p>
                <a:pPr algn="ctr"/>
              </a:p>
            </p:txBody>
          </p:sp>
          <p:sp>
            <p:nvSpPr>
              <p:cNvPr id="206" name="i$ļidê"/>
              <p:cNvSpPr/>
              <p:nvPr/>
            </p:nvSpPr>
            <p:spPr bwMode="auto">
              <a:xfrm>
                <a:off x="4627" y="271"/>
                <a:ext cx="53" cy="46"/>
              </a:xfrm>
              <a:custGeom>
                <a:avLst/>
                <a:gdLst>
                  <a:gd name="T0" fmla="*/ 30 w 53"/>
                  <a:gd name="T1" fmla="*/ 0 h 46"/>
                  <a:gd name="T2" fmla="*/ 53 w 53"/>
                  <a:gd name="T3" fmla="*/ 7 h 46"/>
                  <a:gd name="T4" fmla="*/ 48 w 53"/>
                  <a:gd name="T5" fmla="*/ 46 h 46"/>
                  <a:gd name="T6" fmla="*/ 19 w 53"/>
                  <a:gd name="T7" fmla="*/ 46 h 46"/>
                  <a:gd name="T8" fmla="*/ 0 w 53"/>
                  <a:gd name="T9" fmla="*/ 13 h 46"/>
                  <a:gd name="T10" fmla="*/ 30 w 53"/>
                  <a:gd name="T11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3" h="46">
                    <a:moveTo>
                      <a:pt x="30" y="0"/>
                    </a:moveTo>
                    <a:lnTo>
                      <a:pt x="53" y="7"/>
                    </a:lnTo>
                    <a:lnTo>
                      <a:pt x="48" y="46"/>
                    </a:lnTo>
                    <a:lnTo>
                      <a:pt x="19" y="46"/>
                    </a:lnTo>
                    <a:lnTo>
                      <a:pt x="0" y="13"/>
                    </a:lnTo>
                    <a:lnTo>
                      <a:pt x="3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207" name="ïślíḓe"/>
              <p:cNvSpPr/>
              <p:nvPr/>
            </p:nvSpPr>
            <p:spPr bwMode="auto">
              <a:xfrm>
                <a:off x="4690" y="257"/>
                <a:ext cx="130" cy="92"/>
              </a:xfrm>
              <a:custGeom>
                <a:avLst/>
                <a:gdLst>
                  <a:gd name="T0" fmla="*/ 0 w 130"/>
                  <a:gd name="T1" fmla="*/ 0 h 92"/>
                  <a:gd name="T2" fmla="*/ 13 w 130"/>
                  <a:gd name="T3" fmla="*/ 32 h 92"/>
                  <a:gd name="T4" fmla="*/ 32 w 130"/>
                  <a:gd name="T5" fmla="*/ 60 h 92"/>
                  <a:gd name="T6" fmla="*/ 32 w 130"/>
                  <a:gd name="T7" fmla="*/ 92 h 92"/>
                  <a:gd name="T8" fmla="*/ 129 w 130"/>
                  <a:gd name="T9" fmla="*/ 89 h 92"/>
                  <a:gd name="T10" fmla="*/ 130 w 130"/>
                  <a:gd name="T11" fmla="*/ 56 h 92"/>
                  <a:gd name="T12" fmla="*/ 84 w 130"/>
                  <a:gd name="T13" fmla="*/ 55 h 92"/>
                  <a:gd name="T14" fmla="*/ 50 w 130"/>
                  <a:gd name="T15" fmla="*/ 40 h 92"/>
                  <a:gd name="T16" fmla="*/ 40 w 130"/>
                  <a:gd name="T17" fmla="*/ 13 h 92"/>
                  <a:gd name="T18" fmla="*/ 0 w 130"/>
                  <a:gd name="T19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0" h="92">
                    <a:moveTo>
                      <a:pt x="0" y="0"/>
                    </a:moveTo>
                    <a:lnTo>
                      <a:pt x="13" y="32"/>
                    </a:lnTo>
                    <a:lnTo>
                      <a:pt x="32" y="60"/>
                    </a:lnTo>
                    <a:lnTo>
                      <a:pt x="32" y="92"/>
                    </a:lnTo>
                    <a:lnTo>
                      <a:pt x="129" y="89"/>
                    </a:lnTo>
                    <a:lnTo>
                      <a:pt x="130" y="56"/>
                    </a:lnTo>
                    <a:lnTo>
                      <a:pt x="84" y="55"/>
                    </a:lnTo>
                    <a:lnTo>
                      <a:pt x="50" y="40"/>
                    </a:lnTo>
                    <a:lnTo>
                      <a:pt x="40" y="1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47500" lnSpcReduction="20000"/>
              </a:bodyPr>
              <a:lstStyle/>
              <a:p>
                <a:pPr algn="ctr"/>
              </a:p>
            </p:txBody>
          </p:sp>
          <p:sp>
            <p:nvSpPr>
              <p:cNvPr id="208" name="ïsḻîḋê"/>
              <p:cNvSpPr/>
              <p:nvPr/>
            </p:nvSpPr>
            <p:spPr bwMode="auto">
              <a:xfrm>
                <a:off x="4665" y="212"/>
                <a:ext cx="50" cy="34"/>
              </a:xfrm>
              <a:custGeom>
                <a:avLst/>
                <a:gdLst>
                  <a:gd name="T0" fmla="*/ 0 w 50"/>
                  <a:gd name="T1" fmla="*/ 0 h 34"/>
                  <a:gd name="T2" fmla="*/ 28 w 50"/>
                  <a:gd name="T3" fmla="*/ 24 h 34"/>
                  <a:gd name="T4" fmla="*/ 50 w 50"/>
                  <a:gd name="T5" fmla="*/ 34 h 34"/>
                  <a:gd name="T6" fmla="*/ 50 w 50"/>
                  <a:gd name="T7" fmla="*/ 3 h 34"/>
                  <a:gd name="T8" fmla="*/ 0 w 50"/>
                  <a:gd name="T9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34">
                    <a:moveTo>
                      <a:pt x="0" y="0"/>
                    </a:moveTo>
                    <a:lnTo>
                      <a:pt x="28" y="24"/>
                    </a:lnTo>
                    <a:lnTo>
                      <a:pt x="50" y="34"/>
                    </a:lnTo>
                    <a:lnTo>
                      <a:pt x="50" y="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209" name="îṡļidê"/>
              <p:cNvSpPr/>
              <p:nvPr/>
            </p:nvSpPr>
            <p:spPr bwMode="auto">
              <a:xfrm>
                <a:off x="4446" y="346"/>
                <a:ext cx="88" cy="87"/>
              </a:xfrm>
              <a:custGeom>
                <a:avLst/>
                <a:gdLst>
                  <a:gd name="T0" fmla="*/ 15 w 88"/>
                  <a:gd name="T1" fmla="*/ 78 h 87"/>
                  <a:gd name="T2" fmla="*/ 0 w 88"/>
                  <a:gd name="T3" fmla="*/ 46 h 87"/>
                  <a:gd name="T4" fmla="*/ 10 w 88"/>
                  <a:gd name="T5" fmla="*/ 0 h 87"/>
                  <a:gd name="T6" fmla="*/ 59 w 88"/>
                  <a:gd name="T7" fmla="*/ 5 h 87"/>
                  <a:gd name="T8" fmla="*/ 88 w 88"/>
                  <a:gd name="T9" fmla="*/ 21 h 87"/>
                  <a:gd name="T10" fmla="*/ 58 w 88"/>
                  <a:gd name="T11" fmla="*/ 52 h 87"/>
                  <a:gd name="T12" fmla="*/ 36 w 88"/>
                  <a:gd name="T13" fmla="*/ 87 h 87"/>
                  <a:gd name="T14" fmla="*/ 15 w 88"/>
                  <a:gd name="T15" fmla="*/ 78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8" h="87">
                    <a:moveTo>
                      <a:pt x="15" y="78"/>
                    </a:moveTo>
                    <a:lnTo>
                      <a:pt x="0" y="46"/>
                    </a:lnTo>
                    <a:lnTo>
                      <a:pt x="10" y="0"/>
                    </a:lnTo>
                    <a:lnTo>
                      <a:pt x="59" y="5"/>
                    </a:lnTo>
                    <a:lnTo>
                      <a:pt x="88" y="21"/>
                    </a:lnTo>
                    <a:lnTo>
                      <a:pt x="58" y="52"/>
                    </a:lnTo>
                    <a:lnTo>
                      <a:pt x="36" y="87"/>
                    </a:lnTo>
                    <a:lnTo>
                      <a:pt x="15" y="7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 algn="ctr"/>
              </a:p>
            </p:txBody>
          </p:sp>
          <p:sp>
            <p:nvSpPr>
              <p:cNvPr id="210" name="îSľíďê"/>
              <p:cNvSpPr/>
              <p:nvPr/>
            </p:nvSpPr>
            <p:spPr bwMode="auto">
              <a:xfrm>
                <a:off x="4504" y="368"/>
                <a:ext cx="145" cy="126"/>
              </a:xfrm>
              <a:custGeom>
                <a:avLst/>
                <a:gdLst>
                  <a:gd name="T0" fmla="*/ 120 w 145"/>
                  <a:gd name="T1" fmla="*/ 5 h 126"/>
                  <a:gd name="T2" fmla="*/ 120 w 145"/>
                  <a:gd name="T3" fmla="*/ 60 h 126"/>
                  <a:gd name="T4" fmla="*/ 145 w 145"/>
                  <a:gd name="T5" fmla="*/ 95 h 126"/>
                  <a:gd name="T6" fmla="*/ 140 w 145"/>
                  <a:gd name="T7" fmla="*/ 118 h 126"/>
                  <a:gd name="T8" fmla="*/ 96 w 145"/>
                  <a:gd name="T9" fmla="*/ 123 h 126"/>
                  <a:gd name="T10" fmla="*/ 43 w 145"/>
                  <a:gd name="T11" fmla="*/ 126 h 126"/>
                  <a:gd name="T12" fmla="*/ 13 w 145"/>
                  <a:gd name="T13" fmla="*/ 99 h 126"/>
                  <a:gd name="T14" fmla="*/ 22 w 145"/>
                  <a:gd name="T15" fmla="*/ 81 h 126"/>
                  <a:gd name="T16" fmla="*/ 0 w 145"/>
                  <a:gd name="T17" fmla="*/ 58 h 126"/>
                  <a:gd name="T18" fmla="*/ 35 w 145"/>
                  <a:gd name="T19" fmla="*/ 10 h 126"/>
                  <a:gd name="T20" fmla="*/ 56 w 145"/>
                  <a:gd name="T21" fmla="*/ 30 h 126"/>
                  <a:gd name="T22" fmla="*/ 89 w 145"/>
                  <a:gd name="T23" fmla="*/ 13 h 126"/>
                  <a:gd name="T24" fmla="*/ 103 w 145"/>
                  <a:gd name="T25" fmla="*/ 0 h 126"/>
                  <a:gd name="T26" fmla="*/ 120 w 145"/>
                  <a:gd name="T27" fmla="*/ 5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45" h="126">
                    <a:moveTo>
                      <a:pt x="120" y="5"/>
                    </a:moveTo>
                    <a:lnTo>
                      <a:pt x="120" y="60"/>
                    </a:lnTo>
                    <a:lnTo>
                      <a:pt x="145" y="95"/>
                    </a:lnTo>
                    <a:lnTo>
                      <a:pt x="140" y="118"/>
                    </a:lnTo>
                    <a:lnTo>
                      <a:pt x="96" y="123"/>
                    </a:lnTo>
                    <a:lnTo>
                      <a:pt x="43" y="126"/>
                    </a:lnTo>
                    <a:lnTo>
                      <a:pt x="13" y="99"/>
                    </a:lnTo>
                    <a:lnTo>
                      <a:pt x="22" y="81"/>
                    </a:lnTo>
                    <a:lnTo>
                      <a:pt x="0" y="58"/>
                    </a:lnTo>
                    <a:lnTo>
                      <a:pt x="35" y="10"/>
                    </a:lnTo>
                    <a:lnTo>
                      <a:pt x="56" y="30"/>
                    </a:lnTo>
                    <a:lnTo>
                      <a:pt x="89" y="13"/>
                    </a:lnTo>
                    <a:lnTo>
                      <a:pt x="103" y="0"/>
                    </a:lnTo>
                    <a:lnTo>
                      <a:pt x="12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algn="ctr"/>
              </a:p>
            </p:txBody>
          </p:sp>
          <p:sp>
            <p:nvSpPr>
              <p:cNvPr id="211" name="íŝlîďe"/>
              <p:cNvSpPr/>
              <p:nvPr/>
            </p:nvSpPr>
            <p:spPr bwMode="auto">
              <a:xfrm>
                <a:off x="4744" y="368"/>
                <a:ext cx="231" cy="265"/>
              </a:xfrm>
              <a:custGeom>
                <a:avLst/>
                <a:gdLst>
                  <a:gd name="T0" fmla="*/ 195 w 231"/>
                  <a:gd name="T1" fmla="*/ 265 h 265"/>
                  <a:gd name="T2" fmla="*/ 162 w 231"/>
                  <a:gd name="T3" fmla="*/ 250 h 265"/>
                  <a:gd name="T4" fmla="*/ 141 w 231"/>
                  <a:gd name="T5" fmla="*/ 227 h 265"/>
                  <a:gd name="T6" fmla="*/ 97 w 231"/>
                  <a:gd name="T7" fmla="*/ 214 h 265"/>
                  <a:gd name="T8" fmla="*/ 104 w 231"/>
                  <a:gd name="T9" fmla="*/ 204 h 265"/>
                  <a:gd name="T10" fmla="*/ 130 w 231"/>
                  <a:gd name="T11" fmla="*/ 197 h 265"/>
                  <a:gd name="T12" fmla="*/ 137 w 231"/>
                  <a:gd name="T13" fmla="*/ 150 h 265"/>
                  <a:gd name="T14" fmla="*/ 101 w 231"/>
                  <a:gd name="T15" fmla="*/ 104 h 265"/>
                  <a:gd name="T16" fmla="*/ 33 w 231"/>
                  <a:gd name="T17" fmla="*/ 99 h 265"/>
                  <a:gd name="T18" fmla="*/ 4 w 231"/>
                  <a:gd name="T19" fmla="*/ 77 h 265"/>
                  <a:gd name="T20" fmla="*/ 0 w 231"/>
                  <a:gd name="T21" fmla="*/ 44 h 265"/>
                  <a:gd name="T22" fmla="*/ 20 w 231"/>
                  <a:gd name="T23" fmla="*/ 0 h 265"/>
                  <a:gd name="T24" fmla="*/ 42 w 231"/>
                  <a:gd name="T25" fmla="*/ 0 h 265"/>
                  <a:gd name="T26" fmla="*/ 91 w 231"/>
                  <a:gd name="T27" fmla="*/ 2 h 265"/>
                  <a:gd name="T28" fmla="*/ 135 w 231"/>
                  <a:gd name="T29" fmla="*/ 53 h 265"/>
                  <a:gd name="T30" fmla="*/ 189 w 231"/>
                  <a:gd name="T31" fmla="*/ 101 h 265"/>
                  <a:gd name="T32" fmla="*/ 172 w 231"/>
                  <a:gd name="T33" fmla="*/ 126 h 265"/>
                  <a:gd name="T34" fmla="*/ 231 w 231"/>
                  <a:gd name="T35" fmla="*/ 167 h 265"/>
                  <a:gd name="T36" fmla="*/ 226 w 231"/>
                  <a:gd name="T37" fmla="*/ 207 h 265"/>
                  <a:gd name="T38" fmla="*/ 190 w 231"/>
                  <a:gd name="T39" fmla="*/ 204 h 265"/>
                  <a:gd name="T40" fmla="*/ 210 w 231"/>
                  <a:gd name="T41" fmla="*/ 226 h 265"/>
                  <a:gd name="T42" fmla="*/ 212 w 231"/>
                  <a:gd name="T43" fmla="*/ 249 h 265"/>
                  <a:gd name="T44" fmla="*/ 195 w 231"/>
                  <a:gd name="T45" fmla="*/ 265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31" h="265">
                    <a:moveTo>
                      <a:pt x="195" y="265"/>
                    </a:moveTo>
                    <a:lnTo>
                      <a:pt x="162" y="250"/>
                    </a:lnTo>
                    <a:lnTo>
                      <a:pt x="141" y="227"/>
                    </a:lnTo>
                    <a:lnTo>
                      <a:pt x="97" y="214"/>
                    </a:lnTo>
                    <a:lnTo>
                      <a:pt x="104" y="204"/>
                    </a:lnTo>
                    <a:lnTo>
                      <a:pt x="130" y="197"/>
                    </a:lnTo>
                    <a:lnTo>
                      <a:pt x="137" y="150"/>
                    </a:lnTo>
                    <a:lnTo>
                      <a:pt x="101" y="104"/>
                    </a:lnTo>
                    <a:lnTo>
                      <a:pt x="33" y="99"/>
                    </a:lnTo>
                    <a:lnTo>
                      <a:pt x="4" y="77"/>
                    </a:lnTo>
                    <a:lnTo>
                      <a:pt x="0" y="44"/>
                    </a:lnTo>
                    <a:lnTo>
                      <a:pt x="20" y="0"/>
                    </a:lnTo>
                    <a:lnTo>
                      <a:pt x="42" y="0"/>
                    </a:lnTo>
                    <a:lnTo>
                      <a:pt x="91" y="2"/>
                    </a:lnTo>
                    <a:lnTo>
                      <a:pt x="135" y="53"/>
                    </a:lnTo>
                    <a:lnTo>
                      <a:pt x="189" y="101"/>
                    </a:lnTo>
                    <a:lnTo>
                      <a:pt x="172" y="126"/>
                    </a:lnTo>
                    <a:lnTo>
                      <a:pt x="231" y="167"/>
                    </a:lnTo>
                    <a:lnTo>
                      <a:pt x="226" y="207"/>
                    </a:lnTo>
                    <a:lnTo>
                      <a:pt x="190" y="204"/>
                    </a:lnTo>
                    <a:lnTo>
                      <a:pt x="210" y="226"/>
                    </a:lnTo>
                    <a:lnTo>
                      <a:pt x="212" y="249"/>
                    </a:lnTo>
                    <a:lnTo>
                      <a:pt x="195" y="26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212" name="íṥḷídé"/>
              <p:cNvSpPr/>
              <p:nvPr/>
            </p:nvSpPr>
            <p:spPr bwMode="auto">
              <a:xfrm>
                <a:off x="4097" y="363"/>
                <a:ext cx="1103" cy="1474"/>
              </a:xfrm>
              <a:custGeom>
                <a:avLst/>
                <a:gdLst>
                  <a:gd name="T0" fmla="*/ 629 w 1103"/>
                  <a:gd name="T1" fmla="*/ 34 h 1474"/>
                  <a:gd name="T2" fmla="*/ 671 w 1103"/>
                  <a:gd name="T3" fmla="*/ 153 h 1474"/>
                  <a:gd name="T4" fmla="*/ 709 w 1103"/>
                  <a:gd name="T5" fmla="*/ 85 h 1474"/>
                  <a:gd name="T6" fmla="*/ 703 w 1103"/>
                  <a:gd name="T7" fmla="*/ 185 h 1474"/>
                  <a:gd name="T8" fmla="*/ 607 w 1103"/>
                  <a:gd name="T9" fmla="*/ 294 h 1474"/>
                  <a:gd name="T10" fmla="*/ 711 w 1103"/>
                  <a:gd name="T11" fmla="*/ 378 h 1474"/>
                  <a:gd name="T12" fmla="*/ 739 w 1103"/>
                  <a:gd name="T13" fmla="*/ 415 h 1474"/>
                  <a:gd name="T14" fmla="*/ 749 w 1103"/>
                  <a:gd name="T15" fmla="*/ 330 h 1474"/>
                  <a:gd name="T16" fmla="*/ 770 w 1103"/>
                  <a:gd name="T17" fmla="*/ 265 h 1474"/>
                  <a:gd name="T18" fmla="*/ 815 w 1103"/>
                  <a:gd name="T19" fmla="*/ 313 h 1474"/>
                  <a:gd name="T20" fmla="*/ 855 w 1103"/>
                  <a:gd name="T21" fmla="*/ 297 h 1474"/>
                  <a:gd name="T22" fmla="*/ 909 w 1103"/>
                  <a:gd name="T23" fmla="*/ 382 h 1474"/>
                  <a:gd name="T24" fmla="*/ 955 w 1103"/>
                  <a:gd name="T25" fmla="*/ 470 h 1474"/>
                  <a:gd name="T26" fmla="*/ 900 w 1103"/>
                  <a:gd name="T27" fmla="*/ 473 h 1474"/>
                  <a:gd name="T28" fmla="*/ 840 w 1103"/>
                  <a:gd name="T29" fmla="*/ 448 h 1474"/>
                  <a:gd name="T30" fmla="*/ 892 w 1103"/>
                  <a:gd name="T31" fmla="*/ 485 h 1474"/>
                  <a:gd name="T32" fmla="*/ 850 w 1103"/>
                  <a:gd name="T33" fmla="*/ 505 h 1474"/>
                  <a:gd name="T34" fmla="*/ 765 w 1103"/>
                  <a:gd name="T35" fmla="*/ 595 h 1474"/>
                  <a:gd name="T36" fmla="*/ 720 w 1103"/>
                  <a:gd name="T37" fmla="*/ 670 h 1474"/>
                  <a:gd name="T38" fmla="*/ 705 w 1103"/>
                  <a:gd name="T39" fmla="*/ 674 h 1474"/>
                  <a:gd name="T40" fmla="*/ 607 w 1103"/>
                  <a:gd name="T41" fmla="*/ 671 h 1474"/>
                  <a:gd name="T42" fmla="*/ 626 w 1103"/>
                  <a:gd name="T43" fmla="*/ 767 h 1474"/>
                  <a:gd name="T44" fmla="*/ 662 w 1103"/>
                  <a:gd name="T45" fmla="*/ 769 h 1474"/>
                  <a:gd name="T46" fmla="*/ 701 w 1103"/>
                  <a:gd name="T47" fmla="*/ 816 h 1474"/>
                  <a:gd name="T48" fmla="*/ 744 w 1103"/>
                  <a:gd name="T49" fmla="*/ 847 h 1474"/>
                  <a:gd name="T50" fmla="*/ 803 w 1103"/>
                  <a:gd name="T51" fmla="*/ 824 h 1474"/>
                  <a:gd name="T52" fmla="*/ 881 w 1103"/>
                  <a:gd name="T53" fmla="*/ 835 h 1474"/>
                  <a:gd name="T54" fmla="*/ 947 w 1103"/>
                  <a:gd name="T55" fmla="*/ 878 h 1474"/>
                  <a:gd name="T56" fmla="*/ 1026 w 1103"/>
                  <a:gd name="T57" fmla="*/ 943 h 1474"/>
                  <a:gd name="T58" fmla="*/ 1070 w 1103"/>
                  <a:gd name="T59" fmla="*/ 1034 h 1474"/>
                  <a:gd name="T60" fmla="*/ 1006 w 1103"/>
                  <a:gd name="T61" fmla="*/ 1130 h 1474"/>
                  <a:gd name="T62" fmla="*/ 944 w 1103"/>
                  <a:gd name="T63" fmla="*/ 1230 h 1474"/>
                  <a:gd name="T64" fmla="*/ 916 w 1103"/>
                  <a:gd name="T65" fmla="*/ 1266 h 1474"/>
                  <a:gd name="T66" fmla="*/ 833 w 1103"/>
                  <a:gd name="T67" fmla="*/ 1356 h 1474"/>
                  <a:gd name="T68" fmla="*/ 826 w 1103"/>
                  <a:gd name="T69" fmla="*/ 1405 h 1474"/>
                  <a:gd name="T70" fmla="*/ 837 w 1103"/>
                  <a:gd name="T71" fmla="*/ 1474 h 1474"/>
                  <a:gd name="T72" fmla="*/ 789 w 1103"/>
                  <a:gd name="T73" fmla="*/ 1295 h 1474"/>
                  <a:gd name="T74" fmla="*/ 752 w 1103"/>
                  <a:gd name="T75" fmla="*/ 1036 h 1474"/>
                  <a:gd name="T76" fmla="*/ 751 w 1103"/>
                  <a:gd name="T77" fmla="*/ 894 h 1474"/>
                  <a:gd name="T78" fmla="*/ 687 w 1103"/>
                  <a:gd name="T79" fmla="*/ 845 h 1474"/>
                  <a:gd name="T80" fmla="*/ 521 w 1103"/>
                  <a:gd name="T81" fmla="*/ 774 h 1474"/>
                  <a:gd name="T82" fmla="*/ 448 w 1103"/>
                  <a:gd name="T83" fmla="*/ 652 h 1474"/>
                  <a:gd name="T84" fmla="*/ 463 w 1103"/>
                  <a:gd name="T85" fmla="*/ 716 h 1474"/>
                  <a:gd name="T86" fmla="*/ 369 w 1103"/>
                  <a:gd name="T87" fmla="*/ 577 h 1474"/>
                  <a:gd name="T88" fmla="*/ 278 w 1103"/>
                  <a:gd name="T89" fmla="*/ 341 h 1474"/>
                  <a:gd name="T90" fmla="*/ 138 w 1103"/>
                  <a:gd name="T91" fmla="*/ 311 h 1474"/>
                  <a:gd name="T92" fmla="*/ 132 w 1103"/>
                  <a:gd name="T93" fmla="*/ 327 h 1474"/>
                  <a:gd name="T94" fmla="*/ 87 w 1103"/>
                  <a:gd name="T95" fmla="*/ 330 h 1474"/>
                  <a:gd name="T96" fmla="*/ 28 w 1103"/>
                  <a:gd name="T97" fmla="*/ 296 h 1474"/>
                  <a:gd name="T98" fmla="*/ 53 w 1103"/>
                  <a:gd name="T99" fmla="*/ 217 h 1474"/>
                  <a:gd name="T100" fmla="*/ 0 w 1103"/>
                  <a:gd name="T101" fmla="*/ 204 h 1474"/>
                  <a:gd name="T102" fmla="*/ 58 w 1103"/>
                  <a:gd name="T103" fmla="*/ 189 h 1474"/>
                  <a:gd name="T104" fmla="*/ 10 w 1103"/>
                  <a:gd name="T105" fmla="*/ 142 h 1474"/>
                  <a:gd name="T106" fmla="*/ 95 w 1103"/>
                  <a:gd name="T107" fmla="*/ 71 h 1474"/>
                  <a:gd name="T108" fmla="*/ 207 w 1103"/>
                  <a:gd name="T109" fmla="*/ 101 h 1474"/>
                  <a:gd name="T110" fmla="*/ 278 w 1103"/>
                  <a:gd name="T111" fmla="*/ 109 h 1474"/>
                  <a:gd name="T112" fmla="*/ 365 w 1103"/>
                  <a:gd name="T113" fmla="*/ 112 h 1474"/>
                  <a:gd name="T114" fmla="*/ 448 w 1103"/>
                  <a:gd name="T115" fmla="*/ 145 h 1474"/>
                  <a:gd name="T116" fmla="*/ 500 w 1103"/>
                  <a:gd name="T117" fmla="*/ 151 h 1474"/>
                  <a:gd name="T118" fmla="*/ 545 w 1103"/>
                  <a:gd name="T119" fmla="*/ 156 h 1474"/>
                  <a:gd name="T120" fmla="*/ 581 w 1103"/>
                  <a:gd name="T121" fmla="*/ 106 h 1474"/>
                  <a:gd name="T122" fmla="*/ 592 w 1103"/>
                  <a:gd name="T123" fmla="*/ 95 h 1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03" h="1474">
                    <a:moveTo>
                      <a:pt x="602" y="0"/>
                    </a:moveTo>
                    <a:lnTo>
                      <a:pt x="644" y="0"/>
                    </a:lnTo>
                    <a:lnTo>
                      <a:pt x="629" y="34"/>
                    </a:lnTo>
                    <a:lnTo>
                      <a:pt x="612" y="52"/>
                    </a:lnTo>
                    <a:lnTo>
                      <a:pt x="628" y="100"/>
                    </a:lnTo>
                    <a:lnTo>
                      <a:pt x="671" y="153"/>
                    </a:lnTo>
                    <a:lnTo>
                      <a:pt x="684" y="120"/>
                    </a:lnTo>
                    <a:lnTo>
                      <a:pt x="687" y="78"/>
                    </a:lnTo>
                    <a:lnTo>
                      <a:pt x="709" y="85"/>
                    </a:lnTo>
                    <a:lnTo>
                      <a:pt x="719" y="124"/>
                    </a:lnTo>
                    <a:lnTo>
                      <a:pt x="727" y="156"/>
                    </a:lnTo>
                    <a:lnTo>
                      <a:pt x="703" y="185"/>
                    </a:lnTo>
                    <a:lnTo>
                      <a:pt x="680" y="186"/>
                    </a:lnTo>
                    <a:lnTo>
                      <a:pt x="648" y="232"/>
                    </a:lnTo>
                    <a:lnTo>
                      <a:pt x="607" y="294"/>
                    </a:lnTo>
                    <a:lnTo>
                      <a:pt x="626" y="343"/>
                    </a:lnTo>
                    <a:lnTo>
                      <a:pt x="680" y="369"/>
                    </a:lnTo>
                    <a:lnTo>
                      <a:pt x="711" y="378"/>
                    </a:lnTo>
                    <a:lnTo>
                      <a:pt x="711" y="407"/>
                    </a:lnTo>
                    <a:lnTo>
                      <a:pt x="733" y="429"/>
                    </a:lnTo>
                    <a:lnTo>
                      <a:pt x="739" y="415"/>
                    </a:lnTo>
                    <a:lnTo>
                      <a:pt x="732" y="386"/>
                    </a:lnTo>
                    <a:lnTo>
                      <a:pt x="756" y="362"/>
                    </a:lnTo>
                    <a:lnTo>
                      <a:pt x="749" y="330"/>
                    </a:lnTo>
                    <a:lnTo>
                      <a:pt x="748" y="308"/>
                    </a:lnTo>
                    <a:lnTo>
                      <a:pt x="749" y="258"/>
                    </a:lnTo>
                    <a:lnTo>
                      <a:pt x="770" y="265"/>
                    </a:lnTo>
                    <a:lnTo>
                      <a:pt x="788" y="259"/>
                    </a:lnTo>
                    <a:lnTo>
                      <a:pt x="799" y="283"/>
                    </a:lnTo>
                    <a:lnTo>
                      <a:pt x="815" y="313"/>
                    </a:lnTo>
                    <a:lnTo>
                      <a:pt x="832" y="332"/>
                    </a:lnTo>
                    <a:lnTo>
                      <a:pt x="845" y="320"/>
                    </a:lnTo>
                    <a:lnTo>
                      <a:pt x="855" y="297"/>
                    </a:lnTo>
                    <a:lnTo>
                      <a:pt x="865" y="310"/>
                    </a:lnTo>
                    <a:lnTo>
                      <a:pt x="881" y="354"/>
                    </a:lnTo>
                    <a:lnTo>
                      <a:pt x="909" y="382"/>
                    </a:lnTo>
                    <a:lnTo>
                      <a:pt x="932" y="416"/>
                    </a:lnTo>
                    <a:lnTo>
                      <a:pt x="933" y="448"/>
                    </a:lnTo>
                    <a:lnTo>
                      <a:pt x="955" y="470"/>
                    </a:lnTo>
                    <a:lnTo>
                      <a:pt x="952" y="489"/>
                    </a:lnTo>
                    <a:lnTo>
                      <a:pt x="930" y="484"/>
                    </a:lnTo>
                    <a:lnTo>
                      <a:pt x="900" y="473"/>
                    </a:lnTo>
                    <a:lnTo>
                      <a:pt x="923" y="429"/>
                    </a:lnTo>
                    <a:lnTo>
                      <a:pt x="907" y="440"/>
                    </a:lnTo>
                    <a:lnTo>
                      <a:pt x="840" y="448"/>
                    </a:lnTo>
                    <a:lnTo>
                      <a:pt x="860" y="459"/>
                    </a:lnTo>
                    <a:lnTo>
                      <a:pt x="862" y="485"/>
                    </a:lnTo>
                    <a:lnTo>
                      <a:pt x="892" y="485"/>
                    </a:lnTo>
                    <a:lnTo>
                      <a:pt x="898" y="497"/>
                    </a:lnTo>
                    <a:lnTo>
                      <a:pt x="845" y="523"/>
                    </a:lnTo>
                    <a:lnTo>
                      <a:pt x="850" y="505"/>
                    </a:lnTo>
                    <a:lnTo>
                      <a:pt x="805" y="539"/>
                    </a:lnTo>
                    <a:lnTo>
                      <a:pt x="800" y="550"/>
                    </a:lnTo>
                    <a:lnTo>
                      <a:pt x="765" y="595"/>
                    </a:lnTo>
                    <a:lnTo>
                      <a:pt x="763" y="609"/>
                    </a:lnTo>
                    <a:lnTo>
                      <a:pt x="722" y="646"/>
                    </a:lnTo>
                    <a:lnTo>
                      <a:pt x="720" y="670"/>
                    </a:lnTo>
                    <a:lnTo>
                      <a:pt x="728" y="702"/>
                    </a:lnTo>
                    <a:lnTo>
                      <a:pt x="719" y="711"/>
                    </a:lnTo>
                    <a:lnTo>
                      <a:pt x="705" y="674"/>
                    </a:lnTo>
                    <a:lnTo>
                      <a:pt x="663" y="664"/>
                    </a:lnTo>
                    <a:lnTo>
                      <a:pt x="645" y="674"/>
                    </a:lnTo>
                    <a:lnTo>
                      <a:pt x="607" y="671"/>
                    </a:lnTo>
                    <a:lnTo>
                      <a:pt x="588" y="704"/>
                    </a:lnTo>
                    <a:lnTo>
                      <a:pt x="593" y="756"/>
                    </a:lnTo>
                    <a:lnTo>
                      <a:pt x="626" y="767"/>
                    </a:lnTo>
                    <a:lnTo>
                      <a:pt x="643" y="746"/>
                    </a:lnTo>
                    <a:lnTo>
                      <a:pt x="671" y="742"/>
                    </a:lnTo>
                    <a:lnTo>
                      <a:pt x="662" y="769"/>
                    </a:lnTo>
                    <a:lnTo>
                      <a:pt x="661" y="796"/>
                    </a:lnTo>
                    <a:lnTo>
                      <a:pt x="687" y="791"/>
                    </a:lnTo>
                    <a:lnTo>
                      <a:pt x="701" y="816"/>
                    </a:lnTo>
                    <a:lnTo>
                      <a:pt x="703" y="840"/>
                    </a:lnTo>
                    <a:lnTo>
                      <a:pt x="711" y="850"/>
                    </a:lnTo>
                    <a:lnTo>
                      <a:pt x="744" y="847"/>
                    </a:lnTo>
                    <a:lnTo>
                      <a:pt x="751" y="855"/>
                    </a:lnTo>
                    <a:lnTo>
                      <a:pt x="777" y="831"/>
                    </a:lnTo>
                    <a:lnTo>
                      <a:pt x="803" y="824"/>
                    </a:lnTo>
                    <a:lnTo>
                      <a:pt x="810" y="828"/>
                    </a:lnTo>
                    <a:lnTo>
                      <a:pt x="853" y="840"/>
                    </a:lnTo>
                    <a:lnTo>
                      <a:pt x="881" y="835"/>
                    </a:lnTo>
                    <a:lnTo>
                      <a:pt x="897" y="858"/>
                    </a:lnTo>
                    <a:lnTo>
                      <a:pt x="914" y="869"/>
                    </a:lnTo>
                    <a:lnTo>
                      <a:pt x="947" y="878"/>
                    </a:lnTo>
                    <a:lnTo>
                      <a:pt x="974" y="902"/>
                    </a:lnTo>
                    <a:lnTo>
                      <a:pt x="977" y="925"/>
                    </a:lnTo>
                    <a:lnTo>
                      <a:pt x="1026" y="943"/>
                    </a:lnTo>
                    <a:lnTo>
                      <a:pt x="1086" y="966"/>
                    </a:lnTo>
                    <a:lnTo>
                      <a:pt x="1103" y="984"/>
                    </a:lnTo>
                    <a:lnTo>
                      <a:pt x="1070" y="1034"/>
                    </a:lnTo>
                    <a:lnTo>
                      <a:pt x="1063" y="1088"/>
                    </a:lnTo>
                    <a:lnTo>
                      <a:pt x="1043" y="1118"/>
                    </a:lnTo>
                    <a:lnTo>
                      <a:pt x="1006" y="1130"/>
                    </a:lnTo>
                    <a:lnTo>
                      <a:pt x="990" y="1155"/>
                    </a:lnTo>
                    <a:lnTo>
                      <a:pt x="979" y="1179"/>
                    </a:lnTo>
                    <a:lnTo>
                      <a:pt x="944" y="1230"/>
                    </a:lnTo>
                    <a:lnTo>
                      <a:pt x="918" y="1235"/>
                    </a:lnTo>
                    <a:lnTo>
                      <a:pt x="923" y="1247"/>
                    </a:lnTo>
                    <a:lnTo>
                      <a:pt x="916" y="1266"/>
                    </a:lnTo>
                    <a:lnTo>
                      <a:pt x="875" y="1286"/>
                    </a:lnTo>
                    <a:lnTo>
                      <a:pt x="860" y="1316"/>
                    </a:lnTo>
                    <a:lnTo>
                      <a:pt x="833" y="1356"/>
                    </a:lnTo>
                    <a:lnTo>
                      <a:pt x="847" y="1366"/>
                    </a:lnTo>
                    <a:lnTo>
                      <a:pt x="841" y="1387"/>
                    </a:lnTo>
                    <a:lnTo>
                      <a:pt x="826" y="1405"/>
                    </a:lnTo>
                    <a:lnTo>
                      <a:pt x="827" y="1433"/>
                    </a:lnTo>
                    <a:lnTo>
                      <a:pt x="859" y="1466"/>
                    </a:lnTo>
                    <a:lnTo>
                      <a:pt x="837" y="1474"/>
                    </a:lnTo>
                    <a:lnTo>
                      <a:pt x="807" y="1461"/>
                    </a:lnTo>
                    <a:lnTo>
                      <a:pt x="780" y="1409"/>
                    </a:lnTo>
                    <a:lnTo>
                      <a:pt x="789" y="1295"/>
                    </a:lnTo>
                    <a:lnTo>
                      <a:pt x="782" y="1257"/>
                    </a:lnTo>
                    <a:lnTo>
                      <a:pt x="814" y="1076"/>
                    </a:lnTo>
                    <a:lnTo>
                      <a:pt x="752" y="1036"/>
                    </a:lnTo>
                    <a:lnTo>
                      <a:pt x="725" y="963"/>
                    </a:lnTo>
                    <a:lnTo>
                      <a:pt x="727" y="930"/>
                    </a:lnTo>
                    <a:lnTo>
                      <a:pt x="751" y="894"/>
                    </a:lnTo>
                    <a:lnTo>
                      <a:pt x="743" y="859"/>
                    </a:lnTo>
                    <a:lnTo>
                      <a:pt x="722" y="866"/>
                    </a:lnTo>
                    <a:lnTo>
                      <a:pt x="687" y="845"/>
                    </a:lnTo>
                    <a:lnTo>
                      <a:pt x="662" y="816"/>
                    </a:lnTo>
                    <a:lnTo>
                      <a:pt x="609" y="798"/>
                    </a:lnTo>
                    <a:lnTo>
                      <a:pt x="521" y="774"/>
                    </a:lnTo>
                    <a:lnTo>
                      <a:pt x="507" y="723"/>
                    </a:lnTo>
                    <a:lnTo>
                      <a:pt x="458" y="647"/>
                    </a:lnTo>
                    <a:lnTo>
                      <a:pt x="448" y="652"/>
                    </a:lnTo>
                    <a:lnTo>
                      <a:pt x="469" y="697"/>
                    </a:lnTo>
                    <a:lnTo>
                      <a:pt x="487" y="730"/>
                    </a:lnTo>
                    <a:lnTo>
                      <a:pt x="463" y="716"/>
                    </a:lnTo>
                    <a:lnTo>
                      <a:pt x="448" y="687"/>
                    </a:lnTo>
                    <a:lnTo>
                      <a:pt x="421" y="635"/>
                    </a:lnTo>
                    <a:lnTo>
                      <a:pt x="369" y="577"/>
                    </a:lnTo>
                    <a:lnTo>
                      <a:pt x="366" y="496"/>
                    </a:lnTo>
                    <a:lnTo>
                      <a:pt x="336" y="440"/>
                    </a:lnTo>
                    <a:lnTo>
                      <a:pt x="278" y="341"/>
                    </a:lnTo>
                    <a:lnTo>
                      <a:pt x="212" y="301"/>
                    </a:lnTo>
                    <a:lnTo>
                      <a:pt x="162" y="294"/>
                    </a:lnTo>
                    <a:lnTo>
                      <a:pt x="138" y="311"/>
                    </a:lnTo>
                    <a:lnTo>
                      <a:pt x="138" y="289"/>
                    </a:lnTo>
                    <a:lnTo>
                      <a:pt x="116" y="312"/>
                    </a:lnTo>
                    <a:lnTo>
                      <a:pt x="132" y="327"/>
                    </a:lnTo>
                    <a:lnTo>
                      <a:pt x="19" y="392"/>
                    </a:lnTo>
                    <a:lnTo>
                      <a:pt x="40" y="368"/>
                    </a:lnTo>
                    <a:lnTo>
                      <a:pt x="87" y="330"/>
                    </a:lnTo>
                    <a:lnTo>
                      <a:pt x="70" y="321"/>
                    </a:lnTo>
                    <a:lnTo>
                      <a:pt x="53" y="321"/>
                    </a:lnTo>
                    <a:lnTo>
                      <a:pt x="28" y="296"/>
                    </a:lnTo>
                    <a:lnTo>
                      <a:pt x="21" y="261"/>
                    </a:lnTo>
                    <a:lnTo>
                      <a:pt x="58" y="240"/>
                    </a:lnTo>
                    <a:lnTo>
                      <a:pt x="53" y="217"/>
                    </a:lnTo>
                    <a:lnTo>
                      <a:pt x="44" y="227"/>
                    </a:lnTo>
                    <a:lnTo>
                      <a:pt x="28" y="225"/>
                    </a:lnTo>
                    <a:lnTo>
                      <a:pt x="0" y="204"/>
                    </a:lnTo>
                    <a:lnTo>
                      <a:pt x="29" y="180"/>
                    </a:lnTo>
                    <a:lnTo>
                      <a:pt x="47" y="195"/>
                    </a:lnTo>
                    <a:lnTo>
                      <a:pt x="58" y="189"/>
                    </a:lnTo>
                    <a:lnTo>
                      <a:pt x="47" y="174"/>
                    </a:lnTo>
                    <a:lnTo>
                      <a:pt x="35" y="161"/>
                    </a:lnTo>
                    <a:lnTo>
                      <a:pt x="10" y="142"/>
                    </a:lnTo>
                    <a:lnTo>
                      <a:pt x="34" y="127"/>
                    </a:lnTo>
                    <a:lnTo>
                      <a:pt x="63" y="81"/>
                    </a:lnTo>
                    <a:lnTo>
                      <a:pt x="95" y="71"/>
                    </a:lnTo>
                    <a:lnTo>
                      <a:pt x="132" y="87"/>
                    </a:lnTo>
                    <a:lnTo>
                      <a:pt x="156" y="92"/>
                    </a:lnTo>
                    <a:lnTo>
                      <a:pt x="207" y="101"/>
                    </a:lnTo>
                    <a:lnTo>
                      <a:pt x="245" y="119"/>
                    </a:lnTo>
                    <a:lnTo>
                      <a:pt x="261" y="128"/>
                    </a:lnTo>
                    <a:lnTo>
                      <a:pt x="278" y="109"/>
                    </a:lnTo>
                    <a:lnTo>
                      <a:pt x="299" y="106"/>
                    </a:lnTo>
                    <a:lnTo>
                      <a:pt x="333" y="99"/>
                    </a:lnTo>
                    <a:lnTo>
                      <a:pt x="365" y="112"/>
                    </a:lnTo>
                    <a:lnTo>
                      <a:pt x="398" y="119"/>
                    </a:lnTo>
                    <a:lnTo>
                      <a:pt x="430" y="127"/>
                    </a:lnTo>
                    <a:lnTo>
                      <a:pt x="448" y="145"/>
                    </a:lnTo>
                    <a:lnTo>
                      <a:pt x="442" y="155"/>
                    </a:lnTo>
                    <a:lnTo>
                      <a:pt x="481" y="148"/>
                    </a:lnTo>
                    <a:lnTo>
                      <a:pt x="500" y="151"/>
                    </a:lnTo>
                    <a:lnTo>
                      <a:pt x="491" y="142"/>
                    </a:lnTo>
                    <a:lnTo>
                      <a:pt x="520" y="138"/>
                    </a:lnTo>
                    <a:lnTo>
                      <a:pt x="545" y="156"/>
                    </a:lnTo>
                    <a:lnTo>
                      <a:pt x="574" y="150"/>
                    </a:lnTo>
                    <a:lnTo>
                      <a:pt x="568" y="125"/>
                    </a:lnTo>
                    <a:lnTo>
                      <a:pt x="581" y="106"/>
                    </a:lnTo>
                    <a:lnTo>
                      <a:pt x="604" y="131"/>
                    </a:lnTo>
                    <a:lnTo>
                      <a:pt x="610" y="118"/>
                    </a:lnTo>
                    <a:lnTo>
                      <a:pt x="592" y="95"/>
                    </a:lnTo>
                    <a:lnTo>
                      <a:pt x="599" y="65"/>
                    </a:lnTo>
                    <a:lnTo>
                      <a:pt x="60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213" name="îSḻiḍé"/>
              <p:cNvSpPr/>
              <p:nvPr/>
            </p:nvSpPr>
            <p:spPr bwMode="auto">
              <a:xfrm>
                <a:off x="4642" y="364"/>
                <a:ext cx="45" cy="72"/>
              </a:xfrm>
              <a:custGeom>
                <a:avLst/>
                <a:gdLst>
                  <a:gd name="T0" fmla="*/ 23 w 45"/>
                  <a:gd name="T1" fmla="*/ 0 h 72"/>
                  <a:gd name="T2" fmla="*/ 15 w 45"/>
                  <a:gd name="T3" fmla="*/ 20 h 72"/>
                  <a:gd name="T4" fmla="*/ 0 w 45"/>
                  <a:gd name="T5" fmla="*/ 27 h 72"/>
                  <a:gd name="T6" fmla="*/ 12 w 45"/>
                  <a:gd name="T7" fmla="*/ 39 h 72"/>
                  <a:gd name="T8" fmla="*/ 33 w 45"/>
                  <a:gd name="T9" fmla="*/ 72 h 72"/>
                  <a:gd name="T10" fmla="*/ 38 w 45"/>
                  <a:gd name="T11" fmla="*/ 51 h 72"/>
                  <a:gd name="T12" fmla="*/ 45 w 45"/>
                  <a:gd name="T13" fmla="*/ 20 h 72"/>
                  <a:gd name="T14" fmla="*/ 23 w 45"/>
                  <a:gd name="T15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" h="72">
                    <a:moveTo>
                      <a:pt x="23" y="0"/>
                    </a:moveTo>
                    <a:lnTo>
                      <a:pt x="15" y="20"/>
                    </a:lnTo>
                    <a:lnTo>
                      <a:pt x="0" y="27"/>
                    </a:lnTo>
                    <a:lnTo>
                      <a:pt x="12" y="39"/>
                    </a:lnTo>
                    <a:lnTo>
                      <a:pt x="33" y="72"/>
                    </a:lnTo>
                    <a:lnTo>
                      <a:pt x="38" y="51"/>
                    </a:lnTo>
                    <a:lnTo>
                      <a:pt x="45" y="20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214" name="ïšļídé"/>
              <p:cNvSpPr/>
              <p:nvPr/>
            </p:nvSpPr>
            <p:spPr bwMode="auto">
              <a:xfrm>
                <a:off x="4794" y="1090"/>
                <a:ext cx="70" cy="28"/>
              </a:xfrm>
              <a:custGeom>
                <a:avLst/>
                <a:gdLst>
                  <a:gd name="T0" fmla="*/ 0 w 70"/>
                  <a:gd name="T1" fmla="*/ 10 h 28"/>
                  <a:gd name="T2" fmla="*/ 12 w 70"/>
                  <a:gd name="T3" fmla="*/ 0 h 28"/>
                  <a:gd name="T4" fmla="*/ 49 w 70"/>
                  <a:gd name="T5" fmla="*/ 9 h 28"/>
                  <a:gd name="T6" fmla="*/ 70 w 70"/>
                  <a:gd name="T7" fmla="*/ 28 h 28"/>
                  <a:gd name="T8" fmla="*/ 47 w 70"/>
                  <a:gd name="T9" fmla="*/ 24 h 28"/>
                  <a:gd name="T10" fmla="*/ 0 w 70"/>
                  <a:gd name="T11" fmla="*/ 1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0" h="28">
                    <a:moveTo>
                      <a:pt x="0" y="10"/>
                    </a:moveTo>
                    <a:lnTo>
                      <a:pt x="12" y="0"/>
                    </a:lnTo>
                    <a:lnTo>
                      <a:pt x="49" y="9"/>
                    </a:lnTo>
                    <a:lnTo>
                      <a:pt x="70" y="28"/>
                    </a:lnTo>
                    <a:lnTo>
                      <a:pt x="47" y="24"/>
                    </a:lnTo>
                    <a:lnTo>
                      <a:pt x="0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215" name="iş1îḑê"/>
              <p:cNvSpPr/>
              <p:nvPr/>
            </p:nvSpPr>
            <p:spPr bwMode="auto">
              <a:xfrm>
                <a:off x="4879" y="1118"/>
                <a:ext cx="61" cy="19"/>
              </a:xfrm>
              <a:custGeom>
                <a:avLst/>
                <a:gdLst>
                  <a:gd name="T0" fmla="*/ 0 w 48"/>
                  <a:gd name="T1" fmla="*/ 13 h 15"/>
                  <a:gd name="T2" fmla="*/ 6 w 48"/>
                  <a:gd name="T3" fmla="*/ 1 h 15"/>
                  <a:gd name="T4" fmla="*/ 36 w 48"/>
                  <a:gd name="T5" fmla="*/ 2 h 15"/>
                  <a:gd name="T6" fmla="*/ 48 w 48"/>
                  <a:gd name="T7" fmla="*/ 15 h 15"/>
                  <a:gd name="T8" fmla="*/ 18 w 48"/>
                  <a:gd name="T9" fmla="*/ 12 h 15"/>
                  <a:gd name="T10" fmla="*/ 0 w 48"/>
                  <a:gd name="T11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8" h="15">
                    <a:moveTo>
                      <a:pt x="0" y="13"/>
                    </a:moveTo>
                    <a:cubicBezTo>
                      <a:pt x="0" y="13"/>
                      <a:pt x="1" y="0"/>
                      <a:pt x="6" y="1"/>
                    </a:cubicBezTo>
                    <a:cubicBezTo>
                      <a:pt x="12" y="2"/>
                      <a:pt x="36" y="2"/>
                      <a:pt x="36" y="2"/>
                    </a:cubicBezTo>
                    <a:cubicBezTo>
                      <a:pt x="48" y="15"/>
                      <a:pt x="48" y="15"/>
                      <a:pt x="48" y="15"/>
                    </a:cubicBezTo>
                    <a:cubicBezTo>
                      <a:pt x="18" y="12"/>
                      <a:pt x="18" y="12"/>
                      <a:pt x="18" y="12"/>
                    </a:cubicBezTo>
                    <a:lnTo>
                      <a:pt x="0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216" name="íṥlíďê"/>
              <p:cNvSpPr/>
              <p:nvPr/>
            </p:nvSpPr>
            <p:spPr bwMode="auto">
              <a:xfrm>
                <a:off x="4841" y="1130"/>
                <a:ext cx="19" cy="11"/>
              </a:xfrm>
              <a:custGeom>
                <a:avLst/>
                <a:gdLst>
                  <a:gd name="T0" fmla="*/ 4 w 19"/>
                  <a:gd name="T1" fmla="*/ 0 h 11"/>
                  <a:gd name="T2" fmla="*/ 18 w 19"/>
                  <a:gd name="T3" fmla="*/ 2 h 11"/>
                  <a:gd name="T4" fmla="*/ 19 w 19"/>
                  <a:gd name="T5" fmla="*/ 11 h 11"/>
                  <a:gd name="T6" fmla="*/ 0 w 19"/>
                  <a:gd name="T7" fmla="*/ 8 h 11"/>
                  <a:gd name="T8" fmla="*/ 4 w 19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1">
                    <a:moveTo>
                      <a:pt x="4" y="0"/>
                    </a:moveTo>
                    <a:lnTo>
                      <a:pt x="18" y="2"/>
                    </a:lnTo>
                    <a:lnTo>
                      <a:pt x="19" y="11"/>
                    </a:lnTo>
                    <a:lnTo>
                      <a:pt x="0" y="8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217" name="ï$lïḍé"/>
              <p:cNvSpPr/>
              <p:nvPr/>
            </p:nvSpPr>
            <p:spPr bwMode="auto">
              <a:xfrm>
                <a:off x="5601" y="212"/>
                <a:ext cx="45" cy="62"/>
              </a:xfrm>
              <a:custGeom>
                <a:avLst/>
                <a:gdLst>
                  <a:gd name="T0" fmla="*/ 45 w 45"/>
                  <a:gd name="T1" fmla="*/ 0 h 62"/>
                  <a:gd name="T2" fmla="*/ 36 w 45"/>
                  <a:gd name="T3" fmla="*/ 34 h 62"/>
                  <a:gd name="T4" fmla="*/ 29 w 45"/>
                  <a:gd name="T5" fmla="*/ 62 h 62"/>
                  <a:gd name="T6" fmla="*/ 4 w 45"/>
                  <a:gd name="T7" fmla="*/ 29 h 62"/>
                  <a:gd name="T8" fmla="*/ 0 w 45"/>
                  <a:gd name="T9" fmla="*/ 9 h 62"/>
                  <a:gd name="T10" fmla="*/ 45 w 45"/>
                  <a:gd name="T11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5" h="62">
                    <a:moveTo>
                      <a:pt x="45" y="0"/>
                    </a:moveTo>
                    <a:lnTo>
                      <a:pt x="36" y="34"/>
                    </a:lnTo>
                    <a:lnTo>
                      <a:pt x="29" y="62"/>
                    </a:lnTo>
                    <a:lnTo>
                      <a:pt x="4" y="29"/>
                    </a:lnTo>
                    <a:lnTo>
                      <a:pt x="0" y="9"/>
                    </a:lnTo>
                    <a:lnTo>
                      <a:pt x="4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218" name="i$liḍe"/>
              <p:cNvSpPr/>
              <p:nvPr/>
            </p:nvSpPr>
            <p:spPr bwMode="auto">
              <a:xfrm>
                <a:off x="6699" y="311"/>
                <a:ext cx="40" cy="25"/>
              </a:xfrm>
              <a:custGeom>
                <a:avLst/>
                <a:gdLst>
                  <a:gd name="T0" fmla="*/ 40 w 40"/>
                  <a:gd name="T1" fmla="*/ 14 h 25"/>
                  <a:gd name="T2" fmla="*/ 0 w 40"/>
                  <a:gd name="T3" fmla="*/ 0 h 25"/>
                  <a:gd name="T4" fmla="*/ 6 w 40"/>
                  <a:gd name="T5" fmla="*/ 15 h 25"/>
                  <a:gd name="T6" fmla="*/ 24 w 40"/>
                  <a:gd name="T7" fmla="*/ 25 h 25"/>
                  <a:gd name="T8" fmla="*/ 40 w 40"/>
                  <a:gd name="T9" fmla="*/ 1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25">
                    <a:moveTo>
                      <a:pt x="40" y="14"/>
                    </a:moveTo>
                    <a:lnTo>
                      <a:pt x="0" y="0"/>
                    </a:lnTo>
                    <a:lnTo>
                      <a:pt x="6" y="15"/>
                    </a:lnTo>
                    <a:lnTo>
                      <a:pt x="24" y="25"/>
                    </a:lnTo>
                    <a:lnTo>
                      <a:pt x="40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  <p:sp>
            <p:nvSpPr>
              <p:cNvPr id="219" name="iṥḷîḍe"/>
              <p:cNvSpPr/>
              <p:nvPr/>
            </p:nvSpPr>
            <p:spPr bwMode="auto">
              <a:xfrm>
                <a:off x="6620" y="288"/>
                <a:ext cx="54" cy="49"/>
              </a:xfrm>
              <a:custGeom>
                <a:avLst/>
                <a:gdLst>
                  <a:gd name="T0" fmla="*/ 38 w 54"/>
                  <a:gd name="T1" fmla="*/ 2 h 49"/>
                  <a:gd name="T2" fmla="*/ 18 w 54"/>
                  <a:gd name="T3" fmla="*/ 0 h 49"/>
                  <a:gd name="T4" fmla="*/ 0 w 54"/>
                  <a:gd name="T5" fmla="*/ 29 h 49"/>
                  <a:gd name="T6" fmla="*/ 20 w 54"/>
                  <a:gd name="T7" fmla="*/ 49 h 49"/>
                  <a:gd name="T8" fmla="*/ 54 w 54"/>
                  <a:gd name="T9" fmla="*/ 42 h 49"/>
                  <a:gd name="T10" fmla="*/ 38 w 54"/>
                  <a:gd name="T11" fmla="*/ 2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4" h="49">
                    <a:moveTo>
                      <a:pt x="38" y="2"/>
                    </a:moveTo>
                    <a:lnTo>
                      <a:pt x="18" y="0"/>
                    </a:lnTo>
                    <a:lnTo>
                      <a:pt x="0" y="29"/>
                    </a:lnTo>
                    <a:lnTo>
                      <a:pt x="20" y="49"/>
                    </a:lnTo>
                    <a:lnTo>
                      <a:pt x="54" y="42"/>
                    </a:lnTo>
                    <a:lnTo>
                      <a:pt x="38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</a:p>
            </p:txBody>
          </p:sp>
        </p:grpSp>
        <p:sp>
          <p:nvSpPr>
            <p:cNvPr id="135" name="íşļîḑê"/>
            <p:cNvSpPr/>
            <p:nvPr/>
          </p:nvSpPr>
          <p:spPr>
            <a:xfrm>
              <a:off x="10198031" y="1112481"/>
              <a:ext cx="381070" cy="381068"/>
            </a:xfrm>
            <a:prstGeom prst="ellipse">
              <a:avLst/>
            </a:prstGeom>
            <a:solidFill>
              <a:schemeClr val="accent1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77500" lnSpcReduction="20000"/>
            </a:bodyPr>
            <a:lstStyle/>
            <a:p>
              <a:pPr algn="ctr"/>
            </a:p>
          </p:txBody>
        </p:sp>
        <p:sp>
          <p:nvSpPr>
            <p:cNvPr id="136" name="iṣ1îďé"/>
            <p:cNvSpPr/>
            <p:nvPr/>
          </p:nvSpPr>
          <p:spPr>
            <a:xfrm>
              <a:off x="10494738" y="2748158"/>
              <a:ext cx="281912" cy="281912"/>
            </a:xfrm>
            <a:prstGeom prst="ellipse">
              <a:avLst/>
            </a:prstGeom>
            <a:solidFill>
              <a:schemeClr val="accent1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40000" lnSpcReduction="20000"/>
            </a:bodyPr>
            <a:lstStyle/>
            <a:p>
              <a:pPr algn="ctr"/>
            </a:p>
          </p:txBody>
        </p:sp>
        <p:sp>
          <p:nvSpPr>
            <p:cNvPr id="137" name="iṡ1ïde"/>
            <p:cNvSpPr/>
            <p:nvPr/>
          </p:nvSpPr>
          <p:spPr>
            <a:xfrm>
              <a:off x="6951454" y="2517901"/>
              <a:ext cx="281912" cy="281912"/>
            </a:xfrm>
            <a:prstGeom prst="ellipse">
              <a:avLst/>
            </a:prstGeom>
            <a:solidFill>
              <a:schemeClr val="accent1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40000" lnSpcReduction="20000"/>
            </a:bodyPr>
            <a:lstStyle/>
            <a:p>
              <a:pPr algn="ctr"/>
            </a:p>
          </p:txBody>
        </p:sp>
        <p:sp>
          <p:nvSpPr>
            <p:cNvPr id="138" name="íSļïḋê"/>
            <p:cNvSpPr/>
            <p:nvPr/>
          </p:nvSpPr>
          <p:spPr>
            <a:xfrm>
              <a:off x="6022263" y="1655914"/>
              <a:ext cx="281912" cy="28191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40000" lnSpcReduction="20000"/>
            </a:bodyPr>
            <a:lstStyle/>
            <a:p>
              <a:pPr algn="ctr"/>
            </a:p>
          </p:txBody>
        </p:sp>
        <p:sp>
          <p:nvSpPr>
            <p:cNvPr id="139" name="íšľïḑê"/>
            <p:cNvSpPr/>
            <p:nvPr/>
          </p:nvSpPr>
          <p:spPr>
            <a:xfrm>
              <a:off x="5864173" y="875763"/>
              <a:ext cx="281912" cy="28191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40000" lnSpcReduction="20000"/>
            </a:bodyPr>
            <a:lstStyle/>
            <a:p>
              <a:pPr algn="ctr"/>
            </a:p>
          </p:txBody>
        </p:sp>
        <p:sp>
          <p:nvSpPr>
            <p:cNvPr id="140" name="íŝ1iďê"/>
            <p:cNvSpPr/>
            <p:nvPr/>
          </p:nvSpPr>
          <p:spPr>
            <a:xfrm>
              <a:off x="9556717" y="1214126"/>
              <a:ext cx="203589" cy="20358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141" name="í$ļíḓê"/>
            <p:cNvSpPr/>
            <p:nvPr/>
          </p:nvSpPr>
          <p:spPr>
            <a:xfrm>
              <a:off x="8337869" y="843290"/>
              <a:ext cx="203589" cy="20358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142" name="îṡľîďe"/>
            <p:cNvSpPr/>
            <p:nvPr/>
          </p:nvSpPr>
          <p:spPr>
            <a:xfrm>
              <a:off x="10018778" y="1626627"/>
              <a:ext cx="203589" cy="20358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143" name="i$ľíḋè"/>
            <p:cNvSpPr/>
            <p:nvPr/>
          </p:nvSpPr>
          <p:spPr>
            <a:xfrm>
              <a:off x="8260828" y="2861668"/>
              <a:ext cx="203589" cy="20358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sp>
          <p:nvSpPr>
            <p:cNvPr id="144" name="îṡļîḋê"/>
            <p:cNvSpPr/>
            <p:nvPr/>
          </p:nvSpPr>
          <p:spPr>
            <a:xfrm>
              <a:off x="9634254" y="2253557"/>
              <a:ext cx="203589" cy="20358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</a:p>
          </p:txBody>
        </p:sp>
        <p:cxnSp>
          <p:nvCxnSpPr>
            <p:cNvPr id="145" name="直接连接符 144"/>
            <p:cNvCxnSpPr/>
            <p:nvPr/>
          </p:nvCxnSpPr>
          <p:spPr>
            <a:xfrm>
              <a:off x="670718" y="4319892"/>
              <a:ext cx="10850563" cy="0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6" name="ís1iḍe"/>
            <p:cNvSpPr txBox="1"/>
            <p:nvPr/>
          </p:nvSpPr>
          <p:spPr>
            <a:xfrm>
              <a:off x="673099" y="1510965"/>
              <a:ext cx="4714958" cy="58192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 fontScale="70000" lnSpcReduction="20000"/>
            </a:bodyPr>
            <a:lstStyle/>
            <a:p>
              <a:pPr marL="0" marR="0" lvl="0" indent="0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sz="28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Unified fonts make reading more fluent.</a:t>
              </a:r>
              <a:endParaRPr kumimoji="0" lang="en-US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endParaRPr>
            </a:p>
          </p:txBody>
        </p:sp>
        <p:sp>
          <p:nvSpPr>
            <p:cNvPr id="147" name="îşľiḑê"/>
            <p:cNvSpPr txBox="1"/>
            <p:nvPr/>
          </p:nvSpPr>
          <p:spPr>
            <a:xfrm>
              <a:off x="673101" y="2092891"/>
              <a:ext cx="4714956" cy="9207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 marL="0" marR="0" lvl="0" indent="0" defTabSz="9137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Theme color makes PPT more convenient to change.</a:t>
              </a: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endParaRPr>
            </a:p>
            <a:p>
              <a:pPr marL="0" marR="0" lvl="0" indent="0" defTabSz="9137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Adjust the spacing to adapt to Chinese typesetting, use the reference line in PPT.</a:t>
              </a: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endParaRPr>
            </a:p>
          </p:txBody>
        </p:sp>
        <p:grpSp>
          <p:nvGrpSpPr>
            <p:cNvPr id="148" name="íS1íḍe"/>
            <p:cNvGrpSpPr/>
            <p:nvPr/>
          </p:nvGrpSpPr>
          <p:grpSpPr>
            <a:xfrm>
              <a:off x="1879650" y="3936183"/>
              <a:ext cx="767418" cy="767418"/>
              <a:chOff x="1025999" y="1411000"/>
              <a:chExt cx="767418" cy="767418"/>
            </a:xfrm>
          </p:grpSpPr>
          <p:sp>
            <p:nvSpPr>
              <p:cNvPr id="161" name="î$ľîḋê"/>
              <p:cNvSpPr/>
              <p:nvPr/>
            </p:nvSpPr>
            <p:spPr bwMode="auto">
              <a:xfrm>
                <a:off x="1025999" y="1411000"/>
                <a:ext cx="767418" cy="76741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bg1">
                    <a:lumMod val="75000"/>
                  </a:schemeClr>
                </a:solidFill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162" name="îṧḻíďè"/>
              <p:cNvSpPr/>
              <p:nvPr/>
            </p:nvSpPr>
            <p:spPr bwMode="auto">
              <a:xfrm>
                <a:off x="1203096" y="1592753"/>
                <a:ext cx="413225" cy="403914"/>
              </a:xfrm>
              <a:custGeom>
                <a:avLst/>
                <a:gdLst>
                  <a:gd name="connsiteX0" fmla="*/ 163904 w 607933"/>
                  <a:gd name="connsiteY0" fmla="*/ 368072 h 594235"/>
                  <a:gd name="connsiteX1" fmla="*/ 194698 w 607933"/>
                  <a:gd name="connsiteY1" fmla="*/ 416677 h 594235"/>
                  <a:gd name="connsiteX2" fmla="*/ 52648 w 607933"/>
                  <a:gd name="connsiteY2" fmla="*/ 475202 h 594235"/>
                  <a:gd name="connsiteX3" fmla="*/ 303966 w 607933"/>
                  <a:gd name="connsiteY3" fmla="*/ 542654 h 594235"/>
                  <a:gd name="connsiteX4" fmla="*/ 555285 w 607933"/>
                  <a:gd name="connsiteY4" fmla="*/ 475202 h 594235"/>
                  <a:gd name="connsiteX5" fmla="*/ 412242 w 607933"/>
                  <a:gd name="connsiteY5" fmla="*/ 416677 h 594235"/>
                  <a:gd name="connsiteX6" fmla="*/ 444030 w 607933"/>
                  <a:gd name="connsiteY6" fmla="*/ 368072 h 594235"/>
                  <a:gd name="connsiteX7" fmla="*/ 607933 w 607933"/>
                  <a:gd name="connsiteY7" fmla="*/ 475202 h 594235"/>
                  <a:gd name="connsiteX8" fmla="*/ 303966 w 607933"/>
                  <a:gd name="connsiteY8" fmla="*/ 594235 h 594235"/>
                  <a:gd name="connsiteX9" fmla="*/ 0 w 607933"/>
                  <a:gd name="connsiteY9" fmla="*/ 475202 h 594235"/>
                  <a:gd name="connsiteX10" fmla="*/ 163904 w 607933"/>
                  <a:gd name="connsiteY10" fmla="*/ 368072 h 594235"/>
                  <a:gd name="connsiteX11" fmla="*/ 304444 w 607933"/>
                  <a:gd name="connsiteY11" fmla="*/ 119134 h 594235"/>
                  <a:gd name="connsiteX12" fmla="*/ 368550 w 607933"/>
                  <a:gd name="connsiteY12" fmla="*/ 183559 h 594235"/>
                  <a:gd name="connsiteX13" fmla="*/ 304444 w 607933"/>
                  <a:gd name="connsiteY13" fmla="*/ 247984 h 594235"/>
                  <a:gd name="connsiteX14" fmla="*/ 240338 w 607933"/>
                  <a:gd name="connsiteY14" fmla="*/ 183559 h 594235"/>
                  <a:gd name="connsiteX15" fmla="*/ 304444 w 607933"/>
                  <a:gd name="connsiteY15" fmla="*/ 119134 h 594235"/>
                  <a:gd name="connsiteX16" fmla="*/ 304941 w 607933"/>
                  <a:gd name="connsiteY16" fmla="*/ 78375 h 594235"/>
                  <a:gd name="connsiteX17" fmla="*/ 198655 w 607933"/>
                  <a:gd name="connsiteY17" fmla="*/ 183536 h 594235"/>
                  <a:gd name="connsiteX18" fmla="*/ 304941 w 607933"/>
                  <a:gd name="connsiteY18" fmla="*/ 288698 h 594235"/>
                  <a:gd name="connsiteX19" fmla="*/ 410234 w 607933"/>
                  <a:gd name="connsiteY19" fmla="*/ 183536 h 594235"/>
                  <a:gd name="connsiteX20" fmla="*/ 304941 w 607933"/>
                  <a:gd name="connsiteY20" fmla="*/ 78375 h 594235"/>
                  <a:gd name="connsiteX21" fmla="*/ 304941 w 607933"/>
                  <a:gd name="connsiteY21" fmla="*/ 0 h 594235"/>
                  <a:gd name="connsiteX22" fmla="*/ 482747 w 607933"/>
                  <a:gd name="connsiteY22" fmla="*/ 178576 h 594235"/>
                  <a:gd name="connsiteX23" fmla="*/ 338714 w 607933"/>
                  <a:gd name="connsiteY23" fmla="*/ 454376 h 594235"/>
                  <a:gd name="connsiteX24" fmla="*/ 304941 w 607933"/>
                  <a:gd name="connsiteY24" fmla="*/ 472234 h 594235"/>
                  <a:gd name="connsiteX25" fmla="*/ 270175 w 607933"/>
                  <a:gd name="connsiteY25" fmla="*/ 454376 h 594235"/>
                  <a:gd name="connsiteX26" fmla="*/ 126142 w 607933"/>
                  <a:gd name="connsiteY26" fmla="*/ 178576 h 594235"/>
                  <a:gd name="connsiteX27" fmla="*/ 304941 w 607933"/>
                  <a:gd name="connsiteY27" fmla="*/ 0 h 594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07933" h="594235">
                    <a:moveTo>
                      <a:pt x="163904" y="368072"/>
                    </a:moveTo>
                    <a:cubicBezTo>
                      <a:pt x="173837" y="383943"/>
                      <a:pt x="183771" y="399814"/>
                      <a:pt x="194698" y="416677"/>
                    </a:cubicBezTo>
                    <a:cubicBezTo>
                      <a:pt x="100329" y="430564"/>
                      <a:pt x="52648" y="460323"/>
                      <a:pt x="52648" y="475202"/>
                    </a:cubicBezTo>
                    <a:cubicBezTo>
                      <a:pt x="52648" y="495041"/>
                      <a:pt x="138076" y="542654"/>
                      <a:pt x="303966" y="542654"/>
                    </a:cubicBezTo>
                    <a:cubicBezTo>
                      <a:pt x="469857" y="542654"/>
                      <a:pt x="555285" y="495041"/>
                      <a:pt x="555285" y="475202"/>
                    </a:cubicBezTo>
                    <a:cubicBezTo>
                      <a:pt x="555285" y="460323"/>
                      <a:pt x="506611" y="430564"/>
                      <a:pt x="412242" y="416677"/>
                    </a:cubicBezTo>
                    <a:cubicBezTo>
                      <a:pt x="424162" y="399814"/>
                      <a:pt x="434096" y="383943"/>
                      <a:pt x="444030" y="368072"/>
                    </a:cubicBezTo>
                    <a:cubicBezTo>
                      <a:pt x="536412" y="385927"/>
                      <a:pt x="607933" y="421637"/>
                      <a:pt x="607933" y="475202"/>
                    </a:cubicBezTo>
                    <a:cubicBezTo>
                      <a:pt x="607933" y="553565"/>
                      <a:pt x="454956" y="594235"/>
                      <a:pt x="303966" y="594235"/>
                    </a:cubicBezTo>
                    <a:cubicBezTo>
                      <a:pt x="152977" y="594235"/>
                      <a:pt x="0" y="553565"/>
                      <a:pt x="0" y="475202"/>
                    </a:cubicBezTo>
                    <a:cubicBezTo>
                      <a:pt x="0" y="421637"/>
                      <a:pt x="70528" y="385927"/>
                      <a:pt x="163904" y="368072"/>
                    </a:cubicBezTo>
                    <a:close/>
                    <a:moveTo>
                      <a:pt x="304444" y="119134"/>
                    </a:moveTo>
                    <a:cubicBezTo>
                      <a:pt x="339849" y="119134"/>
                      <a:pt x="368550" y="147978"/>
                      <a:pt x="368550" y="183559"/>
                    </a:cubicBezTo>
                    <a:cubicBezTo>
                      <a:pt x="368550" y="219140"/>
                      <a:pt x="339849" y="247984"/>
                      <a:pt x="304444" y="247984"/>
                    </a:cubicBezTo>
                    <a:cubicBezTo>
                      <a:pt x="269039" y="247984"/>
                      <a:pt x="240338" y="219140"/>
                      <a:pt x="240338" y="183559"/>
                    </a:cubicBezTo>
                    <a:cubicBezTo>
                      <a:pt x="240338" y="147978"/>
                      <a:pt x="269039" y="119134"/>
                      <a:pt x="304444" y="119134"/>
                    </a:cubicBezTo>
                    <a:close/>
                    <a:moveTo>
                      <a:pt x="304941" y="78375"/>
                    </a:moveTo>
                    <a:cubicBezTo>
                      <a:pt x="246335" y="78375"/>
                      <a:pt x="198655" y="125003"/>
                      <a:pt x="198655" y="183536"/>
                    </a:cubicBezTo>
                    <a:cubicBezTo>
                      <a:pt x="198655" y="242070"/>
                      <a:pt x="246335" y="288698"/>
                      <a:pt x="304941" y="288698"/>
                    </a:cubicBezTo>
                    <a:cubicBezTo>
                      <a:pt x="362554" y="288698"/>
                      <a:pt x="410234" y="242070"/>
                      <a:pt x="410234" y="183536"/>
                    </a:cubicBezTo>
                    <a:cubicBezTo>
                      <a:pt x="410234" y="125003"/>
                      <a:pt x="362554" y="78375"/>
                      <a:pt x="304941" y="78375"/>
                    </a:cubicBezTo>
                    <a:close/>
                    <a:moveTo>
                      <a:pt x="304941" y="0"/>
                    </a:moveTo>
                    <a:cubicBezTo>
                      <a:pt x="403281" y="0"/>
                      <a:pt x="482747" y="80359"/>
                      <a:pt x="482747" y="178576"/>
                    </a:cubicBezTo>
                    <a:cubicBezTo>
                      <a:pt x="482747" y="249014"/>
                      <a:pt x="391361" y="383938"/>
                      <a:pt x="338714" y="454376"/>
                    </a:cubicBezTo>
                    <a:cubicBezTo>
                      <a:pt x="330768" y="465289"/>
                      <a:pt x="317854" y="472234"/>
                      <a:pt x="304941" y="472234"/>
                    </a:cubicBezTo>
                    <a:cubicBezTo>
                      <a:pt x="291035" y="472234"/>
                      <a:pt x="278121" y="465289"/>
                      <a:pt x="270175" y="454376"/>
                    </a:cubicBezTo>
                    <a:cubicBezTo>
                      <a:pt x="217528" y="383938"/>
                      <a:pt x="126142" y="249014"/>
                      <a:pt x="126142" y="178576"/>
                    </a:cubicBezTo>
                    <a:cubicBezTo>
                      <a:pt x="126142" y="80359"/>
                      <a:pt x="205608" y="0"/>
                      <a:pt x="30494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9050">
                <a:noFill/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</a:p>
            </p:txBody>
          </p:sp>
        </p:grpSp>
        <p:grpSp>
          <p:nvGrpSpPr>
            <p:cNvPr id="149" name="îṧlîḑê"/>
            <p:cNvGrpSpPr/>
            <p:nvPr/>
          </p:nvGrpSpPr>
          <p:grpSpPr>
            <a:xfrm>
              <a:off x="5705940" y="3936183"/>
              <a:ext cx="767418" cy="767418"/>
              <a:chOff x="1025999" y="1411000"/>
              <a:chExt cx="767418" cy="767418"/>
            </a:xfrm>
          </p:grpSpPr>
          <p:sp>
            <p:nvSpPr>
              <p:cNvPr id="159" name="îšľîḓé"/>
              <p:cNvSpPr/>
              <p:nvPr/>
            </p:nvSpPr>
            <p:spPr bwMode="auto">
              <a:xfrm>
                <a:off x="1025999" y="1411000"/>
                <a:ext cx="767418" cy="76741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bg1">
                    <a:lumMod val="75000"/>
                  </a:schemeClr>
                </a:solidFill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160" name="íṣḻïḓé"/>
              <p:cNvSpPr/>
              <p:nvPr/>
            </p:nvSpPr>
            <p:spPr bwMode="auto">
              <a:xfrm>
                <a:off x="1203096" y="1592753"/>
                <a:ext cx="413225" cy="403914"/>
              </a:xfrm>
              <a:custGeom>
                <a:avLst/>
                <a:gdLst>
                  <a:gd name="connsiteX0" fmla="*/ 163904 w 607933"/>
                  <a:gd name="connsiteY0" fmla="*/ 368072 h 594235"/>
                  <a:gd name="connsiteX1" fmla="*/ 194698 w 607933"/>
                  <a:gd name="connsiteY1" fmla="*/ 416677 h 594235"/>
                  <a:gd name="connsiteX2" fmla="*/ 52648 w 607933"/>
                  <a:gd name="connsiteY2" fmla="*/ 475202 h 594235"/>
                  <a:gd name="connsiteX3" fmla="*/ 303966 w 607933"/>
                  <a:gd name="connsiteY3" fmla="*/ 542654 h 594235"/>
                  <a:gd name="connsiteX4" fmla="*/ 555285 w 607933"/>
                  <a:gd name="connsiteY4" fmla="*/ 475202 h 594235"/>
                  <a:gd name="connsiteX5" fmla="*/ 412242 w 607933"/>
                  <a:gd name="connsiteY5" fmla="*/ 416677 h 594235"/>
                  <a:gd name="connsiteX6" fmla="*/ 444030 w 607933"/>
                  <a:gd name="connsiteY6" fmla="*/ 368072 h 594235"/>
                  <a:gd name="connsiteX7" fmla="*/ 607933 w 607933"/>
                  <a:gd name="connsiteY7" fmla="*/ 475202 h 594235"/>
                  <a:gd name="connsiteX8" fmla="*/ 303966 w 607933"/>
                  <a:gd name="connsiteY8" fmla="*/ 594235 h 594235"/>
                  <a:gd name="connsiteX9" fmla="*/ 0 w 607933"/>
                  <a:gd name="connsiteY9" fmla="*/ 475202 h 594235"/>
                  <a:gd name="connsiteX10" fmla="*/ 163904 w 607933"/>
                  <a:gd name="connsiteY10" fmla="*/ 368072 h 594235"/>
                  <a:gd name="connsiteX11" fmla="*/ 304444 w 607933"/>
                  <a:gd name="connsiteY11" fmla="*/ 119134 h 594235"/>
                  <a:gd name="connsiteX12" fmla="*/ 368550 w 607933"/>
                  <a:gd name="connsiteY12" fmla="*/ 183559 h 594235"/>
                  <a:gd name="connsiteX13" fmla="*/ 304444 w 607933"/>
                  <a:gd name="connsiteY13" fmla="*/ 247984 h 594235"/>
                  <a:gd name="connsiteX14" fmla="*/ 240338 w 607933"/>
                  <a:gd name="connsiteY14" fmla="*/ 183559 h 594235"/>
                  <a:gd name="connsiteX15" fmla="*/ 304444 w 607933"/>
                  <a:gd name="connsiteY15" fmla="*/ 119134 h 594235"/>
                  <a:gd name="connsiteX16" fmla="*/ 304941 w 607933"/>
                  <a:gd name="connsiteY16" fmla="*/ 78375 h 594235"/>
                  <a:gd name="connsiteX17" fmla="*/ 198655 w 607933"/>
                  <a:gd name="connsiteY17" fmla="*/ 183536 h 594235"/>
                  <a:gd name="connsiteX18" fmla="*/ 304941 w 607933"/>
                  <a:gd name="connsiteY18" fmla="*/ 288698 h 594235"/>
                  <a:gd name="connsiteX19" fmla="*/ 410234 w 607933"/>
                  <a:gd name="connsiteY19" fmla="*/ 183536 h 594235"/>
                  <a:gd name="connsiteX20" fmla="*/ 304941 w 607933"/>
                  <a:gd name="connsiteY20" fmla="*/ 78375 h 594235"/>
                  <a:gd name="connsiteX21" fmla="*/ 304941 w 607933"/>
                  <a:gd name="connsiteY21" fmla="*/ 0 h 594235"/>
                  <a:gd name="connsiteX22" fmla="*/ 482747 w 607933"/>
                  <a:gd name="connsiteY22" fmla="*/ 178576 h 594235"/>
                  <a:gd name="connsiteX23" fmla="*/ 338714 w 607933"/>
                  <a:gd name="connsiteY23" fmla="*/ 454376 h 594235"/>
                  <a:gd name="connsiteX24" fmla="*/ 304941 w 607933"/>
                  <a:gd name="connsiteY24" fmla="*/ 472234 h 594235"/>
                  <a:gd name="connsiteX25" fmla="*/ 270175 w 607933"/>
                  <a:gd name="connsiteY25" fmla="*/ 454376 h 594235"/>
                  <a:gd name="connsiteX26" fmla="*/ 126142 w 607933"/>
                  <a:gd name="connsiteY26" fmla="*/ 178576 h 594235"/>
                  <a:gd name="connsiteX27" fmla="*/ 304941 w 607933"/>
                  <a:gd name="connsiteY27" fmla="*/ 0 h 594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07933" h="594235">
                    <a:moveTo>
                      <a:pt x="163904" y="368072"/>
                    </a:moveTo>
                    <a:cubicBezTo>
                      <a:pt x="173837" y="383943"/>
                      <a:pt x="183771" y="399814"/>
                      <a:pt x="194698" y="416677"/>
                    </a:cubicBezTo>
                    <a:cubicBezTo>
                      <a:pt x="100329" y="430564"/>
                      <a:pt x="52648" y="460323"/>
                      <a:pt x="52648" y="475202"/>
                    </a:cubicBezTo>
                    <a:cubicBezTo>
                      <a:pt x="52648" y="495041"/>
                      <a:pt x="138076" y="542654"/>
                      <a:pt x="303966" y="542654"/>
                    </a:cubicBezTo>
                    <a:cubicBezTo>
                      <a:pt x="469857" y="542654"/>
                      <a:pt x="555285" y="495041"/>
                      <a:pt x="555285" y="475202"/>
                    </a:cubicBezTo>
                    <a:cubicBezTo>
                      <a:pt x="555285" y="460323"/>
                      <a:pt x="506611" y="430564"/>
                      <a:pt x="412242" y="416677"/>
                    </a:cubicBezTo>
                    <a:cubicBezTo>
                      <a:pt x="424162" y="399814"/>
                      <a:pt x="434096" y="383943"/>
                      <a:pt x="444030" y="368072"/>
                    </a:cubicBezTo>
                    <a:cubicBezTo>
                      <a:pt x="536412" y="385927"/>
                      <a:pt x="607933" y="421637"/>
                      <a:pt x="607933" y="475202"/>
                    </a:cubicBezTo>
                    <a:cubicBezTo>
                      <a:pt x="607933" y="553565"/>
                      <a:pt x="454956" y="594235"/>
                      <a:pt x="303966" y="594235"/>
                    </a:cubicBezTo>
                    <a:cubicBezTo>
                      <a:pt x="152977" y="594235"/>
                      <a:pt x="0" y="553565"/>
                      <a:pt x="0" y="475202"/>
                    </a:cubicBezTo>
                    <a:cubicBezTo>
                      <a:pt x="0" y="421637"/>
                      <a:pt x="70528" y="385927"/>
                      <a:pt x="163904" y="368072"/>
                    </a:cubicBezTo>
                    <a:close/>
                    <a:moveTo>
                      <a:pt x="304444" y="119134"/>
                    </a:moveTo>
                    <a:cubicBezTo>
                      <a:pt x="339849" y="119134"/>
                      <a:pt x="368550" y="147978"/>
                      <a:pt x="368550" y="183559"/>
                    </a:cubicBezTo>
                    <a:cubicBezTo>
                      <a:pt x="368550" y="219140"/>
                      <a:pt x="339849" y="247984"/>
                      <a:pt x="304444" y="247984"/>
                    </a:cubicBezTo>
                    <a:cubicBezTo>
                      <a:pt x="269039" y="247984"/>
                      <a:pt x="240338" y="219140"/>
                      <a:pt x="240338" y="183559"/>
                    </a:cubicBezTo>
                    <a:cubicBezTo>
                      <a:pt x="240338" y="147978"/>
                      <a:pt x="269039" y="119134"/>
                      <a:pt x="304444" y="119134"/>
                    </a:cubicBezTo>
                    <a:close/>
                    <a:moveTo>
                      <a:pt x="304941" y="78375"/>
                    </a:moveTo>
                    <a:cubicBezTo>
                      <a:pt x="246335" y="78375"/>
                      <a:pt x="198655" y="125003"/>
                      <a:pt x="198655" y="183536"/>
                    </a:cubicBezTo>
                    <a:cubicBezTo>
                      <a:pt x="198655" y="242070"/>
                      <a:pt x="246335" y="288698"/>
                      <a:pt x="304941" y="288698"/>
                    </a:cubicBezTo>
                    <a:cubicBezTo>
                      <a:pt x="362554" y="288698"/>
                      <a:pt x="410234" y="242070"/>
                      <a:pt x="410234" y="183536"/>
                    </a:cubicBezTo>
                    <a:cubicBezTo>
                      <a:pt x="410234" y="125003"/>
                      <a:pt x="362554" y="78375"/>
                      <a:pt x="304941" y="78375"/>
                    </a:cubicBezTo>
                    <a:close/>
                    <a:moveTo>
                      <a:pt x="304941" y="0"/>
                    </a:moveTo>
                    <a:cubicBezTo>
                      <a:pt x="403281" y="0"/>
                      <a:pt x="482747" y="80359"/>
                      <a:pt x="482747" y="178576"/>
                    </a:cubicBezTo>
                    <a:cubicBezTo>
                      <a:pt x="482747" y="249014"/>
                      <a:pt x="391361" y="383938"/>
                      <a:pt x="338714" y="454376"/>
                    </a:cubicBezTo>
                    <a:cubicBezTo>
                      <a:pt x="330768" y="465289"/>
                      <a:pt x="317854" y="472234"/>
                      <a:pt x="304941" y="472234"/>
                    </a:cubicBezTo>
                    <a:cubicBezTo>
                      <a:pt x="291035" y="472234"/>
                      <a:pt x="278121" y="465289"/>
                      <a:pt x="270175" y="454376"/>
                    </a:cubicBezTo>
                    <a:cubicBezTo>
                      <a:pt x="217528" y="383938"/>
                      <a:pt x="126142" y="249014"/>
                      <a:pt x="126142" y="178576"/>
                    </a:cubicBezTo>
                    <a:cubicBezTo>
                      <a:pt x="126142" y="80359"/>
                      <a:pt x="205608" y="0"/>
                      <a:pt x="30494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9050">
                <a:noFill/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</a:p>
            </p:txBody>
          </p:sp>
        </p:grpSp>
        <p:grpSp>
          <p:nvGrpSpPr>
            <p:cNvPr id="150" name="îśḻíḑê"/>
            <p:cNvGrpSpPr/>
            <p:nvPr/>
          </p:nvGrpSpPr>
          <p:grpSpPr>
            <a:xfrm>
              <a:off x="9532230" y="3936183"/>
              <a:ext cx="767418" cy="767418"/>
              <a:chOff x="1025999" y="1411000"/>
              <a:chExt cx="767418" cy="767418"/>
            </a:xfrm>
          </p:grpSpPr>
          <p:sp>
            <p:nvSpPr>
              <p:cNvPr id="157" name="ïṣḻidê"/>
              <p:cNvSpPr/>
              <p:nvPr/>
            </p:nvSpPr>
            <p:spPr bwMode="auto">
              <a:xfrm>
                <a:off x="1025999" y="1411000"/>
                <a:ext cx="767418" cy="76741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bg1">
                    <a:lumMod val="75000"/>
                  </a:schemeClr>
                </a:solidFill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158" name="îşļîḓe"/>
              <p:cNvSpPr/>
              <p:nvPr/>
            </p:nvSpPr>
            <p:spPr bwMode="auto">
              <a:xfrm>
                <a:off x="1203096" y="1592753"/>
                <a:ext cx="413225" cy="403914"/>
              </a:xfrm>
              <a:custGeom>
                <a:avLst/>
                <a:gdLst>
                  <a:gd name="connsiteX0" fmla="*/ 163904 w 607933"/>
                  <a:gd name="connsiteY0" fmla="*/ 368072 h 594235"/>
                  <a:gd name="connsiteX1" fmla="*/ 194698 w 607933"/>
                  <a:gd name="connsiteY1" fmla="*/ 416677 h 594235"/>
                  <a:gd name="connsiteX2" fmla="*/ 52648 w 607933"/>
                  <a:gd name="connsiteY2" fmla="*/ 475202 h 594235"/>
                  <a:gd name="connsiteX3" fmla="*/ 303966 w 607933"/>
                  <a:gd name="connsiteY3" fmla="*/ 542654 h 594235"/>
                  <a:gd name="connsiteX4" fmla="*/ 555285 w 607933"/>
                  <a:gd name="connsiteY4" fmla="*/ 475202 h 594235"/>
                  <a:gd name="connsiteX5" fmla="*/ 412242 w 607933"/>
                  <a:gd name="connsiteY5" fmla="*/ 416677 h 594235"/>
                  <a:gd name="connsiteX6" fmla="*/ 444030 w 607933"/>
                  <a:gd name="connsiteY6" fmla="*/ 368072 h 594235"/>
                  <a:gd name="connsiteX7" fmla="*/ 607933 w 607933"/>
                  <a:gd name="connsiteY7" fmla="*/ 475202 h 594235"/>
                  <a:gd name="connsiteX8" fmla="*/ 303966 w 607933"/>
                  <a:gd name="connsiteY8" fmla="*/ 594235 h 594235"/>
                  <a:gd name="connsiteX9" fmla="*/ 0 w 607933"/>
                  <a:gd name="connsiteY9" fmla="*/ 475202 h 594235"/>
                  <a:gd name="connsiteX10" fmla="*/ 163904 w 607933"/>
                  <a:gd name="connsiteY10" fmla="*/ 368072 h 594235"/>
                  <a:gd name="connsiteX11" fmla="*/ 304444 w 607933"/>
                  <a:gd name="connsiteY11" fmla="*/ 119134 h 594235"/>
                  <a:gd name="connsiteX12" fmla="*/ 368550 w 607933"/>
                  <a:gd name="connsiteY12" fmla="*/ 183559 h 594235"/>
                  <a:gd name="connsiteX13" fmla="*/ 304444 w 607933"/>
                  <a:gd name="connsiteY13" fmla="*/ 247984 h 594235"/>
                  <a:gd name="connsiteX14" fmla="*/ 240338 w 607933"/>
                  <a:gd name="connsiteY14" fmla="*/ 183559 h 594235"/>
                  <a:gd name="connsiteX15" fmla="*/ 304444 w 607933"/>
                  <a:gd name="connsiteY15" fmla="*/ 119134 h 594235"/>
                  <a:gd name="connsiteX16" fmla="*/ 304941 w 607933"/>
                  <a:gd name="connsiteY16" fmla="*/ 78375 h 594235"/>
                  <a:gd name="connsiteX17" fmla="*/ 198655 w 607933"/>
                  <a:gd name="connsiteY17" fmla="*/ 183536 h 594235"/>
                  <a:gd name="connsiteX18" fmla="*/ 304941 w 607933"/>
                  <a:gd name="connsiteY18" fmla="*/ 288698 h 594235"/>
                  <a:gd name="connsiteX19" fmla="*/ 410234 w 607933"/>
                  <a:gd name="connsiteY19" fmla="*/ 183536 h 594235"/>
                  <a:gd name="connsiteX20" fmla="*/ 304941 w 607933"/>
                  <a:gd name="connsiteY20" fmla="*/ 78375 h 594235"/>
                  <a:gd name="connsiteX21" fmla="*/ 304941 w 607933"/>
                  <a:gd name="connsiteY21" fmla="*/ 0 h 594235"/>
                  <a:gd name="connsiteX22" fmla="*/ 482747 w 607933"/>
                  <a:gd name="connsiteY22" fmla="*/ 178576 h 594235"/>
                  <a:gd name="connsiteX23" fmla="*/ 338714 w 607933"/>
                  <a:gd name="connsiteY23" fmla="*/ 454376 h 594235"/>
                  <a:gd name="connsiteX24" fmla="*/ 304941 w 607933"/>
                  <a:gd name="connsiteY24" fmla="*/ 472234 h 594235"/>
                  <a:gd name="connsiteX25" fmla="*/ 270175 w 607933"/>
                  <a:gd name="connsiteY25" fmla="*/ 454376 h 594235"/>
                  <a:gd name="connsiteX26" fmla="*/ 126142 w 607933"/>
                  <a:gd name="connsiteY26" fmla="*/ 178576 h 594235"/>
                  <a:gd name="connsiteX27" fmla="*/ 304941 w 607933"/>
                  <a:gd name="connsiteY27" fmla="*/ 0 h 594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07933" h="594235">
                    <a:moveTo>
                      <a:pt x="163904" y="368072"/>
                    </a:moveTo>
                    <a:cubicBezTo>
                      <a:pt x="173837" y="383943"/>
                      <a:pt x="183771" y="399814"/>
                      <a:pt x="194698" y="416677"/>
                    </a:cubicBezTo>
                    <a:cubicBezTo>
                      <a:pt x="100329" y="430564"/>
                      <a:pt x="52648" y="460323"/>
                      <a:pt x="52648" y="475202"/>
                    </a:cubicBezTo>
                    <a:cubicBezTo>
                      <a:pt x="52648" y="495041"/>
                      <a:pt x="138076" y="542654"/>
                      <a:pt x="303966" y="542654"/>
                    </a:cubicBezTo>
                    <a:cubicBezTo>
                      <a:pt x="469857" y="542654"/>
                      <a:pt x="555285" y="495041"/>
                      <a:pt x="555285" y="475202"/>
                    </a:cubicBezTo>
                    <a:cubicBezTo>
                      <a:pt x="555285" y="460323"/>
                      <a:pt x="506611" y="430564"/>
                      <a:pt x="412242" y="416677"/>
                    </a:cubicBezTo>
                    <a:cubicBezTo>
                      <a:pt x="424162" y="399814"/>
                      <a:pt x="434096" y="383943"/>
                      <a:pt x="444030" y="368072"/>
                    </a:cubicBezTo>
                    <a:cubicBezTo>
                      <a:pt x="536412" y="385927"/>
                      <a:pt x="607933" y="421637"/>
                      <a:pt x="607933" y="475202"/>
                    </a:cubicBezTo>
                    <a:cubicBezTo>
                      <a:pt x="607933" y="553565"/>
                      <a:pt x="454956" y="594235"/>
                      <a:pt x="303966" y="594235"/>
                    </a:cubicBezTo>
                    <a:cubicBezTo>
                      <a:pt x="152977" y="594235"/>
                      <a:pt x="0" y="553565"/>
                      <a:pt x="0" y="475202"/>
                    </a:cubicBezTo>
                    <a:cubicBezTo>
                      <a:pt x="0" y="421637"/>
                      <a:pt x="70528" y="385927"/>
                      <a:pt x="163904" y="368072"/>
                    </a:cubicBezTo>
                    <a:close/>
                    <a:moveTo>
                      <a:pt x="304444" y="119134"/>
                    </a:moveTo>
                    <a:cubicBezTo>
                      <a:pt x="339849" y="119134"/>
                      <a:pt x="368550" y="147978"/>
                      <a:pt x="368550" y="183559"/>
                    </a:cubicBezTo>
                    <a:cubicBezTo>
                      <a:pt x="368550" y="219140"/>
                      <a:pt x="339849" y="247984"/>
                      <a:pt x="304444" y="247984"/>
                    </a:cubicBezTo>
                    <a:cubicBezTo>
                      <a:pt x="269039" y="247984"/>
                      <a:pt x="240338" y="219140"/>
                      <a:pt x="240338" y="183559"/>
                    </a:cubicBezTo>
                    <a:cubicBezTo>
                      <a:pt x="240338" y="147978"/>
                      <a:pt x="269039" y="119134"/>
                      <a:pt x="304444" y="119134"/>
                    </a:cubicBezTo>
                    <a:close/>
                    <a:moveTo>
                      <a:pt x="304941" y="78375"/>
                    </a:moveTo>
                    <a:cubicBezTo>
                      <a:pt x="246335" y="78375"/>
                      <a:pt x="198655" y="125003"/>
                      <a:pt x="198655" y="183536"/>
                    </a:cubicBezTo>
                    <a:cubicBezTo>
                      <a:pt x="198655" y="242070"/>
                      <a:pt x="246335" y="288698"/>
                      <a:pt x="304941" y="288698"/>
                    </a:cubicBezTo>
                    <a:cubicBezTo>
                      <a:pt x="362554" y="288698"/>
                      <a:pt x="410234" y="242070"/>
                      <a:pt x="410234" y="183536"/>
                    </a:cubicBezTo>
                    <a:cubicBezTo>
                      <a:pt x="410234" y="125003"/>
                      <a:pt x="362554" y="78375"/>
                      <a:pt x="304941" y="78375"/>
                    </a:cubicBezTo>
                    <a:close/>
                    <a:moveTo>
                      <a:pt x="304941" y="0"/>
                    </a:moveTo>
                    <a:cubicBezTo>
                      <a:pt x="403281" y="0"/>
                      <a:pt x="482747" y="80359"/>
                      <a:pt x="482747" y="178576"/>
                    </a:cubicBezTo>
                    <a:cubicBezTo>
                      <a:pt x="482747" y="249014"/>
                      <a:pt x="391361" y="383938"/>
                      <a:pt x="338714" y="454376"/>
                    </a:cubicBezTo>
                    <a:cubicBezTo>
                      <a:pt x="330768" y="465289"/>
                      <a:pt x="317854" y="472234"/>
                      <a:pt x="304941" y="472234"/>
                    </a:cubicBezTo>
                    <a:cubicBezTo>
                      <a:pt x="291035" y="472234"/>
                      <a:pt x="278121" y="465289"/>
                      <a:pt x="270175" y="454376"/>
                    </a:cubicBezTo>
                    <a:cubicBezTo>
                      <a:pt x="217528" y="383938"/>
                      <a:pt x="126142" y="249014"/>
                      <a:pt x="126142" y="178576"/>
                    </a:cubicBezTo>
                    <a:cubicBezTo>
                      <a:pt x="126142" y="80359"/>
                      <a:pt x="205608" y="0"/>
                      <a:pt x="30494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9050">
                <a:noFill/>
                <a:round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</a:p>
            </p:txBody>
          </p:sp>
        </p:grpSp>
        <p:sp>
          <p:nvSpPr>
            <p:cNvPr id="151" name="iš1îḋé"/>
            <p:cNvSpPr/>
            <p:nvPr/>
          </p:nvSpPr>
          <p:spPr bwMode="auto">
            <a:xfrm>
              <a:off x="4486690" y="5361650"/>
              <a:ext cx="3205919" cy="7729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30000"/>
                </a:lnSpc>
                <a:spcBef>
                  <a:spcPct val="0"/>
                </a:spcBef>
              </a:pPr>
              <a:r>
                <a:rPr lang="en-US" altLang="zh-CN" sz="1100" dirty="0"/>
                <a:t>Copy paste fonts. Choose the only option to retain text. </a:t>
              </a:r>
              <a:endParaRPr lang="en-US" altLang="zh-CN" sz="1100" dirty="0"/>
            </a:p>
            <a:p>
              <a:pPr algn="ctr">
                <a:lnSpc>
                  <a:spcPct val="130000"/>
                </a:lnSpc>
                <a:spcBef>
                  <a:spcPct val="0"/>
                </a:spcBef>
              </a:pPr>
              <a:r>
                <a:rPr lang="en-US" altLang="zh-CN" sz="1100" dirty="0"/>
                <a:t>……</a:t>
              </a:r>
              <a:endParaRPr lang="en-US" altLang="zh-CN" sz="1100" dirty="0"/>
            </a:p>
          </p:txBody>
        </p:sp>
        <p:sp>
          <p:nvSpPr>
            <p:cNvPr id="152" name="ïslîḍé"/>
            <p:cNvSpPr txBox="1"/>
            <p:nvPr/>
          </p:nvSpPr>
          <p:spPr bwMode="auto">
            <a:xfrm>
              <a:off x="4486690" y="4875271"/>
              <a:ext cx="3205919" cy="486378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1600" b="1" i="1" dirty="0"/>
                <a:t>Text here</a:t>
              </a:r>
              <a:endParaRPr lang="en-US" altLang="zh-CN" sz="1600" b="1" i="1" dirty="0"/>
            </a:p>
          </p:txBody>
        </p:sp>
        <p:sp>
          <p:nvSpPr>
            <p:cNvPr id="153" name="îšlïḓê"/>
            <p:cNvSpPr/>
            <p:nvPr/>
          </p:nvSpPr>
          <p:spPr bwMode="auto">
            <a:xfrm>
              <a:off x="8312980" y="5361650"/>
              <a:ext cx="3205919" cy="7729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30000"/>
                </a:lnSpc>
                <a:spcBef>
                  <a:spcPct val="0"/>
                </a:spcBef>
              </a:pPr>
              <a:r>
                <a:rPr lang="en-US" altLang="zh-CN" sz="1100" dirty="0"/>
                <a:t>Copy paste fonts. Choose the only option to retain text. </a:t>
              </a:r>
              <a:endParaRPr lang="en-US" altLang="zh-CN" sz="1100" dirty="0"/>
            </a:p>
            <a:p>
              <a:pPr algn="ctr">
                <a:lnSpc>
                  <a:spcPct val="130000"/>
                </a:lnSpc>
                <a:spcBef>
                  <a:spcPct val="0"/>
                </a:spcBef>
              </a:pPr>
              <a:r>
                <a:rPr lang="en-US" altLang="zh-CN" sz="1100" dirty="0"/>
                <a:t>……</a:t>
              </a:r>
              <a:endParaRPr lang="en-US" altLang="zh-CN" sz="1100" dirty="0"/>
            </a:p>
          </p:txBody>
        </p:sp>
        <p:sp>
          <p:nvSpPr>
            <p:cNvPr id="154" name="ïşľîďé"/>
            <p:cNvSpPr txBox="1"/>
            <p:nvPr/>
          </p:nvSpPr>
          <p:spPr bwMode="auto">
            <a:xfrm>
              <a:off x="8312980" y="4875271"/>
              <a:ext cx="3205919" cy="486378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1600" b="1" i="1" dirty="0"/>
                <a:t>Text here</a:t>
              </a:r>
              <a:endParaRPr lang="en-US" altLang="zh-CN" sz="1600" b="1" i="1" dirty="0"/>
            </a:p>
          </p:txBody>
        </p:sp>
        <p:sp>
          <p:nvSpPr>
            <p:cNvPr id="155" name="ïṡḷiḑê"/>
            <p:cNvSpPr/>
            <p:nvPr/>
          </p:nvSpPr>
          <p:spPr bwMode="auto">
            <a:xfrm>
              <a:off x="660400" y="5361650"/>
              <a:ext cx="3205919" cy="7729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30000"/>
                </a:lnSpc>
                <a:spcBef>
                  <a:spcPct val="0"/>
                </a:spcBef>
              </a:pPr>
              <a:r>
                <a:rPr lang="en-US" altLang="zh-CN" sz="1100" dirty="0"/>
                <a:t>Copy paste fonts. Choose the only option to retain text. </a:t>
              </a:r>
              <a:endParaRPr lang="en-US" altLang="zh-CN" sz="1100" dirty="0"/>
            </a:p>
            <a:p>
              <a:pPr algn="ctr">
                <a:lnSpc>
                  <a:spcPct val="130000"/>
                </a:lnSpc>
                <a:spcBef>
                  <a:spcPct val="0"/>
                </a:spcBef>
              </a:pPr>
              <a:r>
                <a:rPr lang="en-US" altLang="zh-CN" sz="1100" dirty="0"/>
                <a:t>……</a:t>
              </a:r>
              <a:endParaRPr lang="en-US" altLang="zh-CN" sz="1100" dirty="0"/>
            </a:p>
          </p:txBody>
        </p:sp>
        <p:sp>
          <p:nvSpPr>
            <p:cNvPr id="156" name="îS1íḓê"/>
            <p:cNvSpPr txBox="1"/>
            <p:nvPr/>
          </p:nvSpPr>
          <p:spPr bwMode="auto">
            <a:xfrm>
              <a:off x="660400" y="4875271"/>
              <a:ext cx="3205919" cy="486378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1600" b="1" i="1" dirty="0"/>
                <a:t>Text here</a:t>
              </a:r>
              <a:endParaRPr lang="en-US" altLang="zh-CN" sz="1600" b="1" i="1" dirty="0"/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60" name="206357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4656" y="1380962"/>
            <a:ext cx="10842688" cy="4502475"/>
            <a:chOff x="673100" y="1141604"/>
            <a:chExt cx="10842688" cy="4502475"/>
          </a:xfrm>
        </p:grpSpPr>
        <p:grpSp>
          <p:nvGrpSpPr>
            <p:cNvPr id="62" name="îṥḻïďé"/>
            <p:cNvGrpSpPr/>
            <p:nvPr/>
          </p:nvGrpSpPr>
          <p:grpSpPr>
            <a:xfrm>
              <a:off x="6315055" y="2803281"/>
              <a:ext cx="1610231" cy="1253191"/>
              <a:chOff x="6340900" y="2729465"/>
              <a:chExt cx="1800195" cy="1401034"/>
            </a:xfrm>
            <a:solidFill>
              <a:schemeClr val="accent1"/>
            </a:solidFill>
          </p:grpSpPr>
          <p:sp>
            <p:nvSpPr>
              <p:cNvPr id="96" name="ïSľïḍé"/>
              <p:cNvSpPr/>
              <p:nvPr/>
            </p:nvSpPr>
            <p:spPr>
              <a:xfrm rot="5400000">
                <a:off x="6755137" y="2973716"/>
                <a:ext cx="1020158" cy="938165"/>
              </a:xfrm>
              <a:prstGeom prst="rect">
                <a:avLst/>
              </a:pr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97" name="işḻîḓé"/>
              <p:cNvSpPr/>
              <p:nvPr/>
            </p:nvSpPr>
            <p:spPr>
              <a:xfrm>
                <a:off x="7440578" y="2729465"/>
                <a:ext cx="700517" cy="1401034"/>
              </a:xfrm>
              <a:custGeom>
                <a:avLst/>
                <a:gdLst>
                  <a:gd name="connsiteX0" fmla="*/ 0 w 868680"/>
                  <a:gd name="connsiteY0" fmla="*/ 0 h 1737360"/>
                  <a:gd name="connsiteX1" fmla="*/ 868680 w 868680"/>
                  <a:gd name="connsiteY1" fmla="*/ 868680 h 1737360"/>
                  <a:gd name="connsiteX2" fmla="*/ 0 w 868680"/>
                  <a:gd name="connsiteY2" fmla="*/ 1737360 h 1737360"/>
                  <a:gd name="connsiteX3" fmla="*/ 0 w 868680"/>
                  <a:gd name="connsiteY3" fmla="*/ 1173480 h 1737360"/>
                  <a:gd name="connsiteX4" fmla="*/ 304800 w 868680"/>
                  <a:gd name="connsiteY4" fmla="*/ 868680 h 1737360"/>
                  <a:gd name="connsiteX5" fmla="*/ 0 w 868680"/>
                  <a:gd name="connsiteY5" fmla="*/ 563880 h 1737360"/>
                  <a:gd name="connsiteX6" fmla="*/ 0 w 868680"/>
                  <a:gd name="connsiteY6" fmla="*/ 0 h 1737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68680" h="1737360">
                    <a:moveTo>
                      <a:pt x="0" y="0"/>
                    </a:moveTo>
                    <a:cubicBezTo>
                      <a:pt x="479759" y="0"/>
                      <a:pt x="868680" y="388921"/>
                      <a:pt x="868680" y="868680"/>
                    </a:cubicBezTo>
                    <a:cubicBezTo>
                      <a:pt x="868680" y="1348439"/>
                      <a:pt x="479759" y="1737360"/>
                      <a:pt x="0" y="1737360"/>
                    </a:cubicBezTo>
                    <a:lnTo>
                      <a:pt x="0" y="1173480"/>
                    </a:lnTo>
                    <a:cubicBezTo>
                      <a:pt x="168336" y="1173480"/>
                      <a:pt x="304800" y="1037016"/>
                      <a:pt x="304800" y="868680"/>
                    </a:cubicBezTo>
                    <a:cubicBezTo>
                      <a:pt x="304800" y="700344"/>
                      <a:pt x="168336" y="563880"/>
                      <a:pt x="0" y="56388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98" name="íS1iḓé"/>
              <p:cNvSpPr/>
              <p:nvPr/>
            </p:nvSpPr>
            <p:spPr>
              <a:xfrm>
                <a:off x="6340900" y="2729465"/>
                <a:ext cx="1099678" cy="455234"/>
              </a:xfrm>
              <a:prstGeom prst="rect">
                <a:avLst/>
              </a:pr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99" name="i$líďê"/>
              <p:cNvSpPr/>
              <p:nvPr/>
            </p:nvSpPr>
            <p:spPr>
              <a:xfrm>
                <a:off x="6797285" y="3675265"/>
                <a:ext cx="643292" cy="455234"/>
              </a:xfrm>
              <a:prstGeom prst="rect">
                <a:avLst/>
              </a:pr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</p:grpSp>
        <p:grpSp>
          <p:nvGrpSpPr>
            <p:cNvPr id="63" name="ïṡļiďè"/>
            <p:cNvGrpSpPr/>
            <p:nvPr/>
          </p:nvGrpSpPr>
          <p:grpSpPr>
            <a:xfrm>
              <a:off x="4266709" y="2803281"/>
              <a:ext cx="1608515" cy="1253191"/>
              <a:chOff x="4050905" y="2729465"/>
              <a:chExt cx="1798278" cy="1401034"/>
            </a:xfrm>
            <a:solidFill>
              <a:schemeClr val="accent1"/>
            </a:solidFill>
          </p:grpSpPr>
          <p:sp>
            <p:nvSpPr>
              <p:cNvPr id="92" name="iSḻïďé"/>
              <p:cNvSpPr/>
              <p:nvPr/>
            </p:nvSpPr>
            <p:spPr>
              <a:xfrm rot="10800000">
                <a:off x="4050905" y="2729465"/>
                <a:ext cx="700517" cy="1401034"/>
              </a:xfrm>
              <a:custGeom>
                <a:avLst/>
                <a:gdLst>
                  <a:gd name="connsiteX0" fmla="*/ 0 w 868680"/>
                  <a:gd name="connsiteY0" fmla="*/ 0 h 1737360"/>
                  <a:gd name="connsiteX1" fmla="*/ 868680 w 868680"/>
                  <a:gd name="connsiteY1" fmla="*/ 868680 h 1737360"/>
                  <a:gd name="connsiteX2" fmla="*/ 0 w 868680"/>
                  <a:gd name="connsiteY2" fmla="*/ 1737360 h 1737360"/>
                  <a:gd name="connsiteX3" fmla="*/ 0 w 868680"/>
                  <a:gd name="connsiteY3" fmla="*/ 1173480 h 1737360"/>
                  <a:gd name="connsiteX4" fmla="*/ 304800 w 868680"/>
                  <a:gd name="connsiteY4" fmla="*/ 868680 h 1737360"/>
                  <a:gd name="connsiteX5" fmla="*/ 0 w 868680"/>
                  <a:gd name="connsiteY5" fmla="*/ 563880 h 1737360"/>
                  <a:gd name="connsiteX6" fmla="*/ 0 w 868680"/>
                  <a:gd name="connsiteY6" fmla="*/ 0 h 1737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68680" h="1737360">
                    <a:moveTo>
                      <a:pt x="0" y="0"/>
                    </a:moveTo>
                    <a:cubicBezTo>
                      <a:pt x="479759" y="0"/>
                      <a:pt x="868680" y="388921"/>
                      <a:pt x="868680" y="868680"/>
                    </a:cubicBezTo>
                    <a:cubicBezTo>
                      <a:pt x="868680" y="1348439"/>
                      <a:pt x="479759" y="1737360"/>
                      <a:pt x="0" y="1737360"/>
                    </a:cubicBezTo>
                    <a:lnTo>
                      <a:pt x="0" y="1173480"/>
                    </a:lnTo>
                    <a:cubicBezTo>
                      <a:pt x="168336" y="1173480"/>
                      <a:pt x="304800" y="1037016"/>
                      <a:pt x="304800" y="868680"/>
                    </a:cubicBezTo>
                    <a:cubicBezTo>
                      <a:pt x="304800" y="700344"/>
                      <a:pt x="168336" y="563880"/>
                      <a:pt x="0" y="56388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93" name="íSļïḋê"/>
              <p:cNvSpPr/>
              <p:nvPr/>
            </p:nvSpPr>
            <p:spPr>
              <a:xfrm rot="10800000">
                <a:off x="4751422" y="3675264"/>
                <a:ext cx="1097761" cy="455234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94" name="íšľíďe"/>
              <p:cNvSpPr/>
              <p:nvPr/>
            </p:nvSpPr>
            <p:spPr>
              <a:xfrm rot="10800000">
                <a:off x="4751423" y="2729465"/>
                <a:ext cx="643292" cy="455234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95" name="íSḻïḍé"/>
              <p:cNvSpPr/>
              <p:nvPr/>
            </p:nvSpPr>
            <p:spPr>
              <a:xfrm rot="5400000">
                <a:off x="4415362" y="2973717"/>
                <a:ext cx="1020158" cy="938165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4" name="išļiďè"/>
            <p:cNvGrpSpPr/>
            <p:nvPr/>
          </p:nvGrpSpPr>
          <p:grpSpPr>
            <a:xfrm>
              <a:off x="5469061" y="1600199"/>
              <a:ext cx="1253193" cy="1609599"/>
              <a:chOff x="5395099" y="1384451"/>
              <a:chExt cx="1401036" cy="1799487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88" name="işľïḋe"/>
              <p:cNvSpPr/>
              <p:nvPr/>
            </p:nvSpPr>
            <p:spPr>
              <a:xfrm rot="5400000" flipH="1" flipV="1">
                <a:off x="5745359" y="1034192"/>
                <a:ext cx="700517" cy="1401035"/>
              </a:xfrm>
              <a:custGeom>
                <a:avLst/>
                <a:gdLst>
                  <a:gd name="connsiteX0" fmla="*/ 0 w 868680"/>
                  <a:gd name="connsiteY0" fmla="*/ 0 h 1737360"/>
                  <a:gd name="connsiteX1" fmla="*/ 868680 w 868680"/>
                  <a:gd name="connsiteY1" fmla="*/ 868680 h 1737360"/>
                  <a:gd name="connsiteX2" fmla="*/ 0 w 868680"/>
                  <a:gd name="connsiteY2" fmla="*/ 1737360 h 1737360"/>
                  <a:gd name="connsiteX3" fmla="*/ 0 w 868680"/>
                  <a:gd name="connsiteY3" fmla="*/ 1173480 h 1737360"/>
                  <a:gd name="connsiteX4" fmla="*/ 304800 w 868680"/>
                  <a:gd name="connsiteY4" fmla="*/ 868680 h 1737360"/>
                  <a:gd name="connsiteX5" fmla="*/ 0 w 868680"/>
                  <a:gd name="connsiteY5" fmla="*/ 563880 h 1737360"/>
                  <a:gd name="connsiteX6" fmla="*/ 0 w 868680"/>
                  <a:gd name="connsiteY6" fmla="*/ 0 h 1737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68680" h="1737360">
                    <a:moveTo>
                      <a:pt x="0" y="0"/>
                    </a:moveTo>
                    <a:cubicBezTo>
                      <a:pt x="479759" y="0"/>
                      <a:pt x="868680" y="388921"/>
                      <a:pt x="868680" y="868680"/>
                    </a:cubicBezTo>
                    <a:cubicBezTo>
                      <a:pt x="868680" y="1348439"/>
                      <a:pt x="479759" y="1737360"/>
                      <a:pt x="0" y="1737360"/>
                    </a:cubicBezTo>
                    <a:lnTo>
                      <a:pt x="0" y="1173480"/>
                    </a:lnTo>
                    <a:cubicBezTo>
                      <a:pt x="168336" y="1173480"/>
                      <a:pt x="304800" y="1037016"/>
                      <a:pt x="304800" y="868680"/>
                    </a:cubicBezTo>
                    <a:cubicBezTo>
                      <a:pt x="304800" y="700344"/>
                      <a:pt x="168336" y="563880"/>
                      <a:pt x="0" y="56388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89" name="íṩlíḑè"/>
              <p:cNvSpPr/>
              <p:nvPr/>
            </p:nvSpPr>
            <p:spPr>
              <a:xfrm rot="5400000" flipH="1" flipV="1">
                <a:off x="5073231" y="2406836"/>
                <a:ext cx="1098970" cy="455234"/>
              </a:xfrm>
              <a:prstGeom prst="rect">
                <a:avLst/>
              </a:pr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90" name="îṡḻíḋé"/>
              <p:cNvSpPr/>
              <p:nvPr/>
            </p:nvSpPr>
            <p:spPr>
              <a:xfrm rot="5400000" flipH="1" flipV="1">
                <a:off x="6246871" y="2178998"/>
                <a:ext cx="643292" cy="455234"/>
              </a:xfrm>
              <a:prstGeom prst="rect">
                <a:avLst/>
              </a:pr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91" name="ïṩḷiḑê"/>
              <p:cNvSpPr/>
              <p:nvPr/>
            </p:nvSpPr>
            <p:spPr>
              <a:xfrm rot="5400000">
                <a:off x="5598795" y="1749703"/>
                <a:ext cx="1020158" cy="938165"/>
              </a:xfrm>
              <a:prstGeom prst="rect">
                <a:avLst/>
              </a:pr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</p:grpSp>
        <p:grpSp>
          <p:nvGrpSpPr>
            <p:cNvPr id="65" name="îS1îde"/>
            <p:cNvGrpSpPr/>
            <p:nvPr/>
          </p:nvGrpSpPr>
          <p:grpSpPr>
            <a:xfrm>
              <a:off x="5469062" y="3648599"/>
              <a:ext cx="1253192" cy="1609202"/>
              <a:chOff x="5395100" y="3674506"/>
              <a:chExt cx="1401035" cy="1799043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84" name="íṧlidê"/>
              <p:cNvSpPr/>
              <p:nvPr/>
            </p:nvSpPr>
            <p:spPr>
              <a:xfrm rot="5400000">
                <a:off x="5745359" y="4422773"/>
                <a:ext cx="700517" cy="1401035"/>
              </a:xfrm>
              <a:custGeom>
                <a:avLst/>
                <a:gdLst>
                  <a:gd name="connsiteX0" fmla="*/ 0 w 868680"/>
                  <a:gd name="connsiteY0" fmla="*/ 0 h 1737360"/>
                  <a:gd name="connsiteX1" fmla="*/ 868680 w 868680"/>
                  <a:gd name="connsiteY1" fmla="*/ 868680 h 1737360"/>
                  <a:gd name="connsiteX2" fmla="*/ 0 w 868680"/>
                  <a:gd name="connsiteY2" fmla="*/ 1737360 h 1737360"/>
                  <a:gd name="connsiteX3" fmla="*/ 0 w 868680"/>
                  <a:gd name="connsiteY3" fmla="*/ 1173480 h 1737360"/>
                  <a:gd name="connsiteX4" fmla="*/ 304800 w 868680"/>
                  <a:gd name="connsiteY4" fmla="*/ 868680 h 1737360"/>
                  <a:gd name="connsiteX5" fmla="*/ 0 w 868680"/>
                  <a:gd name="connsiteY5" fmla="*/ 563880 h 1737360"/>
                  <a:gd name="connsiteX6" fmla="*/ 0 w 868680"/>
                  <a:gd name="connsiteY6" fmla="*/ 0 h 1737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68680" h="1737360">
                    <a:moveTo>
                      <a:pt x="0" y="0"/>
                    </a:moveTo>
                    <a:cubicBezTo>
                      <a:pt x="479759" y="0"/>
                      <a:pt x="868680" y="388921"/>
                      <a:pt x="868680" y="868680"/>
                    </a:cubicBezTo>
                    <a:cubicBezTo>
                      <a:pt x="868680" y="1348439"/>
                      <a:pt x="479759" y="1737360"/>
                      <a:pt x="0" y="1737360"/>
                    </a:cubicBezTo>
                    <a:lnTo>
                      <a:pt x="0" y="1173480"/>
                    </a:lnTo>
                    <a:cubicBezTo>
                      <a:pt x="168336" y="1173480"/>
                      <a:pt x="304800" y="1037016"/>
                      <a:pt x="304800" y="868680"/>
                    </a:cubicBezTo>
                    <a:cubicBezTo>
                      <a:pt x="304800" y="700344"/>
                      <a:pt x="168336" y="563880"/>
                      <a:pt x="0" y="56388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85" name="iṡļiḑe"/>
              <p:cNvSpPr/>
              <p:nvPr/>
            </p:nvSpPr>
            <p:spPr>
              <a:xfrm rot="5400000">
                <a:off x="6019255" y="3996152"/>
                <a:ext cx="1098525" cy="455234"/>
              </a:xfrm>
              <a:prstGeom prst="rect">
                <a:avLst/>
              </a:pr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86" name="iśḻíḍê"/>
              <p:cNvSpPr/>
              <p:nvPr/>
            </p:nvSpPr>
            <p:spPr>
              <a:xfrm rot="5400000">
                <a:off x="5301071" y="4223768"/>
                <a:ext cx="643292" cy="455234"/>
              </a:xfrm>
              <a:prstGeom prst="rect">
                <a:avLst/>
              </a:pr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87" name="îsliḓé"/>
              <p:cNvSpPr/>
              <p:nvPr/>
            </p:nvSpPr>
            <p:spPr>
              <a:xfrm rot="5400000">
                <a:off x="5598795" y="4170735"/>
                <a:ext cx="1020158" cy="938165"/>
              </a:xfrm>
              <a:prstGeom prst="rect">
                <a:avLst/>
              </a:pr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</p:grpSp>
        <p:sp>
          <p:nvSpPr>
            <p:cNvPr id="66" name="isḷiďê"/>
            <p:cNvSpPr/>
            <p:nvPr/>
          </p:nvSpPr>
          <p:spPr bwMode="auto">
            <a:xfrm>
              <a:off x="4765150" y="3239283"/>
              <a:ext cx="390823" cy="306003"/>
            </a:xfrm>
            <a:custGeom>
              <a:avLst/>
              <a:gdLst>
                <a:gd name="connsiteX0" fmla="*/ 474067 w 538647"/>
                <a:gd name="connsiteY0" fmla="*/ 243115 h 421745"/>
                <a:gd name="connsiteX1" fmla="*/ 532189 w 538647"/>
                <a:gd name="connsiteY1" fmla="*/ 243115 h 421745"/>
                <a:gd name="connsiteX2" fmla="*/ 538647 w 538647"/>
                <a:gd name="connsiteY2" fmla="*/ 251724 h 421745"/>
                <a:gd name="connsiteX3" fmla="*/ 538647 w 538647"/>
                <a:gd name="connsiteY3" fmla="*/ 415289 h 421745"/>
                <a:gd name="connsiteX4" fmla="*/ 532189 w 538647"/>
                <a:gd name="connsiteY4" fmla="*/ 421745 h 421745"/>
                <a:gd name="connsiteX5" fmla="*/ 474067 w 538647"/>
                <a:gd name="connsiteY5" fmla="*/ 421745 h 421745"/>
                <a:gd name="connsiteX6" fmla="*/ 467609 w 538647"/>
                <a:gd name="connsiteY6" fmla="*/ 415289 h 421745"/>
                <a:gd name="connsiteX7" fmla="*/ 467609 w 538647"/>
                <a:gd name="connsiteY7" fmla="*/ 251724 h 421745"/>
                <a:gd name="connsiteX8" fmla="*/ 474067 w 538647"/>
                <a:gd name="connsiteY8" fmla="*/ 243115 h 421745"/>
                <a:gd name="connsiteX9" fmla="*/ 8601 w 538647"/>
                <a:gd name="connsiteY9" fmla="*/ 243115 h 421745"/>
                <a:gd name="connsiteX10" fmla="*/ 64506 w 538647"/>
                <a:gd name="connsiteY10" fmla="*/ 243115 h 421745"/>
                <a:gd name="connsiteX11" fmla="*/ 73107 w 538647"/>
                <a:gd name="connsiteY11" fmla="*/ 251724 h 421745"/>
                <a:gd name="connsiteX12" fmla="*/ 73107 w 538647"/>
                <a:gd name="connsiteY12" fmla="*/ 415289 h 421745"/>
                <a:gd name="connsiteX13" fmla="*/ 64506 w 538647"/>
                <a:gd name="connsiteY13" fmla="*/ 421745 h 421745"/>
                <a:gd name="connsiteX14" fmla="*/ 8601 w 538647"/>
                <a:gd name="connsiteY14" fmla="*/ 421745 h 421745"/>
                <a:gd name="connsiteX15" fmla="*/ 0 w 538647"/>
                <a:gd name="connsiteY15" fmla="*/ 415289 h 421745"/>
                <a:gd name="connsiteX16" fmla="*/ 0 w 538647"/>
                <a:gd name="connsiteY16" fmla="*/ 251724 h 421745"/>
                <a:gd name="connsiteX17" fmla="*/ 8601 w 538647"/>
                <a:gd name="connsiteY17" fmla="*/ 243115 h 421745"/>
                <a:gd name="connsiteX18" fmla="*/ 230607 w 538647"/>
                <a:gd name="connsiteY18" fmla="*/ 206562 h 421745"/>
                <a:gd name="connsiteX19" fmla="*/ 286577 w 538647"/>
                <a:gd name="connsiteY19" fmla="*/ 206562 h 421745"/>
                <a:gd name="connsiteX20" fmla="*/ 295187 w 538647"/>
                <a:gd name="connsiteY20" fmla="*/ 215169 h 421745"/>
                <a:gd name="connsiteX21" fmla="*/ 295187 w 538647"/>
                <a:gd name="connsiteY21" fmla="*/ 415290 h 421745"/>
                <a:gd name="connsiteX22" fmla="*/ 286577 w 538647"/>
                <a:gd name="connsiteY22" fmla="*/ 421745 h 421745"/>
                <a:gd name="connsiteX23" fmla="*/ 230607 w 538647"/>
                <a:gd name="connsiteY23" fmla="*/ 421745 h 421745"/>
                <a:gd name="connsiteX24" fmla="*/ 224149 w 538647"/>
                <a:gd name="connsiteY24" fmla="*/ 415290 h 421745"/>
                <a:gd name="connsiteX25" fmla="*/ 224149 w 538647"/>
                <a:gd name="connsiteY25" fmla="*/ 215169 h 421745"/>
                <a:gd name="connsiteX26" fmla="*/ 230607 w 538647"/>
                <a:gd name="connsiteY26" fmla="*/ 206562 h 421745"/>
                <a:gd name="connsiteX27" fmla="*/ 353445 w 538647"/>
                <a:gd name="connsiteY27" fmla="*/ 148628 h 421745"/>
                <a:gd name="connsiteX28" fmla="*/ 409350 w 538647"/>
                <a:gd name="connsiteY28" fmla="*/ 148628 h 421745"/>
                <a:gd name="connsiteX29" fmla="*/ 417951 w 538647"/>
                <a:gd name="connsiteY29" fmla="*/ 157230 h 421745"/>
                <a:gd name="connsiteX30" fmla="*/ 417951 w 538647"/>
                <a:gd name="connsiteY30" fmla="*/ 415293 h 421745"/>
                <a:gd name="connsiteX31" fmla="*/ 409350 w 538647"/>
                <a:gd name="connsiteY31" fmla="*/ 421745 h 421745"/>
                <a:gd name="connsiteX32" fmla="*/ 353445 w 538647"/>
                <a:gd name="connsiteY32" fmla="*/ 421745 h 421745"/>
                <a:gd name="connsiteX33" fmla="*/ 344844 w 538647"/>
                <a:gd name="connsiteY33" fmla="*/ 415293 h 421745"/>
                <a:gd name="connsiteX34" fmla="*/ 344844 w 538647"/>
                <a:gd name="connsiteY34" fmla="*/ 157230 h 421745"/>
                <a:gd name="connsiteX35" fmla="*/ 353445 w 538647"/>
                <a:gd name="connsiteY35" fmla="*/ 148628 h 421745"/>
                <a:gd name="connsiteX36" fmla="*/ 111980 w 538647"/>
                <a:gd name="connsiteY36" fmla="*/ 148628 h 421745"/>
                <a:gd name="connsiteX37" fmla="*/ 170102 w 538647"/>
                <a:gd name="connsiteY37" fmla="*/ 148628 h 421745"/>
                <a:gd name="connsiteX38" fmla="*/ 176560 w 538647"/>
                <a:gd name="connsiteY38" fmla="*/ 157230 h 421745"/>
                <a:gd name="connsiteX39" fmla="*/ 176560 w 538647"/>
                <a:gd name="connsiteY39" fmla="*/ 415293 h 421745"/>
                <a:gd name="connsiteX40" fmla="*/ 170102 w 538647"/>
                <a:gd name="connsiteY40" fmla="*/ 421745 h 421745"/>
                <a:gd name="connsiteX41" fmla="*/ 111980 w 538647"/>
                <a:gd name="connsiteY41" fmla="*/ 421745 h 421745"/>
                <a:gd name="connsiteX42" fmla="*/ 105522 w 538647"/>
                <a:gd name="connsiteY42" fmla="*/ 415293 h 421745"/>
                <a:gd name="connsiteX43" fmla="*/ 105522 w 538647"/>
                <a:gd name="connsiteY43" fmla="*/ 157230 h 421745"/>
                <a:gd name="connsiteX44" fmla="*/ 111980 w 538647"/>
                <a:gd name="connsiteY44" fmla="*/ 148628 h 421745"/>
                <a:gd name="connsiteX45" fmla="*/ 142224 w 538647"/>
                <a:gd name="connsiteY45" fmla="*/ 0 h 421745"/>
                <a:gd name="connsiteX46" fmla="*/ 172373 w 538647"/>
                <a:gd name="connsiteY46" fmla="*/ 30141 h 421745"/>
                <a:gd name="connsiteX47" fmla="*/ 234825 w 538647"/>
                <a:gd name="connsiteY47" fmla="*/ 66741 h 421745"/>
                <a:gd name="connsiteX48" fmla="*/ 254207 w 538647"/>
                <a:gd name="connsiteY48" fmla="*/ 60283 h 421745"/>
                <a:gd name="connsiteX49" fmla="*/ 277896 w 538647"/>
                <a:gd name="connsiteY49" fmla="*/ 73200 h 421745"/>
                <a:gd name="connsiteX50" fmla="*/ 357576 w 538647"/>
                <a:gd name="connsiteY50" fmla="*/ 49518 h 421745"/>
                <a:gd name="connsiteX51" fmla="*/ 387725 w 538647"/>
                <a:gd name="connsiteY51" fmla="*/ 21530 h 421745"/>
                <a:gd name="connsiteX52" fmla="*/ 417874 w 538647"/>
                <a:gd name="connsiteY52" fmla="*/ 51671 h 421745"/>
                <a:gd name="connsiteX53" fmla="*/ 417874 w 538647"/>
                <a:gd name="connsiteY53" fmla="*/ 58130 h 421745"/>
                <a:gd name="connsiteX54" fmla="*/ 484633 w 538647"/>
                <a:gd name="connsiteY54" fmla="*/ 103341 h 421745"/>
                <a:gd name="connsiteX55" fmla="*/ 504015 w 538647"/>
                <a:gd name="connsiteY55" fmla="*/ 99036 h 421745"/>
                <a:gd name="connsiteX56" fmla="*/ 534164 w 538647"/>
                <a:gd name="connsiteY56" fmla="*/ 129177 h 421745"/>
                <a:gd name="connsiteX57" fmla="*/ 504015 w 538647"/>
                <a:gd name="connsiteY57" fmla="*/ 159318 h 421745"/>
                <a:gd name="connsiteX58" fmla="*/ 473866 w 538647"/>
                <a:gd name="connsiteY58" fmla="*/ 129177 h 421745"/>
                <a:gd name="connsiteX59" fmla="*/ 473866 w 538647"/>
                <a:gd name="connsiteY59" fmla="*/ 120565 h 421745"/>
                <a:gd name="connsiteX60" fmla="*/ 407107 w 538647"/>
                <a:gd name="connsiteY60" fmla="*/ 75353 h 421745"/>
                <a:gd name="connsiteX61" fmla="*/ 387725 w 538647"/>
                <a:gd name="connsiteY61" fmla="*/ 81812 h 421745"/>
                <a:gd name="connsiteX62" fmla="*/ 364036 w 538647"/>
                <a:gd name="connsiteY62" fmla="*/ 68894 h 421745"/>
                <a:gd name="connsiteX63" fmla="*/ 282203 w 538647"/>
                <a:gd name="connsiteY63" fmla="*/ 92577 h 421745"/>
                <a:gd name="connsiteX64" fmla="*/ 254207 w 538647"/>
                <a:gd name="connsiteY64" fmla="*/ 120565 h 421745"/>
                <a:gd name="connsiteX65" fmla="*/ 224058 w 538647"/>
                <a:gd name="connsiteY65" fmla="*/ 90424 h 421745"/>
                <a:gd name="connsiteX66" fmla="*/ 224058 w 538647"/>
                <a:gd name="connsiteY66" fmla="*/ 83965 h 421745"/>
                <a:gd name="connsiteX67" fmla="*/ 163759 w 538647"/>
                <a:gd name="connsiteY67" fmla="*/ 49518 h 421745"/>
                <a:gd name="connsiteX68" fmla="*/ 142224 w 538647"/>
                <a:gd name="connsiteY68" fmla="*/ 60283 h 421745"/>
                <a:gd name="connsiteX69" fmla="*/ 129303 w 538647"/>
                <a:gd name="connsiteY69" fmla="*/ 58130 h 421745"/>
                <a:gd name="connsiteX70" fmla="*/ 64697 w 538647"/>
                <a:gd name="connsiteY70" fmla="*/ 103341 h 421745"/>
                <a:gd name="connsiteX71" fmla="*/ 66851 w 538647"/>
                <a:gd name="connsiteY71" fmla="*/ 111953 h 421745"/>
                <a:gd name="connsiteX72" fmla="*/ 36702 w 538647"/>
                <a:gd name="connsiteY72" fmla="*/ 142095 h 421745"/>
                <a:gd name="connsiteX73" fmla="*/ 6552 w 538647"/>
                <a:gd name="connsiteY73" fmla="*/ 111953 h 421745"/>
                <a:gd name="connsiteX74" fmla="*/ 36702 w 538647"/>
                <a:gd name="connsiteY74" fmla="*/ 81812 h 421745"/>
                <a:gd name="connsiteX75" fmla="*/ 53930 w 538647"/>
                <a:gd name="connsiteY75" fmla="*/ 86118 h 421745"/>
                <a:gd name="connsiteX76" fmla="*/ 114228 w 538647"/>
                <a:gd name="connsiteY76" fmla="*/ 43059 h 421745"/>
                <a:gd name="connsiteX77" fmla="*/ 112075 w 538647"/>
                <a:gd name="connsiteY77" fmla="*/ 30141 h 421745"/>
                <a:gd name="connsiteX78" fmla="*/ 142224 w 538647"/>
                <a:gd name="connsiteY78" fmla="*/ 0 h 421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538647" h="421745">
                  <a:moveTo>
                    <a:pt x="474067" y="243115"/>
                  </a:moveTo>
                  <a:lnTo>
                    <a:pt x="532189" y="243115"/>
                  </a:lnTo>
                  <a:cubicBezTo>
                    <a:pt x="536495" y="243115"/>
                    <a:pt x="538647" y="247419"/>
                    <a:pt x="538647" y="251724"/>
                  </a:cubicBezTo>
                  <a:lnTo>
                    <a:pt x="538647" y="415289"/>
                  </a:lnTo>
                  <a:cubicBezTo>
                    <a:pt x="538647" y="419593"/>
                    <a:pt x="536495" y="421745"/>
                    <a:pt x="532189" y="421745"/>
                  </a:cubicBezTo>
                  <a:lnTo>
                    <a:pt x="474067" y="421745"/>
                  </a:lnTo>
                  <a:cubicBezTo>
                    <a:pt x="469762" y="421745"/>
                    <a:pt x="467609" y="419593"/>
                    <a:pt x="467609" y="415289"/>
                  </a:cubicBezTo>
                  <a:lnTo>
                    <a:pt x="467609" y="251724"/>
                  </a:lnTo>
                  <a:cubicBezTo>
                    <a:pt x="467609" y="247419"/>
                    <a:pt x="469762" y="243115"/>
                    <a:pt x="474067" y="243115"/>
                  </a:cubicBezTo>
                  <a:close/>
                  <a:moveTo>
                    <a:pt x="8601" y="243115"/>
                  </a:moveTo>
                  <a:lnTo>
                    <a:pt x="64506" y="243115"/>
                  </a:lnTo>
                  <a:cubicBezTo>
                    <a:pt x="68807" y="243115"/>
                    <a:pt x="73107" y="247419"/>
                    <a:pt x="73107" y="251724"/>
                  </a:cubicBezTo>
                  <a:lnTo>
                    <a:pt x="73107" y="415289"/>
                  </a:lnTo>
                  <a:cubicBezTo>
                    <a:pt x="73107" y="419593"/>
                    <a:pt x="68807" y="421745"/>
                    <a:pt x="64506" y="421745"/>
                  </a:cubicBezTo>
                  <a:lnTo>
                    <a:pt x="8601" y="421745"/>
                  </a:lnTo>
                  <a:cubicBezTo>
                    <a:pt x="4300" y="421745"/>
                    <a:pt x="0" y="419593"/>
                    <a:pt x="0" y="415289"/>
                  </a:cubicBezTo>
                  <a:lnTo>
                    <a:pt x="0" y="251724"/>
                  </a:lnTo>
                  <a:cubicBezTo>
                    <a:pt x="0" y="247419"/>
                    <a:pt x="4300" y="243115"/>
                    <a:pt x="8601" y="243115"/>
                  </a:cubicBezTo>
                  <a:close/>
                  <a:moveTo>
                    <a:pt x="230607" y="206562"/>
                  </a:moveTo>
                  <a:lnTo>
                    <a:pt x="286577" y="206562"/>
                  </a:lnTo>
                  <a:cubicBezTo>
                    <a:pt x="290882" y="206562"/>
                    <a:pt x="295187" y="210866"/>
                    <a:pt x="295187" y="215169"/>
                  </a:cubicBezTo>
                  <a:lnTo>
                    <a:pt x="295187" y="415290"/>
                  </a:lnTo>
                  <a:cubicBezTo>
                    <a:pt x="295187" y="419593"/>
                    <a:pt x="290882" y="421745"/>
                    <a:pt x="286577" y="421745"/>
                  </a:cubicBezTo>
                  <a:lnTo>
                    <a:pt x="230607" y="421745"/>
                  </a:lnTo>
                  <a:cubicBezTo>
                    <a:pt x="226302" y="421745"/>
                    <a:pt x="224149" y="419593"/>
                    <a:pt x="224149" y="415290"/>
                  </a:cubicBezTo>
                  <a:lnTo>
                    <a:pt x="224149" y="215169"/>
                  </a:lnTo>
                  <a:cubicBezTo>
                    <a:pt x="224149" y="210866"/>
                    <a:pt x="226302" y="206562"/>
                    <a:pt x="230607" y="206562"/>
                  </a:cubicBezTo>
                  <a:close/>
                  <a:moveTo>
                    <a:pt x="353445" y="148628"/>
                  </a:moveTo>
                  <a:lnTo>
                    <a:pt x="409350" y="148628"/>
                  </a:lnTo>
                  <a:cubicBezTo>
                    <a:pt x="413651" y="148628"/>
                    <a:pt x="417951" y="152929"/>
                    <a:pt x="417951" y="157230"/>
                  </a:cubicBezTo>
                  <a:lnTo>
                    <a:pt x="417951" y="415293"/>
                  </a:lnTo>
                  <a:cubicBezTo>
                    <a:pt x="417951" y="419595"/>
                    <a:pt x="413651" y="421745"/>
                    <a:pt x="409350" y="421745"/>
                  </a:cubicBezTo>
                  <a:lnTo>
                    <a:pt x="353445" y="421745"/>
                  </a:lnTo>
                  <a:cubicBezTo>
                    <a:pt x="349145" y="421745"/>
                    <a:pt x="344844" y="419595"/>
                    <a:pt x="344844" y="415293"/>
                  </a:cubicBezTo>
                  <a:lnTo>
                    <a:pt x="344844" y="157230"/>
                  </a:lnTo>
                  <a:cubicBezTo>
                    <a:pt x="344844" y="152929"/>
                    <a:pt x="349145" y="148628"/>
                    <a:pt x="353445" y="148628"/>
                  </a:cubicBezTo>
                  <a:close/>
                  <a:moveTo>
                    <a:pt x="111980" y="148628"/>
                  </a:moveTo>
                  <a:lnTo>
                    <a:pt x="170102" y="148628"/>
                  </a:lnTo>
                  <a:cubicBezTo>
                    <a:pt x="174408" y="148628"/>
                    <a:pt x="176560" y="152929"/>
                    <a:pt x="176560" y="157230"/>
                  </a:cubicBezTo>
                  <a:lnTo>
                    <a:pt x="176560" y="415293"/>
                  </a:lnTo>
                  <a:cubicBezTo>
                    <a:pt x="176560" y="419595"/>
                    <a:pt x="174408" y="421745"/>
                    <a:pt x="170102" y="421745"/>
                  </a:cubicBezTo>
                  <a:lnTo>
                    <a:pt x="111980" y="421745"/>
                  </a:lnTo>
                  <a:cubicBezTo>
                    <a:pt x="107675" y="421745"/>
                    <a:pt x="105522" y="419595"/>
                    <a:pt x="105522" y="415293"/>
                  </a:cubicBezTo>
                  <a:lnTo>
                    <a:pt x="105522" y="157230"/>
                  </a:lnTo>
                  <a:cubicBezTo>
                    <a:pt x="105522" y="152929"/>
                    <a:pt x="107675" y="148628"/>
                    <a:pt x="111980" y="148628"/>
                  </a:cubicBezTo>
                  <a:close/>
                  <a:moveTo>
                    <a:pt x="142224" y="0"/>
                  </a:moveTo>
                  <a:cubicBezTo>
                    <a:pt x="157299" y="0"/>
                    <a:pt x="172373" y="12918"/>
                    <a:pt x="172373" y="30141"/>
                  </a:cubicBezTo>
                  <a:lnTo>
                    <a:pt x="234825" y="66741"/>
                  </a:lnTo>
                  <a:cubicBezTo>
                    <a:pt x="239132" y="62435"/>
                    <a:pt x="245593" y="60283"/>
                    <a:pt x="254207" y="60283"/>
                  </a:cubicBezTo>
                  <a:cubicBezTo>
                    <a:pt x="262821" y="60283"/>
                    <a:pt x="271435" y="64588"/>
                    <a:pt x="277896" y="73200"/>
                  </a:cubicBezTo>
                  <a:lnTo>
                    <a:pt x="357576" y="49518"/>
                  </a:lnTo>
                  <a:cubicBezTo>
                    <a:pt x="359729" y="32294"/>
                    <a:pt x="372650" y="21530"/>
                    <a:pt x="387725" y="21530"/>
                  </a:cubicBezTo>
                  <a:cubicBezTo>
                    <a:pt x="404953" y="21530"/>
                    <a:pt x="417874" y="34447"/>
                    <a:pt x="417874" y="51671"/>
                  </a:cubicBezTo>
                  <a:cubicBezTo>
                    <a:pt x="417874" y="53824"/>
                    <a:pt x="417874" y="55977"/>
                    <a:pt x="417874" y="58130"/>
                  </a:cubicBezTo>
                  <a:lnTo>
                    <a:pt x="484633" y="103341"/>
                  </a:lnTo>
                  <a:cubicBezTo>
                    <a:pt x="491094" y="101189"/>
                    <a:pt x="495401" y="99036"/>
                    <a:pt x="504015" y="99036"/>
                  </a:cubicBezTo>
                  <a:cubicBezTo>
                    <a:pt x="519090" y="99036"/>
                    <a:pt x="534164" y="111953"/>
                    <a:pt x="534164" y="129177"/>
                  </a:cubicBezTo>
                  <a:cubicBezTo>
                    <a:pt x="534164" y="144247"/>
                    <a:pt x="519090" y="159318"/>
                    <a:pt x="504015" y="159318"/>
                  </a:cubicBezTo>
                  <a:cubicBezTo>
                    <a:pt x="486787" y="159318"/>
                    <a:pt x="473866" y="144247"/>
                    <a:pt x="473866" y="129177"/>
                  </a:cubicBezTo>
                  <a:cubicBezTo>
                    <a:pt x="473866" y="127024"/>
                    <a:pt x="473866" y="122718"/>
                    <a:pt x="473866" y="120565"/>
                  </a:cubicBezTo>
                  <a:lnTo>
                    <a:pt x="407107" y="75353"/>
                  </a:lnTo>
                  <a:cubicBezTo>
                    <a:pt x="400646" y="79659"/>
                    <a:pt x="394186" y="81812"/>
                    <a:pt x="387725" y="81812"/>
                  </a:cubicBezTo>
                  <a:cubicBezTo>
                    <a:pt x="379111" y="81812"/>
                    <a:pt x="370497" y="75353"/>
                    <a:pt x="364036" y="68894"/>
                  </a:cubicBezTo>
                  <a:lnTo>
                    <a:pt x="282203" y="92577"/>
                  </a:lnTo>
                  <a:cubicBezTo>
                    <a:pt x="282203" y="107647"/>
                    <a:pt x="269281" y="120565"/>
                    <a:pt x="254207" y="120565"/>
                  </a:cubicBezTo>
                  <a:cubicBezTo>
                    <a:pt x="236979" y="120565"/>
                    <a:pt x="224058" y="107647"/>
                    <a:pt x="224058" y="90424"/>
                  </a:cubicBezTo>
                  <a:cubicBezTo>
                    <a:pt x="224058" y="88271"/>
                    <a:pt x="224058" y="86118"/>
                    <a:pt x="224058" y="83965"/>
                  </a:cubicBezTo>
                  <a:lnTo>
                    <a:pt x="163759" y="49518"/>
                  </a:lnTo>
                  <a:cubicBezTo>
                    <a:pt x="157299" y="55977"/>
                    <a:pt x="150838" y="60283"/>
                    <a:pt x="142224" y="60283"/>
                  </a:cubicBezTo>
                  <a:cubicBezTo>
                    <a:pt x="135763" y="60283"/>
                    <a:pt x="131456" y="58130"/>
                    <a:pt x="129303" y="58130"/>
                  </a:cubicBezTo>
                  <a:lnTo>
                    <a:pt x="64697" y="103341"/>
                  </a:lnTo>
                  <a:cubicBezTo>
                    <a:pt x="66851" y="105494"/>
                    <a:pt x="66851" y="107647"/>
                    <a:pt x="66851" y="111953"/>
                  </a:cubicBezTo>
                  <a:cubicBezTo>
                    <a:pt x="66851" y="127024"/>
                    <a:pt x="53930" y="142095"/>
                    <a:pt x="36702" y="142095"/>
                  </a:cubicBezTo>
                  <a:cubicBezTo>
                    <a:pt x="19473" y="142095"/>
                    <a:pt x="6552" y="127024"/>
                    <a:pt x="6552" y="111953"/>
                  </a:cubicBezTo>
                  <a:cubicBezTo>
                    <a:pt x="6552" y="94730"/>
                    <a:pt x="19473" y="81812"/>
                    <a:pt x="36702" y="81812"/>
                  </a:cubicBezTo>
                  <a:cubicBezTo>
                    <a:pt x="43162" y="81812"/>
                    <a:pt x="47469" y="83965"/>
                    <a:pt x="53930" y="86118"/>
                  </a:cubicBezTo>
                  <a:lnTo>
                    <a:pt x="114228" y="43059"/>
                  </a:lnTo>
                  <a:cubicBezTo>
                    <a:pt x="112075" y="38753"/>
                    <a:pt x="112075" y="34447"/>
                    <a:pt x="112075" y="30141"/>
                  </a:cubicBezTo>
                  <a:cubicBezTo>
                    <a:pt x="112075" y="12918"/>
                    <a:pt x="124996" y="0"/>
                    <a:pt x="14222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ctr">
              <a:normAutofit fontScale="9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</a:p>
          </p:txBody>
        </p:sp>
        <p:sp>
          <p:nvSpPr>
            <p:cNvPr id="67" name="ïşľîḓè"/>
            <p:cNvSpPr/>
            <p:nvPr/>
          </p:nvSpPr>
          <p:spPr bwMode="auto">
            <a:xfrm>
              <a:off x="5837134" y="1991166"/>
              <a:ext cx="490015" cy="471257"/>
            </a:xfrm>
            <a:custGeom>
              <a:avLst/>
              <a:gdLst>
                <a:gd name="connsiteX0" fmla="*/ 61288 w 609549"/>
                <a:gd name="connsiteY0" fmla="*/ 383285 h 586216"/>
                <a:gd name="connsiteX1" fmla="*/ 71162 w 609549"/>
                <a:gd name="connsiteY1" fmla="*/ 387101 h 586216"/>
                <a:gd name="connsiteX2" fmla="*/ 120018 w 609549"/>
                <a:gd name="connsiteY2" fmla="*/ 435892 h 586216"/>
                <a:gd name="connsiteX3" fmla="*/ 120018 w 609549"/>
                <a:gd name="connsiteY3" fmla="*/ 454200 h 586216"/>
                <a:gd name="connsiteX4" fmla="*/ 56639 w 609549"/>
                <a:gd name="connsiteY4" fmla="*/ 517543 h 586216"/>
                <a:gd name="connsiteX5" fmla="*/ 35592 w 609549"/>
                <a:gd name="connsiteY5" fmla="*/ 513644 h 586216"/>
                <a:gd name="connsiteX6" fmla="*/ 51877 w 609549"/>
                <a:gd name="connsiteY6" fmla="*/ 388099 h 586216"/>
                <a:gd name="connsiteX7" fmla="*/ 61288 w 609549"/>
                <a:gd name="connsiteY7" fmla="*/ 383285 h 586216"/>
                <a:gd name="connsiteX8" fmla="*/ 235245 w 609549"/>
                <a:gd name="connsiteY8" fmla="*/ 302810 h 586216"/>
                <a:gd name="connsiteX9" fmla="*/ 306042 w 609549"/>
                <a:gd name="connsiteY9" fmla="*/ 373466 h 586216"/>
                <a:gd name="connsiteX10" fmla="*/ 258717 w 609549"/>
                <a:gd name="connsiteY10" fmla="*/ 420680 h 586216"/>
                <a:gd name="connsiteX11" fmla="*/ 230246 w 609549"/>
                <a:gd name="connsiteY11" fmla="*/ 550152 h 586216"/>
                <a:gd name="connsiteX12" fmla="*/ 92223 w 609549"/>
                <a:gd name="connsiteY12" fmla="*/ 575305 h 586216"/>
                <a:gd name="connsiteX13" fmla="*/ 88748 w 609549"/>
                <a:gd name="connsiteY13" fmla="*/ 556143 h 586216"/>
                <a:gd name="connsiteX14" fmla="*/ 165115 w 609549"/>
                <a:gd name="connsiteY14" fmla="*/ 479877 h 586216"/>
                <a:gd name="connsiteX15" fmla="*/ 165115 w 609549"/>
                <a:gd name="connsiteY15" fmla="*/ 446308 h 586216"/>
                <a:gd name="connsiteX16" fmla="*/ 88700 w 609549"/>
                <a:gd name="connsiteY16" fmla="*/ 369995 h 586216"/>
                <a:gd name="connsiteX17" fmla="*/ 92128 w 609549"/>
                <a:gd name="connsiteY17" fmla="*/ 350976 h 586216"/>
                <a:gd name="connsiteX18" fmla="*/ 189111 w 609549"/>
                <a:gd name="connsiteY18" fmla="*/ 348884 h 586216"/>
                <a:gd name="connsiteX19" fmla="*/ 257958 w 609549"/>
                <a:gd name="connsiteY19" fmla="*/ 161679 h 586216"/>
                <a:gd name="connsiteX20" fmla="*/ 317251 w 609549"/>
                <a:gd name="connsiteY20" fmla="*/ 220879 h 586216"/>
                <a:gd name="connsiteX21" fmla="*/ 388070 w 609549"/>
                <a:gd name="connsiteY21" fmla="*/ 291586 h 586216"/>
                <a:gd name="connsiteX22" fmla="*/ 604906 w 609549"/>
                <a:gd name="connsiteY22" fmla="*/ 508130 h 586216"/>
                <a:gd name="connsiteX23" fmla="*/ 604906 w 609549"/>
                <a:gd name="connsiteY23" fmla="*/ 530526 h 586216"/>
                <a:gd name="connsiteX24" fmla="*/ 556567 w 609549"/>
                <a:gd name="connsiteY24" fmla="*/ 578789 h 586216"/>
                <a:gd name="connsiteX25" fmla="*/ 545327 w 609549"/>
                <a:gd name="connsiteY25" fmla="*/ 583449 h 586216"/>
                <a:gd name="connsiteX26" fmla="*/ 534135 w 609549"/>
                <a:gd name="connsiteY26" fmla="*/ 578789 h 586216"/>
                <a:gd name="connsiteX27" fmla="*/ 317251 w 609549"/>
                <a:gd name="connsiteY27" fmla="*/ 362293 h 586216"/>
                <a:gd name="connsiteX28" fmla="*/ 246481 w 609549"/>
                <a:gd name="connsiteY28" fmla="*/ 291586 h 586216"/>
                <a:gd name="connsiteX29" fmla="*/ 187140 w 609549"/>
                <a:gd name="connsiteY29" fmla="*/ 232339 h 586216"/>
                <a:gd name="connsiteX30" fmla="*/ 58606 w 609549"/>
                <a:gd name="connsiteY30" fmla="*/ 160814 h 586216"/>
                <a:gd name="connsiteX31" fmla="*/ 126401 w 609549"/>
                <a:gd name="connsiteY31" fmla="*/ 228498 h 586216"/>
                <a:gd name="connsiteX32" fmla="*/ 111975 w 609549"/>
                <a:gd name="connsiteY32" fmla="*/ 242899 h 586216"/>
                <a:gd name="connsiteX33" fmla="*/ 119307 w 609549"/>
                <a:gd name="connsiteY33" fmla="*/ 250219 h 586216"/>
                <a:gd name="connsiteX34" fmla="*/ 119307 w 609549"/>
                <a:gd name="connsiteY34" fmla="*/ 277692 h 586216"/>
                <a:gd name="connsiteX35" fmla="*/ 115641 w 609549"/>
                <a:gd name="connsiteY35" fmla="*/ 281352 h 586216"/>
                <a:gd name="connsiteX36" fmla="*/ 88123 w 609549"/>
                <a:gd name="connsiteY36" fmla="*/ 281352 h 586216"/>
                <a:gd name="connsiteX37" fmla="*/ 5712 w 609549"/>
                <a:gd name="connsiteY37" fmla="*/ 199029 h 586216"/>
                <a:gd name="connsiteX38" fmla="*/ 5712 w 609549"/>
                <a:gd name="connsiteY38" fmla="*/ 171604 h 586216"/>
                <a:gd name="connsiteX39" fmla="*/ 9378 w 609549"/>
                <a:gd name="connsiteY39" fmla="*/ 167944 h 586216"/>
                <a:gd name="connsiteX40" fmla="*/ 36849 w 609549"/>
                <a:gd name="connsiteY40" fmla="*/ 167944 h 586216"/>
                <a:gd name="connsiteX41" fmla="*/ 44180 w 609549"/>
                <a:gd name="connsiteY41" fmla="*/ 175264 h 586216"/>
                <a:gd name="connsiteX42" fmla="*/ 585775 w 609549"/>
                <a:gd name="connsiteY42" fmla="*/ 66370 h 586216"/>
                <a:gd name="connsiteX43" fmla="*/ 595263 w 609549"/>
                <a:gd name="connsiteY43" fmla="*/ 73839 h 586216"/>
                <a:gd name="connsiteX44" fmla="*/ 578978 w 609549"/>
                <a:gd name="connsiteY44" fmla="*/ 199341 h 586216"/>
                <a:gd name="connsiteX45" fmla="*/ 559693 w 609549"/>
                <a:gd name="connsiteY45" fmla="*/ 200387 h 586216"/>
                <a:gd name="connsiteX46" fmla="*/ 510789 w 609549"/>
                <a:gd name="connsiteY46" fmla="*/ 151612 h 586216"/>
                <a:gd name="connsiteX47" fmla="*/ 510789 w 609549"/>
                <a:gd name="connsiteY47" fmla="*/ 133262 h 586216"/>
                <a:gd name="connsiteX48" fmla="*/ 574216 w 609549"/>
                <a:gd name="connsiteY48" fmla="*/ 69988 h 586216"/>
                <a:gd name="connsiteX49" fmla="*/ 585775 w 609549"/>
                <a:gd name="connsiteY49" fmla="*/ 66370 h 586216"/>
                <a:gd name="connsiteX50" fmla="*/ 158702 w 609549"/>
                <a:gd name="connsiteY50" fmla="*/ 26758 h 586216"/>
                <a:gd name="connsiteX51" fmla="*/ 172463 w 609549"/>
                <a:gd name="connsiteY51" fmla="*/ 32464 h 586216"/>
                <a:gd name="connsiteX52" fmla="*/ 179701 w 609549"/>
                <a:gd name="connsiteY52" fmla="*/ 39691 h 586216"/>
                <a:gd name="connsiteX53" fmla="*/ 246935 w 609549"/>
                <a:gd name="connsiteY53" fmla="*/ 106831 h 586216"/>
                <a:gd name="connsiteX54" fmla="*/ 254886 w 609549"/>
                <a:gd name="connsiteY54" fmla="*/ 114819 h 586216"/>
                <a:gd name="connsiteX55" fmla="*/ 257600 w 609549"/>
                <a:gd name="connsiteY55" fmla="*/ 138879 h 586216"/>
                <a:gd name="connsiteX56" fmla="*/ 254886 w 609549"/>
                <a:gd name="connsiteY56" fmla="*/ 142255 h 586216"/>
                <a:gd name="connsiteX57" fmla="*/ 252315 w 609549"/>
                <a:gd name="connsiteY57" fmla="*/ 144823 h 586216"/>
                <a:gd name="connsiteX58" fmla="*/ 246696 w 609549"/>
                <a:gd name="connsiteY58" fmla="*/ 150434 h 586216"/>
                <a:gd name="connsiteX59" fmla="*/ 175892 w 609549"/>
                <a:gd name="connsiteY59" fmla="*/ 221140 h 586216"/>
                <a:gd name="connsiteX60" fmla="*/ 172463 w 609549"/>
                <a:gd name="connsiteY60" fmla="*/ 224611 h 586216"/>
                <a:gd name="connsiteX61" fmla="*/ 170130 w 609549"/>
                <a:gd name="connsiteY61" fmla="*/ 226560 h 586216"/>
                <a:gd name="connsiteX62" fmla="*/ 162274 w 609549"/>
                <a:gd name="connsiteY62" fmla="*/ 229936 h 586216"/>
                <a:gd name="connsiteX63" fmla="*/ 158702 w 609549"/>
                <a:gd name="connsiteY63" fmla="*/ 230269 h 586216"/>
                <a:gd name="connsiteX64" fmla="*/ 144942 w 609549"/>
                <a:gd name="connsiteY64" fmla="*/ 224611 h 586216"/>
                <a:gd name="connsiteX65" fmla="*/ 137609 w 609549"/>
                <a:gd name="connsiteY65" fmla="*/ 217288 h 586216"/>
                <a:gd name="connsiteX66" fmla="*/ 69804 w 609549"/>
                <a:gd name="connsiteY66" fmla="*/ 149578 h 586216"/>
                <a:gd name="connsiteX67" fmla="*/ 62519 w 609549"/>
                <a:gd name="connsiteY67" fmla="*/ 142255 h 586216"/>
                <a:gd name="connsiteX68" fmla="*/ 62519 w 609549"/>
                <a:gd name="connsiteY68" fmla="*/ 114819 h 586216"/>
                <a:gd name="connsiteX69" fmla="*/ 144942 w 609549"/>
                <a:gd name="connsiteY69" fmla="*/ 32464 h 586216"/>
                <a:gd name="connsiteX70" fmla="*/ 158702 w 609549"/>
                <a:gd name="connsiteY70" fmla="*/ 26758 h 586216"/>
                <a:gd name="connsiteX71" fmla="*/ 254809 w 609549"/>
                <a:gd name="connsiteY71" fmla="*/ 6542 h 586216"/>
                <a:gd name="connsiteX72" fmla="*/ 321015 w 609549"/>
                <a:gd name="connsiteY72" fmla="*/ 29913 h 586216"/>
                <a:gd name="connsiteX73" fmla="*/ 260017 w 609549"/>
                <a:gd name="connsiteY73" fmla="*/ 97465 h 586216"/>
                <a:gd name="connsiteX74" fmla="*/ 193067 w 609549"/>
                <a:gd name="connsiteY74" fmla="*/ 30626 h 586216"/>
                <a:gd name="connsiteX75" fmla="*/ 254809 w 609549"/>
                <a:gd name="connsiteY75" fmla="*/ 6542 h 586216"/>
                <a:gd name="connsiteX76" fmla="*/ 503105 w 609549"/>
                <a:gd name="connsiteY76" fmla="*/ 953 h 586216"/>
                <a:gd name="connsiteX77" fmla="*/ 538560 w 609549"/>
                <a:gd name="connsiteY77" fmla="*/ 10911 h 586216"/>
                <a:gd name="connsiteX78" fmla="*/ 542083 w 609549"/>
                <a:gd name="connsiteY78" fmla="*/ 30073 h 586216"/>
                <a:gd name="connsiteX79" fmla="*/ 465709 w 609549"/>
                <a:gd name="connsiteY79" fmla="*/ 106341 h 586216"/>
                <a:gd name="connsiteX80" fmla="*/ 465709 w 609549"/>
                <a:gd name="connsiteY80" fmla="*/ 139911 h 586216"/>
                <a:gd name="connsiteX81" fmla="*/ 542131 w 609549"/>
                <a:gd name="connsiteY81" fmla="*/ 216227 h 586216"/>
                <a:gd name="connsiteX82" fmla="*/ 538655 w 609549"/>
                <a:gd name="connsiteY82" fmla="*/ 235246 h 586216"/>
                <a:gd name="connsiteX83" fmla="*/ 442187 w 609549"/>
                <a:gd name="connsiteY83" fmla="*/ 237528 h 586216"/>
                <a:gd name="connsiteX84" fmla="*/ 399238 w 609549"/>
                <a:gd name="connsiteY84" fmla="*/ 280370 h 586216"/>
                <a:gd name="connsiteX85" fmla="*/ 328482 w 609549"/>
                <a:gd name="connsiteY85" fmla="*/ 209712 h 586216"/>
                <a:gd name="connsiteX86" fmla="*/ 372240 w 609549"/>
                <a:gd name="connsiteY86" fmla="*/ 166015 h 586216"/>
                <a:gd name="connsiteX87" fmla="*/ 400571 w 609549"/>
                <a:gd name="connsiteY87" fmla="*/ 36064 h 586216"/>
                <a:gd name="connsiteX88" fmla="*/ 503105 w 609549"/>
                <a:gd name="connsiteY88" fmla="*/ 953 h 586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609549" h="586216">
                  <a:moveTo>
                    <a:pt x="61288" y="383285"/>
                  </a:moveTo>
                  <a:cubicBezTo>
                    <a:pt x="64829" y="383106"/>
                    <a:pt x="68448" y="384367"/>
                    <a:pt x="71162" y="387101"/>
                  </a:cubicBezTo>
                  <a:lnTo>
                    <a:pt x="120018" y="435892"/>
                  </a:lnTo>
                  <a:cubicBezTo>
                    <a:pt x="125113" y="440933"/>
                    <a:pt x="125113" y="449160"/>
                    <a:pt x="120018" y="454200"/>
                  </a:cubicBezTo>
                  <a:lnTo>
                    <a:pt x="56639" y="517543"/>
                  </a:lnTo>
                  <a:cubicBezTo>
                    <a:pt x="50211" y="523963"/>
                    <a:pt x="39211" y="522013"/>
                    <a:pt x="35592" y="513644"/>
                  </a:cubicBezTo>
                  <a:cubicBezTo>
                    <a:pt x="17783" y="472794"/>
                    <a:pt x="23211" y="424288"/>
                    <a:pt x="51877" y="388099"/>
                  </a:cubicBezTo>
                  <a:cubicBezTo>
                    <a:pt x="54282" y="385079"/>
                    <a:pt x="57746" y="383463"/>
                    <a:pt x="61288" y="383285"/>
                  </a:cubicBezTo>
                  <a:close/>
                  <a:moveTo>
                    <a:pt x="235245" y="302810"/>
                  </a:moveTo>
                  <a:lnTo>
                    <a:pt x="306042" y="373466"/>
                  </a:lnTo>
                  <a:lnTo>
                    <a:pt x="258717" y="420680"/>
                  </a:lnTo>
                  <a:cubicBezTo>
                    <a:pt x="274667" y="464329"/>
                    <a:pt x="265192" y="515300"/>
                    <a:pt x="230246" y="550152"/>
                  </a:cubicBezTo>
                  <a:cubicBezTo>
                    <a:pt x="192919" y="587430"/>
                    <a:pt x="137644" y="595798"/>
                    <a:pt x="92223" y="575305"/>
                  </a:cubicBezTo>
                  <a:cubicBezTo>
                    <a:pt x="84701" y="571882"/>
                    <a:pt x="82892" y="561992"/>
                    <a:pt x="88748" y="556143"/>
                  </a:cubicBezTo>
                  <a:lnTo>
                    <a:pt x="165115" y="479877"/>
                  </a:lnTo>
                  <a:cubicBezTo>
                    <a:pt x="174399" y="470605"/>
                    <a:pt x="174399" y="455580"/>
                    <a:pt x="165115" y="446308"/>
                  </a:cubicBezTo>
                  <a:lnTo>
                    <a:pt x="88700" y="369995"/>
                  </a:lnTo>
                  <a:cubicBezTo>
                    <a:pt x="82844" y="364194"/>
                    <a:pt x="84653" y="354399"/>
                    <a:pt x="92128" y="350976"/>
                  </a:cubicBezTo>
                  <a:cubicBezTo>
                    <a:pt x="122789" y="337092"/>
                    <a:pt x="157973" y="336379"/>
                    <a:pt x="189111" y="348884"/>
                  </a:cubicBezTo>
                  <a:close/>
                  <a:moveTo>
                    <a:pt x="257958" y="161679"/>
                  </a:moveTo>
                  <a:lnTo>
                    <a:pt x="317251" y="220879"/>
                  </a:lnTo>
                  <a:lnTo>
                    <a:pt x="388070" y="291586"/>
                  </a:lnTo>
                  <a:lnTo>
                    <a:pt x="604906" y="508130"/>
                  </a:lnTo>
                  <a:cubicBezTo>
                    <a:pt x="611097" y="514311"/>
                    <a:pt x="611097" y="524344"/>
                    <a:pt x="604906" y="530526"/>
                  </a:cubicBezTo>
                  <a:lnTo>
                    <a:pt x="556567" y="578789"/>
                  </a:lnTo>
                  <a:cubicBezTo>
                    <a:pt x="553471" y="581880"/>
                    <a:pt x="549423" y="583449"/>
                    <a:pt x="545327" y="583449"/>
                  </a:cubicBezTo>
                  <a:cubicBezTo>
                    <a:pt x="541279" y="583449"/>
                    <a:pt x="537231" y="581880"/>
                    <a:pt x="534135" y="578789"/>
                  </a:cubicBezTo>
                  <a:lnTo>
                    <a:pt x="317251" y="362293"/>
                  </a:lnTo>
                  <a:lnTo>
                    <a:pt x="246481" y="291586"/>
                  </a:lnTo>
                  <a:lnTo>
                    <a:pt x="187140" y="232339"/>
                  </a:lnTo>
                  <a:close/>
                  <a:moveTo>
                    <a:pt x="58606" y="160814"/>
                  </a:moveTo>
                  <a:lnTo>
                    <a:pt x="126401" y="228498"/>
                  </a:lnTo>
                  <a:lnTo>
                    <a:pt x="111975" y="242899"/>
                  </a:lnTo>
                  <a:lnTo>
                    <a:pt x="119307" y="250219"/>
                  </a:lnTo>
                  <a:cubicBezTo>
                    <a:pt x="126877" y="257824"/>
                    <a:pt x="126877" y="270087"/>
                    <a:pt x="119307" y="277692"/>
                  </a:cubicBezTo>
                  <a:lnTo>
                    <a:pt x="115641" y="281352"/>
                  </a:lnTo>
                  <a:cubicBezTo>
                    <a:pt x="108024" y="288909"/>
                    <a:pt x="95741" y="288909"/>
                    <a:pt x="88123" y="281352"/>
                  </a:cubicBezTo>
                  <a:lnTo>
                    <a:pt x="5712" y="199029"/>
                  </a:lnTo>
                  <a:cubicBezTo>
                    <a:pt x="-1905" y="191424"/>
                    <a:pt x="-1905" y="179161"/>
                    <a:pt x="5712" y="171604"/>
                  </a:cubicBezTo>
                  <a:lnTo>
                    <a:pt x="9378" y="167944"/>
                  </a:lnTo>
                  <a:cubicBezTo>
                    <a:pt x="16948" y="160339"/>
                    <a:pt x="29231" y="160339"/>
                    <a:pt x="36849" y="167944"/>
                  </a:cubicBezTo>
                  <a:lnTo>
                    <a:pt x="44180" y="175264"/>
                  </a:lnTo>
                  <a:close/>
                  <a:moveTo>
                    <a:pt x="585775" y="66370"/>
                  </a:moveTo>
                  <a:cubicBezTo>
                    <a:pt x="589775" y="67101"/>
                    <a:pt x="593430" y="69680"/>
                    <a:pt x="595263" y="73839"/>
                  </a:cubicBezTo>
                  <a:cubicBezTo>
                    <a:pt x="613072" y="114675"/>
                    <a:pt x="607644" y="163212"/>
                    <a:pt x="578978" y="199341"/>
                  </a:cubicBezTo>
                  <a:cubicBezTo>
                    <a:pt x="574168" y="205379"/>
                    <a:pt x="565121" y="205854"/>
                    <a:pt x="559693" y="200387"/>
                  </a:cubicBezTo>
                  <a:lnTo>
                    <a:pt x="510789" y="151612"/>
                  </a:lnTo>
                  <a:cubicBezTo>
                    <a:pt x="505742" y="146526"/>
                    <a:pt x="505742" y="138349"/>
                    <a:pt x="510789" y="133262"/>
                  </a:cubicBezTo>
                  <a:lnTo>
                    <a:pt x="574216" y="69988"/>
                  </a:lnTo>
                  <a:cubicBezTo>
                    <a:pt x="577430" y="66756"/>
                    <a:pt x="581775" y="65639"/>
                    <a:pt x="585775" y="66370"/>
                  </a:cubicBezTo>
                  <a:close/>
                  <a:moveTo>
                    <a:pt x="158702" y="26758"/>
                  </a:moveTo>
                  <a:cubicBezTo>
                    <a:pt x="163655" y="26758"/>
                    <a:pt x="168654" y="28660"/>
                    <a:pt x="172463" y="32464"/>
                  </a:cubicBezTo>
                  <a:lnTo>
                    <a:pt x="179701" y="39691"/>
                  </a:lnTo>
                  <a:lnTo>
                    <a:pt x="246935" y="106831"/>
                  </a:lnTo>
                  <a:lnTo>
                    <a:pt x="254886" y="114819"/>
                  </a:lnTo>
                  <a:cubicBezTo>
                    <a:pt x="261457" y="121334"/>
                    <a:pt x="262362" y="131414"/>
                    <a:pt x="257600" y="138879"/>
                  </a:cubicBezTo>
                  <a:cubicBezTo>
                    <a:pt x="256839" y="140068"/>
                    <a:pt x="255934" y="141209"/>
                    <a:pt x="254886" y="142255"/>
                  </a:cubicBezTo>
                  <a:lnTo>
                    <a:pt x="252315" y="144823"/>
                  </a:lnTo>
                  <a:lnTo>
                    <a:pt x="246696" y="150434"/>
                  </a:lnTo>
                  <a:lnTo>
                    <a:pt x="175892" y="221140"/>
                  </a:lnTo>
                  <a:lnTo>
                    <a:pt x="172463" y="224611"/>
                  </a:lnTo>
                  <a:cubicBezTo>
                    <a:pt x="171702" y="225324"/>
                    <a:pt x="170940" y="225990"/>
                    <a:pt x="170130" y="226560"/>
                  </a:cubicBezTo>
                  <a:cubicBezTo>
                    <a:pt x="167749" y="228319"/>
                    <a:pt x="165083" y="229413"/>
                    <a:pt x="162274" y="229936"/>
                  </a:cubicBezTo>
                  <a:cubicBezTo>
                    <a:pt x="161083" y="230174"/>
                    <a:pt x="159893" y="230269"/>
                    <a:pt x="158702" y="230269"/>
                  </a:cubicBezTo>
                  <a:cubicBezTo>
                    <a:pt x="153703" y="230269"/>
                    <a:pt x="148751" y="228367"/>
                    <a:pt x="144942" y="224611"/>
                  </a:cubicBezTo>
                  <a:lnTo>
                    <a:pt x="137609" y="217288"/>
                  </a:lnTo>
                  <a:lnTo>
                    <a:pt x="69804" y="149578"/>
                  </a:lnTo>
                  <a:lnTo>
                    <a:pt x="62519" y="142255"/>
                  </a:lnTo>
                  <a:cubicBezTo>
                    <a:pt x="54900" y="134647"/>
                    <a:pt x="54900" y="122380"/>
                    <a:pt x="62519" y="114819"/>
                  </a:cubicBezTo>
                  <a:lnTo>
                    <a:pt x="144942" y="32464"/>
                  </a:lnTo>
                  <a:cubicBezTo>
                    <a:pt x="148751" y="28660"/>
                    <a:pt x="153750" y="26758"/>
                    <a:pt x="158702" y="26758"/>
                  </a:cubicBezTo>
                  <a:close/>
                  <a:moveTo>
                    <a:pt x="254809" y="6542"/>
                  </a:moveTo>
                  <a:cubicBezTo>
                    <a:pt x="277279" y="4029"/>
                    <a:pt x="300492" y="9424"/>
                    <a:pt x="321015" y="29913"/>
                  </a:cubicBezTo>
                  <a:cubicBezTo>
                    <a:pt x="380347" y="89193"/>
                    <a:pt x="337205" y="46124"/>
                    <a:pt x="260017" y="97465"/>
                  </a:cubicBezTo>
                  <a:lnTo>
                    <a:pt x="193067" y="30626"/>
                  </a:lnTo>
                  <a:cubicBezTo>
                    <a:pt x="210614" y="19479"/>
                    <a:pt x="232340" y="9056"/>
                    <a:pt x="254809" y="6542"/>
                  </a:cubicBezTo>
                  <a:close/>
                  <a:moveTo>
                    <a:pt x="503105" y="953"/>
                  </a:moveTo>
                  <a:cubicBezTo>
                    <a:pt x="515252" y="2468"/>
                    <a:pt x="527216" y="5788"/>
                    <a:pt x="538560" y="10911"/>
                  </a:cubicBezTo>
                  <a:cubicBezTo>
                    <a:pt x="546131" y="14334"/>
                    <a:pt x="547940" y="24224"/>
                    <a:pt x="542083" y="30073"/>
                  </a:cubicBezTo>
                  <a:lnTo>
                    <a:pt x="465709" y="106341"/>
                  </a:lnTo>
                  <a:cubicBezTo>
                    <a:pt x="456424" y="115613"/>
                    <a:pt x="456424" y="130639"/>
                    <a:pt x="465709" y="139911"/>
                  </a:cubicBezTo>
                  <a:lnTo>
                    <a:pt x="542131" y="216227"/>
                  </a:lnTo>
                  <a:cubicBezTo>
                    <a:pt x="547940" y="222028"/>
                    <a:pt x="546178" y="231823"/>
                    <a:pt x="538655" y="235246"/>
                  </a:cubicBezTo>
                  <a:cubicBezTo>
                    <a:pt x="508181" y="249035"/>
                    <a:pt x="473184" y="249844"/>
                    <a:pt x="442187" y="237528"/>
                  </a:cubicBezTo>
                  <a:lnTo>
                    <a:pt x="399238" y="280370"/>
                  </a:lnTo>
                  <a:lnTo>
                    <a:pt x="328482" y="209712"/>
                  </a:lnTo>
                  <a:lnTo>
                    <a:pt x="372240" y="166015"/>
                  </a:lnTo>
                  <a:cubicBezTo>
                    <a:pt x="356051" y="122270"/>
                    <a:pt x="365527" y="71060"/>
                    <a:pt x="400571" y="36064"/>
                  </a:cubicBezTo>
                  <a:cubicBezTo>
                    <a:pt x="428569" y="8106"/>
                    <a:pt x="466664" y="-3592"/>
                    <a:pt x="503105" y="95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</a:p>
          </p:txBody>
        </p:sp>
        <p:sp>
          <p:nvSpPr>
            <p:cNvPr id="68" name="ïśľíḋè"/>
            <p:cNvSpPr/>
            <p:nvPr/>
          </p:nvSpPr>
          <p:spPr bwMode="auto">
            <a:xfrm>
              <a:off x="5872231" y="4437047"/>
              <a:ext cx="419820" cy="379204"/>
            </a:xfrm>
            <a:custGeom>
              <a:avLst/>
              <a:gdLst>
                <a:gd name="connsiteX0" fmla="*/ 0 w 609050"/>
                <a:gd name="connsiteY0" fmla="*/ 411255 h 550128"/>
                <a:gd name="connsiteX1" fmla="*/ 25953 w 609050"/>
                <a:gd name="connsiteY1" fmla="*/ 426310 h 550128"/>
                <a:gd name="connsiteX2" fmla="*/ 202989 w 609050"/>
                <a:gd name="connsiteY2" fmla="*/ 463367 h 550128"/>
                <a:gd name="connsiteX3" fmla="*/ 219808 w 609050"/>
                <a:gd name="connsiteY3" fmla="*/ 462933 h 550128"/>
                <a:gd name="connsiteX4" fmla="*/ 251707 w 609050"/>
                <a:gd name="connsiteY4" fmla="*/ 518375 h 550128"/>
                <a:gd name="connsiteX5" fmla="*/ 202989 w 609050"/>
                <a:gd name="connsiteY5" fmla="*/ 521125 h 550128"/>
                <a:gd name="connsiteX6" fmla="*/ 0 w 609050"/>
                <a:gd name="connsiteY6" fmla="*/ 434416 h 550128"/>
                <a:gd name="connsiteX7" fmla="*/ 0 w 609050"/>
                <a:gd name="connsiteY7" fmla="*/ 295387 h 550128"/>
                <a:gd name="connsiteX8" fmla="*/ 25960 w 609050"/>
                <a:gd name="connsiteY8" fmla="*/ 310451 h 550128"/>
                <a:gd name="connsiteX9" fmla="*/ 203040 w 609050"/>
                <a:gd name="connsiteY9" fmla="*/ 347531 h 550128"/>
                <a:gd name="connsiteX10" fmla="*/ 204781 w 609050"/>
                <a:gd name="connsiteY10" fmla="*/ 347531 h 550128"/>
                <a:gd name="connsiteX11" fmla="*/ 203040 w 609050"/>
                <a:gd name="connsiteY11" fmla="*/ 376355 h 550128"/>
                <a:gd name="connsiteX12" fmla="*/ 204781 w 609050"/>
                <a:gd name="connsiteY12" fmla="*/ 405469 h 550128"/>
                <a:gd name="connsiteX13" fmla="*/ 203040 w 609050"/>
                <a:gd name="connsiteY13" fmla="*/ 405469 h 550128"/>
                <a:gd name="connsiteX14" fmla="*/ 0 w 609050"/>
                <a:gd name="connsiteY14" fmla="*/ 318562 h 550128"/>
                <a:gd name="connsiteX15" fmla="*/ 435036 w 609050"/>
                <a:gd name="connsiteY15" fmla="*/ 202593 h 550128"/>
                <a:gd name="connsiteX16" fmla="*/ 609050 w 609050"/>
                <a:gd name="connsiteY16" fmla="*/ 376361 h 550128"/>
                <a:gd name="connsiteX17" fmla="*/ 435036 w 609050"/>
                <a:gd name="connsiteY17" fmla="*/ 550128 h 550128"/>
                <a:gd name="connsiteX18" fmla="*/ 317721 w 609050"/>
                <a:gd name="connsiteY18" fmla="*/ 504659 h 550128"/>
                <a:gd name="connsiteX19" fmla="*/ 280888 w 609050"/>
                <a:gd name="connsiteY19" fmla="*/ 457018 h 550128"/>
                <a:gd name="connsiteX20" fmla="*/ 262761 w 609050"/>
                <a:gd name="connsiteY20" fmla="*/ 401267 h 550128"/>
                <a:gd name="connsiteX21" fmla="*/ 261021 w 609050"/>
                <a:gd name="connsiteY21" fmla="*/ 376361 h 550128"/>
                <a:gd name="connsiteX22" fmla="*/ 264067 w 609050"/>
                <a:gd name="connsiteY22" fmla="*/ 343634 h 550128"/>
                <a:gd name="connsiteX23" fmla="*/ 290024 w 609050"/>
                <a:gd name="connsiteY23" fmla="*/ 280499 h 550128"/>
                <a:gd name="connsiteX24" fmla="*/ 405888 w 609050"/>
                <a:gd name="connsiteY24" fmla="*/ 205055 h 550128"/>
                <a:gd name="connsiteX25" fmla="*/ 435036 w 609050"/>
                <a:gd name="connsiteY25" fmla="*/ 202593 h 550128"/>
                <a:gd name="connsiteX26" fmla="*/ 0 w 609050"/>
                <a:gd name="connsiteY26" fmla="*/ 179589 h 550128"/>
                <a:gd name="connsiteX27" fmla="*/ 25955 w 609050"/>
                <a:gd name="connsiteY27" fmla="*/ 194643 h 550128"/>
                <a:gd name="connsiteX28" fmla="*/ 203003 w 609050"/>
                <a:gd name="connsiteY28" fmla="*/ 231699 h 550128"/>
                <a:gd name="connsiteX29" fmla="*/ 256364 w 609050"/>
                <a:gd name="connsiteY29" fmla="*/ 228804 h 550128"/>
                <a:gd name="connsiteX30" fmla="*/ 219968 w 609050"/>
                <a:gd name="connsiteY30" fmla="*/ 289166 h 550128"/>
                <a:gd name="connsiteX31" fmla="*/ 203003 w 609050"/>
                <a:gd name="connsiteY31" fmla="*/ 289600 h 550128"/>
                <a:gd name="connsiteX32" fmla="*/ 0 w 609050"/>
                <a:gd name="connsiteY32" fmla="*/ 202749 h 550128"/>
                <a:gd name="connsiteX33" fmla="*/ 203017 w 609050"/>
                <a:gd name="connsiteY33" fmla="*/ 0 h 550128"/>
                <a:gd name="connsiteX34" fmla="*/ 406034 w 609050"/>
                <a:gd name="connsiteY34" fmla="*/ 86902 h 550128"/>
                <a:gd name="connsiteX35" fmla="*/ 203017 w 609050"/>
                <a:gd name="connsiteY35" fmla="*/ 173804 h 550128"/>
                <a:gd name="connsiteX36" fmla="*/ 0 w 609050"/>
                <a:gd name="connsiteY36" fmla="*/ 86902 h 550128"/>
                <a:gd name="connsiteX37" fmla="*/ 203017 w 609050"/>
                <a:gd name="connsiteY37" fmla="*/ 0 h 550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609050" h="550128">
                  <a:moveTo>
                    <a:pt x="0" y="411255"/>
                  </a:moveTo>
                  <a:cubicBezTo>
                    <a:pt x="7974" y="416611"/>
                    <a:pt x="16529" y="421677"/>
                    <a:pt x="25953" y="426310"/>
                  </a:cubicBezTo>
                  <a:cubicBezTo>
                    <a:pt x="73656" y="450194"/>
                    <a:pt x="136583" y="463367"/>
                    <a:pt x="202989" y="463367"/>
                  </a:cubicBezTo>
                  <a:cubicBezTo>
                    <a:pt x="208644" y="463367"/>
                    <a:pt x="214154" y="463222"/>
                    <a:pt x="219808" y="462933"/>
                  </a:cubicBezTo>
                  <a:cubicBezTo>
                    <a:pt x="227783" y="483054"/>
                    <a:pt x="238657" y="501583"/>
                    <a:pt x="251707" y="518375"/>
                  </a:cubicBezTo>
                  <a:cubicBezTo>
                    <a:pt x="236193" y="520256"/>
                    <a:pt x="219953" y="521125"/>
                    <a:pt x="202989" y="521125"/>
                  </a:cubicBezTo>
                  <a:cubicBezTo>
                    <a:pt x="86850" y="521125"/>
                    <a:pt x="0" y="475382"/>
                    <a:pt x="0" y="434416"/>
                  </a:cubicBezTo>
                  <a:close/>
                  <a:moveTo>
                    <a:pt x="0" y="295387"/>
                  </a:moveTo>
                  <a:cubicBezTo>
                    <a:pt x="7976" y="300746"/>
                    <a:pt x="16533" y="305816"/>
                    <a:pt x="25960" y="310451"/>
                  </a:cubicBezTo>
                  <a:cubicBezTo>
                    <a:pt x="73675" y="334350"/>
                    <a:pt x="136617" y="347531"/>
                    <a:pt x="203040" y="347531"/>
                  </a:cubicBezTo>
                  <a:cubicBezTo>
                    <a:pt x="203621" y="347531"/>
                    <a:pt x="204201" y="347531"/>
                    <a:pt x="204781" y="347531"/>
                  </a:cubicBezTo>
                  <a:cubicBezTo>
                    <a:pt x="203621" y="356946"/>
                    <a:pt x="203040" y="366651"/>
                    <a:pt x="203040" y="376355"/>
                  </a:cubicBezTo>
                  <a:cubicBezTo>
                    <a:pt x="203040" y="386205"/>
                    <a:pt x="203621" y="395909"/>
                    <a:pt x="204781" y="405469"/>
                  </a:cubicBezTo>
                  <a:cubicBezTo>
                    <a:pt x="204201" y="405469"/>
                    <a:pt x="203621" y="405469"/>
                    <a:pt x="203040" y="405469"/>
                  </a:cubicBezTo>
                  <a:cubicBezTo>
                    <a:pt x="86872" y="405469"/>
                    <a:pt x="0" y="359553"/>
                    <a:pt x="0" y="318562"/>
                  </a:cubicBezTo>
                  <a:close/>
                  <a:moveTo>
                    <a:pt x="435036" y="202593"/>
                  </a:moveTo>
                  <a:cubicBezTo>
                    <a:pt x="530889" y="202593"/>
                    <a:pt x="609050" y="280644"/>
                    <a:pt x="609050" y="376361"/>
                  </a:cubicBezTo>
                  <a:cubicBezTo>
                    <a:pt x="609050" y="472222"/>
                    <a:pt x="530889" y="550128"/>
                    <a:pt x="435036" y="550128"/>
                  </a:cubicBezTo>
                  <a:cubicBezTo>
                    <a:pt x="389792" y="550128"/>
                    <a:pt x="348754" y="532896"/>
                    <a:pt x="317721" y="504659"/>
                  </a:cubicBezTo>
                  <a:cubicBezTo>
                    <a:pt x="302785" y="491192"/>
                    <a:pt x="290314" y="474974"/>
                    <a:pt x="280888" y="457018"/>
                  </a:cubicBezTo>
                  <a:cubicBezTo>
                    <a:pt x="271897" y="439930"/>
                    <a:pt x="265517" y="421106"/>
                    <a:pt x="262761" y="401267"/>
                  </a:cubicBezTo>
                  <a:cubicBezTo>
                    <a:pt x="261601" y="393158"/>
                    <a:pt x="261021" y="384904"/>
                    <a:pt x="261021" y="376361"/>
                  </a:cubicBezTo>
                  <a:cubicBezTo>
                    <a:pt x="261021" y="365210"/>
                    <a:pt x="262036" y="354350"/>
                    <a:pt x="264067" y="343634"/>
                  </a:cubicBezTo>
                  <a:cubicBezTo>
                    <a:pt x="268417" y="320755"/>
                    <a:pt x="277408" y="299324"/>
                    <a:pt x="290024" y="280499"/>
                  </a:cubicBezTo>
                  <a:cubicBezTo>
                    <a:pt x="316126" y="241256"/>
                    <a:pt x="357599" y="213309"/>
                    <a:pt x="405888" y="205055"/>
                  </a:cubicBezTo>
                  <a:cubicBezTo>
                    <a:pt x="415314" y="203462"/>
                    <a:pt x="425030" y="202593"/>
                    <a:pt x="435036" y="202593"/>
                  </a:cubicBezTo>
                  <a:close/>
                  <a:moveTo>
                    <a:pt x="0" y="179589"/>
                  </a:moveTo>
                  <a:cubicBezTo>
                    <a:pt x="7975" y="184945"/>
                    <a:pt x="16530" y="190011"/>
                    <a:pt x="25955" y="194643"/>
                  </a:cubicBezTo>
                  <a:cubicBezTo>
                    <a:pt x="73661" y="218527"/>
                    <a:pt x="136592" y="231699"/>
                    <a:pt x="203003" y="231699"/>
                  </a:cubicBezTo>
                  <a:cubicBezTo>
                    <a:pt x="221128" y="231699"/>
                    <a:pt x="238963" y="230686"/>
                    <a:pt x="256364" y="228804"/>
                  </a:cubicBezTo>
                  <a:cubicBezTo>
                    <a:pt x="241284" y="246754"/>
                    <a:pt x="228958" y="267164"/>
                    <a:pt x="219968" y="289166"/>
                  </a:cubicBezTo>
                  <a:cubicBezTo>
                    <a:pt x="214458" y="289455"/>
                    <a:pt x="208658" y="289600"/>
                    <a:pt x="203003" y="289600"/>
                  </a:cubicBezTo>
                  <a:cubicBezTo>
                    <a:pt x="86856" y="289600"/>
                    <a:pt x="0" y="243714"/>
                    <a:pt x="0" y="202749"/>
                  </a:cubicBezTo>
                  <a:close/>
                  <a:moveTo>
                    <a:pt x="203017" y="0"/>
                  </a:moveTo>
                  <a:cubicBezTo>
                    <a:pt x="315140" y="0"/>
                    <a:pt x="406034" y="38907"/>
                    <a:pt x="406034" y="86902"/>
                  </a:cubicBezTo>
                  <a:cubicBezTo>
                    <a:pt x="406034" y="134897"/>
                    <a:pt x="315140" y="173804"/>
                    <a:pt x="203017" y="173804"/>
                  </a:cubicBezTo>
                  <a:cubicBezTo>
                    <a:pt x="90894" y="173804"/>
                    <a:pt x="0" y="134897"/>
                    <a:pt x="0" y="86902"/>
                  </a:cubicBezTo>
                  <a:cubicBezTo>
                    <a:pt x="0" y="38907"/>
                    <a:pt x="90894" y="0"/>
                    <a:pt x="20301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</a:p>
          </p:txBody>
        </p:sp>
        <p:sp>
          <p:nvSpPr>
            <p:cNvPr id="69" name="îṥḷïdê"/>
            <p:cNvSpPr/>
            <p:nvPr/>
          </p:nvSpPr>
          <p:spPr bwMode="auto">
            <a:xfrm>
              <a:off x="7115857" y="3236432"/>
              <a:ext cx="460321" cy="335066"/>
            </a:xfrm>
            <a:custGeom>
              <a:avLst/>
              <a:gdLst>
                <a:gd name="connsiteX0" fmla="*/ 189238 w 605028"/>
                <a:gd name="connsiteY0" fmla="*/ 283560 h 440399"/>
                <a:gd name="connsiteX1" fmla="*/ 188139 w 605028"/>
                <a:gd name="connsiteY1" fmla="*/ 285479 h 440399"/>
                <a:gd name="connsiteX2" fmla="*/ 186217 w 605028"/>
                <a:gd name="connsiteY2" fmla="*/ 306044 h 440399"/>
                <a:gd name="connsiteX3" fmla="*/ 223292 w 605028"/>
                <a:gd name="connsiteY3" fmla="*/ 392689 h 440399"/>
                <a:gd name="connsiteX4" fmla="*/ 224390 w 605028"/>
                <a:gd name="connsiteY4" fmla="*/ 389673 h 440399"/>
                <a:gd name="connsiteX5" fmla="*/ 223567 w 605028"/>
                <a:gd name="connsiteY5" fmla="*/ 380899 h 440399"/>
                <a:gd name="connsiteX6" fmla="*/ 226587 w 605028"/>
                <a:gd name="connsiteY6" fmla="*/ 371576 h 440399"/>
                <a:gd name="connsiteX7" fmla="*/ 231531 w 605028"/>
                <a:gd name="connsiteY7" fmla="*/ 360883 h 440399"/>
                <a:gd name="connsiteX8" fmla="*/ 236749 w 605028"/>
                <a:gd name="connsiteY8" fmla="*/ 342237 h 440399"/>
                <a:gd name="connsiteX9" fmla="*/ 240319 w 605028"/>
                <a:gd name="connsiteY9" fmla="*/ 331544 h 440399"/>
                <a:gd name="connsiteX10" fmla="*/ 236749 w 605028"/>
                <a:gd name="connsiteY10" fmla="*/ 321673 h 440399"/>
                <a:gd name="connsiteX11" fmla="*/ 226038 w 605028"/>
                <a:gd name="connsiteY11" fmla="*/ 315915 h 440399"/>
                <a:gd name="connsiteX12" fmla="*/ 215877 w 605028"/>
                <a:gd name="connsiteY12" fmla="*/ 309882 h 440399"/>
                <a:gd name="connsiteX13" fmla="*/ 205166 w 605028"/>
                <a:gd name="connsiteY13" fmla="*/ 296995 h 440399"/>
                <a:gd name="connsiteX14" fmla="*/ 200498 w 605028"/>
                <a:gd name="connsiteY14" fmla="*/ 291237 h 440399"/>
                <a:gd name="connsiteX15" fmla="*/ 193906 w 605028"/>
                <a:gd name="connsiteY15" fmla="*/ 286576 h 440399"/>
                <a:gd name="connsiteX16" fmla="*/ 394076 w 605028"/>
                <a:gd name="connsiteY16" fmla="*/ 242957 h 440399"/>
                <a:gd name="connsiteX17" fmla="*/ 402304 w 605028"/>
                <a:gd name="connsiteY17" fmla="*/ 250082 h 440399"/>
                <a:gd name="connsiteX18" fmla="*/ 405046 w 605028"/>
                <a:gd name="connsiteY18" fmla="*/ 252001 h 440399"/>
                <a:gd name="connsiteX19" fmla="*/ 400658 w 605028"/>
                <a:gd name="connsiteY19" fmla="*/ 254741 h 440399"/>
                <a:gd name="connsiteX20" fmla="*/ 392979 w 605028"/>
                <a:gd name="connsiteY20" fmla="*/ 244875 h 440399"/>
                <a:gd name="connsiteX21" fmla="*/ 228510 w 605028"/>
                <a:gd name="connsiteY21" fmla="*/ 215011 h 440399"/>
                <a:gd name="connsiteX22" fmla="*/ 218349 w 605028"/>
                <a:gd name="connsiteY22" fmla="*/ 224608 h 440399"/>
                <a:gd name="connsiteX23" fmla="*/ 221919 w 605028"/>
                <a:gd name="connsiteY23" fmla="*/ 223237 h 440399"/>
                <a:gd name="connsiteX24" fmla="*/ 228510 w 605028"/>
                <a:gd name="connsiteY24" fmla="*/ 215011 h 440399"/>
                <a:gd name="connsiteX25" fmla="*/ 243889 w 605028"/>
                <a:gd name="connsiteY25" fmla="*/ 203769 h 440399"/>
                <a:gd name="connsiteX26" fmla="*/ 228785 w 605028"/>
                <a:gd name="connsiteY26" fmla="*/ 214737 h 440399"/>
                <a:gd name="connsiteX27" fmla="*/ 243615 w 605028"/>
                <a:gd name="connsiteY27" fmla="*/ 209253 h 440399"/>
                <a:gd name="connsiteX28" fmla="*/ 317490 w 605028"/>
                <a:gd name="connsiteY28" fmla="*/ 187043 h 440399"/>
                <a:gd name="connsiteX29" fmla="*/ 319687 w 605028"/>
                <a:gd name="connsiteY29" fmla="*/ 200479 h 440399"/>
                <a:gd name="connsiteX30" fmla="*/ 332870 w 605028"/>
                <a:gd name="connsiteY30" fmla="*/ 198011 h 440399"/>
                <a:gd name="connsiteX31" fmla="*/ 322708 w 605028"/>
                <a:gd name="connsiteY31" fmla="*/ 207882 h 440399"/>
                <a:gd name="connsiteX32" fmla="*/ 308977 w 605028"/>
                <a:gd name="connsiteY32" fmla="*/ 212543 h 440399"/>
                <a:gd name="connsiteX33" fmla="*/ 301836 w 605028"/>
                <a:gd name="connsiteY33" fmla="*/ 211446 h 440399"/>
                <a:gd name="connsiteX34" fmla="*/ 305956 w 605028"/>
                <a:gd name="connsiteY34" fmla="*/ 216656 h 440399"/>
                <a:gd name="connsiteX35" fmla="*/ 307878 w 605028"/>
                <a:gd name="connsiteY35" fmla="*/ 222688 h 440399"/>
                <a:gd name="connsiteX36" fmla="*/ 298266 w 605028"/>
                <a:gd name="connsiteY36" fmla="*/ 222688 h 440399"/>
                <a:gd name="connsiteX37" fmla="*/ 297168 w 605028"/>
                <a:gd name="connsiteY37" fmla="*/ 233108 h 440399"/>
                <a:gd name="connsiteX38" fmla="*/ 300738 w 605028"/>
                <a:gd name="connsiteY38" fmla="*/ 233108 h 440399"/>
                <a:gd name="connsiteX39" fmla="*/ 313096 w 605028"/>
                <a:gd name="connsiteY39" fmla="*/ 227898 h 440399"/>
                <a:gd name="connsiteX40" fmla="*/ 318040 w 605028"/>
                <a:gd name="connsiteY40" fmla="*/ 221866 h 440399"/>
                <a:gd name="connsiteX41" fmla="*/ 327926 w 605028"/>
                <a:gd name="connsiteY41" fmla="*/ 220221 h 440399"/>
                <a:gd name="connsiteX42" fmla="*/ 332321 w 605028"/>
                <a:gd name="connsiteY42" fmla="*/ 225979 h 440399"/>
                <a:gd name="connsiteX43" fmla="*/ 338637 w 605028"/>
                <a:gd name="connsiteY43" fmla="*/ 230366 h 440399"/>
                <a:gd name="connsiteX44" fmla="*/ 338088 w 605028"/>
                <a:gd name="connsiteY44" fmla="*/ 233656 h 440399"/>
                <a:gd name="connsiteX45" fmla="*/ 340010 w 605028"/>
                <a:gd name="connsiteY45" fmla="*/ 226801 h 440399"/>
                <a:gd name="connsiteX46" fmla="*/ 332321 w 605028"/>
                <a:gd name="connsiteY46" fmla="*/ 218576 h 440399"/>
                <a:gd name="connsiteX47" fmla="*/ 344130 w 605028"/>
                <a:gd name="connsiteY47" fmla="*/ 224334 h 440399"/>
                <a:gd name="connsiteX48" fmla="*/ 348798 w 605028"/>
                <a:gd name="connsiteY48" fmla="*/ 233108 h 440399"/>
                <a:gd name="connsiteX49" fmla="*/ 354291 w 605028"/>
                <a:gd name="connsiteY49" fmla="*/ 231463 h 440399"/>
                <a:gd name="connsiteX50" fmla="*/ 349348 w 605028"/>
                <a:gd name="connsiteY50" fmla="*/ 226801 h 440399"/>
                <a:gd name="connsiteX51" fmla="*/ 353742 w 605028"/>
                <a:gd name="connsiteY51" fmla="*/ 225430 h 440399"/>
                <a:gd name="connsiteX52" fmla="*/ 368572 w 605028"/>
                <a:gd name="connsiteY52" fmla="*/ 232011 h 440399"/>
                <a:gd name="connsiteX53" fmla="*/ 373241 w 605028"/>
                <a:gd name="connsiteY53" fmla="*/ 242979 h 440399"/>
                <a:gd name="connsiteX54" fmla="*/ 352369 w 605028"/>
                <a:gd name="connsiteY54" fmla="*/ 239689 h 440399"/>
                <a:gd name="connsiteX55" fmla="*/ 348249 w 605028"/>
                <a:gd name="connsiteY55" fmla="*/ 244350 h 440399"/>
                <a:gd name="connsiteX56" fmla="*/ 334518 w 605028"/>
                <a:gd name="connsiteY56" fmla="*/ 240785 h 440399"/>
                <a:gd name="connsiteX57" fmla="*/ 333419 w 605028"/>
                <a:gd name="connsiteY57" fmla="*/ 233108 h 440399"/>
                <a:gd name="connsiteX58" fmla="*/ 320786 w 605028"/>
                <a:gd name="connsiteY58" fmla="*/ 234205 h 440399"/>
                <a:gd name="connsiteX59" fmla="*/ 303484 w 605028"/>
                <a:gd name="connsiteY59" fmla="*/ 237221 h 440399"/>
                <a:gd name="connsiteX60" fmla="*/ 294696 w 605028"/>
                <a:gd name="connsiteY60" fmla="*/ 247914 h 440399"/>
                <a:gd name="connsiteX61" fmla="*/ 281514 w 605028"/>
                <a:gd name="connsiteY61" fmla="*/ 263543 h 440399"/>
                <a:gd name="connsiteX62" fmla="*/ 280415 w 605028"/>
                <a:gd name="connsiteY62" fmla="*/ 276431 h 440399"/>
                <a:gd name="connsiteX63" fmla="*/ 288105 w 605028"/>
                <a:gd name="connsiteY63" fmla="*/ 289866 h 440399"/>
                <a:gd name="connsiteX64" fmla="*/ 304308 w 605028"/>
                <a:gd name="connsiteY64" fmla="*/ 297544 h 440399"/>
                <a:gd name="connsiteX65" fmla="*/ 326828 w 605028"/>
                <a:gd name="connsiteY65" fmla="*/ 294802 h 440399"/>
                <a:gd name="connsiteX66" fmla="*/ 336989 w 605028"/>
                <a:gd name="connsiteY66" fmla="*/ 298915 h 440399"/>
                <a:gd name="connsiteX67" fmla="*/ 338912 w 605028"/>
                <a:gd name="connsiteY67" fmla="*/ 306318 h 440399"/>
                <a:gd name="connsiteX68" fmla="*/ 342482 w 605028"/>
                <a:gd name="connsiteY68" fmla="*/ 320028 h 440399"/>
                <a:gd name="connsiteX69" fmla="*/ 346601 w 605028"/>
                <a:gd name="connsiteY69" fmla="*/ 337028 h 440399"/>
                <a:gd name="connsiteX70" fmla="*/ 343580 w 605028"/>
                <a:gd name="connsiteY70" fmla="*/ 352108 h 440399"/>
                <a:gd name="connsiteX71" fmla="*/ 349622 w 605028"/>
                <a:gd name="connsiteY71" fmla="*/ 375963 h 440399"/>
                <a:gd name="connsiteX72" fmla="*/ 376811 w 605028"/>
                <a:gd name="connsiteY72" fmla="*/ 363899 h 440399"/>
                <a:gd name="connsiteX73" fmla="*/ 383402 w 605028"/>
                <a:gd name="connsiteY73" fmla="*/ 357866 h 440399"/>
                <a:gd name="connsiteX74" fmla="*/ 387521 w 605028"/>
                <a:gd name="connsiteY74" fmla="*/ 347995 h 440399"/>
                <a:gd name="connsiteX75" fmla="*/ 395486 w 605028"/>
                <a:gd name="connsiteY75" fmla="*/ 328802 h 440399"/>
                <a:gd name="connsiteX76" fmla="*/ 397134 w 605028"/>
                <a:gd name="connsiteY76" fmla="*/ 313995 h 440399"/>
                <a:gd name="connsiteX77" fmla="*/ 407844 w 605028"/>
                <a:gd name="connsiteY77" fmla="*/ 281914 h 440399"/>
                <a:gd name="connsiteX78" fmla="*/ 400154 w 605028"/>
                <a:gd name="connsiteY78" fmla="*/ 282463 h 440399"/>
                <a:gd name="connsiteX79" fmla="*/ 376262 w 605028"/>
                <a:gd name="connsiteY79" fmla="*/ 249011 h 440399"/>
                <a:gd name="connsiteX80" fmla="*/ 399056 w 605028"/>
                <a:gd name="connsiteY80" fmla="*/ 278898 h 440399"/>
                <a:gd name="connsiteX81" fmla="*/ 408393 w 605028"/>
                <a:gd name="connsiteY81" fmla="*/ 268753 h 440399"/>
                <a:gd name="connsiteX82" fmla="*/ 405922 w 605028"/>
                <a:gd name="connsiteY82" fmla="*/ 252301 h 440399"/>
                <a:gd name="connsiteX83" fmla="*/ 412513 w 605028"/>
                <a:gd name="connsiteY83" fmla="*/ 251479 h 440399"/>
                <a:gd name="connsiteX84" fmla="*/ 317490 w 605028"/>
                <a:gd name="connsiteY84" fmla="*/ 187043 h 440399"/>
                <a:gd name="connsiteX85" fmla="*/ 306505 w 605028"/>
                <a:gd name="connsiteY85" fmla="*/ 174156 h 440399"/>
                <a:gd name="connsiteX86" fmla="*/ 332321 w 605028"/>
                <a:gd name="connsiteY86" fmla="*/ 176624 h 440399"/>
                <a:gd name="connsiteX87" fmla="*/ 334518 w 605028"/>
                <a:gd name="connsiteY87" fmla="*/ 177172 h 440399"/>
                <a:gd name="connsiteX88" fmla="*/ 344954 w 605028"/>
                <a:gd name="connsiteY88" fmla="*/ 179640 h 440399"/>
                <a:gd name="connsiteX89" fmla="*/ 347151 w 605028"/>
                <a:gd name="connsiteY89" fmla="*/ 180188 h 440399"/>
                <a:gd name="connsiteX90" fmla="*/ 357861 w 605028"/>
                <a:gd name="connsiteY90" fmla="*/ 184301 h 440399"/>
                <a:gd name="connsiteX91" fmla="*/ 358685 w 605028"/>
                <a:gd name="connsiteY91" fmla="*/ 184575 h 440399"/>
                <a:gd name="connsiteX92" fmla="*/ 439976 w 605028"/>
                <a:gd name="connsiteY92" fmla="*/ 307140 h 440399"/>
                <a:gd name="connsiteX93" fmla="*/ 306780 w 605028"/>
                <a:gd name="connsiteY93" fmla="*/ 440399 h 440399"/>
                <a:gd name="connsiteX94" fmla="*/ 266958 w 605028"/>
                <a:gd name="connsiteY94" fmla="*/ 434367 h 440399"/>
                <a:gd name="connsiteX95" fmla="*/ 173309 w 605028"/>
                <a:gd name="connsiteY95" fmla="*/ 307140 h 440399"/>
                <a:gd name="connsiteX96" fmla="*/ 183745 w 605028"/>
                <a:gd name="connsiteY96" fmla="*/ 255318 h 440399"/>
                <a:gd name="connsiteX97" fmla="*/ 189238 w 605028"/>
                <a:gd name="connsiteY97" fmla="*/ 243801 h 440399"/>
                <a:gd name="connsiteX98" fmla="*/ 189512 w 605028"/>
                <a:gd name="connsiteY98" fmla="*/ 243527 h 440399"/>
                <a:gd name="connsiteX99" fmla="*/ 196103 w 605028"/>
                <a:gd name="connsiteY99" fmla="*/ 232834 h 440399"/>
                <a:gd name="connsiteX100" fmla="*/ 254325 w 605028"/>
                <a:gd name="connsiteY100" fmla="*/ 184850 h 440399"/>
                <a:gd name="connsiteX101" fmla="*/ 255973 w 605028"/>
                <a:gd name="connsiteY101" fmla="*/ 184027 h 440399"/>
                <a:gd name="connsiteX102" fmla="*/ 266134 w 605028"/>
                <a:gd name="connsiteY102" fmla="*/ 180462 h 440399"/>
                <a:gd name="connsiteX103" fmla="*/ 268606 w 605028"/>
                <a:gd name="connsiteY103" fmla="*/ 179640 h 440399"/>
                <a:gd name="connsiteX104" fmla="*/ 278493 w 605028"/>
                <a:gd name="connsiteY104" fmla="*/ 177172 h 440399"/>
                <a:gd name="connsiteX105" fmla="*/ 281239 w 605028"/>
                <a:gd name="connsiteY105" fmla="*/ 176624 h 440399"/>
                <a:gd name="connsiteX106" fmla="*/ 306505 w 605028"/>
                <a:gd name="connsiteY106" fmla="*/ 174156 h 440399"/>
                <a:gd name="connsiteX107" fmla="*/ 365543 w 605028"/>
                <a:gd name="connsiteY107" fmla="*/ 0 h 440399"/>
                <a:gd name="connsiteX108" fmla="*/ 485560 w 605028"/>
                <a:gd name="connsiteY108" fmla="*/ 127776 h 440399"/>
                <a:gd name="connsiteX109" fmla="*/ 486659 w 605028"/>
                <a:gd name="connsiteY109" fmla="*/ 127776 h 440399"/>
                <a:gd name="connsiteX110" fmla="*/ 563283 w 605028"/>
                <a:gd name="connsiteY110" fmla="*/ 192761 h 440399"/>
                <a:gd name="connsiteX111" fmla="*/ 605028 w 605028"/>
                <a:gd name="connsiteY111" fmla="*/ 249520 h 440399"/>
                <a:gd name="connsiteX112" fmla="*/ 555593 w 605028"/>
                <a:gd name="connsiteY112" fmla="*/ 307101 h 440399"/>
                <a:gd name="connsiteX113" fmla="*/ 460568 w 605028"/>
                <a:gd name="connsiteY113" fmla="*/ 307101 h 440399"/>
                <a:gd name="connsiteX114" fmla="*/ 306496 w 605028"/>
                <a:gd name="connsiteY114" fmla="*/ 153550 h 440399"/>
                <a:gd name="connsiteX115" fmla="*/ 152699 w 605028"/>
                <a:gd name="connsiteY115" fmla="*/ 307101 h 440399"/>
                <a:gd name="connsiteX116" fmla="*/ 49435 w 605028"/>
                <a:gd name="connsiteY116" fmla="*/ 307101 h 440399"/>
                <a:gd name="connsiteX117" fmla="*/ 0 w 605028"/>
                <a:gd name="connsiteY117" fmla="*/ 249520 h 440399"/>
                <a:gd name="connsiteX118" fmla="*/ 49435 w 605028"/>
                <a:gd name="connsiteY118" fmla="*/ 191938 h 440399"/>
                <a:gd name="connsiteX119" fmla="*/ 119468 w 605028"/>
                <a:gd name="connsiteY119" fmla="*/ 110502 h 440399"/>
                <a:gd name="connsiteX120" fmla="*/ 144185 w 605028"/>
                <a:gd name="connsiteY120" fmla="*/ 115985 h 440399"/>
                <a:gd name="connsiteX121" fmla="*/ 224929 w 605028"/>
                <a:gd name="connsiteY121" fmla="*/ 24404 h 440399"/>
                <a:gd name="connsiteX122" fmla="*/ 276286 w 605028"/>
                <a:gd name="connsiteY122" fmla="*/ 46339 h 440399"/>
                <a:gd name="connsiteX123" fmla="*/ 365543 w 605028"/>
                <a:gd name="connsiteY123" fmla="*/ 0 h 440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</a:cxnLst>
              <a:rect l="l" t="t" r="r" b="b"/>
              <a:pathLst>
                <a:path w="605028" h="440399">
                  <a:moveTo>
                    <a:pt x="189238" y="283560"/>
                  </a:moveTo>
                  <a:cubicBezTo>
                    <a:pt x="189238" y="283560"/>
                    <a:pt x="188688" y="284382"/>
                    <a:pt x="188139" y="285479"/>
                  </a:cubicBezTo>
                  <a:cubicBezTo>
                    <a:pt x="186766" y="292334"/>
                    <a:pt x="186217" y="299189"/>
                    <a:pt x="186217" y="306044"/>
                  </a:cubicBezTo>
                  <a:cubicBezTo>
                    <a:pt x="186217" y="340044"/>
                    <a:pt x="200498" y="371028"/>
                    <a:pt x="223292" y="392689"/>
                  </a:cubicBezTo>
                  <a:cubicBezTo>
                    <a:pt x="223567" y="391592"/>
                    <a:pt x="223841" y="390496"/>
                    <a:pt x="224390" y="389673"/>
                  </a:cubicBezTo>
                  <a:cubicBezTo>
                    <a:pt x="224390" y="389673"/>
                    <a:pt x="226587" y="385012"/>
                    <a:pt x="223567" y="380899"/>
                  </a:cubicBezTo>
                  <a:cubicBezTo>
                    <a:pt x="223567" y="380899"/>
                    <a:pt x="226587" y="376786"/>
                    <a:pt x="226587" y="371576"/>
                  </a:cubicBezTo>
                  <a:cubicBezTo>
                    <a:pt x="226587" y="371576"/>
                    <a:pt x="223567" y="362254"/>
                    <a:pt x="231531" y="360883"/>
                  </a:cubicBezTo>
                  <a:cubicBezTo>
                    <a:pt x="231531" y="360883"/>
                    <a:pt x="242241" y="360883"/>
                    <a:pt x="236749" y="342237"/>
                  </a:cubicBezTo>
                  <a:cubicBezTo>
                    <a:pt x="236749" y="342237"/>
                    <a:pt x="236200" y="337028"/>
                    <a:pt x="240319" y="331544"/>
                  </a:cubicBezTo>
                  <a:cubicBezTo>
                    <a:pt x="240319" y="331544"/>
                    <a:pt x="244439" y="320576"/>
                    <a:pt x="236749" y="321673"/>
                  </a:cubicBezTo>
                  <a:cubicBezTo>
                    <a:pt x="236749" y="321673"/>
                    <a:pt x="235101" y="315915"/>
                    <a:pt x="226038" y="315915"/>
                  </a:cubicBezTo>
                  <a:cubicBezTo>
                    <a:pt x="226038" y="315915"/>
                    <a:pt x="220820" y="309882"/>
                    <a:pt x="215877" y="309882"/>
                  </a:cubicBezTo>
                  <a:cubicBezTo>
                    <a:pt x="215877" y="309882"/>
                    <a:pt x="214229" y="293431"/>
                    <a:pt x="205166" y="296995"/>
                  </a:cubicBezTo>
                  <a:cubicBezTo>
                    <a:pt x="205166" y="296995"/>
                    <a:pt x="204068" y="290689"/>
                    <a:pt x="200498" y="291237"/>
                  </a:cubicBezTo>
                  <a:cubicBezTo>
                    <a:pt x="200498" y="291237"/>
                    <a:pt x="198026" y="284656"/>
                    <a:pt x="193906" y="286576"/>
                  </a:cubicBezTo>
                  <a:close/>
                  <a:moveTo>
                    <a:pt x="394076" y="242957"/>
                  </a:moveTo>
                  <a:cubicBezTo>
                    <a:pt x="396544" y="245972"/>
                    <a:pt x="402304" y="250082"/>
                    <a:pt x="402304" y="250082"/>
                  </a:cubicBezTo>
                  <a:cubicBezTo>
                    <a:pt x="403126" y="251178"/>
                    <a:pt x="404223" y="251726"/>
                    <a:pt x="405046" y="252001"/>
                  </a:cubicBezTo>
                  <a:lnTo>
                    <a:pt x="400658" y="254741"/>
                  </a:lnTo>
                  <a:lnTo>
                    <a:pt x="392979" y="244875"/>
                  </a:lnTo>
                  <a:close/>
                  <a:moveTo>
                    <a:pt x="228510" y="215011"/>
                  </a:moveTo>
                  <a:cubicBezTo>
                    <a:pt x="224940" y="218027"/>
                    <a:pt x="221644" y="221317"/>
                    <a:pt x="218349" y="224608"/>
                  </a:cubicBezTo>
                  <a:cubicBezTo>
                    <a:pt x="219722" y="224059"/>
                    <a:pt x="220820" y="223511"/>
                    <a:pt x="221919" y="223237"/>
                  </a:cubicBezTo>
                  <a:cubicBezTo>
                    <a:pt x="221919" y="223237"/>
                    <a:pt x="233179" y="222140"/>
                    <a:pt x="228510" y="215011"/>
                  </a:cubicBezTo>
                  <a:close/>
                  <a:moveTo>
                    <a:pt x="243889" y="203769"/>
                  </a:moveTo>
                  <a:cubicBezTo>
                    <a:pt x="238671" y="207059"/>
                    <a:pt x="233453" y="210898"/>
                    <a:pt x="228785" y="214737"/>
                  </a:cubicBezTo>
                  <a:cubicBezTo>
                    <a:pt x="231531" y="215011"/>
                    <a:pt x="242791" y="215834"/>
                    <a:pt x="243615" y="209253"/>
                  </a:cubicBezTo>
                  <a:close/>
                  <a:moveTo>
                    <a:pt x="317490" y="187043"/>
                  </a:moveTo>
                  <a:cubicBezTo>
                    <a:pt x="307878" y="196366"/>
                    <a:pt x="319687" y="200479"/>
                    <a:pt x="319687" y="200479"/>
                  </a:cubicBezTo>
                  <a:cubicBezTo>
                    <a:pt x="323807" y="203221"/>
                    <a:pt x="332870" y="198011"/>
                    <a:pt x="332870" y="198011"/>
                  </a:cubicBezTo>
                  <a:cubicBezTo>
                    <a:pt x="336440" y="202124"/>
                    <a:pt x="322708" y="207882"/>
                    <a:pt x="322708" y="207882"/>
                  </a:cubicBezTo>
                  <a:cubicBezTo>
                    <a:pt x="315019" y="208430"/>
                    <a:pt x="308977" y="212543"/>
                    <a:pt x="308977" y="212543"/>
                  </a:cubicBezTo>
                  <a:cubicBezTo>
                    <a:pt x="305407" y="207334"/>
                    <a:pt x="301836" y="211446"/>
                    <a:pt x="301836" y="211446"/>
                  </a:cubicBezTo>
                  <a:cubicBezTo>
                    <a:pt x="298816" y="215011"/>
                    <a:pt x="305956" y="216656"/>
                    <a:pt x="305956" y="216656"/>
                  </a:cubicBezTo>
                  <a:cubicBezTo>
                    <a:pt x="310625" y="217753"/>
                    <a:pt x="309526" y="220769"/>
                    <a:pt x="307878" y="222688"/>
                  </a:cubicBezTo>
                  <a:cubicBezTo>
                    <a:pt x="305956" y="224334"/>
                    <a:pt x="298266" y="222688"/>
                    <a:pt x="298266" y="222688"/>
                  </a:cubicBezTo>
                  <a:cubicBezTo>
                    <a:pt x="294147" y="224882"/>
                    <a:pt x="297168" y="233108"/>
                    <a:pt x="297168" y="233108"/>
                  </a:cubicBezTo>
                  <a:lnTo>
                    <a:pt x="300738" y="233108"/>
                  </a:lnTo>
                  <a:cubicBezTo>
                    <a:pt x="312547" y="236672"/>
                    <a:pt x="313096" y="227898"/>
                    <a:pt x="313096" y="227898"/>
                  </a:cubicBezTo>
                  <a:cubicBezTo>
                    <a:pt x="316667" y="227898"/>
                    <a:pt x="318040" y="221866"/>
                    <a:pt x="318040" y="221866"/>
                  </a:cubicBezTo>
                  <a:cubicBezTo>
                    <a:pt x="320786" y="224882"/>
                    <a:pt x="327926" y="220221"/>
                    <a:pt x="327926" y="220221"/>
                  </a:cubicBezTo>
                  <a:cubicBezTo>
                    <a:pt x="328750" y="222688"/>
                    <a:pt x="332321" y="225979"/>
                    <a:pt x="332321" y="225979"/>
                  </a:cubicBezTo>
                  <a:cubicBezTo>
                    <a:pt x="337539" y="227898"/>
                    <a:pt x="338637" y="230366"/>
                    <a:pt x="338637" y="230366"/>
                  </a:cubicBezTo>
                  <a:cubicBezTo>
                    <a:pt x="333419" y="231463"/>
                    <a:pt x="338088" y="233656"/>
                    <a:pt x="338088" y="233656"/>
                  </a:cubicBezTo>
                  <a:cubicBezTo>
                    <a:pt x="345228" y="230640"/>
                    <a:pt x="340010" y="226801"/>
                    <a:pt x="340010" y="226801"/>
                  </a:cubicBezTo>
                  <a:cubicBezTo>
                    <a:pt x="326279" y="220221"/>
                    <a:pt x="332321" y="218576"/>
                    <a:pt x="332321" y="218576"/>
                  </a:cubicBezTo>
                  <a:cubicBezTo>
                    <a:pt x="334518" y="222688"/>
                    <a:pt x="344130" y="224334"/>
                    <a:pt x="344130" y="224334"/>
                  </a:cubicBezTo>
                  <a:cubicBezTo>
                    <a:pt x="345228" y="232011"/>
                    <a:pt x="348798" y="233108"/>
                    <a:pt x="348798" y="233108"/>
                  </a:cubicBezTo>
                  <a:cubicBezTo>
                    <a:pt x="353192" y="235027"/>
                    <a:pt x="354291" y="231463"/>
                    <a:pt x="354291" y="231463"/>
                  </a:cubicBezTo>
                  <a:cubicBezTo>
                    <a:pt x="350172" y="230366"/>
                    <a:pt x="349348" y="226801"/>
                    <a:pt x="349348" y="226801"/>
                  </a:cubicBezTo>
                  <a:cubicBezTo>
                    <a:pt x="348249" y="223237"/>
                    <a:pt x="353742" y="225430"/>
                    <a:pt x="353742" y="225430"/>
                  </a:cubicBezTo>
                  <a:cubicBezTo>
                    <a:pt x="358410" y="232559"/>
                    <a:pt x="368572" y="232011"/>
                    <a:pt x="368572" y="232011"/>
                  </a:cubicBezTo>
                  <a:cubicBezTo>
                    <a:pt x="375163" y="231463"/>
                    <a:pt x="373241" y="242979"/>
                    <a:pt x="373241" y="242979"/>
                  </a:cubicBezTo>
                  <a:cubicBezTo>
                    <a:pt x="366100" y="247914"/>
                    <a:pt x="352369" y="239689"/>
                    <a:pt x="352369" y="239689"/>
                  </a:cubicBezTo>
                  <a:cubicBezTo>
                    <a:pt x="353742" y="243801"/>
                    <a:pt x="348249" y="244350"/>
                    <a:pt x="348249" y="244350"/>
                  </a:cubicBezTo>
                  <a:cubicBezTo>
                    <a:pt x="342757" y="237769"/>
                    <a:pt x="334518" y="240785"/>
                    <a:pt x="334518" y="240785"/>
                  </a:cubicBezTo>
                  <a:cubicBezTo>
                    <a:pt x="336440" y="237769"/>
                    <a:pt x="333419" y="233108"/>
                    <a:pt x="333419" y="233108"/>
                  </a:cubicBezTo>
                  <a:cubicBezTo>
                    <a:pt x="328750" y="232011"/>
                    <a:pt x="320786" y="234205"/>
                    <a:pt x="320786" y="234205"/>
                  </a:cubicBezTo>
                  <a:cubicBezTo>
                    <a:pt x="315019" y="236672"/>
                    <a:pt x="303484" y="237221"/>
                    <a:pt x="303484" y="237221"/>
                  </a:cubicBezTo>
                  <a:cubicBezTo>
                    <a:pt x="298266" y="237221"/>
                    <a:pt x="294696" y="247914"/>
                    <a:pt x="294696" y="247914"/>
                  </a:cubicBezTo>
                  <a:cubicBezTo>
                    <a:pt x="282612" y="253124"/>
                    <a:pt x="281514" y="263543"/>
                    <a:pt x="281514" y="263543"/>
                  </a:cubicBezTo>
                  <a:cubicBezTo>
                    <a:pt x="281514" y="270124"/>
                    <a:pt x="280415" y="276431"/>
                    <a:pt x="280415" y="276431"/>
                  </a:cubicBezTo>
                  <a:cubicBezTo>
                    <a:pt x="276021" y="283011"/>
                    <a:pt x="288105" y="289866"/>
                    <a:pt x="288105" y="289866"/>
                  </a:cubicBezTo>
                  <a:cubicBezTo>
                    <a:pt x="295245" y="303576"/>
                    <a:pt x="304034" y="297544"/>
                    <a:pt x="304308" y="297544"/>
                  </a:cubicBezTo>
                  <a:cubicBezTo>
                    <a:pt x="311449" y="300560"/>
                    <a:pt x="326828" y="294802"/>
                    <a:pt x="326828" y="294802"/>
                  </a:cubicBezTo>
                  <a:cubicBezTo>
                    <a:pt x="328750" y="300560"/>
                    <a:pt x="336989" y="298915"/>
                    <a:pt x="336989" y="298915"/>
                  </a:cubicBezTo>
                  <a:cubicBezTo>
                    <a:pt x="340010" y="300560"/>
                    <a:pt x="338912" y="306318"/>
                    <a:pt x="338912" y="306318"/>
                  </a:cubicBezTo>
                  <a:cubicBezTo>
                    <a:pt x="334518" y="313447"/>
                    <a:pt x="342482" y="320028"/>
                    <a:pt x="342482" y="320028"/>
                  </a:cubicBezTo>
                  <a:cubicBezTo>
                    <a:pt x="354291" y="333463"/>
                    <a:pt x="346601" y="337028"/>
                    <a:pt x="346601" y="337028"/>
                  </a:cubicBezTo>
                  <a:cubicBezTo>
                    <a:pt x="338088" y="345253"/>
                    <a:pt x="343580" y="352108"/>
                    <a:pt x="343580" y="352108"/>
                  </a:cubicBezTo>
                  <a:cubicBezTo>
                    <a:pt x="349622" y="364995"/>
                    <a:pt x="349622" y="375963"/>
                    <a:pt x="349622" y="375963"/>
                  </a:cubicBezTo>
                  <a:cubicBezTo>
                    <a:pt x="369670" y="378979"/>
                    <a:pt x="376811" y="363899"/>
                    <a:pt x="376811" y="363899"/>
                  </a:cubicBezTo>
                  <a:cubicBezTo>
                    <a:pt x="383402" y="363899"/>
                    <a:pt x="383402" y="357866"/>
                    <a:pt x="383402" y="357866"/>
                  </a:cubicBezTo>
                  <a:cubicBezTo>
                    <a:pt x="383402" y="351012"/>
                    <a:pt x="387521" y="347995"/>
                    <a:pt x="387521" y="347995"/>
                  </a:cubicBezTo>
                  <a:cubicBezTo>
                    <a:pt x="397134" y="341689"/>
                    <a:pt x="395486" y="328802"/>
                    <a:pt x="395486" y="328802"/>
                  </a:cubicBezTo>
                  <a:cubicBezTo>
                    <a:pt x="394113" y="321124"/>
                    <a:pt x="397134" y="313995"/>
                    <a:pt x="397134" y="313995"/>
                  </a:cubicBezTo>
                  <a:cubicBezTo>
                    <a:pt x="408393" y="301108"/>
                    <a:pt x="407844" y="281914"/>
                    <a:pt x="407844" y="281914"/>
                  </a:cubicBezTo>
                  <a:cubicBezTo>
                    <a:pt x="403175" y="284108"/>
                    <a:pt x="400154" y="282463"/>
                    <a:pt x="400154" y="282463"/>
                  </a:cubicBezTo>
                  <a:cubicBezTo>
                    <a:pt x="389444" y="271769"/>
                    <a:pt x="376262" y="249011"/>
                    <a:pt x="376262" y="249011"/>
                  </a:cubicBezTo>
                  <a:cubicBezTo>
                    <a:pt x="388895" y="254221"/>
                    <a:pt x="399056" y="278898"/>
                    <a:pt x="399056" y="278898"/>
                  </a:cubicBezTo>
                  <a:cubicBezTo>
                    <a:pt x="406196" y="275334"/>
                    <a:pt x="408393" y="268753"/>
                    <a:pt x="408393" y="268753"/>
                  </a:cubicBezTo>
                  <a:cubicBezTo>
                    <a:pt x="415259" y="262721"/>
                    <a:pt x="407844" y="254221"/>
                    <a:pt x="405922" y="252301"/>
                  </a:cubicBezTo>
                  <a:cubicBezTo>
                    <a:pt x="408119" y="252850"/>
                    <a:pt x="410590" y="252027"/>
                    <a:pt x="412513" y="251479"/>
                  </a:cubicBezTo>
                  <a:cubicBezTo>
                    <a:pt x="394113" y="216108"/>
                    <a:pt x="358960" y="191156"/>
                    <a:pt x="317490" y="187043"/>
                  </a:cubicBezTo>
                  <a:close/>
                  <a:moveTo>
                    <a:pt x="306505" y="174156"/>
                  </a:moveTo>
                  <a:cubicBezTo>
                    <a:pt x="315293" y="174156"/>
                    <a:pt x="323807" y="174979"/>
                    <a:pt x="332321" y="176624"/>
                  </a:cubicBezTo>
                  <a:cubicBezTo>
                    <a:pt x="333144" y="176624"/>
                    <a:pt x="333968" y="176898"/>
                    <a:pt x="334518" y="177172"/>
                  </a:cubicBezTo>
                  <a:cubicBezTo>
                    <a:pt x="338088" y="177721"/>
                    <a:pt x="341658" y="178817"/>
                    <a:pt x="344954" y="179640"/>
                  </a:cubicBezTo>
                  <a:cubicBezTo>
                    <a:pt x="345777" y="179914"/>
                    <a:pt x="346327" y="180188"/>
                    <a:pt x="347151" y="180188"/>
                  </a:cubicBezTo>
                  <a:cubicBezTo>
                    <a:pt x="350721" y="181559"/>
                    <a:pt x="354291" y="182656"/>
                    <a:pt x="357861" y="184301"/>
                  </a:cubicBezTo>
                  <a:cubicBezTo>
                    <a:pt x="358136" y="184301"/>
                    <a:pt x="358410" y="184575"/>
                    <a:pt x="358685" y="184575"/>
                  </a:cubicBezTo>
                  <a:cubicBezTo>
                    <a:pt x="406471" y="204866"/>
                    <a:pt x="439976" y="252027"/>
                    <a:pt x="439976" y="307140"/>
                  </a:cubicBezTo>
                  <a:cubicBezTo>
                    <a:pt x="439976" y="380625"/>
                    <a:pt x="380381" y="440399"/>
                    <a:pt x="306780" y="440399"/>
                  </a:cubicBezTo>
                  <a:cubicBezTo>
                    <a:pt x="292774" y="440399"/>
                    <a:pt x="279591" y="438205"/>
                    <a:pt x="266958" y="434367"/>
                  </a:cubicBezTo>
                  <a:cubicBezTo>
                    <a:pt x="212581" y="417367"/>
                    <a:pt x="173309" y="366915"/>
                    <a:pt x="173309" y="307140"/>
                  </a:cubicBezTo>
                  <a:cubicBezTo>
                    <a:pt x="173309" y="288769"/>
                    <a:pt x="176879" y="271221"/>
                    <a:pt x="183745" y="255318"/>
                  </a:cubicBezTo>
                  <a:cubicBezTo>
                    <a:pt x="185393" y="251479"/>
                    <a:pt x="187315" y="247640"/>
                    <a:pt x="189238" y="243801"/>
                  </a:cubicBezTo>
                  <a:cubicBezTo>
                    <a:pt x="189238" y="243801"/>
                    <a:pt x="189238" y="243801"/>
                    <a:pt x="189512" y="243527"/>
                  </a:cubicBezTo>
                  <a:cubicBezTo>
                    <a:pt x="191435" y="239963"/>
                    <a:pt x="193632" y="236398"/>
                    <a:pt x="196103" y="232834"/>
                  </a:cubicBezTo>
                  <a:cubicBezTo>
                    <a:pt x="210384" y="211721"/>
                    <a:pt x="230432" y="194721"/>
                    <a:pt x="254325" y="184850"/>
                  </a:cubicBezTo>
                  <a:cubicBezTo>
                    <a:pt x="254874" y="184575"/>
                    <a:pt x="255424" y="184301"/>
                    <a:pt x="255973" y="184027"/>
                  </a:cubicBezTo>
                  <a:cubicBezTo>
                    <a:pt x="259269" y="182656"/>
                    <a:pt x="262564" y="181559"/>
                    <a:pt x="266134" y="180462"/>
                  </a:cubicBezTo>
                  <a:cubicBezTo>
                    <a:pt x="266958" y="180188"/>
                    <a:pt x="267782" y="179914"/>
                    <a:pt x="268606" y="179640"/>
                  </a:cubicBezTo>
                  <a:cubicBezTo>
                    <a:pt x="271902" y="178543"/>
                    <a:pt x="275197" y="177721"/>
                    <a:pt x="278493" y="177172"/>
                  </a:cubicBezTo>
                  <a:cubicBezTo>
                    <a:pt x="279317" y="176898"/>
                    <a:pt x="280415" y="176624"/>
                    <a:pt x="281239" y="176624"/>
                  </a:cubicBezTo>
                  <a:cubicBezTo>
                    <a:pt x="289478" y="174979"/>
                    <a:pt x="297992" y="174156"/>
                    <a:pt x="306505" y="174156"/>
                  </a:cubicBezTo>
                  <a:close/>
                  <a:moveTo>
                    <a:pt x="365543" y="0"/>
                  </a:moveTo>
                  <a:cubicBezTo>
                    <a:pt x="428436" y="0"/>
                    <a:pt x="479793" y="56210"/>
                    <a:pt x="485560" y="127776"/>
                  </a:cubicBezTo>
                  <a:cubicBezTo>
                    <a:pt x="486110" y="127776"/>
                    <a:pt x="486384" y="127776"/>
                    <a:pt x="486659" y="127776"/>
                  </a:cubicBezTo>
                  <a:cubicBezTo>
                    <a:pt x="522637" y="127776"/>
                    <a:pt x="552847" y="155196"/>
                    <a:pt x="563283" y="192761"/>
                  </a:cubicBezTo>
                  <a:cubicBezTo>
                    <a:pt x="586902" y="197148"/>
                    <a:pt x="605028" y="220729"/>
                    <a:pt x="605028" y="249520"/>
                  </a:cubicBezTo>
                  <a:cubicBezTo>
                    <a:pt x="605028" y="281326"/>
                    <a:pt x="583057" y="307101"/>
                    <a:pt x="555593" y="307101"/>
                  </a:cubicBezTo>
                  <a:lnTo>
                    <a:pt x="460568" y="307101"/>
                  </a:lnTo>
                  <a:cubicBezTo>
                    <a:pt x="460568" y="222374"/>
                    <a:pt x="391359" y="153550"/>
                    <a:pt x="306496" y="153550"/>
                  </a:cubicBezTo>
                  <a:cubicBezTo>
                    <a:pt x="221633" y="153550"/>
                    <a:pt x="152699" y="222374"/>
                    <a:pt x="152699" y="307101"/>
                  </a:cubicBezTo>
                  <a:lnTo>
                    <a:pt x="49435" y="307101"/>
                  </a:lnTo>
                  <a:cubicBezTo>
                    <a:pt x="22246" y="307101"/>
                    <a:pt x="0" y="281326"/>
                    <a:pt x="0" y="249520"/>
                  </a:cubicBezTo>
                  <a:cubicBezTo>
                    <a:pt x="0" y="217713"/>
                    <a:pt x="22246" y="191938"/>
                    <a:pt x="49435" y="191938"/>
                  </a:cubicBezTo>
                  <a:cubicBezTo>
                    <a:pt x="49435" y="146970"/>
                    <a:pt x="80744" y="110502"/>
                    <a:pt x="119468" y="110502"/>
                  </a:cubicBezTo>
                  <a:cubicBezTo>
                    <a:pt x="128256" y="110502"/>
                    <a:pt x="136495" y="112695"/>
                    <a:pt x="144185" y="115985"/>
                  </a:cubicBezTo>
                  <a:cubicBezTo>
                    <a:pt x="145284" y="65259"/>
                    <a:pt x="180987" y="24404"/>
                    <a:pt x="224929" y="24404"/>
                  </a:cubicBezTo>
                  <a:cubicBezTo>
                    <a:pt x="244428" y="24404"/>
                    <a:pt x="262280" y="32904"/>
                    <a:pt x="276286" y="46339"/>
                  </a:cubicBezTo>
                  <a:cubicBezTo>
                    <a:pt x="298257" y="18097"/>
                    <a:pt x="330115" y="0"/>
                    <a:pt x="3655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ctr">
              <a:normAutofit fontScale="92500"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</a:p>
          </p:txBody>
        </p:sp>
        <p:sp>
          <p:nvSpPr>
            <p:cNvPr id="70" name="ïṣ1ïḑé"/>
            <p:cNvSpPr txBox="1"/>
            <p:nvPr/>
          </p:nvSpPr>
          <p:spPr>
            <a:xfrm>
              <a:off x="673100" y="3236432"/>
              <a:ext cx="3476492" cy="69043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>
                <a:lnSpc>
                  <a:spcPct val="150000"/>
                </a:lnSpc>
                <a:buSzPct val="25000"/>
              </a:pPr>
              <a:r>
                <a:rPr lang="en-US" sz="1200" dirty="0"/>
                <a:t>Copy paste fonts. Choose the only option to retain text.…</a:t>
              </a:r>
              <a:r>
                <a:rPr lang="de-DE" sz="1200" dirty="0"/>
                <a:t>..</a:t>
              </a:r>
              <a:endParaRPr lang="de-DE" sz="1200" dirty="0"/>
            </a:p>
          </p:txBody>
        </p:sp>
        <p:sp>
          <p:nvSpPr>
            <p:cNvPr id="71" name="îś1ïďê"/>
            <p:cNvSpPr txBox="1"/>
            <p:nvPr/>
          </p:nvSpPr>
          <p:spPr>
            <a:xfrm>
              <a:off x="673100" y="2843920"/>
              <a:ext cx="3476492" cy="39251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/>
            <a:p>
              <a:pPr>
                <a:buSzPct val="25000"/>
              </a:pPr>
              <a:r>
                <a:rPr lang="de-DE" b="1" dirty="0"/>
                <a:t>Text here</a:t>
              </a:r>
              <a:endParaRPr lang="de-DE" b="1" dirty="0"/>
            </a:p>
          </p:txBody>
        </p:sp>
        <p:sp>
          <p:nvSpPr>
            <p:cNvPr id="72" name="işľîḋé"/>
            <p:cNvSpPr txBox="1"/>
            <p:nvPr/>
          </p:nvSpPr>
          <p:spPr>
            <a:xfrm>
              <a:off x="3782862" y="2934751"/>
              <a:ext cx="366730" cy="275048"/>
            </a:xfrm>
            <a:prstGeom prst="rect">
              <a:avLst/>
            </a:prstGeom>
            <a:noFill/>
          </p:spPr>
          <p:txBody>
            <a:bodyPr wrap="none" lIns="91440" tIns="45720" rIns="91440" bIns="45720" anchor="ctr" anchorCtr="0">
              <a:prstTxWarp prst="textPlain">
                <a:avLst/>
              </a:prstTxWarp>
              <a:normAutofit fontScale="25000" lnSpcReduction="20000"/>
            </a:bodyPr>
            <a:lstStyle/>
            <a:p>
              <a:r>
                <a:rPr lang="en-US" sz="6000" dirty="0">
                  <a:solidFill>
                    <a:schemeClr val="accent1">
                      <a:lumMod val="100000"/>
                    </a:schemeClr>
                  </a:solidFill>
                  <a:latin typeface="Impact" panose="020B0806030902050204" pitchFamily="34" charset="0"/>
                </a:rPr>
                <a:t>60%</a:t>
              </a:r>
              <a:endParaRPr lang="en-US" sz="6000" dirty="0">
                <a:solidFill>
                  <a:schemeClr val="accent1">
                    <a:lumMod val="100000"/>
                  </a:schemeClr>
                </a:solidFill>
                <a:latin typeface="Impact" panose="020B0806030902050204" pitchFamily="34" charset="0"/>
              </a:endParaRPr>
            </a:p>
          </p:txBody>
        </p:sp>
        <p:cxnSp>
          <p:nvCxnSpPr>
            <p:cNvPr id="73" name="直接连接符 72"/>
            <p:cNvCxnSpPr/>
            <p:nvPr/>
          </p:nvCxnSpPr>
          <p:spPr>
            <a:xfrm>
              <a:off x="673100" y="3236432"/>
              <a:ext cx="347649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îṣļíḍe"/>
            <p:cNvSpPr txBox="1"/>
            <p:nvPr/>
          </p:nvSpPr>
          <p:spPr>
            <a:xfrm>
              <a:off x="8039296" y="3236432"/>
              <a:ext cx="3476492" cy="69043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 algn="r">
                <a:lnSpc>
                  <a:spcPct val="150000"/>
                </a:lnSpc>
                <a:buSzPct val="25000"/>
              </a:pPr>
              <a:r>
                <a:rPr lang="en-US" sz="1200" dirty="0"/>
                <a:t>Copy paste fonts. Choose the only option to retain text.…</a:t>
              </a:r>
              <a:r>
                <a:rPr lang="de-DE" sz="1200" dirty="0"/>
                <a:t>..</a:t>
              </a:r>
              <a:endParaRPr lang="de-DE" sz="1200" dirty="0"/>
            </a:p>
          </p:txBody>
        </p:sp>
        <p:sp>
          <p:nvSpPr>
            <p:cNvPr id="75" name="íśḻïḋe"/>
            <p:cNvSpPr txBox="1"/>
            <p:nvPr/>
          </p:nvSpPr>
          <p:spPr>
            <a:xfrm>
              <a:off x="8039296" y="2843920"/>
              <a:ext cx="3476492" cy="39251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/>
            <a:p>
              <a:pPr algn="r">
                <a:buSzPct val="25000"/>
              </a:pPr>
              <a:r>
                <a:rPr lang="de-DE" b="1" dirty="0"/>
                <a:t>Text here</a:t>
              </a:r>
              <a:endParaRPr lang="de-DE" b="1" dirty="0"/>
            </a:p>
          </p:txBody>
        </p:sp>
        <p:cxnSp>
          <p:nvCxnSpPr>
            <p:cNvPr id="76" name="直接连接符 75"/>
            <p:cNvCxnSpPr/>
            <p:nvPr/>
          </p:nvCxnSpPr>
          <p:spPr>
            <a:xfrm>
              <a:off x="8039296" y="3236432"/>
              <a:ext cx="347649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ïś1ïḍè"/>
            <p:cNvSpPr txBox="1"/>
            <p:nvPr/>
          </p:nvSpPr>
          <p:spPr>
            <a:xfrm>
              <a:off x="8043631" y="2934751"/>
              <a:ext cx="366730" cy="275048"/>
            </a:xfrm>
            <a:prstGeom prst="rect">
              <a:avLst/>
            </a:prstGeom>
            <a:noFill/>
          </p:spPr>
          <p:txBody>
            <a:bodyPr wrap="none" lIns="91440" tIns="45720" rIns="91440" bIns="45720" anchor="ctr" anchorCtr="0">
              <a:prstTxWarp prst="textPlain">
                <a:avLst/>
              </a:prstTxWarp>
              <a:normAutofit fontScale="25000" lnSpcReduction="20000"/>
            </a:bodyPr>
            <a:lstStyle/>
            <a:p>
              <a:r>
                <a:rPr lang="en-US" sz="6000" dirty="0">
                  <a:solidFill>
                    <a:schemeClr val="accent1">
                      <a:lumMod val="100000"/>
                    </a:schemeClr>
                  </a:solidFill>
                  <a:latin typeface="Impact" panose="020B0806030902050204" pitchFamily="34" charset="0"/>
                </a:rPr>
                <a:t>40%</a:t>
              </a:r>
              <a:endParaRPr lang="en-US" sz="6000" dirty="0">
                <a:solidFill>
                  <a:schemeClr val="accent1">
                    <a:lumMod val="100000"/>
                  </a:schemeClr>
                </a:solidFill>
                <a:latin typeface="Impact" panose="020B0806030902050204" pitchFamily="34" charset="0"/>
              </a:endParaRPr>
            </a:p>
          </p:txBody>
        </p:sp>
        <p:grpSp>
          <p:nvGrpSpPr>
            <p:cNvPr id="78" name="ïŝḻîḍê"/>
            <p:cNvGrpSpPr/>
            <p:nvPr/>
          </p:nvGrpSpPr>
          <p:grpSpPr>
            <a:xfrm>
              <a:off x="6806873" y="4626649"/>
              <a:ext cx="3044761" cy="1017430"/>
              <a:chOff x="8661000" y="1781570"/>
              <a:chExt cx="2295000" cy="1017430"/>
            </a:xfrm>
          </p:grpSpPr>
          <p:sp>
            <p:nvSpPr>
              <p:cNvPr id="82" name="ïşľïdè"/>
              <p:cNvSpPr txBox="1"/>
              <p:nvPr/>
            </p:nvSpPr>
            <p:spPr>
              <a:xfrm>
                <a:off x="8661000" y="1781570"/>
                <a:ext cx="2295000" cy="39251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/>
              <a:p>
                <a:pPr>
                  <a:buSzPct val="25000"/>
                </a:pPr>
                <a:r>
                  <a:rPr lang="de-DE" b="1" dirty="0"/>
                  <a:t>Text here</a:t>
                </a:r>
                <a:endParaRPr lang="de-DE" b="1" dirty="0"/>
              </a:p>
            </p:txBody>
          </p:sp>
          <p:sp>
            <p:nvSpPr>
              <p:cNvPr id="83" name="ísľíḋè"/>
              <p:cNvSpPr txBox="1"/>
              <p:nvPr/>
            </p:nvSpPr>
            <p:spPr>
              <a:xfrm>
                <a:off x="8661000" y="2174082"/>
                <a:ext cx="2295000" cy="6249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 lnSpcReduction="10000"/>
              </a:bodyPr>
              <a:lstStyle/>
              <a:p>
                <a:pPr>
                  <a:lnSpc>
                    <a:spcPct val="150000"/>
                  </a:lnSpc>
                  <a:buSzPct val="25000"/>
                </a:pPr>
                <a:r>
                  <a:rPr lang="en-US" sz="1200" dirty="0"/>
                  <a:t>Copy paste fonts. Choose the only option to retain text.…</a:t>
                </a:r>
                <a:r>
                  <a:rPr lang="de-DE" sz="1200" dirty="0"/>
                  <a:t>.</a:t>
                </a:r>
                <a:endParaRPr lang="de-DE" sz="1200" dirty="0"/>
              </a:p>
            </p:txBody>
          </p:sp>
        </p:grpSp>
        <p:grpSp>
          <p:nvGrpSpPr>
            <p:cNvPr id="79" name="iŝļidé"/>
            <p:cNvGrpSpPr/>
            <p:nvPr/>
          </p:nvGrpSpPr>
          <p:grpSpPr>
            <a:xfrm>
              <a:off x="2339502" y="1141604"/>
              <a:ext cx="3044761" cy="1017430"/>
              <a:chOff x="8661000" y="1781570"/>
              <a:chExt cx="2295000" cy="1017430"/>
            </a:xfrm>
          </p:grpSpPr>
          <p:sp>
            <p:nvSpPr>
              <p:cNvPr id="80" name="ïSliḋè"/>
              <p:cNvSpPr txBox="1"/>
              <p:nvPr/>
            </p:nvSpPr>
            <p:spPr>
              <a:xfrm>
                <a:off x="8661000" y="1781570"/>
                <a:ext cx="2295000" cy="39251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/>
              <a:p>
                <a:pPr algn="r">
                  <a:buSzPct val="25000"/>
                </a:pPr>
                <a:r>
                  <a:rPr lang="de-DE" b="1" dirty="0"/>
                  <a:t>Text here</a:t>
                </a:r>
                <a:endParaRPr lang="de-DE" b="1" dirty="0"/>
              </a:p>
            </p:txBody>
          </p:sp>
          <p:sp>
            <p:nvSpPr>
              <p:cNvPr id="81" name="íṡliḍè"/>
              <p:cNvSpPr txBox="1"/>
              <p:nvPr/>
            </p:nvSpPr>
            <p:spPr>
              <a:xfrm>
                <a:off x="8661000" y="2174082"/>
                <a:ext cx="2295000" cy="6249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 lnSpcReduction="10000"/>
              </a:bodyPr>
              <a:lstStyle/>
              <a:p>
                <a:pPr algn="r">
                  <a:lnSpc>
                    <a:spcPct val="150000"/>
                  </a:lnSpc>
                  <a:buSzPct val="25000"/>
                </a:pPr>
                <a:r>
                  <a:rPr lang="en-US" sz="1200" dirty="0"/>
                  <a:t>Copy paste fonts. Choose the only option to retain text.…</a:t>
                </a:r>
                <a:r>
                  <a:rPr lang="de-DE" sz="1200" dirty="0"/>
                  <a:t>.</a:t>
                </a:r>
                <a:endParaRPr lang="de-DE" sz="1200" dirty="0"/>
              </a:p>
            </p:txBody>
          </p:sp>
        </p:grp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1" y="1130300"/>
            <a:ext cx="12191999" cy="5003802"/>
            <a:chOff x="1" y="1130300"/>
            <a:chExt cx="12191999" cy="5003802"/>
          </a:xfrm>
        </p:grpSpPr>
        <p:sp>
          <p:nvSpPr>
            <p:cNvPr id="6" name="ís1íḍe"/>
            <p:cNvSpPr/>
            <p:nvPr/>
          </p:nvSpPr>
          <p:spPr>
            <a:xfrm>
              <a:off x="1" y="2421539"/>
              <a:ext cx="12191999" cy="2026875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4507297" y="1130300"/>
              <a:ext cx="3177406" cy="2668609"/>
              <a:chOff x="661209" y="1130300"/>
              <a:chExt cx="3499792" cy="2939371"/>
            </a:xfrm>
          </p:grpSpPr>
          <p:sp>
            <p:nvSpPr>
              <p:cNvPr id="27" name="Freeform 1"/>
              <p:cNvSpPr>
                <a:spLocks noChangeArrowheads="1"/>
              </p:cNvSpPr>
              <p:nvPr/>
            </p:nvSpPr>
            <p:spPr bwMode="auto">
              <a:xfrm>
                <a:off x="1777179" y="4050990"/>
                <a:ext cx="1285721" cy="18681"/>
              </a:xfrm>
              <a:custGeom>
                <a:avLst/>
                <a:gdLst>
                  <a:gd name="T0" fmla="*/ 6776 w 6981"/>
                  <a:gd name="T1" fmla="*/ 0 h 103"/>
                  <a:gd name="T2" fmla="*/ 6776 w 6981"/>
                  <a:gd name="T3" fmla="*/ 0 h 103"/>
                  <a:gd name="T4" fmla="*/ 203 w 6981"/>
                  <a:gd name="T5" fmla="*/ 0 h 103"/>
                  <a:gd name="T6" fmla="*/ 0 w 6981"/>
                  <a:gd name="T7" fmla="*/ 46 h 103"/>
                  <a:gd name="T8" fmla="*/ 0 w 6981"/>
                  <a:gd name="T9" fmla="*/ 55 h 103"/>
                  <a:gd name="T10" fmla="*/ 203 w 6981"/>
                  <a:gd name="T11" fmla="*/ 102 h 103"/>
                  <a:gd name="T12" fmla="*/ 6776 w 6981"/>
                  <a:gd name="T13" fmla="*/ 102 h 103"/>
                  <a:gd name="T14" fmla="*/ 6980 w 6981"/>
                  <a:gd name="T15" fmla="*/ 55 h 103"/>
                  <a:gd name="T16" fmla="*/ 6980 w 6981"/>
                  <a:gd name="T17" fmla="*/ 46 h 103"/>
                  <a:gd name="T18" fmla="*/ 6776 w 6981"/>
                  <a:gd name="T19" fmla="*/ 0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981" h="103">
                    <a:moveTo>
                      <a:pt x="6776" y="0"/>
                    </a:moveTo>
                    <a:lnTo>
                      <a:pt x="6776" y="0"/>
                    </a:lnTo>
                    <a:cubicBezTo>
                      <a:pt x="203" y="0"/>
                      <a:pt x="203" y="0"/>
                      <a:pt x="203" y="0"/>
                    </a:cubicBezTo>
                    <a:cubicBezTo>
                      <a:pt x="92" y="0"/>
                      <a:pt x="0" y="18"/>
                      <a:pt x="0" y="46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0" y="83"/>
                      <a:pt x="92" y="102"/>
                      <a:pt x="203" y="102"/>
                    </a:cubicBezTo>
                    <a:cubicBezTo>
                      <a:pt x="6776" y="102"/>
                      <a:pt x="6776" y="102"/>
                      <a:pt x="6776" y="102"/>
                    </a:cubicBezTo>
                    <a:cubicBezTo>
                      <a:pt x="6887" y="102"/>
                      <a:pt x="6980" y="83"/>
                      <a:pt x="6980" y="55"/>
                    </a:cubicBezTo>
                    <a:cubicBezTo>
                      <a:pt x="6980" y="46"/>
                      <a:pt x="6980" y="46"/>
                      <a:pt x="6980" y="46"/>
                    </a:cubicBezTo>
                    <a:cubicBezTo>
                      <a:pt x="6980" y="18"/>
                      <a:pt x="6887" y="0"/>
                      <a:pt x="6776" y="0"/>
                    </a:cubicBezTo>
                  </a:path>
                </a:pathLst>
              </a:custGeom>
              <a:solidFill>
                <a:srgbClr val="BCBD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" name="Freeform 3"/>
              <p:cNvSpPr>
                <a:spLocks noChangeArrowheads="1"/>
              </p:cNvSpPr>
              <p:nvPr/>
            </p:nvSpPr>
            <p:spPr bwMode="auto">
              <a:xfrm>
                <a:off x="1777179" y="3635140"/>
                <a:ext cx="1285721" cy="426408"/>
              </a:xfrm>
              <a:custGeom>
                <a:avLst/>
                <a:gdLst>
                  <a:gd name="T0" fmla="*/ 6924 w 6981"/>
                  <a:gd name="T1" fmla="*/ 2138 h 2315"/>
                  <a:gd name="T2" fmla="*/ 6924 w 6981"/>
                  <a:gd name="T3" fmla="*/ 2138 h 2315"/>
                  <a:gd name="T4" fmla="*/ 6249 w 6981"/>
                  <a:gd name="T5" fmla="*/ 2000 h 2315"/>
                  <a:gd name="T6" fmla="*/ 6036 w 6981"/>
                  <a:gd name="T7" fmla="*/ 1712 h 2315"/>
                  <a:gd name="T8" fmla="*/ 5897 w 6981"/>
                  <a:gd name="T9" fmla="*/ 0 h 2315"/>
                  <a:gd name="T10" fmla="*/ 1074 w 6981"/>
                  <a:gd name="T11" fmla="*/ 0 h 2315"/>
                  <a:gd name="T12" fmla="*/ 944 w 6981"/>
                  <a:gd name="T13" fmla="*/ 1712 h 2315"/>
                  <a:gd name="T14" fmla="*/ 731 w 6981"/>
                  <a:gd name="T15" fmla="*/ 2000 h 2315"/>
                  <a:gd name="T16" fmla="*/ 37 w 6981"/>
                  <a:gd name="T17" fmla="*/ 2148 h 2315"/>
                  <a:gd name="T18" fmla="*/ 0 w 6981"/>
                  <a:gd name="T19" fmla="*/ 2185 h 2315"/>
                  <a:gd name="T20" fmla="*/ 0 w 6981"/>
                  <a:gd name="T21" fmla="*/ 2314 h 2315"/>
                  <a:gd name="T22" fmla="*/ 18 w 6981"/>
                  <a:gd name="T23" fmla="*/ 2314 h 2315"/>
                  <a:gd name="T24" fmla="*/ 6961 w 6981"/>
                  <a:gd name="T25" fmla="*/ 2314 h 2315"/>
                  <a:gd name="T26" fmla="*/ 6980 w 6981"/>
                  <a:gd name="T27" fmla="*/ 2314 h 2315"/>
                  <a:gd name="T28" fmla="*/ 6980 w 6981"/>
                  <a:gd name="T29" fmla="*/ 2185 h 2315"/>
                  <a:gd name="T30" fmla="*/ 6924 w 6981"/>
                  <a:gd name="T31" fmla="*/ 2138 h 2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981" h="2315">
                    <a:moveTo>
                      <a:pt x="6924" y="2138"/>
                    </a:moveTo>
                    <a:lnTo>
                      <a:pt x="6924" y="2138"/>
                    </a:lnTo>
                    <a:cubicBezTo>
                      <a:pt x="6795" y="2111"/>
                      <a:pt x="6443" y="2037"/>
                      <a:pt x="6249" y="2000"/>
                    </a:cubicBezTo>
                    <a:cubicBezTo>
                      <a:pt x="6008" y="1944"/>
                      <a:pt x="6036" y="1712"/>
                      <a:pt x="6036" y="1712"/>
                    </a:cubicBezTo>
                    <a:cubicBezTo>
                      <a:pt x="5897" y="0"/>
                      <a:pt x="5897" y="0"/>
                      <a:pt x="5897" y="0"/>
                    </a:cubicBezTo>
                    <a:cubicBezTo>
                      <a:pt x="1074" y="0"/>
                      <a:pt x="1074" y="0"/>
                      <a:pt x="1074" y="0"/>
                    </a:cubicBezTo>
                    <a:cubicBezTo>
                      <a:pt x="944" y="1712"/>
                      <a:pt x="944" y="1712"/>
                      <a:pt x="944" y="1712"/>
                    </a:cubicBezTo>
                    <a:cubicBezTo>
                      <a:pt x="944" y="1712"/>
                      <a:pt x="972" y="1944"/>
                      <a:pt x="731" y="2000"/>
                    </a:cubicBezTo>
                    <a:cubicBezTo>
                      <a:pt x="527" y="2046"/>
                      <a:pt x="148" y="2120"/>
                      <a:pt x="37" y="2148"/>
                    </a:cubicBezTo>
                    <a:cubicBezTo>
                      <a:pt x="0" y="2157"/>
                      <a:pt x="0" y="2185"/>
                      <a:pt x="0" y="2185"/>
                    </a:cubicBezTo>
                    <a:cubicBezTo>
                      <a:pt x="0" y="2314"/>
                      <a:pt x="0" y="2314"/>
                      <a:pt x="0" y="2314"/>
                    </a:cubicBezTo>
                    <a:cubicBezTo>
                      <a:pt x="18" y="2314"/>
                      <a:pt x="18" y="2314"/>
                      <a:pt x="18" y="2314"/>
                    </a:cubicBezTo>
                    <a:cubicBezTo>
                      <a:pt x="6961" y="2314"/>
                      <a:pt x="6961" y="2314"/>
                      <a:pt x="6961" y="2314"/>
                    </a:cubicBezTo>
                    <a:cubicBezTo>
                      <a:pt x="6980" y="2314"/>
                      <a:pt x="6980" y="2314"/>
                      <a:pt x="6980" y="2314"/>
                    </a:cubicBezTo>
                    <a:cubicBezTo>
                      <a:pt x="6980" y="2185"/>
                      <a:pt x="6980" y="2185"/>
                      <a:pt x="6980" y="2185"/>
                    </a:cubicBezTo>
                    <a:cubicBezTo>
                      <a:pt x="6980" y="2185"/>
                      <a:pt x="6980" y="2157"/>
                      <a:pt x="6924" y="2138"/>
                    </a:cubicBezTo>
                  </a:path>
                </a:pathLst>
              </a:custGeom>
              <a:solidFill>
                <a:srgbClr val="EAEAEA"/>
              </a:solidFill>
              <a:ln>
                <a:noFill/>
              </a:ln>
              <a:effectLst>
                <a:reflection blurRad="6350" stA="23000" endPos="55000" dir="5400000" sy="-100000" algn="bl" rotWithShape="0"/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29" name="组合 28"/>
              <p:cNvGrpSpPr/>
              <p:nvPr/>
            </p:nvGrpSpPr>
            <p:grpSpPr>
              <a:xfrm>
                <a:off x="661209" y="1130300"/>
                <a:ext cx="3499792" cy="2505653"/>
                <a:chOff x="661209" y="1130300"/>
                <a:chExt cx="3499792" cy="2505653"/>
              </a:xfrm>
            </p:grpSpPr>
            <p:sp>
              <p:nvSpPr>
                <p:cNvPr id="32" name="Freeform 2"/>
                <p:cNvSpPr>
                  <a:spLocks noChangeArrowheads="1"/>
                </p:cNvSpPr>
                <p:nvPr/>
              </p:nvSpPr>
              <p:spPr bwMode="auto">
                <a:xfrm>
                  <a:off x="661209" y="1130300"/>
                  <a:ext cx="3499792" cy="2118231"/>
                </a:xfrm>
                <a:custGeom>
                  <a:avLst/>
                  <a:gdLst>
                    <a:gd name="T0" fmla="*/ 18999 w 19000"/>
                    <a:gd name="T1" fmla="*/ 11499 h 11500"/>
                    <a:gd name="T2" fmla="*/ 18999 w 19000"/>
                    <a:gd name="T3" fmla="*/ 11499 h 11500"/>
                    <a:gd name="T4" fmla="*/ 18999 w 19000"/>
                    <a:gd name="T5" fmla="*/ 630 h 11500"/>
                    <a:gd name="T6" fmla="*/ 18369 w 19000"/>
                    <a:gd name="T7" fmla="*/ 0 h 11500"/>
                    <a:gd name="T8" fmla="*/ 630 w 19000"/>
                    <a:gd name="T9" fmla="*/ 0 h 11500"/>
                    <a:gd name="T10" fmla="*/ 0 w 19000"/>
                    <a:gd name="T11" fmla="*/ 630 h 11500"/>
                    <a:gd name="T12" fmla="*/ 0 w 19000"/>
                    <a:gd name="T13" fmla="*/ 11499 h 11500"/>
                    <a:gd name="T14" fmla="*/ 18999 w 19000"/>
                    <a:gd name="T15" fmla="*/ 11499 h 115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9000" h="11500">
                      <a:moveTo>
                        <a:pt x="18999" y="11499"/>
                      </a:moveTo>
                      <a:lnTo>
                        <a:pt x="18999" y="11499"/>
                      </a:lnTo>
                      <a:cubicBezTo>
                        <a:pt x="18999" y="630"/>
                        <a:pt x="18999" y="630"/>
                        <a:pt x="18999" y="630"/>
                      </a:cubicBezTo>
                      <a:cubicBezTo>
                        <a:pt x="18999" y="287"/>
                        <a:pt x="18712" y="0"/>
                        <a:pt x="18369" y="0"/>
                      </a:cubicBezTo>
                      <a:cubicBezTo>
                        <a:pt x="630" y="0"/>
                        <a:pt x="630" y="0"/>
                        <a:pt x="630" y="0"/>
                      </a:cubicBezTo>
                      <a:cubicBezTo>
                        <a:pt x="278" y="0"/>
                        <a:pt x="0" y="287"/>
                        <a:pt x="0" y="630"/>
                      </a:cubicBezTo>
                      <a:cubicBezTo>
                        <a:pt x="0" y="11499"/>
                        <a:pt x="0" y="11499"/>
                        <a:pt x="0" y="11499"/>
                      </a:cubicBezTo>
                      <a:lnTo>
                        <a:pt x="18999" y="11499"/>
                      </a:lnTo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" name="Freeform 4"/>
                <p:cNvSpPr>
                  <a:spLocks noChangeArrowheads="1"/>
                </p:cNvSpPr>
                <p:nvPr/>
              </p:nvSpPr>
              <p:spPr bwMode="auto">
                <a:xfrm>
                  <a:off x="661209" y="3248531"/>
                  <a:ext cx="3499792" cy="387422"/>
                </a:xfrm>
                <a:custGeom>
                  <a:avLst/>
                  <a:gdLst>
                    <a:gd name="T0" fmla="*/ 0 w 19000"/>
                    <a:gd name="T1" fmla="*/ 0 h 2103"/>
                    <a:gd name="T2" fmla="*/ 0 w 19000"/>
                    <a:gd name="T3" fmla="*/ 0 h 2103"/>
                    <a:gd name="T4" fmla="*/ 0 w 19000"/>
                    <a:gd name="T5" fmla="*/ 1472 h 2103"/>
                    <a:gd name="T6" fmla="*/ 630 w 19000"/>
                    <a:gd name="T7" fmla="*/ 2102 h 2103"/>
                    <a:gd name="T8" fmla="*/ 18369 w 19000"/>
                    <a:gd name="T9" fmla="*/ 2102 h 2103"/>
                    <a:gd name="T10" fmla="*/ 18999 w 19000"/>
                    <a:gd name="T11" fmla="*/ 1472 h 2103"/>
                    <a:gd name="T12" fmla="*/ 18999 w 19000"/>
                    <a:gd name="T13" fmla="*/ 0 h 2103"/>
                    <a:gd name="T14" fmla="*/ 0 w 19000"/>
                    <a:gd name="T15" fmla="*/ 0 h 21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9000" h="2103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0" y="1472"/>
                        <a:pt x="0" y="1472"/>
                        <a:pt x="0" y="1472"/>
                      </a:cubicBezTo>
                      <a:cubicBezTo>
                        <a:pt x="0" y="1824"/>
                        <a:pt x="278" y="2102"/>
                        <a:pt x="630" y="2102"/>
                      </a:cubicBezTo>
                      <a:cubicBezTo>
                        <a:pt x="18369" y="2102"/>
                        <a:pt x="18369" y="2102"/>
                        <a:pt x="18369" y="2102"/>
                      </a:cubicBezTo>
                      <a:cubicBezTo>
                        <a:pt x="18712" y="2102"/>
                        <a:pt x="18999" y="1824"/>
                        <a:pt x="18999" y="1472"/>
                      </a:cubicBezTo>
                      <a:cubicBezTo>
                        <a:pt x="18999" y="0"/>
                        <a:pt x="18999" y="0"/>
                        <a:pt x="18999" y="0"/>
                      </a:cubicBezTo>
                      <a:lnTo>
                        <a:pt x="0" y="0"/>
                      </a:lnTo>
                    </a:path>
                  </a:pathLst>
                </a:custGeom>
                <a:solidFill>
                  <a:srgbClr val="F4F4F4"/>
                </a:solidFill>
                <a:ln>
                  <a:noFill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30" name="Freeform 5"/>
              <p:cNvSpPr>
                <a:spLocks noChangeArrowheads="1"/>
              </p:cNvSpPr>
              <p:nvPr/>
            </p:nvSpPr>
            <p:spPr bwMode="auto">
              <a:xfrm>
                <a:off x="1777179" y="4030685"/>
                <a:ext cx="1285721" cy="30864"/>
              </a:xfrm>
              <a:custGeom>
                <a:avLst/>
                <a:gdLst>
                  <a:gd name="T0" fmla="*/ 6943 w 6981"/>
                  <a:gd name="T1" fmla="*/ 0 h 167"/>
                  <a:gd name="T2" fmla="*/ 6943 w 6981"/>
                  <a:gd name="T3" fmla="*/ 0 h 167"/>
                  <a:gd name="T4" fmla="*/ 27 w 6981"/>
                  <a:gd name="T5" fmla="*/ 0 h 167"/>
                  <a:gd name="T6" fmla="*/ 0 w 6981"/>
                  <a:gd name="T7" fmla="*/ 37 h 167"/>
                  <a:gd name="T8" fmla="*/ 0 w 6981"/>
                  <a:gd name="T9" fmla="*/ 166 h 167"/>
                  <a:gd name="T10" fmla="*/ 18 w 6981"/>
                  <a:gd name="T11" fmla="*/ 166 h 167"/>
                  <a:gd name="T12" fmla="*/ 6961 w 6981"/>
                  <a:gd name="T13" fmla="*/ 166 h 167"/>
                  <a:gd name="T14" fmla="*/ 6980 w 6981"/>
                  <a:gd name="T15" fmla="*/ 166 h 167"/>
                  <a:gd name="T16" fmla="*/ 6980 w 6981"/>
                  <a:gd name="T17" fmla="*/ 37 h 167"/>
                  <a:gd name="T18" fmla="*/ 6943 w 6981"/>
                  <a:gd name="T19" fmla="*/ 0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981" h="167">
                    <a:moveTo>
                      <a:pt x="6943" y="0"/>
                    </a:moveTo>
                    <a:lnTo>
                      <a:pt x="6943" y="0"/>
                    </a:lnTo>
                    <a:cubicBezTo>
                      <a:pt x="27" y="0"/>
                      <a:pt x="27" y="0"/>
                      <a:pt x="27" y="0"/>
                    </a:cubicBezTo>
                    <a:cubicBezTo>
                      <a:pt x="0" y="9"/>
                      <a:pt x="0" y="37"/>
                      <a:pt x="0" y="37"/>
                    </a:cubicBezTo>
                    <a:cubicBezTo>
                      <a:pt x="0" y="166"/>
                      <a:pt x="0" y="166"/>
                      <a:pt x="0" y="166"/>
                    </a:cubicBezTo>
                    <a:cubicBezTo>
                      <a:pt x="18" y="166"/>
                      <a:pt x="18" y="166"/>
                      <a:pt x="18" y="166"/>
                    </a:cubicBezTo>
                    <a:cubicBezTo>
                      <a:pt x="6961" y="166"/>
                      <a:pt x="6961" y="166"/>
                      <a:pt x="6961" y="166"/>
                    </a:cubicBezTo>
                    <a:cubicBezTo>
                      <a:pt x="6980" y="166"/>
                      <a:pt x="6980" y="166"/>
                      <a:pt x="6980" y="166"/>
                    </a:cubicBezTo>
                    <a:cubicBezTo>
                      <a:pt x="6980" y="37"/>
                      <a:pt x="6980" y="37"/>
                      <a:pt x="6980" y="37"/>
                    </a:cubicBezTo>
                    <a:cubicBezTo>
                      <a:pt x="6980" y="37"/>
                      <a:pt x="6980" y="18"/>
                      <a:pt x="6943" y="0"/>
                    </a:cubicBezTo>
                  </a:path>
                </a:pathLst>
              </a:custGeom>
              <a:solidFill>
                <a:srgbClr val="D1D2D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" name="Freeform 6"/>
              <p:cNvSpPr>
                <a:spLocks noChangeArrowheads="1"/>
              </p:cNvSpPr>
              <p:nvPr/>
            </p:nvSpPr>
            <p:spPr bwMode="auto">
              <a:xfrm>
                <a:off x="825274" y="1283807"/>
                <a:ext cx="3170037" cy="1795785"/>
              </a:xfrm>
              <a:custGeom>
                <a:avLst/>
                <a:gdLst>
                  <a:gd name="T0" fmla="*/ 17212 w 17213"/>
                  <a:gd name="T1" fmla="*/ 9749 h 9750"/>
                  <a:gd name="T2" fmla="*/ 0 w 17213"/>
                  <a:gd name="T3" fmla="*/ 9749 h 9750"/>
                  <a:gd name="T4" fmla="*/ 0 w 17213"/>
                  <a:gd name="T5" fmla="*/ 0 h 9750"/>
                  <a:gd name="T6" fmla="*/ 17212 w 17213"/>
                  <a:gd name="T7" fmla="*/ 0 h 9750"/>
                  <a:gd name="T8" fmla="*/ 17212 w 17213"/>
                  <a:gd name="T9" fmla="*/ 9749 h 97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213" h="9750">
                    <a:moveTo>
                      <a:pt x="17212" y="9749"/>
                    </a:moveTo>
                    <a:lnTo>
                      <a:pt x="0" y="9749"/>
                    </a:lnTo>
                    <a:lnTo>
                      <a:pt x="0" y="0"/>
                    </a:lnTo>
                    <a:lnTo>
                      <a:pt x="17212" y="0"/>
                    </a:lnTo>
                    <a:lnTo>
                      <a:pt x="17212" y="9749"/>
                    </a:lnTo>
                  </a:path>
                </a:pathLst>
              </a:custGeom>
              <a:blipFill>
                <a:blip r:embed="rId1"/>
                <a:stretch>
                  <a:fillRect l="-3" t="-10586" r="-3" b="-10420"/>
                </a:stretch>
              </a:blipFill>
              <a:ln w="63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>
              <a:off x="1839577" y="4041319"/>
              <a:ext cx="836894" cy="836894"/>
              <a:chOff x="7043444" y="1148015"/>
              <a:chExt cx="1297072" cy="1297072"/>
            </a:xfrm>
          </p:grpSpPr>
          <p:sp>
            <p:nvSpPr>
              <p:cNvPr id="25" name="Oval 5"/>
              <p:cNvSpPr/>
              <p:nvPr/>
            </p:nvSpPr>
            <p:spPr bwMode="auto">
              <a:xfrm>
                <a:off x="7043444" y="1148015"/>
                <a:ext cx="1297072" cy="1297072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bg1">
                    <a:lumMod val="85000"/>
                  </a:schemeClr>
                </a:solidFill>
              </a:ln>
              <a:effectLst/>
            </p:spPr>
            <p:txBody>
              <a:bodyPr lIns="0" tIns="0" rIns="0" bIns="0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3200"/>
              </a:p>
            </p:txBody>
          </p:sp>
          <p:sp>
            <p:nvSpPr>
              <p:cNvPr id="26" name="bank_289176"/>
              <p:cNvSpPr>
                <a:spLocks noChangeAspect="1"/>
              </p:cNvSpPr>
              <p:nvPr/>
            </p:nvSpPr>
            <p:spPr bwMode="auto">
              <a:xfrm>
                <a:off x="7442648" y="1556431"/>
                <a:ext cx="498672" cy="480241"/>
              </a:xfrm>
              <a:custGeom>
                <a:avLst/>
                <a:gdLst>
                  <a:gd name="connsiteX0" fmla="*/ 216243 w 609050"/>
                  <a:gd name="connsiteY0" fmla="*/ 412730 h 586540"/>
                  <a:gd name="connsiteX1" fmla="*/ 216243 w 609050"/>
                  <a:gd name="connsiteY1" fmla="*/ 456594 h 586540"/>
                  <a:gd name="connsiteX2" fmla="*/ 293953 w 609050"/>
                  <a:gd name="connsiteY2" fmla="*/ 456594 h 586540"/>
                  <a:gd name="connsiteX3" fmla="*/ 293953 w 609050"/>
                  <a:gd name="connsiteY3" fmla="*/ 412730 h 586540"/>
                  <a:gd name="connsiteX4" fmla="*/ 69884 w 609050"/>
                  <a:gd name="connsiteY4" fmla="*/ 412730 h 586540"/>
                  <a:gd name="connsiteX5" fmla="*/ 69884 w 609050"/>
                  <a:gd name="connsiteY5" fmla="*/ 456594 h 586540"/>
                  <a:gd name="connsiteX6" fmla="*/ 147595 w 609050"/>
                  <a:gd name="connsiteY6" fmla="*/ 456594 h 586540"/>
                  <a:gd name="connsiteX7" fmla="*/ 147595 w 609050"/>
                  <a:gd name="connsiteY7" fmla="*/ 412730 h 586540"/>
                  <a:gd name="connsiteX8" fmla="*/ 460769 w 609050"/>
                  <a:gd name="connsiteY8" fmla="*/ 376268 h 586540"/>
                  <a:gd name="connsiteX9" fmla="*/ 460769 w 609050"/>
                  <a:gd name="connsiteY9" fmla="*/ 414786 h 586540"/>
                  <a:gd name="connsiteX10" fmla="*/ 555916 w 609050"/>
                  <a:gd name="connsiteY10" fmla="*/ 414786 h 586540"/>
                  <a:gd name="connsiteX11" fmla="*/ 555916 w 609050"/>
                  <a:gd name="connsiteY11" fmla="*/ 376268 h 586540"/>
                  <a:gd name="connsiteX12" fmla="*/ 216243 w 609050"/>
                  <a:gd name="connsiteY12" fmla="*/ 339670 h 586540"/>
                  <a:gd name="connsiteX13" fmla="*/ 216243 w 609050"/>
                  <a:gd name="connsiteY13" fmla="*/ 383533 h 586540"/>
                  <a:gd name="connsiteX14" fmla="*/ 293953 w 609050"/>
                  <a:gd name="connsiteY14" fmla="*/ 383533 h 586540"/>
                  <a:gd name="connsiteX15" fmla="*/ 293953 w 609050"/>
                  <a:gd name="connsiteY15" fmla="*/ 339670 h 586540"/>
                  <a:gd name="connsiteX16" fmla="*/ 69884 w 609050"/>
                  <a:gd name="connsiteY16" fmla="*/ 339670 h 586540"/>
                  <a:gd name="connsiteX17" fmla="*/ 69884 w 609050"/>
                  <a:gd name="connsiteY17" fmla="*/ 383533 h 586540"/>
                  <a:gd name="connsiteX18" fmla="*/ 147595 w 609050"/>
                  <a:gd name="connsiteY18" fmla="*/ 383533 h 586540"/>
                  <a:gd name="connsiteX19" fmla="*/ 147595 w 609050"/>
                  <a:gd name="connsiteY19" fmla="*/ 339670 h 586540"/>
                  <a:gd name="connsiteX20" fmla="*/ 460769 w 609050"/>
                  <a:gd name="connsiteY20" fmla="*/ 303071 h 586540"/>
                  <a:gd name="connsiteX21" fmla="*/ 460769 w 609050"/>
                  <a:gd name="connsiteY21" fmla="*/ 341726 h 586540"/>
                  <a:gd name="connsiteX22" fmla="*/ 555916 w 609050"/>
                  <a:gd name="connsiteY22" fmla="*/ 341726 h 586540"/>
                  <a:gd name="connsiteX23" fmla="*/ 555916 w 609050"/>
                  <a:gd name="connsiteY23" fmla="*/ 303071 h 586540"/>
                  <a:gd name="connsiteX24" fmla="*/ 216243 w 609050"/>
                  <a:gd name="connsiteY24" fmla="*/ 266609 h 586540"/>
                  <a:gd name="connsiteX25" fmla="*/ 216243 w 609050"/>
                  <a:gd name="connsiteY25" fmla="*/ 310473 h 586540"/>
                  <a:gd name="connsiteX26" fmla="*/ 293953 w 609050"/>
                  <a:gd name="connsiteY26" fmla="*/ 310473 h 586540"/>
                  <a:gd name="connsiteX27" fmla="*/ 293953 w 609050"/>
                  <a:gd name="connsiteY27" fmla="*/ 266609 h 586540"/>
                  <a:gd name="connsiteX28" fmla="*/ 69884 w 609050"/>
                  <a:gd name="connsiteY28" fmla="*/ 266609 h 586540"/>
                  <a:gd name="connsiteX29" fmla="*/ 69884 w 609050"/>
                  <a:gd name="connsiteY29" fmla="*/ 310473 h 586540"/>
                  <a:gd name="connsiteX30" fmla="*/ 147595 w 609050"/>
                  <a:gd name="connsiteY30" fmla="*/ 310473 h 586540"/>
                  <a:gd name="connsiteX31" fmla="*/ 147595 w 609050"/>
                  <a:gd name="connsiteY31" fmla="*/ 266609 h 586540"/>
                  <a:gd name="connsiteX32" fmla="*/ 460769 w 609050"/>
                  <a:gd name="connsiteY32" fmla="*/ 230010 h 586540"/>
                  <a:gd name="connsiteX33" fmla="*/ 460769 w 609050"/>
                  <a:gd name="connsiteY33" fmla="*/ 268528 h 586540"/>
                  <a:gd name="connsiteX34" fmla="*/ 555916 w 609050"/>
                  <a:gd name="connsiteY34" fmla="*/ 268528 h 586540"/>
                  <a:gd name="connsiteX35" fmla="*/ 555916 w 609050"/>
                  <a:gd name="connsiteY35" fmla="*/ 230010 h 586540"/>
                  <a:gd name="connsiteX36" fmla="*/ 216243 w 609050"/>
                  <a:gd name="connsiteY36" fmla="*/ 193549 h 586540"/>
                  <a:gd name="connsiteX37" fmla="*/ 216243 w 609050"/>
                  <a:gd name="connsiteY37" fmla="*/ 237412 h 586540"/>
                  <a:gd name="connsiteX38" fmla="*/ 293953 w 609050"/>
                  <a:gd name="connsiteY38" fmla="*/ 237412 h 586540"/>
                  <a:gd name="connsiteX39" fmla="*/ 293953 w 609050"/>
                  <a:gd name="connsiteY39" fmla="*/ 193549 h 586540"/>
                  <a:gd name="connsiteX40" fmla="*/ 69884 w 609050"/>
                  <a:gd name="connsiteY40" fmla="*/ 193549 h 586540"/>
                  <a:gd name="connsiteX41" fmla="*/ 69884 w 609050"/>
                  <a:gd name="connsiteY41" fmla="*/ 237412 h 586540"/>
                  <a:gd name="connsiteX42" fmla="*/ 147595 w 609050"/>
                  <a:gd name="connsiteY42" fmla="*/ 237412 h 586540"/>
                  <a:gd name="connsiteX43" fmla="*/ 147595 w 609050"/>
                  <a:gd name="connsiteY43" fmla="*/ 193549 h 586540"/>
                  <a:gd name="connsiteX44" fmla="*/ 460769 w 609050"/>
                  <a:gd name="connsiteY44" fmla="*/ 156950 h 586540"/>
                  <a:gd name="connsiteX45" fmla="*/ 460769 w 609050"/>
                  <a:gd name="connsiteY45" fmla="*/ 195468 h 586540"/>
                  <a:gd name="connsiteX46" fmla="*/ 555916 w 609050"/>
                  <a:gd name="connsiteY46" fmla="*/ 195468 h 586540"/>
                  <a:gd name="connsiteX47" fmla="*/ 555916 w 609050"/>
                  <a:gd name="connsiteY47" fmla="*/ 156950 h 586540"/>
                  <a:gd name="connsiteX48" fmla="*/ 192926 w 609050"/>
                  <a:gd name="connsiteY48" fmla="*/ 96251 h 586540"/>
                  <a:gd name="connsiteX49" fmla="*/ 361366 w 609050"/>
                  <a:gd name="connsiteY49" fmla="*/ 96251 h 586540"/>
                  <a:gd name="connsiteX50" fmla="*/ 361366 w 609050"/>
                  <a:gd name="connsiteY50" fmla="*/ 114880 h 586540"/>
                  <a:gd name="connsiteX51" fmla="*/ 192926 w 609050"/>
                  <a:gd name="connsiteY51" fmla="*/ 114880 h 586540"/>
                  <a:gd name="connsiteX52" fmla="*/ 192926 w 609050"/>
                  <a:gd name="connsiteY52" fmla="*/ 49819 h 586540"/>
                  <a:gd name="connsiteX53" fmla="*/ 361366 w 609050"/>
                  <a:gd name="connsiteY53" fmla="*/ 49819 h 586540"/>
                  <a:gd name="connsiteX54" fmla="*/ 361366 w 609050"/>
                  <a:gd name="connsiteY54" fmla="*/ 68307 h 586540"/>
                  <a:gd name="connsiteX55" fmla="*/ 192926 w 609050"/>
                  <a:gd name="connsiteY55" fmla="*/ 68307 h 586540"/>
                  <a:gd name="connsiteX56" fmla="*/ 166130 w 609050"/>
                  <a:gd name="connsiteY56" fmla="*/ 25222 h 586540"/>
                  <a:gd name="connsiteX57" fmla="*/ 166130 w 609050"/>
                  <a:gd name="connsiteY57" fmla="*/ 155716 h 586540"/>
                  <a:gd name="connsiteX58" fmla="*/ 338987 w 609050"/>
                  <a:gd name="connsiteY58" fmla="*/ 155716 h 586540"/>
                  <a:gd name="connsiteX59" fmla="*/ 338987 w 609050"/>
                  <a:gd name="connsiteY59" fmla="*/ 341040 h 586540"/>
                  <a:gd name="connsiteX60" fmla="*/ 338987 w 609050"/>
                  <a:gd name="connsiteY60" fmla="*/ 531710 h 586540"/>
                  <a:gd name="connsiteX61" fmla="*/ 366721 w 609050"/>
                  <a:gd name="connsiteY61" fmla="*/ 531710 h 586540"/>
                  <a:gd name="connsiteX62" fmla="*/ 366721 w 609050"/>
                  <a:gd name="connsiteY62" fmla="*/ 341040 h 586540"/>
                  <a:gd name="connsiteX63" fmla="*/ 366721 w 609050"/>
                  <a:gd name="connsiteY63" fmla="*/ 155305 h 586540"/>
                  <a:gd name="connsiteX64" fmla="*/ 388002 w 609050"/>
                  <a:gd name="connsiteY64" fmla="*/ 143517 h 586540"/>
                  <a:gd name="connsiteX65" fmla="*/ 388002 w 609050"/>
                  <a:gd name="connsiteY65" fmla="*/ 25222 h 586540"/>
                  <a:gd name="connsiteX66" fmla="*/ 140867 w 609050"/>
                  <a:gd name="connsiteY66" fmla="*/ 0 h 586540"/>
                  <a:gd name="connsiteX67" fmla="*/ 413402 w 609050"/>
                  <a:gd name="connsiteY67" fmla="*/ 0 h 586540"/>
                  <a:gd name="connsiteX68" fmla="*/ 413402 w 609050"/>
                  <a:gd name="connsiteY68" fmla="*/ 129398 h 586540"/>
                  <a:gd name="connsiteX69" fmla="*/ 432486 w 609050"/>
                  <a:gd name="connsiteY69" fmla="*/ 118843 h 586540"/>
                  <a:gd name="connsiteX70" fmla="*/ 584199 w 609050"/>
                  <a:gd name="connsiteY70" fmla="*/ 118843 h 586540"/>
                  <a:gd name="connsiteX71" fmla="*/ 584199 w 609050"/>
                  <a:gd name="connsiteY71" fmla="*/ 531710 h 586540"/>
                  <a:gd name="connsiteX72" fmla="*/ 609050 w 609050"/>
                  <a:gd name="connsiteY72" fmla="*/ 531710 h 586540"/>
                  <a:gd name="connsiteX73" fmla="*/ 609050 w 609050"/>
                  <a:gd name="connsiteY73" fmla="*/ 586540 h 586540"/>
                  <a:gd name="connsiteX74" fmla="*/ 0 w 609050"/>
                  <a:gd name="connsiteY74" fmla="*/ 586540 h 586540"/>
                  <a:gd name="connsiteX75" fmla="*/ 0 w 609050"/>
                  <a:gd name="connsiteY75" fmla="*/ 531710 h 586540"/>
                  <a:gd name="connsiteX76" fmla="*/ 24851 w 609050"/>
                  <a:gd name="connsiteY76" fmla="*/ 531710 h 586540"/>
                  <a:gd name="connsiteX77" fmla="*/ 24851 w 609050"/>
                  <a:gd name="connsiteY77" fmla="*/ 155716 h 586540"/>
                  <a:gd name="connsiteX78" fmla="*/ 140867 w 609050"/>
                  <a:gd name="connsiteY78" fmla="*/ 155716 h 586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</a:cxnLst>
                <a:rect l="l" t="t" r="r" b="b"/>
                <a:pathLst>
                  <a:path w="609050" h="586540">
                    <a:moveTo>
                      <a:pt x="216243" y="412730"/>
                    </a:moveTo>
                    <a:lnTo>
                      <a:pt x="216243" y="456594"/>
                    </a:lnTo>
                    <a:lnTo>
                      <a:pt x="293953" y="456594"/>
                    </a:lnTo>
                    <a:lnTo>
                      <a:pt x="293953" y="412730"/>
                    </a:lnTo>
                    <a:close/>
                    <a:moveTo>
                      <a:pt x="69884" y="412730"/>
                    </a:moveTo>
                    <a:lnTo>
                      <a:pt x="69884" y="456594"/>
                    </a:lnTo>
                    <a:lnTo>
                      <a:pt x="147595" y="456594"/>
                    </a:lnTo>
                    <a:lnTo>
                      <a:pt x="147595" y="412730"/>
                    </a:lnTo>
                    <a:close/>
                    <a:moveTo>
                      <a:pt x="460769" y="376268"/>
                    </a:moveTo>
                    <a:lnTo>
                      <a:pt x="460769" y="414786"/>
                    </a:lnTo>
                    <a:lnTo>
                      <a:pt x="555916" y="414786"/>
                    </a:lnTo>
                    <a:lnTo>
                      <a:pt x="555916" y="376268"/>
                    </a:lnTo>
                    <a:close/>
                    <a:moveTo>
                      <a:pt x="216243" y="339670"/>
                    </a:moveTo>
                    <a:lnTo>
                      <a:pt x="216243" y="383533"/>
                    </a:lnTo>
                    <a:lnTo>
                      <a:pt x="293953" y="383533"/>
                    </a:lnTo>
                    <a:lnTo>
                      <a:pt x="293953" y="339670"/>
                    </a:lnTo>
                    <a:close/>
                    <a:moveTo>
                      <a:pt x="69884" y="339670"/>
                    </a:moveTo>
                    <a:lnTo>
                      <a:pt x="69884" y="383533"/>
                    </a:lnTo>
                    <a:lnTo>
                      <a:pt x="147595" y="383533"/>
                    </a:lnTo>
                    <a:lnTo>
                      <a:pt x="147595" y="339670"/>
                    </a:lnTo>
                    <a:close/>
                    <a:moveTo>
                      <a:pt x="460769" y="303071"/>
                    </a:moveTo>
                    <a:lnTo>
                      <a:pt x="460769" y="341726"/>
                    </a:lnTo>
                    <a:lnTo>
                      <a:pt x="555916" y="341726"/>
                    </a:lnTo>
                    <a:lnTo>
                      <a:pt x="555916" y="303071"/>
                    </a:lnTo>
                    <a:close/>
                    <a:moveTo>
                      <a:pt x="216243" y="266609"/>
                    </a:moveTo>
                    <a:lnTo>
                      <a:pt x="216243" y="310473"/>
                    </a:lnTo>
                    <a:lnTo>
                      <a:pt x="293953" y="310473"/>
                    </a:lnTo>
                    <a:lnTo>
                      <a:pt x="293953" y="266609"/>
                    </a:lnTo>
                    <a:close/>
                    <a:moveTo>
                      <a:pt x="69884" y="266609"/>
                    </a:moveTo>
                    <a:lnTo>
                      <a:pt x="69884" y="310473"/>
                    </a:lnTo>
                    <a:lnTo>
                      <a:pt x="147595" y="310473"/>
                    </a:lnTo>
                    <a:lnTo>
                      <a:pt x="147595" y="266609"/>
                    </a:lnTo>
                    <a:close/>
                    <a:moveTo>
                      <a:pt x="460769" y="230010"/>
                    </a:moveTo>
                    <a:lnTo>
                      <a:pt x="460769" y="268528"/>
                    </a:lnTo>
                    <a:lnTo>
                      <a:pt x="555916" y="268528"/>
                    </a:lnTo>
                    <a:lnTo>
                      <a:pt x="555916" y="230010"/>
                    </a:lnTo>
                    <a:close/>
                    <a:moveTo>
                      <a:pt x="216243" y="193549"/>
                    </a:moveTo>
                    <a:lnTo>
                      <a:pt x="216243" y="237412"/>
                    </a:lnTo>
                    <a:lnTo>
                      <a:pt x="293953" y="237412"/>
                    </a:lnTo>
                    <a:lnTo>
                      <a:pt x="293953" y="193549"/>
                    </a:lnTo>
                    <a:close/>
                    <a:moveTo>
                      <a:pt x="69884" y="193549"/>
                    </a:moveTo>
                    <a:lnTo>
                      <a:pt x="69884" y="237412"/>
                    </a:lnTo>
                    <a:lnTo>
                      <a:pt x="147595" y="237412"/>
                    </a:lnTo>
                    <a:lnTo>
                      <a:pt x="147595" y="193549"/>
                    </a:lnTo>
                    <a:close/>
                    <a:moveTo>
                      <a:pt x="460769" y="156950"/>
                    </a:moveTo>
                    <a:lnTo>
                      <a:pt x="460769" y="195468"/>
                    </a:lnTo>
                    <a:lnTo>
                      <a:pt x="555916" y="195468"/>
                    </a:lnTo>
                    <a:lnTo>
                      <a:pt x="555916" y="156950"/>
                    </a:lnTo>
                    <a:close/>
                    <a:moveTo>
                      <a:pt x="192926" y="96251"/>
                    </a:moveTo>
                    <a:lnTo>
                      <a:pt x="361366" y="96251"/>
                    </a:lnTo>
                    <a:lnTo>
                      <a:pt x="361366" y="114880"/>
                    </a:lnTo>
                    <a:lnTo>
                      <a:pt x="192926" y="114880"/>
                    </a:lnTo>
                    <a:close/>
                    <a:moveTo>
                      <a:pt x="192926" y="49819"/>
                    </a:moveTo>
                    <a:lnTo>
                      <a:pt x="361366" y="49819"/>
                    </a:lnTo>
                    <a:lnTo>
                      <a:pt x="361366" y="68307"/>
                    </a:lnTo>
                    <a:lnTo>
                      <a:pt x="192926" y="68307"/>
                    </a:lnTo>
                    <a:close/>
                    <a:moveTo>
                      <a:pt x="166130" y="25222"/>
                    </a:moveTo>
                    <a:lnTo>
                      <a:pt x="166130" y="155716"/>
                    </a:lnTo>
                    <a:lnTo>
                      <a:pt x="338987" y="155716"/>
                    </a:lnTo>
                    <a:lnTo>
                      <a:pt x="338987" y="341040"/>
                    </a:lnTo>
                    <a:lnTo>
                      <a:pt x="338987" y="531710"/>
                    </a:lnTo>
                    <a:lnTo>
                      <a:pt x="366721" y="531710"/>
                    </a:lnTo>
                    <a:lnTo>
                      <a:pt x="366721" y="341040"/>
                    </a:lnTo>
                    <a:lnTo>
                      <a:pt x="366721" y="155305"/>
                    </a:lnTo>
                    <a:lnTo>
                      <a:pt x="388002" y="143517"/>
                    </a:lnTo>
                    <a:lnTo>
                      <a:pt x="388002" y="25222"/>
                    </a:lnTo>
                    <a:close/>
                    <a:moveTo>
                      <a:pt x="140867" y="0"/>
                    </a:moveTo>
                    <a:lnTo>
                      <a:pt x="413402" y="0"/>
                    </a:lnTo>
                    <a:lnTo>
                      <a:pt x="413402" y="129398"/>
                    </a:lnTo>
                    <a:lnTo>
                      <a:pt x="432486" y="118843"/>
                    </a:lnTo>
                    <a:lnTo>
                      <a:pt x="584199" y="118843"/>
                    </a:lnTo>
                    <a:lnTo>
                      <a:pt x="584199" y="531710"/>
                    </a:lnTo>
                    <a:lnTo>
                      <a:pt x="609050" y="531710"/>
                    </a:lnTo>
                    <a:lnTo>
                      <a:pt x="609050" y="586540"/>
                    </a:lnTo>
                    <a:lnTo>
                      <a:pt x="0" y="586540"/>
                    </a:lnTo>
                    <a:lnTo>
                      <a:pt x="0" y="531710"/>
                    </a:lnTo>
                    <a:lnTo>
                      <a:pt x="24851" y="531710"/>
                    </a:lnTo>
                    <a:lnTo>
                      <a:pt x="24851" y="155716"/>
                    </a:lnTo>
                    <a:lnTo>
                      <a:pt x="140867" y="155716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661209" y="2771278"/>
              <a:ext cx="3177406" cy="1173518"/>
              <a:chOff x="1137914" y="4323816"/>
              <a:chExt cx="2687394" cy="1103989"/>
            </a:xfrm>
          </p:grpSpPr>
          <p:sp>
            <p:nvSpPr>
              <p:cNvPr id="23" name="íṩḻídè"/>
              <p:cNvSpPr txBox="1"/>
              <p:nvPr/>
            </p:nvSpPr>
            <p:spPr bwMode="auto">
              <a:xfrm>
                <a:off x="1137914" y="4323816"/>
                <a:ext cx="2687394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b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>
                    <a:solidFill>
                      <a:schemeClr val="bg1"/>
                    </a:solidFill>
                  </a:rPr>
                  <a:t>Text here</a:t>
                </a:r>
                <a:endParaRPr lang="en-US" altLang="zh-CN"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4" name="i$ľîḓê"/>
              <p:cNvSpPr/>
              <p:nvPr/>
            </p:nvSpPr>
            <p:spPr bwMode="auto">
              <a:xfrm>
                <a:off x="1137914" y="4765623"/>
                <a:ext cx="2687394" cy="662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>
                    <a:solidFill>
                      <a:schemeClr val="bg1"/>
                    </a:solidFill>
                  </a:rPr>
                  <a:t>Copy paste fonts. Choose the only option to retain text……</a:t>
                </a:r>
                <a:endParaRPr lang="en-US" altLang="zh-CN" sz="11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4507297" y="4041319"/>
              <a:ext cx="3177406" cy="2092783"/>
              <a:chOff x="661209" y="4041319"/>
              <a:chExt cx="3177406" cy="2092783"/>
            </a:xfrm>
          </p:grpSpPr>
          <p:grpSp>
            <p:nvGrpSpPr>
              <p:cNvPr id="17" name="组合 16"/>
              <p:cNvGrpSpPr/>
              <p:nvPr/>
            </p:nvGrpSpPr>
            <p:grpSpPr>
              <a:xfrm>
                <a:off x="1839577" y="4041319"/>
                <a:ext cx="836894" cy="836894"/>
                <a:chOff x="7043444" y="1148015"/>
                <a:chExt cx="1297072" cy="1297072"/>
              </a:xfrm>
            </p:grpSpPr>
            <p:sp>
              <p:nvSpPr>
                <p:cNvPr id="21" name="Oval 5"/>
                <p:cNvSpPr/>
                <p:nvPr/>
              </p:nvSpPr>
              <p:spPr bwMode="auto">
                <a:xfrm>
                  <a:off x="7043444" y="1148015"/>
                  <a:ext cx="1297072" cy="1297072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accent1"/>
                  </a:solidFill>
                </a:ln>
                <a:effectLst/>
              </p:spPr>
              <p:txBody>
                <a:bodyPr lIns="0" tIns="0" rIns="0" bIns="0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3200"/>
                </a:p>
              </p:txBody>
            </p:sp>
            <p:sp>
              <p:nvSpPr>
                <p:cNvPr id="22" name="bank_289176"/>
                <p:cNvSpPr>
                  <a:spLocks noChangeAspect="1"/>
                </p:cNvSpPr>
                <p:nvPr/>
              </p:nvSpPr>
              <p:spPr bwMode="auto">
                <a:xfrm>
                  <a:off x="7442648" y="1556431"/>
                  <a:ext cx="498672" cy="480241"/>
                </a:xfrm>
                <a:custGeom>
                  <a:avLst/>
                  <a:gdLst>
                    <a:gd name="connsiteX0" fmla="*/ 216243 w 609050"/>
                    <a:gd name="connsiteY0" fmla="*/ 412730 h 586540"/>
                    <a:gd name="connsiteX1" fmla="*/ 216243 w 609050"/>
                    <a:gd name="connsiteY1" fmla="*/ 456594 h 586540"/>
                    <a:gd name="connsiteX2" fmla="*/ 293953 w 609050"/>
                    <a:gd name="connsiteY2" fmla="*/ 456594 h 586540"/>
                    <a:gd name="connsiteX3" fmla="*/ 293953 w 609050"/>
                    <a:gd name="connsiteY3" fmla="*/ 412730 h 586540"/>
                    <a:gd name="connsiteX4" fmla="*/ 69884 w 609050"/>
                    <a:gd name="connsiteY4" fmla="*/ 412730 h 586540"/>
                    <a:gd name="connsiteX5" fmla="*/ 69884 w 609050"/>
                    <a:gd name="connsiteY5" fmla="*/ 456594 h 586540"/>
                    <a:gd name="connsiteX6" fmla="*/ 147595 w 609050"/>
                    <a:gd name="connsiteY6" fmla="*/ 456594 h 586540"/>
                    <a:gd name="connsiteX7" fmla="*/ 147595 w 609050"/>
                    <a:gd name="connsiteY7" fmla="*/ 412730 h 586540"/>
                    <a:gd name="connsiteX8" fmla="*/ 460769 w 609050"/>
                    <a:gd name="connsiteY8" fmla="*/ 376268 h 586540"/>
                    <a:gd name="connsiteX9" fmla="*/ 460769 w 609050"/>
                    <a:gd name="connsiteY9" fmla="*/ 414786 h 586540"/>
                    <a:gd name="connsiteX10" fmla="*/ 555916 w 609050"/>
                    <a:gd name="connsiteY10" fmla="*/ 414786 h 586540"/>
                    <a:gd name="connsiteX11" fmla="*/ 555916 w 609050"/>
                    <a:gd name="connsiteY11" fmla="*/ 376268 h 586540"/>
                    <a:gd name="connsiteX12" fmla="*/ 216243 w 609050"/>
                    <a:gd name="connsiteY12" fmla="*/ 339670 h 586540"/>
                    <a:gd name="connsiteX13" fmla="*/ 216243 w 609050"/>
                    <a:gd name="connsiteY13" fmla="*/ 383533 h 586540"/>
                    <a:gd name="connsiteX14" fmla="*/ 293953 w 609050"/>
                    <a:gd name="connsiteY14" fmla="*/ 383533 h 586540"/>
                    <a:gd name="connsiteX15" fmla="*/ 293953 w 609050"/>
                    <a:gd name="connsiteY15" fmla="*/ 339670 h 586540"/>
                    <a:gd name="connsiteX16" fmla="*/ 69884 w 609050"/>
                    <a:gd name="connsiteY16" fmla="*/ 339670 h 586540"/>
                    <a:gd name="connsiteX17" fmla="*/ 69884 w 609050"/>
                    <a:gd name="connsiteY17" fmla="*/ 383533 h 586540"/>
                    <a:gd name="connsiteX18" fmla="*/ 147595 w 609050"/>
                    <a:gd name="connsiteY18" fmla="*/ 383533 h 586540"/>
                    <a:gd name="connsiteX19" fmla="*/ 147595 w 609050"/>
                    <a:gd name="connsiteY19" fmla="*/ 339670 h 586540"/>
                    <a:gd name="connsiteX20" fmla="*/ 460769 w 609050"/>
                    <a:gd name="connsiteY20" fmla="*/ 303071 h 586540"/>
                    <a:gd name="connsiteX21" fmla="*/ 460769 w 609050"/>
                    <a:gd name="connsiteY21" fmla="*/ 341726 h 586540"/>
                    <a:gd name="connsiteX22" fmla="*/ 555916 w 609050"/>
                    <a:gd name="connsiteY22" fmla="*/ 341726 h 586540"/>
                    <a:gd name="connsiteX23" fmla="*/ 555916 w 609050"/>
                    <a:gd name="connsiteY23" fmla="*/ 303071 h 586540"/>
                    <a:gd name="connsiteX24" fmla="*/ 216243 w 609050"/>
                    <a:gd name="connsiteY24" fmla="*/ 266609 h 586540"/>
                    <a:gd name="connsiteX25" fmla="*/ 216243 w 609050"/>
                    <a:gd name="connsiteY25" fmla="*/ 310473 h 586540"/>
                    <a:gd name="connsiteX26" fmla="*/ 293953 w 609050"/>
                    <a:gd name="connsiteY26" fmla="*/ 310473 h 586540"/>
                    <a:gd name="connsiteX27" fmla="*/ 293953 w 609050"/>
                    <a:gd name="connsiteY27" fmla="*/ 266609 h 586540"/>
                    <a:gd name="connsiteX28" fmla="*/ 69884 w 609050"/>
                    <a:gd name="connsiteY28" fmla="*/ 266609 h 586540"/>
                    <a:gd name="connsiteX29" fmla="*/ 69884 w 609050"/>
                    <a:gd name="connsiteY29" fmla="*/ 310473 h 586540"/>
                    <a:gd name="connsiteX30" fmla="*/ 147595 w 609050"/>
                    <a:gd name="connsiteY30" fmla="*/ 310473 h 586540"/>
                    <a:gd name="connsiteX31" fmla="*/ 147595 w 609050"/>
                    <a:gd name="connsiteY31" fmla="*/ 266609 h 586540"/>
                    <a:gd name="connsiteX32" fmla="*/ 460769 w 609050"/>
                    <a:gd name="connsiteY32" fmla="*/ 230010 h 586540"/>
                    <a:gd name="connsiteX33" fmla="*/ 460769 w 609050"/>
                    <a:gd name="connsiteY33" fmla="*/ 268528 h 586540"/>
                    <a:gd name="connsiteX34" fmla="*/ 555916 w 609050"/>
                    <a:gd name="connsiteY34" fmla="*/ 268528 h 586540"/>
                    <a:gd name="connsiteX35" fmla="*/ 555916 w 609050"/>
                    <a:gd name="connsiteY35" fmla="*/ 230010 h 586540"/>
                    <a:gd name="connsiteX36" fmla="*/ 216243 w 609050"/>
                    <a:gd name="connsiteY36" fmla="*/ 193549 h 586540"/>
                    <a:gd name="connsiteX37" fmla="*/ 216243 w 609050"/>
                    <a:gd name="connsiteY37" fmla="*/ 237412 h 586540"/>
                    <a:gd name="connsiteX38" fmla="*/ 293953 w 609050"/>
                    <a:gd name="connsiteY38" fmla="*/ 237412 h 586540"/>
                    <a:gd name="connsiteX39" fmla="*/ 293953 w 609050"/>
                    <a:gd name="connsiteY39" fmla="*/ 193549 h 586540"/>
                    <a:gd name="connsiteX40" fmla="*/ 69884 w 609050"/>
                    <a:gd name="connsiteY40" fmla="*/ 193549 h 586540"/>
                    <a:gd name="connsiteX41" fmla="*/ 69884 w 609050"/>
                    <a:gd name="connsiteY41" fmla="*/ 237412 h 586540"/>
                    <a:gd name="connsiteX42" fmla="*/ 147595 w 609050"/>
                    <a:gd name="connsiteY42" fmla="*/ 237412 h 586540"/>
                    <a:gd name="connsiteX43" fmla="*/ 147595 w 609050"/>
                    <a:gd name="connsiteY43" fmla="*/ 193549 h 586540"/>
                    <a:gd name="connsiteX44" fmla="*/ 460769 w 609050"/>
                    <a:gd name="connsiteY44" fmla="*/ 156950 h 586540"/>
                    <a:gd name="connsiteX45" fmla="*/ 460769 w 609050"/>
                    <a:gd name="connsiteY45" fmla="*/ 195468 h 586540"/>
                    <a:gd name="connsiteX46" fmla="*/ 555916 w 609050"/>
                    <a:gd name="connsiteY46" fmla="*/ 195468 h 586540"/>
                    <a:gd name="connsiteX47" fmla="*/ 555916 w 609050"/>
                    <a:gd name="connsiteY47" fmla="*/ 156950 h 586540"/>
                    <a:gd name="connsiteX48" fmla="*/ 192926 w 609050"/>
                    <a:gd name="connsiteY48" fmla="*/ 96251 h 586540"/>
                    <a:gd name="connsiteX49" fmla="*/ 361366 w 609050"/>
                    <a:gd name="connsiteY49" fmla="*/ 96251 h 586540"/>
                    <a:gd name="connsiteX50" fmla="*/ 361366 w 609050"/>
                    <a:gd name="connsiteY50" fmla="*/ 114880 h 586540"/>
                    <a:gd name="connsiteX51" fmla="*/ 192926 w 609050"/>
                    <a:gd name="connsiteY51" fmla="*/ 114880 h 586540"/>
                    <a:gd name="connsiteX52" fmla="*/ 192926 w 609050"/>
                    <a:gd name="connsiteY52" fmla="*/ 49819 h 586540"/>
                    <a:gd name="connsiteX53" fmla="*/ 361366 w 609050"/>
                    <a:gd name="connsiteY53" fmla="*/ 49819 h 586540"/>
                    <a:gd name="connsiteX54" fmla="*/ 361366 w 609050"/>
                    <a:gd name="connsiteY54" fmla="*/ 68307 h 586540"/>
                    <a:gd name="connsiteX55" fmla="*/ 192926 w 609050"/>
                    <a:gd name="connsiteY55" fmla="*/ 68307 h 586540"/>
                    <a:gd name="connsiteX56" fmla="*/ 166130 w 609050"/>
                    <a:gd name="connsiteY56" fmla="*/ 25222 h 586540"/>
                    <a:gd name="connsiteX57" fmla="*/ 166130 w 609050"/>
                    <a:gd name="connsiteY57" fmla="*/ 155716 h 586540"/>
                    <a:gd name="connsiteX58" fmla="*/ 338987 w 609050"/>
                    <a:gd name="connsiteY58" fmla="*/ 155716 h 586540"/>
                    <a:gd name="connsiteX59" fmla="*/ 338987 w 609050"/>
                    <a:gd name="connsiteY59" fmla="*/ 341040 h 586540"/>
                    <a:gd name="connsiteX60" fmla="*/ 338987 w 609050"/>
                    <a:gd name="connsiteY60" fmla="*/ 531710 h 586540"/>
                    <a:gd name="connsiteX61" fmla="*/ 366721 w 609050"/>
                    <a:gd name="connsiteY61" fmla="*/ 531710 h 586540"/>
                    <a:gd name="connsiteX62" fmla="*/ 366721 w 609050"/>
                    <a:gd name="connsiteY62" fmla="*/ 341040 h 586540"/>
                    <a:gd name="connsiteX63" fmla="*/ 366721 w 609050"/>
                    <a:gd name="connsiteY63" fmla="*/ 155305 h 586540"/>
                    <a:gd name="connsiteX64" fmla="*/ 388002 w 609050"/>
                    <a:gd name="connsiteY64" fmla="*/ 143517 h 586540"/>
                    <a:gd name="connsiteX65" fmla="*/ 388002 w 609050"/>
                    <a:gd name="connsiteY65" fmla="*/ 25222 h 586540"/>
                    <a:gd name="connsiteX66" fmla="*/ 140867 w 609050"/>
                    <a:gd name="connsiteY66" fmla="*/ 0 h 586540"/>
                    <a:gd name="connsiteX67" fmla="*/ 413402 w 609050"/>
                    <a:gd name="connsiteY67" fmla="*/ 0 h 586540"/>
                    <a:gd name="connsiteX68" fmla="*/ 413402 w 609050"/>
                    <a:gd name="connsiteY68" fmla="*/ 129398 h 586540"/>
                    <a:gd name="connsiteX69" fmla="*/ 432486 w 609050"/>
                    <a:gd name="connsiteY69" fmla="*/ 118843 h 586540"/>
                    <a:gd name="connsiteX70" fmla="*/ 584199 w 609050"/>
                    <a:gd name="connsiteY70" fmla="*/ 118843 h 586540"/>
                    <a:gd name="connsiteX71" fmla="*/ 584199 w 609050"/>
                    <a:gd name="connsiteY71" fmla="*/ 531710 h 586540"/>
                    <a:gd name="connsiteX72" fmla="*/ 609050 w 609050"/>
                    <a:gd name="connsiteY72" fmla="*/ 531710 h 586540"/>
                    <a:gd name="connsiteX73" fmla="*/ 609050 w 609050"/>
                    <a:gd name="connsiteY73" fmla="*/ 586540 h 586540"/>
                    <a:gd name="connsiteX74" fmla="*/ 0 w 609050"/>
                    <a:gd name="connsiteY74" fmla="*/ 586540 h 586540"/>
                    <a:gd name="connsiteX75" fmla="*/ 0 w 609050"/>
                    <a:gd name="connsiteY75" fmla="*/ 531710 h 586540"/>
                    <a:gd name="connsiteX76" fmla="*/ 24851 w 609050"/>
                    <a:gd name="connsiteY76" fmla="*/ 531710 h 586540"/>
                    <a:gd name="connsiteX77" fmla="*/ 24851 w 609050"/>
                    <a:gd name="connsiteY77" fmla="*/ 155716 h 586540"/>
                    <a:gd name="connsiteX78" fmla="*/ 140867 w 609050"/>
                    <a:gd name="connsiteY78" fmla="*/ 155716 h 586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</a:cxnLst>
                  <a:rect l="l" t="t" r="r" b="b"/>
                  <a:pathLst>
                    <a:path w="609050" h="586540">
                      <a:moveTo>
                        <a:pt x="216243" y="412730"/>
                      </a:moveTo>
                      <a:lnTo>
                        <a:pt x="216243" y="456594"/>
                      </a:lnTo>
                      <a:lnTo>
                        <a:pt x="293953" y="456594"/>
                      </a:lnTo>
                      <a:lnTo>
                        <a:pt x="293953" y="412730"/>
                      </a:lnTo>
                      <a:close/>
                      <a:moveTo>
                        <a:pt x="69884" y="412730"/>
                      </a:moveTo>
                      <a:lnTo>
                        <a:pt x="69884" y="456594"/>
                      </a:lnTo>
                      <a:lnTo>
                        <a:pt x="147595" y="456594"/>
                      </a:lnTo>
                      <a:lnTo>
                        <a:pt x="147595" y="412730"/>
                      </a:lnTo>
                      <a:close/>
                      <a:moveTo>
                        <a:pt x="460769" y="376268"/>
                      </a:moveTo>
                      <a:lnTo>
                        <a:pt x="460769" y="414786"/>
                      </a:lnTo>
                      <a:lnTo>
                        <a:pt x="555916" y="414786"/>
                      </a:lnTo>
                      <a:lnTo>
                        <a:pt x="555916" y="376268"/>
                      </a:lnTo>
                      <a:close/>
                      <a:moveTo>
                        <a:pt x="216243" y="339670"/>
                      </a:moveTo>
                      <a:lnTo>
                        <a:pt x="216243" y="383533"/>
                      </a:lnTo>
                      <a:lnTo>
                        <a:pt x="293953" y="383533"/>
                      </a:lnTo>
                      <a:lnTo>
                        <a:pt x="293953" y="339670"/>
                      </a:lnTo>
                      <a:close/>
                      <a:moveTo>
                        <a:pt x="69884" y="339670"/>
                      </a:moveTo>
                      <a:lnTo>
                        <a:pt x="69884" y="383533"/>
                      </a:lnTo>
                      <a:lnTo>
                        <a:pt x="147595" y="383533"/>
                      </a:lnTo>
                      <a:lnTo>
                        <a:pt x="147595" y="339670"/>
                      </a:lnTo>
                      <a:close/>
                      <a:moveTo>
                        <a:pt x="460769" y="303071"/>
                      </a:moveTo>
                      <a:lnTo>
                        <a:pt x="460769" y="341726"/>
                      </a:lnTo>
                      <a:lnTo>
                        <a:pt x="555916" y="341726"/>
                      </a:lnTo>
                      <a:lnTo>
                        <a:pt x="555916" y="303071"/>
                      </a:lnTo>
                      <a:close/>
                      <a:moveTo>
                        <a:pt x="216243" y="266609"/>
                      </a:moveTo>
                      <a:lnTo>
                        <a:pt x="216243" y="310473"/>
                      </a:lnTo>
                      <a:lnTo>
                        <a:pt x="293953" y="310473"/>
                      </a:lnTo>
                      <a:lnTo>
                        <a:pt x="293953" y="266609"/>
                      </a:lnTo>
                      <a:close/>
                      <a:moveTo>
                        <a:pt x="69884" y="266609"/>
                      </a:moveTo>
                      <a:lnTo>
                        <a:pt x="69884" y="310473"/>
                      </a:lnTo>
                      <a:lnTo>
                        <a:pt x="147595" y="310473"/>
                      </a:lnTo>
                      <a:lnTo>
                        <a:pt x="147595" y="266609"/>
                      </a:lnTo>
                      <a:close/>
                      <a:moveTo>
                        <a:pt x="460769" y="230010"/>
                      </a:moveTo>
                      <a:lnTo>
                        <a:pt x="460769" y="268528"/>
                      </a:lnTo>
                      <a:lnTo>
                        <a:pt x="555916" y="268528"/>
                      </a:lnTo>
                      <a:lnTo>
                        <a:pt x="555916" y="230010"/>
                      </a:lnTo>
                      <a:close/>
                      <a:moveTo>
                        <a:pt x="216243" y="193549"/>
                      </a:moveTo>
                      <a:lnTo>
                        <a:pt x="216243" y="237412"/>
                      </a:lnTo>
                      <a:lnTo>
                        <a:pt x="293953" y="237412"/>
                      </a:lnTo>
                      <a:lnTo>
                        <a:pt x="293953" y="193549"/>
                      </a:lnTo>
                      <a:close/>
                      <a:moveTo>
                        <a:pt x="69884" y="193549"/>
                      </a:moveTo>
                      <a:lnTo>
                        <a:pt x="69884" y="237412"/>
                      </a:lnTo>
                      <a:lnTo>
                        <a:pt x="147595" y="237412"/>
                      </a:lnTo>
                      <a:lnTo>
                        <a:pt x="147595" y="193549"/>
                      </a:lnTo>
                      <a:close/>
                      <a:moveTo>
                        <a:pt x="460769" y="156950"/>
                      </a:moveTo>
                      <a:lnTo>
                        <a:pt x="460769" y="195468"/>
                      </a:lnTo>
                      <a:lnTo>
                        <a:pt x="555916" y="195468"/>
                      </a:lnTo>
                      <a:lnTo>
                        <a:pt x="555916" y="156950"/>
                      </a:lnTo>
                      <a:close/>
                      <a:moveTo>
                        <a:pt x="192926" y="96251"/>
                      </a:moveTo>
                      <a:lnTo>
                        <a:pt x="361366" y="96251"/>
                      </a:lnTo>
                      <a:lnTo>
                        <a:pt x="361366" y="114880"/>
                      </a:lnTo>
                      <a:lnTo>
                        <a:pt x="192926" y="114880"/>
                      </a:lnTo>
                      <a:close/>
                      <a:moveTo>
                        <a:pt x="192926" y="49819"/>
                      </a:moveTo>
                      <a:lnTo>
                        <a:pt x="361366" y="49819"/>
                      </a:lnTo>
                      <a:lnTo>
                        <a:pt x="361366" y="68307"/>
                      </a:lnTo>
                      <a:lnTo>
                        <a:pt x="192926" y="68307"/>
                      </a:lnTo>
                      <a:close/>
                      <a:moveTo>
                        <a:pt x="166130" y="25222"/>
                      </a:moveTo>
                      <a:lnTo>
                        <a:pt x="166130" y="155716"/>
                      </a:lnTo>
                      <a:lnTo>
                        <a:pt x="338987" y="155716"/>
                      </a:lnTo>
                      <a:lnTo>
                        <a:pt x="338987" y="341040"/>
                      </a:lnTo>
                      <a:lnTo>
                        <a:pt x="338987" y="531710"/>
                      </a:lnTo>
                      <a:lnTo>
                        <a:pt x="366721" y="531710"/>
                      </a:lnTo>
                      <a:lnTo>
                        <a:pt x="366721" y="341040"/>
                      </a:lnTo>
                      <a:lnTo>
                        <a:pt x="366721" y="155305"/>
                      </a:lnTo>
                      <a:lnTo>
                        <a:pt x="388002" y="143517"/>
                      </a:lnTo>
                      <a:lnTo>
                        <a:pt x="388002" y="25222"/>
                      </a:lnTo>
                      <a:close/>
                      <a:moveTo>
                        <a:pt x="140867" y="0"/>
                      </a:moveTo>
                      <a:lnTo>
                        <a:pt x="413402" y="0"/>
                      </a:lnTo>
                      <a:lnTo>
                        <a:pt x="413402" y="129398"/>
                      </a:lnTo>
                      <a:lnTo>
                        <a:pt x="432486" y="118843"/>
                      </a:lnTo>
                      <a:lnTo>
                        <a:pt x="584199" y="118843"/>
                      </a:lnTo>
                      <a:lnTo>
                        <a:pt x="584199" y="531710"/>
                      </a:lnTo>
                      <a:lnTo>
                        <a:pt x="609050" y="531710"/>
                      </a:lnTo>
                      <a:lnTo>
                        <a:pt x="609050" y="586540"/>
                      </a:lnTo>
                      <a:lnTo>
                        <a:pt x="0" y="586540"/>
                      </a:lnTo>
                      <a:lnTo>
                        <a:pt x="0" y="531710"/>
                      </a:lnTo>
                      <a:lnTo>
                        <a:pt x="24851" y="531710"/>
                      </a:lnTo>
                      <a:lnTo>
                        <a:pt x="24851" y="155716"/>
                      </a:lnTo>
                      <a:lnTo>
                        <a:pt x="140867" y="155716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18" name="组合 17"/>
              <p:cNvGrpSpPr/>
              <p:nvPr/>
            </p:nvGrpSpPr>
            <p:grpSpPr>
              <a:xfrm>
                <a:off x="661209" y="4960584"/>
                <a:ext cx="3177406" cy="1173518"/>
                <a:chOff x="1137914" y="4323816"/>
                <a:chExt cx="2687394" cy="1103989"/>
              </a:xfrm>
            </p:grpSpPr>
            <p:sp>
              <p:nvSpPr>
                <p:cNvPr id="19" name="íṩḻídè"/>
                <p:cNvSpPr txBox="1"/>
                <p:nvPr/>
              </p:nvSpPr>
              <p:spPr bwMode="auto">
                <a:xfrm>
                  <a:off x="1137914" y="4323816"/>
                  <a:ext cx="2687394" cy="44180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90000" tIns="46800" rIns="90000" bIns="46800" anchor="b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</a:pPr>
                  <a:r>
                    <a:rPr lang="en-US" altLang="zh-CN" sz="2000" b="1" dirty="0"/>
                    <a:t>Text here</a:t>
                  </a:r>
                  <a:endParaRPr lang="en-US" altLang="zh-CN" sz="2000" b="1" dirty="0"/>
                </a:p>
              </p:txBody>
            </p:sp>
            <p:sp>
              <p:nvSpPr>
                <p:cNvPr id="20" name="i$ľîḓê"/>
                <p:cNvSpPr/>
                <p:nvPr/>
              </p:nvSpPr>
              <p:spPr bwMode="auto">
                <a:xfrm>
                  <a:off x="1137914" y="4765623"/>
                  <a:ext cx="2687394" cy="66218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0000" tIns="46800" rIns="90000" bIns="4680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</a:pPr>
                  <a:r>
                    <a:rPr lang="en-US" altLang="zh-CN" sz="1100" dirty="0"/>
                    <a:t>Copy paste fonts. Choose the only option to retain text……</a:t>
                  </a:r>
                  <a:endParaRPr lang="en-US" altLang="zh-CN" sz="1100" dirty="0"/>
                </a:p>
              </p:txBody>
            </p:sp>
          </p:grpSp>
        </p:grpSp>
        <p:grpSp>
          <p:nvGrpSpPr>
            <p:cNvPr id="11" name="组合 10"/>
            <p:cNvGrpSpPr/>
            <p:nvPr/>
          </p:nvGrpSpPr>
          <p:grpSpPr>
            <a:xfrm>
              <a:off x="8341494" y="2771278"/>
              <a:ext cx="3177406" cy="1173518"/>
              <a:chOff x="1137914" y="4323816"/>
              <a:chExt cx="2687394" cy="1103989"/>
            </a:xfrm>
          </p:grpSpPr>
          <p:sp>
            <p:nvSpPr>
              <p:cNvPr id="15" name="íṩḻídè"/>
              <p:cNvSpPr txBox="1"/>
              <p:nvPr/>
            </p:nvSpPr>
            <p:spPr bwMode="auto">
              <a:xfrm>
                <a:off x="1137914" y="4323816"/>
                <a:ext cx="2687394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b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>
                    <a:solidFill>
                      <a:schemeClr val="bg1"/>
                    </a:solidFill>
                  </a:rPr>
                  <a:t>Text here</a:t>
                </a:r>
                <a:endParaRPr lang="en-US" altLang="zh-CN"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6" name="i$ľîḓê"/>
              <p:cNvSpPr/>
              <p:nvPr/>
            </p:nvSpPr>
            <p:spPr bwMode="auto">
              <a:xfrm>
                <a:off x="1137914" y="4765623"/>
                <a:ext cx="2687394" cy="662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>
                    <a:solidFill>
                      <a:schemeClr val="bg1"/>
                    </a:solidFill>
                  </a:rPr>
                  <a:t>Copy paste fonts. Choose the only option to retain text……</a:t>
                </a:r>
                <a:endParaRPr lang="en-US" altLang="zh-CN" sz="11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2" name="组合 11"/>
            <p:cNvGrpSpPr/>
            <p:nvPr/>
          </p:nvGrpSpPr>
          <p:grpSpPr>
            <a:xfrm>
              <a:off x="9511750" y="4041319"/>
              <a:ext cx="836894" cy="836894"/>
              <a:chOff x="7043444" y="1148015"/>
              <a:chExt cx="1297072" cy="1297072"/>
            </a:xfrm>
          </p:grpSpPr>
          <p:sp>
            <p:nvSpPr>
              <p:cNvPr id="13" name="Oval 5"/>
              <p:cNvSpPr/>
              <p:nvPr/>
            </p:nvSpPr>
            <p:spPr bwMode="auto">
              <a:xfrm>
                <a:off x="7043444" y="1148015"/>
                <a:ext cx="1297072" cy="1297072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bg1">
                    <a:lumMod val="85000"/>
                  </a:schemeClr>
                </a:solidFill>
              </a:ln>
              <a:effectLst/>
            </p:spPr>
            <p:txBody>
              <a:bodyPr lIns="0" tIns="0" rIns="0" bIns="0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3200"/>
              </a:p>
            </p:txBody>
          </p:sp>
          <p:sp>
            <p:nvSpPr>
              <p:cNvPr id="14" name="bank_289176"/>
              <p:cNvSpPr>
                <a:spLocks noChangeAspect="1"/>
              </p:cNvSpPr>
              <p:nvPr/>
            </p:nvSpPr>
            <p:spPr bwMode="auto">
              <a:xfrm>
                <a:off x="7442648" y="1556431"/>
                <a:ext cx="498672" cy="480241"/>
              </a:xfrm>
              <a:custGeom>
                <a:avLst/>
                <a:gdLst>
                  <a:gd name="connsiteX0" fmla="*/ 216243 w 609050"/>
                  <a:gd name="connsiteY0" fmla="*/ 412730 h 586540"/>
                  <a:gd name="connsiteX1" fmla="*/ 216243 w 609050"/>
                  <a:gd name="connsiteY1" fmla="*/ 456594 h 586540"/>
                  <a:gd name="connsiteX2" fmla="*/ 293953 w 609050"/>
                  <a:gd name="connsiteY2" fmla="*/ 456594 h 586540"/>
                  <a:gd name="connsiteX3" fmla="*/ 293953 w 609050"/>
                  <a:gd name="connsiteY3" fmla="*/ 412730 h 586540"/>
                  <a:gd name="connsiteX4" fmla="*/ 69884 w 609050"/>
                  <a:gd name="connsiteY4" fmla="*/ 412730 h 586540"/>
                  <a:gd name="connsiteX5" fmla="*/ 69884 w 609050"/>
                  <a:gd name="connsiteY5" fmla="*/ 456594 h 586540"/>
                  <a:gd name="connsiteX6" fmla="*/ 147595 w 609050"/>
                  <a:gd name="connsiteY6" fmla="*/ 456594 h 586540"/>
                  <a:gd name="connsiteX7" fmla="*/ 147595 w 609050"/>
                  <a:gd name="connsiteY7" fmla="*/ 412730 h 586540"/>
                  <a:gd name="connsiteX8" fmla="*/ 460769 w 609050"/>
                  <a:gd name="connsiteY8" fmla="*/ 376268 h 586540"/>
                  <a:gd name="connsiteX9" fmla="*/ 460769 w 609050"/>
                  <a:gd name="connsiteY9" fmla="*/ 414786 h 586540"/>
                  <a:gd name="connsiteX10" fmla="*/ 555916 w 609050"/>
                  <a:gd name="connsiteY10" fmla="*/ 414786 h 586540"/>
                  <a:gd name="connsiteX11" fmla="*/ 555916 w 609050"/>
                  <a:gd name="connsiteY11" fmla="*/ 376268 h 586540"/>
                  <a:gd name="connsiteX12" fmla="*/ 216243 w 609050"/>
                  <a:gd name="connsiteY12" fmla="*/ 339670 h 586540"/>
                  <a:gd name="connsiteX13" fmla="*/ 216243 w 609050"/>
                  <a:gd name="connsiteY13" fmla="*/ 383533 h 586540"/>
                  <a:gd name="connsiteX14" fmla="*/ 293953 w 609050"/>
                  <a:gd name="connsiteY14" fmla="*/ 383533 h 586540"/>
                  <a:gd name="connsiteX15" fmla="*/ 293953 w 609050"/>
                  <a:gd name="connsiteY15" fmla="*/ 339670 h 586540"/>
                  <a:gd name="connsiteX16" fmla="*/ 69884 w 609050"/>
                  <a:gd name="connsiteY16" fmla="*/ 339670 h 586540"/>
                  <a:gd name="connsiteX17" fmla="*/ 69884 w 609050"/>
                  <a:gd name="connsiteY17" fmla="*/ 383533 h 586540"/>
                  <a:gd name="connsiteX18" fmla="*/ 147595 w 609050"/>
                  <a:gd name="connsiteY18" fmla="*/ 383533 h 586540"/>
                  <a:gd name="connsiteX19" fmla="*/ 147595 w 609050"/>
                  <a:gd name="connsiteY19" fmla="*/ 339670 h 586540"/>
                  <a:gd name="connsiteX20" fmla="*/ 460769 w 609050"/>
                  <a:gd name="connsiteY20" fmla="*/ 303071 h 586540"/>
                  <a:gd name="connsiteX21" fmla="*/ 460769 w 609050"/>
                  <a:gd name="connsiteY21" fmla="*/ 341726 h 586540"/>
                  <a:gd name="connsiteX22" fmla="*/ 555916 w 609050"/>
                  <a:gd name="connsiteY22" fmla="*/ 341726 h 586540"/>
                  <a:gd name="connsiteX23" fmla="*/ 555916 w 609050"/>
                  <a:gd name="connsiteY23" fmla="*/ 303071 h 586540"/>
                  <a:gd name="connsiteX24" fmla="*/ 216243 w 609050"/>
                  <a:gd name="connsiteY24" fmla="*/ 266609 h 586540"/>
                  <a:gd name="connsiteX25" fmla="*/ 216243 w 609050"/>
                  <a:gd name="connsiteY25" fmla="*/ 310473 h 586540"/>
                  <a:gd name="connsiteX26" fmla="*/ 293953 w 609050"/>
                  <a:gd name="connsiteY26" fmla="*/ 310473 h 586540"/>
                  <a:gd name="connsiteX27" fmla="*/ 293953 w 609050"/>
                  <a:gd name="connsiteY27" fmla="*/ 266609 h 586540"/>
                  <a:gd name="connsiteX28" fmla="*/ 69884 w 609050"/>
                  <a:gd name="connsiteY28" fmla="*/ 266609 h 586540"/>
                  <a:gd name="connsiteX29" fmla="*/ 69884 w 609050"/>
                  <a:gd name="connsiteY29" fmla="*/ 310473 h 586540"/>
                  <a:gd name="connsiteX30" fmla="*/ 147595 w 609050"/>
                  <a:gd name="connsiteY30" fmla="*/ 310473 h 586540"/>
                  <a:gd name="connsiteX31" fmla="*/ 147595 w 609050"/>
                  <a:gd name="connsiteY31" fmla="*/ 266609 h 586540"/>
                  <a:gd name="connsiteX32" fmla="*/ 460769 w 609050"/>
                  <a:gd name="connsiteY32" fmla="*/ 230010 h 586540"/>
                  <a:gd name="connsiteX33" fmla="*/ 460769 w 609050"/>
                  <a:gd name="connsiteY33" fmla="*/ 268528 h 586540"/>
                  <a:gd name="connsiteX34" fmla="*/ 555916 w 609050"/>
                  <a:gd name="connsiteY34" fmla="*/ 268528 h 586540"/>
                  <a:gd name="connsiteX35" fmla="*/ 555916 w 609050"/>
                  <a:gd name="connsiteY35" fmla="*/ 230010 h 586540"/>
                  <a:gd name="connsiteX36" fmla="*/ 216243 w 609050"/>
                  <a:gd name="connsiteY36" fmla="*/ 193549 h 586540"/>
                  <a:gd name="connsiteX37" fmla="*/ 216243 w 609050"/>
                  <a:gd name="connsiteY37" fmla="*/ 237412 h 586540"/>
                  <a:gd name="connsiteX38" fmla="*/ 293953 w 609050"/>
                  <a:gd name="connsiteY38" fmla="*/ 237412 h 586540"/>
                  <a:gd name="connsiteX39" fmla="*/ 293953 w 609050"/>
                  <a:gd name="connsiteY39" fmla="*/ 193549 h 586540"/>
                  <a:gd name="connsiteX40" fmla="*/ 69884 w 609050"/>
                  <a:gd name="connsiteY40" fmla="*/ 193549 h 586540"/>
                  <a:gd name="connsiteX41" fmla="*/ 69884 w 609050"/>
                  <a:gd name="connsiteY41" fmla="*/ 237412 h 586540"/>
                  <a:gd name="connsiteX42" fmla="*/ 147595 w 609050"/>
                  <a:gd name="connsiteY42" fmla="*/ 237412 h 586540"/>
                  <a:gd name="connsiteX43" fmla="*/ 147595 w 609050"/>
                  <a:gd name="connsiteY43" fmla="*/ 193549 h 586540"/>
                  <a:gd name="connsiteX44" fmla="*/ 460769 w 609050"/>
                  <a:gd name="connsiteY44" fmla="*/ 156950 h 586540"/>
                  <a:gd name="connsiteX45" fmla="*/ 460769 w 609050"/>
                  <a:gd name="connsiteY45" fmla="*/ 195468 h 586540"/>
                  <a:gd name="connsiteX46" fmla="*/ 555916 w 609050"/>
                  <a:gd name="connsiteY46" fmla="*/ 195468 h 586540"/>
                  <a:gd name="connsiteX47" fmla="*/ 555916 w 609050"/>
                  <a:gd name="connsiteY47" fmla="*/ 156950 h 586540"/>
                  <a:gd name="connsiteX48" fmla="*/ 192926 w 609050"/>
                  <a:gd name="connsiteY48" fmla="*/ 96251 h 586540"/>
                  <a:gd name="connsiteX49" fmla="*/ 361366 w 609050"/>
                  <a:gd name="connsiteY49" fmla="*/ 96251 h 586540"/>
                  <a:gd name="connsiteX50" fmla="*/ 361366 w 609050"/>
                  <a:gd name="connsiteY50" fmla="*/ 114880 h 586540"/>
                  <a:gd name="connsiteX51" fmla="*/ 192926 w 609050"/>
                  <a:gd name="connsiteY51" fmla="*/ 114880 h 586540"/>
                  <a:gd name="connsiteX52" fmla="*/ 192926 w 609050"/>
                  <a:gd name="connsiteY52" fmla="*/ 49819 h 586540"/>
                  <a:gd name="connsiteX53" fmla="*/ 361366 w 609050"/>
                  <a:gd name="connsiteY53" fmla="*/ 49819 h 586540"/>
                  <a:gd name="connsiteX54" fmla="*/ 361366 w 609050"/>
                  <a:gd name="connsiteY54" fmla="*/ 68307 h 586540"/>
                  <a:gd name="connsiteX55" fmla="*/ 192926 w 609050"/>
                  <a:gd name="connsiteY55" fmla="*/ 68307 h 586540"/>
                  <a:gd name="connsiteX56" fmla="*/ 166130 w 609050"/>
                  <a:gd name="connsiteY56" fmla="*/ 25222 h 586540"/>
                  <a:gd name="connsiteX57" fmla="*/ 166130 w 609050"/>
                  <a:gd name="connsiteY57" fmla="*/ 155716 h 586540"/>
                  <a:gd name="connsiteX58" fmla="*/ 338987 w 609050"/>
                  <a:gd name="connsiteY58" fmla="*/ 155716 h 586540"/>
                  <a:gd name="connsiteX59" fmla="*/ 338987 w 609050"/>
                  <a:gd name="connsiteY59" fmla="*/ 341040 h 586540"/>
                  <a:gd name="connsiteX60" fmla="*/ 338987 w 609050"/>
                  <a:gd name="connsiteY60" fmla="*/ 531710 h 586540"/>
                  <a:gd name="connsiteX61" fmla="*/ 366721 w 609050"/>
                  <a:gd name="connsiteY61" fmla="*/ 531710 h 586540"/>
                  <a:gd name="connsiteX62" fmla="*/ 366721 w 609050"/>
                  <a:gd name="connsiteY62" fmla="*/ 341040 h 586540"/>
                  <a:gd name="connsiteX63" fmla="*/ 366721 w 609050"/>
                  <a:gd name="connsiteY63" fmla="*/ 155305 h 586540"/>
                  <a:gd name="connsiteX64" fmla="*/ 388002 w 609050"/>
                  <a:gd name="connsiteY64" fmla="*/ 143517 h 586540"/>
                  <a:gd name="connsiteX65" fmla="*/ 388002 w 609050"/>
                  <a:gd name="connsiteY65" fmla="*/ 25222 h 586540"/>
                  <a:gd name="connsiteX66" fmla="*/ 140867 w 609050"/>
                  <a:gd name="connsiteY66" fmla="*/ 0 h 586540"/>
                  <a:gd name="connsiteX67" fmla="*/ 413402 w 609050"/>
                  <a:gd name="connsiteY67" fmla="*/ 0 h 586540"/>
                  <a:gd name="connsiteX68" fmla="*/ 413402 w 609050"/>
                  <a:gd name="connsiteY68" fmla="*/ 129398 h 586540"/>
                  <a:gd name="connsiteX69" fmla="*/ 432486 w 609050"/>
                  <a:gd name="connsiteY69" fmla="*/ 118843 h 586540"/>
                  <a:gd name="connsiteX70" fmla="*/ 584199 w 609050"/>
                  <a:gd name="connsiteY70" fmla="*/ 118843 h 586540"/>
                  <a:gd name="connsiteX71" fmla="*/ 584199 w 609050"/>
                  <a:gd name="connsiteY71" fmla="*/ 531710 h 586540"/>
                  <a:gd name="connsiteX72" fmla="*/ 609050 w 609050"/>
                  <a:gd name="connsiteY72" fmla="*/ 531710 h 586540"/>
                  <a:gd name="connsiteX73" fmla="*/ 609050 w 609050"/>
                  <a:gd name="connsiteY73" fmla="*/ 586540 h 586540"/>
                  <a:gd name="connsiteX74" fmla="*/ 0 w 609050"/>
                  <a:gd name="connsiteY74" fmla="*/ 586540 h 586540"/>
                  <a:gd name="connsiteX75" fmla="*/ 0 w 609050"/>
                  <a:gd name="connsiteY75" fmla="*/ 531710 h 586540"/>
                  <a:gd name="connsiteX76" fmla="*/ 24851 w 609050"/>
                  <a:gd name="connsiteY76" fmla="*/ 531710 h 586540"/>
                  <a:gd name="connsiteX77" fmla="*/ 24851 w 609050"/>
                  <a:gd name="connsiteY77" fmla="*/ 155716 h 586540"/>
                  <a:gd name="connsiteX78" fmla="*/ 140867 w 609050"/>
                  <a:gd name="connsiteY78" fmla="*/ 155716 h 586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</a:cxnLst>
                <a:rect l="l" t="t" r="r" b="b"/>
                <a:pathLst>
                  <a:path w="609050" h="586540">
                    <a:moveTo>
                      <a:pt x="216243" y="412730"/>
                    </a:moveTo>
                    <a:lnTo>
                      <a:pt x="216243" y="456594"/>
                    </a:lnTo>
                    <a:lnTo>
                      <a:pt x="293953" y="456594"/>
                    </a:lnTo>
                    <a:lnTo>
                      <a:pt x="293953" y="412730"/>
                    </a:lnTo>
                    <a:close/>
                    <a:moveTo>
                      <a:pt x="69884" y="412730"/>
                    </a:moveTo>
                    <a:lnTo>
                      <a:pt x="69884" y="456594"/>
                    </a:lnTo>
                    <a:lnTo>
                      <a:pt x="147595" y="456594"/>
                    </a:lnTo>
                    <a:lnTo>
                      <a:pt x="147595" y="412730"/>
                    </a:lnTo>
                    <a:close/>
                    <a:moveTo>
                      <a:pt x="460769" y="376268"/>
                    </a:moveTo>
                    <a:lnTo>
                      <a:pt x="460769" y="414786"/>
                    </a:lnTo>
                    <a:lnTo>
                      <a:pt x="555916" y="414786"/>
                    </a:lnTo>
                    <a:lnTo>
                      <a:pt x="555916" y="376268"/>
                    </a:lnTo>
                    <a:close/>
                    <a:moveTo>
                      <a:pt x="216243" y="339670"/>
                    </a:moveTo>
                    <a:lnTo>
                      <a:pt x="216243" y="383533"/>
                    </a:lnTo>
                    <a:lnTo>
                      <a:pt x="293953" y="383533"/>
                    </a:lnTo>
                    <a:lnTo>
                      <a:pt x="293953" y="339670"/>
                    </a:lnTo>
                    <a:close/>
                    <a:moveTo>
                      <a:pt x="69884" y="339670"/>
                    </a:moveTo>
                    <a:lnTo>
                      <a:pt x="69884" y="383533"/>
                    </a:lnTo>
                    <a:lnTo>
                      <a:pt x="147595" y="383533"/>
                    </a:lnTo>
                    <a:lnTo>
                      <a:pt x="147595" y="339670"/>
                    </a:lnTo>
                    <a:close/>
                    <a:moveTo>
                      <a:pt x="460769" y="303071"/>
                    </a:moveTo>
                    <a:lnTo>
                      <a:pt x="460769" y="341726"/>
                    </a:lnTo>
                    <a:lnTo>
                      <a:pt x="555916" y="341726"/>
                    </a:lnTo>
                    <a:lnTo>
                      <a:pt x="555916" y="303071"/>
                    </a:lnTo>
                    <a:close/>
                    <a:moveTo>
                      <a:pt x="216243" y="266609"/>
                    </a:moveTo>
                    <a:lnTo>
                      <a:pt x="216243" y="310473"/>
                    </a:lnTo>
                    <a:lnTo>
                      <a:pt x="293953" y="310473"/>
                    </a:lnTo>
                    <a:lnTo>
                      <a:pt x="293953" y="266609"/>
                    </a:lnTo>
                    <a:close/>
                    <a:moveTo>
                      <a:pt x="69884" y="266609"/>
                    </a:moveTo>
                    <a:lnTo>
                      <a:pt x="69884" y="310473"/>
                    </a:lnTo>
                    <a:lnTo>
                      <a:pt x="147595" y="310473"/>
                    </a:lnTo>
                    <a:lnTo>
                      <a:pt x="147595" y="266609"/>
                    </a:lnTo>
                    <a:close/>
                    <a:moveTo>
                      <a:pt x="460769" y="230010"/>
                    </a:moveTo>
                    <a:lnTo>
                      <a:pt x="460769" y="268528"/>
                    </a:lnTo>
                    <a:lnTo>
                      <a:pt x="555916" y="268528"/>
                    </a:lnTo>
                    <a:lnTo>
                      <a:pt x="555916" y="230010"/>
                    </a:lnTo>
                    <a:close/>
                    <a:moveTo>
                      <a:pt x="216243" y="193549"/>
                    </a:moveTo>
                    <a:lnTo>
                      <a:pt x="216243" y="237412"/>
                    </a:lnTo>
                    <a:lnTo>
                      <a:pt x="293953" y="237412"/>
                    </a:lnTo>
                    <a:lnTo>
                      <a:pt x="293953" y="193549"/>
                    </a:lnTo>
                    <a:close/>
                    <a:moveTo>
                      <a:pt x="69884" y="193549"/>
                    </a:moveTo>
                    <a:lnTo>
                      <a:pt x="69884" y="237412"/>
                    </a:lnTo>
                    <a:lnTo>
                      <a:pt x="147595" y="237412"/>
                    </a:lnTo>
                    <a:lnTo>
                      <a:pt x="147595" y="193549"/>
                    </a:lnTo>
                    <a:close/>
                    <a:moveTo>
                      <a:pt x="460769" y="156950"/>
                    </a:moveTo>
                    <a:lnTo>
                      <a:pt x="460769" y="195468"/>
                    </a:lnTo>
                    <a:lnTo>
                      <a:pt x="555916" y="195468"/>
                    </a:lnTo>
                    <a:lnTo>
                      <a:pt x="555916" y="156950"/>
                    </a:lnTo>
                    <a:close/>
                    <a:moveTo>
                      <a:pt x="192926" y="96251"/>
                    </a:moveTo>
                    <a:lnTo>
                      <a:pt x="361366" y="96251"/>
                    </a:lnTo>
                    <a:lnTo>
                      <a:pt x="361366" y="114880"/>
                    </a:lnTo>
                    <a:lnTo>
                      <a:pt x="192926" y="114880"/>
                    </a:lnTo>
                    <a:close/>
                    <a:moveTo>
                      <a:pt x="192926" y="49819"/>
                    </a:moveTo>
                    <a:lnTo>
                      <a:pt x="361366" y="49819"/>
                    </a:lnTo>
                    <a:lnTo>
                      <a:pt x="361366" y="68307"/>
                    </a:lnTo>
                    <a:lnTo>
                      <a:pt x="192926" y="68307"/>
                    </a:lnTo>
                    <a:close/>
                    <a:moveTo>
                      <a:pt x="166130" y="25222"/>
                    </a:moveTo>
                    <a:lnTo>
                      <a:pt x="166130" y="155716"/>
                    </a:lnTo>
                    <a:lnTo>
                      <a:pt x="338987" y="155716"/>
                    </a:lnTo>
                    <a:lnTo>
                      <a:pt x="338987" y="341040"/>
                    </a:lnTo>
                    <a:lnTo>
                      <a:pt x="338987" y="531710"/>
                    </a:lnTo>
                    <a:lnTo>
                      <a:pt x="366721" y="531710"/>
                    </a:lnTo>
                    <a:lnTo>
                      <a:pt x="366721" y="341040"/>
                    </a:lnTo>
                    <a:lnTo>
                      <a:pt x="366721" y="155305"/>
                    </a:lnTo>
                    <a:lnTo>
                      <a:pt x="388002" y="143517"/>
                    </a:lnTo>
                    <a:lnTo>
                      <a:pt x="388002" y="25222"/>
                    </a:lnTo>
                    <a:close/>
                    <a:moveTo>
                      <a:pt x="140867" y="0"/>
                    </a:moveTo>
                    <a:lnTo>
                      <a:pt x="413402" y="0"/>
                    </a:lnTo>
                    <a:lnTo>
                      <a:pt x="413402" y="129398"/>
                    </a:lnTo>
                    <a:lnTo>
                      <a:pt x="432486" y="118843"/>
                    </a:lnTo>
                    <a:lnTo>
                      <a:pt x="584199" y="118843"/>
                    </a:lnTo>
                    <a:lnTo>
                      <a:pt x="584199" y="531710"/>
                    </a:lnTo>
                    <a:lnTo>
                      <a:pt x="609050" y="531710"/>
                    </a:lnTo>
                    <a:lnTo>
                      <a:pt x="609050" y="586540"/>
                    </a:lnTo>
                    <a:lnTo>
                      <a:pt x="0" y="586540"/>
                    </a:lnTo>
                    <a:lnTo>
                      <a:pt x="0" y="531710"/>
                    </a:lnTo>
                    <a:lnTo>
                      <a:pt x="24851" y="531710"/>
                    </a:lnTo>
                    <a:lnTo>
                      <a:pt x="24851" y="155716"/>
                    </a:lnTo>
                    <a:lnTo>
                      <a:pt x="140867" y="155716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972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3143672" y="1123950"/>
            <a:ext cx="5904656" cy="4596884"/>
            <a:chOff x="3143672" y="1123950"/>
            <a:chExt cx="5904656" cy="4596884"/>
          </a:xfrm>
        </p:grpSpPr>
        <p:sp>
          <p:nvSpPr>
            <p:cNvPr id="6" name="îŝḻîḋê"/>
            <p:cNvSpPr txBox="1"/>
            <p:nvPr/>
          </p:nvSpPr>
          <p:spPr>
            <a:xfrm>
              <a:off x="5057775" y="1123950"/>
              <a:ext cx="1981200" cy="419100"/>
            </a:xfrm>
            <a:prstGeom prst="rect">
              <a:avLst/>
            </a:prstGeom>
            <a:noFill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r>
                <a:rPr lang="en-US" altLang="zh-CN" sz="2000" b="1" dirty="0"/>
                <a:t>CONTENTS</a:t>
              </a:r>
              <a:endParaRPr lang="en-US" altLang="zh-CN" sz="2000" b="1" dirty="0"/>
            </a:p>
          </p:txBody>
        </p:sp>
        <p:sp>
          <p:nvSpPr>
            <p:cNvPr id="7" name="iṡḷiḍê"/>
            <p:cNvSpPr/>
            <p:nvPr/>
          </p:nvSpPr>
          <p:spPr bwMode="auto">
            <a:xfrm>
              <a:off x="3143672" y="1916832"/>
              <a:ext cx="828092" cy="595554"/>
            </a:xfrm>
            <a:prstGeom prst="parallelogram">
              <a:avLst/>
            </a:prstGeom>
            <a:solidFill>
              <a:schemeClr val="accent1">
                <a:lumMod val="100000"/>
              </a:schemeClr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rot="0" spcFirstLastPara="0" vert="horz" wrap="square" lIns="91440" tIns="45720" rIns="91440" bIns="45720" anchor="ctr" anchorCtr="1" forceAA="0" compatLnSpc="1">
              <a:normAutofit/>
            </a:bodyPr>
            <a:lstStyle/>
            <a:p>
              <a:pPr algn="ctr"/>
              <a:r>
                <a:rPr lang="en-US" altLang="zh-CN" sz="2000">
                  <a:solidFill>
                    <a:schemeClr val="bg1">
                      <a:lumMod val="100000"/>
                    </a:schemeClr>
                  </a:solidFill>
                  <a:latin typeface="Impact" panose="020B0806030902050204" pitchFamily="34" charset="0"/>
                </a:rPr>
                <a:t>01</a:t>
              </a:r>
              <a:endParaRPr lang="en-US" altLang="zh-CN" sz="2000">
                <a:solidFill>
                  <a:schemeClr val="bg1">
                    <a:lumMod val="100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8" name="íṣľîḋè"/>
            <p:cNvSpPr/>
            <p:nvPr/>
          </p:nvSpPr>
          <p:spPr bwMode="auto">
            <a:xfrm>
              <a:off x="3701334" y="1916832"/>
              <a:ext cx="5346994" cy="595554"/>
            </a:xfrm>
            <a:prstGeom prst="parallelogram">
              <a:avLst/>
            </a:prstGeom>
            <a:noFill/>
            <a:ln w="127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rot="0" spcFirstLastPara="0" vert="horz" wrap="square" lIns="91440" tIns="45720" rIns="91440" bIns="45720" anchor="ctr" anchorCtr="1" forceAA="0" compatLnSpc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200" b="1" dirty="0"/>
                <a:t>Copy paste fonts. Choose the only option to retain text.</a:t>
              </a:r>
              <a:endParaRPr lang="zh-CN" altLang="en-US" sz="1200" b="1" dirty="0"/>
            </a:p>
          </p:txBody>
        </p:sp>
        <p:sp>
          <p:nvSpPr>
            <p:cNvPr id="9" name="iṧľîḋé"/>
            <p:cNvSpPr/>
            <p:nvPr/>
          </p:nvSpPr>
          <p:spPr bwMode="auto">
            <a:xfrm>
              <a:off x="3143672" y="2718944"/>
              <a:ext cx="828092" cy="595554"/>
            </a:xfrm>
            <a:prstGeom prst="parallelogram">
              <a:avLst/>
            </a:prstGeom>
            <a:solidFill>
              <a:schemeClr val="bg1">
                <a:lumMod val="50000"/>
              </a:schemeClr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rot="0" spcFirstLastPara="0" vert="horz" wrap="square" lIns="91440" tIns="45720" rIns="91440" bIns="45720" anchor="ctr" anchorCtr="1" forceAA="0" compatLnSpc="1">
              <a:normAutofit/>
            </a:bodyPr>
            <a:lstStyle/>
            <a:p>
              <a:pPr algn="ctr"/>
              <a:r>
                <a:rPr lang="en-US" altLang="zh-CN" sz="2000">
                  <a:solidFill>
                    <a:schemeClr val="bg1">
                      <a:lumMod val="100000"/>
                    </a:schemeClr>
                  </a:solidFill>
                  <a:latin typeface="Impact" panose="020B0806030902050204" pitchFamily="34" charset="0"/>
                </a:rPr>
                <a:t>02</a:t>
              </a:r>
              <a:endParaRPr lang="en-US" altLang="zh-CN" sz="2000">
                <a:solidFill>
                  <a:schemeClr val="bg1">
                    <a:lumMod val="100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0" name="íŝ1íḓè"/>
            <p:cNvSpPr/>
            <p:nvPr/>
          </p:nvSpPr>
          <p:spPr bwMode="auto">
            <a:xfrm>
              <a:off x="3701334" y="2718944"/>
              <a:ext cx="5346994" cy="595554"/>
            </a:xfrm>
            <a:prstGeom prst="parallelogram">
              <a:avLst/>
            </a:prstGeom>
            <a:noFill/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rot="0" spcFirstLastPara="0" vert="horz" wrap="square" lIns="91440" tIns="45720" rIns="91440" bIns="45720" anchor="ctr" anchorCtr="1" forceAA="0" compatLnSpc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200" b="1" dirty="0"/>
                <a:t>Copy paste fonts. Choose the only option to retain text.</a:t>
              </a:r>
              <a:endParaRPr lang="zh-CN" altLang="en-US" sz="1200" b="1" dirty="0"/>
            </a:p>
          </p:txBody>
        </p:sp>
        <p:sp>
          <p:nvSpPr>
            <p:cNvPr id="11" name="î$ľïḑê"/>
            <p:cNvSpPr/>
            <p:nvPr/>
          </p:nvSpPr>
          <p:spPr bwMode="auto">
            <a:xfrm>
              <a:off x="3143672" y="3521056"/>
              <a:ext cx="828092" cy="595554"/>
            </a:xfrm>
            <a:prstGeom prst="parallelogram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rot="0" spcFirstLastPara="0" vert="horz" wrap="square" lIns="91440" tIns="45720" rIns="91440" bIns="45720" anchor="ctr" anchorCtr="1" forceAA="0" compatLnSpc="1">
              <a:normAutofit/>
            </a:bodyPr>
            <a:lstStyle/>
            <a:p>
              <a:pPr algn="ctr"/>
              <a:r>
                <a:rPr lang="en-US" altLang="zh-CN" sz="2000">
                  <a:solidFill>
                    <a:schemeClr val="bg1">
                      <a:lumMod val="100000"/>
                    </a:schemeClr>
                  </a:solidFill>
                  <a:latin typeface="Impact" panose="020B0806030902050204" pitchFamily="34" charset="0"/>
                </a:rPr>
                <a:t>03</a:t>
              </a:r>
              <a:endParaRPr lang="en-US" altLang="zh-CN" sz="2000">
                <a:solidFill>
                  <a:schemeClr val="bg1">
                    <a:lumMod val="100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2" name="îš1îḋê"/>
            <p:cNvSpPr/>
            <p:nvPr/>
          </p:nvSpPr>
          <p:spPr bwMode="auto">
            <a:xfrm>
              <a:off x="3701334" y="3521056"/>
              <a:ext cx="5346994" cy="595554"/>
            </a:xfrm>
            <a:prstGeom prst="parallelogram">
              <a:avLst/>
            </a:prstGeom>
            <a:noFill/>
            <a:ln w="127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rot="0" spcFirstLastPara="0" vert="horz" wrap="square" lIns="91440" tIns="45720" rIns="91440" bIns="45720" anchor="ctr" anchorCtr="1" forceAA="0" compatLnSpc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200" b="1" dirty="0"/>
                <a:t>Copy paste fonts. Choose the only option to retain text.</a:t>
              </a:r>
              <a:endParaRPr lang="zh-CN" altLang="en-US" sz="1200" b="1" dirty="0"/>
            </a:p>
          </p:txBody>
        </p:sp>
        <p:sp>
          <p:nvSpPr>
            <p:cNvPr id="13" name="íṣlíḓè"/>
            <p:cNvSpPr/>
            <p:nvPr/>
          </p:nvSpPr>
          <p:spPr bwMode="auto">
            <a:xfrm>
              <a:off x="3143672" y="4323168"/>
              <a:ext cx="828092" cy="595554"/>
            </a:xfrm>
            <a:prstGeom prst="parallelogram">
              <a:avLst/>
            </a:prstGeom>
            <a:solidFill>
              <a:schemeClr val="bg1">
                <a:lumMod val="50000"/>
              </a:schemeClr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rot="0" spcFirstLastPara="0" vert="horz" wrap="square" lIns="91440" tIns="45720" rIns="91440" bIns="45720" anchor="ctr" anchorCtr="1" forceAA="0" compatLnSpc="1">
              <a:normAutofit/>
            </a:bodyPr>
            <a:lstStyle/>
            <a:p>
              <a:pPr algn="ctr"/>
              <a:r>
                <a:rPr lang="en-US" altLang="zh-CN" sz="2000">
                  <a:solidFill>
                    <a:schemeClr val="bg1">
                      <a:lumMod val="100000"/>
                    </a:schemeClr>
                  </a:solidFill>
                  <a:latin typeface="Impact" panose="020B0806030902050204" pitchFamily="34" charset="0"/>
                </a:rPr>
                <a:t>04</a:t>
              </a:r>
              <a:endParaRPr lang="en-US" altLang="zh-CN" sz="2000">
                <a:solidFill>
                  <a:schemeClr val="bg1">
                    <a:lumMod val="100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4" name="îṩlide"/>
            <p:cNvSpPr/>
            <p:nvPr/>
          </p:nvSpPr>
          <p:spPr bwMode="auto">
            <a:xfrm>
              <a:off x="3701334" y="4323168"/>
              <a:ext cx="5346994" cy="595554"/>
            </a:xfrm>
            <a:prstGeom prst="parallelogram">
              <a:avLst/>
            </a:prstGeom>
            <a:noFill/>
            <a:ln w="127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rot="0" spcFirstLastPara="0" vert="horz" wrap="square" lIns="91440" tIns="45720" rIns="91440" bIns="45720" anchor="ctr" anchorCtr="1" forceAA="0" compatLnSpc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200" b="1" dirty="0"/>
                <a:t>Copy paste fonts. Choose the only option to retain text.</a:t>
              </a:r>
              <a:endParaRPr lang="zh-CN" altLang="en-US" sz="1200" b="1" dirty="0"/>
            </a:p>
          </p:txBody>
        </p:sp>
        <p:sp>
          <p:nvSpPr>
            <p:cNvPr id="15" name="íṧľidé"/>
            <p:cNvSpPr/>
            <p:nvPr/>
          </p:nvSpPr>
          <p:spPr bwMode="auto">
            <a:xfrm>
              <a:off x="3143672" y="5125280"/>
              <a:ext cx="828092" cy="595554"/>
            </a:xfrm>
            <a:prstGeom prst="parallelogram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rot="0" spcFirstLastPara="0" vert="horz" wrap="square" lIns="91440" tIns="45720" rIns="91440" bIns="45720" anchor="ctr" anchorCtr="1" forceAA="0" compatLnSpc="1">
              <a:normAutofit/>
            </a:bodyPr>
            <a:lstStyle/>
            <a:p>
              <a:pPr algn="ctr"/>
              <a:r>
                <a:rPr lang="en-US" altLang="zh-CN" sz="2000">
                  <a:solidFill>
                    <a:schemeClr val="bg1">
                      <a:lumMod val="100000"/>
                    </a:schemeClr>
                  </a:solidFill>
                  <a:latin typeface="Impact" panose="020B0806030902050204" pitchFamily="34" charset="0"/>
                </a:rPr>
                <a:t>05</a:t>
              </a:r>
              <a:endParaRPr lang="en-US" altLang="zh-CN" sz="2000">
                <a:solidFill>
                  <a:schemeClr val="bg1">
                    <a:lumMod val="100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6" name="îṣļíḑe"/>
            <p:cNvSpPr/>
            <p:nvPr/>
          </p:nvSpPr>
          <p:spPr bwMode="auto">
            <a:xfrm>
              <a:off x="3701334" y="5125280"/>
              <a:ext cx="5346994" cy="595554"/>
            </a:xfrm>
            <a:prstGeom prst="parallelogram">
              <a:avLst/>
            </a:prstGeom>
            <a:noFill/>
            <a:ln w="127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rot="0" spcFirstLastPara="0" vert="horz" wrap="square" lIns="91440" tIns="45720" rIns="91440" bIns="45720" anchor="ctr" anchorCtr="1" forceAA="0" compatLnSpc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200" b="1" dirty="0"/>
                <a:t>Copy paste fonts. Choose the only option to retain text.</a:t>
              </a:r>
              <a:endParaRPr lang="zh-CN" altLang="en-US" sz="1200" b="1" dirty="0"/>
            </a:p>
          </p:txBody>
        </p: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804eedb3-8c42-4950-a565-5ea0b562000b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87280" y="1130300"/>
            <a:ext cx="10831620" cy="5016500"/>
            <a:chOff x="687280" y="1130300"/>
            <a:chExt cx="10831620" cy="5016500"/>
          </a:xfrm>
        </p:grpSpPr>
        <p:grpSp>
          <p:nvGrpSpPr>
            <p:cNvPr id="6" name="i$ļiḋê"/>
            <p:cNvGrpSpPr/>
            <p:nvPr/>
          </p:nvGrpSpPr>
          <p:grpSpPr>
            <a:xfrm>
              <a:off x="4547470" y="2437883"/>
              <a:ext cx="3097061" cy="2825308"/>
              <a:chOff x="1088828" y="2165990"/>
              <a:chExt cx="4457368" cy="4066252"/>
            </a:xfrm>
          </p:grpSpPr>
          <p:sp>
            <p:nvSpPr>
              <p:cNvPr id="31" name="iṥľïḑe"/>
              <p:cNvSpPr/>
              <p:nvPr/>
            </p:nvSpPr>
            <p:spPr>
              <a:xfrm>
                <a:off x="2754870" y="2165990"/>
                <a:ext cx="1405973" cy="15863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5" h="21458" extrusionOk="0">
                    <a:moveTo>
                      <a:pt x="14768" y="0"/>
                    </a:moveTo>
                    <a:cubicBezTo>
                      <a:pt x="11682" y="279"/>
                      <a:pt x="8751" y="1325"/>
                      <a:pt x="6316" y="3018"/>
                    </a:cubicBezTo>
                    <a:cubicBezTo>
                      <a:pt x="3974" y="4646"/>
                      <a:pt x="2184" y="6809"/>
                      <a:pt x="1141" y="9271"/>
                    </a:cubicBezTo>
                    <a:cubicBezTo>
                      <a:pt x="2104" y="9290"/>
                      <a:pt x="2984" y="9759"/>
                      <a:pt x="3451" y="10501"/>
                    </a:cubicBezTo>
                    <a:cubicBezTo>
                      <a:pt x="4024" y="11411"/>
                      <a:pt x="3878" y="12542"/>
                      <a:pt x="3086" y="13315"/>
                    </a:cubicBezTo>
                    <a:lnTo>
                      <a:pt x="0" y="15442"/>
                    </a:lnTo>
                    <a:lnTo>
                      <a:pt x="4923" y="15200"/>
                    </a:lnTo>
                    <a:cubicBezTo>
                      <a:pt x="5306" y="15206"/>
                      <a:pt x="5677" y="15267"/>
                      <a:pt x="6024" y="15374"/>
                    </a:cubicBezTo>
                    <a:cubicBezTo>
                      <a:pt x="6371" y="15481"/>
                      <a:pt x="6711" y="15640"/>
                      <a:pt x="6954" y="15902"/>
                    </a:cubicBezTo>
                    <a:cubicBezTo>
                      <a:pt x="7352" y="16332"/>
                      <a:pt x="7393" y="16938"/>
                      <a:pt x="7056" y="17405"/>
                    </a:cubicBezTo>
                    <a:cubicBezTo>
                      <a:pt x="6814" y="17687"/>
                      <a:pt x="6637" y="18007"/>
                      <a:pt x="6534" y="18348"/>
                    </a:cubicBezTo>
                    <a:cubicBezTo>
                      <a:pt x="6441" y="18655"/>
                      <a:pt x="6409" y="18974"/>
                      <a:pt x="6440" y="19291"/>
                    </a:cubicBezTo>
                    <a:cubicBezTo>
                      <a:pt x="6624" y="20412"/>
                      <a:pt x="7633" y="21288"/>
                      <a:pt x="8908" y="21436"/>
                    </a:cubicBezTo>
                    <a:cubicBezTo>
                      <a:pt x="10328" y="21600"/>
                      <a:pt x="11673" y="20831"/>
                      <a:pt x="12079" y="19622"/>
                    </a:cubicBezTo>
                    <a:cubicBezTo>
                      <a:pt x="12197" y="19191"/>
                      <a:pt x="12191" y="18740"/>
                      <a:pt x="12062" y="18311"/>
                    </a:cubicBezTo>
                    <a:cubicBezTo>
                      <a:pt x="11962" y="17978"/>
                      <a:pt x="11789" y="17666"/>
                      <a:pt x="11554" y="17390"/>
                    </a:cubicBezTo>
                    <a:cubicBezTo>
                      <a:pt x="11216" y="16965"/>
                      <a:pt x="11162" y="16414"/>
                      <a:pt x="11412" y="15944"/>
                    </a:cubicBezTo>
                    <a:cubicBezTo>
                      <a:pt x="11706" y="15392"/>
                      <a:pt x="12355" y="15058"/>
                      <a:pt x="13045" y="15102"/>
                    </a:cubicBezTo>
                    <a:lnTo>
                      <a:pt x="15810" y="15677"/>
                    </a:lnTo>
                    <a:lnTo>
                      <a:pt x="16049" y="14612"/>
                    </a:lnTo>
                    <a:cubicBezTo>
                      <a:pt x="15557" y="13797"/>
                      <a:pt x="15190" y="12927"/>
                      <a:pt x="14958" y="12027"/>
                    </a:cubicBezTo>
                    <a:cubicBezTo>
                      <a:pt x="14730" y="11140"/>
                      <a:pt x="14635" y="10231"/>
                      <a:pt x="14674" y="9322"/>
                    </a:cubicBezTo>
                    <a:cubicBezTo>
                      <a:pt x="14713" y="8979"/>
                      <a:pt x="14902" y="8663"/>
                      <a:pt x="15203" y="8441"/>
                    </a:cubicBezTo>
                    <a:cubicBezTo>
                      <a:pt x="15695" y="8077"/>
                      <a:pt x="16391" y="8018"/>
                      <a:pt x="16954" y="8292"/>
                    </a:cubicBezTo>
                    <a:cubicBezTo>
                      <a:pt x="17187" y="8445"/>
                      <a:pt x="17436" y="8578"/>
                      <a:pt x="17696" y="8690"/>
                    </a:cubicBezTo>
                    <a:cubicBezTo>
                      <a:pt x="17915" y="8785"/>
                      <a:pt x="18143" y="8864"/>
                      <a:pt x="18380" y="8912"/>
                    </a:cubicBezTo>
                    <a:cubicBezTo>
                      <a:pt x="18952" y="9030"/>
                      <a:pt x="19554" y="8967"/>
                      <a:pt x="20079" y="8734"/>
                    </a:cubicBezTo>
                    <a:cubicBezTo>
                      <a:pt x="21011" y="8266"/>
                      <a:pt x="21589" y="7396"/>
                      <a:pt x="21595" y="6452"/>
                    </a:cubicBezTo>
                    <a:cubicBezTo>
                      <a:pt x="21600" y="5680"/>
                      <a:pt x="21217" y="4947"/>
                      <a:pt x="20548" y="4448"/>
                    </a:cubicBezTo>
                    <a:cubicBezTo>
                      <a:pt x="20044" y="4129"/>
                      <a:pt x="19435" y="3967"/>
                      <a:pt x="18815" y="3986"/>
                    </a:cubicBezTo>
                    <a:cubicBezTo>
                      <a:pt x="18253" y="4004"/>
                      <a:pt x="17711" y="4171"/>
                      <a:pt x="17260" y="4465"/>
                    </a:cubicBezTo>
                    <a:cubicBezTo>
                      <a:pt x="16658" y="4811"/>
                      <a:pt x="15876" y="4793"/>
                      <a:pt x="15297" y="4418"/>
                    </a:cubicBezTo>
                    <a:cubicBezTo>
                      <a:pt x="14878" y="4147"/>
                      <a:pt x="14626" y="3721"/>
                      <a:pt x="14614" y="3264"/>
                    </a:cubicBezTo>
                    <a:lnTo>
                      <a:pt x="14768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lvl="0" algn="l" defTabSz="455295">
                  <a:defRPr sz="1800">
                    <a:solidFill>
                      <a:srgbClr val="070707"/>
                    </a:solidFill>
                  </a:defRPr>
                </a:pPr>
              </a:p>
            </p:txBody>
          </p:sp>
          <p:sp>
            <p:nvSpPr>
              <p:cNvPr id="32" name="íS1iḍé"/>
              <p:cNvSpPr/>
              <p:nvPr/>
            </p:nvSpPr>
            <p:spPr>
              <a:xfrm>
                <a:off x="4110125" y="5254924"/>
                <a:ext cx="637136" cy="7049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0" y="18603"/>
                    </a:lnTo>
                    <a:lnTo>
                      <a:pt x="3317" y="21600"/>
                    </a:lnTo>
                    <a:lnTo>
                      <a:pt x="18095" y="21600"/>
                    </a:lnTo>
                    <a:lnTo>
                      <a:pt x="21600" y="18432"/>
                    </a:lnTo>
                    <a:lnTo>
                      <a:pt x="21600" y="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lvl="0" defTabSz="825500">
                  <a:defRPr sz="3200"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33" name="iṩľíďè"/>
              <p:cNvSpPr/>
              <p:nvPr/>
            </p:nvSpPr>
            <p:spPr>
              <a:xfrm>
                <a:off x="3978266" y="5010187"/>
                <a:ext cx="915351" cy="291882"/>
              </a:xfrm>
              <a:prstGeom prst="roundRect">
                <a:avLst>
                  <a:gd name="adj" fmla="val 35919"/>
                </a:avLst>
              </a:prstGeom>
              <a:solidFill>
                <a:schemeClr val="tx2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lvl="0" defTabSz="825500">
                  <a:defRPr sz="3200"/>
                </a:pPr>
              </a:p>
            </p:txBody>
          </p:sp>
          <p:sp>
            <p:nvSpPr>
              <p:cNvPr id="34" name="îṥḷîḋé"/>
              <p:cNvSpPr/>
              <p:nvPr/>
            </p:nvSpPr>
            <p:spPr>
              <a:xfrm>
                <a:off x="1610490" y="2269332"/>
                <a:ext cx="889593" cy="8893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8" h="19678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lvl="0" algn="l" defTabSz="455295">
                  <a:defRPr sz="1800">
                    <a:solidFill>
                      <a:srgbClr val="070707"/>
                    </a:solidFill>
                  </a:defRPr>
                </a:pPr>
              </a:p>
            </p:txBody>
          </p:sp>
          <p:sp>
            <p:nvSpPr>
              <p:cNvPr id="35" name="išliḍe"/>
              <p:cNvSpPr/>
              <p:nvPr/>
            </p:nvSpPr>
            <p:spPr>
              <a:xfrm>
                <a:off x="1088828" y="2852951"/>
                <a:ext cx="2320078" cy="33792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50" h="21276" extrusionOk="0">
                    <a:moveTo>
                      <a:pt x="15139" y="153"/>
                    </a:moveTo>
                    <a:lnTo>
                      <a:pt x="10554" y="2666"/>
                    </a:lnTo>
                    <a:lnTo>
                      <a:pt x="8420" y="2691"/>
                    </a:lnTo>
                    <a:lnTo>
                      <a:pt x="9880" y="2576"/>
                    </a:lnTo>
                    <a:cubicBezTo>
                      <a:pt x="9292" y="2366"/>
                      <a:pt x="8640" y="2257"/>
                      <a:pt x="7977" y="2256"/>
                    </a:cubicBezTo>
                    <a:cubicBezTo>
                      <a:pt x="7299" y="2256"/>
                      <a:pt x="6632" y="2371"/>
                      <a:pt x="6033" y="2590"/>
                    </a:cubicBezTo>
                    <a:cubicBezTo>
                      <a:pt x="5847" y="2669"/>
                      <a:pt x="5686" y="2774"/>
                      <a:pt x="5559" y="2897"/>
                    </a:cubicBezTo>
                    <a:cubicBezTo>
                      <a:pt x="5268" y="3179"/>
                      <a:pt x="5183" y="3522"/>
                      <a:pt x="5134" y="3855"/>
                    </a:cubicBezTo>
                    <a:cubicBezTo>
                      <a:pt x="5083" y="4197"/>
                      <a:pt x="5069" y="4546"/>
                      <a:pt x="5094" y="4899"/>
                    </a:cubicBezTo>
                    <a:lnTo>
                      <a:pt x="5880" y="14818"/>
                    </a:lnTo>
                    <a:lnTo>
                      <a:pt x="591" y="18707"/>
                    </a:lnTo>
                    <a:cubicBezTo>
                      <a:pt x="-161" y="19253"/>
                      <a:pt x="-200" y="20099"/>
                      <a:pt x="500" y="20677"/>
                    </a:cubicBezTo>
                    <a:cubicBezTo>
                      <a:pt x="1276" y="21318"/>
                      <a:pt x="2661" y="21405"/>
                      <a:pt x="3592" y="20871"/>
                    </a:cubicBezTo>
                    <a:lnTo>
                      <a:pt x="9585" y="16419"/>
                    </a:lnTo>
                    <a:cubicBezTo>
                      <a:pt x="9810" y="16257"/>
                      <a:pt x="9989" y="16067"/>
                      <a:pt x="10111" y="15859"/>
                    </a:cubicBezTo>
                    <a:cubicBezTo>
                      <a:pt x="10235" y="15649"/>
                      <a:pt x="10300" y="15425"/>
                      <a:pt x="10302" y="15198"/>
                    </a:cubicBezTo>
                    <a:lnTo>
                      <a:pt x="10408" y="12572"/>
                    </a:lnTo>
                    <a:lnTo>
                      <a:pt x="10862" y="12365"/>
                    </a:lnTo>
                    <a:cubicBezTo>
                      <a:pt x="11063" y="12280"/>
                      <a:pt x="11241" y="12172"/>
                      <a:pt x="11387" y="12045"/>
                    </a:cubicBezTo>
                    <a:cubicBezTo>
                      <a:pt x="11527" y="11923"/>
                      <a:pt x="11636" y="11787"/>
                      <a:pt x="11710" y="11641"/>
                    </a:cubicBezTo>
                    <a:lnTo>
                      <a:pt x="12674" y="9915"/>
                    </a:lnTo>
                    <a:lnTo>
                      <a:pt x="11917" y="11736"/>
                    </a:lnTo>
                    <a:cubicBezTo>
                      <a:pt x="11847" y="11880"/>
                      <a:pt x="11742" y="12015"/>
                      <a:pt x="11605" y="12135"/>
                    </a:cubicBezTo>
                    <a:cubicBezTo>
                      <a:pt x="11462" y="12261"/>
                      <a:pt x="11287" y="12368"/>
                      <a:pt x="11089" y="12451"/>
                    </a:cubicBezTo>
                    <a:lnTo>
                      <a:pt x="10671" y="12648"/>
                    </a:lnTo>
                    <a:lnTo>
                      <a:pt x="14607" y="14752"/>
                    </a:lnTo>
                    <a:lnTo>
                      <a:pt x="16850" y="20281"/>
                    </a:lnTo>
                    <a:cubicBezTo>
                      <a:pt x="17307" y="21070"/>
                      <a:pt x="18592" y="21469"/>
                      <a:pt x="19755" y="21183"/>
                    </a:cubicBezTo>
                    <a:cubicBezTo>
                      <a:pt x="20783" y="20930"/>
                      <a:pt x="21400" y="20208"/>
                      <a:pt x="21219" y="19468"/>
                    </a:cubicBezTo>
                    <a:lnTo>
                      <a:pt x="18564" y="13517"/>
                    </a:lnTo>
                    <a:cubicBezTo>
                      <a:pt x="18484" y="13324"/>
                      <a:pt x="18361" y="13141"/>
                      <a:pt x="18198" y="12974"/>
                    </a:cubicBezTo>
                    <a:cubicBezTo>
                      <a:pt x="18060" y="12834"/>
                      <a:pt x="17897" y="12708"/>
                      <a:pt x="17711" y="12598"/>
                    </a:cubicBezTo>
                    <a:lnTo>
                      <a:pt x="12806" y="9592"/>
                    </a:lnTo>
                    <a:lnTo>
                      <a:pt x="12168" y="4943"/>
                    </a:lnTo>
                    <a:lnTo>
                      <a:pt x="12599" y="6696"/>
                    </a:lnTo>
                    <a:lnTo>
                      <a:pt x="13014" y="6844"/>
                    </a:lnTo>
                    <a:cubicBezTo>
                      <a:pt x="13142" y="6874"/>
                      <a:pt x="13274" y="6896"/>
                      <a:pt x="13407" y="6911"/>
                    </a:cubicBezTo>
                    <a:cubicBezTo>
                      <a:pt x="13587" y="6930"/>
                      <a:pt x="13769" y="6934"/>
                      <a:pt x="13950" y="6923"/>
                    </a:cubicBezTo>
                    <a:lnTo>
                      <a:pt x="19601" y="6672"/>
                    </a:lnTo>
                    <a:cubicBezTo>
                      <a:pt x="20440" y="6578"/>
                      <a:pt x="21026" y="6051"/>
                      <a:pt x="20937" y="5470"/>
                    </a:cubicBezTo>
                    <a:cubicBezTo>
                      <a:pt x="20848" y="4885"/>
                      <a:pt x="20105" y="4451"/>
                      <a:pt x="19250" y="4484"/>
                    </a:cubicBezTo>
                    <a:lnTo>
                      <a:pt x="14113" y="4776"/>
                    </a:lnTo>
                    <a:lnTo>
                      <a:pt x="13074" y="4140"/>
                    </a:lnTo>
                    <a:lnTo>
                      <a:pt x="12521" y="4445"/>
                    </a:lnTo>
                    <a:cubicBezTo>
                      <a:pt x="12361" y="4505"/>
                      <a:pt x="12192" y="4553"/>
                      <a:pt x="12017" y="4588"/>
                    </a:cubicBezTo>
                    <a:cubicBezTo>
                      <a:pt x="11788" y="4635"/>
                      <a:pt x="11551" y="4659"/>
                      <a:pt x="11312" y="4660"/>
                    </a:cubicBezTo>
                    <a:lnTo>
                      <a:pt x="10129" y="4744"/>
                    </a:lnTo>
                    <a:lnTo>
                      <a:pt x="11322" y="4611"/>
                    </a:lnTo>
                    <a:cubicBezTo>
                      <a:pt x="11528" y="4586"/>
                      <a:pt x="11730" y="4549"/>
                      <a:pt x="11926" y="4499"/>
                    </a:cubicBezTo>
                    <a:cubicBezTo>
                      <a:pt x="12100" y="4454"/>
                      <a:pt x="12268" y="4399"/>
                      <a:pt x="12429" y="4335"/>
                    </a:cubicBezTo>
                    <a:lnTo>
                      <a:pt x="16883" y="2016"/>
                    </a:lnTo>
                    <a:cubicBezTo>
                      <a:pt x="17624" y="1648"/>
                      <a:pt x="17778" y="933"/>
                      <a:pt x="17225" y="433"/>
                    </a:cubicBezTo>
                    <a:cubicBezTo>
                      <a:pt x="16734" y="-11"/>
                      <a:pt x="15837" y="-131"/>
                      <a:pt x="15139" y="153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lvl="0" algn="l" defTabSz="455295">
                  <a:defRPr sz="1800">
                    <a:solidFill>
                      <a:srgbClr val="070707"/>
                    </a:solidFill>
                  </a:defRPr>
                </a:pPr>
              </a:p>
            </p:txBody>
          </p:sp>
          <p:sp>
            <p:nvSpPr>
              <p:cNvPr id="36" name="išľiḑè"/>
              <p:cNvSpPr/>
              <p:nvPr/>
            </p:nvSpPr>
            <p:spPr>
              <a:xfrm>
                <a:off x="4348796" y="2690054"/>
                <a:ext cx="1197400" cy="11463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54" h="21119" extrusionOk="0">
                    <a:moveTo>
                      <a:pt x="160" y="104"/>
                    </a:moveTo>
                    <a:lnTo>
                      <a:pt x="1" y="4052"/>
                    </a:lnTo>
                    <a:cubicBezTo>
                      <a:pt x="-7" y="4404"/>
                      <a:pt x="39" y="4740"/>
                      <a:pt x="129" y="5058"/>
                    </a:cubicBezTo>
                    <a:cubicBezTo>
                      <a:pt x="208" y="5333"/>
                      <a:pt x="325" y="5616"/>
                      <a:pt x="569" y="5794"/>
                    </a:cubicBezTo>
                    <a:cubicBezTo>
                      <a:pt x="1209" y="6259"/>
                      <a:pt x="1949" y="5684"/>
                      <a:pt x="2629" y="5313"/>
                    </a:cubicBezTo>
                    <a:cubicBezTo>
                      <a:pt x="2861" y="5186"/>
                      <a:pt x="3107" y="5086"/>
                      <a:pt x="3362" y="5016"/>
                    </a:cubicBezTo>
                    <a:cubicBezTo>
                      <a:pt x="5496" y="4484"/>
                      <a:pt x="7636" y="5868"/>
                      <a:pt x="8093" y="8076"/>
                    </a:cubicBezTo>
                    <a:cubicBezTo>
                      <a:pt x="8528" y="10173"/>
                      <a:pt x="7265" y="12246"/>
                      <a:pt x="5240" y="12761"/>
                    </a:cubicBezTo>
                    <a:cubicBezTo>
                      <a:pt x="4654" y="12914"/>
                      <a:pt x="4042" y="12925"/>
                      <a:pt x="3451" y="12793"/>
                    </a:cubicBezTo>
                    <a:cubicBezTo>
                      <a:pt x="3032" y="12700"/>
                      <a:pt x="2632" y="12536"/>
                      <a:pt x="2265" y="12308"/>
                    </a:cubicBezTo>
                    <a:cubicBezTo>
                      <a:pt x="1811" y="11919"/>
                      <a:pt x="1163" y="11880"/>
                      <a:pt x="667" y="12211"/>
                    </a:cubicBezTo>
                    <a:cubicBezTo>
                      <a:pt x="240" y="12497"/>
                      <a:pt x="10" y="13009"/>
                      <a:pt x="75" y="13529"/>
                    </a:cubicBezTo>
                    <a:cubicBezTo>
                      <a:pt x="95" y="14568"/>
                      <a:pt x="216" y="15603"/>
                      <a:pt x="436" y="16617"/>
                    </a:cubicBezTo>
                    <a:cubicBezTo>
                      <a:pt x="679" y="17735"/>
                      <a:pt x="1041" y="18822"/>
                      <a:pt x="1515" y="19858"/>
                    </a:cubicBezTo>
                    <a:lnTo>
                      <a:pt x="8609" y="21077"/>
                    </a:lnTo>
                    <a:cubicBezTo>
                      <a:pt x="8838" y="21129"/>
                      <a:pt x="9067" y="21131"/>
                      <a:pt x="9285" y="21090"/>
                    </a:cubicBezTo>
                    <a:cubicBezTo>
                      <a:pt x="9367" y="21074"/>
                      <a:pt x="9447" y="21053"/>
                      <a:pt x="9526" y="21024"/>
                    </a:cubicBezTo>
                    <a:cubicBezTo>
                      <a:pt x="9604" y="20995"/>
                      <a:pt x="9679" y="20958"/>
                      <a:pt x="9749" y="20913"/>
                    </a:cubicBezTo>
                    <a:cubicBezTo>
                      <a:pt x="9942" y="20788"/>
                      <a:pt x="10091" y="20596"/>
                      <a:pt x="10180" y="20365"/>
                    </a:cubicBezTo>
                    <a:cubicBezTo>
                      <a:pt x="10469" y="19621"/>
                      <a:pt x="10057" y="18873"/>
                      <a:pt x="9804" y="18157"/>
                    </a:cubicBezTo>
                    <a:cubicBezTo>
                      <a:pt x="9643" y="17702"/>
                      <a:pt x="9540" y="17226"/>
                      <a:pt x="9500" y="16737"/>
                    </a:cubicBezTo>
                    <a:cubicBezTo>
                      <a:pt x="9365" y="15414"/>
                      <a:pt x="9896" y="14111"/>
                      <a:pt x="10910" y="13283"/>
                    </a:cubicBezTo>
                    <a:cubicBezTo>
                      <a:pt x="11674" y="12658"/>
                      <a:pt x="12647" y="12367"/>
                      <a:pt x="13619" y="12473"/>
                    </a:cubicBezTo>
                    <a:cubicBezTo>
                      <a:pt x="14755" y="12578"/>
                      <a:pt x="15790" y="13189"/>
                      <a:pt x="16452" y="14144"/>
                    </a:cubicBezTo>
                    <a:cubicBezTo>
                      <a:pt x="17056" y="15017"/>
                      <a:pt x="17295" y="16103"/>
                      <a:pt x="17115" y="17158"/>
                    </a:cubicBezTo>
                    <a:cubicBezTo>
                      <a:pt x="17055" y="17619"/>
                      <a:pt x="16918" y="18062"/>
                      <a:pt x="16713" y="18470"/>
                    </a:cubicBezTo>
                    <a:cubicBezTo>
                      <a:pt x="16450" y="18993"/>
                      <a:pt x="16064" y="19547"/>
                      <a:pt x="16298" y="20112"/>
                    </a:cubicBezTo>
                    <a:cubicBezTo>
                      <a:pt x="16435" y="20441"/>
                      <a:pt x="16733" y="20628"/>
                      <a:pt x="17036" y="20741"/>
                    </a:cubicBezTo>
                    <a:cubicBezTo>
                      <a:pt x="17304" y="20841"/>
                      <a:pt x="17594" y="20892"/>
                      <a:pt x="17897" y="20880"/>
                    </a:cubicBezTo>
                    <a:lnTo>
                      <a:pt x="21448" y="20388"/>
                    </a:lnTo>
                    <a:cubicBezTo>
                      <a:pt x="21593" y="14575"/>
                      <a:pt x="19256" y="8988"/>
                      <a:pt x="15052" y="5098"/>
                    </a:cubicBezTo>
                    <a:cubicBezTo>
                      <a:pt x="10997" y="1345"/>
                      <a:pt x="5588" y="-469"/>
                      <a:pt x="160" y="104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lvl="0" algn="l" defTabSz="455295">
                  <a:defRPr sz="1800">
                    <a:solidFill>
                      <a:srgbClr val="070707"/>
                    </a:solidFill>
                  </a:defRPr>
                </a:pPr>
              </a:p>
            </p:txBody>
          </p:sp>
          <p:sp>
            <p:nvSpPr>
              <p:cNvPr id="37" name="îś1îḑé"/>
              <p:cNvSpPr/>
              <p:nvPr/>
            </p:nvSpPr>
            <p:spPr>
              <a:xfrm>
                <a:off x="3367949" y="3863414"/>
                <a:ext cx="1445026" cy="11210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47" h="21571" extrusionOk="0">
                    <a:moveTo>
                      <a:pt x="0" y="314"/>
                    </a:moveTo>
                    <a:lnTo>
                      <a:pt x="4873" y="107"/>
                    </a:lnTo>
                    <a:cubicBezTo>
                      <a:pt x="5177" y="49"/>
                      <a:pt x="5475" y="84"/>
                      <a:pt x="5750" y="194"/>
                    </a:cubicBezTo>
                    <a:cubicBezTo>
                      <a:pt x="5978" y="285"/>
                      <a:pt x="6205" y="432"/>
                      <a:pt x="6345" y="709"/>
                    </a:cubicBezTo>
                    <a:cubicBezTo>
                      <a:pt x="6658" y="1329"/>
                      <a:pt x="6350" y="2057"/>
                      <a:pt x="6129" y="2710"/>
                    </a:cubicBezTo>
                    <a:cubicBezTo>
                      <a:pt x="6003" y="3083"/>
                      <a:pt x="5906" y="3473"/>
                      <a:pt x="5842" y="3879"/>
                    </a:cubicBezTo>
                    <a:cubicBezTo>
                      <a:pt x="5657" y="4975"/>
                      <a:pt x="5829" y="6120"/>
                      <a:pt x="6317" y="7049"/>
                    </a:cubicBezTo>
                    <a:cubicBezTo>
                      <a:pt x="6942" y="8238"/>
                      <a:pt x="7998" y="8928"/>
                      <a:pt x="9111" y="8873"/>
                    </a:cubicBezTo>
                    <a:cubicBezTo>
                      <a:pt x="9937" y="8859"/>
                      <a:pt x="10726" y="8423"/>
                      <a:pt x="11304" y="7660"/>
                    </a:cubicBezTo>
                    <a:cubicBezTo>
                      <a:pt x="11883" y="6896"/>
                      <a:pt x="12204" y="5865"/>
                      <a:pt x="12195" y="4796"/>
                    </a:cubicBezTo>
                    <a:cubicBezTo>
                      <a:pt x="12209" y="4355"/>
                      <a:pt x="12172" y="3913"/>
                      <a:pt x="12085" y="3486"/>
                    </a:cubicBezTo>
                    <a:cubicBezTo>
                      <a:pt x="12002" y="3084"/>
                      <a:pt x="11875" y="2699"/>
                      <a:pt x="11708" y="2342"/>
                    </a:cubicBezTo>
                    <a:cubicBezTo>
                      <a:pt x="11563" y="2084"/>
                      <a:pt x="11478" y="1788"/>
                      <a:pt x="11453" y="1486"/>
                    </a:cubicBezTo>
                    <a:cubicBezTo>
                      <a:pt x="11428" y="1189"/>
                      <a:pt x="11461" y="876"/>
                      <a:pt x="11590" y="606"/>
                    </a:cubicBezTo>
                    <a:cubicBezTo>
                      <a:pt x="11712" y="350"/>
                      <a:pt x="11902" y="175"/>
                      <a:pt x="12110" y="81"/>
                    </a:cubicBezTo>
                    <a:cubicBezTo>
                      <a:pt x="12322" y="-14"/>
                      <a:pt x="12557" y="-29"/>
                      <a:pt x="12785" y="54"/>
                    </a:cubicBezTo>
                    <a:lnTo>
                      <a:pt x="15202" y="732"/>
                    </a:lnTo>
                    <a:lnTo>
                      <a:pt x="14626" y="4996"/>
                    </a:lnTo>
                    <a:cubicBezTo>
                      <a:pt x="14456" y="5780"/>
                      <a:pt x="14650" y="6621"/>
                      <a:pt x="15126" y="7156"/>
                    </a:cubicBezTo>
                    <a:cubicBezTo>
                      <a:pt x="15656" y="7752"/>
                      <a:pt x="16420" y="7850"/>
                      <a:pt x="17031" y="7401"/>
                    </a:cubicBezTo>
                    <a:cubicBezTo>
                      <a:pt x="17428" y="7050"/>
                      <a:pt x="17871" y="6812"/>
                      <a:pt x="18332" y="6694"/>
                    </a:cubicBezTo>
                    <a:cubicBezTo>
                      <a:pt x="18760" y="6585"/>
                      <a:pt x="19207" y="6579"/>
                      <a:pt x="19641" y="6729"/>
                    </a:cubicBezTo>
                    <a:cubicBezTo>
                      <a:pt x="20809" y="7132"/>
                      <a:pt x="21600" y="8534"/>
                      <a:pt x="21539" y="10093"/>
                    </a:cubicBezTo>
                    <a:cubicBezTo>
                      <a:pt x="21597" y="11021"/>
                      <a:pt x="21348" y="11937"/>
                      <a:pt x="20851" y="12614"/>
                    </a:cubicBezTo>
                    <a:cubicBezTo>
                      <a:pt x="20191" y="13515"/>
                      <a:pt x="19198" y="13871"/>
                      <a:pt x="18271" y="13539"/>
                    </a:cubicBezTo>
                    <a:cubicBezTo>
                      <a:pt x="18003" y="13375"/>
                      <a:pt x="17745" y="13204"/>
                      <a:pt x="17495" y="13027"/>
                    </a:cubicBezTo>
                    <a:cubicBezTo>
                      <a:pt x="17264" y="12862"/>
                      <a:pt x="17035" y="12690"/>
                      <a:pt x="16785" y="12597"/>
                    </a:cubicBezTo>
                    <a:cubicBezTo>
                      <a:pt x="16368" y="12443"/>
                      <a:pt x="15905" y="12508"/>
                      <a:pt x="15521" y="12836"/>
                    </a:cubicBezTo>
                    <a:cubicBezTo>
                      <a:pt x="15219" y="13093"/>
                      <a:pt x="15015" y="13476"/>
                      <a:pt x="14886" y="13887"/>
                    </a:cubicBezTo>
                    <a:cubicBezTo>
                      <a:pt x="14743" y="14344"/>
                      <a:pt x="14689" y="14850"/>
                      <a:pt x="14743" y="15362"/>
                    </a:cubicBezTo>
                    <a:lnTo>
                      <a:pt x="15381" y="21571"/>
                    </a:lnTo>
                    <a:lnTo>
                      <a:pt x="7502" y="21086"/>
                    </a:lnTo>
                    <a:cubicBezTo>
                      <a:pt x="7111" y="20411"/>
                      <a:pt x="6769" y="19690"/>
                      <a:pt x="6481" y="18934"/>
                    </a:cubicBezTo>
                    <a:cubicBezTo>
                      <a:pt x="6130" y="18010"/>
                      <a:pt x="5862" y="17039"/>
                      <a:pt x="5681" y="16038"/>
                    </a:cubicBezTo>
                    <a:cubicBezTo>
                      <a:pt x="5501" y="15157"/>
                      <a:pt x="5192" y="14328"/>
                      <a:pt x="4772" y="13596"/>
                    </a:cubicBezTo>
                    <a:cubicBezTo>
                      <a:pt x="4534" y="13180"/>
                      <a:pt x="4261" y="12799"/>
                      <a:pt x="3990" y="12418"/>
                    </a:cubicBezTo>
                    <a:cubicBezTo>
                      <a:pt x="3744" y="12074"/>
                      <a:pt x="3500" y="11728"/>
                      <a:pt x="3256" y="11381"/>
                    </a:cubicBezTo>
                    <a:cubicBezTo>
                      <a:pt x="2270" y="9728"/>
                      <a:pt x="1486" y="7891"/>
                      <a:pt x="930" y="5932"/>
                    </a:cubicBezTo>
                    <a:cubicBezTo>
                      <a:pt x="417" y="4125"/>
                      <a:pt x="104" y="2234"/>
                      <a:pt x="0" y="314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lvl="0" algn="l" defTabSz="455295">
                  <a:defRPr sz="1800">
                    <a:solidFill>
                      <a:srgbClr val="070707"/>
                    </a:solidFill>
                  </a:defRPr>
                </a:pPr>
              </a:p>
            </p:txBody>
          </p:sp>
          <p:sp>
            <p:nvSpPr>
              <p:cNvPr id="38" name="îṥḻîḋè"/>
              <p:cNvSpPr/>
              <p:nvPr/>
            </p:nvSpPr>
            <p:spPr>
              <a:xfrm>
                <a:off x="4375225" y="3407197"/>
                <a:ext cx="1166487" cy="15547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69" h="21444" extrusionOk="0">
                    <a:moveTo>
                      <a:pt x="1113" y="5524"/>
                    </a:moveTo>
                    <a:lnTo>
                      <a:pt x="50" y="9863"/>
                    </a:lnTo>
                    <a:cubicBezTo>
                      <a:pt x="-31" y="10120"/>
                      <a:pt x="-12" y="10380"/>
                      <a:pt x="91" y="10618"/>
                    </a:cubicBezTo>
                    <a:cubicBezTo>
                      <a:pt x="181" y="10828"/>
                      <a:pt x="339" y="11028"/>
                      <a:pt x="597" y="11160"/>
                    </a:cubicBezTo>
                    <a:cubicBezTo>
                      <a:pt x="871" y="11300"/>
                      <a:pt x="1200" y="11335"/>
                      <a:pt x="1514" y="11318"/>
                    </a:cubicBezTo>
                    <a:cubicBezTo>
                      <a:pt x="1872" y="11299"/>
                      <a:pt x="2227" y="11212"/>
                      <a:pt x="2541" y="11055"/>
                    </a:cubicBezTo>
                    <a:cubicBezTo>
                      <a:pt x="3686" y="10503"/>
                      <a:pt x="5126" y="10420"/>
                      <a:pt x="6371" y="10834"/>
                    </a:cubicBezTo>
                    <a:cubicBezTo>
                      <a:pt x="7680" y="11269"/>
                      <a:pt x="8582" y="12188"/>
                      <a:pt x="8744" y="13250"/>
                    </a:cubicBezTo>
                    <a:cubicBezTo>
                      <a:pt x="8916" y="14139"/>
                      <a:pt x="8522" y="15036"/>
                      <a:pt x="7680" y="15677"/>
                    </a:cubicBezTo>
                    <a:cubicBezTo>
                      <a:pt x="6641" y="16468"/>
                      <a:pt x="5093" y="16754"/>
                      <a:pt x="3679" y="16417"/>
                    </a:cubicBezTo>
                    <a:cubicBezTo>
                      <a:pt x="3315" y="16281"/>
                      <a:pt x="2953" y="16159"/>
                      <a:pt x="2587" y="16051"/>
                    </a:cubicBezTo>
                    <a:cubicBezTo>
                      <a:pt x="2030" y="15886"/>
                      <a:pt x="1394" y="15743"/>
                      <a:pt x="844" y="15975"/>
                    </a:cubicBezTo>
                    <a:cubicBezTo>
                      <a:pt x="546" y="16101"/>
                      <a:pt x="357" y="16313"/>
                      <a:pt x="245" y="16537"/>
                    </a:cubicBezTo>
                    <a:cubicBezTo>
                      <a:pt x="126" y="16776"/>
                      <a:pt x="90" y="17041"/>
                      <a:pt x="158" y="17308"/>
                    </a:cubicBezTo>
                    <a:lnTo>
                      <a:pt x="958" y="21444"/>
                    </a:lnTo>
                    <a:lnTo>
                      <a:pt x="11789" y="21421"/>
                    </a:lnTo>
                    <a:cubicBezTo>
                      <a:pt x="12290" y="21042"/>
                      <a:pt x="12711" y="20608"/>
                      <a:pt x="13035" y="20134"/>
                    </a:cubicBezTo>
                    <a:cubicBezTo>
                      <a:pt x="13378" y="19631"/>
                      <a:pt x="13609" y="19089"/>
                      <a:pt x="13717" y="18531"/>
                    </a:cubicBezTo>
                    <a:cubicBezTo>
                      <a:pt x="13955" y="17950"/>
                      <a:pt x="14289" y="17393"/>
                      <a:pt x="14713" y="16875"/>
                    </a:cubicBezTo>
                    <a:cubicBezTo>
                      <a:pt x="15148" y="16342"/>
                      <a:pt x="15674" y="15854"/>
                      <a:pt x="16276" y="15422"/>
                    </a:cubicBezTo>
                    <a:cubicBezTo>
                      <a:pt x="17987" y="14068"/>
                      <a:pt x="19334" y="12481"/>
                      <a:pt x="20243" y="10747"/>
                    </a:cubicBezTo>
                    <a:cubicBezTo>
                      <a:pt x="21043" y="9221"/>
                      <a:pt x="21492" y="7605"/>
                      <a:pt x="21569" y="5967"/>
                    </a:cubicBezTo>
                    <a:lnTo>
                      <a:pt x="18132" y="6285"/>
                    </a:lnTo>
                    <a:cubicBezTo>
                      <a:pt x="17862" y="6304"/>
                      <a:pt x="17593" y="6301"/>
                      <a:pt x="17330" y="6276"/>
                    </a:cubicBezTo>
                    <a:cubicBezTo>
                      <a:pt x="16700" y="6215"/>
                      <a:pt x="16071" y="6026"/>
                      <a:pt x="15700" y="5619"/>
                    </a:cubicBezTo>
                    <a:cubicBezTo>
                      <a:pt x="15375" y="5263"/>
                      <a:pt x="15332" y="4804"/>
                      <a:pt x="15590" y="4419"/>
                    </a:cubicBezTo>
                    <a:cubicBezTo>
                      <a:pt x="17038" y="3297"/>
                      <a:pt x="16870" y="1489"/>
                      <a:pt x="15230" y="526"/>
                    </a:cubicBezTo>
                    <a:cubicBezTo>
                      <a:pt x="14280" y="-32"/>
                      <a:pt x="12998" y="-156"/>
                      <a:pt x="11889" y="202"/>
                    </a:cubicBezTo>
                    <a:cubicBezTo>
                      <a:pt x="11204" y="429"/>
                      <a:pt x="10647" y="828"/>
                      <a:pt x="10317" y="1330"/>
                    </a:cubicBezTo>
                    <a:cubicBezTo>
                      <a:pt x="9996" y="1818"/>
                      <a:pt x="9907" y="2356"/>
                      <a:pt x="9979" y="2877"/>
                    </a:cubicBezTo>
                    <a:cubicBezTo>
                      <a:pt x="10052" y="3399"/>
                      <a:pt x="10288" y="3911"/>
                      <a:pt x="10686" y="4368"/>
                    </a:cubicBezTo>
                    <a:cubicBezTo>
                      <a:pt x="10959" y="4864"/>
                      <a:pt x="10859" y="5430"/>
                      <a:pt x="10422" y="5855"/>
                    </a:cubicBezTo>
                    <a:cubicBezTo>
                      <a:pt x="9948" y="6318"/>
                      <a:pt x="9161" y="6537"/>
                      <a:pt x="8396" y="6420"/>
                    </a:cubicBezTo>
                    <a:lnTo>
                      <a:pt x="1113" y="5524"/>
                    </a:ln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lvl="0" algn="l" defTabSz="455295">
                  <a:defRPr sz="1800">
                    <a:solidFill>
                      <a:srgbClr val="070707"/>
                    </a:solidFill>
                  </a:defRPr>
                </a:pPr>
              </a:p>
            </p:txBody>
          </p:sp>
          <p:sp>
            <p:nvSpPr>
              <p:cNvPr id="39" name="iṥ1îḍé"/>
              <p:cNvSpPr/>
              <p:nvPr/>
            </p:nvSpPr>
            <p:spPr>
              <a:xfrm>
                <a:off x="4228051" y="5991500"/>
                <a:ext cx="407295" cy="1167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498" extrusionOk="0">
                    <a:moveTo>
                      <a:pt x="0" y="102"/>
                    </a:moveTo>
                    <a:lnTo>
                      <a:pt x="2875" y="16209"/>
                    </a:lnTo>
                    <a:cubicBezTo>
                      <a:pt x="5436" y="19804"/>
                      <a:pt x="8177" y="21600"/>
                      <a:pt x="10940" y="21494"/>
                    </a:cubicBezTo>
                    <a:cubicBezTo>
                      <a:pt x="13546" y="21393"/>
                      <a:pt x="16123" y="19601"/>
                      <a:pt x="18539" y="16209"/>
                    </a:cubicBezTo>
                    <a:lnTo>
                      <a:pt x="21600" y="0"/>
                    </a:lnTo>
                    <a:lnTo>
                      <a:pt x="0" y="102"/>
                    </a:ln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455295"/>
                <a:endParaRPr>
                  <a:solidFill>
                    <a:srgbClr val="070707"/>
                  </a:solidFill>
                </a:endParaRPr>
              </a:p>
            </p:txBody>
          </p:sp>
          <p:sp>
            <p:nvSpPr>
              <p:cNvPr id="40" name="ïṡľïḓé"/>
              <p:cNvSpPr/>
              <p:nvPr/>
            </p:nvSpPr>
            <p:spPr>
              <a:xfrm>
                <a:off x="3855467" y="4940379"/>
                <a:ext cx="591994" cy="2492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4909" y="21584"/>
                    </a:lnTo>
                    <a:cubicBezTo>
                      <a:pt x="3985" y="20289"/>
                      <a:pt x="3089" y="18888"/>
                      <a:pt x="2222" y="17386"/>
                    </a:cubicBezTo>
                    <a:cubicBezTo>
                      <a:pt x="1456" y="16058"/>
                      <a:pt x="715" y="14653"/>
                      <a:pt x="0" y="13173"/>
                    </a:cubicBez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lvl="0" algn="l" defTabSz="455295">
                  <a:defRPr sz="1800">
                    <a:solidFill>
                      <a:srgbClr val="070707"/>
                    </a:solidFill>
                  </a:defRPr>
                </a:pPr>
              </a:p>
            </p:txBody>
          </p:sp>
          <p:sp>
            <p:nvSpPr>
              <p:cNvPr id="41" name="ïsļïḋé"/>
              <p:cNvSpPr/>
              <p:nvPr/>
            </p:nvSpPr>
            <p:spPr>
              <a:xfrm>
                <a:off x="4438857" y="4940379"/>
                <a:ext cx="589498" cy="2492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490" y="0"/>
                    </a:moveTo>
                    <a:lnTo>
                      <a:pt x="0" y="0"/>
                    </a:lnTo>
                    <a:lnTo>
                      <a:pt x="0" y="21600"/>
                    </a:lnTo>
                    <a:lnTo>
                      <a:pt x="16691" y="21584"/>
                    </a:lnTo>
                    <a:cubicBezTo>
                      <a:pt x="17615" y="20289"/>
                      <a:pt x="18511" y="18888"/>
                      <a:pt x="19378" y="17386"/>
                    </a:cubicBezTo>
                    <a:cubicBezTo>
                      <a:pt x="20144" y="16058"/>
                      <a:pt x="20885" y="14653"/>
                      <a:pt x="21600" y="13173"/>
                    </a:cubicBezTo>
                    <a:lnTo>
                      <a:pt x="21490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lvl="0" algn="l" defTabSz="455295">
                  <a:defRPr sz="1800">
                    <a:solidFill>
                      <a:srgbClr val="070707"/>
                    </a:solidFill>
                  </a:defRPr>
                </a:pPr>
              </a:p>
            </p:txBody>
          </p:sp>
          <p:sp>
            <p:nvSpPr>
              <p:cNvPr id="42" name="işḷiďé"/>
              <p:cNvSpPr/>
              <p:nvPr/>
            </p:nvSpPr>
            <p:spPr>
              <a:xfrm>
                <a:off x="3854333" y="4937877"/>
                <a:ext cx="1172956" cy="72311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lvl="0" algn="l" defTabSz="455295">
                  <a:defRPr sz="2400"/>
                </a:pPr>
              </a:p>
            </p:txBody>
          </p:sp>
          <p:sp>
            <p:nvSpPr>
              <p:cNvPr id="43" name="isḻidé"/>
              <p:cNvSpPr/>
              <p:nvPr/>
            </p:nvSpPr>
            <p:spPr>
              <a:xfrm rot="21245215">
                <a:off x="4069053" y="5371263"/>
                <a:ext cx="719279" cy="72310"/>
              </a:xfrm>
              <a:prstGeom prst="roundRect">
                <a:avLst>
                  <a:gd name="adj" fmla="val 50000"/>
                </a:avLst>
              </a:prstGeom>
              <a:solidFill>
                <a:schemeClr val="tx2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lvl="0" defTabSz="825500">
                  <a:defRPr sz="3200"/>
                </a:pPr>
              </a:p>
            </p:txBody>
          </p:sp>
          <p:sp>
            <p:nvSpPr>
              <p:cNvPr id="44" name="ïṡļïdê"/>
              <p:cNvSpPr/>
              <p:nvPr/>
            </p:nvSpPr>
            <p:spPr>
              <a:xfrm rot="21245215">
                <a:off x="4069053" y="5493885"/>
                <a:ext cx="719279" cy="72310"/>
              </a:xfrm>
              <a:prstGeom prst="roundRect">
                <a:avLst>
                  <a:gd name="adj" fmla="val 50000"/>
                </a:avLst>
              </a:prstGeom>
              <a:solidFill>
                <a:schemeClr val="tx2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lvl="0" defTabSz="825500">
                  <a:defRPr sz="3200"/>
                </a:pPr>
              </a:p>
            </p:txBody>
          </p:sp>
          <p:sp>
            <p:nvSpPr>
              <p:cNvPr id="45" name="iśľîḍè"/>
              <p:cNvSpPr/>
              <p:nvPr/>
            </p:nvSpPr>
            <p:spPr>
              <a:xfrm rot="21245215">
                <a:off x="4069053" y="5616505"/>
                <a:ext cx="719279" cy="72311"/>
              </a:xfrm>
              <a:prstGeom prst="roundRect">
                <a:avLst>
                  <a:gd name="adj" fmla="val 50000"/>
                </a:avLst>
              </a:prstGeom>
              <a:solidFill>
                <a:schemeClr val="tx2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lvl="0" defTabSz="825500">
                  <a:defRPr sz="3200"/>
                </a:pPr>
              </a:p>
            </p:txBody>
          </p:sp>
          <p:sp>
            <p:nvSpPr>
              <p:cNvPr id="46" name="ïṧľíḑè"/>
              <p:cNvSpPr/>
              <p:nvPr/>
            </p:nvSpPr>
            <p:spPr>
              <a:xfrm rot="21245215">
                <a:off x="4069053" y="5739127"/>
                <a:ext cx="719279" cy="72310"/>
              </a:xfrm>
              <a:prstGeom prst="roundRect">
                <a:avLst>
                  <a:gd name="adj" fmla="val 50000"/>
                </a:avLst>
              </a:prstGeom>
              <a:solidFill>
                <a:schemeClr val="tx2">
                  <a:lumMod val="20000"/>
                  <a:lumOff val="8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lvl="0" defTabSz="825500">
                  <a:defRPr sz="3200"/>
                </a:pPr>
              </a:p>
            </p:txBody>
          </p:sp>
        </p:grpSp>
        <p:grpSp>
          <p:nvGrpSpPr>
            <p:cNvPr id="7" name="îŝliḓe"/>
            <p:cNvGrpSpPr/>
            <p:nvPr/>
          </p:nvGrpSpPr>
          <p:grpSpPr>
            <a:xfrm>
              <a:off x="687280" y="1130300"/>
              <a:ext cx="3791329" cy="1998194"/>
              <a:chOff x="687278" y="2398652"/>
              <a:chExt cx="3524773" cy="1998194"/>
            </a:xfrm>
          </p:grpSpPr>
          <p:sp>
            <p:nvSpPr>
              <p:cNvPr id="29" name="ïṣľíḍè"/>
              <p:cNvSpPr/>
              <p:nvPr/>
            </p:nvSpPr>
            <p:spPr>
              <a:xfrm>
                <a:off x="687278" y="2840457"/>
                <a:ext cx="3524773" cy="1556389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90000" anchor="t" anchorCtr="0">
                <a:normAutofit/>
              </a:bodyPr>
              <a:lstStyle/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Unified fonts make reading more fluent.</a:t>
                </a:r>
                <a:endParaRPr lang="en-US" altLang="zh-CN" sz="1100" dirty="0"/>
              </a:p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Theme color makes PPT more convenient to change.</a:t>
                </a:r>
                <a:endParaRPr lang="en-US" altLang="zh-CN" sz="1100" dirty="0"/>
              </a:p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Adjust the spacing to adapt to Chinese typesetting, use the reference line in PPT.</a:t>
                </a:r>
                <a:endParaRPr lang="en-US" altLang="zh-CN" sz="1100" dirty="0"/>
              </a:p>
            </p:txBody>
          </p:sp>
          <p:sp>
            <p:nvSpPr>
              <p:cNvPr id="30" name="îşḷíḍè"/>
              <p:cNvSpPr txBox="1"/>
              <p:nvPr/>
            </p:nvSpPr>
            <p:spPr bwMode="auto">
              <a:xfrm>
                <a:off x="687278" y="2398652"/>
                <a:ext cx="3524773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400" b="1" dirty="0"/>
                  <a:t>Text here</a:t>
                </a:r>
                <a:endParaRPr lang="en-US" altLang="zh-CN" sz="2400" b="1" dirty="0"/>
              </a:p>
            </p:txBody>
          </p:sp>
        </p:grpSp>
        <p:cxnSp>
          <p:nvCxnSpPr>
            <p:cNvPr id="8" name="直接连接符 7"/>
            <p:cNvCxnSpPr/>
            <p:nvPr/>
          </p:nvCxnSpPr>
          <p:spPr>
            <a:xfrm flipH="1">
              <a:off x="687280" y="2979000"/>
              <a:ext cx="3473720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" name="îṡľiḋê"/>
            <p:cNvGrpSpPr/>
            <p:nvPr/>
          </p:nvGrpSpPr>
          <p:grpSpPr>
            <a:xfrm>
              <a:off x="7727643" y="1130300"/>
              <a:ext cx="3791257" cy="1307583"/>
              <a:chOff x="7727643" y="1274400"/>
              <a:chExt cx="3791257" cy="1307583"/>
            </a:xfrm>
          </p:grpSpPr>
          <p:sp>
            <p:nvSpPr>
              <p:cNvPr id="24" name="îṧlïďè"/>
              <p:cNvSpPr/>
              <p:nvPr/>
            </p:nvSpPr>
            <p:spPr bwMode="auto">
              <a:xfrm>
                <a:off x="8444827" y="1665958"/>
                <a:ext cx="3074073" cy="9160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  <a:endParaRPr lang="en-US" altLang="zh-CN" sz="1100" dirty="0"/>
              </a:p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  <a:endParaRPr lang="en-US" altLang="zh-CN" sz="1100" dirty="0"/>
              </a:p>
            </p:txBody>
          </p:sp>
          <p:sp>
            <p:nvSpPr>
              <p:cNvPr id="25" name="isḻïḓê"/>
              <p:cNvSpPr txBox="1"/>
              <p:nvPr/>
            </p:nvSpPr>
            <p:spPr bwMode="auto">
              <a:xfrm>
                <a:off x="8444827" y="1274400"/>
                <a:ext cx="3074073" cy="3915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800" b="1" dirty="0"/>
                  <a:t>01.Text here</a:t>
                </a:r>
                <a:endParaRPr lang="en-US" altLang="zh-CN" sz="1800" b="1" dirty="0"/>
              </a:p>
            </p:txBody>
          </p:sp>
          <p:grpSp>
            <p:nvGrpSpPr>
              <p:cNvPr id="26" name="iśļíḍè"/>
              <p:cNvGrpSpPr/>
              <p:nvPr/>
            </p:nvGrpSpPr>
            <p:grpSpPr>
              <a:xfrm>
                <a:off x="7727643" y="1418547"/>
                <a:ext cx="549582" cy="550695"/>
                <a:chOff x="8360818" y="1492335"/>
                <a:chExt cx="907008" cy="908846"/>
              </a:xfrm>
            </p:grpSpPr>
            <p:sp>
              <p:nvSpPr>
                <p:cNvPr id="27" name="iṥļîḋe"/>
                <p:cNvSpPr/>
                <p:nvPr/>
              </p:nvSpPr>
              <p:spPr bwMode="auto">
                <a:xfrm>
                  <a:off x="8360818" y="1492335"/>
                  <a:ext cx="907008" cy="908846"/>
                </a:xfrm>
                <a:prstGeom prst="ellipse">
                  <a:avLst/>
                </a:prstGeom>
                <a:solidFill>
                  <a:schemeClr val="accent1"/>
                </a:solidFill>
                <a:ln w="57150">
                  <a:noFill/>
                  <a:round/>
                </a:ln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Char char="•"/>
                    <a:defRPr sz="2000">
                      <a:solidFill>
                        <a:schemeClr val="accent1"/>
                      </a:solidFill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accent1"/>
                      </a:solidFill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zh-CN" altLang="en-US" sz="17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" name="iṧľîḋé"/>
                <p:cNvSpPr/>
                <p:nvPr/>
              </p:nvSpPr>
              <p:spPr bwMode="auto">
                <a:xfrm>
                  <a:off x="8579892" y="1713201"/>
                  <a:ext cx="468858" cy="467114"/>
                </a:xfrm>
                <a:custGeom>
                  <a:avLst/>
                  <a:gdLst>
                    <a:gd name="connsiteX0" fmla="*/ 0 w 607639"/>
                    <a:gd name="connsiteY0" fmla="*/ 547235 h 605381"/>
                    <a:gd name="connsiteX1" fmla="*/ 23853 w 607639"/>
                    <a:gd name="connsiteY1" fmla="*/ 547235 h 605381"/>
                    <a:gd name="connsiteX2" fmla="*/ 36136 w 607639"/>
                    <a:gd name="connsiteY2" fmla="*/ 547235 h 605381"/>
                    <a:gd name="connsiteX3" fmla="*/ 190916 w 607639"/>
                    <a:gd name="connsiteY3" fmla="*/ 547235 h 605381"/>
                    <a:gd name="connsiteX4" fmla="*/ 212990 w 607639"/>
                    <a:gd name="connsiteY4" fmla="*/ 547235 h 605381"/>
                    <a:gd name="connsiteX5" fmla="*/ 394560 w 607639"/>
                    <a:gd name="connsiteY5" fmla="*/ 547235 h 605381"/>
                    <a:gd name="connsiteX6" fmla="*/ 416634 w 607639"/>
                    <a:gd name="connsiteY6" fmla="*/ 547235 h 605381"/>
                    <a:gd name="connsiteX7" fmla="*/ 571503 w 607639"/>
                    <a:gd name="connsiteY7" fmla="*/ 547235 h 605381"/>
                    <a:gd name="connsiteX8" fmla="*/ 583786 w 607639"/>
                    <a:gd name="connsiteY8" fmla="*/ 547235 h 605381"/>
                    <a:gd name="connsiteX9" fmla="*/ 607639 w 607639"/>
                    <a:gd name="connsiteY9" fmla="*/ 547235 h 605381"/>
                    <a:gd name="connsiteX10" fmla="*/ 607639 w 607639"/>
                    <a:gd name="connsiteY10" fmla="*/ 605381 h 605381"/>
                    <a:gd name="connsiteX11" fmla="*/ 0 w 607639"/>
                    <a:gd name="connsiteY11" fmla="*/ 605381 h 605381"/>
                    <a:gd name="connsiteX12" fmla="*/ 321849 w 607639"/>
                    <a:gd name="connsiteY12" fmla="*/ 269278 h 605381"/>
                    <a:gd name="connsiteX13" fmla="*/ 394531 w 607639"/>
                    <a:gd name="connsiteY13" fmla="*/ 269278 h 605381"/>
                    <a:gd name="connsiteX14" fmla="*/ 394531 w 607639"/>
                    <a:gd name="connsiteY14" fmla="*/ 511247 h 605381"/>
                    <a:gd name="connsiteX15" fmla="*/ 358501 w 607639"/>
                    <a:gd name="connsiteY15" fmla="*/ 511247 h 605381"/>
                    <a:gd name="connsiteX16" fmla="*/ 321849 w 607639"/>
                    <a:gd name="connsiteY16" fmla="*/ 511247 h 605381"/>
                    <a:gd name="connsiteX17" fmla="*/ 212966 w 607639"/>
                    <a:gd name="connsiteY17" fmla="*/ 269278 h 605381"/>
                    <a:gd name="connsiteX18" fmla="*/ 285790 w 607639"/>
                    <a:gd name="connsiteY18" fmla="*/ 269278 h 605381"/>
                    <a:gd name="connsiteX19" fmla="*/ 285790 w 607639"/>
                    <a:gd name="connsiteY19" fmla="*/ 511247 h 605381"/>
                    <a:gd name="connsiteX20" fmla="*/ 249111 w 607639"/>
                    <a:gd name="connsiteY20" fmla="*/ 511247 h 605381"/>
                    <a:gd name="connsiteX21" fmla="*/ 212966 w 607639"/>
                    <a:gd name="connsiteY21" fmla="*/ 511247 h 605381"/>
                    <a:gd name="connsiteX22" fmla="*/ 446972 w 607639"/>
                    <a:gd name="connsiteY22" fmla="*/ 242181 h 605381"/>
                    <a:gd name="connsiteX23" fmla="*/ 553523 w 607639"/>
                    <a:gd name="connsiteY23" fmla="*/ 242181 h 605381"/>
                    <a:gd name="connsiteX24" fmla="*/ 553523 w 607639"/>
                    <a:gd name="connsiteY24" fmla="*/ 453133 h 605381"/>
                    <a:gd name="connsiteX25" fmla="*/ 583788 w 607639"/>
                    <a:gd name="connsiteY25" fmla="*/ 453133 h 605381"/>
                    <a:gd name="connsiteX26" fmla="*/ 583788 w 607639"/>
                    <a:gd name="connsiteY26" fmla="*/ 511247 h 605381"/>
                    <a:gd name="connsiteX27" fmla="*/ 547648 w 607639"/>
                    <a:gd name="connsiteY27" fmla="*/ 511247 h 605381"/>
                    <a:gd name="connsiteX28" fmla="*/ 452758 w 607639"/>
                    <a:gd name="connsiteY28" fmla="*/ 511247 h 605381"/>
                    <a:gd name="connsiteX29" fmla="*/ 416618 w 607639"/>
                    <a:gd name="connsiteY29" fmla="*/ 511247 h 605381"/>
                    <a:gd name="connsiteX30" fmla="*/ 416618 w 607639"/>
                    <a:gd name="connsiteY30" fmla="*/ 453133 h 605381"/>
                    <a:gd name="connsiteX31" fmla="*/ 446972 w 607639"/>
                    <a:gd name="connsiteY31" fmla="*/ 453133 h 605381"/>
                    <a:gd name="connsiteX32" fmla="*/ 54106 w 607639"/>
                    <a:gd name="connsiteY32" fmla="*/ 242181 h 605381"/>
                    <a:gd name="connsiteX33" fmla="*/ 160624 w 607639"/>
                    <a:gd name="connsiteY33" fmla="*/ 242181 h 605381"/>
                    <a:gd name="connsiteX34" fmla="*/ 160624 w 607639"/>
                    <a:gd name="connsiteY34" fmla="*/ 453133 h 605381"/>
                    <a:gd name="connsiteX35" fmla="*/ 190879 w 607639"/>
                    <a:gd name="connsiteY35" fmla="*/ 453133 h 605381"/>
                    <a:gd name="connsiteX36" fmla="*/ 190879 w 607639"/>
                    <a:gd name="connsiteY36" fmla="*/ 511247 h 605381"/>
                    <a:gd name="connsiteX37" fmla="*/ 154839 w 607639"/>
                    <a:gd name="connsiteY37" fmla="*/ 511247 h 605381"/>
                    <a:gd name="connsiteX38" fmla="*/ 59891 w 607639"/>
                    <a:gd name="connsiteY38" fmla="*/ 511247 h 605381"/>
                    <a:gd name="connsiteX39" fmla="*/ 23851 w 607639"/>
                    <a:gd name="connsiteY39" fmla="*/ 511247 h 605381"/>
                    <a:gd name="connsiteX40" fmla="*/ 23851 w 607639"/>
                    <a:gd name="connsiteY40" fmla="*/ 453133 h 605381"/>
                    <a:gd name="connsiteX41" fmla="*/ 54106 w 607639"/>
                    <a:gd name="connsiteY41" fmla="*/ 453133 h 605381"/>
                    <a:gd name="connsiteX42" fmla="*/ 303820 w 607639"/>
                    <a:gd name="connsiteY42" fmla="*/ 98933 h 605381"/>
                    <a:gd name="connsiteX43" fmla="*/ 323120 w 607639"/>
                    <a:gd name="connsiteY43" fmla="*/ 118162 h 605381"/>
                    <a:gd name="connsiteX44" fmla="*/ 303820 w 607639"/>
                    <a:gd name="connsiteY44" fmla="*/ 137391 h 605381"/>
                    <a:gd name="connsiteX45" fmla="*/ 284520 w 607639"/>
                    <a:gd name="connsiteY45" fmla="*/ 118162 h 605381"/>
                    <a:gd name="connsiteX46" fmla="*/ 303820 w 607639"/>
                    <a:gd name="connsiteY46" fmla="*/ 98933 h 605381"/>
                    <a:gd name="connsiteX47" fmla="*/ 303749 w 607639"/>
                    <a:gd name="connsiteY47" fmla="*/ 62835 h 605381"/>
                    <a:gd name="connsiteX48" fmla="*/ 248388 w 607639"/>
                    <a:gd name="connsiteY48" fmla="*/ 118116 h 605381"/>
                    <a:gd name="connsiteX49" fmla="*/ 303749 w 607639"/>
                    <a:gd name="connsiteY49" fmla="*/ 173397 h 605381"/>
                    <a:gd name="connsiteX50" fmla="*/ 359111 w 607639"/>
                    <a:gd name="connsiteY50" fmla="*/ 118116 h 605381"/>
                    <a:gd name="connsiteX51" fmla="*/ 303749 w 607639"/>
                    <a:gd name="connsiteY51" fmla="*/ 62835 h 605381"/>
                    <a:gd name="connsiteX52" fmla="*/ 303749 w 607639"/>
                    <a:gd name="connsiteY52" fmla="*/ 0 h 605381"/>
                    <a:gd name="connsiteX53" fmla="*/ 586964 w 607639"/>
                    <a:gd name="connsiteY53" fmla="*/ 141490 h 605381"/>
                    <a:gd name="connsiteX54" fmla="*/ 586964 w 607639"/>
                    <a:gd name="connsiteY54" fmla="*/ 206192 h 605381"/>
                    <a:gd name="connsiteX55" fmla="*/ 20535 w 607639"/>
                    <a:gd name="connsiteY55" fmla="*/ 206192 h 605381"/>
                    <a:gd name="connsiteX56" fmla="*/ 20535 w 607639"/>
                    <a:gd name="connsiteY56" fmla="*/ 141490 h 605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607639" h="605381">
                      <a:moveTo>
                        <a:pt x="0" y="547235"/>
                      </a:moveTo>
                      <a:lnTo>
                        <a:pt x="23853" y="547235"/>
                      </a:lnTo>
                      <a:lnTo>
                        <a:pt x="36136" y="547235"/>
                      </a:lnTo>
                      <a:lnTo>
                        <a:pt x="190916" y="547235"/>
                      </a:lnTo>
                      <a:lnTo>
                        <a:pt x="212990" y="547235"/>
                      </a:lnTo>
                      <a:lnTo>
                        <a:pt x="394560" y="547235"/>
                      </a:lnTo>
                      <a:lnTo>
                        <a:pt x="416634" y="547235"/>
                      </a:lnTo>
                      <a:lnTo>
                        <a:pt x="571503" y="547235"/>
                      </a:lnTo>
                      <a:lnTo>
                        <a:pt x="583786" y="547235"/>
                      </a:lnTo>
                      <a:lnTo>
                        <a:pt x="607639" y="547235"/>
                      </a:lnTo>
                      <a:lnTo>
                        <a:pt x="607639" y="605381"/>
                      </a:lnTo>
                      <a:lnTo>
                        <a:pt x="0" y="605381"/>
                      </a:lnTo>
                      <a:close/>
                      <a:moveTo>
                        <a:pt x="321849" y="269278"/>
                      </a:moveTo>
                      <a:lnTo>
                        <a:pt x="394531" y="269278"/>
                      </a:lnTo>
                      <a:lnTo>
                        <a:pt x="394531" y="511247"/>
                      </a:lnTo>
                      <a:lnTo>
                        <a:pt x="358501" y="511247"/>
                      </a:lnTo>
                      <a:lnTo>
                        <a:pt x="321849" y="511247"/>
                      </a:lnTo>
                      <a:close/>
                      <a:moveTo>
                        <a:pt x="212966" y="269278"/>
                      </a:moveTo>
                      <a:lnTo>
                        <a:pt x="285790" y="269278"/>
                      </a:lnTo>
                      <a:lnTo>
                        <a:pt x="285790" y="511247"/>
                      </a:lnTo>
                      <a:lnTo>
                        <a:pt x="249111" y="511247"/>
                      </a:lnTo>
                      <a:lnTo>
                        <a:pt x="212966" y="511247"/>
                      </a:lnTo>
                      <a:close/>
                      <a:moveTo>
                        <a:pt x="446972" y="242181"/>
                      </a:moveTo>
                      <a:lnTo>
                        <a:pt x="553523" y="242181"/>
                      </a:lnTo>
                      <a:lnTo>
                        <a:pt x="553523" y="453133"/>
                      </a:lnTo>
                      <a:lnTo>
                        <a:pt x="583788" y="453133"/>
                      </a:lnTo>
                      <a:lnTo>
                        <a:pt x="583788" y="511247"/>
                      </a:lnTo>
                      <a:lnTo>
                        <a:pt x="547648" y="511247"/>
                      </a:lnTo>
                      <a:lnTo>
                        <a:pt x="452758" y="511247"/>
                      </a:lnTo>
                      <a:lnTo>
                        <a:pt x="416618" y="511247"/>
                      </a:lnTo>
                      <a:lnTo>
                        <a:pt x="416618" y="453133"/>
                      </a:lnTo>
                      <a:lnTo>
                        <a:pt x="446972" y="453133"/>
                      </a:lnTo>
                      <a:close/>
                      <a:moveTo>
                        <a:pt x="54106" y="242181"/>
                      </a:moveTo>
                      <a:lnTo>
                        <a:pt x="160624" y="242181"/>
                      </a:lnTo>
                      <a:lnTo>
                        <a:pt x="160624" y="453133"/>
                      </a:lnTo>
                      <a:lnTo>
                        <a:pt x="190879" y="453133"/>
                      </a:lnTo>
                      <a:lnTo>
                        <a:pt x="190879" y="511247"/>
                      </a:lnTo>
                      <a:lnTo>
                        <a:pt x="154839" y="511247"/>
                      </a:lnTo>
                      <a:lnTo>
                        <a:pt x="59891" y="511247"/>
                      </a:lnTo>
                      <a:lnTo>
                        <a:pt x="23851" y="511247"/>
                      </a:lnTo>
                      <a:lnTo>
                        <a:pt x="23851" y="453133"/>
                      </a:lnTo>
                      <a:lnTo>
                        <a:pt x="54106" y="453133"/>
                      </a:lnTo>
                      <a:close/>
                      <a:moveTo>
                        <a:pt x="303820" y="98933"/>
                      </a:moveTo>
                      <a:cubicBezTo>
                        <a:pt x="314479" y="98933"/>
                        <a:pt x="323120" y="107542"/>
                        <a:pt x="323120" y="118162"/>
                      </a:cubicBezTo>
                      <a:cubicBezTo>
                        <a:pt x="323120" y="128782"/>
                        <a:pt x="314479" y="137391"/>
                        <a:pt x="303820" y="137391"/>
                      </a:cubicBezTo>
                      <a:cubicBezTo>
                        <a:pt x="293161" y="137391"/>
                        <a:pt x="284520" y="128782"/>
                        <a:pt x="284520" y="118162"/>
                      </a:cubicBezTo>
                      <a:cubicBezTo>
                        <a:pt x="284520" y="107542"/>
                        <a:pt x="293161" y="98933"/>
                        <a:pt x="303820" y="98933"/>
                      </a:cubicBezTo>
                      <a:close/>
                      <a:moveTo>
                        <a:pt x="303749" y="62835"/>
                      </a:moveTo>
                      <a:cubicBezTo>
                        <a:pt x="273221" y="62835"/>
                        <a:pt x="248388" y="87631"/>
                        <a:pt x="248388" y="118116"/>
                      </a:cubicBezTo>
                      <a:cubicBezTo>
                        <a:pt x="248388" y="148600"/>
                        <a:pt x="273221" y="173397"/>
                        <a:pt x="303749" y="173397"/>
                      </a:cubicBezTo>
                      <a:cubicBezTo>
                        <a:pt x="334278" y="173397"/>
                        <a:pt x="359111" y="148600"/>
                        <a:pt x="359111" y="118116"/>
                      </a:cubicBezTo>
                      <a:cubicBezTo>
                        <a:pt x="359111" y="87631"/>
                        <a:pt x="334278" y="62835"/>
                        <a:pt x="303749" y="62835"/>
                      </a:cubicBezTo>
                      <a:close/>
                      <a:moveTo>
                        <a:pt x="303749" y="0"/>
                      </a:moveTo>
                      <a:lnTo>
                        <a:pt x="586964" y="141490"/>
                      </a:lnTo>
                      <a:lnTo>
                        <a:pt x="586964" y="206192"/>
                      </a:lnTo>
                      <a:lnTo>
                        <a:pt x="20535" y="206192"/>
                      </a:lnTo>
                      <a:lnTo>
                        <a:pt x="20535" y="14149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0" name="îṣļîḍê"/>
            <p:cNvGrpSpPr/>
            <p:nvPr/>
          </p:nvGrpSpPr>
          <p:grpSpPr>
            <a:xfrm>
              <a:off x="7727643" y="2984759"/>
              <a:ext cx="3791257" cy="1307583"/>
              <a:chOff x="7727643" y="1274400"/>
              <a:chExt cx="3791257" cy="1307583"/>
            </a:xfrm>
          </p:grpSpPr>
          <p:sp>
            <p:nvSpPr>
              <p:cNvPr id="19" name="iṩḻíḋe"/>
              <p:cNvSpPr/>
              <p:nvPr/>
            </p:nvSpPr>
            <p:spPr bwMode="auto">
              <a:xfrm>
                <a:off x="8444827" y="1665958"/>
                <a:ext cx="3074073" cy="9160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  <a:endParaRPr lang="en-US" altLang="zh-CN" sz="1100" dirty="0"/>
              </a:p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  <a:endParaRPr lang="en-US" altLang="zh-CN" sz="1100" dirty="0"/>
              </a:p>
            </p:txBody>
          </p:sp>
          <p:sp>
            <p:nvSpPr>
              <p:cNvPr id="20" name="iṣḷidé"/>
              <p:cNvSpPr txBox="1"/>
              <p:nvPr/>
            </p:nvSpPr>
            <p:spPr bwMode="auto">
              <a:xfrm>
                <a:off x="8444827" y="1274400"/>
                <a:ext cx="3074073" cy="3915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800" b="1" dirty="0"/>
                  <a:t>02.Text here</a:t>
                </a:r>
                <a:endParaRPr lang="en-US" altLang="zh-CN" sz="1800" b="1" dirty="0"/>
              </a:p>
            </p:txBody>
          </p:sp>
          <p:grpSp>
            <p:nvGrpSpPr>
              <p:cNvPr id="21" name="íṣļíḑê"/>
              <p:cNvGrpSpPr/>
              <p:nvPr/>
            </p:nvGrpSpPr>
            <p:grpSpPr>
              <a:xfrm>
                <a:off x="7727643" y="1418547"/>
                <a:ext cx="549582" cy="550695"/>
                <a:chOff x="8360818" y="1492335"/>
                <a:chExt cx="907008" cy="908846"/>
              </a:xfrm>
            </p:grpSpPr>
            <p:sp>
              <p:nvSpPr>
                <p:cNvPr id="22" name="iSḷïḋè"/>
                <p:cNvSpPr/>
                <p:nvPr/>
              </p:nvSpPr>
              <p:spPr bwMode="auto">
                <a:xfrm>
                  <a:off x="8360818" y="1492335"/>
                  <a:ext cx="907008" cy="908846"/>
                </a:xfrm>
                <a:prstGeom prst="ellipse">
                  <a:avLst/>
                </a:prstGeom>
                <a:solidFill>
                  <a:schemeClr val="accent1"/>
                </a:solidFill>
                <a:ln w="57150">
                  <a:noFill/>
                  <a:round/>
                </a:ln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Char char="•"/>
                    <a:defRPr sz="2000">
                      <a:solidFill>
                        <a:schemeClr val="accent1"/>
                      </a:solidFill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accent1"/>
                      </a:solidFill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spcBef>
                      <a:spcPct val="0"/>
                    </a:spcBef>
                    <a:buNone/>
                  </a:pPr>
                  <a:endParaRPr lang="zh-CN" altLang="en-US" sz="1700"/>
                </a:p>
              </p:txBody>
            </p:sp>
            <p:sp>
              <p:nvSpPr>
                <p:cNvPr id="23" name="í$ḷîdê"/>
                <p:cNvSpPr/>
                <p:nvPr/>
              </p:nvSpPr>
              <p:spPr bwMode="auto">
                <a:xfrm>
                  <a:off x="8579892" y="1713201"/>
                  <a:ext cx="468858" cy="467114"/>
                </a:xfrm>
                <a:custGeom>
                  <a:avLst/>
                  <a:gdLst>
                    <a:gd name="connsiteX0" fmla="*/ 0 w 607639"/>
                    <a:gd name="connsiteY0" fmla="*/ 547235 h 605381"/>
                    <a:gd name="connsiteX1" fmla="*/ 23853 w 607639"/>
                    <a:gd name="connsiteY1" fmla="*/ 547235 h 605381"/>
                    <a:gd name="connsiteX2" fmla="*/ 36136 w 607639"/>
                    <a:gd name="connsiteY2" fmla="*/ 547235 h 605381"/>
                    <a:gd name="connsiteX3" fmla="*/ 190916 w 607639"/>
                    <a:gd name="connsiteY3" fmla="*/ 547235 h 605381"/>
                    <a:gd name="connsiteX4" fmla="*/ 212990 w 607639"/>
                    <a:gd name="connsiteY4" fmla="*/ 547235 h 605381"/>
                    <a:gd name="connsiteX5" fmla="*/ 394560 w 607639"/>
                    <a:gd name="connsiteY5" fmla="*/ 547235 h 605381"/>
                    <a:gd name="connsiteX6" fmla="*/ 416634 w 607639"/>
                    <a:gd name="connsiteY6" fmla="*/ 547235 h 605381"/>
                    <a:gd name="connsiteX7" fmla="*/ 571503 w 607639"/>
                    <a:gd name="connsiteY7" fmla="*/ 547235 h 605381"/>
                    <a:gd name="connsiteX8" fmla="*/ 583786 w 607639"/>
                    <a:gd name="connsiteY8" fmla="*/ 547235 h 605381"/>
                    <a:gd name="connsiteX9" fmla="*/ 607639 w 607639"/>
                    <a:gd name="connsiteY9" fmla="*/ 547235 h 605381"/>
                    <a:gd name="connsiteX10" fmla="*/ 607639 w 607639"/>
                    <a:gd name="connsiteY10" fmla="*/ 605381 h 605381"/>
                    <a:gd name="connsiteX11" fmla="*/ 0 w 607639"/>
                    <a:gd name="connsiteY11" fmla="*/ 605381 h 605381"/>
                    <a:gd name="connsiteX12" fmla="*/ 321849 w 607639"/>
                    <a:gd name="connsiteY12" fmla="*/ 269278 h 605381"/>
                    <a:gd name="connsiteX13" fmla="*/ 394531 w 607639"/>
                    <a:gd name="connsiteY13" fmla="*/ 269278 h 605381"/>
                    <a:gd name="connsiteX14" fmla="*/ 394531 w 607639"/>
                    <a:gd name="connsiteY14" fmla="*/ 511247 h 605381"/>
                    <a:gd name="connsiteX15" fmla="*/ 358501 w 607639"/>
                    <a:gd name="connsiteY15" fmla="*/ 511247 h 605381"/>
                    <a:gd name="connsiteX16" fmla="*/ 321849 w 607639"/>
                    <a:gd name="connsiteY16" fmla="*/ 511247 h 605381"/>
                    <a:gd name="connsiteX17" fmla="*/ 212966 w 607639"/>
                    <a:gd name="connsiteY17" fmla="*/ 269278 h 605381"/>
                    <a:gd name="connsiteX18" fmla="*/ 285790 w 607639"/>
                    <a:gd name="connsiteY18" fmla="*/ 269278 h 605381"/>
                    <a:gd name="connsiteX19" fmla="*/ 285790 w 607639"/>
                    <a:gd name="connsiteY19" fmla="*/ 511247 h 605381"/>
                    <a:gd name="connsiteX20" fmla="*/ 249111 w 607639"/>
                    <a:gd name="connsiteY20" fmla="*/ 511247 h 605381"/>
                    <a:gd name="connsiteX21" fmla="*/ 212966 w 607639"/>
                    <a:gd name="connsiteY21" fmla="*/ 511247 h 605381"/>
                    <a:gd name="connsiteX22" fmla="*/ 446972 w 607639"/>
                    <a:gd name="connsiteY22" fmla="*/ 242181 h 605381"/>
                    <a:gd name="connsiteX23" fmla="*/ 553523 w 607639"/>
                    <a:gd name="connsiteY23" fmla="*/ 242181 h 605381"/>
                    <a:gd name="connsiteX24" fmla="*/ 553523 w 607639"/>
                    <a:gd name="connsiteY24" fmla="*/ 453133 h 605381"/>
                    <a:gd name="connsiteX25" fmla="*/ 583788 w 607639"/>
                    <a:gd name="connsiteY25" fmla="*/ 453133 h 605381"/>
                    <a:gd name="connsiteX26" fmla="*/ 583788 w 607639"/>
                    <a:gd name="connsiteY26" fmla="*/ 511247 h 605381"/>
                    <a:gd name="connsiteX27" fmla="*/ 547648 w 607639"/>
                    <a:gd name="connsiteY27" fmla="*/ 511247 h 605381"/>
                    <a:gd name="connsiteX28" fmla="*/ 452758 w 607639"/>
                    <a:gd name="connsiteY28" fmla="*/ 511247 h 605381"/>
                    <a:gd name="connsiteX29" fmla="*/ 416618 w 607639"/>
                    <a:gd name="connsiteY29" fmla="*/ 511247 h 605381"/>
                    <a:gd name="connsiteX30" fmla="*/ 416618 w 607639"/>
                    <a:gd name="connsiteY30" fmla="*/ 453133 h 605381"/>
                    <a:gd name="connsiteX31" fmla="*/ 446972 w 607639"/>
                    <a:gd name="connsiteY31" fmla="*/ 453133 h 605381"/>
                    <a:gd name="connsiteX32" fmla="*/ 54106 w 607639"/>
                    <a:gd name="connsiteY32" fmla="*/ 242181 h 605381"/>
                    <a:gd name="connsiteX33" fmla="*/ 160624 w 607639"/>
                    <a:gd name="connsiteY33" fmla="*/ 242181 h 605381"/>
                    <a:gd name="connsiteX34" fmla="*/ 160624 w 607639"/>
                    <a:gd name="connsiteY34" fmla="*/ 453133 h 605381"/>
                    <a:gd name="connsiteX35" fmla="*/ 190879 w 607639"/>
                    <a:gd name="connsiteY35" fmla="*/ 453133 h 605381"/>
                    <a:gd name="connsiteX36" fmla="*/ 190879 w 607639"/>
                    <a:gd name="connsiteY36" fmla="*/ 511247 h 605381"/>
                    <a:gd name="connsiteX37" fmla="*/ 154839 w 607639"/>
                    <a:gd name="connsiteY37" fmla="*/ 511247 h 605381"/>
                    <a:gd name="connsiteX38" fmla="*/ 59891 w 607639"/>
                    <a:gd name="connsiteY38" fmla="*/ 511247 h 605381"/>
                    <a:gd name="connsiteX39" fmla="*/ 23851 w 607639"/>
                    <a:gd name="connsiteY39" fmla="*/ 511247 h 605381"/>
                    <a:gd name="connsiteX40" fmla="*/ 23851 w 607639"/>
                    <a:gd name="connsiteY40" fmla="*/ 453133 h 605381"/>
                    <a:gd name="connsiteX41" fmla="*/ 54106 w 607639"/>
                    <a:gd name="connsiteY41" fmla="*/ 453133 h 605381"/>
                    <a:gd name="connsiteX42" fmla="*/ 303820 w 607639"/>
                    <a:gd name="connsiteY42" fmla="*/ 98933 h 605381"/>
                    <a:gd name="connsiteX43" fmla="*/ 323120 w 607639"/>
                    <a:gd name="connsiteY43" fmla="*/ 118162 h 605381"/>
                    <a:gd name="connsiteX44" fmla="*/ 303820 w 607639"/>
                    <a:gd name="connsiteY44" fmla="*/ 137391 h 605381"/>
                    <a:gd name="connsiteX45" fmla="*/ 284520 w 607639"/>
                    <a:gd name="connsiteY45" fmla="*/ 118162 h 605381"/>
                    <a:gd name="connsiteX46" fmla="*/ 303820 w 607639"/>
                    <a:gd name="connsiteY46" fmla="*/ 98933 h 605381"/>
                    <a:gd name="connsiteX47" fmla="*/ 303749 w 607639"/>
                    <a:gd name="connsiteY47" fmla="*/ 62835 h 605381"/>
                    <a:gd name="connsiteX48" fmla="*/ 248388 w 607639"/>
                    <a:gd name="connsiteY48" fmla="*/ 118116 h 605381"/>
                    <a:gd name="connsiteX49" fmla="*/ 303749 w 607639"/>
                    <a:gd name="connsiteY49" fmla="*/ 173397 h 605381"/>
                    <a:gd name="connsiteX50" fmla="*/ 359111 w 607639"/>
                    <a:gd name="connsiteY50" fmla="*/ 118116 h 605381"/>
                    <a:gd name="connsiteX51" fmla="*/ 303749 w 607639"/>
                    <a:gd name="connsiteY51" fmla="*/ 62835 h 605381"/>
                    <a:gd name="connsiteX52" fmla="*/ 303749 w 607639"/>
                    <a:gd name="connsiteY52" fmla="*/ 0 h 605381"/>
                    <a:gd name="connsiteX53" fmla="*/ 586964 w 607639"/>
                    <a:gd name="connsiteY53" fmla="*/ 141490 h 605381"/>
                    <a:gd name="connsiteX54" fmla="*/ 586964 w 607639"/>
                    <a:gd name="connsiteY54" fmla="*/ 206192 h 605381"/>
                    <a:gd name="connsiteX55" fmla="*/ 20535 w 607639"/>
                    <a:gd name="connsiteY55" fmla="*/ 206192 h 605381"/>
                    <a:gd name="connsiteX56" fmla="*/ 20535 w 607639"/>
                    <a:gd name="connsiteY56" fmla="*/ 141490 h 605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607639" h="605381">
                      <a:moveTo>
                        <a:pt x="0" y="547235"/>
                      </a:moveTo>
                      <a:lnTo>
                        <a:pt x="23853" y="547235"/>
                      </a:lnTo>
                      <a:lnTo>
                        <a:pt x="36136" y="547235"/>
                      </a:lnTo>
                      <a:lnTo>
                        <a:pt x="190916" y="547235"/>
                      </a:lnTo>
                      <a:lnTo>
                        <a:pt x="212990" y="547235"/>
                      </a:lnTo>
                      <a:lnTo>
                        <a:pt x="394560" y="547235"/>
                      </a:lnTo>
                      <a:lnTo>
                        <a:pt x="416634" y="547235"/>
                      </a:lnTo>
                      <a:lnTo>
                        <a:pt x="571503" y="547235"/>
                      </a:lnTo>
                      <a:lnTo>
                        <a:pt x="583786" y="547235"/>
                      </a:lnTo>
                      <a:lnTo>
                        <a:pt x="607639" y="547235"/>
                      </a:lnTo>
                      <a:lnTo>
                        <a:pt x="607639" y="605381"/>
                      </a:lnTo>
                      <a:lnTo>
                        <a:pt x="0" y="605381"/>
                      </a:lnTo>
                      <a:close/>
                      <a:moveTo>
                        <a:pt x="321849" y="269278"/>
                      </a:moveTo>
                      <a:lnTo>
                        <a:pt x="394531" y="269278"/>
                      </a:lnTo>
                      <a:lnTo>
                        <a:pt x="394531" y="511247"/>
                      </a:lnTo>
                      <a:lnTo>
                        <a:pt x="358501" y="511247"/>
                      </a:lnTo>
                      <a:lnTo>
                        <a:pt x="321849" y="511247"/>
                      </a:lnTo>
                      <a:close/>
                      <a:moveTo>
                        <a:pt x="212966" y="269278"/>
                      </a:moveTo>
                      <a:lnTo>
                        <a:pt x="285790" y="269278"/>
                      </a:lnTo>
                      <a:lnTo>
                        <a:pt x="285790" y="511247"/>
                      </a:lnTo>
                      <a:lnTo>
                        <a:pt x="249111" y="511247"/>
                      </a:lnTo>
                      <a:lnTo>
                        <a:pt x="212966" y="511247"/>
                      </a:lnTo>
                      <a:close/>
                      <a:moveTo>
                        <a:pt x="446972" y="242181"/>
                      </a:moveTo>
                      <a:lnTo>
                        <a:pt x="553523" y="242181"/>
                      </a:lnTo>
                      <a:lnTo>
                        <a:pt x="553523" y="453133"/>
                      </a:lnTo>
                      <a:lnTo>
                        <a:pt x="583788" y="453133"/>
                      </a:lnTo>
                      <a:lnTo>
                        <a:pt x="583788" y="511247"/>
                      </a:lnTo>
                      <a:lnTo>
                        <a:pt x="547648" y="511247"/>
                      </a:lnTo>
                      <a:lnTo>
                        <a:pt x="452758" y="511247"/>
                      </a:lnTo>
                      <a:lnTo>
                        <a:pt x="416618" y="511247"/>
                      </a:lnTo>
                      <a:lnTo>
                        <a:pt x="416618" y="453133"/>
                      </a:lnTo>
                      <a:lnTo>
                        <a:pt x="446972" y="453133"/>
                      </a:lnTo>
                      <a:close/>
                      <a:moveTo>
                        <a:pt x="54106" y="242181"/>
                      </a:moveTo>
                      <a:lnTo>
                        <a:pt x="160624" y="242181"/>
                      </a:lnTo>
                      <a:lnTo>
                        <a:pt x="160624" y="453133"/>
                      </a:lnTo>
                      <a:lnTo>
                        <a:pt x="190879" y="453133"/>
                      </a:lnTo>
                      <a:lnTo>
                        <a:pt x="190879" y="511247"/>
                      </a:lnTo>
                      <a:lnTo>
                        <a:pt x="154839" y="511247"/>
                      </a:lnTo>
                      <a:lnTo>
                        <a:pt x="59891" y="511247"/>
                      </a:lnTo>
                      <a:lnTo>
                        <a:pt x="23851" y="511247"/>
                      </a:lnTo>
                      <a:lnTo>
                        <a:pt x="23851" y="453133"/>
                      </a:lnTo>
                      <a:lnTo>
                        <a:pt x="54106" y="453133"/>
                      </a:lnTo>
                      <a:close/>
                      <a:moveTo>
                        <a:pt x="303820" y="98933"/>
                      </a:moveTo>
                      <a:cubicBezTo>
                        <a:pt x="314479" y="98933"/>
                        <a:pt x="323120" y="107542"/>
                        <a:pt x="323120" y="118162"/>
                      </a:cubicBezTo>
                      <a:cubicBezTo>
                        <a:pt x="323120" y="128782"/>
                        <a:pt x="314479" y="137391"/>
                        <a:pt x="303820" y="137391"/>
                      </a:cubicBezTo>
                      <a:cubicBezTo>
                        <a:pt x="293161" y="137391"/>
                        <a:pt x="284520" y="128782"/>
                        <a:pt x="284520" y="118162"/>
                      </a:cubicBezTo>
                      <a:cubicBezTo>
                        <a:pt x="284520" y="107542"/>
                        <a:pt x="293161" y="98933"/>
                        <a:pt x="303820" y="98933"/>
                      </a:cubicBezTo>
                      <a:close/>
                      <a:moveTo>
                        <a:pt x="303749" y="62835"/>
                      </a:moveTo>
                      <a:cubicBezTo>
                        <a:pt x="273221" y="62835"/>
                        <a:pt x="248388" y="87631"/>
                        <a:pt x="248388" y="118116"/>
                      </a:cubicBezTo>
                      <a:cubicBezTo>
                        <a:pt x="248388" y="148600"/>
                        <a:pt x="273221" y="173397"/>
                        <a:pt x="303749" y="173397"/>
                      </a:cubicBezTo>
                      <a:cubicBezTo>
                        <a:pt x="334278" y="173397"/>
                        <a:pt x="359111" y="148600"/>
                        <a:pt x="359111" y="118116"/>
                      </a:cubicBezTo>
                      <a:cubicBezTo>
                        <a:pt x="359111" y="87631"/>
                        <a:pt x="334278" y="62835"/>
                        <a:pt x="303749" y="62835"/>
                      </a:cubicBezTo>
                      <a:close/>
                      <a:moveTo>
                        <a:pt x="303749" y="0"/>
                      </a:moveTo>
                      <a:lnTo>
                        <a:pt x="586964" y="141490"/>
                      </a:lnTo>
                      <a:lnTo>
                        <a:pt x="586964" y="206192"/>
                      </a:lnTo>
                      <a:lnTo>
                        <a:pt x="20535" y="206192"/>
                      </a:lnTo>
                      <a:lnTo>
                        <a:pt x="20535" y="14149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1" name="iṧḻîdê"/>
            <p:cNvGrpSpPr/>
            <p:nvPr/>
          </p:nvGrpSpPr>
          <p:grpSpPr>
            <a:xfrm>
              <a:off x="7727643" y="4839217"/>
              <a:ext cx="3791257" cy="1307583"/>
              <a:chOff x="7727643" y="1274400"/>
              <a:chExt cx="3791257" cy="1307583"/>
            </a:xfrm>
          </p:grpSpPr>
          <p:sp>
            <p:nvSpPr>
              <p:cNvPr id="14" name="îsļîḋé"/>
              <p:cNvSpPr/>
              <p:nvPr/>
            </p:nvSpPr>
            <p:spPr bwMode="auto">
              <a:xfrm>
                <a:off x="8444827" y="1665958"/>
                <a:ext cx="3074073" cy="9160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  <a:endParaRPr lang="en-US" altLang="zh-CN" sz="1100" dirty="0"/>
              </a:p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  <a:endParaRPr lang="en-US" altLang="zh-CN" sz="1100" dirty="0"/>
              </a:p>
            </p:txBody>
          </p:sp>
          <p:sp>
            <p:nvSpPr>
              <p:cNvPr id="15" name="ïSļîḑé"/>
              <p:cNvSpPr txBox="1"/>
              <p:nvPr/>
            </p:nvSpPr>
            <p:spPr bwMode="auto">
              <a:xfrm>
                <a:off x="8444827" y="1274400"/>
                <a:ext cx="3074073" cy="3915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800" b="1" dirty="0"/>
                  <a:t>03.Text here</a:t>
                </a:r>
                <a:endParaRPr lang="en-US" altLang="zh-CN" sz="1800" b="1" dirty="0"/>
              </a:p>
            </p:txBody>
          </p:sp>
          <p:grpSp>
            <p:nvGrpSpPr>
              <p:cNvPr id="16" name="iṥ1ïḋe"/>
              <p:cNvGrpSpPr/>
              <p:nvPr/>
            </p:nvGrpSpPr>
            <p:grpSpPr>
              <a:xfrm>
                <a:off x="7727643" y="1418547"/>
                <a:ext cx="549582" cy="550695"/>
                <a:chOff x="8360818" y="1492335"/>
                <a:chExt cx="907008" cy="908846"/>
              </a:xfrm>
            </p:grpSpPr>
            <p:sp>
              <p:nvSpPr>
                <p:cNvPr id="17" name="îṧḻïḑe"/>
                <p:cNvSpPr/>
                <p:nvPr/>
              </p:nvSpPr>
              <p:spPr bwMode="auto">
                <a:xfrm>
                  <a:off x="8360818" y="1492335"/>
                  <a:ext cx="907008" cy="908846"/>
                </a:xfrm>
                <a:prstGeom prst="ellipse">
                  <a:avLst/>
                </a:prstGeom>
                <a:solidFill>
                  <a:schemeClr val="accent1"/>
                </a:solidFill>
                <a:ln w="57150">
                  <a:noFill/>
                  <a:round/>
                </a:ln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Char char="•"/>
                    <a:defRPr sz="2000">
                      <a:solidFill>
                        <a:schemeClr val="accent1"/>
                      </a:solidFill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accent1"/>
                      </a:solidFill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zh-CN" altLang="en-US" sz="17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" name="i$ļiḑe"/>
                <p:cNvSpPr/>
                <p:nvPr/>
              </p:nvSpPr>
              <p:spPr bwMode="auto">
                <a:xfrm>
                  <a:off x="8579892" y="1713201"/>
                  <a:ext cx="468858" cy="467114"/>
                </a:xfrm>
                <a:custGeom>
                  <a:avLst/>
                  <a:gdLst>
                    <a:gd name="connsiteX0" fmla="*/ 0 w 607639"/>
                    <a:gd name="connsiteY0" fmla="*/ 547235 h 605381"/>
                    <a:gd name="connsiteX1" fmla="*/ 23853 w 607639"/>
                    <a:gd name="connsiteY1" fmla="*/ 547235 h 605381"/>
                    <a:gd name="connsiteX2" fmla="*/ 36136 w 607639"/>
                    <a:gd name="connsiteY2" fmla="*/ 547235 h 605381"/>
                    <a:gd name="connsiteX3" fmla="*/ 190916 w 607639"/>
                    <a:gd name="connsiteY3" fmla="*/ 547235 h 605381"/>
                    <a:gd name="connsiteX4" fmla="*/ 212990 w 607639"/>
                    <a:gd name="connsiteY4" fmla="*/ 547235 h 605381"/>
                    <a:gd name="connsiteX5" fmla="*/ 394560 w 607639"/>
                    <a:gd name="connsiteY5" fmla="*/ 547235 h 605381"/>
                    <a:gd name="connsiteX6" fmla="*/ 416634 w 607639"/>
                    <a:gd name="connsiteY6" fmla="*/ 547235 h 605381"/>
                    <a:gd name="connsiteX7" fmla="*/ 571503 w 607639"/>
                    <a:gd name="connsiteY7" fmla="*/ 547235 h 605381"/>
                    <a:gd name="connsiteX8" fmla="*/ 583786 w 607639"/>
                    <a:gd name="connsiteY8" fmla="*/ 547235 h 605381"/>
                    <a:gd name="connsiteX9" fmla="*/ 607639 w 607639"/>
                    <a:gd name="connsiteY9" fmla="*/ 547235 h 605381"/>
                    <a:gd name="connsiteX10" fmla="*/ 607639 w 607639"/>
                    <a:gd name="connsiteY10" fmla="*/ 605381 h 605381"/>
                    <a:gd name="connsiteX11" fmla="*/ 0 w 607639"/>
                    <a:gd name="connsiteY11" fmla="*/ 605381 h 605381"/>
                    <a:gd name="connsiteX12" fmla="*/ 321849 w 607639"/>
                    <a:gd name="connsiteY12" fmla="*/ 269278 h 605381"/>
                    <a:gd name="connsiteX13" fmla="*/ 394531 w 607639"/>
                    <a:gd name="connsiteY13" fmla="*/ 269278 h 605381"/>
                    <a:gd name="connsiteX14" fmla="*/ 394531 w 607639"/>
                    <a:gd name="connsiteY14" fmla="*/ 511247 h 605381"/>
                    <a:gd name="connsiteX15" fmla="*/ 358501 w 607639"/>
                    <a:gd name="connsiteY15" fmla="*/ 511247 h 605381"/>
                    <a:gd name="connsiteX16" fmla="*/ 321849 w 607639"/>
                    <a:gd name="connsiteY16" fmla="*/ 511247 h 605381"/>
                    <a:gd name="connsiteX17" fmla="*/ 212966 w 607639"/>
                    <a:gd name="connsiteY17" fmla="*/ 269278 h 605381"/>
                    <a:gd name="connsiteX18" fmla="*/ 285790 w 607639"/>
                    <a:gd name="connsiteY18" fmla="*/ 269278 h 605381"/>
                    <a:gd name="connsiteX19" fmla="*/ 285790 w 607639"/>
                    <a:gd name="connsiteY19" fmla="*/ 511247 h 605381"/>
                    <a:gd name="connsiteX20" fmla="*/ 249111 w 607639"/>
                    <a:gd name="connsiteY20" fmla="*/ 511247 h 605381"/>
                    <a:gd name="connsiteX21" fmla="*/ 212966 w 607639"/>
                    <a:gd name="connsiteY21" fmla="*/ 511247 h 605381"/>
                    <a:gd name="connsiteX22" fmla="*/ 446972 w 607639"/>
                    <a:gd name="connsiteY22" fmla="*/ 242181 h 605381"/>
                    <a:gd name="connsiteX23" fmla="*/ 553523 w 607639"/>
                    <a:gd name="connsiteY23" fmla="*/ 242181 h 605381"/>
                    <a:gd name="connsiteX24" fmla="*/ 553523 w 607639"/>
                    <a:gd name="connsiteY24" fmla="*/ 453133 h 605381"/>
                    <a:gd name="connsiteX25" fmla="*/ 583788 w 607639"/>
                    <a:gd name="connsiteY25" fmla="*/ 453133 h 605381"/>
                    <a:gd name="connsiteX26" fmla="*/ 583788 w 607639"/>
                    <a:gd name="connsiteY26" fmla="*/ 511247 h 605381"/>
                    <a:gd name="connsiteX27" fmla="*/ 547648 w 607639"/>
                    <a:gd name="connsiteY27" fmla="*/ 511247 h 605381"/>
                    <a:gd name="connsiteX28" fmla="*/ 452758 w 607639"/>
                    <a:gd name="connsiteY28" fmla="*/ 511247 h 605381"/>
                    <a:gd name="connsiteX29" fmla="*/ 416618 w 607639"/>
                    <a:gd name="connsiteY29" fmla="*/ 511247 h 605381"/>
                    <a:gd name="connsiteX30" fmla="*/ 416618 w 607639"/>
                    <a:gd name="connsiteY30" fmla="*/ 453133 h 605381"/>
                    <a:gd name="connsiteX31" fmla="*/ 446972 w 607639"/>
                    <a:gd name="connsiteY31" fmla="*/ 453133 h 605381"/>
                    <a:gd name="connsiteX32" fmla="*/ 54106 w 607639"/>
                    <a:gd name="connsiteY32" fmla="*/ 242181 h 605381"/>
                    <a:gd name="connsiteX33" fmla="*/ 160624 w 607639"/>
                    <a:gd name="connsiteY33" fmla="*/ 242181 h 605381"/>
                    <a:gd name="connsiteX34" fmla="*/ 160624 w 607639"/>
                    <a:gd name="connsiteY34" fmla="*/ 453133 h 605381"/>
                    <a:gd name="connsiteX35" fmla="*/ 190879 w 607639"/>
                    <a:gd name="connsiteY35" fmla="*/ 453133 h 605381"/>
                    <a:gd name="connsiteX36" fmla="*/ 190879 w 607639"/>
                    <a:gd name="connsiteY36" fmla="*/ 511247 h 605381"/>
                    <a:gd name="connsiteX37" fmla="*/ 154839 w 607639"/>
                    <a:gd name="connsiteY37" fmla="*/ 511247 h 605381"/>
                    <a:gd name="connsiteX38" fmla="*/ 59891 w 607639"/>
                    <a:gd name="connsiteY38" fmla="*/ 511247 h 605381"/>
                    <a:gd name="connsiteX39" fmla="*/ 23851 w 607639"/>
                    <a:gd name="connsiteY39" fmla="*/ 511247 h 605381"/>
                    <a:gd name="connsiteX40" fmla="*/ 23851 w 607639"/>
                    <a:gd name="connsiteY40" fmla="*/ 453133 h 605381"/>
                    <a:gd name="connsiteX41" fmla="*/ 54106 w 607639"/>
                    <a:gd name="connsiteY41" fmla="*/ 453133 h 605381"/>
                    <a:gd name="connsiteX42" fmla="*/ 303820 w 607639"/>
                    <a:gd name="connsiteY42" fmla="*/ 98933 h 605381"/>
                    <a:gd name="connsiteX43" fmla="*/ 323120 w 607639"/>
                    <a:gd name="connsiteY43" fmla="*/ 118162 h 605381"/>
                    <a:gd name="connsiteX44" fmla="*/ 303820 w 607639"/>
                    <a:gd name="connsiteY44" fmla="*/ 137391 h 605381"/>
                    <a:gd name="connsiteX45" fmla="*/ 284520 w 607639"/>
                    <a:gd name="connsiteY45" fmla="*/ 118162 h 605381"/>
                    <a:gd name="connsiteX46" fmla="*/ 303820 w 607639"/>
                    <a:gd name="connsiteY46" fmla="*/ 98933 h 605381"/>
                    <a:gd name="connsiteX47" fmla="*/ 303749 w 607639"/>
                    <a:gd name="connsiteY47" fmla="*/ 62835 h 605381"/>
                    <a:gd name="connsiteX48" fmla="*/ 248388 w 607639"/>
                    <a:gd name="connsiteY48" fmla="*/ 118116 h 605381"/>
                    <a:gd name="connsiteX49" fmla="*/ 303749 w 607639"/>
                    <a:gd name="connsiteY49" fmla="*/ 173397 h 605381"/>
                    <a:gd name="connsiteX50" fmla="*/ 359111 w 607639"/>
                    <a:gd name="connsiteY50" fmla="*/ 118116 h 605381"/>
                    <a:gd name="connsiteX51" fmla="*/ 303749 w 607639"/>
                    <a:gd name="connsiteY51" fmla="*/ 62835 h 605381"/>
                    <a:gd name="connsiteX52" fmla="*/ 303749 w 607639"/>
                    <a:gd name="connsiteY52" fmla="*/ 0 h 605381"/>
                    <a:gd name="connsiteX53" fmla="*/ 586964 w 607639"/>
                    <a:gd name="connsiteY53" fmla="*/ 141490 h 605381"/>
                    <a:gd name="connsiteX54" fmla="*/ 586964 w 607639"/>
                    <a:gd name="connsiteY54" fmla="*/ 206192 h 605381"/>
                    <a:gd name="connsiteX55" fmla="*/ 20535 w 607639"/>
                    <a:gd name="connsiteY55" fmla="*/ 206192 h 605381"/>
                    <a:gd name="connsiteX56" fmla="*/ 20535 w 607639"/>
                    <a:gd name="connsiteY56" fmla="*/ 141490 h 605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607639" h="605381">
                      <a:moveTo>
                        <a:pt x="0" y="547235"/>
                      </a:moveTo>
                      <a:lnTo>
                        <a:pt x="23853" y="547235"/>
                      </a:lnTo>
                      <a:lnTo>
                        <a:pt x="36136" y="547235"/>
                      </a:lnTo>
                      <a:lnTo>
                        <a:pt x="190916" y="547235"/>
                      </a:lnTo>
                      <a:lnTo>
                        <a:pt x="212990" y="547235"/>
                      </a:lnTo>
                      <a:lnTo>
                        <a:pt x="394560" y="547235"/>
                      </a:lnTo>
                      <a:lnTo>
                        <a:pt x="416634" y="547235"/>
                      </a:lnTo>
                      <a:lnTo>
                        <a:pt x="571503" y="547235"/>
                      </a:lnTo>
                      <a:lnTo>
                        <a:pt x="583786" y="547235"/>
                      </a:lnTo>
                      <a:lnTo>
                        <a:pt x="607639" y="547235"/>
                      </a:lnTo>
                      <a:lnTo>
                        <a:pt x="607639" y="605381"/>
                      </a:lnTo>
                      <a:lnTo>
                        <a:pt x="0" y="605381"/>
                      </a:lnTo>
                      <a:close/>
                      <a:moveTo>
                        <a:pt x="321849" y="269278"/>
                      </a:moveTo>
                      <a:lnTo>
                        <a:pt x="394531" y="269278"/>
                      </a:lnTo>
                      <a:lnTo>
                        <a:pt x="394531" y="511247"/>
                      </a:lnTo>
                      <a:lnTo>
                        <a:pt x="358501" y="511247"/>
                      </a:lnTo>
                      <a:lnTo>
                        <a:pt x="321849" y="511247"/>
                      </a:lnTo>
                      <a:close/>
                      <a:moveTo>
                        <a:pt x="212966" y="269278"/>
                      </a:moveTo>
                      <a:lnTo>
                        <a:pt x="285790" y="269278"/>
                      </a:lnTo>
                      <a:lnTo>
                        <a:pt x="285790" y="511247"/>
                      </a:lnTo>
                      <a:lnTo>
                        <a:pt x="249111" y="511247"/>
                      </a:lnTo>
                      <a:lnTo>
                        <a:pt x="212966" y="511247"/>
                      </a:lnTo>
                      <a:close/>
                      <a:moveTo>
                        <a:pt x="446972" y="242181"/>
                      </a:moveTo>
                      <a:lnTo>
                        <a:pt x="553523" y="242181"/>
                      </a:lnTo>
                      <a:lnTo>
                        <a:pt x="553523" y="453133"/>
                      </a:lnTo>
                      <a:lnTo>
                        <a:pt x="583788" y="453133"/>
                      </a:lnTo>
                      <a:lnTo>
                        <a:pt x="583788" y="511247"/>
                      </a:lnTo>
                      <a:lnTo>
                        <a:pt x="547648" y="511247"/>
                      </a:lnTo>
                      <a:lnTo>
                        <a:pt x="452758" y="511247"/>
                      </a:lnTo>
                      <a:lnTo>
                        <a:pt x="416618" y="511247"/>
                      </a:lnTo>
                      <a:lnTo>
                        <a:pt x="416618" y="453133"/>
                      </a:lnTo>
                      <a:lnTo>
                        <a:pt x="446972" y="453133"/>
                      </a:lnTo>
                      <a:close/>
                      <a:moveTo>
                        <a:pt x="54106" y="242181"/>
                      </a:moveTo>
                      <a:lnTo>
                        <a:pt x="160624" y="242181"/>
                      </a:lnTo>
                      <a:lnTo>
                        <a:pt x="160624" y="453133"/>
                      </a:lnTo>
                      <a:lnTo>
                        <a:pt x="190879" y="453133"/>
                      </a:lnTo>
                      <a:lnTo>
                        <a:pt x="190879" y="511247"/>
                      </a:lnTo>
                      <a:lnTo>
                        <a:pt x="154839" y="511247"/>
                      </a:lnTo>
                      <a:lnTo>
                        <a:pt x="59891" y="511247"/>
                      </a:lnTo>
                      <a:lnTo>
                        <a:pt x="23851" y="511247"/>
                      </a:lnTo>
                      <a:lnTo>
                        <a:pt x="23851" y="453133"/>
                      </a:lnTo>
                      <a:lnTo>
                        <a:pt x="54106" y="453133"/>
                      </a:lnTo>
                      <a:close/>
                      <a:moveTo>
                        <a:pt x="303820" y="98933"/>
                      </a:moveTo>
                      <a:cubicBezTo>
                        <a:pt x="314479" y="98933"/>
                        <a:pt x="323120" y="107542"/>
                        <a:pt x="323120" y="118162"/>
                      </a:cubicBezTo>
                      <a:cubicBezTo>
                        <a:pt x="323120" y="128782"/>
                        <a:pt x="314479" y="137391"/>
                        <a:pt x="303820" y="137391"/>
                      </a:cubicBezTo>
                      <a:cubicBezTo>
                        <a:pt x="293161" y="137391"/>
                        <a:pt x="284520" y="128782"/>
                        <a:pt x="284520" y="118162"/>
                      </a:cubicBezTo>
                      <a:cubicBezTo>
                        <a:pt x="284520" y="107542"/>
                        <a:pt x="293161" y="98933"/>
                        <a:pt x="303820" y="98933"/>
                      </a:cubicBezTo>
                      <a:close/>
                      <a:moveTo>
                        <a:pt x="303749" y="62835"/>
                      </a:moveTo>
                      <a:cubicBezTo>
                        <a:pt x="273221" y="62835"/>
                        <a:pt x="248388" y="87631"/>
                        <a:pt x="248388" y="118116"/>
                      </a:cubicBezTo>
                      <a:cubicBezTo>
                        <a:pt x="248388" y="148600"/>
                        <a:pt x="273221" y="173397"/>
                        <a:pt x="303749" y="173397"/>
                      </a:cubicBezTo>
                      <a:cubicBezTo>
                        <a:pt x="334278" y="173397"/>
                        <a:pt x="359111" y="148600"/>
                        <a:pt x="359111" y="118116"/>
                      </a:cubicBezTo>
                      <a:cubicBezTo>
                        <a:pt x="359111" y="87631"/>
                        <a:pt x="334278" y="62835"/>
                        <a:pt x="303749" y="62835"/>
                      </a:cubicBezTo>
                      <a:close/>
                      <a:moveTo>
                        <a:pt x="303749" y="0"/>
                      </a:moveTo>
                      <a:lnTo>
                        <a:pt x="586964" y="141490"/>
                      </a:lnTo>
                      <a:lnTo>
                        <a:pt x="586964" y="206192"/>
                      </a:lnTo>
                      <a:lnTo>
                        <a:pt x="20535" y="206192"/>
                      </a:lnTo>
                      <a:lnTo>
                        <a:pt x="20535" y="14149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cxnSp>
          <p:nvCxnSpPr>
            <p:cNvPr id="12" name="直接连接符 11"/>
            <p:cNvCxnSpPr/>
            <p:nvPr/>
          </p:nvCxnSpPr>
          <p:spPr>
            <a:xfrm>
              <a:off x="8526000" y="2664000"/>
              <a:ext cx="2992900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8526000" y="4549950"/>
              <a:ext cx="2992900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1099031" y="3144763"/>
            <a:ext cx="5419185" cy="895350"/>
          </a:xfrm>
        </p:spPr>
        <p:txBody>
          <a:bodyPr/>
          <a:lstStyle/>
          <a:p>
            <a:r>
              <a:rPr lang="en-US" altLang="zh-CN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>
          <a:xfrm>
            <a:off x="1100147" y="4040113"/>
            <a:ext cx="5419185" cy="1015623"/>
          </a:xfrm>
        </p:spPr>
        <p:txBody>
          <a:bodyPr/>
          <a:lstStyle/>
          <a:p>
            <a:pPr lvl="0"/>
            <a:r>
              <a:rPr lang="en-US" altLang="zh-CN"/>
              <a:t>Supporting text here.</a:t>
            </a:r>
            <a:endParaRPr lang="en-US" altLang="zh-CN"/>
          </a:p>
          <a:p>
            <a:pPr lvl="0"/>
            <a:r>
              <a:rPr lang="en-US" altLang="zh-CN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1212106" y="2610664"/>
            <a:ext cx="1023516" cy="889909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/04</a:t>
            </a:r>
            <a:endParaRPr lang="zh-CN" altLang="en-US" spc="1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599" y="6240463"/>
            <a:ext cx="2909888" cy="206381"/>
          </a:xfrm>
        </p:spPr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24" name="3512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2070102" y="1516087"/>
            <a:ext cx="8051798" cy="3825826"/>
            <a:chOff x="2070102" y="1516087"/>
            <a:chExt cx="8051798" cy="3825826"/>
          </a:xfrm>
        </p:grpSpPr>
        <p:grpSp>
          <p:nvGrpSpPr>
            <p:cNvPr id="25" name="ïsļîḑè"/>
            <p:cNvGrpSpPr/>
            <p:nvPr/>
          </p:nvGrpSpPr>
          <p:grpSpPr>
            <a:xfrm>
              <a:off x="2070102" y="1516087"/>
              <a:ext cx="3667227" cy="3825826"/>
              <a:chOff x="945391" y="1130300"/>
              <a:chExt cx="2315609" cy="2415754"/>
            </a:xfrm>
          </p:grpSpPr>
          <p:sp>
            <p:nvSpPr>
              <p:cNvPr id="33" name="ïŝľídè"/>
              <p:cNvSpPr/>
              <p:nvPr/>
            </p:nvSpPr>
            <p:spPr bwMode="auto">
              <a:xfrm>
                <a:off x="945391" y="1130300"/>
                <a:ext cx="2315609" cy="2415754"/>
              </a:xfrm>
              <a:custGeom>
                <a:avLst/>
                <a:gdLst>
                  <a:gd name="T0" fmla="*/ 538 w 1089"/>
                  <a:gd name="T1" fmla="*/ 1138 h 1138"/>
                  <a:gd name="T2" fmla="*/ 466 w 1089"/>
                  <a:gd name="T3" fmla="*/ 1122 h 1138"/>
                  <a:gd name="T4" fmla="*/ 71 w 1089"/>
                  <a:gd name="T5" fmla="*/ 895 h 1138"/>
                  <a:gd name="T6" fmla="*/ 0 w 1089"/>
                  <a:gd name="T7" fmla="*/ 772 h 1138"/>
                  <a:gd name="T8" fmla="*/ 4 w 1089"/>
                  <a:gd name="T9" fmla="*/ 248 h 1138"/>
                  <a:gd name="T10" fmla="*/ 79 w 1089"/>
                  <a:gd name="T11" fmla="*/ 143 h 1138"/>
                  <a:gd name="T12" fmla="*/ 455 w 1089"/>
                  <a:gd name="T13" fmla="*/ 12 h 1138"/>
                  <a:gd name="T14" fmla="*/ 540 w 1089"/>
                  <a:gd name="T15" fmla="*/ 0 h 1138"/>
                  <a:gd name="T16" fmla="*/ 621 w 1089"/>
                  <a:gd name="T17" fmla="*/ 11 h 1138"/>
                  <a:gd name="T18" fmla="*/ 1015 w 1089"/>
                  <a:gd name="T19" fmla="*/ 144 h 1138"/>
                  <a:gd name="T20" fmla="*/ 1088 w 1089"/>
                  <a:gd name="T21" fmla="*/ 247 h 1138"/>
                  <a:gd name="T22" fmla="*/ 1078 w 1089"/>
                  <a:gd name="T23" fmla="*/ 772 h 1138"/>
                  <a:gd name="T24" fmla="*/ 1005 w 1089"/>
                  <a:gd name="T25" fmla="*/ 895 h 1138"/>
                  <a:gd name="T26" fmla="*/ 609 w 1089"/>
                  <a:gd name="T27" fmla="*/ 1122 h 1138"/>
                  <a:gd name="T28" fmla="*/ 538 w 1089"/>
                  <a:gd name="T29" fmla="*/ 1138 h 1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89" h="1138">
                    <a:moveTo>
                      <a:pt x="538" y="1138"/>
                    </a:moveTo>
                    <a:cubicBezTo>
                      <a:pt x="511" y="1138"/>
                      <a:pt x="485" y="1132"/>
                      <a:pt x="466" y="1122"/>
                    </a:cubicBezTo>
                    <a:cubicBezTo>
                      <a:pt x="71" y="895"/>
                      <a:pt x="71" y="895"/>
                      <a:pt x="71" y="895"/>
                    </a:cubicBezTo>
                    <a:cubicBezTo>
                      <a:pt x="32" y="873"/>
                      <a:pt x="0" y="817"/>
                      <a:pt x="0" y="772"/>
                    </a:cubicBezTo>
                    <a:cubicBezTo>
                      <a:pt x="4" y="248"/>
                      <a:pt x="4" y="248"/>
                      <a:pt x="4" y="248"/>
                    </a:cubicBezTo>
                    <a:cubicBezTo>
                      <a:pt x="4" y="205"/>
                      <a:pt x="38" y="157"/>
                      <a:pt x="79" y="143"/>
                    </a:cubicBezTo>
                    <a:cubicBezTo>
                      <a:pt x="455" y="12"/>
                      <a:pt x="455" y="12"/>
                      <a:pt x="455" y="12"/>
                    </a:cubicBezTo>
                    <a:cubicBezTo>
                      <a:pt x="477" y="4"/>
                      <a:pt x="508" y="0"/>
                      <a:pt x="540" y="0"/>
                    </a:cubicBezTo>
                    <a:cubicBezTo>
                      <a:pt x="570" y="0"/>
                      <a:pt x="600" y="4"/>
                      <a:pt x="621" y="11"/>
                    </a:cubicBezTo>
                    <a:cubicBezTo>
                      <a:pt x="1015" y="144"/>
                      <a:pt x="1015" y="144"/>
                      <a:pt x="1015" y="144"/>
                    </a:cubicBezTo>
                    <a:cubicBezTo>
                      <a:pt x="1056" y="157"/>
                      <a:pt x="1089" y="205"/>
                      <a:pt x="1088" y="247"/>
                    </a:cubicBezTo>
                    <a:cubicBezTo>
                      <a:pt x="1078" y="772"/>
                      <a:pt x="1078" y="772"/>
                      <a:pt x="1078" y="772"/>
                    </a:cubicBezTo>
                    <a:cubicBezTo>
                      <a:pt x="1077" y="816"/>
                      <a:pt x="1044" y="873"/>
                      <a:pt x="1005" y="895"/>
                    </a:cubicBezTo>
                    <a:cubicBezTo>
                      <a:pt x="609" y="1122"/>
                      <a:pt x="609" y="1122"/>
                      <a:pt x="609" y="1122"/>
                    </a:cubicBezTo>
                    <a:cubicBezTo>
                      <a:pt x="591" y="1132"/>
                      <a:pt x="565" y="1138"/>
                      <a:pt x="538" y="1138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34" name="íṡ1íḑê"/>
              <p:cNvSpPr/>
              <p:nvPr/>
            </p:nvSpPr>
            <p:spPr bwMode="auto">
              <a:xfrm>
                <a:off x="1096631" y="1289716"/>
                <a:ext cx="2013129" cy="2077508"/>
              </a:xfrm>
              <a:custGeom>
                <a:avLst/>
                <a:gdLst>
                  <a:gd name="T0" fmla="*/ 83 w 947"/>
                  <a:gd name="T1" fmla="*/ 784 h 979"/>
                  <a:gd name="T2" fmla="*/ 0 w 947"/>
                  <a:gd name="T3" fmla="*/ 643 h 979"/>
                  <a:gd name="T4" fmla="*/ 3 w 947"/>
                  <a:gd name="T5" fmla="*/ 243 h 979"/>
                  <a:gd name="T6" fmla="*/ 94 w 947"/>
                  <a:gd name="T7" fmla="*/ 116 h 979"/>
                  <a:gd name="T8" fmla="*/ 378 w 947"/>
                  <a:gd name="T9" fmla="*/ 18 h 979"/>
                  <a:gd name="T10" fmla="*/ 558 w 947"/>
                  <a:gd name="T11" fmla="*/ 17 h 979"/>
                  <a:gd name="T12" fmla="*/ 857 w 947"/>
                  <a:gd name="T13" fmla="*/ 117 h 979"/>
                  <a:gd name="T14" fmla="*/ 946 w 947"/>
                  <a:gd name="T15" fmla="*/ 243 h 979"/>
                  <a:gd name="T16" fmla="*/ 938 w 947"/>
                  <a:gd name="T17" fmla="*/ 642 h 979"/>
                  <a:gd name="T18" fmla="*/ 853 w 947"/>
                  <a:gd name="T19" fmla="*/ 783 h 979"/>
                  <a:gd name="T20" fmla="*/ 550 w 947"/>
                  <a:gd name="T21" fmla="*/ 953 h 979"/>
                  <a:gd name="T22" fmla="*/ 384 w 947"/>
                  <a:gd name="T23" fmla="*/ 953 h 979"/>
                  <a:gd name="T24" fmla="*/ 83 w 947"/>
                  <a:gd name="T25" fmla="*/ 784 h 9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47" h="979">
                    <a:moveTo>
                      <a:pt x="83" y="784"/>
                    </a:moveTo>
                    <a:cubicBezTo>
                      <a:pt x="37" y="759"/>
                      <a:pt x="0" y="695"/>
                      <a:pt x="0" y="643"/>
                    </a:cubicBezTo>
                    <a:cubicBezTo>
                      <a:pt x="3" y="243"/>
                      <a:pt x="3" y="243"/>
                      <a:pt x="3" y="243"/>
                    </a:cubicBezTo>
                    <a:cubicBezTo>
                      <a:pt x="4" y="191"/>
                      <a:pt x="44" y="134"/>
                      <a:pt x="94" y="116"/>
                    </a:cubicBezTo>
                    <a:cubicBezTo>
                      <a:pt x="378" y="18"/>
                      <a:pt x="378" y="18"/>
                      <a:pt x="378" y="18"/>
                    </a:cubicBezTo>
                    <a:cubicBezTo>
                      <a:pt x="427" y="1"/>
                      <a:pt x="508" y="0"/>
                      <a:pt x="558" y="17"/>
                    </a:cubicBezTo>
                    <a:cubicBezTo>
                      <a:pt x="857" y="117"/>
                      <a:pt x="857" y="117"/>
                      <a:pt x="857" y="117"/>
                    </a:cubicBezTo>
                    <a:cubicBezTo>
                      <a:pt x="907" y="134"/>
                      <a:pt x="947" y="191"/>
                      <a:pt x="946" y="243"/>
                    </a:cubicBezTo>
                    <a:cubicBezTo>
                      <a:pt x="938" y="642"/>
                      <a:pt x="938" y="642"/>
                      <a:pt x="938" y="642"/>
                    </a:cubicBezTo>
                    <a:cubicBezTo>
                      <a:pt x="937" y="694"/>
                      <a:pt x="899" y="758"/>
                      <a:pt x="853" y="783"/>
                    </a:cubicBezTo>
                    <a:cubicBezTo>
                      <a:pt x="550" y="953"/>
                      <a:pt x="550" y="953"/>
                      <a:pt x="550" y="953"/>
                    </a:cubicBezTo>
                    <a:cubicBezTo>
                      <a:pt x="505" y="979"/>
                      <a:pt x="430" y="979"/>
                      <a:pt x="384" y="953"/>
                    </a:cubicBezTo>
                    <a:lnTo>
                      <a:pt x="83" y="78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35" name="íṥḻîḍê"/>
              <p:cNvSpPr/>
              <p:nvPr/>
            </p:nvSpPr>
            <p:spPr bwMode="auto">
              <a:xfrm>
                <a:off x="1338820" y="1248840"/>
                <a:ext cx="1528752" cy="458830"/>
              </a:xfrm>
              <a:custGeom>
                <a:avLst/>
                <a:gdLst>
                  <a:gd name="T0" fmla="*/ 716 w 719"/>
                  <a:gd name="T1" fmla="*/ 0 h 216"/>
                  <a:gd name="T2" fmla="*/ 362 w 719"/>
                  <a:gd name="T3" fmla="*/ 0 h 216"/>
                  <a:gd name="T4" fmla="*/ 359 w 719"/>
                  <a:gd name="T5" fmla="*/ 0 h 216"/>
                  <a:gd name="T6" fmla="*/ 359 w 719"/>
                  <a:gd name="T7" fmla="*/ 0 h 216"/>
                  <a:gd name="T8" fmla="*/ 356 w 719"/>
                  <a:gd name="T9" fmla="*/ 0 h 216"/>
                  <a:gd name="T10" fmla="*/ 2 w 719"/>
                  <a:gd name="T11" fmla="*/ 0 h 216"/>
                  <a:gd name="T12" fmla="*/ 0 w 719"/>
                  <a:gd name="T13" fmla="*/ 0 h 216"/>
                  <a:gd name="T14" fmla="*/ 39 w 719"/>
                  <a:gd name="T15" fmla="*/ 9 h 216"/>
                  <a:gd name="T16" fmla="*/ 46 w 719"/>
                  <a:gd name="T17" fmla="*/ 13 h 216"/>
                  <a:gd name="T18" fmla="*/ 49 w 719"/>
                  <a:gd name="T19" fmla="*/ 14 h 216"/>
                  <a:gd name="T20" fmla="*/ 53 w 719"/>
                  <a:gd name="T21" fmla="*/ 17 h 216"/>
                  <a:gd name="T22" fmla="*/ 56 w 719"/>
                  <a:gd name="T23" fmla="*/ 19 h 216"/>
                  <a:gd name="T24" fmla="*/ 59 w 719"/>
                  <a:gd name="T25" fmla="*/ 22 h 216"/>
                  <a:gd name="T26" fmla="*/ 63 w 719"/>
                  <a:gd name="T27" fmla="*/ 25 h 216"/>
                  <a:gd name="T28" fmla="*/ 64 w 719"/>
                  <a:gd name="T29" fmla="*/ 27 h 216"/>
                  <a:gd name="T30" fmla="*/ 70 w 719"/>
                  <a:gd name="T31" fmla="*/ 33 h 216"/>
                  <a:gd name="T32" fmla="*/ 71 w 719"/>
                  <a:gd name="T33" fmla="*/ 34 h 216"/>
                  <a:gd name="T34" fmla="*/ 75 w 719"/>
                  <a:gd name="T35" fmla="*/ 38 h 216"/>
                  <a:gd name="T36" fmla="*/ 76 w 719"/>
                  <a:gd name="T37" fmla="*/ 40 h 216"/>
                  <a:gd name="T38" fmla="*/ 77 w 719"/>
                  <a:gd name="T39" fmla="*/ 41 h 216"/>
                  <a:gd name="T40" fmla="*/ 78 w 719"/>
                  <a:gd name="T41" fmla="*/ 43 h 216"/>
                  <a:gd name="T42" fmla="*/ 81 w 719"/>
                  <a:gd name="T43" fmla="*/ 47 h 216"/>
                  <a:gd name="T44" fmla="*/ 81 w 719"/>
                  <a:gd name="T45" fmla="*/ 48 h 216"/>
                  <a:gd name="T46" fmla="*/ 81 w 719"/>
                  <a:gd name="T47" fmla="*/ 48 h 216"/>
                  <a:gd name="T48" fmla="*/ 81 w 719"/>
                  <a:gd name="T49" fmla="*/ 48 h 216"/>
                  <a:gd name="T50" fmla="*/ 86 w 719"/>
                  <a:gd name="T51" fmla="*/ 59 h 216"/>
                  <a:gd name="T52" fmla="*/ 86 w 719"/>
                  <a:gd name="T53" fmla="*/ 59 h 216"/>
                  <a:gd name="T54" fmla="*/ 96 w 719"/>
                  <a:gd name="T55" fmla="*/ 95 h 216"/>
                  <a:gd name="T56" fmla="*/ 96 w 719"/>
                  <a:gd name="T57" fmla="*/ 98 h 216"/>
                  <a:gd name="T58" fmla="*/ 111 w 719"/>
                  <a:gd name="T59" fmla="*/ 166 h 216"/>
                  <a:gd name="T60" fmla="*/ 192 w 719"/>
                  <a:gd name="T61" fmla="*/ 216 h 216"/>
                  <a:gd name="T62" fmla="*/ 356 w 719"/>
                  <a:gd name="T63" fmla="*/ 216 h 216"/>
                  <a:gd name="T64" fmla="*/ 359 w 719"/>
                  <a:gd name="T65" fmla="*/ 216 h 216"/>
                  <a:gd name="T66" fmla="*/ 359 w 719"/>
                  <a:gd name="T67" fmla="*/ 216 h 216"/>
                  <a:gd name="T68" fmla="*/ 362 w 719"/>
                  <a:gd name="T69" fmla="*/ 216 h 216"/>
                  <a:gd name="T70" fmla="*/ 526 w 719"/>
                  <a:gd name="T71" fmla="*/ 216 h 216"/>
                  <a:gd name="T72" fmla="*/ 607 w 719"/>
                  <a:gd name="T73" fmla="*/ 166 h 216"/>
                  <a:gd name="T74" fmla="*/ 622 w 719"/>
                  <a:gd name="T75" fmla="*/ 98 h 216"/>
                  <a:gd name="T76" fmla="*/ 622 w 719"/>
                  <a:gd name="T77" fmla="*/ 96 h 216"/>
                  <a:gd name="T78" fmla="*/ 632 w 719"/>
                  <a:gd name="T79" fmla="*/ 59 h 216"/>
                  <a:gd name="T80" fmla="*/ 637 w 719"/>
                  <a:gd name="T81" fmla="*/ 48 h 216"/>
                  <a:gd name="T82" fmla="*/ 654 w 719"/>
                  <a:gd name="T83" fmla="*/ 27 h 216"/>
                  <a:gd name="T84" fmla="*/ 656 w 719"/>
                  <a:gd name="T85" fmla="*/ 25 h 216"/>
                  <a:gd name="T86" fmla="*/ 659 w 719"/>
                  <a:gd name="T87" fmla="*/ 22 h 216"/>
                  <a:gd name="T88" fmla="*/ 662 w 719"/>
                  <a:gd name="T89" fmla="*/ 19 h 216"/>
                  <a:gd name="T90" fmla="*/ 665 w 719"/>
                  <a:gd name="T91" fmla="*/ 17 h 216"/>
                  <a:gd name="T92" fmla="*/ 669 w 719"/>
                  <a:gd name="T93" fmla="*/ 14 h 216"/>
                  <a:gd name="T94" fmla="*/ 672 w 719"/>
                  <a:gd name="T95" fmla="*/ 13 h 216"/>
                  <a:gd name="T96" fmla="*/ 679 w 719"/>
                  <a:gd name="T97" fmla="*/ 9 h 216"/>
                  <a:gd name="T98" fmla="*/ 719 w 719"/>
                  <a:gd name="T99" fmla="*/ 0 h 216"/>
                  <a:gd name="T100" fmla="*/ 716 w 719"/>
                  <a:gd name="T101" fmla="*/ 0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719" h="216">
                    <a:moveTo>
                      <a:pt x="716" y="0"/>
                    </a:moveTo>
                    <a:cubicBezTo>
                      <a:pt x="362" y="0"/>
                      <a:pt x="362" y="0"/>
                      <a:pt x="362" y="0"/>
                    </a:cubicBezTo>
                    <a:cubicBezTo>
                      <a:pt x="359" y="0"/>
                      <a:pt x="359" y="0"/>
                      <a:pt x="359" y="0"/>
                    </a:cubicBezTo>
                    <a:cubicBezTo>
                      <a:pt x="359" y="0"/>
                      <a:pt x="359" y="0"/>
                      <a:pt x="359" y="0"/>
                    </a:cubicBezTo>
                    <a:cubicBezTo>
                      <a:pt x="356" y="0"/>
                      <a:pt x="356" y="0"/>
                      <a:pt x="356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13" y="0"/>
                      <a:pt x="27" y="4"/>
                      <a:pt x="39" y="9"/>
                    </a:cubicBezTo>
                    <a:cubicBezTo>
                      <a:pt x="42" y="10"/>
                      <a:pt x="44" y="12"/>
                      <a:pt x="46" y="13"/>
                    </a:cubicBezTo>
                    <a:cubicBezTo>
                      <a:pt x="47" y="13"/>
                      <a:pt x="48" y="14"/>
                      <a:pt x="49" y="14"/>
                    </a:cubicBezTo>
                    <a:cubicBezTo>
                      <a:pt x="50" y="15"/>
                      <a:pt x="52" y="16"/>
                      <a:pt x="53" y="17"/>
                    </a:cubicBezTo>
                    <a:cubicBezTo>
                      <a:pt x="54" y="18"/>
                      <a:pt x="55" y="19"/>
                      <a:pt x="56" y="19"/>
                    </a:cubicBezTo>
                    <a:cubicBezTo>
                      <a:pt x="57" y="20"/>
                      <a:pt x="58" y="21"/>
                      <a:pt x="59" y="22"/>
                    </a:cubicBezTo>
                    <a:cubicBezTo>
                      <a:pt x="60" y="23"/>
                      <a:pt x="61" y="24"/>
                      <a:pt x="63" y="25"/>
                    </a:cubicBezTo>
                    <a:cubicBezTo>
                      <a:pt x="63" y="25"/>
                      <a:pt x="64" y="26"/>
                      <a:pt x="64" y="27"/>
                    </a:cubicBezTo>
                    <a:cubicBezTo>
                      <a:pt x="67" y="29"/>
                      <a:pt x="69" y="31"/>
                      <a:pt x="70" y="33"/>
                    </a:cubicBezTo>
                    <a:cubicBezTo>
                      <a:pt x="71" y="33"/>
                      <a:pt x="71" y="34"/>
                      <a:pt x="71" y="34"/>
                    </a:cubicBezTo>
                    <a:cubicBezTo>
                      <a:pt x="72" y="35"/>
                      <a:pt x="73" y="37"/>
                      <a:pt x="75" y="38"/>
                    </a:cubicBezTo>
                    <a:cubicBezTo>
                      <a:pt x="75" y="39"/>
                      <a:pt x="75" y="39"/>
                      <a:pt x="76" y="40"/>
                    </a:cubicBezTo>
                    <a:cubicBezTo>
                      <a:pt x="76" y="40"/>
                      <a:pt x="76" y="40"/>
                      <a:pt x="77" y="41"/>
                    </a:cubicBezTo>
                    <a:cubicBezTo>
                      <a:pt x="77" y="41"/>
                      <a:pt x="77" y="42"/>
                      <a:pt x="78" y="43"/>
                    </a:cubicBezTo>
                    <a:cubicBezTo>
                      <a:pt x="79" y="44"/>
                      <a:pt x="80" y="46"/>
                      <a:pt x="81" y="47"/>
                    </a:cubicBezTo>
                    <a:cubicBezTo>
                      <a:pt x="81" y="47"/>
                      <a:pt x="81" y="48"/>
                      <a:pt x="81" y="48"/>
                    </a:cubicBezTo>
                    <a:cubicBezTo>
                      <a:pt x="81" y="48"/>
                      <a:pt x="81" y="48"/>
                      <a:pt x="81" y="48"/>
                    </a:cubicBezTo>
                    <a:cubicBezTo>
                      <a:pt x="81" y="48"/>
                      <a:pt x="81" y="48"/>
                      <a:pt x="81" y="48"/>
                    </a:cubicBezTo>
                    <a:cubicBezTo>
                      <a:pt x="83" y="52"/>
                      <a:pt x="85" y="55"/>
                      <a:pt x="86" y="59"/>
                    </a:cubicBezTo>
                    <a:cubicBezTo>
                      <a:pt x="86" y="59"/>
                      <a:pt x="86" y="59"/>
                      <a:pt x="86" y="59"/>
                    </a:cubicBezTo>
                    <a:cubicBezTo>
                      <a:pt x="91" y="70"/>
                      <a:pt x="94" y="83"/>
                      <a:pt x="96" y="95"/>
                    </a:cubicBezTo>
                    <a:cubicBezTo>
                      <a:pt x="96" y="96"/>
                      <a:pt x="96" y="97"/>
                      <a:pt x="96" y="98"/>
                    </a:cubicBezTo>
                    <a:cubicBezTo>
                      <a:pt x="99" y="121"/>
                      <a:pt x="101" y="145"/>
                      <a:pt x="111" y="166"/>
                    </a:cubicBezTo>
                    <a:cubicBezTo>
                      <a:pt x="127" y="199"/>
                      <a:pt x="155" y="216"/>
                      <a:pt x="192" y="216"/>
                    </a:cubicBezTo>
                    <a:cubicBezTo>
                      <a:pt x="192" y="216"/>
                      <a:pt x="356" y="216"/>
                      <a:pt x="356" y="216"/>
                    </a:cubicBezTo>
                    <a:cubicBezTo>
                      <a:pt x="356" y="216"/>
                      <a:pt x="357" y="216"/>
                      <a:pt x="359" y="216"/>
                    </a:cubicBezTo>
                    <a:cubicBezTo>
                      <a:pt x="359" y="216"/>
                      <a:pt x="359" y="216"/>
                      <a:pt x="359" y="216"/>
                    </a:cubicBezTo>
                    <a:cubicBezTo>
                      <a:pt x="361" y="216"/>
                      <a:pt x="362" y="216"/>
                      <a:pt x="362" y="216"/>
                    </a:cubicBezTo>
                    <a:cubicBezTo>
                      <a:pt x="362" y="216"/>
                      <a:pt x="526" y="216"/>
                      <a:pt x="526" y="216"/>
                    </a:cubicBezTo>
                    <a:cubicBezTo>
                      <a:pt x="563" y="216"/>
                      <a:pt x="591" y="199"/>
                      <a:pt x="607" y="166"/>
                    </a:cubicBezTo>
                    <a:cubicBezTo>
                      <a:pt x="618" y="145"/>
                      <a:pt x="619" y="121"/>
                      <a:pt x="622" y="98"/>
                    </a:cubicBezTo>
                    <a:cubicBezTo>
                      <a:pt x="622" y="98"/>
                      <a:pt x="622" y="97"/>
                      <a:pt x="622" y="96"/>
                    </a:cubicBezTo>
                    <a:cubicBezTo>
                      <a:pt x="624" y="83"/>
                      <a:pt x="627" y="71"/>
                      <a:pt x="632" y="59"/>
                    </a:cubicBezTo>
                    <a:cubicBezTo>
                      <a:pt x="633" y="55"/>
                      <a:pt x="635" y="51"/>
                      <a:pt x="637" y="48"/>
                    </a:cubicBezTo>
                    <a:cubicBezTo>
                      <a:pt x="642" y="40"/>
                      <a:pt x="647" y="33"/>
                      <a:pt x="654" y="27"/>
                    </a:cubicBezTo>
                    <a:cubicBezTo>
                      <a:pt x="654" y="26"/>
                      <a:pt x="655" y="25"/>
                      <a:pt x="656" y="25"/>
                    </a:cubicBezTo>
                    <a:cubicBezTo>
                      <a:pt x="657" y="24"/>
                      <a:pt x="658" y="23"/>
                      <a:pt x="659" y="22"/>
                    </a:cubicBezTo>
                    <a:cubicBezTo>
                      <a:pt x="660" y="21"/>
                      <a:pt x="661" y="20"/>
                      <a:pt x="662" y="19"/>
                    </a:cubicBezTo>
                    <a:cubicBezTo>
                      <a:pt x="663" y="19"/>
                      <a:pt x="664" y="18"/>
                      <a:pt x="665" y="17"/>
                    </a:cubicBezTo>
                    <a:cubicBezTo>
                      <a:pt x="667" y="16"/>
                      <a:pt x="668" y="15"/>
                      <a:pt x="669" y="14"/>
                    </a:cubicBezTo>
                    <a:cubicBezTo>
                      <a:pt x="670" y="14"/>
                      <a:pt x="671" y="13"/>
                      <a:pt x="672" y="13"/>
                    </a:cubicBezTo>
                    <a:cubicBezTo>
                      <a:pt x="674" y="12"/>
                      <a:pt x="676" y="10"/>
                      <a:pt x="679" y="9"/>
                    </a:cubicBezTo>
                    <a:cubicBezTo>
                      <a:pt x="691" y="4"/>
                      <a:pt x="705" y="0"/>
                      <a:pt x="719" y="0"/>
                    </a:cubicBezTo>
                    <a:cubicBezTo>
                      <a:pt x="718" y="0"/>
                      <a:pt x="717" y="0"/>
                      <a:pt x="716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anchor="ctr" anchorCtr="1" compatLnSpc="1">
                <a:normAutofit/>
              </a:bodyPr>
              <a:lstStyle/>
              <a:p>
                <a:pPr algn="ctr"/>
                <a:r>
                  <a:rPr lang="en-US" altLang="zh-CN" sz="1600" b="1" i="1" dirty="0">
                    <a:solidFill>
                      <a:schemeClr val="bg1"/>
                    </a:solidFill>
                  </a:rPr>
                  <a:t>3,000K</a:t>
                </a:r>
                <a:endParaRPr lang="zh-CN" altLang="en-US" sz="1600" b="1" i="1" dirty="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36" name="ïšḻîḍé"/>
              <p:cNvGrpSpPr/>
              <p:nvPr/>
            </p:nvGrpSpPr>
            <p:grpSpPr>
              <a:xfrm>
                <a:off x="1323975" y="1860256"/>
                <a:ext cx="1558441" cy="1259366"/>
                <a:chOff x="1163789" y="2274621"/>
                <a:chExt cx="1436954" cy="1143954"/>
              </a:xfrm>
            </p:grpSpPr>
            <p:sp>
              <p:nvSpPr>
                <p:cNvPr id="37" name="îŝḻîḍê"/>
                <p:cNvSpPr/>
                <p:nvPr/>
              </p:nvSpPr>
              <p:spPr bwMode="auto">
                <a:xfrm>
                  <a:off x="1163789" y="2716427"/>
                  <a:ext cx="1436954" cy="7021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  <a:spcBef>
                      <a:spcPct val="0"/>
                    </a:spcBef>
                  </a:pPr>
                  <a:r>
                    <a:rPr lang="en-US" altLang="zh-CN" sz="1100" dirty="0"/>
                    <a:t>Supporting text here. </a:t>
                  </a:r>
                  <a:endParaRPr lang="en-US" altLang="zh-CN" sz="1100" dirty="0"/>
                </a:p>
                <a:p>
                  <a:pPr algn="ctr">
                    <a:lnSpc>
                      <a:spcPct val="150000"/>
                    </a:lnSpc>
                    <a:spcBef>
                      <a:spcPct val="0"/>
                    </a:spcBef>
                  </a:pPr>
                  <a:r>
                    <a:rPr lang="en-US" altLang="zh-CN" sz="1100" dirty="0"/>
                    <a:t>……</a:t>
                  </a:r>
                  <a:endParaRPr lang="en-US" altLang="zh-CN" sz="1100" dirty="0"/>
                </a:p>
              </p:txBody>
            </p:sp>
            <p:sp>
              <p:nvSpPr>
                <p:cNvPr id="38" name="îşľíḓè"/>
                <p:cNvSpPr txBox="1"/>
                <p:nvPr/>
              </p:nvSpPr>
              <p:spPr bwMode="auto">
                <a:xfrm>
                  <a:off x="1163789" y="2274621"/>
                  <a:ext cx="1436954" cy="44180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</a:pPr>
                  <a:r>
                    <a:rPr lang="en-US" altLang="zh-CN" sz="1600" b="1" dirty="0"/>
                    <a:t>Text here</a:t>
                  </a:r>
                  <a:endParaRPr lang="en-US" altLang="zh-CN" sz="1600" b="1" dirty="0"/>
                </a:p>
              </p:txBody>
            </p:sp>
          </p:grpSp>
        </p:grpSp>
        <p:grpSp>
          <p:nvGrpSpPr>
            <p:cNvPr id="26" name="ïṧḻïḑe"/>
            <p:cNvGrpSpPr/>
            <p:nvPr/>
          </p:nvGrpSpPr>
          <p:grpSpPr>
            <a:xfrm>
              <a:off x="6454673" y="1516087"/>
              <a:ext cx="3667227" cy="3825826"/>
              <a:chOff x="945391" y="1130300"/>
              <a:chExt cx="2315609" cy="2415754"/>
            </a:xfrm>
          </p:grpSpPr>
          <p:sp>
            <p:nvSpPr>
              <p:cNvPr id="27" name="ïS1îḑè"/>
              <p:cNvSpPr/>
              <p:nvPr/>
            </p:nvSpPr>
            <p:spPr bwMode="auto">
              <a:xfrm>
                <a:off x="945391" y="1130300"/>
                <a:ext cx="2315609" cy="2415754"/>
              </a:xfrm>
              <a:custGeom>
                <a:avLst/>
                <a:gdLst>
                  <a:gd name="T0" fmla="*/ 538 w 1089"/>
                  <a:gd name="T1" fmla="*/ 1138 h 1138"/>
                  <a:gd name="T2" fmla="*/ 466 w 1089"/>
                  <a:gd name="T3" fmla="*/ 1122 h 1138"/>
                  <a:gd name="T4" fmla="*/ 71 w 1089"/>
                  <a:gd name="T5" fmla="*/ 895 h 1138"/>
                  <a:gd name="T6" fmla="*/ 0 w 1089"/>
                  <a:gd name="T7" fmla="*/ 772 h 1138"/>
                  <a:gd name="T8" fmla="*/ 4 w 1089"/>
                  <a:gd name="T9" fmla="*/ 248 h 1138"/>
                  <a:gd name="T10" fmla="*/ 79 w 1089"/>
                  <a:gd name="T11" fmla="*/ 143 h 1138"/>
                  <a:gd name="T12" fmla="*/ 455 w 1089"/>
                  <a:gd name="T13" fmla="*/ 12 h 1138"/>
                  <a:gd name="T14" fmla="*/ 540 w 1089"/>
                  <a:gd name="T15" fmla="*/ 0 h 1138"/>
                  <a:gd name="T16" fmla="*/ 621 w 1089"/>
                  <a:gd name="T17" fmla="*/ 11 h 1138"/>
                  <a:gd name="T18" fmla="*/ 1015 w 1089"/>
                  <a:gd name="T19" fmla="*/ 144 h 1138"/>
                  <a:gd name="T20" fmla="*/ 1088 w 1089"/>
                  <a:gd name="T21" fmla="*/ 247 h 1138"/>
                  <a:gd name="T22" fmla="*/ 1078 w 1089"/>
                  <a:gd name="T23" fmla="*/ 772 h 1138"/>
                  <a:gd name="T24" fmla="*/ 1005 w 1089"/>
                  <a:gd name="T25" fmla="*/ 895 h 1138"/>
                  <a:gd name="T26" fmla="*/ 609 w 1089"/>
                  <a:gd name="T27" fmla="*/ 1122 h 1138"/>
                  <a:gd name="T28" fmla="*/ 538 w 1089"/>
                  <a:gd name="T29" fmla="*/ 1138 h 1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89" h="1138">
                    <a:moveTo>
                      <a:pt x="538" y="1138"/>
                    </a:moveTo>
                    <a:cubicBezTo>
                      <a:pt x="511" y="1138"/>
                      <a:pt x="485" y="1132"/>
                      <a:pt x="466" y="1122"/>
                    </a:cubicBezTo>
                    <a:cubicBezTo>
                      <a:pt x="71" y="895"/>
                      <a:pt x="71" y="895"/>
                      <a:pt x="71" y="895"/>
                    </a:cubicBezTo>
                    <a:cubicBezTo>
                      <a:pt x="32" y="873"/>
                      <a:pt x="0" y="817"/>
                      <a:pt x="0" y="772"/>
                    </a:cubicBezTo>
                    <a:cubicBezTo>
                      <a:pt x="4" y="248"/>
                      <a:pt x="4" y="248"/>
                      <a:pt x="4" y="248"/>
                    </a:cubicBezTo>
                    <a:cubicBezTo>
                      <a:pt x="4" y="205"/>
                      <a:pt x="38" y="157"/>
                      <a:pt x="79" y="143"/>
                    </a:cubicBezTo>
                    <a:cubicBezTo>
                      <a:pt x="455" y="12"/>
                      <a:pt x="455" y="12"/>
                      <a:pt x="455" y="12"/>
                    </a:cubicBezTo>
                    <a:cubicBezTo>
                      <a:pt x="477" y="4"/>
                      <a:pt x="508" y="0"/>
                      <a:pt x="540" y="0"/>
                    </a:cubicBezTo>
                    <a:cubicBezTo>
                      <a:pt x="570" y="0"/>
                      <a:pt x="600" y="4"/>
                      <a:pt x="621" y="11"/>
                    </a:cubicBezTo>
                    <a:cubicBezTo>
                      <a:pt x="1015" y="144"/>
                      <a:pt x="1015" y="144"/>
                      <a:pt x="1015" y="144"/>
                    </a:cubicBezTo>
                    <a:cubicBezTo>
                      <a:pt x="1056" y="157"/>
                      <a:pt x="1089" y="205"/>
                      <a:pt x="1088" y="247"/>
                    </a:cubicBezTo>
                    <a:cubicBezTo>
                      <a:pt x="1078" y="772"/>
                      <a:pt x="1078" y="772"/>
                      <a:pt x="1078" y="772"/>
                    </a:cubicBezTo>
                    <a:cubicBezTo>
                      <a:pt x="1077" y="816"/>
                      <a:pt x="1044" y="873"/>
                      <a:pt x="1005" y="895"/>
                    </a:cubicBezTo>
                    <a:cubicBezTo>
                      <a:pt x="609" y="1122"/>
                      <a:pt x="609" y="1122"/>
                      <a:pt x="609" y="1122"/>
                    </a:cubicBezTo>
                    <a:cubicBezTo>
                      <a:pt x="591" y="1132"/>
                      <a:pt x="565" y="1138"/>
                      <a:pt x="538" y="113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28" name="išḻîďe"/>
              <p:cNvSpPr/>
              <p:nvPr/>
            </p:nvSpPr>
            <p:spPr bwMode="auto">
              <a:xfrm>
                <a:off x="1096631" y="1289716"/>
                <a:ext cx="2013129" cy="2077508"/>
              </a:xfrm>
              <a:custGeom>
                <a:avLst/>
                <a:gdLst>
                  <a:gd name="T0" fmla="*/ 83 w 947"/>
                  <a:gd name="T1" fmla="*/ 784 h 979"/>
                  <a:gd name="T2" fmla="*/ 0 w 947"/>
                  <a:gd name="T3" fmla="*/ 643 h 979"/>
                  <a:gd name="T4" fmla="*/ 3 w 947"/>
                  <a:gd name="T5" fmla="*/ 243 h 979"/>
                  <a:gd name="T6" fmla="*/ 94 w 947"/>
                  <a:gd name="T7" fmla="*/ 116 h 979"/>
                  <a:gd name="T8" fmla="*/ 378 w 947"/>
                  <a:gd name="T9" fmla="*/ 18 h 979"/>
                  <a:gd name="T10" fmla="*/ 558 w 947"/>
                  <a:gd name="T11" fmla="*/ 17 h 979"/>
                  <a:gd name="T12" fmla="*/ 857 w 947"/>
                  <a:gd name="T13" fmla="*/ 117 h 979"/>
                  <a:gd name="T14" fmla="*/ 946 w 947"/>
                  <a:gd name="T15" fmla="*/ 243 h 979"/>
                  <a:gd name="T16" fmla="*/ 938 w 947"/>
                  <a:gd name="T17" fmla="*/ 642 h 979"/>
                  <a:gd name="T18" fmla="*/ 853 w 947"/>
                  <a:gd name="T19" fmla="*/ 783 h 979"/>
                  <a:gd name="T20" fmla="*/ 550 w 947"/>
                  <a:gd name="T21" fmla="*/ 953 h 979"/>
                  <a:gd name="T22" fmla="*/ 384 w 947"/>
                  <a:gd name="T23" fmla="*/ 953 h 979"/>
                  <a:gd name="T24" fmla="*/ 83 w 947"/>
                  <a:gd name="T25" fmla="*/ 784 h 9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47" h="979">
                    <a:moveTo>
                      <a:pt x="83" y="784"/>
                    </a:moveTo>
                    <a:cubicBezTo>
                      <a:pt x="37" y="759"/>
                      <a:pt x="0" y="695"/>
                      <a:pt x="0" y="643"/>
                    </a:cubicBezTo>
                    <a:cubicBezTo>
                      <a:pt x="3" y="243"/>
                      <a:pt x="3" y="243"/>
                      <a:pt x="3" y="243"/>
                    </a:cubicBezTo>
                    <a:cubicBezTo>
                      <a:pt x="4" y="191"/>
                      <a:pt x="44" y="134"/>
                      <a:pt x="94" y="116"/>
                    </a:cubicBezTo>
                    <a:cubicBezTo>
                      <a:pt x="378" y="18"/>
                      <a:pt x="378" y="18"/>
                      <a:pt x="378" y="18"/>
                    </a:cubicBezTo>
                    <a:cubicBezTo>
                      <a:pt x="427" y="1"/>
                      <a:pt x="508" y="0"/>
                      <a:pt x="558" y="17"/>
                    </a:cubicBezTo>
                    <a:cubicBezTo>
                      <a:pt x="857" y="117"/>
                      <a:pt x="857" y="117"/>
                      <a:pt x="857" y="117"/>
                    </a:cubicBezTo>
                    <a:cubicBezTo>
                      <a:pt x="907" y="134"/>
                      <a:pt x="947" y="191"/>
                      <a:pt x="946" y="243"/>
                    </a:cubicBezTo>
                    <a:cubicBezTo>
                      <a:pt x="938" y="642"/>
                      <a:pt x="938" y="642"/>
                      <a:pt x="938" y="642"/>
                    </a:cubicBezTo>
                    <a:cubicBezTo>
                      <a:pt x="937" y="694"/>
                      <a:pt x="899" y="758"/>
                      <a:pt x="853" y="783"/>
                    </a:cubicBezTo>
                    <a:cubicBezTo>
                      <a:pt x="550" y="953"/>
                      <a:pt x="550" y="953"/>
                      <a:pt x="550" y="953"/>
                    </a:cubicBezTo>
                    <a:cubicBezTo>
                      <a:pt x="505" y="979"/>
                      <a:pt x="430" y="979"/>
                      <a:pt x="384" y="953"/>
                    </a:cubicBezTo>
                    <a:lnTo>
                      <a:pt x="83" y="78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29" name="ï$líḋê"/>
              <p:cNvSpPr/>
              <p:nvPr/>
            </p:nvSpPr>
            <p:spPr bwMode="auto">
              <a:xfrm>
                <a:off x="1338820" y="1248840"/>
                <a:ext cx="1528752" cy="458830"/>
              </a:xfrm>
              <a:custGeom>
                <a:avLst/>
                <a:gdLst>
                  <a:gd name="T0" fmla="*/ 716 w 719"/>
                  <a:gd name="T1" fmla="*/ 0 h 216"/>
                  <a:gd name="T2" fmla="*/ 362 w 719"/>
                  <a:gd name="T3" fmla="*/ 0 h 216"/>
                  <a:gd name="T4" fmla="*/ 359 w 719"/>
                  <a:gd name="T5" fmla="*/ 0 h 216"/>
                  <a:gd name="T6" fmla="*/ 359 w 719"/>
                  <a:gd name="T7" fmla="*/ 0 h 216"/>
                  <a:gd name="T8" fmla="*/ 356 w 719"/>
                  <a:gd name="T9" fmla="*/ 0 h 216"/>
                  <a:gd name="T10" fmla="*/ 2 w 719"/>
                  <a:gd name="T11" fmla="*/ 0 h 216"/>
                  <a:gd name="T12" fmla="*/ 0 w 719"/>
                  <a:gd name="T13" fmla="*/ 0 h 216"/>
                  <a:gd name="T14" fmla="*/ 39 w 719"/>
                  <a:gd name="T15" fmla="*/ 9 h 216"/>
                  <a:gd name="T16" fmla="*/ 46 w 719"/>
                  <a:gd name="T17" fmla="*/ 13 h 216"/>
                  <a:gd name="T18" fmla="*/ 49 w 719"/>
                  <a:gd name="T19" fmla="*/ 14 h 216"/>
                  <a:gd name="T20" fmla="*/ 53 w 719"/>
                  <a:gd name="T21" fmla="*/ 17 h 216"/>
                  <a:gd name="T22" fmla="*/ 56 w 719"/>
                  <a:gd name="T23" fmla="*/ 19 h 216"/>
                  <a:gd name="T24" fmla="*/ 59 w 719"/>
                  <a:gd name="T25" fmla="*/ 22 h 216"/>
                  <a:gd name="T26" fmla="*/ 63 w 719"/>
                  <a:gd name="T27" fmla="*/ 25 h 216"/>
                  <a:gd name="T28" fmla="*/ 64 w 719"/>
                  <a:gd name="T29" fmla="*/ 27 h 216"/>
                  <a:gd name="T30" fmla="*/ 70 w 719"/>
                  <a:gd name="T31" fmla="*/ 33 h 216"/>
                  <a:gd name="T32" fmla="*/ 71 w 719"/>
                  <a:gd name="T33" fmla="*/ 34 h 216"/>
                  <a:gd name="T34" fmla="*/ 75 w 719"/>
                  <a:gd name="T35" fmla="*/ 38 h 216"/>
                  <a:gd name="T36" fmla="*/ 76 w 719"/>
                  <a:gd name="T37" fmla="*/ 40 h 216"/>
                  <a:gd name="T38" fmla="*/ 77 w 719"/>
                  <a:gd name="T39" fmla="*/ 41 h 216"/>
                  <a:gd name="T40" fmla="*/ 78 w 719"/>
                  <a:gd name="T41" fmla="*/ 43 h 216"/>
                  <a:gd name="T42" fmla="*/ 81 w 719"/>
                  <a:gd name="T43" fmla="*/ 47 h 216"/>
                  <a:gd name="T44" fmla="*/ 81 w 719"/>
                  <a:gd name="T45" fmla="*/ 48 h 216"/>
                  <a:gd name="T46" fmla="*/ 81 w 719"/>
                  <a:gd name="T47" fmla="*/ 48 h 216"/>
                  <a:gd name="T48" fmla="*/ 81 w 719"/>
                  <a:gd name="T49" fmla="*/ 48 h 216"/>
                  <a:gd name="T50" fmla="*/ 86 w 719"/>
                  <a:gd name="T51" fmla="*/ 59 h 216"/>
                  <a:gd name="T52" fmla="*/ 86 w 719"/>
                  <a:gd name="T53" fmla="*/ 59 h 216"/>
                  <a:gd name="T54" fmla="*/ 96 w 719"/>
                  <a:gd name="T55" fmla="*/ 95 h 216"/>
                  <a:gd name="T56" fmla="*/ 96 w 719"/>
                  <a:gd name="T57" fmla="*/ 98 h 216"/>
                  <a:gd name="T58" fmla="*/ 111 w 719"/>
                  <a:gd name="T59" fmla="*/ 166 h 216"/>
                  <a:gd name="T60" fmla="*/ 192 w 719"/>
                  <a:gd name="T61" fmla="*/ 216 h 216"/>
                  <a:gd name="T62" fmla="*/ 356 w 719"/>
                  <a:gd name="T63" fmla="*/ 216 h 216"/>
                  <a:gd name="T64" fmla="*/ 359 w 719"/>
                  <a:gd name="T65" fmla="*/ 216 h 216"/>
                  <a:gd name="T66" fmla="*/ 359 w 719"/>
                  <a:gd name="T67" fmla="*/ 216 h 216"/>
                  <a:gd name="T68" fmla="*/ 362 w 719"/>
                  <a:gd name="T69" fmla="*/ 216 h 216"/>
                  <a:gd name="T70" fmla="*/ 526 w 719"/>
                  <a:gd name="T71" fmla="*/ 216 h 216"/>
                  <a:gd name="T72" fmla="*/ 607 w 719"/>
                  <a:gd name="T73" fmla="*/ 166 h 216"/>
                  <a:gd name="T74" fmla="*/ 622 w 719"/>
                  <a:gd name="T75" fmla="*/ 98 h 216"/>
                  <a:gd name="T76" fmla="*/ 622 w 719"/>
                  <a:gd name="T77" fmla="*/ 96 h 216"/>
                  <a:gd name="T78" fmla="*/ 632 w 719"/>
                  <a:gd name="T79" fmla="*/ 59 h 216"/>
                  <a:gd name="T80" fmla="*/ 637 w 719"/>
                  <a:gd name="T81" fmla="*/ 48 h 216"/>
                  <a:gd name="T82" fmla="*/ 654 w 719"/>
                  <a:gd name="T83" fmla="*/ 27 h 216"/>
                  <a:gd name="T84" fmla="*/ 656 w 719"/>
                  <a:gd name="T85" fmla="*/ 25 h 216"/>
                  <a:gd name="T86" fmla="*/ 659 w 719"/>
                  <a:gd name="T87" fmla="*/ 22 h 216"/>
                  <a:gd name="T88" fmla="*/ 662 w 719"/>
                  <a:gd name="T89" fmla="*/ 19 h 216"/>
                  <a:gd name="T90" fmla="*/ 665 w 719"/>
                  <a:gd name="T91" fmla="*/ 17 h 216"/>
                  <a:gd name="T92" fmla="*/ 669 w 719"/>
                  <a:gd name="T93" fmla="*/ 14 h 216"/>
                  <a:gd name="T94" fmla="*/ 672 w 719"/>
                  <a:gd name="T95" fmla="*/ 13 h 216"/>
                  <a:gd name="T96" fmla="*/ 679 w 719"/>
                  <a:gd name="T97" fmla="*/ 9 h 216"/>
                  <a:gd name="T98" fmla="*/ 719 w 719"/>
                  <a:gd name="T99" fmla="*/ 0 h 216"/>
                  <a:gd name="T100" fmla="*/ 716 w 719"/>
                  <a:gd name="T101" fmla="*/ 0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719" h="216">
                    <a:moveTo>
                      <a:pt x="716" y="0"/>
                    </a:moveTo>
                    <a:cubicBezTo>
                      <a:pt x="362" y="0"/>
                      <a:pt x="362" y="0"/>
                      <a:pt x="362" y="0"/>
                    </a:cubicBezTo>
                    <a:cubicBezTo>
                      <a:pt x="359" y="0"/>
                      <a:pt x="359" y="0"/>
                      <a:pt x="359" y="0"/>
                    </a:cubicBezTo>
                    <a:cubicBezTo>
                      <a:pt x="359" y="0"/>
                      <a:pt x="359" y="0"/>
                      <a:pt x="359" y="0"/>
                    </a:cubicBezTo>
                    <a:cubicBezTo>
                      <a:pt x="356" y="0"/>
                      <a:pt x="356" y="0"/>
                      <a:pt x="356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13" y="0"/>
                      <a:pt x="27" y="4"/>
                      <a:pt x="39" y="9"/>
                    </a:cubicBezTo>
                    <a:cubicBezTo>
                      <a:pt x="42" y="10"/>
                      <a:pt x="44" y="12"/>
                      <a:pt x="46" y="13"/>
                    </a:cubicBezTo>
                    <a:cubicBezTo>
                      <a:pt x="47" y="13"/>
                      <a:pt x="48" y="14"/>
                      <a:pt x="49" y="14"/>
                    </a:cubicBezTo>
                    <a:cubicBezTo>
                      <a:pt x="50" y="15"/>
                      <a:pt x="52" y="16"/>
                      <a:pt x="53" y="17"/>
                    </a:cubicBezTo>
                    <a:cubicBezTo>
                      <a:pt x="54" y="18"/>
                      <a:pt x="55" y="19"/>
                      <a:pt x="56" y="19"/>
                    </a:cubicBezTo>
                    <a:cubicBezTo>
                      <a:pt x="57" y="20"/>
                      <a:pt x="58" y="21"/>
                      <a:pt x="59" y="22"/>
                    </a:cubicBezTo>
                    <a:cubicBezTo>
                      <a:pt x="60" y="23"/>
                      <a:pt x="61" y="24"/>
                      <a:pt x="63" y="25"/>
                    </a:cubicBezTo>
                    <a:cubicBezTo>
                      <a:pt x="63" y="25"/>
                      <a:pt x="64" y="26"/>
                      <a:pt x="64" y="27"/>
                    </a:cubicBezTo>
                    <a:cubicBezTo>
                      <a:pt x="67" y="29"/>
                      <a:pt x="69" y="31"/>
                      <a:pt x="70" y="33"/>
                    </a:cubicBezTo>
                    <a:cubicBezTo>
                      <a:pt x="71" y="33"/>
                      <a:pt x="71" y="34"/>
                      <a:pt x="71" y="34"/>
                    </a:cubicBezTo>
                    <a:cubicBezTo>
                      <a:pt x="72" y="35"/>
                      <a:pt x="73" y="37"/>
                      <a:pt x="75" y="38"/>
                    </a:cubicBezTo>
                    <a:cubicBezTo>
                      <a:pt x="75" y="39"/>
                      <a:pt x="75" y="39"/>
                      <a:pt x="76" y="40"/>
                    </a:cubicBezTo>
                    <a:cubicBezTo>
                      <a:pt x="76" y="40"/>
                      <a:pt x="76" y="40"/>
                      <a:pt x="77" y="41"/>
                    </a:cubicBezTo>
                    <a:cubicBezTo>
                      <a:pt x="77" y="41"/>
                      <a:pt x="77" y="42"/>
                      <a:pt x="78" y="43"/>
                    </a:cubicBezTo>
                    <a:cubicBezTo>
                      <a:pt x="79" y="44"/>
                      <a:pt x="80" y="46"/>
                      <a:pt x="81" y="47"/>
                    </a:cubicBezTo>
                    <a:cubicBezTo>
                      <a:pt x="81" y="47"/>
                      <a:pt x="81" y="48"/>
                      <a:pt x="81" y="48"/>
                    </a:cubicBezTo>
                    <a:cubicBezTo>
                      <a:pt x="81" y="48"/>
                      <a:pt x="81" y="48"/>
                      <a:pt x="81" y="48"/>
                    </a:cubicBezTo>
                    <a:cubicBezTo>
                      <a:pt x="81" y="48"/>
                      <a:pt x="81" y="48"/>
                      <a:pt x="81" y="48"/>
                    </a:cubicBezTo>
                    <a:cubicBezTo>
                      <a:pt x="83" y="52"/>
                      <a:pt x="85" y="55"/>
                      <a:pt x="86" y="59"/>
                    </a:cubicBezTo>
                    <a:cubicBezTo>
                      <a:pt x="86" y="59"/>
                      <a:pt x="86" y="59"/>
                      <a:pt x="86" y="59"/>
                    </a:cubicBezTo>
                    <a:cubicBezTo>
                      <a:pt x="91" y="70"/>
                      <a:pt x="94" y="83"/>
                      <a:pt x="96" y="95"/>
                    </a:cubicBezTo>
                    <a:cubicBezTo>
                      <a:pt x="96" y="96"/>
                      <a:pt x="96" y="97"/>
                      <a:pt x="96" y="98"/>
                    </a:cubicBezTo>
                    <a:cubicBezTo>
                      <a:pt x="99" y="121"/>
                      <a:pt x="101" y="145"/>
                      <a:pt x="111" y="166"/>
                    </a:cubicBezTo>
                    <a:cubicBezTo>
                      <a:pt x="127" y="199"/>
                      <a:pt x="155" y="216"/>
                      <a:pt x="192" y="216"/>
                    </a:cubicBezTo>
                    <a:cubicBezTo>
                      <a:pt x="192" y="216"/>
                      <a:pt x="356" y="216"/>
                      <a:pt x="356" y="216"/>
                    </a:cubicBezTo>
                    <a:cubicBezTo>
                      <a:pt x="356" y="216"/>
                      <a:pt x="357" y="216"/>
                      <a:pt x="359" y="216"/>
                    </a:cubicBezTo>
                    <a:cubicBezTo>
                      <a:pt x="359" y="216"/>
                      <a:pt x="359" y="216"/>
                      <a:pt x="359" y="216"/>
                    </a:cubicBezTo>
                    <a:cubicBezTo>
                      <a:pt x="361" y="216"/>
                      <a:pt x="362" y="216"/>
                      <a:pt x="362" y="216"/>
                    </a:cubicBezTo>
                    <a:cubicBezTo>
                      <a:pt x="362" y="216"/>
                      <a:pt x="526" y="216"/>
                      <a:pt x="526" y="216"/>
                    </a:cubicBezTo>
                    <a:cubicBezTo>
                      <a:pt x="563" y="216"/>
                      <a:pt x="591" y="199"/>
                      <a:pt x="607" y="166"/>
                    </a:cubicBezTo>
                    <a:cubicBezTo>
                      <a:pt x="618" y="145"/>
                      <a:pt x="619" y="121"/>
                      <a:pt x="622" y="98"/>
                    </a:cubicBezTo>
                    <a:cubicBezTo>
                      <a:pt x="622" y="98"/>
                      <a:pt x="622" y="97"/>
                      <a:pt x="622" y="96"/>
                    </a:cubicBezTo>
                    <a:cubicBezTo>
                      <a:pt x="624" y="83"/>
                      <a:pt x="627" y="71"/>
                      <a:pt x="632" y="59"/>
                    </a:cubicBezTo>
                    <a:cubicBezTo>
                      <a:pt x="633" y="55"/>
                      <a:pt x="635" y="51"/>
                      <a:pt x="637" y="48"/>
                    </a:cubicBezTo>
                    <a:cubicBezTo>
                      <a:pt x="642" y="40"/>
                      <a:pt x="647" y="33"/>
                      <a:pt x="654" y="27"/>
                    </a:cubicBezTo>
                    <a:cubicBezTo>
                      <a:pt x="654" y="26"/>
                      <a:pt x="655" y="25"/>
                      <a:pt x="656" y="25"/>
                    </a:cubicBezTo>
                    <a:cubicBezTo>
                      <a:pt x="657" y="24"/>
                      <a:pt x="658" y="23"/>
                      <a:pt x="659" y="22"/>
                    </a:cubicBezTo>
                    <a:cubicBezTo>
                      <a:pt x="660" y="21"/>
                      <a:pt x="661" y="20"/>
                      <a:pt x="662" y="19"/>
                    </a:cubicBezTo>
                    <a:cubicBezTo>
                      <a:pt x="663" y="19"/>
                      <a:pt x="664" y="18"/>
                      <a:pt x="665" y="17"/>
                    </a:cubicBezTo>
                    <a:cubicBezTo>
                      <a:pt x="667" y="16"/>
                      <a:pt x="668" y="15"/>
                      <a:pt x="669" y="14"/>
                    </a:cubicBezTo>
                    <a:cubicBezTo>
                      <a:pt x="670" y="14"/>
                      <a:pt x="671" y="13"/>
                      <a:pt x="672" y="13"/>
                    </a:cubicBezTo>
                    <a:cubicBezTo>
                      <a:pt x="674" y="12"/>
                      <a:pt x="676" y="10"/>
                      <a:pt x="679" y="9"/>
                    </a:cubicBezTo>
                    <a:cubicBezTo>
                      <a:pt x="691" y="4"/>
                      <a:pt x="705" y="0"/>
                      <a:pt x="719" y="0"/>
                    </a:cubicBezTo>
                    <a:cubicBezTo>
                      <a:pt x="718" y="0"/>
                      <a:pt x="717" y="0"/>
                      <a:pt x="71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anchor="ctr" anchorCtr="1" compatLnSpc="1">
                <a:normAutofit/>
              </a:bodyPr>
              <a:lstStyle/>
              <a:p>
                <a:pPr algn="ctr"/>
                <a:r>
                  <a:rPr lang="en-US" altLang="zh-CN" sz="1600" b="1" i="1" dirty="0">
                    <a:solidFill>
                      <a:schemeClr val="bg1"/>
                    </a:solidFill>
                  </a:rPr>
                  <a:t>4,000K</a:t>
                </a:r>
                <a:endParaRPr lang="zh-CN" altLang="en-US" sz="1600" b="1" i="1" dirty="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30" name="îsḷíḑê"/>
              <p:cNvGrpSpPr/>
              <p:nvPr/>
            </p:nvGrpSpPr>
            <p:grpSpPr>
              <a:xfrm>
                <a:off x="1323975" y="1860256"/>
                <a:ext cx="1558441" cy="1259366"/>
                <a:chOff x="1163789" y="2274621"/>
                <a:chExt cx="1436954" cy="1143954"/>
              </a:xfrm>
            </p:grpSpPr>
            <p:sp>
              <p:nvSpPr>
                <p:cNvPr id="31" name="ïşḷiďê"/>
                <p:cNvSpPr/>
                <p:nvPr/>
              </p:nvSpPr>
              <p:spPr bwMode="auto">
                <a:xfrm>
                  <a:off x="1163789" y="2716427"/>
                  <a:ext cx="1436954" cy="7021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  <a:spcBef>
                      <a:spcPct val="0"/>
                    </a:spcBef>
                  </a:pPr>
                  <a:r>
                    <a:rPr lang="en-US" altLang="zh-CN" sz="1100" dirty="0"/>
                    <a:t>Supporting text here. </a:t>
                  </a:r>
                  <a:endParaRPr lang="en-US" altLang="zh-CN" sz="1100" dirty="0"/>
                </a:p>
                <a:p>
                  <a:pPr algn="ctr">
                    <a:lnSpc>
                      <a:spcPct val="150000"/>
                    </a:lnSpc>
                    <a:spcBef>
                      <a:spcPct val="0"/>
                    </a:spcBef>
                  </a:pPr>
                  <a:r>
                    <a:rPr lang="en-US" altLang="zh-CN" sz="1100" dirty="0"/>
                    <a:t>……</a:t>
                  </a:r>
                  <a:endParaRPr lang="en-US" altLang="zh-CN" sz="1100" dirty="0"/>
                </a:p>
              </p:txBody>
            </p:sp>
            <p:sp>
              <p:nvSpPr>
                <p:cNvPr id="32" name="ï$ľîďe"/>
                <p:cNvSpPr txBox="1"/>
                <p:nvPr/>
              </p:nvSpPr>
              <p:spPr bwMode="auto">
                <a:xfrm>
                  <a:off x="1163789" y="2274621"/>
                  <a:ext cx="1436954" cy="44180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</a:pPr>
                  <a:r>
                    <a:rPr lang="en-US" altLang="zh-CN" sz="1600" b="1" dirty="0"/>
                    <a:t>Text here</a:t>
                  </a:r>
                  <a:endParaRPr lang="en-US" altLang="zh-CN" sz="1600" b="1" dirty="0"/>
                </a:p>
              </p:txBody>
            </p:sp>
          </p:grpSp>
        </p:grpSp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00250236-6939-4acf-a6d3-d0942632152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6" y="1141686"/>
            <a:ext cx="10850562" cy="5018536"/>
            <a:chOff x="669926" y="1141686"/>
            <a:chExt cx="10850562" cy="5018536"/>
          </a:xfrm>
        </p:grpSpPr>
        <p:sp>
          <p:nvSpPr>
            <p:cNvPr id="6" name="ïṧḷîḓe"/>
            <p:cNvSpPr/>
            <p:nvPr/>
          </p:nvSpPr>
          <p:spPr bwMode="auto">
            <a:xfrm>
              <a:off x="669926" y="5809413"/>
              <a:ext cx="10850561" cy="35080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28575" algn="ctr">
              <a:noFill/>
              <a:round/>
            </a:ln>
          </p:spPr>
          <p:txBody>
            <a:bodyPr wrap="square" lIns="91440" tIns="45720" rIns="91440" bIns="45720" anchor="ctr">
              <a:noAutofit/>
            </a:bodyPr>
            <a:lstStyle/>
            <a:p>
              <a:pPr algn="ctr"/>
              <a:r>
                <a:rPr lang="en-US" altLang="zh-CN" sz="1600" b="1"/>
                <a:t>Supporting text here</a:t>
              </a:r>
              <a:endParaRPr lang="en-US" altLang="zh-CN" sz="1600" b="1" dirty="0"/>
            </a:p>
          </p:txBody>
        </p:sp>
        <p:sp>
          <p:nvSpPr>
            <p:cNvPr id="7" name="ïs1ïḓê"/>
            <p:cNvSpPr/>
            <p:nvPr/>
          </p:nvSpPr>
          <p:spPr bwMode="auto">
            <a:xfrm>
              <a:off x="669926" y="1141686"/>
              <a:ext cx="10850561" cy="451705"/>
            </a:xfrm>
            <a:prstGeom prst="rect">
              <a:avLst/>
            </a:prstGeom>
            <a:solidFill>
              <a:schemeClr val="accent1"/>
            </a:solidFill>
            <a:ln w="28575" algn="ctr">
              <a:noFill/>
              <a:round/>
            </a:ln>
          </p:spPr>
          <p:txBody>
            <a:bodyPr wrap="square" lIns="91440" tIns="45720" rIns="91440" bIns="45720" anchor="ctr">
              <a:noAutofit/>
            </a:bodyPr>
            <a:lstStyle/>
            <a:p>
              <a:pPr algn="ctr"/>
              <a:r>
                <a:rPr lang="en-US" altLang="zh-CN" sz="2000" b="1" dirty="0">
                  <a:solidFill>
                    <a:schemeClr val="bg1"/>
                  </a:solidFill>
                </a:rPr>
                <a:t>Text here</a:t>
              </a:r>
              <a:endParaRPr lang="en-US" altLang="zh-CN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8" name="ïṧľîďê"/>
            <p:cNvSpPr/>
            <p:nvPr/>
          </p:nvSpPr>
          <p:spPr bwMode="auto">
            <a:xfrm>
              <a:off x="670299" y="1593391"/>
              <a:ext cx="10850189" cy="7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en-US" altLang="zh-CN" sz="1100" dirty="0"/>
                <a:t>Copy paste fonts. Choose the only option to retain text.</a:t>
              </a:r>
              <a:endParaRPr lang="en-US" altLang="zh-CN" sz="1100" dirty="0"/>
            </a:p>
            <a:p>
              <a:pPr algn="ctr">
                <a:lnSpc>
                  <a:spcPct val="150000"/>
                </a:lnSpc>
              </a:pPr>
              <a:r>
                <a:rPr lang="en-US" altLang="zh-CN" sz="1100" dirty="0"/>
                <a:t>……</a:t>
              </a:r>
              <a:endParaRPr lang="en-US" altLang="zh-CN" sz="1100" dirty="0"/>
            </a:p>
          </p:txBody>
        </p:sp>
        <p:grpSp>
          <p:nvGrpSpPr>
            <p:cNvPr id="9" name="iṥlíḋè"/>
            <p:cNvGrpSpPr/>
            <p:nvPr/>
          </p:nvGrpSpPr>
          <p:grpSpPr>
            <a:xfrm>
              <a:off x="1645962" y="2596656"/>
              <a:ext cx="2191516" cy="1104745"/>
              <a:chOff x="666932" y="4425289"/>
              <a:chExt cx="1112098" cy="1104745"/>
            </a:xfrm>
          </p:grpSpPr>
          <p:sp>
            <p:nvSpPr>
              <p:cNvPr id="301" name="íśľíde"/>
              <p:cNvSpPr txBox="1"/>
              <p:nvPr/>
            </p:nvSpPr>
            <p:spPr bwMode="auto">
              <a:xfrm>
                <a:off x="666932" y="4425289"/>
                <a:ext cx="1112098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b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  <a:endParaRPr lang="en-US" altLang="zh-CN" sz="2000" b="1" dirty="0"/>
              </a:p>
            </p:txBody>
          </p:sp>
          <p:sp>
            <p:nvSpPr>
              <p:cNvPr id="302" name="ïṥḻíḍê"/>
              <p:cNvSpPr/>
              <p:nvPr/>
            </p:nvSpPr>
            <p:spPr bwMode="auto">
              <a:xfrm>
                <a:off x="666932" y="4867096"/>
                <a:ext cx="1112098" cy="6629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Supporting text here. </a:t>
                </a:r>
                <a:endParaRPr lang="en-US" altLang="zh-CN" sz="1100" dirty="0"/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  <a:endParaRPr lang="en-US" altLang="zh-CN" sz="1100" dirty="0"/>
              </a:p>
            </p:txBody>
          </p:sp>
        </p:grpSp>
        <p:grpSp>
          <p:nvGrpSpPr>
            <p:cNvPr id="10" name="ï$ľîdé"/>
            <p:cNvGrpSpPr/>
            <p:nvPr/>
          </p:nvGrpSpPr>
          <p:grpSpPr>
            <a:xfrm>
              <a:off x="692556" y="2827581"/>
              <a:ext cx="641886" cy="642896"/>
              <a:chOff x="5646344" y="3213462"/>
              <a:chExt cx="899312" cy="900726"/>
            </a:xfrm>
          </p:grpSpPr>
          <p:sp>
            <p:nvSpPr>
              <p:cNvPr id="299" name="îSļïḍê"/>
              <p:cNvSpPr/>
              <p:nvPr/>
            </p:nvSpPr>
            <p:spPr bwMode="auto">
              <a:xfrm>
                <a:off x="5646344" y="3213462"/>
                <a:ext cx="899312" cy="900726"/>
              </a:xfrm>
              <a:custGeom>
                <a:avLst/>
                <a:gdLst>
                  <a:gd name="T0" fmla="*/ 1066 w 1272"/>
                  <a:gd name="T1" fmla="*/ 168 h 1274"/>
                  <a:gd name="T2" fmla="*/ 1132 w 1272"/>
                  <a:gd name="T3" fmla="*/ 238 h 1274"/>
                  <a:gd name="T4" fmla="*/ 1186 w 1272"/>
                  <a:gd name="T5" fmla="*/ 316 h 1274"/>
                  <a:gd name="T6" fmla="*/ 1226 w 1272"/>
                  <a:gd name="T7" fmla="*/ 398 h 1274"/>
                  <a:gd name="T8" fmla="*/ 1254 w 1272"/>
                  <a:gd name="T9" fmla="*/ 486 h 1274"/>
                  <a:gd name="T10" fmla="*/ 1270 w 1272"/>
                  <a:gd name="T11" fmla="*/ 576 h 1274"/>
                  <a:gd name="T12" fmla="*/ 1272 w 1272"/>
                  <a:gd name="T13" fmla="*/ 668 h 1274"/>
                  <a:gd name="T14" fmla="*/ 1260 w 1272"/>
                  <a:gd name="T15" fmla="*/ 760 h 1274"/>
                  <a:gd name="T16" fmla="*/ 1236 w 1272"/>
                  <a:gd name="T17" fmla="*/ 850 h 1274"/>
                  <a:gd name="T18" fmla="*/ 1198 w 1272"/>
                  <a:gd name="T19" fmla="*/ 936 h 1274"/>
                  <a:gd name="T20" fmla="*/ 1146 w 1272"/>
                  <a:gd name="T21" fmla="*/ 1016 h 1274"/>
                  <a:gd name="T22" fmla="*/ 1106 w 1272"/>
                  <a:gd name="T23" fmla="*/ 1068 h 1274"/>
                  <a:gd name="T24" fmla="*/ 1036 w 1272"/>
                  <a:gd name="T25" fmla="*/ 1134 h 1274"/>
                  <a:gd name="T26" fmla="*/ 958 w 1272"/>
                  <a:gd name="T27" fmla="*/ 1186 h 1274"/>
                  <a:gd name="T28" fmla="*/ 874 w 1272"/>
                  <a:gd name="T29" fmla="*/ 1228 h 1274"/>
                  <a:gd name="T30" fmla="*/ 786 w 1272"/>
                  <a:gd name="T31" fmla="*/ 1256 h 1274"/>
                  <a:gd name="T32" fmla="*/ 696 w 1272"/>
                  <a:gd name="T33" fmla="*/ 1272 h 1274"/>
                  <a:gd name="T34" fmla="*/ 604 w 1272"/>
                  <a:gd name="T35" fmla="*/ 1274 h 1274"/>
                  <a:gd name="T36" fmla="*/ 514 w 1272"/>
                  <a:gd name="T37" fmla="*/ 1262 h 1274"/>
                  <a:gd name="T38" fmla="*/ 424 w 1272"/>
                  <a:gd name="T39" fmla="*/ 1238 h 1274"/>
                  <a:gd name="T40" fmla="*/ 338 w 1272"/>
                  <a:gd name="T41" fmla="*/ 1200 h 1274"/>
                  <a:gd name="T42" fmla="*/ 256 w 1272"/>
                  <a:gd name="T43" fmla="*/ 1148 h 1274"/>
                  <a:gd name="T44" fmla="*/ 206 w 1272"/>
                  <a:gd name="T45" fmla="*/ 1106 h 1274"/>
                  <a:gd name="T46" fmla="*/ 140 w 1272"/>
                  <a:gd name="T47" fmla="*/ 1036 h 1274"/>
                  <a:gd name="T48" fmla="*/ 86 w 1272"/>
                  <a:gd name="T49" fmla="*/ 958 h 1274"/>
                  <a:gd name="T50" fmla="*/ 46 w 1272"/>
                  <a:gd name="T51" fmla="*/ 876 h 1274"/>
                  <a:gd name="T52" fmla="*/ 18 w 1272"/>
                  <a:gd name="T53" fmla="*/ 788 h 1274"/>
                  <a:gd name="T54" fmla="*/ 2 w 1272"/>
                  <a:gd name="T55" fmla="*/ 698 h 1274"/>
                  <a:gd name="T56" fmla="*/ 0 w 1272"/>
                  <a:gd name="T57" fmla="*/ 606 h 1274"/>
                  <a:gd name="T58" fmla="*/ 10 w 1272"/>
                  <a:gd name="T59" fmla="*/ 514 h 1274"/>
                  <a:gd name="T60" fmla="*/ 36 w 1272"/>
                  <a:gd name="T61" fmla="*/ 426 h 1274"/>
                  <a:gd name="T62" fmla="*/ 74 w 1272"/>
                  <a:gd name="T63" fmla="*/ 338 h 1274"/>
                  <a:gd name="T64" fmla="*/ 124 w 1272"/>
                  <a:gd name="T65" fmla="*/ 258 h 1274"/>
                  <a:gd name="T66" fmla="*/ 166 w 1272"/>
                  <a:gd name="T67" fmla="*/ 208 h 1274"/>
                  <a:gd name="T68" fmla="*/ 236 w 1272"/>
                  <a:gd name="T69" fmla="*/ 142 h 1274"/>
                  <a:gd name="T70" fmla="*/ 314 w 1272"/>
                  <a:gd name="T71" fmla="*/ 88 h 1274"/>
                  <a:gd name="T72" fmla="*/ 398 w 1272"/>
                  <a:gd name="T73" fmla="*/ 46 h 1274"/>
                  <a:gd name="T74" fmla="*/ 486 w 1272"/>
                  <a:gd name="T75" fmla="*/ 18 h 1274"/>
                  <a:gd name="T76" fmla="*/ 576 w 1272"/>
                  <a:gd name="T77" fmla="*/ 4 h 1274"/>
                  <a:gd name="T78" fmla="*/ 668 w 1272"/>
                  <a:gd name="T79" fmla="*/ 2 h 1274"/>
                  <a:gd name="T80" fmla="*/ 758 w 1272"/>
                  <a:gd name="T81" fmla="*/ 12 h 1274"/>
                  <a:gd name="T82" fmla="*/ 848 w 1272"/>
                  <a:gd name="T83" fmla="*/ 36 h 1274"/>
                  <a:gd name="T84" fmla="*/ 934 w 1272"/>
                  <a:gd name="T85" fmla="*/ 74 h 1274"/>
                  <a:gd name="T86" fmla="*/ 1016 w 1272"/>
                  <a:gd name="T87" fmla="*/ 126 h 1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272" h="1274">
                    <a:moveTo>
                      <a:pt x="1042" y="146"/>
                    </a:moveTo>
                    <a:lnTo>
                      <a:pt x="1042" y="146"/>
                    </a:lnTo>
                    <a:lnTo>
                      <a:pt x="1066" y="168"/>
                    </a:lnTo>
                    <a:lnTo>
                      <a:pt x="1090" y="190"/>
                    </a:lnTo>
                    <a:lnTo>
                      <a:pt x="1112" y="214"/>
                    </a:lnTo>
                    <a:lnTo>
                      <a:pt x="1132" y="238"/>
                    </a:lnTo>
                    <a:lnTo>
                      <a:pt x="1152" y="264"/>
                    </a:lnTo>
                    <a:lnTo>
                      <a:pt x="1170" y="290"/>
                    </a:lnTo>
                    <a:lnTo>
                      <a:pt x="1186" y="316"/>
                    </a:lnTo>
                    <a:lnTo>
                      <a:pt x="1200" y="342"/>
                    </a:lnTo>
                    <a:lnTo>
                      <a:pt x="1214" y="370"/>
                    </a:lnTo>
                    <a:lnTo>
                      <a:pt x="1226" y="398"/>
                    </a:lnTo>
                    <a:lnTo>
                      <a:pt x="1238" y="428"/>
                    </a:lnTo>
                    <a:lnTo>
                      <a:pt x="1246" y="456"/>
                    </a:lnTo>
                    <a:lnTo>
                      <a:pt x="1254" y="486"/>
                    </a:lnTo>
                    <a:lnTo>
                      <a:pt x="1260" y="516"/>
                    </a:lnTo>
                    <a:lnTo>
                      <a:pt x="1266" y="546"/>
                    </a:lnTo>
                    <a:lnTo>
                      <a:pt x="1270" y="576"/>
                    </a:lnTo>
                    <a:lnTo>
                      <a:pt x="1272" y="608"/>
                    </a:lnTo>
                    <a:lnTo>
                      <a:pt x="1272" y="638"/>
                    </a:lnTo>
                    <a:lnTo>
                      <a:pt x="1272" y="668"/>
                    </a:lnTo>
                    <a:lnTo>
                      <a:pt x="1270" y="700"/>
                    </a:lnTo>
                    <a:lnTo>
                      <a:pt x="1266" y="730"/>
                    </a:lnTo>
                    <a:lnTo>
                      <a:pt x="1260" y="760"/>
                    </a:lnTo>
                    <a:lnTo>
                      <a:pt x="1254" y="790"/>
                    </a:lnTo>
                    <a:lnTo>
                      <a:pt x="1246" y="820"/>
                    </a:lnTo>
                    <a:lnTo>
                      <a:pt x="1236" y="850"/>
                    </a:lnTo>
                    <a:lnTo>
                      <a:pt x="1226" y="878"/>
                    </a:lnTo>
                    <a:lnTo>
                      <a:pt x="1212" y="908"/>
                    </a:lnTo>
                    <a:lnTo>
                      <a:pt x="1198" y="936"/>
                    </a:lnTo>
                    <a:lnTo>
                      <a:pt x="1182" y="964"/>
                    </a:lnTo>
                    <a:lnTo>
                      <a:pt x="1166" y="990"/>
                    </a:lnTo>
                    <a:lnTo>
                      <a:pt x="1146" y="1016"/>
                    </a:lnTo>
                    <a:lnTo>
                      <a:pt x="1126" y="1042"/>
                    </a:lnTo>
                    <a:lnTo>
                      <a:pt x="1126" y="1042"/>
                    </a:lnTo>
                    <a:lnTo>
                      <a:pt x="1106" y="1068"/>
                    </a:lnTo>
                    <a:lnTo>
                      <a:pt x="1082" y="1090"/>
                    </a:lnTo>
                    <a:lnTo>
                      <a:pt x="1060" y="1112"/>
                    </a:lnTo>
                    <a:lnTo>
                      <a:pt x="1036" y="1134"/>
                    </a:lnTo>
                    <a:lnTo>
                      <a:pt x="1010" y="1152"/>
                    </a:lnTo>
                    <a:lnTo>
                      <a:pt x="984" y="1170"/>
                    </a:lnTo>
                    <a:lnTo>
                      <a:pt x="958" y="1186"/>
                    </a:lnTo>
                    <a:lnTo>
                      <a:pt x="930" y="1202"/>
                    </a:lnTo>
                    <a:lnTo>
                      <a:pt x="902" y="1216"/>
                    </a:lnTo>
                    <a:lnTo>
                      <a:pt x="874" y="1228"/>
                    </a:lnTo>
                    <a:lnTo>
                      <a:pt x="846" y="1238"/>
                    </a:lnTo>
                    <a:lnTo>
                      <a:pt x="816" y="1248"/>
                    </a:lnTo>
                    <a:lnTo>
                      <a:pt x="786" y="1256"/>
                    </a:lnTo>
                    <a:lnTo>
                      <a:pt x="756" y="1262"/>
                    </a:lnTo>
                    <a:lnTo>
                      <a:pt x="726" y="1268"/>
                    </a:lnTo>
                    <a:lnTo>
                      <a:pt x="696" y="1272"/>
                    </a:lnTo>
                    <a:lnTo>
                      <a:pt x="666" y="1274"/>
                    </a:lnTo>
                    <a:lnTo>
                      <a:pt x="636" y="1274"/>
                    </a:lnTo>
                    <a:lnTo>
                      <a:pt x="604" y="1274"/>
                    </a:lnTo>
                    <a:lnTo>
                      <a:pt x="574" y="1270"/>
                    </a:lnTo>
                    <a:lnTo>
                      <a:pt x="544" y="1268"/>
                    </a:lnTo>
                    <a:lnTo>
                      <a:pt x="514" y="1262"/>
                    </a:lnTo>
                    <a:lnTo>
                      <a:pt x="484" y="1256"/>
                    </a:lnTo>
                    <a:lnTo>
                      <a:pt x="454" y="1248"/>
                    </a:lnTo>
                    <a:lnTo>
                      <a:pt x="424" y="1238"/>
                    </a:lnTo>
                    <a:lnTo>
                      <a:pt x="394" y="1226"/>
                    </a:lnTo>
                    <a:lnTo>
                      <a:pt x="366" y="1214"/>
                    </a:lnTo>
                    <a:lnTo>
                      <a:pt x="338" y="1200"/>
                    </a:lnTo>
                    <a:lnTo>
                      <a:pt x="310" y="1184"/>
                    </a:lnTo>
                    <a:lnTo>
                      <a:pt x="282" y="1166"/>
                    </a:lnTo>
                    <a:lnTo>
                      <a:pt x="256" y="1148"/>
                    </a:lnTo>
                    <a:lnTo>
                      <a:pt x="230" y="1128"/>
                    </a:lnTo>
                    <a:lnTo>
                      <a:pt x="230" y="1128"/>
                    </a:lnTo>
                    <a:lnTo>
                      <a:pt x="206" y="1106"/>
                    </a:lnTo>
                    <a:lnTo>
                      <a:pt x="182" y="1084"/>
                    </a:lnTo>
                    <a:lnTo>
                      <a:pt x="160" y="1060"/>
                    </a:lnTo>
                    <a:lnTo>
                      <a:pt x="140" y="1036"/>
                    </a:lnTo>
                    <a:lnTo>
                      <a:pt x="120" y="1012"/>
                    </a:lnTo>
                    <a:lnTo>
                      <a:pt x="102" y="986"/>
                    </a:lnTo>
                    <a:lnTo>
                      <a:pt x="86" y="958"/>
                    </a:lnTo>
                    <a:lnTo>
                      <a:pt x="72" y="932"/>
                    </a:lnTo>
                    <a:lnTo>
                      <a:pt x="58" y="904"/>
                    </a:lnTo>
                    <a:lnTo>
                      <a:pt x="46" y="876"/>
                    </a:lnTo>
                    <a:lnTo>
                      <a:pt x="34" y="846"/>
                    </a:lnTo>
                    <a:lnTo>
                      <a:pt x="26" y="818"/>
                    </a:lnTo>
                    <a:lnTo>
                      <a:pt x="18" y="788"/>
                    </a:lnTo>
                    <a:lnTo>
                      <a:pt x="10" y="758"/>
                    </a:lnTo>
                    <a:lnTo>
                      <a:pt x="6" y="728"/>
                    </a:lnTo>
                    <a:lnTo>
                      <a:pt x="2" y="698"/>
                    </a:lnTo>
                    <a:lnTo>
                      <a:pt x="0" y="668"/>
                    </a:lnTo>
                    <a:lnTo>
                      <a:pt x="0" y="636"/>
                    </a:lnTo>
                    <a:lnTo>
                      <a:pt x="0" y="606"/>
                    </a:lnTo>
                    <a:lnTo>
                      <a:pt x="2" y="576"/>
                    </a:lnTo>
                    <a:lnTo>
                      <a:pt x="6" y="544"/>
                    </a:lnTo>
                    <a:lnTo>
                      <a:pt x="10" y="514"/>
                    </a:lnTo>
                    <a:lnTo>
                      <a:pt x="18" y="484"/>
                    </a:lnTo>
                    <a:lnTo>
                      <a:pt x="26" y="454"/>
                    </a:lnTo>
                    <a:lnTo>
                      <a:pt x="36" y="426"/>
                    </a:lnTo>
                    <a:lnTo>
                      <a:pt x="46" y="396"/>
                    </a:lnTo>
                    <a:lnTo>
                      <a:pt x="60" y="368"/>
                    </a:lnTo>
                    <a:lnTo>
                      <a:pt x="74" y="338"/>
                    </a:lnTo>
                    <a:lnTo>
                      <a:pt x="88" y="312"/>
                    </a:lnTo>
                    <a:lnTo>
                      <a:pt x="106" y="284"/>
                    </a:lnTo>
                    <a:lnTo>
                      <a:pt x="124" y="258"/>
                    </a:lnTo>
                    <a:lnTo>
                      <a:pt x="146" y="232"/>
                    </a:lnTo>
                    <a:lnTo>
                      <a:pt x="146" y="232"/>
                    </a:lnTo>
                    <a:lnTo>
                      <a:pt x="166" y="208"/>
                    </a:lnTo>
                    <a:lnTo>
                      <a:pt x="190" y="184"/>
                    </a:lnTo>
                    <a:lnTo>
                      <a:pt x="212" y="162"/>
                    </a:lnTo>
                    <a:lnTo>
                      <a:pt x="236" y="142"/>
                    </a:lnTo>
                    <a:lnTo>
                      <a:pt x="262" y="122"/>
                    </a:lnTo>
                    <a:lnTo>
                      <a:pt x="288" y="104"/>
                    </a:lnTo>
                    <a:lnTo>
                      <a:pt x="314" y="88"/>
                    </a:lnTo>
                    <a:lnTo>
                      <a:pt x="342" y="72"/>
                    </a:lnTo>
                    <a:lnTo>
                      <a:pt x="370" y="58"/>
                    </a:lnTo>
                    <a:lnTo>
                      <a:pt x="398" y="46"/>
                    </a:lnTo>
                    <a:lnTo>
                      <a:pt x="426" y="36"/>
                    </a:lnTo>
                    <a:lnTo>
                      <a:pt x="456" y="26"/>
                    </a:lnTo>
                    <a:lnTo>
                      <a:pt x="486" y="18"/>
                    </a:lnTo>
                    <a:lnTo>
                      <a:pt x="516" y="12"/>
                    </a:lnTo>
                    <a:lnTo>
                      <a:pt x="546" y="8"/>
                    </a:lnTo>
                    <a:lnTo>
                      <a:pt x="576" y="4"/>
                    </a:lnTo>
                    <a:lnTo>
                      <a:pt x="606" y="2"/>
                    </a:lnTo>
                    <a:lnTo>
                      <a:pt x="636" y="0"/>
                    </a:lnTo>
                    <a:lnTo>
                      <a:pt x="668" y="2"/>
                    </a:lnTo>
                    <a:lnTo>
                      <a:pt x="698" y="4"/>
                    </a:lnTo>
                    <a:lnTo>
                      <a:pt x="728" y="8"/>
                    </a:lnTo>
                    <a:lnTo>
                      <a:pt x="758" y="12"/>
                    </a:lnTo>
                    <a:lnTo>
                      <a:pt x="788" y="18"/>
                    </a:lnTo>
                    <a:lnTo>
                      <a:pt x="818" y="28"/>
                    </a:lnTo>
                    <a:lnTo>
                      <a:pt x="848" y="36"/>
                    </a:lnTo>
                    <a:lnTo>
                      <a:pt x="878" y="48"/>
                    </a:lnTo>
                    <a:lnTo>
                      <a:pt x="906" y="60"/>
                    </a:lnTo>
                    <a:lnTo>
                      <a:pt x="934" y="74"/>
                    </a:lnTo>
                    <a:lnTo>
                      <a:pt x="962" y="90"/>
                    </a:lnTo>
                    <a:lnTo>
                      <a:pt x="990" y="108"/>
                    </a:lnTo>
                    <a:lnTo>
                      <a:pt x="1016" y="126"/>
                    </a:lnTo>
                    <a:lnTo>
                      <a:pt x="1042" y="146"/>
                    </a:lnTo>
                    <a:lnTo>
                      <a:pt x="1042" y="146"/>
                    </a:lnTo>
                    <a:close/>
                  </a:path>
                </a:pathLst>
              </a:custGeom>
              <a:solidFill>
                <a:schemeClr val="bg1"/>
              </a:solidFill>
              <a:ln w="5715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00" name="iṣļíḓé"/>
              <p:cNvSpPr/>
              <p:nvPr/>
            </p:nvSpPr>
            <p:spPr>
              <a:xfrm>
                <a:off x="5901616" y="3464365"/>
                <a:ext cx="388771" cy="398919"/>
              </a:xfrm>
              <a:custGeom>
                <a:avLst/>
                <a:gdLst>
                  <a:gd name="T0" fmla="*/ 4313 w 5734"/>
                  <a:gd name="T1" fmla="*/ 3918 h 5892"/>
                  <a:gd name="T2" fmla="*/ 5734 w 5734"/>
                  <a:gd name="T3" fmla="*/ 2497 h 5892"/>
                  <a:gd name="T4" fmla="*/ 4313 w 5734"/>
                  <a:gd name="T5" fmla="*/ 1076 h 5892"/>
                  <a:gd name="T6" fmla="*/ 4149 w 5734"/>
                  <a:gd name="T7" fmla="*/ 1085 h 5892"/>
                  <a:gd name="T8" fmla="*/ 3733 w 5734"/>
                  <a:gd name="T9" fmla="*/ 378 h 5892"/>
                  <a:gd name="T10" fmla="*/ 2768 w 5734"/>
                  <a:gd name="T11" fmla="*/ 0 h 5892"/>
                  <a:gd name="T12" fmla="*/ 1389 w 5734"/>
                  <a:gd name="T13" fmla="*/ 1076 h 5892"/>
                  <a:gd name="T14" fmla="*/ 0 w 5734"/>
                  <a:gd name="T15" fmla="*/ 2497 h 5892"/>
                  <a:gd name="T16" fmla="*/ 1421 w 5734"/>
                  <a:gd name="T17" fmla="*/ 3918 h 5892"/>
                  <a:gd name="T18" fmla="*/ 2140 w 5734"/>
                  <a:gd name="T19" fmla="*/ 3918 h 5892"/>
                  <a:gd name="T20" fmla="*/ 2140 w 5734"/>
                  <a:gd name="T21" fmla="*/ 4472 h 5892"/>
                  <a:gd name="T22" fmla="*/ 1315 w 5734"/>
                  <a:gd name="T23" fmla="*/ 4472 h 5892"/>
                  <a:gd name="T24" fmla="*/ 954 w 5734"/>
                  <a:gd name="T25" fmla="*/ 4259 h 5892"/>
                  <a:gd name="T26" fmla="*/ 540 w 5734"/>
                  <a:gd name="T27" fmla="*/ 4672 h 5892"/>
                  <a:gd name="T28" fmla="*/ 954 w 5734"/>
                  <a:gd name="T29" fmla="*/ 5086 h 5892"/>
                  <a:gd name="T30" fmla="*/ 1315 w 5734"/>
                  <a:gd name="T31" fmla="*/ 4872 h 5892"/>
                  <a:gd name="T32" fmla="*/ 2340 w 5734"/>
                  <a:gd name="T33" fmla="*/ 4872 h 5892"/>
                  <a:gd name="T34" fmla="*/ 2540 w 5734"/>
                  <a:gd name="T35" fmla="*/ 4672 h 5892"/>
                  <a:gd name="T36" fmla="*/ 2540 w 5734"/>
                  <a:gd name="T37" fmla="*/ 3918 h 5892"/>
                  <a:gd name="T38" fmla="*/ 2667 w 5734"/>
                  <a:gd name="T39" fmla="*/ 3918 h 5892"/>
                  <a:gd name="T40" fmla="*/ 2667 w 5734"/>
                  <a:gd name="T41" fmla="*/ 5117 h 5892"/>
                  <a:gd name="T42" fmla="*/ 2454 w 5734"/>
                  <a:gd name="T43" fmla="*/ 5479 h 5892"/>
                  <a:gd name="T44" fmla="*/ 2867 w 5734"/>
                  <a:gd name="T45" fmla="*/ 5892 h 5892"/>
                  <a:gd name="T46" fmla="*/ 3280 w 5734"/>
                  <a:gd name="T47" fmla="*/ 5479 h 5892"/>
                  <a:gd name="T48" fmla="*/ 3067 w 5734"/>
                  <a:gd name="T49" fmla="*/ 5117 h 5892"/>
                  <a:gd name="T50" fmla="*/ 3067 w 5734"/>
                  <a:gd name="T51" fmla="*/ 3918 h 5892"/>
                  <a:gd name="T52" fmla="*/ 3194 w 5734"/>
                  <a:gd name="T53" fmla="*/ 3918 h 5892"/>
                  <a:gd name="T54" fmla="*/ 3194 w 5734"/>
                  <a:gd name="T55" fmla="*/ 4691 h 5892"/>
                  <a:gd name="T56" fmla="*/ 3394 w 5734"/>
                  <a:gd name="T57" fmla="*/ 4891 h 5892"/>
                  <a:gd name="T58" fmla="*/ 4430 w 5734"/>
                  <a:gd name="T59" fmla="*/ 4891 h 5892"/>
                  <a:gd name="T60" fmla="*/ 4780 w 5734"/>
                  <a:gd name="T61" fmla="*/ 5085 h 5892"/>
                  <a:gd name="T62" fmla="*/ 5194 w 5734"/>
                  <a:gd name="T63" fmla="*/ 4672 h 5892"/>
                  <a:gd name="T64" fmla="*/ 4780 w 5734"/>
                  <a:gd name="T65" fmla="*/ 4259 h 5892"/>
                  <a:gd name="T66" fmla="*/ 4409 w 5734"/>
                  <a:gd name="T67" fmla="*/ 4491 h 5892"/>
                  <a:gd name="T68" fmla="*/ 3594 w 5734"/>
                  <a:gd name="T69" fmla="*/ 4491 h 5892"/>
                  <a:gd name="T70" fmla="*/ 3594 w 5734"/>
                  <a:gd name="T71" fmla="*/ 3918 h 5892"/>
                  <a:gd name="T72" fmla="*/ 4313 w 5734"/>
                  <a:gd name="T73" fmla="*/ 3918 h 58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734" h="5892">
                    <a:moveTo>
                      <a:pt x="4313" y="3918"/>
                    </a:moveTo>
                    <a:cubicBezTo>
                      <a:pt x="5096" y="3918"/>
                      <a:pt x="5734" y="3280"/>
                      <a:pt x="5734" y="2497"/>
                    </a:cubicBezTo>
                    <a:cubicBezTo>
                      <a:pt x="5734" y="1713"/>
                      <a:pt x="5096" y="1076"/>
                      <a:pt x="4313" y="1076"/>
                    </a:cubicBezTo>
                    <a:cubicBezTo>
                      <a:pt x="4258" y="1076"/>
                      <a:pt x="4203" y="1079"/>
                      <a:pt x="4149" y="1085"/>
                    </a:cubicBezTo>
                    <a:cubicBezTo>
                      <a:pt x="4084" y="816"/>
                      <a:pt x="3940" y="570"/>
                      <a:pt x="3733" y="378"/>
                    </a:cubicBezTo>
                    <a:cubicBezTo>
                      <a:pt x="3470" y="134"/>
                      <a:pt x="3127" y="0"/>
                      <a:pt x="2768" y="0"/>
                    </a:cubicBezTo>
                    <a:cubicBezTo>
                      <a:pt x="2107" y="0"/>
                      <a:pt x="1544" y="451"/>
                      <a:pt x="1389" y="1076"/>
                    </a:cubicBezTo>
                    <a:cubicBezTo>
                      <a:pt x="620" y="1093"/>
                      <a:pt x="0" y="1724"/>
                      <a:pt x="0" y="2497"/>
                    </a:cubicBezTo>
                    <a:cubicBezTo>
                      <a:pt x="0" y="3281"/>
                      <a:pt x="638" y="3918"/>
                      <a:pt x="1421" y="3918"/>
                    </a:cubicBezTo>
                    <a:lnTo>
                      <a:pt x="2140" y="3918"/>
                    </a:lnTo>
                    <a:lnTo>
                      <a:pt x="2140" y="4472"/>
                    </a:lnTo>
                    <a:lnTo>
                      <a:pt x="1315" y="4472"/>
                    </a:lnTo>
                    <a:cubicBezTo>
                      <a:pt x="1245" y="4345"/>
                      <a:pt x="1109" y="4259"/>
                      <a:pt x="954" y="4259"/>
                    </a:cubicBezTo>
                    <a:cubicBezTo>
                      <a:pt x="726" y="4259"/>
                      <a:pt x="540" y="4444"/>
                      <a:pt x="540" y="4672"/>
                    </a:cubicBezTo>
                    <a:cubicBezTo>
                      <a:pt x="540" y="4900"/>
                      <a:pt x="726" y="5086"/>
                      <a:pt x="954" y="5086"/>
                    </a:cubicBezTo>
                    <a:cubicBezTo>
                      <a:pt x="1109" y="5086"/>
                      <a:pt x="1245" y="4999"/>
                      <a:pt x="1315" y="4872"/>
                    </a:cubicBezTo>
                    <a:lnTo>
                      <a:pt x="2340" y="4872"/>
                    </a:lnTo>
                    <a:cubicBezTo>
                      <a:pt x="2451" y="4872"/>
                      <a:pt x="2540" y="4783"/>
                      <a:pt x="2540" y="4672"/>
                    </a:cubicBezTo>
                    <a:lnTo>
                      <a:pt x="2540" y="3918"/>
                    </a:lnTo>
                    <a:lnTo>
                      <a:pt x="2667" y="3918"/>
                    </a:lnTo>
                    <a:lnTo>
                      <a:pt x="2667" y="5117"/>
                    </a:lnTo>
                    <a:cubicBezTo>
                      <a:pt x="2540" y="5188"/>
                      <a:pt x="2454" y="5323"/>
                      <a:pt x="2454" y="5479"/>
                    </a:cubicBezTo>
                    <a:cubicBezTo>
                      <a:pt x="2454" y="5707"/>
                      <a:pt x="2639" y="5892"/>
                      <a:pt x="2867" y="5892"/>
                    </a:cubicBezTo>
                    <a:cubicBezTo>
                      <a:pt x="3095" y="5892"/>
                      <a:pt x="3280" y="5707"/>
                      <a:pt x="3280" y="5479"/>
                    </a:cubicBezTo>
                    <a:cubicBezTo>
                      <a:pt x="3280" y="5323"/>
                      <a:pt x="3194" y="5188"/>
                      <a:pt x="3067" y="5117"/>
                    </a:cubicBezTo>
                    <a:lnTo>
                      <a:pt x="3067" y="3918"/>
                    </a:lnTo>
                    <a:lnTo>
                      <a:pt x="3194" y="3918"/>
                    </a:lnTo>
                    <a:lnTo>
                      <a:pt x="3194" y="4691"/>
                    </a:lnTo>
                    <a:cubicBezTo>
                      <a:pt x="3194" y="4802"/>
                      <a:pt x="3283" y="4891"/>
                      <a:pt x="3394" y="4891"/>
                    </a:cubicBezTo>
                    <a:lnTo>
                      <a:pt x="4430" y="4891"/>
                    </a:lnTo>
                    <a:cubicBezTo>
                      <a:pt x="4503" y="5008"/>
                      <a:pt x="4633" y="5085"/>
                      <a:pt x="4780" y="5085"/>
                    </a:cubicBezTo>
                    <a:cubicBezTo>
                      <a:pt x="5008" y="5085"/>
                      <a:pt x="5194" y="4900"/>
                      <a:pt x="5194" y="4672"/>
                    </a:cubicBezTo>
                    <a:cubicBezTo>
                      <a:pt x="5194" y="4444"/>
                      <a:pt x="5008" y="4259"/>
                      <a:pt x="4780" y="4259"/>
                    </a:cubicBezTo>
                    <a:cubicBezTo>
                      <a:pt x="4617" y="4259"/>
                      <a:pt x="4476" y="4354"/>
                      <a:pt x="4409" y="4491"/>
                    </a:cubicBezTo>
                    <a:lnTo>
                      <a:pt x="3594" y="4491"/>
                    </a:lnTo>
                    <a:lnTo>
                      <a:pt x="3594" y="3918"/>
                    </a:lnTo>
                    <a:lnTo>
                      <a:pt x="4313" y="3918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defTabSz="228600" eaLnBrk="1" fontAlgn="auto" hangingPunct="1">
                  <a:spcBef>
                    <a:spcPts val="0"/>
                  </a:spcBef>
                  <a:spcAft>
                    <a:spcPts val="0"/>
                  </a:spcAft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5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11" name="îṡļíḓè"/>
            <p:cNvGrpSpPr/>
            <p:nvPr/>
          </p:nvGrpSpPr>
          <p:grpSpPr>
            <a:xfrm>
              <a:off x="1645962" y="4239000"/>
              <a:ext cx="2191516" cy="1104745"/>
              <a:chOff x="666932" y="4425289"/>
              <a:chExt cx="1112098" cy="1104745"/>
            </a:xfrm>
          </p:grpSpPr>
          <p:sp>
            <p:nvSpPr>
              <p:cNvPr id="297" name="ïṩ1iḍè"/>
              <p:cNvSpPr txBox="1"/>
              <p:nvPr/>
            </p:nvSpPr>
            <p:spPr bwMode="auto">
              <a:xfrm>
                <a:off x="666932" y="4425289"/>
                <a:ext cx="1112098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b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  <a:endParaRPr lang="en-US" altLang="zh-CN" sz="2000" b="1" dirty="0"/>
              </a:p>
            </p:txBody>
          </p:sp>
          <p:sp>
            <p:nvSpPr>
              <p:cNvPr id="298" name="iS1ídé"/>
              <p:cNvSpPr/>
              <p:nvPr/>
            </p:nvSpPr>
            <p:spPr bwMode="auto">
              <a:xfrm>
                <a:off x="666932" y="4867096"/>
                <a:ext cx="1112098" cy="6629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Supporting text here. </a:t>
                </a:r>
                <a:endParaRPr lang="en-US" altLang="zh-CN" sz="1100" dirty="0"/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  <a:endParaRPr lang="en-US" altLang="zh-CN" sz="1100" dirty="0"/>
              </a:p>
            </p:txBody>
          </p:sp>
        </p:grpSp>
        <p:grpSp>
          <p:nvGrpSpPr>
            <p:cNvPr id="12" name="îŝļíḓe"/>
            <p:cNvGrpSpPr/>
            <p:nvPr/>
          </p:nvGrpSpPr>
          <p:grpSpPr>
            <a:xfrm>
              <a:off x="692556" y="4469925"/>
              <a:ext cx="641886" cy="642896"/>
              <a:chOff x="5646344" y="3213462"/>
              <a:chExt cx="899312" cy="900726"/>
            </a:xfrm>
          </p:grpSpPr>
          <p:sp>
            <p:nvSpPr>
              <p:cNvPr id="295" name="íṥḷîḓe"/>
              <p:cNvSpPr/>
              <p:nvPr/>
            </p:nvSpPr>
            <p:spPr bwMode="auto">
              <a:xfrm>
                <a:off x="5646344" y="3213462"/>
                <a:ext cx="899312" cy="900726"/>
              </a:xfrm>
              <a:custGeom>
                <a:avLst/>
                <a:gdLst>
                  <a:gd name="T0" fmla="*/ 1066 w 1272"/>
                  <a:gd name="T1" fmla="*/ 168 h 1274"/>
                  <a:gd name="T2" fmla="*/ 1132 w 1272"/>
                  <a:gd name="T3" fmla="*/ 238 h 1274"/>
                  <a:gd name="T4" fmla="*/ 1186 w 1272"/>
                  <a:gd name="T5" fmla="*/ 316 h 1274"/>
                  <a:gd name="T6" fmla="*/ 1226 w 1272"/>
                  <a:gd name="T7" fmla="*/ 398 h 1274"/>
                  <a:gd name="T8" fmla="*/ 1254 w 1272"/>
                  <a:gd name="T9" fmla="*/ 486 h 1274"/>
                  <a:gd name="T10" fmla="*/ 1270 w 1272"/>
                  <a:gd name="T11" fmla="*/ 576 h 1274"/>
                  <a:gd name="T12" fmla="*/ 1272 w 1272"/>
                  <a:gd name="T13" fmla="*/ 668 h 1274"/>
                  <a:gd name="T14" fmla="*/ 1260 w 1272"/>
                  <a:gd name="T15" fmla="*/ 760 h 1274"/>
                  <a:gd name="T16" fmla="*/ 1236 w 1272"/>
                  <a:gd name="T17" fmla="*/ 850 h 1274"/>
                  <a:gd name="T18" fmla="*/ 1198 w 1272"/>
                  <a:gd name="T19" fmla="*/ 936 h 1274"/>
                  <a:gd name="T20" fmla="*/ 1146 w 1272"/>
                  <a:gd name="T21" fmla="*/ 1016 h 1274"/>
                  <a:gd name="T22" fmla="*/ 1106 w 1272"/>
                  <a:gd name="T23" fmla="*/ 1068 h 1274"/>
                  <a:gd name="T24" fmla="*/ 1036 w 1272"/>
                  <a:gd name="T25" fmla="*/ 1134 h 1274"/>
                  <a:gd name="T26" fmla="*/ 958 w 1272"/>
                  <a:gd name="T27" fmla="*/ 1186 h 1274"/>
                  <a:gd name="T28" fmla="*/ 874 w 1272"/>
                  <a:gd name="T29" fmla="*/ 1228 h 1274"/>
                  <a:gd name="T30" fmla="*/ 786 w 1272"/>
                  <a:gd name="T31" fmla="*/ 1256 h 1274"/>
                  <a:gd name="T32" fmla="*/ 696 w 1272"/>
                  <a:gd name="T33" fmla="*/ 1272 h 1274"/>
                  <a:gd name="T34" fmla="*/ 604 w 1272"/>
                  <a:gd name="T35" fmla="*/ 1274 h 1274"/>
                  <a:gd name="T36" fmla="*/ 514 w 1272"/>
                  <a:gd name="T37" fmla="*/ 1262 h 1274"/>
                  <a:gd name="T38" fmla="*/ 424 w 1272"/>
                  <a:gd name="T39" fmla="*/ 1238 h 1274"/>
                  <a:gd name="T40" fmla="*/ 338 w 1272"/>
                  <a:gd name="T41" fmla="*/ 1200 h 1274"/>
                  <a:gd name="T42" fmla="*/ 256 w 1272"/>
                  <a:gd name="T43" fmla="*/ 1148 h 1274"/>
                  <a:gd name="T44" fmla="*/ 206 w 1272"/>
                  <a:gd name="T45" fmla="*/ 1106 h 1274"/>
                  <a:gd name="T46" fmla="*/ 140 w 1272"/>
                  <a:gd name="T47" fmla="*/ 1036 h 1274"/>
                  <a:gd name="T48" fmla="*/ 86 w 1272"/>
                  <a:gd name="T49" fmla="*/ 958 h 1274"/>
                  <a:gd name="T50" fmla="*/ 46 w 1272"/>
                  <a:gd name="T51" fmla="*/ 876 h 1274"/>
                  <a:gd name="T52" fmla="*/ 18 w 1272"/>
                  <a:gd name="T53" fmla="*/ 788 h 1274"/>
                  <a:gd name="T54" fmla="*/ 2 w 1272"/>
                  <a:gd name="T55" fmla="*/ 698 h 1274"/>
                  <a:gd name="T56" fmla="*/ 0 w 1272"/>
                  <a:gd name="T57" fmla="*/ 606 h 1274"/>
                  <a:gd name="T58" fmla="*/ 10 w 1272"/>
                  <a:gd name="T59" fmla="*/ 514 h 1274"/>
                  <a:gd name="T60" fmla="*/ 36 w 1272"/>
                  <a:gd name="T61" fmla="*/ 426 h 1274"/>
                  <a:gd name="T62" fmla="*/ 74 w 1272"/>
                  <a:gd name="T63" fmla="*/ 338 h 1274"/>
                  <a:gd name="T64" fmla="*/ 124 w 1272"/>
                  <a:gd name="T65" fmla="*/ 258 h 1274"/>
                  <a:gd name="T66" fmla="*/ 166 w 1272"/>
                  <a:gd name="T67" fmla="*/ 208 h 1274"/>
                  <a:gd name="T68" fmla="*/ 236 w 1272"/>
                  <a:gd name="T69" fmla="*/ 142 h 1274"/>
                  <a:gd name="T70" fmla="*/ 314 w 1272"/>
                  <a:gd name="T71" fmla="*/ 88 h 1274"/>
                  <a:gd name="T72" fmla="*/ 398 w 1272"/>
                  <a:gd name="T73" fmla="*/ 46 h 1274"/>
                  <a:gd name="T74" fmla="*/ 486 w 1272"/>
                  <a:gd name="T75" fmla="*/ 18 h 1274"/>
                  <a:gd name="T76" fmla="*/ 576 w 1272"/>
                  <a:gd name="T77" fmla="*/ 4 h 1274"/>
                  <a:gd name="T78" fmla="*/ 668 w 1272"/>
                  <a:gd name="T79" fmla="*/ 2 h 1274"/>
                  <a:gd name="T80" fmla="*/ 758 w 1272"/>
                  <a:gd name="T81" fmla="*/ 12 h 1274"/>
                  <a:gd name="T82" fmla="*/ 848 w 1272"/>
                  <a:gd name="T83" fmla="*/ 36 h 1274"/>
                  <a:gd name="T84" fmla="*/ 934 w 1272"/>
                  <a:gd name="T85" fmla="*/ 74 h 1274"/>
                  <a:gd name="T86" fmla="*/ 1016 w 1272"/>
                  <a:gd name="T87" fmla="*/ 126 h 1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272" h="1274">
                    <a:moveTo>
                      <a:pt x="1042" y="146"/>
                    </a:moveTo>
                    <a:lnTo>
                      <a:pt x="1042" y="146"/>
                    </a:lnTo>
                    <a:lnTo>
                      <a:pt x="1066" y="168"/>
                    </a:lnTo>
                    <a:lnTo>
                      <a:pt x="1090" y="190"/>
                    </a:lnTo>
                    <a:lnTo>
                      <a:pt x="1112" y="214"/>
                    </a:lnTo>
                    <a:lnTo>
                      <a:pt x="1132" y="238"/>
                    </a:lnTo>
                    <a:lnTo>
                      <a:pt x="1152" y="264"/>
                    </a:lnTo>
                    <a:lnTo>
                      <a:pt x="1170" y="290"/>
                    </a:lnTo>
                    <a:lnTo>
                      <a:pt x="1186" y="316"/>
                    </a:lnTo>
                    <a:lnTo>
                      <a:pt x="1200" y="342"/>
                    </a:lnTo>
                    <a:lnTo>
                      <a:pt x="1214" y="370"/>
                    </a:lnTo>
                    <a:lnTo>
                      <a:pt x="1226" y="398"/>
                    </a:lnTo>
                    <a:lnTo>
                      <a:pt x="1238" y="428"/>
                    </a:lnTo>
                    <a:lnTo>
                      <a:pt x="1246" y="456"/>
                    </a:lnTo>
                    <a:lnTo>
                      <a:pt x="1254" y="486"/>
                    </a:lnTo>
                    <a:lnTo>
                      <a:pt x="1260" y="516"/>
                    </a:lnTo>
                    <a:lnTo>
                      <a:pt x="1266" y="546"/>
                    </a:lnTo>
                    <a:lnTo>
                      <a:pt x="1270" y="576"/>
                    </a:lnTo>
                    <a:lnTo>
                      <a:pt x="1272" y="608"/>
                    </a:lnTo>
                    <a:lnTo>
                      <a:pt x="1272" y="638"/>
                    </a:lnTo>
                    <a:lnTo>
                      <a:pt x="1272" y="668"/>
                    </a:lnTo>
                    <a:lnTo>
                      <a:pt x="1270" y="700"/>
                    </a:lnTo>
                    <a:lnTo>
                      <a:pt x="1266" y="730"/>
                    </a:lnTo>
                    <a:lnTo>
                      <a:pt x="1260" y="760"/>
                    </a:lnTo>
                    <a:lnTo>
                      <a:pt x="1254" y="790"/>
                    </a:lnTo>
                    <a:lnTo>
                      <a:pt x="1246" y="820"/>
                    </a:lnTo>
                    <a:lnTo>
                      <a:pt x="1236" y="850"/>
                    </a:lnTo>
                    <a:lnTo>
                      <a:pt x="1226" y="878"/>
                    </a:lnTo>
                    <a:lnTo>
                      <a:pt x="1212" y="908"/>
                    </a:lnTo>
                    <a:lnTo>
                      <a:pt x="1198" y="936"/>
                    </a:lnTo>
                    <a:lnTo>
                      <a:pt x="1182" y="964"/>
                    </a:lnTo>
                    <a:lnTo>
                      <a:pt x="1166" y="990"/>
                    </a:lnTo>
                    <a:lnTo>
                      <a:pt x="1146" y="1016"/>
                    </a:lnTo>
                    <a:lnTo>
                      <a:pt x="1126" y="1042"/>
                    </a:lnTo>
                    <a:lnTo>
                      <a:pt x="1126" y="1042"/>
                    </a:lnTo>
                    <a:lnTo>
                      <a:pt x="1106" y="1068"/>
                    </a:lnTo>
                    <a:lnTo>
                      <a:pt x="1082" y="1090"/>
                    </a:lnTo>
                    <a:lnTo>
                      <a:pt x="1060" y="1112"/>
                    </a:lnTo>
                    <a:lnTo>
                      <a:pt x="1036" y="1134"/>
                    </a:lnTo>
                    <a:lnTo>
                      <a:pt x="1010" y="1152"/>
                    </a:lnTo>
                    <a:lnTo>
                      <a:pt x="984" y="1170"/>
                    </a:lnTo>
                    <a:lnTo>
                      <a:pt x="958" y="1186"/>
                    </a:lnTo>
                    <a:lnTo>
                      <a:pt x="930" y="1202"/>
                    </a:lnTo>
                    <a:lnTo>
                      <a:pt x="902" y="1216"/>
                    </a:lnTo>
                    <a:lnTo>
                      <a:pt x="874" y="1228"/>
                    </a:lnTo>
                    <a:lnTo>
                      <a:pt x="846" y="1238"/>
                    </a:lnTo>
                    <a:lnTo>
                      <a:pt x="816" y="1248"/>
                    </a:lnTo>
                    <a:lnTo>
                      <a:pt x="786" y="1256"/>
                    </a:lnTo>
                    <a:lnTo>
                      <a:pt x="756" y="1262"/>
                    </a:lnTo>
                    <a:lnTo>
                      <a:pt x="726" y="1268"/>
                    </a:lnTo>
                    <a:lnTo>
                      <a:pt x="696" y="1272"/>
                    </a:lnTo>
                    <a:lnTo>
                      <a:pt x="666" y="1274"/>
                    </a:lnTo>
                    <a:lnTo>
                      <a:pt x="636" y="1274"/>
                    </a:lnTo>
                    <a:lnTo>
                      <a:pt x="604" y="1274"/>
                    </a:lnTo>
                    <a:lnTo>
                      <a:pt x="574" y="1270"/>
                    </a:lnTo>
                    <a:lnTo>
                      <a:pt x="544" y="1268"/>
                    </a:lnTo>
                    <a:lnTo>
                      <a:pt x="514" y="1262"/>
                    </a:lnTo>
                    <a:lnTo>
                      <a:pt x="484" y="1256"/>
                    </a:lnTo>
                    <a:lnTo>
                      <a:pt x="454" y="1248"/>
                    </a:lnTo>
                    <a:lnTo>
                      <a:pt x="424" y="1238"/>
                    </a:lnTo>
                    <a:lnTo>
                      <a:pt x="394" y="1226"/>
                    </a:lnTo>
                    <a:lnTo>
                      <a:pt x="366" y="1214"/>
                    </a:lnTo>
                    <a:lnTo>
                      <a:pt x="338" y="1200"/>
                    </a:lnTo>
                    <a:lnTo>
                      <a:pt x="310" y="1184"/>
                    </a:lnTo>
                    <a:lnTo>
                      <a:pt x="282" y="1166"/>
                    </a:lnTo>
                    <a:lnTo>
                      <a:pt x="256" y="1148"/>
                    </a:lnTo>
                    <a:lnTo>
                      <a:pt x="230" y="1128"/>
                    </a:lnTo>
                    <a:lnTo>
                      <a:pt x="230" y="1128"/>
                    </a:lnTo>
                    <a:lnTo>
                      <a:pt x="206" y="1106"/>
                    </a:lnTo>
                    <a:lnTo>
                      <a:pt x="182" y="1084"/>
                    </a:lnTo>
                    <a:lnTo>
                      <a:pt x="160" y="1060"/>
                    </a:lnTo>
                    <a:lnTo>
                      <a:pt x="140" y="1036"/>
                    </a:lnTo>
                    <a:lnTo>
                      <a:pt x="120" y="1012"/>
                    </a:lnTo>
                    <a:lnTo>
                      <a:pt x="102" y="986"/>
                    </a:lnTo>
                    <a:lnTo>
                      <a:pt x="86" y="958"/>
                    </a:lnTo>
                    <a:lnTo>
                      <a:pt x="72" y="932"/>
                    </a:lnTo>
                    <a:lnTo>
                      <a:pt x="58" y="904"/>
                    </a:lnTo>
                    <a:lnTo>
                      <a:pt x="46" y="876"/>
                    </a:lnTo>
                    <a:lnTo>
                      <a:pt x="34" y="846"/>
                    </a:lnTo>
                    <a:lnTo>
                      <a:pt x="26" y="818"/>
                    </a:lnTo>
                    <a:lnTo>
                      <a:pt x="18" y="788"/>
                    </a:lnTo>
                    <a:lnTo>
                      <a:pt x="10" y="758"/>
                    </a:lnTo>
                    <a:lnTo>
                      <a:pt x="6" y="728"/>
                    </a:lnTo>
                    <a:lnTo>
                      <a:pt x="2" y="698"/>
                    </a:lnTo>
                    <a:lnTo>
                      <a:pt x="0" y="668"/>
                    </a:lnTo>
                    <a:lnTo>
                      <a:pt x="0" y="636"/>
                    </a:lnTo>
                    <a:lnTo>
                      <a:pt x="0" y="606"/>
                    </a:lnTo>
                    <a:lnTo>
                      <a:pt x="2" y="576"/>
                    </a:lnTo>
                    <a:lnTo>
                      <a:pt x="6" y="544"/>
                    </a:lnTo>
                    <a:lnTo>
                      <a:pt x="10" y="514"/>
                    </a:lnTo>
                    <a:lnTo>
                      <a:pt x="18" y="484"/>
                    </a:lnTo>
                    <a:lnTo>
                      <a:pt x="26" y="454"/>
                    </a:lnTo>
                    <a:lnTo>
                      <a:pt x="36" y="426"/>
                    </a:lnTo>
                    <a:lnTo>
                      <a:pt x="46" y="396"/>
                    </a:lnTo>
                    <a:lnTo>
                      <a:pt x="60" y="368"/>
                    </a:lnTo>
                    <a:lnTo>
                      <a:pt x="74" y="338"/>
                    </a:lnTo>
                    <a:lnTo>
                      <a:pt x="88" y="312"/>
                    </a:lnTo>
                    <a:lnTo>
                      <a:pt x="106" y="284"/>
                    </a:lnTo>
                    <a:lnTo>
                      <a:pt x="124" y="258"/>
                    </a:lnTo>
                    <a:lnTo>
                      <a:pt x="146" y="232"/>
                    </a:lnTo>
                    <a:lnTo>
                      <a:pt x="146" y="232"/>
                    </a:lnTo>
                    <a:lnTo>
                      <a:pt x="166" y="208"/>
                    </a:lnTo>
                    <a:lnTo>
                      <a:pt x="190" y="184"/>
                    </a:lnTo>
                    <a:lnTo>
                      <a:pt x="212" y="162"/>
                    </a:lnTo>
                    <a:lnTo>
                      <a:pt x="236" y="142"/>
                    </a:lnTo>
                    <a:lnTo>
                      <a:pt x="262" y="122"/>
                    </a:lnTo>
                    <a:lnTo>
                      <a:pt x="288" y="104"/>
                    </a:lnTo>
                    <a:lnTo>
                      <a:pt x="314" y="88"/>
                    </a:lnTo>
                    <a:lnTo>
                      <a:pt x="342" y="72"/>
                    </a:lnTo>
                    <a:lnTo>
                      <a:pt x="370" y="58"/>
                    </a:lnTo>
                    <a:lnTo>
                      <a:pt x="398" y="46"/>
                    </a:lnTo>
                    <a:lnTo>
                      <a:pt x="426" y="36"/>
                    </a:lnTo>
                    <a:lnTo>
                      <a:pt x="456" y="26"/>
                    </a:lnTo>
                    <a:lnTo>
                      <a:pt x="486" y="18"/>
                    </a:lnTo>
                    <a:lnTo>
                      <a:pt x="516" y="12"/>
                    </a:lnTo>
                    <a:lnTo>
                      <a:pt x="546" y="8"/>
                    </a:lnTo>
                    <a:lnTo>
                      <a:pt x="576" y="4"/>
                    </a:lnTo>
                    <a:lnTo>
                      <a:pt x="606" y="2"/>
                    </a:lnTo>
                    <a:lnTo>
                      <a:pt x="636" y="0"/>
                    </a:lnTo>
                    <a:lnTo>
                      <a:pt x="668" y="2"/>
                    </a:lnTo>
                    <a:lnTo>
                      <a:pt x="698" y="4"/>
                    </a:lnTo>
                    <a:lnTo>
                      <a:pt x="728" y="8"/>
                    </a:lnTo>
                    <a:lnTo>
                      <a:pt x="758" y="12"/>
                    </a:lnTo>
                    <a:lnTo>
                      <a:pt x="788" y="18"/>
                    </a:lnTo>
                    <a:lnTo>
                      <a:pt x="818" y="28"/>
                    </a:lnTo>
                    <a:lnTo>
                      <a:pt x="848" y="36"/>
                    </a:lnTo>
                    <a:lnTo>
                      <a:pt x="878" y="48"/>
                    </a:lnTo>
                    <a:lnTo>
                      <a:pt x="906" y="60"/>
                    </a:lnTo>
                    <a:lnTo>
                      <a:pt x="934" y="74"/>
                    </a:lnTo>
                    <a:lnTo>
                      <a:pt x="962" y="90"/>
                    </a:lnTo>
                    <a:lnTo>
                      <a:pt x="990" y="108"/>
                    </a:lnTo>
                    <a:lnTo>
                      <a:pt x="1016" y="126"/>
                    </a:lnTo>
                    <a:lnTo>
                      <a:pt x="1042" y="146"/>
                    </a:lnTo>
                    <a:lnTo>
                      <a:pt x="1042" y="146"/>
                    </a:lnTo>
                    <a:close/>
                  </a:path>
                </a:pathLst>
              </a:custGeom>
              <a:solidFill>
                <a:schemeClr val="bg1"/>
              </a:solidFill>
              <a:ln w="5715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96" name="iṩḷiḋé"/>
              <p:cNvSpPr/>
              <p:nvPr/>
            </p:nvSpPr>
            <p:spPr>
              <a:xfrm>
                <a:off x="5901616" y="3464365"/>
                <a:ext cx="388771" cy="398919"/>
              </a:xfrm>
              <a:custGeom>
                <a:avLst/>
                <a:gdLst>
                  <a:gd name="T0" fmla="*/ 4313 w 5734"/>
                  <a:gd name="T1" fmla="*/ 3918 h 5892"/>
                  <a:gd name="T2" fmla="*/ 5734 w 5734"/>
                  <a:gd name="T3" fmla="*/ 2497 h 5892"/>
                  <a:gd name="T4" fmla="*/ 4313 w 5734"/>
                  <a:gd name="T5" fmla="*/ 1076 h 5892"/>
                  <a:gd name="T6" fmla="*/ 4149 w 5734"/>
                  <a:gd name="T7" fmla="*/ 1085 h 5892"/>
                  <a:gd name="T8" fmla="*/ 3733 w 5734"/>
                  <a:gd name="T9" fmla="*/ 378 h 5892"/>
                  <a:gd name="T10" fmla="*/ 2768 w 5734"/>
                  <a:gd name="T11" fmla="*/ 0 h 5892"/>
                  <a:gd name="T12" fmla="*/ 1389 w 5734"/>
                  <a:gd name="T13" fmla="*/ 1076 h 5892"/>
                  <a:gd name="T14" fmla="*/ 0 w 5734"/>
                  <a:gd name="T15" fmla="*/ 2497 h 5892"/>
                  <a:gd name="T16" fmla="*/ 1421 w 5734"/>
                  <a:gd name="T17" fmla="*/ 3918 h 5892"/>
                  <a:gd name="T18" fmla="*/ 2140 w 5734"/>
                  <a:gd name="T19" fmla="*/ 3918 h 5892"/>
                  <a:gd name="T20" fmla="*/ 2140 w 5734"/>
                  <a:gd name="T21" fmla="*/ 4472 h 5892"/>
                  <a:gd name="T22" fmla="*/ 1315 w 5734"/>
                  <a:gd name="T23" fmla="*/ 4472 h 5892"/>
                  <a:gd name="T24" fmla="*/ 954 w 5734"/>
                  <a:gd name="T25" fmla="*/ 4259 h 5892"/>
                  <a:gd name="T26" fmla="*/ 540 w 5734"/>
                  <a:gd name="T27" fmla="*/ 4672 h 5892"/>
                  <a:gd name="T28" fmla="*/ 954 w 5734"/>
                  <a:gd name="T29" fmla="*/ 5086 h 5892"/>
                  <a:gd name="T30" fmla="*/ 1315 w 5734"/>
                  <a:gd name="T31" fmla="*/ 4872 h 5892"/>
                  <a:gd name="T32" fmla="*/ 2340 w 5734"/>
                  <a:gd name="T33" fmla="*/ 4872 h 5892"/>
                  <a:gd name="T34" fmla="*/ 2540 w 5734"/>
                  <a:gd name="T35" fmla="*/ 4672 h 5892"/>
                  <a:gd name="T36" fmla="*/ 2540 w 5734"/>
                  <a:gd name="T37" fmla="*/ 3918 h 5892"/>
                  <a:gd name="T38" fmla="*/ 2667 w 5734"/>
                  <a:gd name="T39" fmla="*/ 3918 h 5892"/>
                  <a:gd name="T40" fmla="*/ 2667 w 5734"/>
                  <a:gd name="T41" fmla="*/ 5117 h 5892"/>
                  <a:gd name="T42" fmla="*/ 2454 w 5734"/>
                  <a:gd name="T43" fmla="*/ 5479 h 5892"/>
                  <a:gd name="T44" fmla="*/ 2867 w 5734"/>
                  <a:gd name="T45" fmla="*/ 5892 h 5892"/>
                  <a:gd name="T46" fmla="*/ 3280 w 5734"/>
                  <a:gd name="T47" fmla="*/ 5479 h 5892"/>
                  <a:gd name="T48" fmla="*/ 3067 w 5734"/>
                  <a:gd name="T49" fmla="*/ 5117 h 5892"/>
                  <a:gd name="T50" fmla="*/ 3067 w 5734"/>
                  <a:gd name="T51" fmla="*/ 3918 h 5892"/>
                  <a:gd name="T52" fmla="*/ 3194 w 5734"/>
                  <a:gd name="T53" fmla="*/ 3918 h 5892"/>
                  <a:gd name="T54" fmla="*/ 3194 w 5734"/>
                  <a:gd name="T55" fmla="*/ 4691 h 5892"/>
                  <a:gd name="T56" fmla="*/ 3394 w 5734"/>
                  <a:gd name="T57" fmla="*/ 4891 h 5892"/>
                  <a:gd name="T58" fmla="*/ 4430 w 5734"/>
                  <a:gd name="T59" fmla="*/ 4891 h 5892"/>
                  <a:gd name="T60" fmla="*/ 4780 w 5734"/>
                  <a:gd name="T61" fmla="*/ 5085 h 5892"/>
                  <a:gd name="T62" fmla="*/ 5194 w 5734"/>
                  <a:gd name="T63" fmla="*/ 4672 h 5892"/>
                  <a:gd name="T64" fmla="*/ 4780 w 5734"/>
                  <a:gd name="T65" fmla="*/ 4259 h 5892"/>
                  <a:gd name="T66" fmla="*/ 4409 w 5734"/>
                  <a:gd name="T67" fmla="*/ 4491 h 5892"/>
                  <a:gd name="T68" fmla="*/ 3594 w 5734"/>
                  <a:gd name="T69" fmla="*/ 4491 h 5892"/>
                  <a:gd name="T70" fmla="*/ 3594 w 5734"/>
                  <a:gd name="T71" fmla="*/ 3918 h 5892"/>
                  <a:gd name="T72" fmla="*/ 4313 w 5734"/>
                  <a:gd name="T73" fmla="*/ 3918 h 58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734" h="5892">
                    <a:moveTo>
                      <a:pt x="4313" y="3918"/>
                    </a:moveTo>
                    <a:cubicBezTo>
                      <a:pt x="5096" y="3918"/>
                      <a:pt x="5734" y="3280"/>
                      <a:pt x="5734" y="2497"/>
                    </a:cubicBezTo>
                    <a:cubicBezTo>
                      <a:pt x="5734" y="1713"/>
                      <a:pt x="5096" y="1076"/>
                      <a:pt x="4313" y="1076"/>
                    </a:cubicBezTo>
                    <a:cubicBezTo>
                      <a:pt x="4258" y="1076"/>
                      <a:pt x="4203" y="1079"/>
                      <a:pt x="4149" y="1085"/>
                    </a:cubicBezTo>
                    <a:cubicBezTo>
                      <a:pt x="4084" y="816"/>
                      <a:pt x="3940" y="570"/>
                      <a:pt x="3733" y="378"/>
                    </a:cubicBezTo>
                    <a:cubicBezTo>
                      <a:pt x="3470" y="134"/>
                      <a:pt x="3127" y="0"/>
                      <a:pt x="2768" y="0"/>
                    </a:cubicBezTo>
                    <a:cubicBezTo>
                      <a:pt x="2107" y="0"/>
                      <a:pt x="1544" y="451"/>
                      <a:pt x="1389" y="1076"/>
                    </a:cubicBezTo>
                    <a:cubicBezTo>
                      <a:pt x="620" y="1093"/>
                      <a:pt x="0" y="1724"/>
                      <a:pt x="0" y="2497"/>
                    </a:cubicBezTo>
                    <a:cubicBezTo>
                      <a:pt x="0" y="3281"/>
                      <a:pt x="638" y="3918"/>
                      <a:pt x="1421" y="3918"/>
                    </a:cubicBezTo>
                    <a:lnTo>
                      <a:pt x="2140" y="3918"/>
                    </a:lnTo>
                    <a:lnTo>
                      <a:pt x="2140" y="4472"/>
                    </a:lnTo>
                    <a:lnTo>
                      <a:pt x="1315" y="4472"/>
                    </a:lnTo>
                    <a:cubicBezTo>
                      <a:pt x="1245" y="4345"/>
                      <a:pt x="1109" y="4259"/>
                      <a:pt x="954" y="4259"/>
                    </a:cubicBezTo>
                    <a:cubicBezTo>
                      <a:pt x="726" y="4259"/>
                      <a:pt x="540" y="4444"/>
                      <a:pt x="540" y="4672"/>
                    </a:cubicBezTo>
                    <a:cubicBezTo>
                      <a:pt x="540" y="4900"/>
                      <a:pt x="726" y="5086"/>
                      <a:pt x="954" y="5086"/>
                    </a:cubicBezTo>
                    <a:cubicBezTo>
                      <a:pt x="1109" y="5086"/>
                      <a:pt x="1245" y="4999"/>
                      <a:pt x="1315" y="4872"/>
                    </a:cubicBezTo>
                    <a:lnTo>
                      <a:pt x="2340" y="4872"/>
                    </a:lnTo>
                    <a:cubicBezTo>
                      <a:pt x="2451" y="4872"/>
                      <a:pt x="2540" y="4783"/>
                      <a:pt x="2540" y="4672"/>
                    </a:cubicBezTo>
                    <a:lnTo>
                      <a:pt x="2540" y="3918"/>
                    </a:lnTo>
                    <a:lnTo>
                      <a:pt x="2667" y="3918"/>
                    </a:lnTo>
                    <a:lnTo>
                      <a:pt x="2667" y="5117"/>
                    </a:lnTo>
                    <a:cubicBezTo>
                      <a:pt x="2540" y="5188"/>
                      <a:pt x="2454" y="5323"/>
                      <a:pt x="2454" y="5479"/>
                    </a:cubicBezTo>
                    <a:cubicBezTo>
                      <a:pt x="2454" y="5707"/>
                      <a:pt x="2639" y="5892"/>
                      <a:pt x="2867" y="5892"/>
                    </a:cubicBezTo>
                    <a:cubicBezTo>
                      <a:pt x="3095" y="5892"/>
                      <a:pt x="3280" y="5707"/>
                      <a:pt x="3280" y="5479"/>
                    </a:cubicBezTo>
                    <a:cubicBezTo>
                      <a:pt x="3280" y="5323"/>
                      <a:pt x="3194" y="5188"/>
                      <a:pt x="3067" y="5117"/>
                    </a:cubicBezTo>
                    <a:lnTo>
                      <a:pt x="3067" y="3918"/>
                    </a:lnTo>
                    <a:lnTo>
                      <a:pt x="3194" y="3918"/>
                    </a:lnTo>
                    <a:lnTo>
                      <a:pt x="3194" y="4691"/>
                    </a:lnTo>
                    <a:cubicBezTo>
                      <a:pt x="3194" y="4802"/>
                      <a:pt x="3283" y="4891"/>
                      <a:pt x="3394" y="4891"/>
                    </a:cubicBezTo>
                    <a:lnTo>
                      <a:pt x="4430" y="4891"/>
                    </a:lnTo>
                    <a:cubicBezTo>
                      <a:pt x="4503" y="5008"/>
                      <a:pt x="4633" y="5085"/>
                      <a:pt x="4780" y="5085"/>
                    </a:cubicBezTo>
                    <a:cubicBezTo>
                      <a:pt x="5008" y="5085"/>
                      <a:pt x="5194" y="4900"/>
                      <a:pt x="5194" y="4672"/>
                    </a:cubicBezTo>
                    <a:cubicBezTo>
                      <a:pt x="5194" y="4444"/>
                      <a:pt x="5008" y="4259"/>
                      <a:pt x="4780" y="4259"/>
                    </a:cubicBezTo>
                    <a:cubicBezTo>
                      <a:pt x="4617" y="4259"/>
                      <a:pt x="4476" y="4354"/>
                      <a:pt x="4409" y="4491"/>
                    </a:cubicBezTo>
                    <a:lnTo>
                      <a:pt x="3594" y="4491"/>
                    </a:lnTo>
                    <a:lnTo>
                      <a:pt x="3594" y="3918"/>
                    </a:lnTo>
                    <a:lnTo>
                      <a:pt x="4313" y="3918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defTabSz="228600" eaLnBrk="1" fontAlgn="auto" hangingPunct="1">
                  <a:spcBef>
                    <a:spcPts val="0"/>
                  </a:spcBef>
                  <a:spcAft>
                    <a:spcPts val="0"/>
                  </a:spcAft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5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13" name="ïšḷîḋè"/>
            <p:cNvGrpSpPr/>
            <p:nvPr/>
          </p:nvGrpSpPr>
          <p:grpSpPr>
            <a:xfrm>
              <a:off x="9328972" y="2596656"/>
              <a:ext cx="2191516" cy="1104745"/>
              <a:chOff x="666932" y="4425289"/>
              <a:chExt cx="1112098" cy="1104745"/>
            </a:xfrm>
          </p:grpSpPr>
          <p:sp>
            <p:nvSpPr>
              <p:cNvPr id="293" name="isľíḍè"/>
              <p:cNvSpPr txBox="1"/>
              <p:nvPr/>
            </p:nvSpPr>
            <p:spPr bwMode="auto">
              <a:xfrm>
                <a:off x="666932" y="4425289"/>
                <a:ext cx="1112098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b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  <a:endParaRPr lang="en-US" altLang="zh-CN" sz="2000" b="1" dirty="0"/>
              </a:p>
            </p:txBody>
          </p:sp>
          <p:sp>
            <p:nvSpPr>
              <p:cNvPr id="294" name="ísļîḑé"/>
              <p:cNvSpPr/>
              <p:nvPr/>
            </p:nvSpPr>
            <p:spPr bwMode="auto">
              <a:xfrm>
                <a:off x="666932" y="4867096"/>
                <a:ext cx="1112098" cy="6629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Supporting text here. </a:t>
                </a:r>
                <a:endParaRPr lang="en-US" altLang="zh-CN" sz="1100" dirty="0"/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  <a:endParaRPr lang="en-US" altLang="zh-CN" sz="1100" dirty="0"/>
              </a:p>
            </p:txBody>
          </p:sp>
        </p:grpSp>
        <p:grpSp>
          <p:nvGrpSpPr>
            <p:cNvPr id="14" name="ïṩ1iḍè"/>
            <p:cNvGrpSpPr/>
            <p:nvPr/>
          </p:nvGrpSpPr>
          <p:grpSpPr>
            <a:xfrm>
              <a:off x="8375566" y="2827581"/>
              <a:ext cx="641886" cy="642896"/>
              <a:chOff x="5646344" y="3213462"/>
              <a:chExt cx="899312" cy="900726"/>
            </a:xfrm>
          </p:grpSpPr>
          <p:sp>
            <p:nvSpPr>
              <p:cNvPr id="291" name="ïŝ1îḋè"/>
              <p:cNvSpPr/>
              <p:nvPr/>
            </p:nvSpPr>
            <p:spPr bwMode="auto">
              <a:xfrm>
                <a:off x="5646344" y="3213462"/>
                <a:ext cx="899312" cy="900726"/>
              </a:xfrm>
              <a:custGeom>
                <a:avLst/>
                <a:gdLst>
                  <a:gd name="T0" fmla="*/ 1066 w 1272"/>
                  <a:gd name="T1" fmla="*/ 168 h 1274"/>
                  <a:gd name="T2" fmla="*/ 1132 w 1272"/>
                  <a:gd name="T3" fmla="*/ 238 h 1274"/>
                  <a:gd name="T4" fmla="*/ 1186 w 1272"/>
                  <a:gd name="T5" fmla="*/ 316 h 1274"/>
                  <a:gd name="T6" fmla="*/ 1226 w 1272"/>
                  <a:gd name="T7" fmla="*/ 398 h 1274"/>
                  <a:gd name="T8" fmla="*/ 1254 w 1272"/>
                  <a:gd name="T9" fmla="*/ 486 h 1274"/>
                  <a:gd name="T10" fmla="*/ 1270 w 1272"/>
                  <a:gd name="T11" fmla="*/ 576 h 1274"/>
                  <a:gd name="T12" fmla="*/ 1272 w 1272"/>
                  <a:gd name="T13" fmla="*/ 668 h 1274"/>
                  <a:gd name="T14" fmla="*/ 1260 w 1272"/>
                  <a:gd name="T15" fmla="*/ 760 h 1274"/>
                  <a:gd name="T16" fmla="*/ 1236 w 1272"/>
                  <a:gd name="T17" fmla="*/ 850 h 1274"/>
                  <a:gd name="T18" fmla="*/ 1198 w 1272"/>
                  <a:gd name="T19" fmla="*/ 936 h 1274"/>
                  <a:gd name="T20" fmla="*/ 1146 w 1272"/>
                  <a:gd name="T21" fmla="*/ 1016 h 1274"/>
                  <a:gd name="T22" fmla="*/ 1106 w 1272"/>
                  <a:gd name="T23" fmla="*/ 1068 h 1274"/>
                  <a:gd name="T24" fmla="*/ 1036 w 1272"/>
                  <a:gd name="T25" fmla="*/ 1134 h 1274"/>
                  <a:gd name="T26" fmla="*/ 958 w 1272"/>
                  <a:gd name="T27" fmla="*/ 1186 h 1274"/>
                  <a:gd name="T28" fmla="*/ 874 w 1272"/>
                  <a:gd name="T29" fmla="*/ 1228 h 1274"/>
                  <a:gd name="T30" fmla="*/ 786 w 1272"/>
                  <a:gd name="T31" fmla="*/ 1256 h 1274"/>
                  <a:gd name="T32" fmla="*/ 696 w 1272"/>
                  <a:gd name="T33" fmla="*/ 1272 h 1274"/>
                  <a:gd name="T34" fmla="*/ 604 w 1272"/>
                  <a:gd name="T35" fmla="*/ 1274 h 1274"/>
                  <a:gd name="T36" fmla="*/ 514 w 1272"/>
                  <a:gd name="T37" fmla="*/ 1262 h 1274"/>
                  <a:gd name="T38" fmla="*/ 424 w 1272"/>
                  <a:gd name="T39" fmla="*/ 1238 h 1274"/>
                  <a:gd name="T40" fmla="*/ 338 w 1272"/>
                  <a:gd name="T41" fmla="*/ 1200 h 1274"/>
                  <a:gd name="T42" fmla="*/ 256 w 1272"/>
                  <a:gd name="T43" fmla="*/ 1148 h 1274"/>
                  <a:gd name="T44" fmla="*/ 206 w 1272"/>
                  <a:gd name="T45" fmla="*/ 1106 h 1274"/>
                  <a:gd name="T46" fmla="*/ 140 w 1272"/>
                  <a:gd name="T47" fmla="*/ 1036 h 1274"/>
                  <a:gd name="T48" fmla="*/ 86 w 1272"/>
                  <a:gd name="T49" fmla="*/ 958 h 1274"/>
                  <a:gd name="T50" fmla="*/ 46 w 1272"/>
                  <a:gd name="T51" fmla="*/ 876 h 1274"/>
                  <a:gd name="T52" fmla="*/ 18 w 1272"/>
                  <a:gd name="T53" fmla="*/ 788 h 1274"/>
                  <a:gd name="T54" fmla="*/ 2 w 1272"/>
                  <a:gd name="T55" fmla="*/ 698 h 1274"/>
                  <a:gd name="T56" fmla="*/ 0 w 1272"/>
                  <a:gd name="T57" fmla="*/ 606 h 1274"/>
                  <a:gd name="T58" fmla="*/ 10 w 1272"/>
                  <a:gd name="T59" fmla="*/ 514 h 1274"/>
                  <a:gd name="T60" fmla="*/ 36 w 1272"/>
                  <a:gd name="T61" fmla="*/ 426 h 1274"/>
                  <a:gd name="T62" fmla="*/ 74 w 1272"/>
                  <a:gd name="T63" fmla="*/ 338 h 1274"/>
                  <a:gd name="T64" fmla="*/ 124 w 1272"/>
                  <a:gd name="T65" fmla="*/ 258 h 1274"/>
                  <a:gd name="T66" fmla="*/ 166 w 1272"/>
                  <a:gd name="T67" fmla="*/ 208 h 1274"/>
                  <a:gd name="T68" fmla="*/ 236 w 1272"/>
                  <a:gd name="T69" fmla="*/ 142 h 1274"/>
                  <a:gd name="T70" fmla="*/ 314 w 1272"/>
                  <a:gd name="T71" fmla="*/ 88 h 1274"/>
                  <a:gd name="T72" fmla="*/ 398 w 1272"/>
                  <a:gd name="T73" fmla="*/ 46 h 1274"/>
                  <a:gd name="T74" fmla="*/ 486 w 1272"/>
                  <a:gd name="T75" fmla="*/ 18 h 1274"/>
                  <a:gd name="T76" fmla="*/ 576 w 1272"/>
                  <a:gd name="T77" fmla="*/ 4 h 1274"/>
                  <a:gd name="T78" fmla="*/ 668 w 1272"/>
                  <a:gd name="T79" fmla="*/ 2 h 1274"/>
                  <a:gd name="T80" fmla="*/ 758 w 1272"/>
                  <a:gd name="T81" fmla="*/ 12 h 1274"/>
                  <a:gd name="T82" fmla="*/ 848 w 1272"/>
                  <a:gd name="T83" fmla="*/ 36 h 1274"/>
                  <a:gd name="T84" fmla="*/ 934 w 1272"/>
                  <a:gd name="T85" fmla="*/ 74 h 1274"/>
                  <a:gd name="T86" fmla="*/ 1016 w 1272"/>
                  <a:gd name="T87" fmla="*/ 126 h 1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272" h="1274">
                    <a:moveTo>
                      <a:pt x="1042" y="146"/>
                    </a:moveTo>
                    <a:lnTo>
                      <a:pt x="1042" y="146"/>
                    </a:lnTo>
                    <a:lnTo>
                      <a:pt x="1066" y="168"/>
                    </a:lnTo>
                    <a:lnTo>
                      <a:pt x="1090" y="190"/>
                    </a:lnTo>
                    <a:lnTo>
                      <a:pt x="1112" y="214"/>
                    </a:lnTo>
                    <a:lnTo>
                      <a:pt x="1132" y="238"/>
                    </a:lnTo>
                    <a:lnTo>
                      <a:pt x="1152" y="264"/>
                    </a:lnTo>
                    <a:lnTo>
                      <a:pt x="1170" y="290"/>
                    </a:lnTo>
                    <a:lnTo>
                      <a:pt x="1186" y="316"/>
                    </a:lnTo>
                    <a:lnTo>
                      <a:pt x="1200" y="342"/>
                    </a:lnTo>
                    <a:lnTo>
                      <a:pt x="1214" y="370"/>
                    </a:lnTo>
                    <a:lnTo>
                      <a:pt x="1226" y="398"/>
                    </a:lnTo>
                    <a:lnTo>
                      <a:pt x="1238" y="428"/>
                    </a:lnTo>
                    <a:lnTo>
                      <a:pt x="1246" y="456"/>
                    </a:lnTo>
                    <a:lnTo>
                      <a:pt x="1254" y="486"/>
                    </a:lnTo>
                    <a:lnTo>
                      <a:pt x="1260" y="516"/>
                    </a:lnTo>
                    <a:lnTo>
                      <a:pt x="1266" y="546"/>
                    </a:lnTo>
                    <a:lnTo>
                      <a:pt x="1270" y="576"/>
                    </a:lnTo>
                    <a:lnTo>
                      <a:pt x="1272" y="608"/>
                    </a:lnTo>
                    <a:lnTo>
                      <a:pt x="1272" y="638"/>
                    </a:lnTo>
                    <a:lnTo>
                      <a:pt x="1272" y="668"/>
                    </a:lnTo>
                    <a:lnTo>
                      <a:pt x="1270" y="700"/>
                    </a:lnTo>
                    <a:lnTo>
                      <a:pt x="1266" y="730"/>
                    </a:lnTo>
                    <a:lnTo>
                      <a:pt x="1260" y="760"/>
                    </a:lnTo>
                    <a:lnTo>
                      <a:pt x="1254" y="790"/>
                    </a:lnTo>
                    <a:lnTo>
                      <a:pt x="1246" y="820"/>
                    </a:lnTo>
                    <a:lnTo>
                      <a:pt x="1236" y="850"/>
                    </a:lnTo>
                    <a:lnTo>
                      <a:pt x="1226" y="878"/>
                    </a:lnTo>
                    <a:lnTo>
                      <a:pt x="1212" y="908"/>
                    </a:lnTo>
                    <a:lnTo>
                      <a:pt x="1198" y="936"/>
                    </a:lnTo>
                    <a:lnTo>
                      <a:pt x="1182" y="964"/>
                    </a:lnTo>
                    <a:lnTo>
                      <a:pt x="1166" y="990"/>
                    </a:lnTo>
                    <a:lnTo>
                      <a:pt x="1146" y="1016"/>
                    </a:lnTo>
                    <a:lnTo>
                      <a:pt x="1126" y="1042"/>
                    </a:lnTo>
                    <a:lnTo>
                      <a:pt x="1126" y="1042"/>
                    </a:lnTo>
                    <a:lnTo>
                      <a:pt x="1106" y="1068"/>
                    </a:lnTo>
                    <a:lnTo>
                      <a:pt x="1082" y="1090"/>
                    </a:lnTo>
                    <a:lnTo>
                      <a:pt x="1060" y="1112"/>
                    </a:lnTo>
                    <a:lnTo>
                      <a:pt x="1036" y="1134"/>
                    </a:lnTo>
                    <a:lnTo>
                      <a:pt x="1010" y="1152"/>
                    </a:lnTo>
                    <a:lnTo>
                      <a:pt x="984" y="1170"/>
                    </a:lnTo>
                    <a:lnTo>
                      <a:pt x="958" y="1186"/>
                    </a:lnTo>
                    <a:lnTo>
                      <a:pt x="930" y="1202"/>
                    </a:lnTo>
                    <a:lnTo>
                      <a:pt x="902" y="1216"/>
                    </a:lnTo>
                    <a:lnTo>
                      <a:pt x="874" y="1228"/>
                    </a:lnTo>
                    <a:lnTo>
                      <a:pt x="846" y="1238"/>
                    </a:lnTo>
                    <a:lnTo>
                      <a:pt x="816" y="1248"/>
                    </a:lnTo>
                    <a:lnTo>
                      <a:pt x="786" y="1256"/>
                    </a:lnTo>
                    <a:lnTo>
                      <a:pt x="756" y="1262"/>
                    </a:lnTo>
                    <a:lnTo>
                      <a:pt x="726" y="1268"/>
                    </a:lnTo>
                    <a:lnTo>
                      <a:pt x="696" y="1272"/>
                    </a:lnTo>
                    <a:lnTo>
                      <a:pt x="666" y="1274"/>
                    </a:lnTo>
                    <a:lnTo>
                      <a:pt x="636" y="1274"/>
                    </a:lnTo>
                    <a:lnTo>
                      <a:pt x="604" y="1274"/>
                    </a:lnTo>
                    <a:lnTo>
                      <a:pt x="574" y="1270"/>
                    </a:lnTo>
                    <a:lnTo>
                      <a:pt x="544" y="1268"/>
                    </a:lnTo>
                    <a:lnTo>
                      <a:pt x="514" y="1262"/>
                    </a:lnTo>
                    <a:lnTo>
                      <a:pt x="484" y="1256"/>
                    </a:lnTo>
                    <a:lnTo>
                      <a:pt x="454" y="1248"/>
                    </a:lnTo>
                    <a:lnTo>
                      <a:pt x="424" y="1238"/>
                    </a:lnTo>
                    <a:lnTo>
                      <a:pt x="394" y="1226"/>
                    </a:lnTo>
                    <a:lnTo>
                      <a:pt x="366" y="1214"/>
                    </a:lnTo>
                    <a:lnTo>
                      <a:pt x="338" y="1200"/>
                    </a:lnTo>
                    <a:lnTo>
                      <a:pt x="310" y="1184"/>
                    </a:lnTo>
                    <a:lnTo>
                      <a:pt x="282" y="1166"/>
                    </a:lnTo>
                    <a:lnTo>
                      <a:pt x="256" y="1148"/>
                    </a:lnTo>
                    <a:lnTo>
                      <a:pt x="230" y="1128"/>
                    </a:lnTo>
                    <a:lnTo>
                      <a:pt x="230" y="1128"/>
                    </a:lnTo>
                    <a:lnTo>
                      <a:pt x="206" y="1106"/>
                    </a:lnTo>
                    <a:lnTo>
                      <a:pt x="182" y="1084"/>
                    </a:lnTo>
                    <a:lnTo>
                      <a:pt x="160" y="1060"/>
                    </a:lnTo>
                    <a:lnTo>
                      <a:pt x="140" y="1036"/>
                    </a:lnTo>
                    <a:lnTo>
                      <a:pt x="120" y="1012"/>
                    </a:lnTo>
                    <a:lnTo>
                      <a:pt x="102" y="986"/>
                    </a:lnTo>
                    <a:lnTo>
                      <a:pt x="86" y="958"/>
                    </a:lnTo>
                    <a:lnTo>
                      <a:pt x="72" y="932"/>
                    </a:lnTo>
                    <a:lnTo>
                      <a:pt x="58" y="904"/>
                    </a:lnTo>
                    <a:lnTo>
                      <a:pt x="46" y="876"/>
                    </a:lnTo>
                    <a:lnTo>
                      <a:pt x="34" y="846"/>
                    </a:lnTo>
                    <a:lnTo>
                      <a:pt x="26" y="818"/>
                    </a:lnTo>
                    <a:lnTo>
                      <a:pt x="18" y="788"/>
                    </a:lnTo>
                    <a:lnTo>
                      <a:pt x="10" y="758"/>
                    </a:lnTo>
                    <a:lnTo>
                      <a:pt x="6" y="728"/>
                    </a:lnTo>
                    <a:lnTo>
                      <a:pt x="2" y="698"/>
                    </a:lnTo>
                    <a:lnTo>
                      <a:pt x="0" y="668"/>
                    </a:lnTo>
                    <a:lnTo>
                      <a:pt x="0" y="636"/>
                    </a:lnTo>
                    <a:lnTo>
                      <a:pt x="0" y="606"/>
                    </a:lnTo>
                    <a:lnTo>
                      <a:pt x="2" y="576"/>
                    </a:lnTo>
                    <a:lnTo>
                      <a:pt x="6" y="544"/>
                    </a:lnTo>
                    <a:lnTo>
                      <a:pt x="10" y="514"/>
                    </a:lnTo>
                    <a:lnTo>
                      <a:pt x="18" y="484"/>
                    </a:lnTo>
                    <a:lnTo>
                      <a:pt x="26" y="454"/>
                    </a:lnTo>
                    <a:lnTo>
                      <a:pt x="36" y="426"/>
                    </a:lnTo>
                    <a:lnTo>
                      <a:pt x="46" y="396"/>
                    </a:lnTo>
                    <a:lnTo>
                      <a:pt x="60" y="368"/>
                    </a:lnTo>
                    <a:lnTo>
                      <a:pt x="74" y="338"/>
                    </a:lnTo>
                    <a:lnTo>
                      <a:pt x="88" y="312"/>
                    </a:lnTo>
                    <a:lnTo>
                      <a:pt x="106" y="284"/>
                    </a:lnTo>
                    <a:lnTo>
                      <a:pt x="124" y="258"/>
                    </a:lnTo>
                    <a:lnTo>
                      <a:pt x="146" y="232"/>
                    </a:lnTo>
                    <a:lnTo>
                      <a:pt x="146" y="232"/>
                    </a:lnTo>
                    <a:lnTo>
                      <a:pt x="166" y="208"/>
                    </a:lnTo>
                    <a:lnTo>
                      <a:pt x="190" y="184"/>
                    </a:lnTo>
                    <a:lnTo>
                      <a:pt x="212" y="162"/>
                    </a:lnTo>
                    <a:lnTo>
                      <a:pt x="236" y="142"/>
                    </a:lnTo>
                    <a:lnTo>
                      <a:pt x="262" y="122"/>
                    </a:lnTo>
                    <a:lnTo>
                      <a:pt x="288" y="104"/>
                    </a:lnTo>
                    <a:lnTo>
                      <a:pt x="314" y="88"/>
                    </a:lnTo>
                    <a:lnTo>
                      <a:pt x="342" y="72"/>
                    </a:lnTo>
                    <a:lnTo>
                      <a:pt x="370" y="58"/>
                    </a:lnTo>
                    <a:lnTo>
                      <a:pt x="398" y="46"/>
                    </a:lnTo>
                    <a:lnTo>
                      <a:pt x="426" y="36"/>
                    </a:lnTo>
                    <a:lnTo>
                      <a:pt x="456" y="26"/>
                    </a:lnTo>
                    <a:lnTo>
                      <a:pt x="486" y="18"/>
                    </a:lnTo>
                    <a:lnTo>
                      <a:pt x="516" y="12"/>
                    </a:lnTo>
                    <a:lnTo>
                      <a:pt x="546" y="8"/>
                    </a:lnTo>
                    <a:lnTo>
                      <a:pt x="576" y="4"/>
                    </a:lnTo>
                    <a:lnTo>
                      <a:pt x="606" y="2"/>
                    </a:lnTo>
                    <a:lnTo>
                      <a:pt x="636" y="0"/>
                    </a:lnTo>
                    <a:lnTo>
                      <a:pt x="668" y="2"/>
                    </a:lnTo>
                    <a:lnTo>
                      <a:pt x="698" y="4"/>
                    </a:lnTo>
                    <a:lnTo>
                      <a:pt x="728" y="8"/>
                    </a:lnTo>
                    <a:lnTo>
                      <a:pt x="758" y="12"/>
                    </a:lnTo>
                    <a:lnTo>
                      <a:pt x="788" y="18"/>
                    </a:lnTo>
                    <a:lnTo>
                      <a:pt x="818" y="28"/>
                    </a:lnTo>
                    <a:lnTo>
                      <a:pt x="848" y="36"/>
                    </a:lnTo>
                    <a:lnTo>
                      <a:pt x="878" y="48"/>
                    </a:lnTo>
                    <a:lnTo>
                      <a:pt x="906" y="60"/>
                    </a:lnTo>
                    <a:lnTo>
                      <a:pt x="934" y="74"/>
                    </a:lnTo>
                    <a:lnTo>
                      <a:pt x="962" y="90"/>
                    </a:lnTo>
                    <a:lnTo>
                      <a:pt x="990" y="108"/>
                    </a:lnTo>
                    <a:lnTo>
                      <a:pt x="1016" y="126"/>
                    </a:lnTo>
                    <a:lnTo>
                      <a:pt x="1042" y="146"/>
                    </a:lnTo>
                    <a:lnTo>
                      <a:pt x="1042" y="146"/>
                    </a:lnTo>
                    <a:close/>
                  </a:path>
                </a:pathLst>
              </a:custGeom>
              <a:solidFill>
                <a:schemeClr val="bg1"/>
              </a:solidFill>
              <a:ln w="5715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92" name="ïśḻiḍê"/>
              <p:cNvSpPr/>
              <p:nvPr/>
            </p:nvSpPr>
            <p:spPr>
              <a:xfrm>
                <a:off x="5901616" y="3464365"/>
                <a:ext cx="388771" cy="398919"/>
              </a:xfrm>
              <a:custGeom>
                <a:avLst/>
                <a:gdLst>
                  <a:gd name="T0" fmla="*/ 4313 w 5734"/>
                  <a:gd name="T1" fmla="*/ 3918 h 5892"/>
                  <a:gd name="T2" fmla="*/ 5734 w 5734"/>
                  <a:gd name="T3" fmla="*/ 2497 h 5892"/>
                  <a:gd name="T4" fmla="*/ 4313 w 5734"/>
                  <a:gd name="T5" fmla="*/ 1076 h 5892"/>
                  <a:gd name="T6" fmla="*/ 4149 w 5734"/>
                  <a:gd name="T7" fmla="*/ 1085 h 5892"/>
                  <a:gd name="T8" fmla="*/ 3733 w 5734"/>
                  <a:gd name="T9" fmla="*/ 378 h 5892"/>
                  <a:gd name="T10" fmla="*/ 2768 w 5734"/>
                  <a:gd name="T11" fmla="*/ 0 h 5892"/>
                  <a:gd name="T12" fmla="*/ 1389 w 5734"/>
                  <a:gd name="T13" fmla="*/ 1076 h 5892"/>
                  <a:gd name="T14" fmla="*/ 0 w 5734"/>
                  <a:gd name="T15" fmla="*/ 2497 h 5892"/>
                  <a:gd name="T16" fmla="*/ 1421 w 5734"/>
                  <a:gd name="T17" fmla="*/ 3918 h 5892"/>
                  <a:gd name="T18" fmla="*/ 2140 w 5734"/>
                  <a:gd name="T19" fmla="*/ 3918 h 5892"/>
                  <a:gd name="T20" fmla="*/ 2140 w 5734"/>
                  <a:gd name="T21" fmla="*/ 4472 h 5892"/>
                  <a:gd name="T22" fmla="*/ 1315 w 5734"/>
                  <a:gd name="T23" fmla="*/ 4472 h 5892"/>
                  <a:gd name="T24" fmla="*/ 954 w 5734"/>
                  <a:gd name="T25" fmla="*/ 4259 h 5892"/>
                  <a:gd name="T26" fmla="*/ 540 w 5734"/>
                  <a:gd name="T27" fmla="*/ 4672 h 5892"/>
                  <a:gd name="T28" fmla="*/ 954 w 5734"/>
                  <a:gd name="T29" fmla="*/ 5086 h 5892"/>
                  <a:gd name="T30" fmla="*/ 1315 w 5734"/>
                  <a:gd name="T31" fmla="*/ 4872 h 5892"/>
                  <a:gd name="T32" fmla="*/ 2340 w 5734"/>
                  <a:gd name="T33" fmla="*/ 4872 h 5892"/>
                  <a:gd name="T34" fmla="*/ 2540 w 5734"/>
                  <a:gd name="T35" fmla="*/ 4672 h 5892"/>
                  <a:gd name="T36" fmla="*/ 2540 w 5734"/>
                  <a:gd name="T37" fmla="*/ 3918 h 5892"/>
                  <a:gd name="T38" fmla="*/ 2667 w 5734"/>
                  <a:gd name="T39" fmla="*/ 3918 h 5892"/>
                  <a:gd name="T40" fmla="*/ 2667 w 5734"/>
                  <a:gd name="T41" fmla="*/ 5117 h 5892"/>
                  <a:gd name="T42" fmla="*/ 2454 w 5734"/>
                  <a:gd name="T43" fmla="*/ 5479 h 5892"/>
                  <a:gd name="T44" fmla="*/ 2867 w 5734"/>
                  <a:gd name="T45" fmla="*/ 5892 h 5892"/>
                  <a:gd name="T46" fmla="*/ 3280 w 5734"/>
                  <a:gd name="T47" fmla="*/ 5479 h 5892"/>
                  <a:gd name="T48" fmla="*/ 3067 w 5734"/>
                  <a:gd name="T49" fmla="*/ 5117 h 5892"/>
                  <a:gd name="T50" fmla="*/ 3067 w 5734"/>
                  <a:gd name="T51" fmla="*/ 3918 h 5892"/>
                  <a:gd name="T52" fmla="*/ 3194 w 5734"/>
                  <a:gd name="T53" fmla="*/ 3918 h 5892"/>
                  <a:gd name="T54" fmla="*/ 3194 w 5734"/>
                  <a:gd name="T55" fmla="*/ 4691 h 5892"/>
                  <a:gd name="T56" fmla="*/ 3394 w 5734"/>
                  <a:gd name="T57" fmla="*/ 4891 h 5892"/>
                  <a:gd name="T58" fmla="*/ 4430 w 5734"/>
                  <a:gd name="T59" fmla="*/ 4891 h 5892"/>
                  <a:gd name="T60" fmla="*/ 4780 w 5734"/>
                  <a:gd name="T61" fmla="*/ 5085 h 5892"/>
                  <a:gd name="T62" fmla="*/ 5194 w 5734"/>
                  <a:gd name="T63" fmla="*/ 4672 h 5892"/>
                  <a:gd name="T64" fmla="*/ 4780 w 5734"/>
                  <a:gd name="T65" fmla="*/ 4259 h 5892"/>
                  <a:gd name="T66" fmla="*/ 4409 w 5734"/>
                  <a:gd name="T67" fmla="*/ 4491 h 5892"/>
                  <a:gd name="T68" fmla="*/ 3594 w 5734"/>
                  <a:gd name="T69" fmla="*/ 4491 h 5892"/>
                  <a:gd name="T70" fmla="*/ 3594 w 5734"/>
                  <a:gd name="T71" fmla="*/ 3918 h 5892"/>
                  <a:gd name="T72" fmla="*/ 4313 w 5734"/>
                  <a:gd name="T73" fmla="*/ 3918 h 58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734" h="5892">
                    <a:moveTo>
                      <a:pt x="4313" y="3918"/>
                    </a:moveTo>
                    <a:cubicBezTo>
                      <a:pt x="5096" y="3918"/>
                      <a:pt x="5734" y="3280"/>
                      <a:pt x="5734" y="2497"/>
                    </a:cubicBezTo>
                    <a:cubicBezTo>
                      <a:pt x="5734" y="1713"/>
                      <a:pt x="5096" y="1076"/>
                      <a:pt x="4313" y="1076"/>
                    </a:cubicBezTo>
                    <a:cubicBezTo>
                      <a:pt x="4258" y="1076"/>
                      <a:pt x="4203" y="1079"/>
                      <a:pt x="4149" y="1085"/>
                    </a:cubicBezTo>
                    <a:cubicBezTo>
                      <a:pt x="4084" y="816"/>
                      <a:pt x="3940" y="570"/>
                      <a:pt x="3733" y="378"/>
                    </a:cubicBezTo>
                    <a:cubicBezTo>
                      <a:pt x="3470" y="134"/>
                      <a:pt x="3127" y="0"/>
                      <a:pt x="2768" y="0"/>
                    </a:cubicBezTo>
                    <a:cubicBezTo>
                      <a:pt x="2107" y="0"/>
                      <a:pt x="1544" y="451"/>
                      <a:pt x="1389" y="1076"/>
                    </a:cubicBezTo>
                    <a:cubicBezTo>
                      <a:pt x="620" y="1093"/>
                      <a:pt x="0" y="1724"/>
                      <a:pt x="0" y="2497"/>
                    </a:cubicBezTo>
                    <a:cubicBezTo>
                      <a:pt x="0" y="3281"/>
                      <a:pt x="638" y="3918"/>
                      <a:pt x="1421" y="3918"/>
                    </a:cubicBezTo>
                    <a:lnTo>
                      <a:pt x="2140" y="3918"/>
                    </a:lnTo>
                    <a:lnTo>
                      <a:pt x="2140" y="4472"/>
                    </a:lnTo>
                    <a:lnTo>
                      <a:pt x="1315" y="4472"/>
                    </a:lnTo>
                    <a:cubicBezTo>
                      <a:pt x="1245" y="4345"/>
                      <a:pt x="1109" y="4259"/>
                      <a:pt x="954" y="4259"/>
                    </a:cubicBezTo>
                    <a:cubicBezTo>
                      <a:pt x="726" y="4259"/>
                      <a:pt x="540" y="4444"/>
                      <a:pt x="540" y="4672"/>
                    </a:cubicBezTo>
                    <a:cubicBezTo>
                      <a:pt x="540" y="4900"/>
                      <a:pt x="726" y="5086"/>
                      <a:pt x="954" y="5086"/>
                    </a:cubicBezTo>
                    <a:cubicBezTo>
                      <a:pt x="1109" y="5086"/>
                      <a:pt x="1245" y="4999"/>
                      <a:pt x="1315" y="4872"/>
                    </a:cubicBezTo>
                    <a:lnTo>
                      <a:pt x="2340" y="4872"/>
                    </a:lnTo>
                    <a:cubicBezTo>
                      <a:pt x="2451" y="4872"/>
                      <a:pt x="2540" y="4783"/>
                      <a:pt x="2540" y="4672"/>
                    </a:cubicBezTo>
                    <a:lnTo>
                      <a:pt x="2540" y="3918"/>
                    </a:lnTo>
                    <a:lnTo>
                      <a:pt x="2667" y="3918"/>
                    </a:lnTo>
                    <a:lnTo>
                      <a:pt x="2667" y="5117"/>
                    </a:lnTo>
                    <a:cubicBezTo>
                      <a:pt x="2540" y="5188"/>
                      <a:pt x="2454" y="5323"/>
                      <a:pt x="2454" y="5479"/>
                    </a:cubicBezTo>
                    <a:cubicBezTo>
                      <a:pt x="2454" y="5707"/>
                      <a:pt x="2639" y="5892"/>
                      <a:pt x="2867" y="5892"/>
                    </a:cubicBezTo>
                    <a:cubicBezTo>
                      <a:pt x="3095" y="5892"/>
                      <a:pt x="3280" y="5707"/>
                      <a:pt x="3280" y="5479"/>
                    </a:cubicBezTo>
                    <a:cubicBezTo>
                      <a:pt x="3280" y="5323"/>
                      <a:pt x="3194" y="5188"/>
                      <a:pt x="3067" y="5117"/>
                    </a:cubicBezTo>
                    <a:lnTo>
                      <a:pt x="3067" y="3918"/>
                    </a:lnTo>
                    <a:lnTo>
                      <a:pt x="3194" y="3918"/>
                    </a:lnTo>
                    <a:lnTo>
                      <a:pt x="3194" y="4691"/>
                    </a:lnTo>
                    <a:cubicBezTo>
                      <a:pt x="3194" y="4802"/>
                      <a:pt x="3283" y="4891"/>
                      <a:pt x="3394" y="4891"/>
                    </a:cubicBezTo>
                    <a:lnTo>
                      <a:pt x="4430" y="4891"/>
                    </a:lnTo>
                    <a:cubicBezTo>
                      <a:pt x="4503" y="5008"/>
                      <a:pt x="4633" y="5085"/>
                      <a:pt x="4780" y="5085"/>
                    </a:cubicBezTo>
                    <a:cubicBezTo>
                      <a:pt x="5008" y="5085"/>
                      <a:pt x="5194" y="4900"/>
                      <a:pt x="5194" y="4672"/>
                    </a:cubicBezTo>
                    <a:cubicBezTo>
                      <a:pt x="5194" y="4444"/>
                      <a:pt x="5008" y="4259"/>
                      <a:pt x="4780" y="4259"/>
                    </a:cubicBezTo>
                    <a:cubicBezTo>
                      <a:pt x="4617" y="4259"/>
                      <a:pt x="4476" y="4354"/>
                      <a:pt x="4409" y="4491"/>
                    </a:cubicBezTo>
                    <a:lnTo>
                      <a:pt x="3594" y="4491"/>
                    </a:lnTo>
                    <a:lnTo>
                      <a:pt x="3594" y="3918"/>
                    </a:lnTo>
                    <a:lnTo>
                      <a:pt x="4313" y="3918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defTabSz="228600" eaLnBrk="1" fontAlgn="auto" hangingPunct="1">
                  <a:spcBef>
                    <a:spcPts val="0"/>
                  </a:spcBef>
                  <a:spcAft>
                    <a:spcPts val="0"/>
                  </a:spcAft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5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15" name="ïṥľidè"/>
            <p:cNvGrpSpPr/>
            <p:nvPr/>
          </p:nvGrpSpPr>
          <p:grpSpPr>
            <a:xfrm>
              <a:off x="9328972" y="4239000"/>
              <a:ext cx="2191516" cy="1104745"/>
              <a:chOff x="666932" y="4425289"/>
              <a:chExt cx="1112098" cy="1104745"/>
            </a:xfrm>
          </p:grpSpPr>
          <p:sp>
            <p:nvSpPr>
              <p:cNvPr id="289" name="iṩḷíde"/>
              <p:cNvSpPr txBox="1"/>
              <p:nvPr/>
            </p:nvSpPr>
            <p:spPr bwMode="auto">
              <a:xfrm>
                <a:off x="666932" y="4425289"/>
                <a:ext cx="1112098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b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  <a:endParaRPr lang="en-US" altLang="zh-CN" sz="2000" b="1" dirty="0"/>
              </a:p>
            </p:txBody>
          </p:sp>
          <p:sp>
            <p:nvSpPr>
              <p:cNvPr id="290" name="ïṧlîḓe"/>
              <p:cNvSpPr/>
              <p:nvPr/>
            </p:nvSpPr>
            <p:spPr bwMode="auto">
              <a:xfrm>
                <a:off x="666932" y="4867096"/>
                <a:ext cx="1112098" cy="6629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Supporting text here. </a:t>
                </a:r>
                <a:endParaRPr lang="en-US" altLang="zh-CN" sz="1100" dirty="0"/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  <a:endParaRPr lang="en-US" altLang="zh-CN" sz="1100" dirty="0"/>
              </a:p>
            </p:txBody>
          </p:sp>
        </p:grpSp>
        <p:grpSp>
          <p:nvGrpSpPr>
            <p:cNvPr id="16" name="îšľíďê"/>
            <p:cNvGrpSpPr/>
            <p:nvPr/>
          </p:nvGrpSpPr>
          <p:grpSpPr>
            <a:xfrm>
              <a:off x="8375566" y="4469925"/>
              <a:ext cx="641886" cy="642896"/>
              <a:chOff x="5646344" y="3213462"/>
              <a:chExt cx="899312" cy="900726"/>
            </a:xfrm>
          </p:grpSpPr>
          <p:sp>
            <p:nvSpPr>
              <p:cNvPr id="287" name="ïṣļîďê"/>
              <p:cNvSpPr/>
              <p:nvPr/>
            </p:nvSpPr>
            <p:spPr bwMode="auto">
              <a:xfrm>
                <a:off x="5646344" y="3213462"/>
                <a:ext cx="899312" cy="900726"/>
              </a:xfrm>
              <a:custGeom>
                <a:avLst/>
                <a:gdLst>
                  <a:gd name="T0" fmla="*/ 1066 w 1272"/>
                  <a:gd name="T1" fmla="*/ 168 h 1274"/>
                  <a:gd name="T2" fmla="*/ 1132 w 1272"/>
                  <a:gd name="T3" fmla="*/ 238 h 1274"/>
                  <a:gd name="T4" fmla="*/ 1186 w 1272"/>
                  <a:gd name="T5" fmla="*/ 316 h 1274"/>
                  <a:gd name="T6" fmla="*/ 1226 w 1272"/>
                  <a:gd name="T7" fmla="*/ 398 h 1274"/>
                  <a:gd name="T8" fmla="*/ 1254 w 1272"/>
                  <a:gd name="T9" fmla="*/ 486 h 1274"/>
                  <a:gd name="T10" fmla="*/ 1270 w 1272"/>
                  <a:gd name="T11" fmla="*/ 576 h 1274"/>
                  <a:gd name="T12" fmla="*/ 1272 w 1272"/>
                  <a:gd name="T13" fmla="*/ 668 h 1274"/>
                  <a:gd name="T14" fmla="*/ 1260 w 1272"/>
                  <a:gd name="T15" fmla="*/ 760 h 1274"/>
                  <a:gd name="T16" fmla="*/ 1236 w 1272"/>
                  <a:gd name="T17" fmla="*/ 850 h 1274"/>
                  <a:gd name="T18" fmla="*/ 1198 w 1272"/>
                  <a:gd name="T19" fmla="*/ 936 h 1274"/>
                  <a:gd name="T20" fmla="*/ 1146 w 1272"/>
                  <a:gd name="T21" fmla="*/ 1016 h 1274"/>
                  <a:gd name="T22" fmla="*/ 1106 w 1272"/>
                  <a:gd name="T23" fmla="*/ 1068 h 1274"/>
                  <a:gd name="T24" fmla="*/ 1036 w 1272"/>
                  <a:gd name="T25" fmla="*/ 1134 h 1274"/>
                  <a:gd name="T26" fmla="*/ 958 w 1272"/>
                  <a:gd name="T27" fmla="*/ 1186 h 1274"/>
                  <a:gd name="T28" fmla="*/ 874 w 1272"/>
                  <a:gd name="T29" fmla="*/ 1228 h 1274"/>
                  <a:gd name="T30" fmla="*/ 786 w 1272"/>
                  <a:gd name="T31" fmla="*/ 1256 h 1274"/>
                  <a:gd name="T32" fmla="*/ 696 w 1272"/>
                  <a:gd name="T33" fmla="*/ 1272 h 1274"/>
                  <a:gd name="T34" fmla="*/ 604 w 1272"/>
                  <a:gd name="T35" fmla="*/ 1274 h 1274"/>
                  <a:gd name="T36" fmla="*/ 514 w 1272"/>
                  <a:gd name="T37" fmla="*/ 1262 h 1274"/>
                  <a:gd name="T38" fmla="*/ 424 w 1272"/>
                  <a:gd name="T39" fmla="*/ 1238 h 1274"/>
                  <a:gd name="T40" fmla="*/ 338 w 1272"/>
                  <a:gd name="T41" fmla="*/ 1200 h 1274"/>
                  <a:gd name="T42" fmla="*/ 256 w 1272"/>
                  <a:gd name="T43" fmla="*/ 1148 h 1274"/>
                  <a:gd name="T44" fmla="*/ 206 w 1272"/>
                  <a:gd name="T45" fmla="*/ 1106 h 1274"/>
                  <a:gd name="T46" fmla="*/ 140 w 1272"/>
                  <a:gd name="T47" fmla="*/ 1036 h 1274"/>
                  <a:gd name="T48" fmla="*/ 86 w 1272"/>
                  <a:gd name="T49" fmla="*/ 958 h 1274"/>
                  <a:gd name="T50" fmla="*/ 46 w 1272"/>
                  <a:gd name="T51" fmla="*/ 876 h 1274"/>
                  <a:gd name="T52" fmla="*/ 18 w 1272"/>
                  <a:gd name="T53" fmla="*/ 788 h 1274"/>
                  <a:gd name="T54" fmla="*/ 2 w 1272"/>
                  <a:gd name="T55" fmla="*/ 698 h 1274"/>
                  <a:gd name="T56" fmla="*/ 0 w 1272"/>
                  <a:gd name="T57" fmla="*/ 606 h 1274"/>
                  <a:gd name="T58" fmla="*/ 10 w 1272"/>
                  <a:gd name="T59" fmla="*/ 514 h 1274"/>
                  <a:gd name="T60" fmla="*/ 36 w 1272"/>
                  <a:gd name="T61" fmla="*/ 426 h 1274"/>
                  <a:gd name="T62" fmla="*/ 74 w 1272"/>
                  <a:gd name="T63" fmla="*/ 338 h 1274"/>
                  <a:gd name="T64" fmla="*/ 124 w 1272"/>
                  <a:gd name="T65" fmla="*/ 258 h 1274"/>
                  <a:gd name="T66" fmla="*/ 166 w 1272"/>
                  <a:gd name="T67" fmla="*/ 208 h 1274"/>
                  <a:gd name="T68" fmla="*/ 236 w 1272"/>
                  <a:gd name="T69" fmla="*/ 142 h 1274"/>
                  <a:gd name="T70" fmla="*/ 314 w 1272"/>
                  <a:gd name="T71" fmla="*/ 88 h 1274"/>
                  <a:gd name="T72" fmla="*/ 398 w 1272"/>
                  <a:gd name="T73" fmla="*/ 46 h 1274"/>
                  <a:gd name="T74" fmla="*/ 486 w 1272"/>
                  <a:gd name="T75" fmla="*/ 18 h 1274"/>
                  <a:gd name="T76" fmla="*/ 576 w 1272"/>
                  <a:gd name="T77" fmla="*/ 4 h 1274"/>
                  <a:gd name="T78" fmla="*/ 668 w 1272"/>
                  <a:gd name="T79" fmla="*/ 2 h 1274"/>
                  <a:gd name="T80" fmla="*/ 758 w 1272"/>
                  <a:gd name="T81" fmla="*/ 12 h 1274"/>
                  <a:gd name="T82" fmla="*/ 848 w 1272"/>
                  <a:gd name="T83" fmla="*/ 36 h 1274"/>
                  <a:gd name="T84" fmla="*/ 934 w 1272"/>
                  <a:gd name="T85" fmla="*/ 74 h 1274"/>
                  <a:gd name="T86" fmla="*/ 1016 w 1272"/>
                  <a:gd name="T87" fmla="*/ 126 h 1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272" h="1274">
                    <a:moveTo>
                      <a:pt x="1042" y="146"/>
                    </a:moveTo>
                    <a:lnTo>
                      <a:pt x="1042" y="146"/>
                    </a:lnTo>
                    <a:lnTo>
                      <a:pt x="1066" y="168"/>
                    </a:lnTo>
                    <a:lnTo>
                      <a:pt x="1090" y="190"/>
                    </a:lnTo>
                    <a:lnTo>
                      <a:pt x="1112" y="214"/>
                    </a:lnTo>
                    <a:lnTo>
                      <a:pt x="1132" y="238"/>
                    </a:lnTo>
                    <a:lnTo>
                      <a:pt x="1152" y="264"/>
                    </a:lnTo>
                    <a:lnTo>
                      <a:pt x="1170" y="290"/>
                    </a:lnTo>
                    <a:lnTo>
                      <a:pt x="1186" y="316"/>
                    </a:lnTo>
                    <a:lnTo>
                      <a:pt x="1200" y="342"/>
                    </a:lnTo>
                    <a:lnTo>
                      <a:pt x="1214" y="370"/>
                    </a:lnTo>
                    <a:lnTo>
                      <a:pt x="1226" y="398"/>
                    </a:lnTo>
                    <a:lnTo>
                      <a:pt x="1238" y="428"/>
                    </a:lnTo>
                    <a:lnTo>
                      <a:pt x="1246" y="456"/>
                    </a:lnTo>
                    <a:lnTo>
                      <a:pt x="1254" y="486"/>
                    </a:lnTo>
                    <a:lnTo>
                      <a:pt x="1260" y="516"/>
                    </a:lnTo>
                    <a:lnTo>
                      <a:pt x="1266" y="546"/>
                    </a:lnTo>
                    <a:lnTo>
                      <a:pt x="1270" y="576"/>
                    </a:lnTo>
                    <a:lnTo>
                      <a:pt x="1272" y="608"/>
                    </a:lnTo>
                    <a:lnTo>
                      <a:pt x="1272" y="638"/>
                    </a:lnTo>
                    <a:lnTo>
                      <a:pt x="1272" y="668"/>
                    </a:lnTo>
                    <a:lnTo>
                      <a:pt x="1270" y="700"/>
                    </a:lnTo>
                    <a:lnTo>
                      <a:pt x="1266" y="730"/>
                    </a:lnTo>
                    <a:lnTo>
                      <a:pt x="1260" y="760"/>
                    </a:lnTo>
                    <a:lnTo>
                      <a:pt x="1254" y="790"/>
                    </a:lnTo>
                    <a:lnTo>
                      <a:pt x="1246" y="820"/>
                    </a:lnTo>
                    <a:lnTo>
                      <a:pt x="1236" y="850"/>
                    </a:lnTo>
                    <a:lnTo>
                      <a:pt x="1226" y="878"/>
                    </a:lnTo>
                    <a:lnTo>
                      <a:pt x="1212" y="908"/>
                    </a:lnTo>
                    <a:lnTo>
                      <a:pt x="1198" y="936"/>
                    </a:lnTo>
                    <a:lnTo>
                      <a:pt x="1182" y="964"/>
                    </a:lnTo>
                    <a:lnTo>
                      <a:pt x="1166" y="990"/>
                    </a:lnTo>
                    <a:lnTo>
                      <a:pt x="1146" y="1016"/>
                    </a:lnTo>
                    <a:lnTo>
                      <a:pt x="1126" y="1042"/>
                    </a:lnTo>
                    <a:lnTo>
                      <a:pt x="1126" y="1042"/>
                    </a:lnTo>
                    <a:lnTo>
                      <a:pt x="1106" y="1068"/>
                    </a:lnTo>
                    <a:lnTo>
                      <a:pt x="1082" y="1090"/>
                    </a:lnTo>
                    <a:lnTo>
                      <a:pt x="1060" y="1112"/>
                    </a:lnTo>
                    <a:lnTo>
                      <a:pt x="1036" y="1134"/>
                    </a:lnTo>
                    <a:lnTo>
                      <a:pt x="1010" y="1152"/>
                    </a:lnTo>
                    <a:lnTo>
                      <a:pt x="984" y="1170"/>
                    </a:lnTo>
                    <a:lnTo>
                      <a:pt x="958" y="1186"/>
                    </a:lnTo>
                    <a:lnTo>
                      <a:pt x="930" y="1202"/>
                    </a:lnTo>
                    <a:lnTo>
                      <a:pt x="902" y="1216"/>
                    </a:lnTo>
                    <a:lnTo>
                      <a:pt x="874" y="1228"/>
                    </a:lnTo>
                    <a:lnTo>
                      <a:pt x="846" y="1238"/>
                    </a:lnTo>
                    <a:lnTo>
                      <a:pt x="816" y="1248"/>
                    </a:lnTo>
                    <a:lnTo>
                      <a:pt x="786" y="1256"/>
                    </a:lnTo>
                    <a:lnTo>
                      <a:pt x="756" y="1262"/>
                    </a:lnTo>
                    <a:lnTo>
                      <a:pt x="726" y="1268"/>
                    </a:lnTo>
                    <a:lnTo>
                      <a:pt x="696" y="1272"/>
                    </a:lnTo>
                    <a:lnTo>
                      <a:pt x="666" y="1274"/>
                    </a:lnTo>
                    <a:lnTo>
                      <a:pt x="636" y="1274"/>
                    </a:lnTo>
                    <a:lnTo>
                      <a:pt x="604" y="1274"/>
                    </a:lnTo>
                    <a:lnTo>
                      <a:pt x="574" y="1270"/>
                    </a:lnTo>
                    <a:lnTo>
                      <a:pt x="544" y="1268"/>
                    </a:lnTo>
                    <a:lnTo>
                      <a:pt x="514" y="1262"/>
                    </a:lnTo>
                    <a:lnTo>
                      <a:pt x="484" y="1256"/>
                    </a:lnTo>
                    <a:lnTo>
                      <a:pt x="454" y="1248"/>
                    </a:lnTo>
                    <a:lnTo>
                      <a:pt x="424" y="1238"/>
                    </a:lnTo>
                    <a:lnTo>
                      <a:pt x="394" y="1226"/>
                    </a:lnTo>
                    <a:lnTo>
                      <a:pt x="366" y="1214"/>
                    </a:lnTo>
                    <a:lnTo>
                      <a:pt x="338" y="1200"/>
                    </a:lnTo>
                    <a:lnTo>
                      <a:pt x="310" y="1184"/>
                    </a:lnTo>
                    <a:lnTo>
                      <a:pt x="282" y="1166"/>
                    </a:lnTo>
                    <a:lnTo>
                      <a:pt x="256" y="1148"/>
                    </a:lnTo>
                    <a:lnTo>
                      <a:pt x="230" y="1128"/>
                    </a:lnTo>
                    <a:lnTo>
                      <a:pt x="230" y="1128"/>
                    </a:lnTo>
                    <a:lnTo>
                      <a:pt x="206" y="1106"/>
                    </a:lnTo>
                    <a:lnTo>
                      <a:pt x="182" y="1084"/>
                    </a:lnTo>
                    <a:lnTo>
                      <a:pt x="160" y="1060"/>
                    </a:lnTo>
                    <a:lnTo>
                      <a:pt x="140" y="1036"/>
                    </a:lnTo>
                    <a:lnTo>
                      <a:pt x="120" y="1012"/>
                    </a:lnTo>
                    <a:lnTo>
                      <a:pt x="102" y="986"/>
                    </a:lnTo>
                    <a:lnTo>
                      <a:pt x="86" y="958"/>
                    </a:lnTo>
                    <a:lnTo>
                      <a:pt x="72" y="932"/>
                    </a:lnTo>
                    <a:lnTo>
                      <a:pt x="58" y="904"/>
                    </a:lnTo>
                    <a:lnTo>
                      <a:pt x="46" y="876"/>
                    </a:lnTo>
                    <a:lnTo>
                      <a:pt x="34" y="846"/>
                    </a:lnTo>
                    <a:lnTo>
                      <a:pt x="26" y="818"/>
                    </a:lnTo>
                    <a:lnTo>
                      <a:pt x="18" y="788"/>
                    </a:lnTo>
                    <a:lnTo>
                      <a:pt x="10" y="758"/>
                    </a:lnTo>
                    <a:lnTo>
                      <a:pt x="6" y="728"/>
                    </a:lnTo>
                    <a:lnTo>
                      <a:pt x="2" y="698"/>
                    </a:lnTo>
                    <a:lnTo>
                      <a:pt x="0" y="668"/>
                    </a:lnTo>
                    <a:lnTo>
                      <a:pt x="0" y="636"/>
                    </a:lnTo>
                    <a:lnTo>
                      <a:pt x="0" y="606"/>
                    </a:lnTo>
                    <a:lnTo>
                      <a:pt x="2" y="576"/>
                    </a:lnTo>
                    <a:lnTo>
                      <a:pt x="6" y="544"/>
                    </a:lnTo>
                    <a:lnTo>
                      <a:pt x="10" y="514"/>
                    </a:lnTo>
                    <a:lnTo>
                      <a:pt x="18" y="484"/>
                    </a:lnTo>
                    <a:lnTo>
                      <a:pt x="26" y="454"/>
                    </a:lnTo>
                    <a:lnTo>
                      <a:pt x="36" y="426"/>
                    </a:lnTo>
                    <a:lnTo>
                      <a:pt x="46" y="396"/>
                    </a:lnTo>
                    <a:lnTo>
                      <a:pt x="60" y="368"/>
                    </a:lnTo>
                    <a:lnTo>
                      <a:pt x="74" y="338"/>
                    </a:lnTo>
                    <a:lnTo>
                      <a:pt x="88" y="312"/>
                    </a:lnTo>
                    <a:lnTo>
                      <a:pt x="106" y="284"/>
                    </a:lnTo>
                    <a:lnTo>
                      <a:pt x="124" y="258"/>
                    </a:lnTo>
                    <a:lnTo>
                      <a:pt x="146" y="232"/>
                    </a:lnTo>
                    <a:lnTo>
                      <a:pt x="146" y="232"/>
                    </a:lnTo>
                    <a:lnTo>
                      <a:pt x="166" y="208"/>
                    </a:lnTo>
                    <a:lnTo>
                      <a:pt x="190" y="184"/>
                    </a:lnTo>
                    <a:lnTo>
                      <a:pt x="212" y="162"/>
                    </a:lnTo>
                    <a:lnTo>
                      <a:pt x="236" y="142"/>
                    </a:lnTo>
                    <a:lnTo>
                      <a:pt x="262" y="122"/>
                    </a:lnTo>
                    <a:lnTo>
                      <a:pt x="288" y="104"/>
                    </a:lnTo>
                    <a:lnTo>
                      <a:pt x="314" y="88"/>
                    </a:lnTo>
                    <a:lnTo>
                      <a:pt x="342" y="72"/>
                    </a:lnTo>
                    <a:lnTo>
                      <a:pt x="370" y="58"/>
                    </a:lnTo>
                    <a:lnTo>
                      <a:pt x="398" y="46"/>
                    </a:lnTo>
                    <a:lnTo>
                      <a:pt x="426" y="36"/>
                    </a:lnTo>
                    <a:lnTo>
                      <a:pt x="456" y="26"/>
                    </a:lnTo>
                    <a:lnTo>
                      <a:pt x="486" y="18"/>
                    </a:lnTo>
                    <a:lnTo>
                      <a:pt x="516" y="12"/>
                    </a:lnTo>
                    <a:lnTo>
                      <a:pt x="546" y="8"/>
                    </a:lnTo>
                    <a:lnTo>
                      <a:pt x="576" y="4"/>
                    </a:lnTo>
                    <a:lnTo>
                      <a:pt x="606" y="2"/>
                    </a:lnTo>
                    <a:lnTo>
                      <a:pt x="636" y="0"/>
                    </a:lnTo>
                    <a:lnTo>
                      <a:pt x="668" y="2"/>
                    </a:lnTo>
                    <a:lnTo>
                      <a:pt x="698" y="4"/>
                    </a:lnTo>
                    <a:lnTo>
                      <a:pt x="728" y="8"/>
                    </a:lnTo>
                    <a:lnTo>
                      <a:pt x="758" y="12"/>
                    </a:lnTo>
                    <a:lnTo>
                      <a:pt x="788" y="18"/>
                    </a:lnTo>
                    <a:lnTo>
                      <a:pt x="818" y="28"/>
                    </a:lnTo>
                    <a:lnTo>
                      <a:pt x="848" y="36"/>
                    </a:lnTo>
                    <a:lnTo>
                      <a:pt x="878" y="48"/>
                    </a:lnTo>
                    <a:lnTo>
                      <a:pt x="906" y="60"/>
                    </a:lnTo>
                    <a:lnTo>
                      <a:pt x="934" y="74"/>
                    </a:lnTo>
                    <a:lnTo>
                      <a:pt x="962" y="90"/>
                    </a:lnTo>
                    <a:lnTo>
                      <a:pt x="990" y="108"/>
                    </a:lnTo>
                    <a:lnTo>
                      <a:pt x="1016" y="126"/>
                    </a:lnTo>
                    <a:lnTo>
                      <a:pt x="1042" y="146"/>
                    </a:lnTo>
                    <a:lnTo>
                      <a:pt x="1042" y="146"/>
                    </a:lnTo>
                    <a:close/>
                  </a:path>
                </a:pathLst>
              </a:custGeom>
              <a:solidFill>
                <a:schemeClr val="bg1"/>
              </a:solidFill>
              <a:ln w="5715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88" name="ïŝ1íḓe"/>
              <p:cNvSpPr/>
              <p:nvPr/>
            </p:nvSpPr>
            <p:spPr>
              <a:xfrm>
                <a:off x="5901616" y="3464365"/>
                <a:ext cx="388771" cy="398919"/>
              </a:xfrm>
              <a:custGeom>
                <a:avLst/>
                <a:gdLst>
                  <a:gd name="T0" fmla="*/ 4313 w 5734"/>
                  <a:gd name="T1" fmla="*/ 3918 h 5892"/>
                  <a:gd name="T2" fmla="*/ 5734 w 5734"/>
                  <a:gd name="T3" fmla="*/ 2497 h 5892"/>
                  <a:gd name="T4" fmla="*/ 4313 w 5734"/>
                  <a:gd name="T5" fmla="*/ 1076 h 5892"/>
                  <a:gd name="T6" fmla="*/ 4149 w 5734"/>
                  <a:gd name="T7" fmla="*/ 1085 h 5892"/>
                  <a:gd name="T8" fmla="*/ 3733 w 5734"/>
                  <a:gd name="T9" fmla="*/ 378 h 5892"/>
                  <a:gd name="T10" fmla="*/ 2768 w 5734"/>
                  <a:gd name="T11" fmla="*/ 0 h 5892"/>
                  <a:gd name="T12" fmla="*/ 1389 w 5734"/>
                  <a:gd name="T13" fmla="*/ 1076 h 5892"/>
                  <a:gd name="T14" fmla="*/ 0 w 5734"/>
                  <a:gd name="T15" fmla="*/ 2497 h 5892"/>
                  <a:gd name="T16" fmla="*/ 1421 w 5734"/>
                  <a:gd name="T17" fmla="*/ 3918 h 5892"/>
                  <a:gd name="T18" fmla="*/ 2140 w 5734"/>
                  <a:gd name="T19" fmla="*/ 3918 h 5892"/>
                  <a:gd name="T20" fmla="*/ 2140 w 5734"/>
                  <a:gd name="T21" fmla="*/ 4472 h 5892"/>
                  <a:gd name="T22" fmla="*/ 1315 w 5734"/>
                  <a:gd name="T23" fmla="*/ 4472 h 5892"/>
                  <a:gd name="T24" fmla="*/ 954 w 5734"/>
                  <a:gd name="T25" fmla="*/ 4259 h 5892"/>
                  <a:gd name="T26" fmla="*/ 540 w 5734"/>
                  <a:gd name="T27" fmla="*/ 4672 h 5892"/>
                  <a:gd name="T28" fmla="*/ 954 w 5734"/>
                  <a:gd name="T29" fmla="*/ 5086 h 5892"/>
                  <a:gd name="T30" fmla="*/ 1315 w 5734"/>
                  <a:gd name="T31" fmla="*/ 4872 h 5892"/>
                  <a:gd name="T32" fmla="*/ 2340 w 5734"/>
                  <a:gd name="T33" fmla="*/ 4872 h 5892"/>
                  <a:gd name="T34" fmla="*/ 2540 w 5734"/>
                  <a:gd name="T35" fmla="*/ 4672 h 5892"/>
                  <a:gd name="T36" fmla="*/ 2540 w 5734"/>
                  <a:gd name="T37" fmla="*/ 3918 h 5892"/>
                  <a:gd name="T38" fmla="*/ 2667 w 5734"/>
                  <a:gd name="T39" fmla="*/ 3918 h 5892"/>
                  <a:gd name="T40" fmla="*/ 2667 w 5734"/>
                  <a:gd name="T41" fmla="*/ 5117 h 5892"/>
                  <a:gd name="T42" fmla="*/ 2454 w 5734"/>
                  <a:gd name="T43" fmla="*/ 5479 h 5892"/>
                  <a:gd name="T44" fmla="*/ 2867 w 5734"/>
                  <a:gd name="T45" fmla="*/ 5892 h 5892"/>
                  <a:gd name="T46" fmla="*/ 3280 w 5734"/>
                  <a:gd name="T47" fmla="*/ 5479 h 5892"/>
                  <a:gd name="T48" fmla="*/ 3067 w 5734"/>
                  <a:gd name="T49" fmla="*/ 5117 h 5892"/>
                  <a:gd name="T50" fmla="*/ 3067 w 5734"/>
                  <a:gd name="T51" fmla="*/ 3918 h 5892"/>
                  <a:gd name="T52" fmla="*/ 3194 w 5734"/>
                  <a:gd name="T53" fmla="*/ 3918 h 5892"/>
                  <a:gd name="T54" fmla="*/ 3194 w 5734"/>
                  <a:gd name="T55" fmla="*/ 4691 h 5892"/>
                  <a:gd name="T56" fmla="*/ 3394 w 5734"/>
                  <a:gd name="T57" fmla="*/ 4891 h 5892"/>
                  <a:gd name="T58" fmla="*/ 4430 w 5734"/>
                  <a:gd name="T59" fmla="*/ 4891 h 5892"/>
                  <a:gd name="T60" fmla="*/ 4780 w 5734"/>
                  <a:gd name="T61" fmla="*/ 5085 h 5892"/>
                  <a:gd name="T62" fmla="*/ 5194 w 5734"/>
                  <a:gd name="T63" fmla="*/ 4672 h 5892"/>
                  <a:gd name="T64" fmla="*/ 4780 w 5734"/>
                  <a:gd name="T65" fmla="*/ 4259 h 5892"/>
                  <a:gd name="T66" fmla="*/ 4409 w 5734"/>
                  <a:gd name="T67" fmla="*/ 4491 h 5892"/>
                  <a:gd name="T68" fmla="*/ 3594 w 5734"/>
                  <a:gd name="T69" fmla="*/ 4491 h 5892"/>
                  <a:gd name="T70" fmla="*/ 3594 w 5734"/>
                  <a:gd name="T71" fmla="*/ 3918 h 5892"/>
                  <a:gd name="T72" fmla="*/ 4313 w 5734"/>
                  <a:gd name="T73" fmla="*/ 3918 h 58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734" h="5892">
                    <a:moveTo>
                      <a:pt x="4313" y="3918"/>
                    </a:moveTo>
                    <a:cubicBezTo>
                      <a:pt x="5096" y="3918"/>
                      <a:pt x="5734" y="3280"/>
                      <a:pt x="5734" y="2497"/>
                    </a:cubicBezTo>
                    <a:cubicBezTo>
                      <a:pt x="5734" y="1713"/>
                      <a:pt x="5096" y="1076"/>
                      <a:pt x="4313" y="1076"/>
                    </a:cubicBezTo>
                    <a:cubicBezTo>
                      <a:pt x="4258" y="1076"/>
                      <a:pt x="4203" y="1079"/>
                      <a:pt x="4149" y="1085"/>
                    </a:cubicBezTo>
                    <a:cubicBezTo>
                      <a:pt x="4084" y="816"/>
                      <a:pt x="3940" y="570"/>
                      <a:pt x="3733" y="378"/>
                    </a:cubicBezTo>
                    <a:cubicBezTo>
                      <a:pt x="3470" y="134"/>
                      <a:pt x="3127" y="0"/>
                      <a:pt x="2768" y="0"/>
                    </a:cubicBezTo>
                    <a:cubicBezTo>
                      <a:pt x="2107" y="0"/>
                      <a:pt x="1544" y="451"/>
                      <a:pt x="1389" y="1076"/>
                    </a:cubicBezTo>
                    <a:cubicBezTo>
                      <a:pt x="620" y="1093"/>
                      <a:pt x="0" y="1724"/>
                      <a:pt x="0" y="2497"/>
                    </a:cubicBezTo>
                    <a:cubicBezTo>
                      <a:pt x="0" y="3281"/>
                      <a:pt x="638" y="3918"/>
                      <a:pt x="1421" y="3918"/>
                    </a:cubicBezTo>
                    <a:lnTo>
                      <a:pt x="2140" y="3918"/>
                    </a:lnTo>
                    <a:lnTo>
                      <a:pt x="2140" y="4472"/>
                    </a:lnTo>
                    <a:lnTo>
                      <a:pt x="1315" y="4472"/>
                    </a:lnTo>
                    <a:cubicBezTo>
                      <a:pt x="1245" y="4345"/>
                      <a:pt x="1109" y="4259"/>
                      <a:pt x="954" y="4259"/>
                    </a:cubicBezTo>
                    <a:cubicBezTo>
                      <a:pt x="726" y="4259"/>
                      <a:pt x="540" y="4444"/>
                      <a:pt x="540" y="4672"/>
                    </a:cubicBezTo>
                    <a:cubicBezTo>
                      <a:pt x="540" y="4900"/>
                      <a:pt x="726" y="5086"/>
                      <a:pt x="954" y="5086"/>
                    </a:cubicBezTo>
                    <a:cubicBezTo>
                      <a:pt x="1109" y="5086"/>
                      <a:pt x="1245" y="4999"/>
                      <a:pt x="1315" y="4872"/>
                    </a:cubicBezTo>
                    <a:lnTo>
                      <a:pt x="2340" y="4872"/>
                    </a:lnTo>
                    <a:cubicBezTo>
                      <a:pt x="2451" y="4872"/>
                      <a:pt x="2540" y="4783"/>
                      <a:pt x="2540" y="4672"/>
                    </a:cubicBezTo>
                    <a:lnTo>
                      <a:pt x="2540" y="3918"/>
                    </a:lnTo>
                    <a:lnTo>
                      <a:pt x="2667" y="3918"/>
                    </a:lnTo>
                    <a:lnTo>
                      <a:pt x="2667" y="5117"/>
                    </a:lnTo>
                    <a:cubicBezTo>
                      <a:pt x="2540" y="5188"/>
                      <a:pt x="2454" y="5323"/>
                      <a:pt x="2454" y="5479"/>
                    </a:cubicBezTo>
                    <a:cubicBezTo>
                      <a:pt x="2454" y="5707"/>
                      <a:pt x="2639" y="5892"/>
                      <a:pt x="2867" y="5892"/>
                    </a:cubicBezTo>
                    <a:cubicBezTo>
                      <a:pt x="3095" y="5892"/>
                      <a:pt x="3280" y="5707"/>
                      <a:pt x="3280" y="5479"/>
                    </a:cubicBezTo>
                    <a:cubicBezTo>
                      <a:pt x="3280" y="5323"/>
                      <a:pt x="3194" y="5188"/>
                      <a:pt x="3067" y="5117"/>
                    </a:cubicBezTo>
                    <a:lnTo>
                      <a:pt x="3067" y="3918"/>
                    </a:lnTo>
                    <a:lnTo>
                      <a:pt x="3194" y="3918"/>
                    </a:lnTo>
                    <a:lnTo>
                      <a:pt x="3194" y="4691"/>
                    </a:lnTo>
                    <a:cubicBezTo>
                      <a:pt x="3194" y="4802"/>
                      <a:pt x="3283" y="4891"/>
                      <a:pt x="3394" y="4891"/>
                    </a:cubicBezTo>
                    <a:lnTo>
                      <a:pt x="4430" y="4891"/>
                    </a:lnTo>
                    <a:cubicBezTo>
                      <a:pt x="4503" y="5008"/>
                      <a:pt x="4633" y="5085"/>
                      <a:pt x="4780" y="5085"/>
                    </a:cubicBezTo>
                    <a:cubicBezTo>
                      <a:pt x="5008" y="5085"/>
                      <a:pt x="5194" y="4900"/>
                      <a:pt x="5194" y="4672"/>
                    </a:cubicBezTo>
                    <a:cubicBezTo>
                      <a:pt x="5194" y="4444"/>
                      <a:pt x="5008" y="4259"/>
                      <a:pt x="4780" y="4259"/>
                    </a:cubicBezTo>
                    <a:cubicBezTo>
                      <a:pt x="4617" y="4259"/>
                      <a:pt x="4476" y="4354"/>
                      <a:pt x="4409" y="4491"/>
                    </a:cubicBezTo>
                    <a:lnTo>
                      <a:pt x="3594" y="4491"/>
                    </a:lnTo>
                    <a:lnTo>
                      <a:pt x="3594" y="3918"/>
                    </a:lnTo>
                    <a:lnTo>
                      <a:pt x="4313" y="3918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defTabSz="228600" eaLnBrk="1" fontAlgn="auto" hangingPunct="1">
                  <a:spcBef>
                    <a:spcPts val="0"/>
                  </a:spcBef>
                  <a:spcAft>
                    <a:spcPts val="0"/>
                  </a:spcAft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5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17" name="iŝlíḋê"/>
            <p:cNvSpPr/>
            <p:nvPr/>
          </p:nvSpPr>
          <p:spPr bwMode="auto">
            <a:xfrm>
              <a:off x="3457374" y="2893030"/>
              <a:ext cx="5277250" cy="3127353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  <a:scene3d>
              <a:camera prst="isometricOffAxis1Top">
                <a:rot lat="17411170" lon="18596411" rev="2947935"/>
              </a:camera>
              <a:lightRig rig="threePt" dir="t"/>
            </a:scene3d>
          </p:spPr>
          <p:txBody>
            <a:bodyPr wrap="square" lIns="91440" tIns="45720" rIns="91440" bIns="45720" anchor="ctr">
              <a:noAutofit/>
            </a:bodyPr>
            <a:lstStyle/>
            <a:p>
              <a:pPr algn="ctr"/>
            </a:p>
          </p:txBody>
        </p:sp>
        <p:grpSp>
          <p:nvGrpSpPr>
            <p:cNvPr id="18" name="ïS1íḓê"/>
            <p:cNvGrpSpPr/>
            <p:nvPr/>
          </p:nvGrpSpPr>
          <p:grpSpPr>
            <a:xfrm>
              <a:off x="3914776" y="2946080"/>
              <a:ext cx="4362448" cy="3030889"/>
              <a:chOff x="3903484" y="1987629"/>
              <a:chExt cx="4385034" cy="3046583"/>
            </a:xfrm>
          </p:grpSpPr>
          <p:sp>
            <p:nvSpPr>
              <p:cNvPr id="19" name="î$ḷîḍê"/>
              <p:cNvSpPr/>
              <p:nvPr/>
            </p:nvSpPr>
            <p:spPr bwMode="auto">
              <a:xfrm>
                <a:off x="3903484" y="2435595"/>
                <a:ext cx="4385034" cy="2598617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5400" cap="flat" cmpd="sng" algn="ctr">
                <a:noFill/>
                <a:prstDash val="solid"/>
              </a:ln>
              <a:effectLst/>
              <a:scene3d>
                <a:camera prst="isometricOffAxis1Top">
                  <a:rot lat="17411170" lon="18596411" rev="2947935"/>
                </a:camera>
                <a:lightRig rig="threePt" dir="t"/>
              </a:scene3d>
            </p:spPr>
            <p:txBody>
              <a:bodyPr wrap="square" lIns="91440" tIns="45720" rIns="91440" bIns="45720" anchor="ctr">
                <a:noAutofit/>
              </a:bodyPr>
              <a:lstStyle/>
              <a:p>
                <a:pPr algn="ctr"/>
              </a:p>
            </p:txBody>
          </p:sp>
          <p:sp>
            <p:nvSpPr>
              <p:cNvPr id="20" name="îS1íḓé"/>
              <p:cNvSpPr/>
              <p:nvPr/>
            </p:nvSpPr>
            <p:spPr bwMode="auto">
              <a:xfrm>
                <a:off x="4502732" y="2791846"/>
                <a:ext cx="3186536" cy="1888374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  <a:scene3d>
                <a:camera prst="isometricOffAxis1Top">
                  <a:rot lat="17411170" lon="18596411" rev="2947935"/>
                </a:camera>
                <a:lightRig rig="threePt" dir="t"/>
              </a:scene3d>
            </p:spPr>
            <p:txBody>
              <a:bodyPr wrap="square" lIns="91440" tIns="45720" rIns="91440" bIns="45720" anchor="ctr">
                <a:noAutofit/>
              </a:bodyPr>
              <a:lstStyle/>
              <a:p>
                <a:pPr algn="ctr"/>
              </a:p>
            </p:txBody>
          </p:sp>
          <p:grpSp>
            <p:nvGrpSpPr>
              <p:cNvPr id="21" name="iŝḷiḍè"/>
              <p:cNvGrpSpPr/>
              <p:nvPr/>
            </p:nvGrpSpPr>
            <p:grpSpPr>
              <a:xfrm>
                <a:off x="4058839" y="1987629"/>
                <a:ext cx="3630428" cy="1876694"/>
                <a:chOff x="1489576" y="1175752"/>
                <a:chExt cx="9568609" cy="4042773"/>
              </a:xfrm>
              <a:solidFill>
                <a:srgbClr val="B7CDD8"/>
              </a:solidFill>
            </p:grpSpPr>
            <p:grpSp>
              <p:nvGrpSpPr>
                <p:cNvPr id="22" name="î$1ïḑé"/>
                <p:cNvGrpSpPr/>
                <p:nvPr/>
              </p:nvGrpSpPr>
              <p:grpSpPr>
                <a:xfrm>
                  <a:off x="5385561" y="1195387"/>
                  <a:ext cx="5672624" cy="3721938"/>
                  <a:chOff x="3875479" y="1499885"/>
                  <a:chExt cx="5467545" cy="3787060"/>
                </a:xfrm>
                <a:grpFill/>
              </p:grpSpPr>
              <p:sp>
                <p:nvSpPr>
                  <p:cNvPr id="78" name="iṡḻïḑé"/>
                  <p:cNvSpPr/>
                  <p:nvPr/>
                </p:nvSpPr>
                <p:spPr bwMode="auto">
                  <a:xfrm>
                    <a:off x="7903833" y="2473621"/>
                    <a:ext cx="144608" cy="117690"/>
                  </a:xfrm>
                  <a:custGeom>
                    <a:avLst/>
                    <a:gdLst>
                      <a:gd name="T0" fmla="*/ 2147483647 w 82"/>
                      <a:gd name="T1" fmla="*/ 2147483647 h 70"/>
                      <a:gd name="T2" fmla="*/ 2147483647 w 82"/>
                      <a:gd name="T3" fmla="*/ 2147483647 h 70"/>
                      <a:gd name="T4" fmla="*/ 2147483647 w 82"/>
                      <a:gd name="T5" fmla="*/ 2147483647 h 70"/>
                      <a:gd name="T6" fmla="*/ 2147483647 w 82"/>
                      <a:gd name="T7" fmla="*/ 2147483647 h 70"/>
                      <a:gd name="T8" fmla="*/ 2147483647 w 82"/>
                      <a:gd name="T9" fmla="*/ 2147483647 h 70"/>
                      <a:gd name="T10" fmla="*/ 2147483647 w 82"/>
                      <a:gd name="T11" fmla="*/ 2147483647 h 70"/>
                      <a:gd name="T12" fmla="*/ 2147483647 w 82"/>
                      <a:gd name="T13" fmla="*/ 2147483647 h 70"/>
                      <a:gd name="T14" fmla="*/ 2147483647 w 82"/>
                      <a:gd name="T15" fmla="*/ 2147483647 h 70"/>
                      <a:gd name="T16" fmla="*/ 2147483647 w 82"/>
                      <a:gd name="T17" fmla="*/ 2147483647 h 70"/>
                      <a:gd name="T18" fmla="*/ 2147483647 w 82"/>
                      <a:gd name="T19" fmla="*/ 2147483647 h 70"/>
                      <a:gd name="T20" fmla="*/ 2147483647 w 82"/>
                      <a:gd name="T21" fmla="*/ 2147483647 h 70"/>
                      <a:gd name="T22" fmla="*/ 2147483647 w 82"/>
                      <a:gd name="T23" fmla="*/ 2147483647 h 70"/>
                      <a:gd name="T24" fmla="*/ 2147483647 w 82"/>
                      <a:gd name="T25" fmla="*/ 2147483647 h 70"/>
                      <a:gd name="T26" fmla="*/ 2147483647 w 82"/>
                      <a:gd name="T27" fmla="*/ 2147483647 h 70"/>
                      <a:gd name="T28" fmla="*/ 2147483647 w 82"/>
                      <a:gd name="T29" fmla="*/ 2147483647 h 70"/>
                      <a:gd name="T30" fmla="*/ 2147483647 w 82"/>
                      <a:gd name="T31" fmla="*/ 2147483647 h 70"/>
                      <a:gd name="T32" fmla="*/ 2147483647 w 82"/>
                      <a:gd name="T33" fmla="*/ 2147483647 h 70"/>
                      <a:gd name="T34" fmla="*/ 2147483647 w 82"/>
                      <a:gd name="T35" fmla="*/ 2147483647 h 70"/>
                      <a:gd name="T36" fmla="*/ 2147483647 w 82"/>
                      <a:gd name="T37" fmla="*/ 2147483647 h 70"/>
                      <a:gd name="T38" fmla="*/ 2147483647 w 82"/>
                      <a:gd name="T39" fmla="*/ 2147483647 h 70"/>
                      <a:gd name="T40" fmla="*/ 2147483647 w 82"/>
                      <a:gd name="T41" fmla="*/ 2147483647 h 70"/>
                      <a:gd name="T42" fmla="*/ 0 w 82"/>
                      <a:gd name="T43" fmla="*/ 0 h 70"/>
                      <a:gd name="T44" fmla="*/ 2147483647 w 82"/>
                      <a:gd name="T45" fmla="*/ 0 h 70"/>
                      <a:gd name="T46" fmla="*/ 2147483647 w 82"/>
                      <a:gd name="T47" fmla="*/ 2147483647 h 70"/>
                      <a:gd name="T48" fmla="*/ 2147483647 w 82"/>
                      <a:gd name="T49" fmla="*/ 2147483647 h 70"/>
                      <a:gd name="T50" fmla="*/ 2147483647 w 82"/>
                      <a:gd name="T51" fmla="*/ 2147483647 h 70"/>
                      <a:gd name="T52" fmla="*/ 2147483647 w 82"/>
                      <a:gd name="T53" fmla="*/ 2147483647 h 70"/>
                      <a:gd name="T54" fmla="*/ 2147483647 w 82"/>
                      <a:gd name="T55" fmla="*/ 2147483647 h 70"/>
                      <a:gd name="T56" fmla="*/ 2147483647 w 82"/>
                      <a:gd name="T57" fmla="*/ 2147483647 h 70"/>
                      <a:gd name="T58" fmla="*/ 2147483647 w 82"/>
                      <a:gd name="T59" fmla="*/ 2147483647 h 70"/>
                      <a:gd name="T60" fmla="*/ 2147483647 w 82"/>
                      <a:gd name="T61" fmla="*/ 2147483647 h 70"/>
                      <a:gd name="T62" fmla="*/ 2147483647 w 82"/>
                      <a:gd name="T63" fmla="*/ 2147483647 h 70"/>
                      <a:gd name="T64" fmla="*/ 2147483647 w 82"/>
                      <a:gd name="T65" fmla="*/ 2147483647 h 70"/>
                      <a:gd name="T66" fmla="*/ 2147483647 w 82"/>
                      <a:gd name="T67" fmla="*/ 2147483647 h 70"/>
                      <a:gd name="T68" fmla="*/ 2147483647 w 82"/>
                      <a:gd name="T69" fmla="*/ 2147483647 h 70"/>
                      <a:gd name="T70" fmla="*/ 2147483647 w 82"/>
                      <a:gd name="T71" fmla="*/ 2147483647 h 70"/>
                      <a:gd name="T72" fmla="*/ 2147483647 w 82"/>
                      <a:gd name="T73" fmla="*/ 2147483647 h 70"/>
                      <a:gd name="T74" fmla="*/ 2147483647 w 82"/>
                      <a:gd name="T75" fmla="*/ 2147483647 h 70"/>
                      <a:gd name="T76" fmla="*/ 2147483647 w 82"/>
                      <a:gd name="T77" fmla="*/ 2147483647 h 70"/>
                      <a:gd name="T78" fmla="*/ 2147483647 w 82"/>
                      <a:gd name="T79" fmla="*/ 2147483647 h 70"/>
                      <a:gd name="T80" fmla="*/ 2147483647 w 82"/>
                      <a:gd name="T81" fmla="*/ 2147483647 h 70"/>
                      <a:gd name="T82" fmla="*/ 2147483647 w 82"/>
                      <a:gd name="T83" fmla="*/ 2147483647 h 70"/>
                      <a:gd name="T84" fmla="*/ 2147483647 w 82"/>
                      <a:gd name="T85" fmla="*/ 2147483647 h 70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w 82"/>
                      <a:gd name="T130" fmla="*/ 0 h 70"/>
                      <a:gd name="T131" fmla="*/ 82 w 82"/>
                      <a:gd name="T132" fmla="*/ 70 h 70"/>
                    </a:gdLst>
                    <a:ahLst/>
                    <a:cxnLst>
                      <a:cxn ang="T86">
                        <a:pos x="T0" y="T1"/>
                      </a:cxn>
                      <a:cxn ang="T87">
                        <a:pos x="T2" y="T3"/>
                      </a:cxn>
                      <a:cxn ang="T88">
                        <a:pos x="T4" y="T5"/>
                      </a:cxn>
                      <a:cxn ang="T89">
                        <a:pos x="T6" y="T7"/>
                      </a:cxn>
                      <a:cxn ang="T90">
                        <a:pos x="T8" y="T9"/>
                      </a:cxn>
                      <a:cxn ang="T91">
                        <a:pos x="T10" y="T11"/>
                      </a:cxn>
                      <a:cxn ang="T92">
                        <a:pos x="T12" y="T13"/>
                      </a:cxn>
                      <a:cxn ang="T93">
                        <a:pos x="T14" y="T15"/>
                      </a:cxn>
                      <a:cxn ang="T94">
                        <a:pos x="T16" y="T17"/>
                      </a:cxn>
                      <a:cxn ang="T95">
                        <a:pos x="T18" y="T19"/>
                      </a:cxn>
                      <a:cxn ang="T96">
                        <a:pos x="T20" y="T21"/>
                      </a:cxn>
                      <a:cxn ang="T97">
                        <a:pos x="T22" y="T23"/>
                      </a:cxn>
                      <a:cxn ang="T98">
                        <a:pos x="T24" y="T25"/>
                      </a:cxn>
                      <a:cxn ang="T99">
                        <a:pos x="T26" y="T27"/>
                      </a:cxn>
                      <a:cxn ang="T100">
                        <a:pos x="T28" y="T29"/>
                      </a:cxn>
                      <a:cxn ang="T101">
                        <a:pos x="T30" y="T31"/>
                      </a:cxn>
                      <a:cxn ang="T102">
                        <a:pos x="T32" y="T33"/>
                      </a:cxn>
                      <a:cxn ang="T103">
                        <a:pos x="T34" y="T35"/>
                      </a:cxn>
                      <a:cxn ang="T104">
                        <a:pos x="T36" y="T37"/>
                      </a:cxn>
                      <a:cxn ang="T105">
                        <a:pos x="T38" y="T39"/>
                      </a:cxn>
                      <a:cxn ang="T106">
                        <a:pos x="T40" y="T41"/>
                      </a:cxn>
                      <a:cxn ang="T107">
                        <a:pos x="T42" y="T43"/>
                      </a:cxn>
                      <a:cxn ang="T108">
                        <a:pos x="T44" y="T45"/>
                      </a:cxn>
                      <a:cxn ang="T109">
                        <a:pos x="T46" y="T47"/>
                      </a:cxn>
                      <a:cxn ang="T110">
                        <a:pos x="T48" y="T49"/>
                      </a:cxn>
                      <a:cxn ang="T111">
                        <a:pos x="T50" y="T51"/>
                      </a:cxn>
                      <a:cxn ang="T112">
                        <a:pos x="T52" y="T53"/>
                      </a:cxn>
                      <a:cxn ang="T113">
                        <a:pos x="T54" y="T55"/>
                      </a:cxn>
                      <a:cxn ang="T114">
                        <a:pos x="T56" y="T57"/>
                      </a:cxn>
                      <a:cxn ang="T115">
                        <a:pos x="T58" y="T59"/>
                      </a:cxn>
                      <a:cxn ang="T116">
                        <a:pos x="T60" y="T61"/>
                      </a:cxn>
                      <a:cxn ang="T117">
                        <a:pos x="T62" y="T63"/>
                      </a:cxn>
                      <a:cxn ang="T118">
                        <a:pos x="T64" y="T65"/>
                      </a:cxn>
                      <a:cxn ang="T119">
                        <a:pos x="T66" y="T67"/>
                      </a:cxn>
                      <a:cxn ang="T120">
                        <a:pos x="T68" y="T69"/>
                      </a:cxn>
                      <a:cxn ang="T121">
                        <a:pos x="T70" y="T71"/>
                      </a:cxn>
                      <a:cxn ang="T122">
                        <a:pos x="T72" y="T73"/>
                      </a:cxn>
                      <a:cxn ang="T123">
                        <a:pos x="T74" y="T75"/>
                      </a:cxn>
                      <a:cxn ang="T124">
                        <a:pos x="T76" y="T77"/>
                      </a:cxn>
                      <a:cxn ang="T125">
                        <a:pos x="T78" y="T79"/>
                      </a:cxn>
                      <a:cxn ang="T126">
                        <a:pos x="T80" y="T81"/>
                      </a:cxn>
                      <a:cxn ang="T127">
                        <a:pos x="T82" y="T83"/>
                      </a:cxn>
                      <a:cxn ang="T128">
                        <a:pos x="T84" y="T85"/>
                      </a:cxn>
                    </a:cxnLst>
                    <a:rect l="T129" t="T130" r="T131" b="T132"/>
                    <a:pathLst>
                      <a:path w="82" h="70">
                        <a:moveTo>
                          <a:pt x="28" y="52"/>
                        </a:moveTo>
                        <a:lnTo>
                          <a:pt x="20" y="54"/>
                        </a:lnTo>
                        <a:lnTo>
                          <a:pt x="14" y="56"/>
                        </a:lnTo>
                        <a:lnTo>
                          <a:pt x="26" y="62"/>
                        </a:lnTo>
                        <a:lnTo>
                          <a:pt x="30" y="64"/>
                        </a:lnTo>
                        <a:lnTo>
                          <a:pt x="36" y="70"/>
                        </a:lnTo>
                        <a:lnTo>
                          <a:pt x="20" y="70"/>
                        </a:lnTo>
                        <a:lnTo>
                          <a:pt x="14" y="62"/>
                        </a:lnTo>
                        <a:lnTo>
                          <a:pt x="12" y="58"/>
                        </a:lnTo>
                        <a:lnTo>
                          <a:pt x="8" y="56"/>
                        </a:lnTo>
                        <a:lnTo>
                          <a:pt x="10" y="50"/>
                        </a:lnTo>
                        <a:lnTo>
                          <a:pt x="14" y="46"/>
                        </a:lnTo>
                        <a:lnTo>
                          <a:pt x="12" y="44"/>
                        </a:lnTo>
                        <a:lnTo>
                          <a:pt x="10" y="40"/>
                        </a:lnTo>
                        <a:lnTo>
                          <a:pt x="18" y="40"/>
                        </a:lnTo>
                        <a:lnTo>
                          <a:pt x="16" y="34"/>
                        </a:lnTo>
                        <a:lnTo>
                          <a:pt x="14" y="28"/>
                        </a:lnTo>
                        <a:lnTo>
                          <a:pt x="14" y="16"/>
                        </a:lnTo>
                        <a:lnTo>
                          <a:pt x="10" y="12"/>
                        </a:lnTo>
                        <a:lnTo>
                          <a:pt x="6" y="8"/>
                        </a:lnTo>
                        <a:lnTo>
                          <a:pt x="2" y="4"/>
                        </a:lnTo>
                        <a:lnTo>
                          <a:pt x="0" y="0"/>
                        </a:lnTo>
                        <a:lnTo>
                          <a:pt x="4" y="0"/>
                        </a:lnTo>
                        <a:lnTo>
                          <a:pt x="12" y="4"/>
                        </a:lnTo>
                        <a:lnTo>
                          <a:pt x="24" y="14"/>
                        </a:lnTo>
                        <a:lnTo>
                          <a:pt x="40" y="22"/>
                        </a:lnTo>
                        <a:lnTo>
                          <a:pt x="46" y="24"/>
                        </a:lnTo>
                        <a:lnTo>
                          <a:pt x="54" y="26"/>
                        </a:lnTo>
                        <a:lnTo>
                          <a:pt x="60" y="26"/>
                        </a:lnTo>
                        <a:lnTo>
                          <a:pt x="66" y="24"/>
                        </a:lnTo>
                        <a:lnTo>
                          <a:pt x="74" y="20"/>
                        </a:lnTo>
                        <a:lnTo>
                          <a:pt x="74" y="30"/>
                        </a:lnTo>
                        <a:lnTo>
                          <a:pt x="74" y="34"/>
                        </a:lnTo>
                        <a:lnTo>
                          <a:pt x="76" y="36"/>
                        </a:lnTo>
                        <a:lnTo>
                          <a:pt x="82" y="42"/>
                        </a:lnTo>
                        <a:lnTo>
                          <a:pt x="78" y="44"/>
                        </a:lnTo>
                        <a:lnTo>
                          <a:pt x="72" y="44"/>
                        </a:lnTo>
                        <a:lnTo>
                          <a:pt x="60" y="46"/>
                        </a:lnTo>
                        <a:lnTo>
                          <a:pt x="60" y="62"/>
                        </a:lnTo>
                        <a:lnTo>
                          <a:pt x="52" y="60"/>
                        </a:lnTo>
                        <a:lnTo>
                          <a:pt x="44" y="56"/>
                        </a:lnTo>
                        <a:lnTo>
                          <a:pt x="38" y="54"/>
                        </a:lnTo>
                        <a:lnTo>
                          <a:pt x="28" y="5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79" name="î$ľïḋé"/>
                  <p:cNvSpPr/>
                  <p:nvPr/>
                </p:nvSpPr>
                <p:spPr bwMode="auto">
                  <a:xfrm>
                    <a:off x="7819823" y="2598314"/>
                    <a:ext cx="238258" cy="246586"/>
                  </a:xfrm>
                  <a:custGeom>
                    <a:avLst/>
                    <a:gdLst>
                      <a:gd name="T0" fmla="*/ 2147483647 w 136"/>
                      <a:gd name="T1" fmla="*/ 2147483647 h 148"/>
                      <a:gd name="T2" fmla="*/ 2147483647 w 136"/>
                      <a:gd name="T3" fmla="*/ 0 h 148"/>
                      <a:gd name="T4" fmla="*/ 2147483647 w 136"/>
                      <a:gd name="T5" fmla="*/ 2147483647 h 148"/>
                      <a:gd name="T6" fmla="*/ 2147483647 w 136"/>
                      <a:gd name="T7" fmla="*/ 2147483647 h 148"/>
                      <a:gd name="T8" fmla="*/ 2147483647 w 136"/>
                      <a:gd name="T9" fmla="*/ 2147483647 h 148"/>
                      <a:gd name="T10" fmla="*/ 2147483647 w 136"/>
                      <a:gd name="T11" fmla="*/ 2147483647 h 148"/>
                      <a:gd name="T12" fmla="*/ 2147483647 w 136"/>
                      <a:gd name="T13" fmla="*/ 2147483647 h 148"/>
                      <a:gd name="T14" fmla="*/ 2147483647 w 136"/>
                      <a:gd name="T15" fmla="*/ 2147483647 h 148"/>
                      <a:gd name="T16" fmla="*/ 2147483647 w 136"/>
                      <a:gd name="T17" fmla="*/ 2147483647 h 148"/>
                      <a:gd name="T18" fmla="*/ 2147483647 w 136"/>
                      <a:gd name="T19" fmla="*/ 2147483647 h 148"/>
                      <a:gd name="T20" fmla="*/ 2147483647 w 136"/>
                      <a:gd name="T21" fmla="*/ 2147483647 h 148"/>
                      <a:gd name="T22" fmla="*/ 2147483647 w 136"/>
                      <a:gd name="T23" fmla="*/ 2147483647 h 148"/>
                      <a:gd name="T24" fmla="*/ 2147483647 w 136"/>
                      <a:gd name="T25" fmla="*/ 2147483647 h 148"/>
                      <a:gd name="T26" fmla="*/ 2147483647 w 136"/>
                      <a:gd name="T27" fmla="*/ 2147483647 h 148"/>
                      <a:gd name="T28" fmla="*/ 2147483647 w 136"/>
                      <a:gd name="T29" fmla="*/ 2147483647 h 148"/>
                      <a:gd name="T30" fmla="*/ 2147483647 w 136"/>
                      <a:gd name="T31" fmla="*/ 2147483647 h 148"/>
                      <a:gd name="T32" fmla="*/ 2147483647 w 136"/>
                      <a:gd name="T33" fmla="*/ 2147483647 h 148"/>
                      <a:gd name="T34" fmla="*/ 2147483647 w 136"/>
                      <a:gd name="T35" fmla="*/ 2147483647 h 148"/>
                      <a:gd name="T36" fmla="*/ 2147483647 w 136"/>
                      <a:gd name="T37" fmla="*/ 2147483647 h 148"/>
                      <a:gd name="T38" fmla="*/ 2147483647 w 136"/>
                      <a:gd name="T39" fmla="*/ 2147483647 h 148"/>
                      <a:gd name="T40" fmla="*/ 2147483647 w 136"/>
                      <a:gd name="T41" fmla="*/ 2147483647 h 148"/>
                      <a:gd name="T42" fmla="*/ 2147483647 w 136"/>
                      <a:gd name="T43" fmla="*/ 2147483647 h 148"/>
                      <a:gd name="T44" fmla="*/ 2147483647 w 136"/>
                      <a:gd name="T45" fmla="*/ 2147483647 h 148"/>
                      <a:gd name="T46" fmla="*/ 2147483647 w 136"/>
                      <a:gd name="T47" fmla="*/ 2147483647 h 148"/>
                      <a:gd name="T48" fmla="*/ 0 w 136"/>
                      <a:gd name="T49" fmla="*/ 2147483647 h 148"/>
                      <a:gd name="T50" fmla="*/ 2147483647 w 136"/>
                      <a:gd name="T51" fmla="*/ 2147483647 h 148"/>
                      <a:gd name="T52" fmla="*/ 2147483647 w 136"/>
                      <a:gd name="T53" fmla="*/ 2147483647 h 148"/>
                      <a:gd name="T54" fmla="*/ 2147483647 w 136"/>
                      <a:gd name="T55" fmla="*/ 2147483647 h 148"/>
                      <a:gd name="T56" fmla="*/ 2147483647 w 136"/>
                      <a:gd name="T57" fmla="*/ 2147483647 h 148"/>
                      <a:gd name="T58" fmla="*/ 2147483647 w 136"/>
                      <a:gd name="T59" fmla="*/ 2147483647 h 148"/>
                      <a:gd name="T60" fmla="*/ 2147483647 w 136"/>
                      <a:gd name="T61" fmla="*/ 2147483647 h 148"/>
                      <a:gd name="T62" fmla="*/ 2147483647 w 136"/>
                      <a:gd name="T63" fmla="*/ 2147483647 h 148"/>
                      <a:gd name="T64" fmla="*/ 2147483647 w 136"/>
                      <a:gd name="T65" fmla="*/ 2147483647 h 148"/>
                      <a:gd name="T66" fmla="*/ 2147483647 w 136"/>
                      <a:gd name="T67" fmla="*/ 2147483647 h 148"/>
                      <a:gd name="T68" fmla="*/ 2147483647 w 136"/>
                      <a:gd name="T69" fmla="*/ 2147483647 h 148"/>
                      <a:gd name="T70" fmla="*/ 2147483647 w 136"/>
                      <a:gd name="T71" fmla="*/ 2147483647 h 148"/>
                      <a:gd name="T72" fmla="*/ 2147483647 w 136"/>
                      <a:gd name="T73" fmla="*/ 2147483647 h 148"/>
                      <a:gd name="T74" fmla="*/ 2147483647 w 136"/>
                      <a:gd name="T75" fmla="*/ 2147483647 h 148"/>
                      <a:gd name="T76" fmla="*/ 2147483647 w 136"/>
                      <a:gd name="T77" fmla="*/ 2147483647 h 148"/>
                      <a:gd name="T78" fmla="*/ 2147483647 w 136"/>
                      <a:gd name="T79" fmla="*/ 2147483647 h 148"/>
                      <a:gd name="T80" fmla="*/ 2147483647 w 136"/>
                      <a:gd name="T81" fmla="*/ 2147483647 h 148"/>
                      <a:gd name="T82" fmla="*/ 2147483647 w 136"/>
                      <a:gd name="T83" fmla="*/ 2147483647 h 148"/>
                      <a:gd name="T84" fmla="*/ 2147483647 w 136"/>
                      <a:gd name="T85" fmla="*/ 2147483647 h 148"/>
                      <a:gd name="T86" fmla="*/ 2147483647 w 136"/>
                      <a:gd name="T87" fmla="*/ 2147483647 h 148"/>
                      <a:gd name="T88" fmla="*/ 2147483647 w 136"/>
                      <a:gd name="T89" fmla="*/ 2147483647 h 148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w 136"/>
                      <a:gd name="T136" fmla="*/ 0 h 148"/>
                      <a:gd name="T137" fmla="*/ 136 w 136"/>
                      <a:gd name="T138" fmla="*/ 148 h 148"/>
                    </a:gdLst>
                    <a:ahLst/>
                    <a:cxnLst>
                      <a:cxn ang="T90">
                        <a:pos x="T0" y="T1"/>
                      </a:cxn>
                      <a:cxn ang="T91">
                        <a:pos x="T2" y="T3"/>
                      </a:cxn>
                      <a:cxn ang="T92">
                        <a:pos x="T4" y="T5"/>
                      </a:cxn>
                      <a:cxn ang="T93">
                        <a:pos x="T6" y="T7"/>
                      </a:cxn>
                      <a:cxn ang="T94">
                        <a:pos x="T8" y="T9"/>
                      </a:cxn>
                      <a:cxn ang="T95">
                        <a:pos x="T10" y="T11"/>
                      </a:cxn>
                      <a:cxn ang="T96">
                        <a:pos x="T12" y="T13"/>
                      </a:cxn>
                      <a:cxn ang="T97">
                        <a:pos x="T14" y="T15"/>
                      </a:cxn>
                      <a:cxn ang="T98">
                        <a:pos x="T16" y="T17"/>
                      </a:cxn>
                      <a:cxn ang="T99">
                        <a:pos x="T18" y="T19"/>
                      </a:cxn>
                      <a:cxn ang="T100">
                        <a:pos x="T20" y="T21"/>
                      </a:cxn>
                      <a:cxn ang="T101">
                        <a:pos x="T22" y="T23"/>
                      </a:cxn>
                      <a:cxn ang="T102">
                        <a:pos x="T24" y="T25"/>
                      </a:cxn>
                      <a:cxn ang="T103">
                        <a:pos x="T26" y="T27"/>
                      </a:cxn>
                      <a:cxn ang="T104">
                        <a:pos x="T28" y="T29"/>
                      </a:cxn>
                      <a:cxn ang="T105">
                        <a:pos x="T30" y="T31"/>
                      </a:cxn>
                      <a:cxn ang="T106">
                        <a:pos x="T32" y="T33"/>
                      </a:cxn>
                      <a:cxn ang="T107">
                        <a:pos x="T34" y="T35"/>
                      </a:cxn>
                      <a:cxn ang="T108">
                        <a:pos x="T36" y="T37"/>
                      </a:cxn>
                      <a:cxn ang="T109">
                        <a:pos x="T38" y="T39"/>
                      </a:cxn>
                      <a:cxn ang="T110">
                        <a:pos x="T40" y="T41"/>
                      </a:cxn>
                      <a:cxn ang="T111">
                        <a:pos x="T42" y="T43"/>
                      </a:cxn>
                      <a:cxn ang="T112">
                        <a:pos x="T44" y="T45"/>
                      </a:cxn>
                      <a:cxn ang="T113">
                        <a:pos x="T46" y="T47"/>
                      </a:cxn>
                      <a:cxn ang="T114">
                        <a:pos x="T48" y="T49"/>
                      </a:cxn>
                      <a:cxn ang="T115">
                        <a:pos x="T50" y="T51"/>
                      </a:cxn>
                      <a:cxn ang="T116">
                        <a:pos x="T52" y="T53"/>
                      </a:cxn>
                      <a:cxn ang="T117">
                        <a:pos x="T54" y="T55"/>
                      </a:cxn>
                      <a:cxn ang="T118">
                        <a:pos x="T56" y="T57"/>
                      </a:cxn>
                      <a:cxn ang="T119">
                        <a:pos x="T58" y="T59"/>
                      </a:cxn>
                      <a:cxn ang="T120">
                        <a:pos x="T60" y="T61"/>
                      </a:cxn>
                      <a:cxn ang="T121">
                        <a:pos x="T62" y="T63"/>
                      </a:cxn>
                      <a:cxn ang="T122">
                        <a:pos x="T64" y="T65"/>
                      </a:cxn>
                      <a:cxn ang="T123">
                        <a:pos x="T66" y="T67"/>
                      </a:cxn>
                      <a:cxn ang="T124">
                        <a:pos x="T68" y="T69"/>
                      </a:cxn>
                      <a:cxn ang="T125">
                        <a:pos x="T70" y="T71"/>
                      </a:cxn>
                      <a:cxn ang="T126">
                        <a:pos x="T72" y="T73"/>
                      </a:cxn>
                      <a:cxn ang="T127">
                        <a:pos x="T74" y="T75"/>
                      </a:cxn>
                      <a:cxn ang="T128">
                        <a:pos x="T76" y="T77"/>
                      </a:cxn>
                      <a:cxn ang="T129">
                        <a:pos x="T78" y="T79"/>
                      </a:cxn>
                      <a:cxn ang="T130">
                        <a:pos x="T80" y="T81"/>
                      </a:cxn>
                      <a:cxn ang="T131">
                        <a:pos x="T82" y="T83"/>
                      </a:cxn>
                      <a:cxn ang="T132">
                        <a:pos x="T84" y="T85"/>
                      </a:cxn>
                      <a:cxn ang="T133">
                        <a:pos x="T86" y="T87"/>
                      </a:cxn>
                      <a:cxn ang="T134">
                        <a:pos x="T88" y="T89"/>
                      </a:cxn>
                    </a:cxnLst>
                    <a:rect l="T135" t="T136" r="T137" b="T138"/>
                    <a:pathLst>
                      <a:path w="136" h="148">
                        <a:moveTo>
                          <a:pt x="76" y="12"/>
                        </a:moveTo>
                        <a:lnTo>
                          <a:pt x="78" y="6"/>
                        </a:lnTo>
                        <a:lnTo>
                          <a:pt x="80" y="4"/>
                        </a:lnTo>
                        <a:lnTo>
                          <a:pt x="86" y="0"/>
                        </a:lnTo>
                        <a:lnTo>
                          <a:pt x="98" y="10"/>
                        </a:lnTo>
                        <a:lnTo>
                          <a:pt x="110" y="24"/>
                        </a:lnTo>
                        <a:lnTo>
                          <a:pt x="116" y="30"/>
                        </a:lnTo>
                        <a:lnTo>
                          <a:pt x="118" y="38"/>
                        </a:lnTo>
                        <a:lnTo>
                          <a:pt x="122" y="46"/>
                        </a:lnTo>
                        <a:lnTo>
                          <a:pt x="122" y="52"/>
                        </a:lnTo>
                        <a:lnTo>
                          <a:pt x="120" y="56"/>
                        </a:lnTo>
                        <a:lnTo>
                          <a:pt x="118" y="60"/>
                        </a:lnTo>
                        <a:lnTo>
                          <a:pt x="126" y="78"/>
                        </a:lnTo>
                        <a:lnTo>
                          <a:pt x="136" y="102"/>
                        </a:lnTo>
                        <a:lnTo>
                          <a:pt x="134" y="110"/>
                        </a:lnTo>
                        <a:lnTo>
                          <a:pt x="132" y="114"/>
                        </a:lnTo>
                        <a:lnTo>
                          <a:pt x="130" y="114"/>
                        </a:lnTo>
                        <a:lnTo>
                          <a:pt x="126" y="114"/>
                        </a:lnTo>
                        <a:lnTo>
                          <a:pt x="126" y="110"/>
                        </a:lnTo>
                        <a:lnTo>
                          <a:pt x="130" y="106"/>
                        </a:lnTo>
                        <a:lnTo>
                          <a:pt x="122" y="108"/>
                        </a:lnTo>
                        <a:lnTo>
                          <a:pt x="118" y="110"/>
                        </a:lnTo>
                        <a:lnTo>
                          <a:pt x="116" y="120"/>
                        </a:lnTo>
                        <a:lnTo>
                          <a:pt x="116" y="116"/>
                        </a:lnTo>
                        <a:lnTo>
                          <a:pt x="114" y="114"/>
                        </a:lnTo>
                        <a:lnTo>
                          <a:pt x="108" y="120"/>
                        </a:lnTo>
                        <a:lnTo>
                          <a:pt x="104" y="122"/>
                        </a:lnTo>
                        <a:lnTo>
                          <a:pt x="100" y="122"/>
                        </a:lnTo>
                        <a:lnTo>
                          <a:pt x="92" y="122"/>
                        </a:lnTo>
                        <a:lnTo>
                          <a:pt x="88" y="120"/>
                        </a:lnTo>
                        <a:lnTo>
                          <a:pt x="84" y="120"/>
                        </a:lnTo>
                        <a:lnTo>
                          <a:pt x="82" y="120"/>
                        </a:lnTo>
                        <a:lnTo>
                          <a:pt x="82" y="122"/>
                        </a:lnTo>
                        <a:lnTo>
                          <a:pt x="86" y="128"/>
                        </a:lnTo>
                        <a:lnTo>
                          <a:pt x="90" y="132"/>
                        </a:lnTo>
                        <a:lnTo>
                          <a:pt x="86" y="138"/>
                        </a:lnTo>
                        <a:lnTo>
                          <a:pt x="82" y="148"/>
                        </a:lnTo>
                        <a:lnTo>
                          <a:pt x="74" y="144"/>
                        </a:lnTo>
                        <a:lnTo>
                          <a:pt x="70" y="138"/>
                        </a:lnTo>
                        <a:lnTo>
                          <a:pt x="66" y="132"/>
                        </a:lnTo>
                        <a:lnTo>
                          <a:pt x="64" y="122"/>
                        </a:lnTo>
                        <a:lnTo>
                          <a:pt x="54" y="122"/>
                        </a:lnTo>
                        <a:lnTo>
                          <a:pt x="46" y="124"/>
                        </a:lnTo>
                        <a:lnTo>
                          <a:pt x="38" y="126"/>
                        </a:lnTo>
                        <a:lnTo>
                          <a:pt x="30" y="130"/>
                        </a:lnTo>
                        <a:lnTo>
                          <a:pt x="20" y="130"/>
                        </a:lnTo>
                        <a:lnTo>
                          <a:pt x="20" y="136"/>
                        </a:lnTo>
                        <a:lnTo>
                          <a:pt x="8" y="134"/>
                        </a:lnTo>
                        <a:lnTo>
                          <a:pt x="2" y="134"/>
                        </a:lnTo>
                        <a:lnTo>
                          <a:pt x="0" y="132"/>
                        </a:lnTo>
                        <a:lnTo>
                          <a:pt x="0" y="128"/>
                        </a:lnTo>
                        <a:lnTo>
                          <a:pt x="6" y="126"/>
                        </a:lnTo>
                        <a:lnTo>
                          <a:pt x="8" y="124"/>
                        </a:lnTo>
                        <a:lnTo>
                          <a:pt x="14" y="116"/>
                        </a:lnTo>
                        <a:lnTo>
                          <a:pt x="20" y="108"/>
                        </a:lnTo>
                        <a:lnTo>
                          <a:pt x="24" y="106"/>
                        </a:lnTo>
                        <a:lnTo>
                          <a:pt x="28" y="106"/>
                        </a:lnTo>
                        <a:lnTo>
                          <a:pt x="34" y="106"/>
                        </a:lnTo>
                        <a:lnTo>
                          <a:pt x="36" y="104"/>
                        </a:lnTo>
                        <a:lnTo>
                          <a:pt x="42" y="102"/>
                        </a:lnTo>
                        <a:lnTo>
                          <a:pt x="46" y="102"/>
                        </a:lnTo>
                        <a:lnTo>
                          <a:pt x="52" y="102"/>
                        </a:lnTo>
                        <a:lnTo>
                          <a:pt x="54" y="104"/>
                        </a:lnTo>
                        <a:lnTo>
                          <a:pt x="60" y="108"/>
                        </a:lnTo>
                        <a:lnTo>
                          <a:pt x="62" y="106"/>
                        </a:lnTo>
                        <a:lnTo>
                          <a:pt x="62" y="102"/>
                        </a:lnTo>
                        <a:lnTo>
                          <a:pt x="62" y="96"/>
                        </a:lnTo>
                        <a:lnTo>
                          <a:pt x="60" y="94"/>
                        </a:lnTo>
                        <a:lnTo>
                          <a:pt x="62" y="90"/>
                        </a:lnTo>
                        <a:lnTo>
                          <a:pt x="64" y="86"/>
                        </a:lnTo>
                        <a:lnTo>
                          <a:pt x="68" y="84"/>
                        </a:lnTo>
                        <a:lnTo>
                          <a:pt x="68" y="80"/>
                        </a:lnTo>
                        <a:lnTo>
                          <a:pt x="68" y="78"/>
                        </a:lnTo>
                        <a:lnTo>
                          <a:pt x="68" y="74"/>
                        </a:lnTo>
                        <a:lnTo>
                          <a:pt x="70" y="78"/>
                        </a:lnTo>
                        <a:lnTo>
                          <a:pt x="68" y="82"/>
                        </a:lnTo>
                        <a:lnTo>
                          <a:pt x="76" y="80"/>
                        </a:lnTo>
                        <a:lnTo>
                          <a:pt x="82" y="78"/>
                        </a:lnTo>
                        <a:lnTo>
                          <a:pt x="86" y="76"/>
                        </a:lnTo>
                        <a:lnTo>
                          <a:pt x="90" y="72"/>
                        </a:lnTo>
                        <a:lnTo>
                          <a:pt x="92" y="60"/>
                        </a:lnTo>
                        <a:lnTo>
                          <a:pt x="94" y="50"/>
                        </a:lnTo>
                        <a:lnTo>
                          <a:pt x="94" y="44"/>
                        </a:lnTo>
                        <a:lnTo>
                          <a:pt x="92" y="40"/>
                        </a:lnTo>
                        <a:lnTo>
                          <a:pt x="88" y="32"/>
                        </a:lnTo>
                        <a:lnTo>
                          <a:pt x="84" y="26"/>
                        </a:lnTo>
                        <a:lnTo>
                          <a:pt x="82" y="24"/>
                        </a:lnTo>
                        <a:lnTo>
                          <a:pt x="80" y="20"/>
                        </a:lnTo>
                        <a:lnTo>
                          <a:pt x="78" y="16"/>
                        </a:lnTo>
                        <a:lnTo>
                          <a:pt x="76" y="1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80" name="ïšḷïḋè"/>
                  <p:cNvSpPr/>
                  <p:nvPr/>
                </p:nvSpPr>
                <p:spPr bwMode="auto">
                  <a:xfrm>
                    <a:off x="7874913" y="2816880"/>
                    <a:ext cx="53711" cy="42031"/>
                  </a:xfrm>
                  <a:custGeom>
                    <a:avLst/>
                    <a:gdLst>
                      <a:gd name="T0" fmla="*/ 2147483647 w 32"/>
                      <a:gd name="T1" fmla="*/ 2147483647 h 26"/>
                      <a:gd name="T2" fmla="*/ 2147483647 w 32"/>
                      <a:gd name="T3" fmla="*/ 2147483647 h 26"/>
                      <a:gd name="T4" fmla="*/ 2147483647 w 32"/>
                      <a:gd name="T5" fmla="*/ 0 h 26"/>
                      <a:gd name="T6" fmla="*/ 2147483647 w 32"/>
                      <a:gd name="T7" fmla="*/ 0 h 26"/>
                      <a:gd name="T8" fmla="*/ 2147483647 w 32"/>
                      <a:gd name="T9" fmla="*/ 2147483647 h 26"/>
                      <a:gd name="T10" fmla="*/ 2147483647 w 32"/>
                      <a:gd name="T11" fmla="*/ 2147483647 h 26"/>
                      <a:gd name="T12" fmla="*/ 2147483647 w 32"/>
                      <a:gd name="T13" fmla="*/ 2147483647 h 26"/>
                      <a:gd name="T14" fmla="*/ 2147483647 w 32"/>
                      <a:gd name="T15" fmla="*/ 2147483647 h 26"/>
                      <a:gd name="T16" fmla="*/ 2147483647 w 32"/>
                      <a:gd name="T17" fmla="*/ 2147483647 h 26"/>
                      <a:gd name="T18" fmla="*/ 2147483647 w 32"/>
                      <a:gd name="T19" fmla="*/ 2147483647 h 26"/>
                      <a:gd name="T20" fmla="*/ 2147483647 w 32"/>
                      <a:gd name="T21" fmla="*/ 2147483647 h 26"/>
                      <a:gd name="T22" fmla="*/ 2147483647 w 32"/>
                      <a:gd name="T23" fmla="*/ 2147483647 h 26"/>
                      <a:gd name="T24" fmla="*/ 2147483647 w 32"/>
                      <a:gd name="T25" fmla="*/ 2147483647 h 26"/>
                      <a:gd name="T26" fmla="*/ 2147483647 w 32"/>
                      <a:gd name="T27" fmla="*/ 2147483647 h 26"/>
                      <a:gd name="T28" fmla="*/ 0 w 32"/>
                      <a:gd name="T29" fmla="*/ 2147483647 h 26"/>
                      <a:gd name="T30" fmla="*/ 0 w 32"/>
                      <a:gd name="T31" fmla="*/ 2147483647 h 26"/>
                      <a:gd name="T32" fmla="*/ 2147483647 w 32"/>
                      <a:gd name="T33" fmla="*/ 2147483647 h 26"/>
                      <a:gd name="T34" fmla="*/ 2147483647 w 32"/>
                      <a:gd name="T35" fmla="*/ 2147483647 h 26"/>
                      <a:gd name="T36" fmla="*/ 2147483647 w 32"/>
                      <a:gd name="T37" fmla="*/ 2147483647 h 26"/>
                      <a:gd name="T38" fmla="*/ 2147483647 w 32"/>
                      <a:gd name="T39" fmla="*/ 2147483647 h 2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w 32"/>
                      <a:gd name="T61" fmla="*/ 0 h 26"/>
                      <a:gd name="T62" fmla="*/ 32 w 32"/>
                      <a:gd name="T63" fmla="*/ 26 h 26"/>
                    </a:gdLst>
                    <a:ahLst/>
                    <a:cxnLst>
                      <a:cxn ang="T40">
                        <a:pos x="T0" y="T1"/>
                      </a:cxn>
                      <a:cxn ang="T41">
                        <a:pos x="T2" y="T3"/>
                      </a:cxn>
                      <a:cxn ang="T42">
                        <a:pos x="T4" y="T5"/>
                      </a:cxn>
                      <a:cxn ang="T43">
                        <a:pos x="T6" y="T7"/>
                      </a:cxn>
                      <a:cxn ang="T44">
                        <a:pos x="T8" y="T9"/>
                      </a:cxn>
                      <a:cxn ang="T45">
                        <a:pos x="T10" y="T11"/>
                      </a:cxn>
                      <a:cxn ang="T46">
                        <a:pos x="T12" y="T13"/>
                      </a:cxn>
                      <a:cxn ang="T47">
                        <a:pos x="T14" y="T15"/>
                      </a:cxn>
                      <a:cxn ang="T48">
                        <a:pos x="T16" y="T17"/>
                      </a:cxn>
                      <a:cxn ang="T49">
                        <a:pos x="T18" y="T19"/>
                      </a:cxn>
                      <a:cxn ang="T50">
                        <a:pos x="T20" y="T21"/>
                      </a:cxn>
                      <a:cxn ang="T51">
                        <a:pos x="T22" y="T23"/>
                      </a:cxn>
                      <a:cxn ang="T52">
                        <a:pos x="T24" y="T25"/>
                      </a:cxn>
                      <a:cxn ang="T53">
                        <a:pos x="T26" y="T27"/>
                      </a:cxn>
                      <a:cxn ang="T54">
                        <a:pos x="T28" y="T29"/>
                      </a:cxn>
                      <a:cxn ang="T55">
                        <a:pos x="T30" y="T31"/>
                      </a:cxn>
                      <a:cxn ang="T56">
                        <a:pos x="T32" y="T33"/>
                      </a:cxn>
                      <a:cxn ang="T57">
                        <a:pos x="T34" y="T35"/>
                      </a:cxn>
                      <a:cxn ang="T58">
                        <a:pos x="T36" y="T37"/>
                      </a:cxn>
                      <a:cxn ang="T59">
                        <a:pos x="T38" y="T39"/>
                      </a:cxn>
                    </a:cxnLst>
                    <a:rect l="T60" t="T61" r="T62" b="T63"/>
                    <a:pathLst>
                      <a:path w="32" h="26">
                        <a:moveTo>
                          <a:pt x="14" y="4"/>
                        </a:moveTo>
                        <a:lnTo>
                          <a:pt x="16" y="4"/>
                        </a:lnTo>
                        <a:lnTo>
                          <a:pt x="14" y="0"/>
                        </a:lnTo>
                        <a:lnTo>
                          <a:pt x="22" y="0"/>
                        </a:lnTo>
                        <a:lnTo>
                          <a:pt x="26" y="2"/>
                        </a:lnTo>
                        <a:lnTo>
                          <a:pt x="32" y="8"/>
                        </a:lnTo>
                        <a:lnTo>
                          <a:pt x="30" y="12"/>
                        </a:lnTo>
                        <a:lnTo>
                          <a:pt x="24" y="14"/>
                        </a:lnTo>
                        <a:lnTo>
                          <a:pt x="14" y="16"/>
                        </a:lnTo>
                        <a:lnTo>
                          <a:pt x="14" y="24"/>
                        </a:lnTo>
                        <a:lnTo>
                          <a:pt x="12" y="26"/>
                        </a:lnTo>
                        <a:lnTo>
                          <a:pt x="10" y="26"/>
                        </a:lnTo>
                        <a:lnTo>
                          <a:pt x="6" y="24"/>
                        </a:lnTo>
                        <a:lnTo>
                          <a:pt x="4" y="20"/>
                        </a:lnTo>
                        <a:lnTo>
                          <a:pt x="0" y="14"/>
                        </a:lnTo>
                        <a:lnTo>
                          <a:pt x="0" y="8"/>
                        </a:lnTo>
                        <a:lnTo>
                          <a:pt x="2" y="6"/>
                        </a:lnTo>
                        <a:lnTo>
                          <a:pt x="4" y="4"/>
                        </a:lnTo>
                        <a:lnTo>
                          <a:pt x="8" y="4"/>
                        </a:lnTo>
                        <a:lnTo>
                          <a:pt x="14" y="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81" name="ïṩļíďé"/>
                  <p:cNvSpPr/>
                  <p:nvPr/>
                </p:nvSpPr>
                <p:spPr bwMode="auto">
                  <a:xfrm>
                    <a:off x="7803296" y="2826687"/>
                    <a:ext cx="71616" cy="84063"/>
                  </a:xfrm>
                  <a:custGeom>
                    <a:avLst/>
                    <a:gdLst>
                      <a:gd name="T0" fmla="*/ 2147483647 w 40"/>
                      <a:gd name="T1" fmla="*/ 2147483647 h 52"/>
                      <a:gd name="T2" fmla="*/ 2147483647 w 40"/>
                      <a:gd name="T3" fmla="*/ 2147483647 h 52"/>
                      <a:gd name="T4" fmla="*/ 2147483647 w 40"/>
                      <a:gd name="T5" fmla="*/ 2147483647 h 52"/>
                      <a:gd name="T6" fmla="*/ 0 w 40"/>
                      <a:gd name="T7" fmla="*/ 2147483647 h 52"/>
                      <a:gd name="T8" fmla="*/ 2147483647 w 40"/>
                      <a:gd name="T9" fmla="*/ 2147483647 h 52"/>
                      <a:gd name="T10" fmla="*/ 2147483647 w 40"/>
                      <a:gd name="T11" fmla="*/ 2147483647 h 52"/>
                      <a:gd name="T12" fmla="*/ 2147483647 w 40"/>
                      <a:gd name="T13" fmla="*/ 0 h 52"/>
                      <a:gd name="T14" fmla="*/ 2147483647 w 40"/>
                      <a:gd name="T15" fmla="*/ 2147483647 h 52"/>
                      <a:gd name="T16" fmla="*/ 2147483647 w 40"/>
                      <a:gd name="T17" fmla="*/ 2147483647 h 52"/>
                      <a:gd name="T18" fmla="*/ 2147483647 w 40"/>
                      <a:gd name="T19" fmla="*/ 2147483647 h 52"/>
                      <a:gd name="T20" fmla="*/ 2147483647 w 40"/>
                      <a:gd name="T21" fmla="*/ 2147483647 h 52"/>
                      <a:gd name="T22" fmla="*/ 2147483647 w 40"/>
                      <a:gd name="T23" fmla="*/ 2147483647 h 52"/>
                      <a:gd name="T24" fmla="*/ 2147483647 w 40"/>
                      <a:gd name="T25" fmla="*/ 2147483647 h 52"/>
                      <a:gd name="T26" fmla="*/ 2147483647 w 40"/>
                      <a:gd name="T27" fmla="*/ 2147483647 h 52"/>
                      <a:gd name="T28" fmla="*/ 2147483647 w 40"/>
                      <a:gd name="T29" fmla="*/ 2147483647 h 52"/>
                      <a:gd name="T30" fmla="*/ 2147483647 w 40"/>
                      <a:gd name="T31" fmla="*/ 2147483647 h 52"/>
                      <a:gd name="T32" fmla="*/ 2147483647 w 40"/>
                      <a:gd name="T33" fmla="*/ 2147483647 h 52"/>
                      <a:gd name="T34" fmla="*/ 2147483647 w 40"/>
                      <a:gd name="T35" fmla="*/ 2147483647 h 52"/>
                      <a:gd name="T36" fmla="*/ 2147483647 w 40"/>
                      <a:gd name="T37" fmla="*/ 2147483647 h 52"/>
                      <a:gd name="T38" fmla="*/ 2147483647 w 40"/>
                      <a:gd name="T39" fmla="*/ 2147483647 h 52"/>
                      <a:gd name="T40" fmla="*/ 2147483647 w 40"/>
                      <a:gd name="T41" fmla="*/ 2147483647 h 52"/>
                      <a:gd name="T42" fmla="*/ 2147483647 w 40"/>
                      <a:gd name="T43" fmla="*/ 2147483647 h 52"/>
                      <a:gd name="T44" fmla="*/ 2147483647 w 40"/>
                      <a:gd name="T45" fmla="*/ 2147483647 h 52"/>
                      <a:gd name="T46" fmla="*/ 2147483647 w 40"/>
                      <a:gd name="T47" fmla="*/ 2147483647 h 52"/>
                      <a:gd name="T48" fmla="*/ 2147483647 w 40"/>
                      <a:gd name="T49" fmla="*/ 2147483647 h 52"/>
                      <a:gd name="T50" fmla="*/ 2147483647 w 40"/>
                      <a:gd name="T51" fmla="*/ 2147483647 h 52"/>
                      <a:gd name="T52" fmla="*/ 2147483647 w 40"/>
                      <a:gd name="T53" fmla="*/ 2147483647 h 52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w 40"/>
                      <a:gd name="T82" fmla="*/ 0 h 52"/>
                      <a:gd name="T83" fmla="*/ 40 w 40"/>
                      <a:gd name="T84" fmla="*/ 52 h 52"/>
                    </a:gdLst>
                    <a:ahLst/>
                    <a:cxnLst>
                      <a:cxn ang="T54">
                        <a:pos x="T0" y="T1"/>
                      </a:cxn>
                      <a:cxn ang="T55">
                        <a:pos x="T2" y="T3"/>
                      </a:cxn>
                      <a:cxn ang="T56">
                        <a:pos x="T4" y="T5"/>
                      </a:cxn>
                      <a:cxn ang="T57">
                        <a:pos x="T6" y="T7"/>
                      </a:cxn>
                      <a:cxn ang="T58">
                        <a:pos x="T8" y="T9"/>
                      </a:cxn>
                      <a:cxn ang="T59">
                        <a:pos x="T10" y="T11"/>
                      </a:cxn>
                      <a:cxn ang="T60">
                        <a:pos x="T12" y="T13"/>
                      </a:cxn>
                      <a:cxn ang="T61">
                        <a:pos x="T14" y="T15"/>
                      </a:cxn>
                      <a:cxn ang="T62">
                        <a:pos x="T16" y="T17"/>
                      </a:cxn>
                      <a:cxn ang="T63">
                        <a:pos x="T18" y="T19"/>
                      </a:cxn>
                      <a:cxn ang="T64">
                        <a:pos x="T20" y="T21"/>
                      </a:cxn>
                      <a:cxn ang="T65">
                        <a:pos x="T22" y="T23"/>
                      </a:cxn>
                      <a:cxn ang="T66">
                        <a:pos x="T24" y="T25"/>
                      </a:cxn>
                      <a:cxn ang="T67">
                        <a:pos x="T26" y="T27"/>
                      </a:cxn>
                      <a:cxn ang="T68">
                        <a:pos x="T28" y="T29"/>
                      </a:cxn>
                      <a:cxn ang="T69">
                        <a:pos x="T30" y="T31"/>
                      </a:cxn>
                      <a:cxn ang="T70">
                        <a:pos x="T32" y="T33"/>
                      </a:cxn>
                      <a:cxn ang="T71">
                        <a:pos x="T34" y="T35"/>
                      </a:cxn>
                      <a:cxn ang="T72">
                        <a:pos x="T36" y="T37"/>
                      </a:cxn>
                      <a:cxn ang="T73">
                        <a:pos x="T38" y="T39"/>
                      </a:cxn>
                      <a:cxn ang="T74">
                        <a:pos x="T40" y="T41"/>
                      </a:cxn>
                      <a:cxn ang="T75">
                        <a:pos x="T42" y="T43"/>
                      </a:cxn>
                      <a:cxn ang="T76">
                        <a:pos x="T44" y="T45"/>
                      </a:cxn>
                      <a:cxn ang="T77">
                        <a:pos x="T46" y="T47"/>
                      </a:cxn>
                      <a:cxn ang="T78">
                        <a:pos x="T48" y="T49"/>
                      </a:cxn>
                      <a:cxn ang="T79">
                        <a:pos x="T50" y="T51"/>
                      </a:cxn>
                      <a:cxn ang="T80">
                        <a:pos x="T52" y="T53"/>
                      </a:cxn>
                    </a:cxnLst>
                    <a:rect l="T81" t="T82" r="T83" b="T84"/>
                    <a:pathLst>
                      <a:path w="40" h="52">
                        <a:moveTo>
                          <a:pt x="12" y="24"/>
                        </a:moveTo>
                        <a:lnTo>
                          <a:pt x="4" y="20"/>
                        </a:lnTo>
                        <a:lnTo>
                          <a:pt x="2" y="16"/>
                        </a:lnTo>
                        <a:lnTo>
                          <a:pt x="0" y="12"/>
                        </a:lnTo>
                        <a:lnTo>
                          <a:pt x="2" y="8"/>
                        </a:lnTo>
                        <a:lnTo>
                          <a:pt x="6" y="4"/>
                        </a:lnTo>
                        <a:lnTo>
                          <a:pt x="14" y="0"/>
                        </a:lnTo>
                        <a:lnTo>
                          <a:pt x="18" y="4"/>
                        </a:lnTo>
                        <a:lnTo>
                          <a:pt x="18" y="6"/>
                        </a:lnTo>
                        <a:lnTo>
                          <a:pt x="28" y="6"/>
                        </a:lnTo>
                        <a:lnTo>
                          <a:pt x="30" y="12"/>
                        </a:lnTo>
                        <a:lnTo>
                          <a:pt x="32" y="16"/>
                        </a:lnTo>
                        <a:lnTo>
                          <a:pt x="40" y="22"/>
                        </a:lnTo>
                        <a:lnTo>
                          <a:pt x="36" y="24"/>
                        </a:lnTo>
                        <a:lnTo>
                          <a:pt x="34" y="28"/>
                        </a:lnTo>
                        <a:lnTo>
                          <a:pt x="36" y="32"/>
                        </a:lnTo>
                        <a:lnTo>
                          <a:pt x="38" y="36"/>
                        </a:lnTo>
                        <a:lnTo>
                          <a:pt x="38" y="40"/>
                        </a:lnTo>
                        <a:lnTo>
                          <a:pt x="40" y="42"/>
                        </a:lnTo>
                        <a:lnTo>
                          <a:pt x="38" y="48"/>
                        </a:lnTo>
                        <a:lnTo>
                          <a:pt x="38" y="52"/>
                        </a:lnTo>
                        <a:lnTo>
                          <a:pt x="32" y="50"/>
                        </a:lnTo>
                        <a:lnTo>
                          <a:pt x="24" y="46"/>
                        </a:lnTo>
                        <a:lnTo>
                          <a:pt x="18" y="42"/>
                        </a:lnTo>
                        <a:lnTo>
                          <a:pt x="18" y="36"/>
                        </a:lnTo>
                        <a:lnTo>
                          <a:pt x="18" y="30"/>
                        </a:lnTo>
                        <a:lnTo>
                          <a:pt x="12" y="2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82" name="íṡlîdê"/>
                  <p:cNvSpPr/>
                  <p:nvPr/>
                </p:nvSpPr>
                <p:spPr bwMode="auto">
                  <a:xfrm>
                    <a:off x="7635276" y="3088685"/>
                    <a:ext cx="42693" cy="95272"/>
                  </a:xfrm>
                  <a:custGeom>
                    <a:avLst/>
                    <a:gdLst>
                      <a:gd name="T0" fmla="*/ 2147483647 w 24"/>
                      <a:gd name="T1" fmla="*/ 0 h 56"/>
                      <a:gd name="T2" fmla="*/ 2147483647 w 24"/>
                      <a:gd name="T3" fmla="*/ 2147483647 h 56"/>
                      <a:gd name="T4" fmla="*/ 2147483647 w 24"/>
                      <a:gd name="T5" fmla="*/ 2147483647 h 56"/>
                      <a:gd name="T6" fmla="*/ 2147483647 w 24"/>
                      <a:gd name="T7" fmla="*/ 2147483647 h 56"/>
                      <a:gd name="T8" fmla="*/ 2147483647 w 24"/>
                      <a:gd name="T9" fmla="*/ 2147483647 h 56"/>
                      <a:gd name="T10" fmla="*/ 2147483647 w 24"/>
                      <a:gd name="T11" fmla="*/ 2147483647 h 56"/>
                      <a:gd name="T12" fmla="*/ 0 w 24"/>
                      <a:gd name="T13" fmla="*/ 2147483647 h 56"/>
                      <a:gd name="T14" fmla="*/ 0 w 24"/>
                      <a:gd name="T15" fmla="*/ 2147483647 h 56"/>
                      <a:gd name="T16" fmla="*/ 2147483647 w 24"/>
                      <a:gd name="T17" fmla="*/ 2147483647 h 56"/>
                      <a:gd name="T18" fmla="*/ 2147483647 w 24"/>
                      <a:gd name="T19" fmla="*/ 2147483647 h 56"/>
                      <a:gd name="T20" fmla="*/ 2147483647 w 24"/>
                      <a:gd name="T21" fmla="*/ 2147483647 h 56"/>
                      <a:gd name="T22" fmla="*/ 2147483647 w 24"/>
                      <a:gd name="T23" fmla="*/ 2147483647 h 56"/>
                      <a:gd name="T24" fmla="*/ 2147483647 w 24"/>
                      <a:gd name="T25" fmla="*/ 0 h 5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w 24"/>
                      <a:gd name="T40" fmla="*/ 0 h 56"/>
                      <a:gd name="T41" fmla="*/ 24 w 24"/>
                      <a:gd name="T42" fmla="*/ 56 h 56"/>
                    </a:gdLst>
                    <a:ahLst/>
                    <a:cxnLst>
                      <a:cxn ang="T26">
                        <a:pos x="T0" y="T1"/>
                      </a:cxn>
                      <a:cxn ang="T27">
                        <a:pos x="T2" y="T3"/>
                      </a:cxn>
                      <a:cxn ang="T28">
                        <a:pos x="T4" y="T5"/>
                      </a:cxn>
                      <a:cxn ang="T29">
                        <a:pos x="T6" y="T7"/>
                      </a:cxn>
                      <a:cxn ang="T30">
                        <a:pos x="T8" y="T9"/>
                      </a:cxn>
                      <a:cxn ang="T31">
                        <a:pos x="T10" y="T11"/>
                      </a:cxn>
                      <a:cxn ang="T32">
                        <a:pos x="T12" y="T13"/>
                      </a:cxn>
                      <a:cxn ang="T33">
                        <a:pos x="T14" y="T15"/>
                      </a:cxn>
                      <a:cxn ang="T34">
                        <a:pos x="T16" y="T17"/>
                      </a:cxn>
                      <a:cxn ang="T35">
                        <a:pos x="T18" y="T19"/>
                      </a:cxn>
                      <a:cxn ang="T36">
                        <a:pos x="T20" y="T21"/>
                      </a:cxn>
                      <a:cxn ang="T37">
                        <a:pos x="T22" y="T23"/>
                      </a:cxn>
                      <a:cxn ang="T38">
                        <a:pos x="T24" y="T25"/>
                      </a:cxn>
                    </a:cxnLst>
                    <a:rect l="T39" t="T40" r="T41" b="T42"/>
                    <a:pathLst>
                      <a:path w="24" h="56">
                        <a:moveTo>
                          <a:pt x="24" y="0"/>
                        </a:moveTo>
                        <a:lnTo>
                          <a:pt x="24" y="12"/>
                        </a:lnTo>
                        <a:lnTo>
                          <a:pt x="22" y="32"/>
                        </a:lnTo>
                        <a:lnTo>
                          <a:pt x="16" y="56"/>
                        </a:lnTo>
                        <a:lnTo>
                          <a:pt x="4" y="44"/>
                        </a:lnTo>
                        <a:lnTo>
                          <a:pt x="2" y="38"/>
                        </a:lnTo>
                        <a:lnTo>
                          <a:pt x="0" y="32"/>
                        </a:lnTo>
                        <a:lnTo>
                          <a:pt x="0" y="20"/>
                        </a:lnTo>
                        <a:lnTo>
                          <a:pt x="4" y="10"/>
                        </a:lnTo>
                        <a:lnTo>
                          <a:pt x="8" y="4"/>
                        </a:lnTo>
                        <a:lnTo>
                          <a:pt x="12" y="4"/>
                        </a:lnTo>
                        <a:lnTo>
                          <a:pt x="18" y="2"/>
                        </a:lnTo>
                        <a:lnTo>
                          <a:pt x="24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83" name="ïṡḻídè"/>
                  <p:cNvSpPr/>
                  <p:nvPr/>
                </p:nvSpPr>
                <p:spPr bwMode="auto">
                  <a:xfrm>
                    <a:off x="7346061" y="3242801"/>
                    <a:ext cx="57844" cy="57443"/>
                  </a:xfrm>
                  <a:custGeom>
                    <a:avLst/>
                    <a:gdLst>
                      <a:gd name="T0" fmla="*/ 2147483647 w 34"/>
                      <a:gd name="T1" fmla="*/ 2147483647 h 36"/>
                      <a:gd name="T2" fmla="*/ 2147483647 w 34"/>
                      <a:gd name="T3" fmla="*/ 2147483647 h 36"/>
                      <a:gd name="T4" fmla="*/ 2147483647 w 34"/>
                      <a:gd name="T5" fmla="*/ 2147483647 h 36"/>
                      <a:gd name="T6" fmla="*/ 2147483647 w 34"/>
                      <a:gd name="T7" fmla="*/ 2147483647 h 36"/>
                      <a:gd name="T8" fmla="*/ 0 w 34"/>
                      <a:gd name="T9" fmla="*/ 2147483647 h 36"/>
                      <a:gd name="T10" fmla="*/ 2147483647 w 34"/>
                      <a:gd name="T11" fmla="*/ 2147483647 h 36"/>
                      <a:gd name="T12" fmla="*/ 2147483647 w 34"/>
                      <a:gd name="T13" fmla="*/ 2147483647 h 36"/>
                      <a:gd name="T14" fmla="*/ 2147483647 w 34"/>
                      <a:gd name="T15" fmla="*/ 2147483647 h 36"/>
                      <a:gd name="T16" fmla="*/ 2147483647 w 34"/>
                      <a:gd name="T17" fmla="*/ 2147483647 h 36"/>
                      <a:gd name="T18" fmla="*/ 2147483647 w 34"/>
                      <a:gd name="T19" fmla="*/ 0 h 36"/>
                      <a:gd name="T20" fmla="*/ 2147483647 w 34"/>
                      <a:gd name="T21" fmla="*/ 2147483647 h 36"/>
                      <a:gd name="T22" fmla="*/ 2147483647 w 34"/>
                      <a:gd name="T23" fmla="*/ 2147483647 h 36"/>
                      <a:gd name="T24" fmla="*/ 2147483647 w 34"/>
                      <a:gd name="T25" fmla="*/ 2147483647 h 36"/>
                      <a:gd name="T26" fmla="*/ 2147483647 w 34"/>
                      <a:gd name="T27" fmla="*/ 2147483647 h 36"/>
                      <a:gd name="T28" fmla="*/ 2147483647 w 34"/>
                      <a:gd name="T29" fmla="*/ 2147483647 h 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w 34"/>
                      <a:gd name="T46" fmla="*/ 0 h 36"/>
                      <a:gd name="T47" fmla="*/ 34 w 34"/>
                      <a:gd name="T48" fmla="*/ 36 h 36"/>
                    </a:gdLst>
                    <a:ahLst/>
                    <a:cxnLst>
                      <a:cxn ang="T30">
                        <a:pos x="T0" y="T1"/>
                      </a:cxn>
                      <a:cxn ang="T31">
                        <a:pos x="T2" y="T3"/>
                      </a:cxn>
                      <a:cxn ang="T32">
                        <a:pos x="T4" y="T5"/>
                      </a:cxn>
                      <a:cxn ang="T33">
                        <a:pos x="T6" y="T7"/>
                      </a:cxn>
                      <a:cxn ang="T34">
                        <a:pos x="T8" y="T9"/>
                      </a:cxn>
                      <a:cxn ang="T35">
                        <a:pos x="T10" y="T11"/>
                      </a:cxn>
                      <a:cxn ang="T36">
                        <a:pos x="T12" y="T13"/>
                      </a:cxn>
                      <a:cxn ang="T37">
                        <a:pos x="T14" y="T15"/>
                      </a:cxn>
                      <a:cxn ang="T38">
                        <a:pos x="T16" y="T17"/>
                      </a:cxn>
                      <a:cxn ang="T39">
                        <a:pos x="T18" y="T19"/>
                      </a:cxn>
                      <a:cxn ang="T40">
                        <a:pos x="T20" y="T21"/>
                      </a:cxn>
                      <a:cxn ang="T41">
                        <a:pos x="T22" y="T23"/>
                      </a:cxn>
                      <a:cxn ang="T42">
                        <a:pos x="T24" y="T25"/>
                      </a:cxn>
                      <a:cxn ang="T43">
                        <a:pos x="T26" y="T27"/>
                      </a:cxn>
                      <a:cxn ang="T44">
                        <a:pos x="T28" y="T29"/>
                      </a:cxn>
                    </a:cxnLst>
                    <a:rect l="T45" t="T46" r="T47" b="T48"/>
                    <a:pathLst>
                      <a:path w="34" h="36">
                        <a:moveTo>
                          <a:pt x="18" y="36"/>
                        </a:moveTo>
                        <a:lnTo>
                          <a:pt x="12" y="34"/>
                        </a:lnTo>
                        <a:lnTo>
                          <a:pt x="6" y="30"/>
                        </a:lnTo>
                        <a:lnTo>
                          <a:pt x="2" y="24"/>
                        </a:lnTo>
                        <a:lnTo>
                          <a:pt x="0" y="20"/>
                        </a:lnTo>
                        <a:lnTo>
                          <a:pt x="2" y="16"/>
                        </a:lnTo>
                        <a:lnTo>
                          <a:pt x="4" y="12"/>
                        </a:lnTo>
                        <a:lnTo>
                          <a:pt x="12" y="6"/>
                        </a:lnTo>
                        <a:lnTo>
                          <a:pt x="26" y="2"/>
                        </a:lnTo>
                        <a:lnTo>
                          <a:pt x="34" y="0"/>
                        </a:lnTo>
                        <a:lnTo>
                          <a:pt x="34" y="10"/>
                        </a:lnTo>
                        <a:lnTo>
                          <a:pt x="30" y="20"/>
                        </a:lnTo>
                        <a:lnTo>
                          <a:pt x="24" y="32"/>
                        </a:lnTo>
                        <a:lnTo>
                          <a:pt x="22" y="34"/>
                        </a:lnTo>
                        <a:lnTo>
                          <a:pt x="18" y="3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84" name="iS1îḓê"/>
                  <p:cNvSpPr/>
                  <p:nvPr/>
                </p:nvSpPr>
                <p:spPr bwMode="auto">
                  <a:xfrm>
                    <a:off x="6569313" y="3560840"/>
                    <a:ext cx="64729" cy="120491"/>
                  </a:xfrm>
                  <a:custGeom>
                    <a:avLst/>
                    <a:gdLst>
                      <a:gd name="T0" fmla="*/ 2147483647 w 36"/>
                      <a:gd name="T1" fmla="*/ 2147483647 h 70"/>
                      <a:gd name="T2" fmla="*/ 2147483647 w 36"/>
                      <a:gd name="T3" fmla="*/ 2147483647 h 70"/>
                      <a:gd name="T4" fmla="*/ 2147483647 w 36"/>
                      <a:gd name="T5" fmla="*/ 2147483647 h 70"/>
                      <a:gd name="T6" fmla="*/ 2147483647 w 36"/>
                      <a:gd name="T7" fmla="*/ 2147483647 h 70"/>
                      <a:gd name="T8" fmla="*/ 2147483647 w 36"/>
                      <a:gd name="T9" fmla="*/ 2147483647 h 70"/>
                      <a:gd name="T10" fmla="*/ 2147483647 w 36"/>
                      <a:gd name="T11" fmla="*/ 2147483647 h 70"/>
                      <a:gd name="T12" fmla="*/ 2147483647 w 36"/>
                      <a:gd name="T13" fmla="*/ 2147483647 h 70"/>
                      <a:gd name="T14" fmla="*/ 2147483647 w 36"/>
                      <a:gd name="T15" fmla="*/ 2147483647 h 70"/>
                      <a:gd name="T16" fmla="*/ 2147483647 w 36"/>
                      <a:gd name="T17" fmla="*/ 2147483647 h 70"/>
                      <a:gd name="T18" fmla="*/ 2147483647 w 36"/>
                      <a:gd name="T19" fmla="*/ 2147483647 h 70"/>
                      <a:gd name="T20" fmla="*/ 0 w 36"/>
                      <a:gd name="T21" fmla="*/ 2147483647 h 70"/>
                      <a:gd name="T22" fmla="*/ 2147483647 w 36"/>
                      <a:gd name="T23" fmla="*/ 2147483647 h 70"/>
                      <a:gd name="T24" fmla="*/ 2147483647 w 36"/>
                      <a:gd name="T25" fmla="*/ 2147483647 h 70"/>
                      <a:gd name="T26" fmla="*/ 2147483647 w 36"/>
                      <a:gd name="T27" fmla="*/ 2147483647 h 70"/>
                      <a:gd name="T28" fmla="*/ 2147483647 w 36"/>
                      <a:gd name="T29" fmla="*/ 0 h 70"/>
                      <a:gd name="T30" fmla="*/ 2147483647 w 36"/>
                      <a:gd name="T31" fmla="*/ 2147483647 h 70"/>
                      <a:gd name="T32" fmla="*/ 2147483647 w 36"/>
                      <a:gd name="T33" fmla="*/ 2147483647 h 70"/>
                      <a:gd name="T34" fmla="*/ 2147483647 w 36"/>
                      <a:gd name="T35" fmla="*/ 2147483647 h 70"/>
                      <a:gd name="T36" fmla="*/ 2147483647 w 36"/>
                      <a:gd name="T37" fmla="*/ 2147483647 h 70"/>
                      <a:gd name="T38" fmla="*/ 2147483647 w 36"/>
                      <a:gd name="T39" fmla="*/ 2147483647 h 70"/>
                      <a:gd name="T40" fmla="*/ 2147483647 w 36"/>
                      <a:gd name="T41" fmla="*/ 2147483647 h 70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w 36"/>
                      <a:gd name="T64" fmla="*/ 0 h 70"/>
                      <a:gd name="T65" fmla="*/ 36 w 36"/>
                      <a:gd name="T66" fmla="*/ 70 h 70"/>
                    </a:gdLst>
                    <a:ahLst/>
                    <a:cxnLst>
                      <a:cxn ang="T42">
                        <a:pos x="T0" y="T1"/>
                      </a:cxn>
                      <a:cxn ang="T43">
                        <a:pos x="T2" y="T3"/>
                      </a:cxn>
                      <a:cxn ang="T44">
                        <a:pos x="T4" y="T5"/>
                      </a:cxn>
                      <a:cxn ang="T45">
                        <a:pos x="T6" y="T7"/>
                      </a:cxn>
                      <a:cxn ang="T46">
                        <a:pos x="T8" y="T9"/>
                      </a:cxn>
                      <a:cxn ang="T47">
                        <a:pos x="T10" y="T11"/>
                      </a:cxn>
                      <a:cxn ang="T48">
                        <a:pos x="T12" y="T13"/>
                      </a:cxn>
                      <a:cxn ang="T49">
                        <a:pos x="T14" y="T15"/>
                      </a:cxn>
                      <a:cxn ang="T50">
                        <a:pos x="T16" y="T17"/>
                      </a:cxn>
                      <a:cxn ang="T51">
                        <a:pos x="T18" y="T19"/>
                      </a:cxn>
                      <a:cxn ang="T52">
                        <a:pos x="T20" y="T21"/>
                      </a:cxn>
                      <a:cxn ang="T53">
                        <a:pos x="T22" y="T23"/>
                      </a:cxn>
                      <a:cxn ang="T54">
                        <a:pos x="T24" y="T25"/>
                      </a:cxn>
                      <a:cxn ang="T55">
                        <a:pos x="T26" y="T27"/>
                      </a:cxn>
                      <a:cxn ang="T56">
                        <a:pos x="T28" y="T29"/>
                      </a:cxn>
                      <a:cxn ang="T57">
                        <a:pos x="T30" y="T31"/>
                      </a:cxn>
                      <a:cxn ang="T58">
                        <a:pos x="T32" y="T33"/>
                      </a:cxn>
                      <a:cxn ang="T59">
                        <a:pos x="T34" y="T35"/>
                      </a:cxn>
                      <a:cxn ang="T60">
                        <a:pos x="T36" y="T37"/>
                      </a:cxn>
                      <a:cxn ang="T61">
                        <a:pos x="T38" y="T39"/>
                      </a:cxn>
                      <a:cxn ang="T62">
                        <a:pos x="T40" y="T41"/>
                      </a:cxn>
                    </a:cxnLst>
                    <a:rect l="T63" t="T64" r="T65" b="T66"/>
                    <a:pathLst>
                      <a:path w="36" h="70">
                        <a:moveTo>
                          <a:pt x="36" y="52"/>
                        </a:moveTo>
                        <a:lnTo>
                          <a:pt x="34" y="58"/>
                        </a:lnTo>
                        <a:lnTo>
                          <a:pt x="30" y="64"/>
                        </a:lnTo>
                        <a:lnTo>
                          <a:pt x="22" y="68"/>
                        </a:lnTo>
                        <a:lnTo>
                          <a:pt x="16" y="70"/>
                        </a:lnTo>
                        <a:lnTo>
                          <a:pt x="12" y="68"/>
                        </a:lnTo>
                        <a:lnTo>
                          <a:pt x="8" y="64"/>
                        </a:lnTo>
                        <a:lnTo>
                          <a:pt x="6" y="60"/>
                        </a:lnTo>
                        <a:lnTo>
                          <a:pt x="4" y="54"/>
                        </a:lnTo>
                        <a:lnTo>
                          <a:pt x="2" y="44"/>
                        </a:lnTo>
                        <a:lnTo>
                          <a:pt x="0" y="34"/>
                        </a:lnTo>
                        <a:lnTo>
                          <a:pt x="2" y="24"/>
                        </a:lnTo>
                        <a:lnTo>
                          <a:pt x="4" y="18"/>
                        </a:lnTo>
                        <a:lnTo>
                          <a:pt x="6" y="10"/>
                        </a:lnTo>
                        <a:lnTo>
                          <a:pt x="8" y="0"/>
                        </a:lnTo>
                        <a:lnTo>
                          <a:pt x="14" y="2"/>
                        </a:lnTo>
                        <a:lnTo>
                          <a:pt x="16" y="8"/>
                        </a:lnTo>
                        <a:lnTo>
                          <a:pt x="26" y="20"/>
                        </a:lnTo>
                        <a:lnTo>
                          <a:pt x="34" y="36"/>
                        </a:lnTo>
                        <a:lnTo>
                          <a:pt x="36" y="44"/>
                        </a:lnTo>
                        <a:lnTo>
                          <a:pt x="36" y="5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85" name="íṣḻiḓè"/>
                  <p:cNvSpPr/>
                  <p:nvPr/>
                </p:nvSpPr>
                <p:spPr bwMode="auto">
                  <a:xfrm>
                    <a:off x="7139479" y="3144726"/>
                    <a:ext cx="261671" cy="452541"/>
                  </a:xfrm>
                  <a:custGeom>
                    <a:avLst/>
                    <a:gdLst>
                      <a:gd name="T0" fmla="*/ 2147483647 w 150"/>
                      <a:gd name="T1" fmla="*/ 2147483647 h 270"/>
                      <a:gd name="T2" fmla="*/ 2147483647 w 150"/>
                      <a:gd name="T3" fmla="*/ 2147483647 h 270"/>
                      <a:gd name="T4" fmla="*/ 2147483647 w 150"/>
                      <a:gd name="T5" fmla="*/ 2147483647 h 270"/>
                      <a:gd name="T6" fmla="*/ 2147483647 w 150"/>
                      <a:gd name="T7" fmla="*/ 2147483647 h 270"/>
                      <a:gd name="T8" fmla="*/ 2147483647 w 150"/>
                      <a:gd name="T9" fmla="*/ 2147483647 h 270"/>
                      <a:gd name="T10" fmla="*/ 2147483647 w 150"/>
                      <a:gd name="T11" fmla="*/ 2147483647 h 270"/>
                      <a:gd name="T12" fmla="*/ 2147483647 w 150"/>
                      <a:gd name="T13" fmla="*/ 2147483647 h 270"/>
                      <a:gd name="T14" fmla="*/ 2147483647 w 150"/>
                      <a:gd name="T15" fmla="*/ 2147483647 h 270"/>
                      <a:gd name="T16" fmla="*/ 2147483647 w 150"/>
                      <a:gd name="T17" fmla="*/ 2147483647 h 270"/>
                      <a:gd name="T18" fmla="*/ 2147483647 w 150"/>
                      <a:gd name="T19" fmla="*/ 2147483647 h 270"/>
                      <a:gd name="T20" fmla="*/ 2147483647 w 150"/>
                      <a:gd name="T21" fmla="*/ 2147483647 h 270"/>
                      <a:gd name="T22" fmla="*/ 2147483647 w 150"/>
                      <a:gd name="T23" fmla="*/ 2147483647 h 270"/>
                      <a:gd name="T24" fmla="*/ 2147483647 w 150"/>
                      <a:gd name="T25" fmla="*/ 2147483647 h 270"/>
                      <a:gd name="T26" fmla="*/ 2147483647 w 150"/>
                      <a:gd name="T27" fmla="*/ 2147483647 h 270"/>
                      <a:gd name="T28" fmla="*/ 2147483647 w 150"/>
                      <a:gd name="T29" fmla="*/ 2147483647 h 270"/>
                      <a:gd name="T30" fmla="*/ 2147483647 w 150"/>
                      <a:gd name="T31" fmla="*/ 2147483647 h 270"/>
                      <a:gd name="T32" fmla="*/ 2147483647 w 150"/>
                      <a:gd name="T33" fmla="*/ 2147483647 h 270"/>
                      <a:gd name="T34" fmla="*/ 2147483647 w 150"/>
                      <a:gd name="T35" fmla="*/ 2147483647 h 270"/>
                      <a:gd name="T36" fmla="*/ 0 w 150"/>
                      <a:gd name="T37" fmla="*/ 2147483647 h 270"/>
                      <a:gd name="T38" fmla="*/ 2147483647 w 150"/>
                      <a:gd name="T39" fmla="*/ 2147483647 h 270"/>
                      <a:gd name="T40" fmla="*/ 2147483647 w 150"/>
                      <a:gd name="T41" fmla="*/ 2147483647 h 270"/>
                      <a:gd name="T42" fmla="*/ 2147483647 w 150"/>
                      <a:gd name="T43" fmla="*/ 2147483647 h 270"/>
                      <a:gd name="T44" fmla="*/ 2147483647 w 150"/>
                      <a:gd name="T45" fmla="*/ 2147483647 h 270"/>
                      <a:gd name="T46" fmla="*/ 2147483647 w 150"/>
                      <a:gd name="T47" fmla="*/ 2147483647 h 270"/>
                      <a:gd name="T48" fmla="*/ 2147483647 w 150"/>
                      <a:gd name="T49" fmla="*/ 2147483647 h 270"/>
                      <a:gd name="T50" fmla="*/ 2147483647 w 150"/>
                      <a:gd name="T51" fmla="*/ 2147483647 h 270"/>
                      <a:gd name="T52" fmla="*/ 2147483647 w 150"/>
                      <a:gd name="T53" fmla="*/ 2147483647 h 270"/>
                      <a:gd name="T54" fmla="*/ 2147483647 w 150"/>
                      <a:gd name="T55" fmla="*/ 2147483647 h 270"/>
                      <a:gd name="T56" fmla="*/ 2147483647 w 150"/>
                      <a:gd name="T57" fmla="*/ 2147483647 h 270"/>
                      <a:gd name="T58" fmla="*/ 2147483647 w 150"/>
                      <a:gd name="T59" fmla="*/ 2147483647 h 270"/>
                      <a:gd name="T60" fmla="*/ 2147483647 w 150"/>
                      <a:gd name="T61" fmla="*/ 2147483647 h 270"/>
                      <a:gd name="T62" fmla="*/ 2147483647 w 150"/>
                      <a:gd name="T63" fmla="*/ 2147483647 h 270"/>
                      <a:gd name="T64" fmla="*/ 2147483647 w 150"/>
                      <a:gd name="T65" fmla="*/ 2147483647 h 270"/>
                      <a:gd name="T66" fmla="*/ 2147483647 w 150"/>
                      <a:gd name="T67" fmla="*/ 2147483647 h 270"/>
                      <a:gd name="T68" fmla="*/ 2147483647 w 150"/>
                      <a:gd name="T69" fmla="*/ 2147483647 h 270"/>
                      <a:gd name="T70" fmla="*/ 2147483647 w 150"/>
                      <a:gd name="T71" fmla="*/ 2147483647 h 270"/>
                      <a:gd name="T72" fmla="*/ 2147483647 w 150"/>
                      <a:gd name="T73" fmla="*/ 2147483647 h 270"/>
                      <a:gd name="T74" fmla="*/ 2147483647 w 150"/>
                      <a:gd name="T75" fmla="*/ 2147483647 h 270"/>
                      <a:gd name="T76" fmla="*/ 2147483647 w 150"/>
                      <a:gd name="T77" fmla="*/ 2147483647 h 270"/>
                      <a:gd name="T78" fmla="*/ 2147483647 w 150"/>
                      <a:gd name="T79" fmla="*/ 2147483647 h 270"/>
                      <a:gd name="T80" fmla="*/ 2147483647 w 150"/>
                      <a:gd name="T81" fmla="*/ 2147483647 h 270"/>
                      <a:gd name="T82" fmla="*/ 2147483647 w 150"/>
                      <a:gd name="T83" fmla="*/ 2147483647 h 270"/>
                      <a:gd name="T84" fmla="*/ 2147483647 w 150"/>
                      <a:gd name="T85" fmla="*/ 2147483647 h 270"/>
                      <a:gd name="T86" fmla="*/ 2147483647 w 150"/>
                      <a:gd name="T87" fmla="*/ 2147483647 h 270"/>
                      <a:gd name="T88" fmla="*/ 2147483647 w 150"/>
                      <a:gd name="T89" fmla="*/ 2147483647 h 270"/>
                      <a:gd name="T90" fmla="*/ 2147483647 w 150"/>
                      <a:gd name="T91" fmla="*/ 2147483647 h 270"/>
                      <a:gd name="T92" fmla="*/ 2147483647 w 150"/>
                      <a:gd name="T93" fmla="*/ 2147483647 h 270"/>
                      <a:gd name="T94" fmla="*/ 2147483647 w 150"/>
                      <a:gd name="T95" fmla="*/ 2147483647 h 270"/>
                      <a:gd name="T96" fmla="*/ 2147483647 w 150"/>
                      <a:gd name="T97" fmla="*/ 2147483647 h 270"/>
                      <a:gd name="T98" fmla="*/ 2147483647 w 150"/>
                      <a:gd name="T99" fmla="*/ 2147483647 h 270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w 150"/>
                      <a:gd name="T151" fmla="*/ 0 h 270"/>
                      <a:gd name="T152" fmla="*/ 150 w 150"/>
                      <a:gd name="T153" fmla="*/ 270 h 270"/>
                    </a:gdLst>
                    <a:ahLst/>
                    <a:cxnLst>
                      <a:cxn ang="T100">
                        <a:pos x="T0" y="T1"/>
                      </a:cxn>
                      <a:cxn ang="T101">
                        <a:pos x="T2" y="T3"/>
                      </a:cxn>
                      <a:cxn ang="T102">
                        <a:pos x="T4" y="T5"/>
                      </a:cxn>
                      <a:cxn ang="T103">
                        <a:pos x="T6" y="T7"/>
                      </a:cxn>
                      <a:cxn ang="T104">
                        <a:pos x="T8" y="T9"/>
                      </a:cxn>
                      <a:cxn ang="T105">
                        <a:pos x="T10" y="T11"/>
                      </a:cxn>
                      <a:cxn ang="T106">
                        <a:pos x="T12" y="T13"/>
                      </a:cxn>
                      <a:cxn ang="T107">
                        <a:pos x="T14" y="T15"/>
                      </a:cxn>
                      <a:cxn ang="T108">
                        <a:pos x="T16" y="T17"/>
                      </a:cxn>
                      <a:cxn ang="T109">
                        <a:pos x="T18" y="T19"/>
                      </a:cxn>
                      <a:cxn ang="T110">
                        <a:pos x="T20" y="T21"/>
                      </a:cxn>
                      <a:cxn ang="T111">
                        <a:pos x="T22" y="T23"/>
                      </a:cxn>
                      <a:cxn ang="T112">
                        <a:pos x="T24" y="T25"/>
                      </a:cxn>
                      <a:cxn ang="T113">
                        <a:pos x="T26" y="T27"/>
                      </a:cxn>
                      <a:cxn ang="T114">
                        <a:pos x="T28" y="T29"/>
                      </a:cxn>
                      <a:cxn ang="T115">
                        <a:pos x="T30" y="T31"/>
                      </a:cxn>
                      <a:cxn ang="T116">
                        <a:pos x="T32" y="T33"/>
                      </a:cxn>
                      <a:cxn ang="T117">
                        <a:pos x="T34" y="T35"/>
                      </a:cxn>
                      <a:cxn ang="T118">
                        <a:pos x="T36" y="T37"/>
                      </a:cxn>
                      <a:cxn ang="T119">
                        <a:pos x="T38" y="T39"/>
                      </a:cxn>
                      <a:cxn ang="T120">
                        <a:pos x="T40" y="T41"/>
                      </a:cxn>
                      <a:cxn ang="T121">
                        <a:pos x="T42" y="T43"/>
                      </a:cxn>
                      <a:cxn ang="T122">
                        <a:pos x="T44" y="T45"/>
                      </a:cxn>
                      <a:cxn ang="T123">
                        <a:pos x="T46" y="T47"/>
                      </a:cxn>
                      <a:cxn ang="T124">
                        <a:pos x="T48" y="T49"/>
                      </a:cxn>
                      <a:cxn ang="T125">
                        <a:pos x="T50" y="T51"/>
                      </a:cxn>
                      <a:cxn ang="T126">
                        <a:pos x="T52" y="T53"/>
                      </a:cxn>
                      <a:cxn ang="T127">
                        <a:pos x="T54" y="T55"/>
                      </a:cxn>
                      <a:cxn ang="T128">
                        <a:pos x="T56" y="T57"/>
                      </a:cxn>
                      <a:cxn ang="T129">
                        <a:pos x="T58" y="T59"/>
                      </a:cxn>
                      <a:cxn ang="T130">
                        <a:pos x="T60" y="T61"/>
                      </a:cxn>
                      <a:cxn ang="T131">
                        <a:pos x="T62" y="T63"/>
                      </a:cxn>
                      <a:cxn ang="T132">
                        <a:pos x="T64" y="T65"/>
                      </a:cxn>
                      <a:cxn ang="T133">
                        <a:pos x="T66" y="T67"/>
                      </a:cxn>
                      <a:cxn ang="T134">
                        <a:pos x="T68" y="T69"/>
                      </a:cxn>
                      <a:cxn ang="T135">
                        <a:pos x="T70" y="T71"/>
                      </a:cxn>
                      <a:cxn ang="T136">
                        <a:pos x="T72" y="T73"/>
                      </a:cxn>
                      <a:cxn ang="T137">
                        <a:pos x="T74" y="T75"/>
                      </a:cxn>
                      <a:cxn ang="T138">
                        <a:pos x="T76" y="T77"/>
                      </a:cxn>
                      <a:cxn ang="T139">
                        <a:pos x="T78" y="T79"/>
                      </a:cxn>
                      <a:cxn ang="T140">
                        <a:pos x="T80" y="T81"/>
                      </a:cxn>
                      <a:cxn ang="T141">
                        <a:pos x="T82" y="T83"/>
                      </a:cxn>
                      <a:cxn ang="T142">
                        <a:pos x="T84" y="T85"/>
                      </a:cxn>
                      <a:cxn ang="T143">
                        <a:pos x="T86" y="T87"/>
                      </a:cxn>
                      <a:cxn ang="T144">
                        <a:pos x="T88" y="T89"/>
                      </a:cxn>
                      <a:cxn ang="T145">
                        <a:pos x="T90" y="T91"/>
                      </a:cxn>
                      <a:cxn ang="T146">
                        <a:pos x="T92" y="T93"/>
                      </a:cxn>
                      <a:cxn ang="T147">
                        <a:pos x="T94" y="T95"/>
                      </a:cxn>
                      <a:cxn ang="T148">
                        <a:pos x="T96" y="T97"/>
                      </a:cxn>
                      <a:cxn ang="T149">
                        <a:pos x="T98" y="T99"/>
                      </a:cxn>
                    </a:cxnLst>
                    <a:rect l="T150" t="T151" r="T152" b="T153"/>
                    <a:pathLst>
                      <a:path w="150" h="270">
                        <a:moveTo>
                          <a:pt x="64" y="232"/>
                        </a:moveTo>
                        <a:lnTo>
                          <a:pt x="70" y="228"/>
                        </a:lnTo>
                        <a:lnTo>
                          <a:pt x="78" y="226"/>
                        </a:lnTo>
                        <a:lnTo>
                          <a:pt x="96" y="220"/>
                        </a:lnTo>
                        <a:lnTo>
                          <a:pt x="92" y="216"/>
                        </a:lnTo>
                        <a:lnTo>
                          <a:pt x="90" y="216"/>
                        </a:lnTo>
                        <a:lnTo>
                          <a:pt x="88" y="214"/>
                        </a:lnTo>
                        <a:lnTo>
                          <a:pt x="112" y="200"/>
                        </a:lnTo>
                        <a:lnTo>
                          <a:pt x="114" y="198"/>
                        </a:lnTo>
                        <a:lnTo>
                          <a:pt x="116" y="194"/>
                        </a:lnTo>
                        <a:lnTo>
                          <a:pt x="114" y="190"/>
                        </a:lnTo>
                        <a:lnTo>
                          <a:pt x="114" y="186"/>
                        </a:lnTo>
                        <a:lnTo>
                          <a:pt x="114" y="182"/>
                        </a:lnTo>
                        <a:lnTo>
                          <a:pt x="112" y="176"/>
                        </a:lnTo>
                        <a:lnTo>
                          <a:pt x="112" y="160"/>
                        </a:lnTo>
                        <a:lnTo>
                          <a:pt x="106" y="146"/>
                        </a:lnTo>
                        <a:lnTo>
                          <a:pt x="100" y="136"/>
                        </a:lnTo>
                        <a:lnTo>
                          <a:pt x="86" y="118"/>
                        </a:lnTo>
                        <a:lnTo>
                          <a:pt x="82" y="112"/>
                        </a:lnTo>
                        <a:lnTo>
                          <a:pt x="76" y="106"/>
                        </a:lnTo>
                        <a:lnTo>
                          <a:pt x="70" y="106"/>
                        </a:lnTo>
                        <a:lnTo>
                          <a:pt x="68" y="102"/>
                        </a:lnTo>
                        <a:lnTo>
                          <a:pt x="66" y="96"/>
                        </a:lnTo>
                        <a:lnTo>
                          <a:pt x="60" y="92"/>
                        </a:lnTo>
                        <a:lnTo>
                          <a:pt x="52" y="86"/>
                        </a:lnTo>
                        <a:lnTo>
                          <a:pt x="42" y="78"/>
                        </a:lnTo>
                        <a:lnTo>
                          <a:pt x="34" y="70"/>
                        </a:lnTo>
                        <a:lnTo>
                          <a:pt x="32" y="64"/>
                        </a:lnTo>
                        <a:lnTo>
                          <a:pt x="30" y="60"/>
                        </a:lnTo>
                        <a:lnTo>
                          <a:pt x="38" y="58"/>
                        </a:lnTo>
                        <a:lnTo>
                          <a:pt x="42" y="54"/>
                        </a:lnTo>
                        <a:lnTo>
                          <a:pt x="42" y="48"/>
                        </a:lnTo>
                        <a:lnTo>
                          <a:pt x="26" y="44"/>
                        </a:lnTo>
                        <a:lnTo>
                          <a:pt x="14" y="38"/>
                        </a:lnTo>
                        <a:lnTo>
                          <a:pt x="8" y="34"/>
                        </a:lnTo>
                        <a:lnTo>
                          <a:pt x="4" y="30"/>
                        </a:lnTo>
                        <a:lnTo>
                          <a:pt x="0" y="24"/>
                        </a:lnTo>
                        <a:lnTo>
                          <a:pt x="0" y="18"/>
                        </a:lnTo>
                        <a:lnTo>
                          <a:pt x="0" y="14"/>
                        </a:lnTo>
                        <a:lnTo>
                          <a:pt x="10" y="14"/>
                        </a:lnTo>
                        <a:lnTo>
                          <a:pt x="16" y="14"/>
                        </a:lnTo>
                        <a:lnTo>
                          <a:pt x="26" y="12"/>
                        </a:lnTo>
                        <a:lnTo>
                          <a:pt x="34" y="6"/>
                        </a:lnTo>
                        <a:lnTo>
                          <a:pt x="42" y="2"/>
                        </a:lnTo>
                        <a:lnTo>
                          <a:pt x="50" y="0"/>
                        </a:lnTo>
                        <a:lnTo>
                          <a:pt x="56" y="2"/>
                        </a:lnTo>
                        <a:lnTo>
                          <a:pt x="60" y="4"/>
                        </a:lnTo>
                        <a:lnTo>
                          <a:pt x="66" y="6"/>
                        </a:lnTo>
                        <a:lnTo>
                          <a:pt x="70" y="6"/>
                        </a:lnTo>
                        <a:lnTo>
                          <a:pt x="72" y="12"/>
                        </a:lnTo>
                        <a:lnTo>
                          <a:pt x="74" y="16"/>
                        </a:lnTo>
                        <a:lnTo>
                          <a:pt x="82" y="24"/>
                        </a:lnTo>
                        <a:lnTo>
                          <a:pt x="90" y="28"/>
                        </a:lnTo>
                        <a:lnTo>
                          <a:pt x="98" y="30"/>
                        </a:lnTo>
                        <a:lnTo>
                          <a:pt x="96" y="36"/>
                        </a:lnTo>
                        <a:lnTo>
                          <a:pt x="94" y="42"/>
                        </a:lnTo>
                        <a:lnTo>
                          <a:pt x="90" y="42"/>
                        </a:lnTo>
                        <a:lnTo>
                          <a:pt x="84" y="42"/>
                        </a:lnTo>
                        <a:lnTo>
                          <a:pt x="82" y="42"/>
                        </a:lnTo>
                        <a:lnTo>
                          <a:pt x="82" y="48"/>
                        </a:lnTo>
                        <a:lnTo>
                          <a:pt x="80" y="52"/>
                        </a:lnTo>
                        <a:lnTo>
                          <a:pt x="76" y="56"/>
                        </a:lnTo>
                        <a:lnTo>
                          <a:pt x="72" y="64"/>
                        </a:lnTo>
                        <a:lnTo>
                          <a:pt x="70" y="70"/>
                        </a:lnTo>
                        <a:lnTo>
                          <a:pt x="72" y="84"/>
                        </a:lnTo>
                        <a:lnTo>
                          <a:pt x="76" y="88"/>
                        </a:lnTo>
                        <a:lnTo>
                          <a:pt x="78" y="92"/>
                        </a:lnTo>
                        <a:lnTo>
                          <a:pt x="86" y="96"/>
                        </a:lnTo>
                        <a:lnTo>
                          <a:pt x="98" y="110"/>
                        </a:lnTo>
                        <a:lnTo>
                          <a:pt x="110" y="124"/>
                        </a:lnTo>
                        <a:lnTo>
                          <a:pt x="122" y="136"/>
                        </a:lnTo>
                        <a:lnTo>
                          <a:pt x="138" y="148"/>
                        </a:lnTo>
                        <a:lnTo>
                          <a:pt x="138" y="156"/>
                        </a:lnTo>
                        <a:lnTo>
                          <a:pt x="142" y="170"/>
                        </a:lnTo>
                        <a:lnTo>
                          <a:pt x="150" y="192"/>
                        </a:lnTo>
                        <a:lnTo>
                          <a:pt x="146" y="198"/>
                        </a:lnTo>
                        <a:lnTo>
                          <a:pt x="146" y="204"/>
                        </a:lnTo>
                        <a:lnTo>
                          <a:pt x="146" y="210"/>
                        </a:lnTo>
                        <a:lnTo>
                          <a:pt x="144" y="214"/>
                        </a:lnTo>
                        <a:lnTo>
                          <a:pt x="138" y="220"/>
                        </a:lnTo>
                        <a:lnTo>
                          <a:pt x="128" y="228"/>
                        </a:lnTo>
                        <a:lnTo>
                          <a:pt x="120" y="232"/>
                        </a:lnTo>
                        <a:lnTo>
                          <a:pt x="112" y="234"/>
                        </a:lnTo>
                        <a:lnTo>
                          <a:pt x="104" y="242"/>
                        </a:lnTo>
                        <a:lnTo>
                          <a:pt x="98" y="254"/>
                        </a:lnTo>
                        <a:lnTo>
                          <a:pt x="88" y="266"/>
                        </a:lnTo>
                        <a:lnTo>
                          <a:pt x="84" y="270"/>
                        </a:lnTo>
                        <a:lnTo>
                          <a:pt x="78" y="270"/>
                        </a:lnTo>
                        <a:lnTo>
                          <a:pt x="76" y="270"/>
                        </a:lnTo>
                        <a:lnTo>
                          <a:pt x="74" y="268"/>
                        </a:lnTo>
                        <a:lnTo>
                          <a:pt x="74" y="260"/>
                        </a:lnTo>
                        <a:lnTo>
                          <a:pt x="74" y="252"/>
                        </a:lnTo>
                        <a:lnTo>
                          <a:pt x="76" y="246"/>
                        </a:lnTo>
                        <a:lnTo>
                          <a:pt x="76" y="242"/>
                        </a:lnTo>
                        <a:lnTo>
                          <a:pt x="74" y="236"/>
                        </a:lnTo>
                        <a:lnTo>
                          <a:pt x="70" y="236"/>
                        </a:lnTo>
                        <a:lnTo>
                          <a:pt x="66" y="234"/>
                        </a:lnTo>
                        <a:lnTo>
                          <a:pt x="62" y="234"/>
                        </a:lnTo>
                        <a:lnTo>
                          <a:pt x="60" y="234"/>
                        </a:lnTo>
                        <a:lnTo>
                          <a:pt x="64" y="23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86" name="íṧḷîḑè"/>
                  <p:cNvSpPr/>
                  <p:nvPr/>
                </p:nvSpPr>
                <p:spPr bwMode="auto">
                  <a:xfrm>
                    <a:off x="7191813" y="3412329"/>
                    <a:ext cx="151494" cy="127496"/>
                  </a:xfrm>
                  <a:custGeom>
                    <a:avLst/>
                    <a:gdLst>
                      <a:gd name="T0" fmla="*/ 2147483647 w 86"/>
                      <a:gd name="T1" fmla="*/ 0 h 76"/>
                      <a:gd name="T2" fmla="*/ 2147483647 w 86"/>
                      <a:gd name="T3" fmla="*/ 0 h 76"/>
                      <a:gd name="T4" fmla="*/ 2147483647 w 86"/>
                      <a:gd name="T5" fmla="*/ 2147483647 h 76"/>
                      <a:gd name="T6" fmla="*/ 2147483647 w 86"/>
                      <a:gd name="T7" fmla="*/ 0 h 76"/>
                      <a:gd name="T8" fmla="*/ 2147483647 w 86"/>
                      <a:gd name="T9" fmla="*/ 0 h 76"/>
                      <a:gd name="T10" fmla="*/ 2147483647 w 86"/>
                      <a:gd name="T11" fmla="*/ 0 h 76"/>
                      <a:gd name="T12" fmla="*/ 2147483647 w 86"/>
                      <a:gd name="T13" fmla="*/ 2147483647 h 76"/>
                      <a:gd name="T14" fmla="*/ 2147483647 w 86"/>
                      <a:gd name="T15" fmla="*/ 2147483647 h 76"/>
                      <a:gd name="T16" fmla="*/ 2147483647 w 86"/>
                      <a:gd name="T17" fmla="*/ 2147483647 h 76"/>
                      <a:gd name="T18" fmla="*/ 2147483647 w 86"/>
                      <a:gd name="T19" fmla="*/ 2147483647 h 76"/>
                      <a:gd name="T20" fmla="*/ 2147483647 w 86"/>
                      <a:gd name="T21" fmla="*/ 2147483647 h 76"/>
                      <a:gd name="T22" fmla="*/ 2147483647 w 86"/>
                      <a:gd name="T23" fmla="*/ 2147483647 h 76"/>
                      <a:gd name="T24" fmla="*/ 2147483647 w 86"/>
                      <a:gd name="T25" fmla="*/ 2147483647 h 76"/>
                      <a:gd name="T26" fmla="*/ 2147483647 w 86"/>
                      <a:gd name="T27" fmla="*/ 2147483647 h 76"/>
                      <a:gd name="T28" fmla="*/ 2147483647 w 86"/>
                      <a:gd name="T29" fmla="*/ 2147483647 h 76"/>
                      <a:gd name="T30" fmla="*/ 2147483647 w 86"/>
                      <a:gd name="T31" fmla="*/ 2147483647 h 76"/>
                      <a:gd name="T32" fmla="*/ 2147483647 w 86"/>
                      <a:gd name="T33" fmla="*/ 2147483647 h 76"/>
                      <a:gd name="T34" fmla="*/ 0 w 86"/>
                      <a:gd name="T35" fmla="*/ 2147483647 h 76"/>
                      <a:gd name="T36" fmla="*/ 2147483647 w 86"/>
                      <a:gd name="T37" fmla="*/ 2147483647 h 76"/>
                      <a:gd name="T38" fmla="*/ 2147483647 w 86"/>
                      <a:gd name="T39" fmla="*/ 2147483647 h 76"/>
                      <a:gd name="T40" fmla="*/ 2147483647 w 86"/>
                      <a:gd name="T41" fmla="*/ 2147483647 h 76"/>
                      <a:gd name="T42" fmla="*/ 2147483647 w 86"/>
                      <a:gd name="T43" fmla="*/ 2147483647 h 76"/>
                      <a:gd name="T44" fmla="*/ 2147483647 w 86"/>
                      <a:gd name="T45" fmla="*/ 2147483647 h 76"/>
                      <a:gd name="T46" fmla="*/ 2147483647 w 86"/>
                      <a:gd name="T47" fmla="*/ 2147483647 h 76"/>
                      <a:gd name="T48" fmla="*/ 2147483647 w 86"/>
                      <a:gd name="T49" fmla="*/ 2147483647 h 76"/>
                      <a:gd name="T50" fmla="*/ 2147483647 w 86"/>
                      <a:gd name="T51" fmla="*/ 2147483647 h 76"/>
                      <a:gd name="T52" fmla="*/ 2147483647 w 86"/>
                      <a:gd name="T53" fmla="*/ 2147483647 h 76"/>
                      <a:gd name="T54" fmla="*/ 2147483647 w 86"/>
                      <a:gd name="T55" fmla="*/ 2147483647 h 76"/>
                      <a:gd name="T56" fmla="*/ 2147483647 w 86"/>
                      <a:gd name="T57" fmla="*/ 2147483647 h 76"/>
                      <a:gd name="T58" fmla="*/ 2147483647 w 86"/>
                      <a:gd name="T59" fmla="*/ 2147483647 h 76"/>
                      <a:gd name="T60" fmla="*/ 2147483647 w 86"/>
                      <a:gd name="T61" fmla="*/ 2147483647 h 76"/>
                      <a:gd name="T62" fmla="*/ 2147483647 w 86"/>
                      <a:gd name="T63" fmla="*/ 2147483647 h 76"/>
                      <a:gd name="T64" fmla="*/ 2147483647 w 86"/>
                      <a:gd name="T65" fmla="*/ 2147483647 h 76"/>
                      <a:gd name="T66" fmla="*/ 2147483647 w 86"/>
                      <a:gd name="T67" fmla="*/ 2147483647 h 76"/>
                      <a:gd name="T68" fmla="*/ 2147483647 w 86"/>
                      <a:gd name="T69" fmla="*/ 2147483647 h 76"/>
                      <a:gd name="T70" fmla="*/ 2147483647 w 86"/>
                      <a:gd name="T71" fmla="*/ 2147483647 h 76"/>
                      <a:gd name="T72" fmla="*/ 2147483647 w 86"/>
                      <a:gd name="T73" fmla="*/ 2147483647 h 76"/>
                      <a:gd name="T74" fmla="*/ 2147483647 w 86"/>
                      <a:gd name="T75" fmla="*/ 2147483647 h 76"/>
                      <a:gd name="T76" fmla="*/ 2147483647 w 86"/>
                      <a:gd name="T77" fmla="*/ 2147483647 h 76"/>
                      <a:gd name="T78" fmla="*/ 2147483647 w 86"/>
                      <a:gd name="T79" fmla="*/ 2147483647 h 76"/>
                      <a:gd name="T80" fmla="*/ 2147483647 w 86"/>
                      <a:gd name="T81" fmla="*/ 2147483647 h 76"/>
                      <a:gd name="T82" fmla="*/ 2147483647 w 86"/>
                      <a:gd name="T83" fmla="*/ 2147483647 h 76"/>
                      <a:gd name="T84" fmla="*/ 2147483647 w 86"/>
                      <a:gd name="T85" fmla="*/ 2147483647 h 76"/>
                      <a:gd name="T86" fmla="*/ 2147483647 w 86"/>
                      <a:gd name="T87" fmla="*/ 2147483647 h 76"/>
                      <a:gd name="T88" fmla="*/ 2147483647 w 86"/>
                      <a:gd name="T89" fmla="*/ 0 h 76"/>
                      <a:gd name="T90" fmla="*/ 2147483647 w 86"/>
                      <a:gd name="T91" fmla="*/ 0 h 7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w 86"/>
                      <a:gd name="T139" fmla="*/ 0 h 76"/>
                      <a:gd name="T140" fmla="*/ 86 w 86"/>
                      <a:gd name="T141" fmla="*/ 76 h 76"/>
                    </a:gdLst>
                    <a:ahLst/>
                    <a:cxnLst>
                      <a:cxn ang="T92">
                        <a:pos x="T0" y="T1"/>
                      </a:cxn>
                      <a:cxn ang="T93">
                        <a:pos x="T2" y="T3"/>
                      </a:cxn>
                      <a:cxn ang="T94">
                        <a:pos x="T4" y="T5"/>
                      </a:cxn>
                      <a:cxn ang="T95">
                        <a:pos x="T6" y="T7"/>
                      </a:cxn>
                      <a:cxn ang="T96">
                        <a:pos x="T8" y="T9"/>
                      </a:cxn>
                      <a:cxn ang="T97">
                        <a:pos x="T10" y="T11"/>
                      </a:cxn>
                      <a:cxn ang="T98">
                        <a:pos x="T12" y="T13"/>
                      </a:cxn>
                      <a:cxn ang="T99">
                        <a:pos x="T14" y="T15"/>
                      </a:cxn>
                      <a:cxn ang="T100">
                        <a:pos x="T16" y="T17"/>
                      </a:cxn>
                      <a:cxn ang="T101">
                        <a:pos x="T18" y="T19"/>
                      </a:cxn>
                      <a:cxn ang="T102">
                        <a:pos x="T20" y="T21"/>
                      </a:cxn>
                      <a:cxn ang="T103">
                        <a:pos x="T22" y="T23"/>
                      </a:cxn>
                      <a:cxn ang="T104">
                        <a:pos x="T24" y="T25"/>
                      </a:cxn>
                      <a:cxn ang="T105">
                        <a:pos x="T26" y="T27"/>
                      </a:cxn>
                      <a:cxn ang="T106">
                        <a:pos x="T28" y="T29"/>
                      </a:cxn>
                      <a:cxn ang="T107">
                        <a:pos x="T30" y="T31"/>
                      </a:cxn>
                      <a:cxn ang="T108">
                        <a:pos x="T32" y="T33"/>
                      </a:cxn>
                      <a:cxn ang="T109">
                        <a:pos x="T34" y="T35"/>
                      </a:cxn>
                      <a:cxn ang="T110">
                        <a:pos x="T36" y="T37"/>
                      </a:cxn>
                      <a:cxn ang="T111">
                        <a:pos x="T38" y="T39"/>
                      </a:cxn>
                      <a:cxn ang="T112">
                        <a:pos x="T40" y="T41"/>
                      </a:cxn>
                      <a:cxn ang="T113">
                        <a:pos x="T42" y="T43"/>
                      </a:cxn>
                      <a:cxn ang="T114">
                        <a:pos x="T44" y="T45"/>
                      </a:cxn>
                      <a:cxn ang="T115">
                        <a:pos x="T46" y="T47"/>
                      </a:cxn>
                      <a:cxn ang="T116">
                        <a:pos x="T48" y="T49"/>
                      </a:cxn>
                      <a:cxn ang="T117">
                        <a:pos x="T50" y="T51"/>
                      </a:cxn>
                      <a:cxn ang="T118">
                        <a:pos x="T52" y="T53"/>
                      </a:cxn>
                      <a:cxn ang="T119">
                        <a:pos x="T54" y="T55"/>
                      </a:cxn>
                      <a:cxn ang="T120">
                        <a:pos x="T56" y="T57"/>
                      </a:cxn>
                      <a:cxn ang="T121">
                        <a:pos x="T58" y="T59"/>
                      </a:cxn>
                      <a:cxn ang="T122">
                        <a:pos x="T60" y="T61"/>
                      </a:cxn>
                      <a:cxn ang="T123">
                        <a:pos x="T62" y="T63"/>
                      </a:cxn>
                      <a:cxn ang="T124">
                        <a:pos x="T64" y="T65"/>
                      </a:cxn>
                      <a:cxn ang="T125">
                        <a:pos x="T66" y="T67"/>
                      </a:cxn>
                      <a:cxn ang="T126">
                        <a:pos x="T68" y="T69"/>
                      </a:cxn>
                      <a:cxn ang="T127">
                        <a:pos x="T70" y="T71"/>
                      </a:cxn>
                      <a:cxn ang="T128">
                        <a:pos x="T72" y="T73"/>
                      </a:cxn>
                      <a:cxn ang="T129">
                        <a:pos x="T74" y="T75"/>
                      </a:cxn>
                      <a:cxn ang="T130">
                        <a:pos x="T76" y="T77"/>
                      </a:cxn>
                      <a:cxn ang="T131">
                        <a:pos x="T78" y="T79"/>
                      </a:cxn>
                      <a:cxn ang="T132">
                        <a:pos x="T80" y="T81"/>
                      </a:cxn>
                      <a:cxn ang="T133">
                        <a:pos x="T82" y="T83"/>
                      </a:cxn>
                      <a:cxn ang="T134">
                        <a:pos x="T84" y="T85"/>
                      </a:cxn>
                      <a:cxn ang="T135">
                        <a:pos x="T86" y="T87"/>
                      </a:cxn>
                      <a:cxn ang="T136">
                        <a:pos x="T88" y="T89"/>
                      </a:cxn>
                      <a:cxn ang="T137">
                        <a:pos x="T90" y="T91"/>
                      </a:cxn>
                    </a:cxnLst>
                    <a:rect l="T138" t="T139" r="T140" b="T141"/>
                    <a:pathLst>
                      <a:path w="86" h="76">
                        <a:moveTo>
                          <a:pt x="80" y="0"/>
                        </a:moveTo>
                        <a:lnTo>
                          <a:pt x="78" y="0"/>
                        </a:lnTo>
                        <a:lnTo>
                          <a:pt x="74" y="2"/>
                        </a:lnTo>
                        <a:lnTo>
                          <a:pt x="70" y="0"/>
                        </a:lnTo>
                        <a:lnTo>
                          <a:pt x="66" y="0"/>
                        </a:lnTo>
                        <a:lnTo>
                          <a:pt x="62" y="0"/>
                        </a:lnTo>
                        <a:lnTo>
                          <a:pt x="60" y="4"/>
                        </a:lnTo>
                        <a:lnTo>
                          <a:pt x="58" y="10"/>
                        </a:lnTo>
                        <a:lnTo>
                          <a:pt x="52" y="8"/>
                        </a:lnTo>
                        <a:lnTo>
                          <a:pt x="46" y="4"/>
                        </a:lnTo>
                        <a:lnTo>
                          <a:pt x="40" y="2"/>
                        </a:lnTo>
                        <a:lnTo>
                          <a:pt x="30" y="2"/>
                        </a:lnTo>
                        <a:lnTo>
                          <a:pt x="18" y="2"/>
                        </a:lnTo>
                        <a:lnTo>
                          <a:pt x="10" y="6"/>
                        </a:lnTo>
                        <a:lnTo>
                          <a:pt x="6" y="10"/>
                        </a:lnTo>
                        <a:lnTo>
                          <a:pt x="2" y="14"/>
                        </a:lnTo>
                        <a:lnTo>
                          <a:pt x="2" y="20"/>
                        </a:lnTo>
                        <a:lnTo>
                          <a:pt x="0" y="26"/>
                        </a:lnTo>
                        <a:lnTo>
                          <a:pt x="2" y="30"/>
                        </a:lnTo>
                        <a:lnTo>
                          <a:pt x="4" y="36"/>
                        </a:lnTo>
                        <a:lnTo>
                          <a:pt x="6" y="40"/>
                        </a:lnTo>
                        <a:lnTo>
                          <a:pt x="8" y="46"/>
                        </a:lnTo>
                        <a:lnTo>
                          <a:pt x="10" y="52"/>
                        </a:lnTo>
                        <a:lnTo>
                          <a:pt x="10" y="54"/>
                        </a:lnTo>
                        <a:lnTo>
                          <a:pt x="12" y="58"/>
                        </a:lnTo>
                        <a:lnTo>
                          <a:pt x="14" y="62"/>
                        </a:lnTo>
                        <a:lnTo>
                          <a:pt x="18" y="66"/>
                        </a:lnTo>
                        <a:lnTo>
                          <a:pt x="24" y="66"/>
                        </a:lnTo>
                        <a:lnTo>
                          <a:pt x="24" y="76"/>
                        </a:lnTo>
                        <a:lnTo>
                          <a:pt x="30" y="74"/>
                        </a:lnTo>
                        <a:lnTo>
                          <a:pt x="34" y="72"/>
                        </a:lnTo>
                        <a:lnTo>
                          <a:pt x="40" y="68"/>
                        </a:lnTo>
                        <a:lnTo>
                          <a:pt x="48" y="66"/>
                        </a:lnTo>
                        <a:lnTo>
                          <a:pt x="66" y="60"/>
                        </a:lnTo>
                        <a:lnTo>
                          <a:pt x="62" y="56"/>
                        </a:lnTo>
                        <a:lnTo>
                          <a:pt x="60" y="56"/>
                        </a:lnTo>
                        <a:lnTo>
                          <a:pt x="58" y="54"/>
                        </a:lnTo>
                        <a:lnTo>
                          <a:pt x="82" y="40"/>
                        </a:lnTo>
                        <a:lnTo>
                          <a:pt x="84" y="38"/>
                        </a:lnTo>
                        <a:lnTo>
                          <a:pt x="86" y="34"/>
                        </a:lnTo>
                        <a:lnTo>
                          <a:pt x="84" y="30"/>
                        </a:lnTo>
                        <a:lnTo>
                          <a:pt x="84" y="26"/>
                        </a:lnTo>
                        <a:lnTo>
                          <a:pt x="84" y="22"/>
                        </a:lnTo>
                        <a:lnTo>
                          <a:pt x="82" y="16"/>
                        </a:lnTo>
                        <a:lnTo>
                          <a:pt x="82" y="0"/>
                        </a:lnTo>
                        <a:lnTo>
                          <a:pt x="8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87" name="iṧľíḑe"/>
                  <p:cNvSpPr/>
                  <p:nvPr/>
                </p:nvSpPr>
                <p:spPr bwMode="auto">
                  <a:xfrm>
                    <a:off x="7091277" y="3169945"/>
                    <a:ext cx="243767" cy="260596"/>
                  </a:xfrm>
                  <a:custGeom>
                    <a:avLst/>
                    <a:gdLst>
                      <a:gd name="T0" fmla="*/ 2147483647 w 140"/>
                      <a:gd name="T1" fmla="*/ 2147483647 h 156"/>
                      <a:gd name="T2" fmla="*/ 2147483647 w 140"/>
                      <a:gd name="T3" fmla="*/ 2147483647 h 156"/>
                      <a:gd name="T4" fmla="*/ 2147483647 w 140"/>
                      <a:gd name="T5" fmla="*/ 2147483647 h 156"/>
                      <a:gd name="T6" fmla="*/ 2147483647 w 140"/>
                      <a:gd name="T7" fmla="*/ 2147483647 h 156"/>
                      <a:gd name="T8" fmla="*/ 2147483647 w 140"/>
                      <a:gd name="T9" fmla="*/ 2147483647 h 156"/>
                      <a:gd name="T10" fmla="*/ 2147483647 w 140"/>
                      <a:gd name="T11" fmla="*/ 2147483647 h 156"/>
                      <a:gd name="T12" fmla="*/ 2147483647 w 140"/>
                      <a:gd name="T13" fmla="*/ 2147483647 h 156"/>
                      <a:gd name="T14" fmla="*/ 2147483647 w 140"/>
                      <a:gd name="T15" fmla="*/ 2147483647 h 156"/>
                      <a:gd name="T16" fmla="*/ 2147483647 w 140"/>
                      <a:gd name="T17" fmla="*/ 2147483647 h 156"/>
                      <a:gd name="T18" fmla="*/ 2147483647 w 140"/>
                      <a:gd name="T19" fmla="*/ 2147483647 h 156"/>
                      <a:gd name="T20" fmla="*/ 2147483647 w 140"/>
                      <a:gd name="T21" fmla="*/ 2147483647 h 156"/>
                      <a:gd name="T22" fmla="*/ 2147483647 w 140"/>
                      <a:gd name="T23" fmla="*/ 2147483647 h 156"/>
                      <a:gd name="T24" fmla="*/ 2147483647 w 140"/>
                      <a:gd name="T25" fmla="*/ 2147483647 h 156"/>
                      <a:gd name="T26" fmla="*/ 2147483647 w 140"/>
                      <a:gd name="T27" fmla="*/ 2147483647 h 156"/>
                      <a:gd name="T28" fmla="*/ 2147483647 w 140"/>
                      <a:gd name="T29" fmla="*/ 2147483647 h 156"/>
                      <a:gd name="T30" fmla="*/ 2147483647 w 140"/>
                      <a:gd name="T31" fmla="*/ 2147483647 h 156"/>
                      <a:gd name="T32" fmla="*/ 0 w 140"/>
                      <a:gd name="T33" fmla="*/ 2147483647 h 156"/>
                      <a:gd name="T34" fmla="*/ 2147483647 w 140"/>
                      <a:gd name="T35" fmla="*/ 2147483647 h 156"/>
                      <a:gd name="T36" fmla="*/ 2147483647 w 140"/>
                      <a:gd name="T37" fmla="*/ 2147483647 h 156"/>
                      <a:gd name="T38" fmla="*/ 2147483647 w 140"/>
                      <a:gd name="T39" fmla="*/ 2147483647 h 156"/>
                      <a:gd name="T40" fmla="*/ 2147483647 w 140"/>
                      <a:gd name="T41" fmla="*/ 2147483647 h 156"/>
                      <a:gd name="T42" fmla="*/ 2147483647 w 140"/>
                      <a:gd name="T43" fmla="*/ 2147483647 h 156"/>
                      <a:gd name="T44" fmla="*/ 2147483647 w 140"/>
                      <a:gd name="T45" fmla="*/ 2147483647 h 156"/>
                      <a:gd name="T46" fmla="*/ 2147483647 w 140"/>
                      <a:gd name="T47" fmla="*/ 2147483647 h 156"/>
                      <a:gd name="T48" fmla="*/ 2147483647 w 140"/>
                      <a:gd name="T49" fmla="*/ 2147483647 h 156"/>
                      <a:gd name="T50" fmla="*/ 2147483647 w 140"/>
                      <a:gd name="T51" fmla="*/ 2147483647 h 156"/>
                      <a:gd name="T52" fmla="*/ 2147483647 w 140"/>
                      <a:gd name="T53" fmla="*/ 2147483647 h 156"/>
                      <a:gd name="T54" fmla="*/ 2147483647 w 140"/>
                      <a:gd name="T55" fmla="*/ 2147483647 h 156"/>
                      <a:gd name="T56" fmla="*/ 2147483647 w 140"/>
                      <a:gd name="T57" fmla="*/ 2147483647 h 156"/>
                      <a:gd name="T58" fmla="*/ 2147483647 w 140"/>
                      <a:gd name="T59" fmla="*/ 2147483647 h 156"/>
                      <a:gd name="T60" fmla="*/ 2147483647 w 140"/>
                      <a:gd name="T61" fmla="*/ 2147483647 h 156"/>
                      <a:gd name="T62" fmla="*/ 2147483647 w 140"/>
                      <a:gd name="T63" fmla="*/ 2147483647 h 156"/>
                      <a:gd name="T64" fmla="*/ 2147483647 w 140"/>
                      <a:gd name="T65" fmla="*/ 2147483647 h 156"/>
                      <a:gd name="T66" fmla="*/ 2147483647 w 140"/>
                      <a:gd name="T67" fmla="*/ 2147483647 h 156"/>
                      <a:gd name="T68" fmla="*/ 2147483647 w 140"/>
                      <a:gd name="T69" fmla="*/ 2147483647 h 156"/>
                      <a:gd name="T70" fmla="*/ 2147483647 w 140"/>
                      <a:gd name="T71" fmla="*/ 2147483647 h 156"/>
                      <a:gd name="T72" fmla="*/ 2147483647 w 140"/>
                      <a:gd name="T73" fmla="*/ 2147483647 h 156"/>
                      <a:gd name="T74" fmla="*/ 2147483647 w 140"/>
                      <a:gd name="T75" fmla="*/ 2147483647 h 156"/>
                      <a:gd name="T76" fmla="*/ 2147483647 w 140"/>
                      <a:gd name="T77" fmla="*/ 2147483647 h 156"/>
                      <a:gd name="T78" fmla="*/ 2147483647 w 140"/>
                      <a:gd name="T79" fmla="*/ 2147483647 h 15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w 140"/>
                      <a:gd name="T121" fmla="*/ 0 h 156"/>
                      <a:gd name="T122" fmla="*/ 140 w 140"/>
                      <a:gd name="T123" fmla="*/ 156 h 156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T120" t="T121" r="T122" b="T123"/>
                    <a:pathLst>
                      <a:path w="140" h="156">
                        <a:moveTo>
                          <a:pt x="104" y="150"/>
                        </a:moveTo>
                        <a:lnTo>
                          <a:pt x="102" y="124"/>
                        </a:lnTo>
                        <a:lnTo>
                          <a:pt x="98" y="120"/>
                        </a:lnTo>
                        <a:lnTo>
                          <a:pt x="94" y="116"/>
                        </a:lnTo>
                        <a:lnTo>
                          <a:pt x="90" y="108"/>
                        </a:lnTo>
                        <a:lnTo>
                          <a:pt x="88" y="102"/>
                        </a:lnTo>
                        <a:lnTo>
                          <a:pt x="88" y="98"/>
                        </a:lnTo>
                        <a:lnTo>
                          <a:pt x="86" y="94"/>
                        </a:lnTo>
                        <a:lnTo>
                          <a:pt x="80" y="90"/>
                        </a:lnTo>
                        <a:lnTo>
                          <a:pt x="74" y="84"/>
                        </a:lnTo>
                        <a:lnTo>
                          <a:pt x="70" y="76"/>
                        </a:lnTo>
                        <a:lnTo>
                          <a:pt x="66" y="76"/>
                        </a:lnTo>
                        <a:lnTo>
                          <a:pt x="62" y="78"/>
                        </a:lnTo>
                        <a:lnTo>
                          <a:pt x="58" y="82"/>
                        </a:lnTo>
                        <a:lnTo>
                          <a:pt x="56" y="86"/>
                        </a:lnTo>
                        <a:lnTo>
                          <a:pt x="52" y="88"/>
                        </a:lnTo>
                        <a:lnTo>
                          <a:pt x="50" y="86"/>
                        </a:lnTo>
                        <a:lnTo>
                          <a:pt x="48" y="84"/>
                        </a:lnTo>
                        <a:lnTo>
                          <a:pt x="46" y="82"/>
                        </a:lnTo>
                        <a:lnTo>
                          <a:pt x="44" y="80"/>
                        </a:lnTo>
                        <a:lnTo>
                          <a:pt x="40" y="80"/>
                        </a:lnTo>
                        <a:lnTo>
                          <a:pt x="36" y="84"/>
                        </a:lnTo>
                        <a:lnTo>
                          <a:pt x="28" y="90"/>
                        </a:lnTo>
                        <a:lnTo>
                          <a:pt x="26" y="70"/>
                        </a:lnTo>
                        <a:lnTo>
                          <a:pt x="26" y="64"/>
                        </a:lnTo>
                        <a:lnTo>
                          <a:pt x="26" y="58"/>
                        </a:lnTo>
                        <a:lnTo>
                          <a:pt x="22" y="56"/>
                        </a:lnTo>
                        <a:lnTo>
                          <a:pt x="18" y="56"/>
                        </a:lnTo>
                        <a:lnTo>
                          <a:pt x="16" y="56"/>
                        </a:lnTo>
                        <a:lnTo>
                          <a:pt x="12" y="56"/>
                        </a:lnTo>
                        <a:lnTo>
                          <a:pt x="8" y="52"/>
                        </a:lnTo>
                        <a:lnTo>
                          <a:pt x="6" y="44"/>
                        </a:lnTo>
                        <a:lnTo>
                          <a:pt x="4" y="40"/>
                        </a:lnTo>
                        <a:lnTo>
                          <a:pt x="0" y="38"/>
                        </a:lnTo>
                        <a:lnTo>
                          <a:pt x="8" y="32"/>
                        </a:lnTo>
                        <a:lnTo>
                          <a:pt x="10" y="28"/>
                        </a:lnTo>
                        <a:lnTo>
                          <a:pt x="10" y="24"/>
                        </a:lnTo>
                        <a:lnTo>
                          <a:pt x="12" y="22"/>
                        </a:lnTo>
                        <a:lnTo>
                          <a:pt x="16" y="18"/>
                        </a:lnTo>
                        <a:lnTo>
                          <a:pt x="20" y="22"/>
                        </a:lnTo>
                        <a:lnTo>
                          <a:pt x="22" y="22"/>
                        </a:lnTo>
                        <a:lnTo>
                          <a:pt x="26" y="20"/>
                        </a:lnTo>
                        <a:lnTo>
                          <a:pt x="22" y="14"/>
                        </a:lnTo>
                        <a:lnTo>
                          <a:pt x="20" y="8"/>
                        </a:lnTo>
                        <a:lnTo>
                          <a:pt x="20" y="4"/>
                        </a:lnTo>
                        <a:lnTo>
                          <a:pt x="22" y="2"/>
                        </a:lnTo>
                        <a:lnTo>
                          <a:pt x="28" y="0"/>
                        </a:lnTo>
                        <a:lnTo>
                          <a:pt x="28" y="4"/>
                        </a:lnTo>
                        <a:lnTo>
                          <a:pt x="28" y="10"/>
                        </a:lnTo>
                        <a:lnTo>
                          <a:pt x="32" y="16"/>
                        </a:lnTo>
                        <a:lnTo>
                          <a:pt x="36" y="20"/>
                        </a:lnTo>
                        <a:lnTo>
                          <a:pt x="42" y="24"/>
                        </a:lnTo>
                        <a:lnTo>
                          <a:pt x="54" y="30"/>
                        </a:lnTo>
                        <a:lnTo>
                          <a:pt x="70" y="34"/>
                        </a:lnTo>
                        <a:lnTo>
                          <a:pt x="70" y="40"/>
                        </a:lnTo>
                        <a:lnTo>
                          <a:pt x="66" y="44"/>
                        </a:lnTo>
                        <a:lnTo>
                          <a:pt x="58" y="46"/>
                        </a:lnTo>
                        <a:lnTo>
                          <a:pt x="60" y="50"/>
                        </a:lnTo>
                        <a:lnTo>
                          <a:pt x="62" y="56"/>
                        </a:lnTo>
                        <a:lnTo>
                          <a:pt x="70" y="64"/>
                        </a:lnTo>
                        <a:lnTo>
                          <a:pt x="80" y="72"/>
                        </a:lnTo>
                        <a:lnTo>
                          <a:pt x="88" y="78"/>
                        </a:lnTo>
                        <a:lnTo>
                          <a:pt x="94" y="82"/>
                        </a:lnTo>
                        <a:lnTo>
                          <a:pt x="96" y="88"/>
                        </a:lnTo>
                        <a:lnTo>
                          <a:pt x="98" y="92"/>
                        </a:lnTo>
                        <a:lnTo>
                          <a:pt x="104" y="92"/>
                        </a:lnTo>
                        <a:lnTo>
                          <a:pt x="110" y="98"/>
                        </a:lnTo>
                        <a:lnTo>
                          <a:pt x="114" y="104"/>
                        </a:lnTo>
                        <a:lnTo>
                          <a:pt x="128" y="122"/>
                        </a:lnTo>
                        <a:lnTo>
                          <a:pt x="134" y="132"/>
                        </a:lnTo>
                        <a:lnTo>
                          <a:pt x="140" y="146"/>
                        </a:lnTo>
                        <a:lnTo>
                          <a:pt x="138" y="146"/>
                        </a:lnTo>
                        <a:lnTo>
                          <a:pt x="136" y="146"/>
                        </a:lnTo>
                        <a:lnTo>
                          <a:pt x="132" y="148"/>
                        </a:lnTo>
                        <a:lnTo>
                          <a:pt x="128" y="146"/>
                        </a:lnTo>
                        <a:lnTo>
                          <a:pt x="124" y="146"/>
                        </a:lnTo>
                        <a:lnTo>
                          <a:pt x="120" y="146"/>
                        </a:lnTo>
                        <a:lnTo>
                          <a:pt x="118" y="150"/>
                        </a:lnTo>
                        <a:lnTo>
                          <a:pt x="116" y="156"/>
                        </a:lnTo>
                        <a:lnTo>
                          <a:pt x="110" y="154"/>
                        </a:lnTo>
                        <a:lnTo>
                          <a:pt x="104" y="15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88" name="íS1îdê"/>
                  <p:cNvSpPr/>
                  <p:nvPr/>
                </p:nvSpPr>
                <p:spPr bwMode="auto">
                  <a:xfrm>
                    <a:off x="7033433" y="3231593"/>
                    <a:ext cx="238258" cy="453942"/>
                  </a:xfrm>
                  <a:custGeom>
                    <a:avLst/>
                    <a:gdLst>
                      <a:gd name="T0" fmla="*/ 2147483647 w 136"/>
                      <a:gd name="T1" fmla="*/ 2147483647 h 272"/>
                      <a:gd name="T2" fmla="*/ 2147483647 w 136"/>
                      <a:gd name="T3" fmla="*/ 2147483647 h 272"/>
                      <a:gd name="T4" fmla="*/ 2147483647 w 136"/>
                      <a:gd name="T5" fmla="*/ 2147483647 h 272"/>
                      <a:gd name="T6" fmla="*/ 2147483647 w 136"/>
                      <a:gd name="T7" fmla="*/ 2147483647 h 272"/>
                      <a:gd name="T8" fmla="*/ 2147483647 w 136"/>
                      <a:gd name="T9" fmla="*/ 2147483647 h 272"/>
                      <a:gd name="T10" fmla="*/ 2147483647 w 136"/>
                      <a:gd name="T11" fmla="*/ 2147483647 h 272"/>
                      <a:gd name="T12" fmla="*/ 2147483647 w 136"/>
                      <a:gd name="T13" fmla="*/ 2147483647 h 272"/>
                      <a:gd name="T14" fmla="*/ 2147483647 w 136"/>
                      <a:gd name="T15" fmla="*/ 2147483647 h 272"/>
                      <a:gd name="T16" fmla="*/ 2147483647 w 136"/>
                      <a:gd name="T17" fmla="*/ 2147483647 h 272"/>
                      <a:gd name="T18" fmla="*/ 2147483647 w 136"/>
                      <a:gd name="T19" fmla="*/ 2147483647 h 272"/>
                      <a:gd name="T20" fmla="*/ 2147483647 w 136"/>
                      <a:gd name="T21" fmla="*/ 2147483647 h 272"/>
                      <a:gd name="T22" fmla="*/ 2147483647 w 136"/>
                      <a:gd name="T23" fmla="*/ 2147483647 h 272"/>
                      <a:gd name="T24" fmla="*/ 2147483647 w 136"/>
                      <a:gd name="T25" fmla="*/ 2147483647 h 272"/>
                      <a:gd name="T26" fmla="*/ 2147483647 w 136"/>
                      <a:gd name="T27" fmla="*/ 2147483647 h 272"/>
                      <a:gd name="T28" fmla="*/ 2147483647 w 136"/>
                      <a:gd name="T29" fmla="*/ 2147483647 h 272"/>
                      <a:gd name="T30" fmla="*/ 2147483647 w 136"/>
                      <a:gd name="T31" fmla="*/ 2147483647 h 272"/>
                      <a:gd name="T32" fmla="*/ 2147483647 w 136"/>
                      <a:gd name="T33" fmla="*/ 2147483647 h 272"/>
                      <a:gd name="T34" fmla="*/ 2147483647 w 136"/>
                      <a:gd name="T35" fmla="*/ 2147483647 h 272"/>
                      <a:gd name="T36" fmla="*/ 2147483647 w 136"/>
                      <a:gd name="T37" fmla="*/ 2147483647 h 272"/>
                      <a:gd name="T38" fmla="*/ 2147483647 w 136"/>
                      <a:gd name="T39" fmla="*/ 2147483647 h 272"/>
                      <a:gd name="T40" fmla="*/ 2147483647 w 136"/>
                      <a:gd name="T41" fmla="*/ 2147483647 h 272"/>
                      <a:gd name="T42" fmla="*/ 2147483647 w 136"/>
                      <a:gd name="T43" fmla="*/ 2147483647 h 272"/>
                      <a:gd name="T44" fmla="*/ 2147483647 w 136"/>
                      <a:gd name="T45" fmla="*/ 2147483647 h 272"/>
                      <a:gd name="T46" fmla="*/ 2147483647 w 136"/>
                      <a:gd name="T47" fmla="*/ 2147483647 h 272"/>
                      <a:gd name="T48" fmla="*/ 2147483647 w 136"/>
                      <a:gd name="T49" fmla="*/ 2147483647 h 272"/>
                      <a:gd name="T50" fmla="*/ 2147483647 w 136"/>
                      <a:gd name="T51" fmla="*/ 2147483647 h 272"/>
                      <a:gd name="T52" fmla="*/ 2147483647 w 136"/>
                      <a:gd name="T53" fmla="*/ 2147483647 h 272"/>
                      <a:gd name="T54" fmla="*/ 2147483647 w 136"/>
                      <a:gd name="T55" fmla="*/ 2147483647 h 272"/>
                      <a:gd name="T56" fmla="*/ 2147483647 w 136"/>
                      <a:gd name="T57" fmla="*/ 2147483647 h 272"/>
                      <a:gd name="T58" fmla="*/ 2147483647 w 136"/>
                      <a:gd name="T59" fmla="*/ 2147483647 h 272"/>
                      <a:gd name="T60" fmla="*/ 2147483647 w 136"/>
                      <a:gd name="T61" fmla="*/ 2147483647 h 272"/>
                      <a:gd name="T62" fmla="*/ 2147483647 w 136"/>
                      <a:gd name="T63" fmla="*/ 2147483647 h 272"/>
                      <a:gd name="T64" fmla="*/ 2147483647 w 136"/>
                      <a:gd name="T65" fmla="*/ 2147483647 h 272"/>
                      <a:gd name="T66" fmla="*/ 2147483647 w 136"/>
                      <a:gd name="T67" fmla="*/ 2147483647 h 272"/>
                      <a:gd name="T68" fmla="*/ 2147483647 w 136"/>
                      <a:gd name="T69" fmla="*/ 2147483647 h 272"/>
                      <a:gd name="T70" fmla="*/ 2147483647 w 136"/>
                      <a:gd name="T71" fmla="*/ 2147483647 h 272"/>
                      <a:gd name="T72" fmla="*/ 2147483647 w 136"/>
                      <a:gd name="T73" fmla="*/ 2147483647 h 272"/>
                      <a:gd name="T74" fmla="*/ 2147483647 w 136"/>
                      <a:gd name="T75" fmla="*/ 2147483647 h 272"/>
                      <a:gd name="T76" fmla="*/ 2147483647 w 136"/>
                      <a:gd name="T77" fmla="*/ 2147483647 h 272"/>
                      <a:gd name="T78" fmla="*/ 2147483647 w 136"/>
                      <a:gd name="T79" fmla="*/ 2147483647 h 272"/>
                      <a:gd name="T80" fmla="*/ 2147483647 w 136"/>
                      <a:gd name="T81" fmla="*/ 2147483647 h 272"/>
                      <a:gd name="T82" fmla="*/ 2147483647 w 136"/>
                      <a:gd name="T83" fmla="*/ 2147483647 h 272"/>
                      <a:gd name="T84" fmla="*/ 2147483647 w 136"/>
                      <a:gd name="T85" fmla="*/ 2147483647 h 272"/>
                      <a:gd name="T86" fmla="*/ 2147483647 w 136"/>
                      <a:gd name="T87" fmla="*/ 2147483647 h 272"/>
                      <a:gd name="T88" fmla="*/ 2147483647 w 136"/>
                      <a:gd name="T89" fmla="*/ 2147483647 h 272"/>
                      <a:gd name="T90" fmla="*/ 2147483647 w 136"/>
                      <a:gd name="T91" fmla="*/ 2147483647 h 272"/>
                      <a:gd name="T92" fmla="*/ 2147483647 w 136"/>
                      <a:gd name="T93" fmla="*/ 2147483647 h 272"/>
                      <a:gd name="T94" fmla="*/ 2147483647 w 136"/>
                      <a:gd name="T95" fmla="*/ 2147483647 h 272"/>
                      <a:gd name="T96" fmla="*/ 2147483647 w 136"/>
                      <a:gd name="T97" fmla="*/ 2147483647 h 272"/>
                      <a:gd name="T98" fmla="*/ 2147483647 w 136"/>
                      <a:gd name="T99" fmla="*/ 2147483647 h 272"/>
                      <a:gd name="T100" fmla="*/ 2147483647 w 136"/>
                      <a:gd name="T101" fmla="*/ 2147483647 h 272"/>
                      <a:gd name="T102" fmla="*/ 2147483647 w 136"/>
                      <a:gd name="T103" fmla="*/ 2147483647 h 272"/>
                      <a:gd name="T104" fmla="*/ 2147483647 w 136"/>
                      <a:gd name="T105" fmla="*/ 2147483647 h 272"/>
                      <a:gd name="T106" fmla="*/ 2147483647 w 136"/>
                      <a:gd name="T107" fmla="*/ 2147483647 h 272"/>
                      <a:gd name="T108" fmla="*/ 2147483647 w 136"/>
                      <a:gd name="T109" fmla="*/ 2147483647 h 272"/>
                      <a:gd name="T110" fmla="*/ 2147483647 w 136"/>
                      <a:gd name="T111" fmla="*/ 2147483647 h 272"/>
                      <a:gd name="T112" fmla="*/ 2147483647 w 136"/>
                      <a:gd name="T113" fmla="*/ 2147483647 h 272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w 136"/>
                      <a:gd name="T172" fmla="*/ 0 h 272"/>
                      <a:gd name="T173" fmla="*/ 136 w 136"/>
                      <a:gd name="T174" fmla="*/ 272 h 272"/>
                    </a:gdLst>
                    <a:ahLst/>
                    <a:cxnLst>
                      <a:cxn ang="T114">
                        <a:pos x="T0" y="T1"/>
                      </a:cxn>
                      <a:cxn ang="T115">
                        <a:pos x="T2" y="T3"/>
                      </a:cxn>
                      <a:cxn ang="T116">
                        <a:pos x="T4" y="T5"/>
                      </a:cxn>
                      <a:cxn ang="T117">
                        <a:pos x="T6" y="T7"/>
                      </a:cxn>
                      <a:cxn ang="T118">
                        <a:pos x="T8" y="T9"/>
                      </a:cxn>
                      <a:cxn ang="T119">
                        <a:pos x="T10" y="T11"/>
                      </a:cxn>
                      <a:cxn ang="T120">
                        <a:pos x="T12" y="T13"/>
                      </a:cxn>
                      <a:cxn ang="T121">
                        <a:pos x="T14" y="T15"/>
                      </a:cxn>
                      <a:cxn ang="T122">
                        <a:pos x="T16" y="T17"/>
                      </a:cxn>
                      <a:cxn ang="T123">
                        <a:pos x="T18" y="T19"/>
                      </a:cxn>
                      <a:cxn ang="T124">
                        <a:pos x="T20" y="T21"/>
                      </a:cxn>
                      <a:cxn ang="T125">
                        <a:pos x="T22" y="T23"/>
                      </a:cxn>
                      <a:cxn ang="T126">
                        <a:pos x="T24" y="T25"/>
                      </a:cxn>
                      <a:cxn ang="T127">
                        <a:pos x="T26" y="T27"/>
                      </a:cxn>
                      <a:cxn ang="T128">
                        <a:pos x="T28" y="T29"/>
                      </a:cxn>
                      <a:cxn ang="T129">
                        <a:pos x="T30" y="T31"/>
                      </a:cxn>
                      <a:cxn ang="T130">
                        <a:pos x="T32" y="T33"/>
                      </a:cxn>
                      <a:cxn ang="T131">
                        <a:pos x="T34" y="T35"/>
                      </a:cxn>
                      <a:cxn ang="T132">
                        <a:pos x="T36" y="T37"/>
                      </a:cxn>
                      <a:cxn ang="T133">
                        <a:pos x="T38" y="T39"/>
                      </a:cxn>
                      <a:cxn ang="T134">
                        <a:pos x="T40" y="T41"/>
                      </a:cxn>
                      <a:cxn ang="T135">
                        <a:pos x="T42" y="T43"/>
                      </a:cxn>
                      <a:cxn ang="T136">
                        <a:pos x="T44" y="T45"/>
                      </a:cxn>
                      <a:cxn ang="T137">
                        <a:pos x="T46" y="T47"/>
                      </a:cxn>
                      <a:cxn ang="T138">
                        <a:pos x="T48" y="T49"/>
                      </a:cxn>
                      <a:cxn ang="T139">
                        <a:pos x="T50" y="T51"/>
                      </a:cxn>
                      <a:cxn ang="T140">
                        <a:pos x="T52" y="T53"/>
                      </a:cxn>
                      <a:cxn ang="T141">
                        <a:pos x="T54" y="T55"/>
                      </a:cxn>
                      <a:cxn ang="T142">
                        <a:pos x="T56" y="T57"/>
                      </a:cxn>
                      <a:cxn ang="T143">
                        <a:pos x="T58" y="T59"/>
                      </a:cxn>
                      <a:cxn ang="T144">
                        <a:pos x="T60" y="T61"/>
                      </a:cxn>
                      <a:cxn ang="T145">
                        <a:pos x="T62" y="T63"/>
                      </a:cxn>
                      <a:cxn ang="T146">
                        <a:pos x="T64" y="T65"/>
                      </a:cxn>
                      <a:cxn ang="T147">
                        <a:pos x="T66" y="T67"/>
                      </a:cxn>
                      <a:cxn ang="T148">
                        <a:pos x="T68" y="T69"/>
                      </a:cxn>
                      <a:cxn ang="T149">
                        <a:pos x="T70" y="T71"/>
                      </a:cxn>
                      <a:cxn ang="T150">
                        <a:pos x="T72" y="T73"/>
                      </a:cxn>
                      <a:cxn ang="T151">
                        <a:pos x="T74" y="T75"/>
                      </a:cxn>
                      <a:cxn ang="T152">
                        <a:pos x="T76" y="T77"/>
                      </a:cxn>
                      <a:cxn ang="T153">
                        <a:pos x="T78" y="T79"/>
                      </a:cxn>
                      <a:cxn ang="T154">
                        <a:pos x="T80" y="T81"/>
                      </a:cxn>
                      <a:cxn ang="T155">
                        <a:pos x="T82" y="T83"/>
                      </a:cxn>
                      <a:cxn ang="T156">
                        <a:pos x="T84" y="T85"/>
                      </a:cxn>
                      <a:cxn ang="T157">
                        <a:pos x="T86" y="T87"/>
                      </a:cxn>
                      <a:cxn ang="T158">
                        <a:pos x="T88" y="T89"/>
                      </a:cxn>
                      <a:cxn ang="T159">
                        <a:pos x="T90" y="T91"/>
                      </a:cxn>
                      <a:cxn ang="T160">
                        <a:pos x="T92" y="T93"/>
                      </a:cxn>
                      <a:cxn ang="T161">
                        <a:pos x="T94" y="T95"/>
                      </a:cxn>
                      <a:cxn ang="T162">
                        <a:pos x="T96" y="T97"/>
                      </a:cxn>
                      <a:cxn ang="T163">
                        <a:pos x="T98" y="T99"/>
                      </a:cxn>
                      <a:cxn ang="T164">
                        <a:pos x="T100" y="T101"/>
                      </a:cxn>
                      <a:cxn ang="T165">
                        <a:pos x="T102" y="T103"/>
                      </a:cxn>
                      <a:cxn ang="T166">
                        <a:pos x="T104" y="T105"/>
                      </a:cxn>
                      <a:cxn ang="T167">
                        <a:pos x="T106" y="T107"/>
                      </a:cxn>
                      <a:cxn ang="T168">
                        <a:pos x="T108" y="T109"/>
                      </a:cxn>
                      <a:cxn ang="T169">
                        <a:pos x="T110" y="T111"/>
                      </a:cxn>
                      <a:cxn ang="T170">
                        <a:pos x="T112" y="T113"/>
                      </a:cxn>
                    </a:cxnLst>
                    <a:rect l="T171" t="T172" r="T173" b="T174"/>
                    <a:pathLst>
                      <a:path w="136" h="272">
                        <a:moveTo>
                          <a:pt x="104" y="266"/>
                        </a:moveTo>
                        <a:lnTo>
                          <a:pt x="96" y="266"/>
                        </a:lnTo>
                        <a:lnTo>
                          <a:pt x="94" y="272"/>
                        </a:lnTo>
                        <a:lnTo>
                          <a:pt x="92" y="272"/>
                        </a:lnTo>
                        <a:lnTo>
                          <a:pt x="88" y="272"/>
                        </a:lnTo>
                        <a:lnTo>
                          <a:pt x="84" y="272"/>
                        </a:lnTo>
                        <a:lnTo>
                          <a:pt x="82" y="272"/>
                        </a:lnTo>
                        <a:lnTo>
                          <a:pt x="76" y="264"/>
                        </a:lnTo>
                        <a:lnTo>
                          <a:pt x="72" y="258"/>
                        </a:lnTo>
                        <a:lnTo>
                          <a:pt x="68" y="254"/>
                        </a:lnTo>
                        <a:lnTo>
                          <a:pt x="62" y="254"/>
                        </a:lnTo>
                        <a:lnTo>
                          <a:pt x="56" y="242"/>
                        </a:lnTo>
                        <a:lnTo>
                          <a:pt x="50" y="236"/>
                        </a:lnTo>
                        <a:lnTo>
                          <a:pt x="44" y="230"/>
                        </a:lnTo>
                        <a:lnTo>
                          <a:pt x="38" y="226"/>
                        </a:lnTo>
                        <a:lnTo>
                          <a:pt x="34" y="232"/>
                        </a:lnTo>
                        <a:lnTo>
                          <a:pt x="32" y="228"/>
                        </a:lnTo>
                        <a:lnTo>
                          <a:pt x="30" y="220"/>
                        </a:lnTo>
                        <a:lnTo>
                          <a:pt x="30" y="206"/>
                        </a:lnTo>
                        <a:lnTo>
                          <a:pt x="32" y="172"/>
                        </a:lnTo>
                        <a:lnTo>
                          <a:pt x="38" y="172"/>
                        </a:lnTo>
                        <a:lnTo>
                          <a:pt x="42" y="166"/>
                        </a:lnTo>
                        <a:lnTo>
                          <a:pt x="44" y="162"/>
                        </a:lnTo>
                        <a:lnTo>
                          <a:pt x="44" y="156"/>
                        </a:lnTo>
                        <a:lnTo>
                          <a:pt x="44" y="146"/>
                        </a:lnTo>
                        <a:lnTo>
                          <a:pt x="40" y="134"/>
                        </a:lnTo>
                        <a:lnTo>
                          <a:pt x="34" y="124"/>
                        </a:lnTo>
                        <a:lnTo>
                          <a:pt x="30" y="116"/>
                        </a:lnTo>
                        <a:lnTo>
                          <a:pt x="18" y="106"/>
                        </a:lnTo>
                        <a:lnTo>
                          <a:pt x="20" y="100"/>
                        </a:lnTo>
                        <a:lnTo>
                          <a:pt x="20" y="94"/>
                        </a:lnTo>
                        <a:lnTo>
                          <a:pt x="22" y="88"/>
                        </a:lnTo>
                        <a:lnTo>
                          <a:pt x="22" y="82"/>
                        </a:lnTo>
                        <a:lnTo>
                          <a:pt x="22" y="74"/>
                        </a:lnTo>
                        <a:lnTo>
                          <a:pt x="20" y="68"/>
                        </a:lnTo>
                        <a:lnTo>
                          <a:pt x="12" y="58"/>
                        </a:lnTo>
                        <a:lnTo>
                          <a:pt x="4" y="50"/>
                        </a:lnTo>
                        <a:lnTo>
                          <a:pt x="2" y="44"/>
                        </a:lnTo>
                        <a:lnTo>
                          <a:pt x="0" y="34"/>
                        </a:lnTo>
                        <a:lnTo>
                          <a:pt x="2" y="26"/>
                        </a:lnTo>
                        <a:lnTo>
                          <a:pt x="4" y="22"/>
                        </a:lnTo>
                        <a:lnTo>
                          <a:pt x="8" y="16"/>
                        </a:lnTo>
                        <a:lnTo>
                          <a:pt x="10" y="14"/>
                        </a:lnTo>
                        <a:lnTo>
                          <a:pt x="22" y="6"/>
                        </a:lnTo>
                        <a:lnTo>
                          <a:pt x="32" y="0"/>
                        </a:lnTo>
                        <a:lnTo>
                          <a:pt x="36" y="2"/>
                        </a:lnTo>
                        <a:lnTo>
                          <a:pt x="38" y="6"/>
                        </a:lnTo>
                        <a:lnTo>
                          <a:pt x="40" y="14"/>
                        </a:lnTo>
                        <a:lnTo>
                          <a:pt x="44" y="18"/>
                        </a:lnTo>
                        <a:lnTo>
                          <a:pt x="48" y="18"/>
                        </a:lnTo>
                        <a:lnTo>
                          <a:pt x="50" y="18"/>
                        </a:lnTo>
                        <a:lnTo>
                          <a:pt x="54" y="18"/>
                        </a:lnTo>
                        <a:lnTo>
                          <a:pt x="58" y="20"/>
                        </a:lnTo>
                        <a:lnTo>
                          <a:pt x="58" y="26"/>
                        </a:lnTo>
                        <a:lnTo>
                          <a:pt x="58" y="32"/>
                        </a:lnTo>
                        <a:lnTo>
                          <a:pt x="60" y="52"/>
                        </a:lnTo>
                        <a:lnTo>
                          <a:pt x="68" y="46"/>
                        </a:lnTo>
                        <a:lnTo>
                          <a:pt x="72" y="42"/>
                        </a:lnTo>
                        <a:lnTo>
                          <a:pt x="76" y="42"/>
                        </a:lnTo>
                        <a:lnTo>
                          <a:pt x="78" y="44"/>
                        </a:lnTo>
                        <a:lnTo>
                          <a:pt x="80" y="46"/>
                        </a:lnTo>
                        <a:lnTo>
                          <a:pt x="82" y="48"/>
                        </a:lnTo>
                        <a:lnTo>
                          <a:pt x="84" y="50"/>
                        </a:lnTo>
                        <a:lnTo>
                          <a:pt x="88" y="48"/>
                        </a:lnTo>
                        <a:lnTo>
                          <a:pt x="90" y="44"/>
                        </a:lnTo>
                        <a:lnTo>
                          <a:pt x="94" y="40"/>
                        </a:lnTo>
                        <a:lnTo>
                          <a:pt x="98" y="38"/>
                        </a:lnTo>
                        <a:lnTo>
                          <a:pt x="102" y="38"/>
                        </a:lnTo>
                        <a:lnTo>
                          <a:pt x="106" y="46"/>
                        </a:lnTo>
                        <a:lnTo>
                          <a:pt x="112" y="52"/>
                        </a:lnTo>
                        <a:lnTo>
                          <a:pt x="118" y="56"/>
                        </a:lnTo>
                        <a:lnTo>
                          <a:pt x="120" y="60"/>
                        </a:lnTo>
                        <a:lnTo>
                          <a:pt x="120" y="64"/>
                        </a:lnTo>
                        <a:lnTo>
                          <a:pt x="122" y="70"/>
                        </a:lnTo>
                        <a:lnTo>
                          <a:pt x="126" y="78"/>
                        </a:lnTo>
                        <a:lnTo>
                          <a:pt x="130" y="82"/>
                        </a:lnTo>
                        <a:lnTo>
                          <a:pt x="134" y="86"/>
                        </a:lnTo>
                        <a:lnTo>
                          <a:pt x="136" y="112"/>
                        </a:lnTo>
                        <a:lnTo>
                          <a:pt x="130" y="110"/>
                        </a:lnTo>
                        <a:lnTo>
                          <a:pt x="120" y="110"/>
                        </a:lnTo>
                        <a:lnTo>
                          <a:pt x="108" y="110"/>
                        </a:lnTo>
                        <a:lnTo>
                          <a:pt x="100" y="114"/>
                        </a:lnTo>
                        <a:lnTo>
                          <a:pt x="96" y="118"/>
                        </a:lnTo>
                        <a:lnTo>
                          <a:pt x="92" y="122"/>
                        </a:lnTo>
                        <a:lnTo>
                          <a:pt x="92" y="128"/>
                        </a:lnTo>
                        <a:lnTo>
                          <a:pt x="90" y="134"/>
                        </a:lnTo>
                        <a:lnTo>
                          <a:pt x="92" y="138"/>
                        </a:lnTo>
                        <a:lnTo>
                          <a:pt x="94" y="144"/>
                        </a:lnTo>
                        <a:lnTo>
                          <a:pt x="96" y="148"/>
                        </a:lnTo>
                        <a:lnTo>
                          <a:pt x="98" y="154"/>
                        </a:lnTo>
                        <a:lnTo>
                          <a:pt x="92" y="152"/>
                        </a:lnTo>
                        <a:lnTo>
                          <a:pt x="86" y="150"/>
                        </a:lnTo>
                        <a:lnTo>
                          <a:pt x="76" y="144"/>
                        </a:lnTo>
                        <a:lnTo>
                          <a:pt x="68" y="136"/>
                        </a:lnTo>
                        <a:lnTo>
                          <a:pt x="60" y="128"/>
                        </a:lnTo>
                        <a:lnTo>
                          <a:pt x="52" y="128"/>
                        </a:lnTo>
                        <a:lnTo>
                          <a:pt x="52" y="150"/>
                        </a:lnTo>
                        <a:lnTo>
                          <a:pt x="50" y="158"/>
                        </a:lnTo>
                        <a:lnTo>
                          <a:pt x="48" y="166"/>
                        </a:lnTo>
                        <a:lnTo>
                          <a:pt x="48" y="176"/>
                        </a:lnTo>
                        <a:lnTo>
                          <a:pt x="46" y="188"/>
                        </a:lnTo>
                        <a:lnTo>
                          <a:pt x="48" y="192"/>
                        </a:lnTo>
                        <a:lnTo>
                          <a:pt x="48" y="200"/>
                        </a:lnTo>
                        <a:lnTo>
                          <a:pt x="52" y="204"/>
                        </a:lnTo>
                        <a:lnTo>
                          <a:pt x="60" y="206"/>
                        </a:lnTo>
                        <a:lnTo>
                          <a:pt x="60" y="216"/>
                        </a:lnTo>
                        <a:lnTo>
                          <a:pt x="62" y="220"/>
                        </a:lnTo>
                        <a:lnTo>
                          <a:pt x="66" y="224"/>
                        </a:lnTo>
                        <a:lnTo>
                          <a:pt x="66" y="234"/>
                        </a:lnTo>
                        <a:lnTo>
                          <a:pt x="68" y="238"/>
                        </a:lnTo>
                        <a:lnTo>
                          <a:pt x="70" y="240"/>
                        </a:lnTo>
                        <a:lnTo>
                          <a:pt x="74" y="244"/>
                        </a:lnTo>
                        <a:lnTo>
                          <a:pt x="84" y="248"/>
                        </a:lnTo>
                        <a:lnTo>
                          <a:pt x="104" y="26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89" name="îṥḻíḓè"/>
                  <p:cNvSpPr/>
                  <p:nvPr/>
                </p:nvSpPr>
                <p:spPr bwMode="auto">
                  <a:xfrm>
                    <a:off x="7142234" y="3656114"/>
                    <a:ext cx="126704" cy="170929"/>
                  </a:xfrm>
                  <a:custGeom>
                    <a:avLst/>
                    <a:gdLst>
                      <a:gd name="T0" fmla="*/ 2147483647 w 72"/>
                      <a:gd name="T1" fmla="*/ 2147483647 h 102"/>
                      <a:gd name="T2" fmla="*/ 2147483647 w 72"/>
                      <a:gd name="T3" fmla="*/ 2147483647 h 102"/>
                      <a:gd name="T4" fmla="*/ 2147483647 w 72"/>
                      <a:gd name="T5" fmla="*/ 2147483647 h 102"/>
                      <a:gd name="T6" fmla="*/ 2147483647 w 72"/>
                      <a:gd name="T7" fmla="*/ 2147483647 h 102"/>
                      <a:gd name="T8" fmla="*/ 2147483647 w 72"/>
                      <a:gd name="T9" fmla="*/ 2147483647 h 102"/>
                      <a:gd name="T10" fmla="*/ 2147483647 w 72"/>
                      <a:gd name="T11" fmla="*/ 2147483647 h 102"/>
                      <a:gd name="T12" fmla="*/ 2147483647 w 72"/>
                      <a:gd name="T13" fmla="*/ 2147483647 h 102"/>
                      <a:gd name="T14" fmla="*/ 2147483647 w 72"/>
                      <a:gd name="T15" fmla="*/ 2147483647 h 102"/>
                      <a:gd name="T16" fmla="*/ 2147483647 w 72"/>
                      <a:gd name="T17" fmla="*/ 2147483647 h 102"/>
                      <a:gd name="T18" fmla="*/ 2147483647 w 72"/>
                      <a:gd name="T19" fmla="*/ 0 h 102"/>
                      <a:gd name="T20" fmla="*/ 0 w 72"/>
                      <a:gd name="T21" fmla="*/ 0 h 102"/>
                      <a:gd name="T22" fmla="*/ 2147483647 w 72"/>
                      <a:gd name="T23" fmla="*/ 2147483647 h 102"/>
                      <a:gd name="T24" fmla="*/ 2147483647 w 72"/>
                      <a:gd name="T25" fmla="*/ 2147483647 h 102"/>
                      <a:gd name="T26" fmla="*/ 2147483647 w 72"/>
                      <a:gd name="T27" fmla="*/ 2147483647 h 102"/>
                      <a:gd name="T28" fmla="*/ 2147483647 w 72"/>
                      <a:gd name="T29" fmla="*/ 2147483647 h 102"/>
                      <a:gd name="T30" fmla="*/ 2147483647 w 72"/>
                      <a:gd name="T31" fmla="*/ 2147483647 h 102"/>
                      <a:gd name="T32" fmla="*/ 2147483647 w 72"/>
                      <a:gd name="T33" fmla="*/ 2147483647 h 102"/>
                      <a:gd name="T34" fmla="*/ 2147483647 w 72"/>
                      <a:gd name="T35" fmla="*/ 2147483647 h 102"/>
                      <a:gd name="T36" fmla="*/ 2147483647 w 72"/>
                      <a:gd name="T37" fmla="*/ 2147483647 h 102"/>
                      <a:gd name="T38" fmla="*/ 2147483647 w 72"/>
                      <a:gd name="T39" fmla="*/ 2147483647 h 102"/>
                      <a:gd name="T40" fmla="*/ 2147483647 w 72"/>
                      <a:gd name="T41" fmla="*/ 2147483647 h 102"/>
                      <a:gd name="T42" fmla="*/ 2147483647 w 72"/>
                      <a:gd name="T43" fmla="*/ 2147483647 h 102"/>
                      <a:gd name="T44" fmla="*/ 2147483647 w 72"/>
                      <a:gd name="T45" fmla="*/ 2147483647 h 102"/>
                      <a:gd name="T46" fmla="*/ 2147483647 w 72"/>
                      <a:gd name="T47" fmla="*/ 2147483647 h 102"/>
                      <a:gd name="T48" fmla="*/ 2147483647 w 72"/>
                      <a:gd name="T49" fmla="*/ 2147483647 h 102"/>
                      <a:gd name="T50" fmla="*/ 2147483647 w 72"/>
                      <a:gd name="T51" fmla="*/ 2147483647 h 102"/>
                      <a:gd name="T52" fmla="*/ 2147483647 w 72"/>
                      <a:gd name="T53" fmla="*/ 2147483647 h 102"/>
                      <a:gd name="T54" fmla="*/ 2147483647 w 72"/>
                      <a:gd name="T55" fmla="*/ 2147483647 h 102"/>
                      <a:gd name="T56" fmla="*/ 2147483647 w 72"/>
                      <a:gd name="T57" fmla="*/ 2147483647 h 102"/>
                      <a:gd name="T58" fmla="*/ 2147483647 w 72"/>
                      <a:gd name="T59" fmla="*/ 2147483647 h 102"/>
                      <a:gd name="T60" fmla="*/ 2147483647 w 72"/>
                      <a:gd name="T61" fmla="*/ 2147483647 h 102"/>
                      <a:gd name="T62" fmla="*/ 2147483647 w 72"/>
                      <a:gd name="T63" fmla="*/ 2147483647 h 102"/>
                      <a:gd name="T64" fmla="*/ 2147483647 w 72"/>
                      <a:gd name="T65" fmla="*/ 2147483647 h 102"/>
                      <a:gd name="T66" fmla="*/ 2147483647 w 72"/>
                      <a:gd name="T67" fmla="*/ 2147483647 h 102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72"/>
                      <a:gd name="T103" fmla="*/ 0 h 102"/>
                      <a:gd name="T104" fmla="*/ 72 w 72"/>
                      <a:gd name="T105" fmla="*/ 102 h 102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72" h="102">
                        <a:moveTo>
                          <a:pt x="42" y="12"/>
                        </a:moveTo>
                        <a:lnTo>
                          <a:pt x="34" y="12"/>
                        </a:lnTo>
                        <a:lnTo>
                          <a:pt x="32" y="18"/>
                        </a:lnTo>
                        <a:lnTo>
                          <a:pt x="30" y="18"/>
                        </a:lnTo>
                        <a:lnTo>
                          <a:pt x="26" y="18"/>
                        </a:lnTo>
                        <a:lnTo>
                          <a:pt x="22" y="18"/>
                        </a:lnTo>
                        <a:lnTo>
                          <a:pt x="20" y="18"/>
                        </a:lnTo>
                        <a:lnTo>
                          <a:pt x="14" y="10"/>
                        </a:lnTo>
                        <a:lnTo>
                          <a:pt x="10" y="4"/>
                        </a:lnTo>
                        <a:lnTo>
                          <a:pt x="6" y="0"/>
                        </a:lnTo>
                        <a:lnTo>
                          <a:pt x="0" y="0"/>
                        </a:lnTo>
                        <a:lnTo>
                          <a:pt x="2" y="8"/>
                        </a:lnTo>
                        <a:lnTo>
                          <a:pt x="4" y="14"/>
                        </a:lnTo>
                        <a:lnTo>
                          <a:pt x="6" y="24"/>
                        </a:lnTo>
                        <a:lnTo>
                          <a:pt x="10" y="36"/>
                        </a:lnTo>
                        <a:lnTo>
                          <a:pt x="14" y="46"/>
                        </a:lnTo>
                        <a:lnTo>
                          <a:pt x="18" y="54"/>
                        </a:lnTo>
                        <a:lnTo>
                          <a:pt x="34" y="72"/>
                        </a:lnTo>
                        <a:lnTo>
                          <a:pt x="50" y="86"/>
                        </a:lnTo>
                        <a:lnTo>
                          <a:pt x="58" y="96"/>
                        </a:lnTo>
                        <a:lnTo>
                          <a:pt x="66" y="102"/>
                        </a:lnTo>
                        <a:lnTo>
                          <a:pt x="68" y="100"/>
                        </a:lnTo>
                        <a:lnTo>
                          <a:pt x="70" y="100"/>
                        </a:lnTo>
                        <a:lnTo>
                          <a:pt x="72" y="96"/>
                        </a:lnTo>
                        <a:lnTo>
                          <a:pt x="72" y="90"/>
                        </a:lnTo>
                        <a:lnTo>
                          <a:pt x="70" y="84"/>
                        </a:lnTo>
                        <a:lnTo>
                          <a:pt x="66" y="74"/>
                        </a:lnTo>
                        <a:lnTo>
                          <a:pt x="62" y="68"/>
                        </a:lnTo>
                        <a:lnTo>
                          <a:pt x="60" y="64"/>
                        </a:lnTo>
                        <a:lnTo>
                          <a:pt x="58" y="60"/>
                        </a:lnTo>
                        <a:lnTo>
                          <a:pt x="58" y="40"/>
                        </a:lnTo>
                        <a:lnTo>
                          <a:pt x="58" y="32"/>
                        </a:lnTo>
                        <a:lnTo>
                          <a:pt x="52" y="24"/>
                        </a:lnTo>
                        <a:lnTo>
                          <a:pt x="42" y="1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90" name="í$ļîde"/>
                  <p:cNvSpPr/>
                  <p:nvPr/>
                </p:nvSpPr>
                <p:spPr bwMode="auto">
                  <a:xfrm>
                    <a:off x="6876430" y="2987808"/>
                    <a:ext cx="235504" cy="531001"/>
                  </a:xfrm>
                  <a:custGeom>
                    <a:avLst/>
                    <a:gdLst>
                      <a:gd name="T0" fmla="*/ 0 w 134"/>
                      <a:gd name="T1" fmla="*/ 2147483647 h 318"/>
                      <a:gd name="T2" fmla="*/ 2147483647 w 134"/>
                      <a:gd name="T3" fmla="*/ 2147483647 h 318"/>
                      <a:gd name="T4" fmla="*/ 2147483647 w 134"/>
                      <a:gd name="T5" fmla="*/ 2147483647 h 318"/>
                      <a:gd name="T6" fmla="*/ 2147483647 w 134"/>
                      <a:gd name="T7" fmla="*/ 2147483647 h 318"/>
                      <a:gd name="T8" fmla="*/ 2147483647 w 134"/>
                      <a:gd name="T9" fmla="*/ 2147483647 h 318"/>
                      <a:gd name="T10" fmla="*/ 2147483647 w 134"/>
                      <a:gd name="T11" fmla="*/ 2147483647 h 318"/>
                      <a:gd name="T12" fmla="*/ 2147483647 w 134"/>
                      <a:gd name="T13" fmla="*/ 2147483647 h 318"/>
                      <a:gd name="T14" fmla="*/ 2147483647 w 134"/>
                      <a:gd name="T15" fmla="*/ 2147483647 h 318"/>
                      <a:gd name="T16" fmla="*/ 2147483647 w 134"/>
                      <a:gd name="T17" fmla="*/ 2147483647 h 318"/>
                      <a:gd name="T18" fmla="*/ 2147483647 w 134"/>
                      <a:gd name="T19" fmla="*/ 2147483647 h 318"/>
                      <a:gd name="T20" fmla="*/ 2147483647 w 134"/>
                      <a:gd name="T21" fmla="*/ 2147483647 h 318"/>
                      <a:gd name="T22" fmla="*/ 2147483647 w 134"/>
                      <a:gd name="T23" fmla="*/ 2147483647 h 318"/>
                      <a:gd name="T24" fmla="*/ 2147483647 w 134"/>
                      <a:gd name="T25" fmla="*/ 2147483647 h 318"/>
                      <a:gd name="T26" fmla="*/ 2147483647 w 134"/>
                      <a:gd name="T27" fmla="*/ 2147483647 h 318"/>
                      <a:gd name="T28" fmla="*/ 2147483647 w 134"/>
                      <a:gd name="T29" fmla="*/ 2147483647 h 318"/>
                      <a:gd name="T30" fmla="*/ 2147483647 w 134"/>
                      <a:gd name="T31" fmla="*/ 2147483647 h 318"/>
                      <a:gd name="T32" fmla="*/ 2147483647 w 134"/>
                      <a:gd name="T33" fmla="*/ 2147483647 h 318"/>
                      <a:gd name="T34" fmla="*/ 2147483647 w 134"/>
                      <a:gd name="T35" fmla="*/ 2147483647 h 318"/>
                      <a:gd name="T36" fmla="*/ 2147483647 w 134"/>
                      <a:gd name="T37" fmla="*/ 2147483647 h 318"/>
                      <a:gd name="T38" fmla="*/ 2147483647 w 134"/>
                      <a:gd name="T39" fmla="*/ 2147483647 h 318"/>
                      <a:gd name="T40" fmla="*/ 2147483647 w 134"/>
                      <a:gd name="T41" fmla="*/ 2147483647 h 318"/>
                      <a:gd name="T42" fmla="*/ 2147483647 w 134"/>
                      <a:gd name="T43" fmla="*/ 2147483647 h 318"/>
                      <a:gd name="T44" fmla="*/ 2147483647 w 134"/>
                      <a:gd name="T45" fmla="*/ 2147483647 h 318"/>
                      <a:gd name="T46" fmla="*/ 2147483647 w 134"/>
                      <a:gd name="T47" fmla="*/ 2147483647 h 318"/>
                      <a:gd name="T48" fmla="*/ 2147483647 w 134"/>
                      <a:gd name="T49" fmla="*/ 2147483647 h 318"/>
                      <a:gd name="T50" fmla="*/ 2147483647 w 134"/>
                      <a:gd name="T51" fmla="*/ 2147483647 h 318"/>
                      <a:gd name="T52" fmla="*/ 2147483647 w 134"/>
                      <a:gd name="T53" fmla="*/ 2147483647 h 318"/>
                      <a:gd name="T54" fmla="*/ 2147483647 w 134"/>
                      <a:gd name="T55" fmla="*/ 2147483647 h 318"/>
                      <a:gd name="T56" fmla="*/ 2147483647 w 134"/>
                      <a:gd name="T57" fmla="*/ 2147483647 h 318"/>
                      <a:gd name="T58" fmla="*/ 2147483647 w 134"/>
                      <a:gd name="T59" fmla="*/ 2147483647 h 318"/>
                      <a:gd name="T60" fmla="*/ 2147483647 w 134"/>
                      <a:gd name="T61" fmla="*/ 2147483647 h 318"/>
                      <a:gd name="T62" fmla="*/ 2147483647 w 134"/>
                      <a:gd name="T63" fmla="*/ 2147483647 h 318"/>
                      <a:gd name="T64" fmla="*/ 2147483647 w 134"/>
                      <a:gd name="T65" fmla="*/ 2147483647 h 318"/>
                      <a:gd name="T66" fmla="*/ 2147483647 w 134"/>
                      <a:gd name="T67" fmla="*/ 2147483647 h 318"/>
                      <a:gd name="T68" fmla="*/ 2147483647 w 134"/>
                      <a:gd name="T69" fmla="*/ 2147483647 h 318"/>
                      <a:gd name="T70" fmla="*/ 2147483647 w 134"/>
                      <a:gd name="T71" fmla="*/ 2147483647 h 318"/>
                      <a:gd name="T72" fmla="*/ 2147483647 w 134"/>
                      <a:gd name="T73" fmla="*/ 2147483647 h 318"/>
                      <a:gd name="T74" fmla="*/ 2147483647 w 134"/>
                      <a:gd name="T75" fmla="*/ 2147483647 h 318"/>
                      <a:gd name="T76" fmla="*/ 2147483647 w 134"/>
                      <a:gd name="T77" fmla="*/ 2147483647 h 318"/>
                      <a:gd name="T78" fmla="*/ 2147483647 w 134"/>
                      <a:gd name="T79" fmla="*/ 2147483647 h 318"/>
                      <a:gd name="T80" fmla="*/ 2147483647 w 134"/>
                      <a:gd name="T81" fmla="*/ 2147483647 h 318"/>
                      <a:gd name="T82" fmla="*/ 2147483647 w 134"/>
                      <a:gd name="T83" fmla="*/ 2147483647 h 318"/>
                      <a:gd name="T84" fmla="*/ 2147483647 w 134"/>
                      <a:gd name="T85" fmla="*/ 2147483647 h 318"/>
                      <a:gd name="T86" fmla="*/ 2147483647 w 134"/>
                      <a:gd name="T87" fmla="*/ 2147483647 h 318"/>
                      <a:gd name="T88" fmla="*/ 2147483647 w 134"/>
                      <a:gd name="T89" fmla="*/ 2147483647 h 318"/>
                      <a:gd name="T90" fmla="*/ 2147483647 w 134"/>
                      <a:gd name="T91" fmla="*/ 2147483647 h 318"/>
                      <a:gd name="T92" fmla="*/ 2147483647 w 134"/>
                      <a:gd name="T93" fmla="*/ 0 h 318"/>
                      <a:gd name="T94" fmla="*/ 2147483647 w 134"/>
                      <a:gd name="T95" fmla="*/ 2147483647 h 318"/>
                      <a:gd name="T96" fmla="*/ 2147483647 w 134"/>
                      <a:gd name="T97" fmla="*/ 2147483647 h 318"/>
                      <a:gd name="T98" fmla="*/ 2147483647 w 134"/>
                      <a:gd name="T99" fmla="*/ 2147483647 h 318"/>
                      <a:gd name="T100" fmla="*/ 2147483647 w 134"/>
                      <a:gd name="T101" fmla="*/ 2147483647 h 318"/>
                      <a:gd name="T102" fmla="*/ 2147483647 w 134"/>
                      <a:gd name="T103" fmla="*/ 2147483647 h 318"/>
                      <a:gd name="T104" fmla="*/ 2147483647 w 134"/>
                      <a:gd name="T105" fmla="*/ 2147483647 h 318"/>
                      <a:gd name="T106" fmla="*/ 2147483647 w 134"/>
                      <a:gd name="T107" fmla="*/ 2147483647 h 318"/>
                      <a:gd name="T108" fmla="*/ 2147483647 w 134"/>
                      <a:gd name="T109" fmla="*/ 2147483647 h 318"/>
                      <a:gd name="T110" fmla="*/ 2147483647 w 134"/>
                      <a:gd name="T111" fmla="*/ 2147483647 h 318"/>
                      <a:gd name="T112" fmla="*/ 2147483647 w 134"/>
                      <a:gd name="T113" fmla="*/ 2147483647 h 318"/>
                      <a:gd name="T114" fmla="*/ 2147483647 w 134"/>
                      <a:gd name="T115" fmla="*/ 2147483647 h 318"/>
                      <a:gd name="T116" fmla="*/ 2147483647 w 134"/>
                      <a:gd name="T117" fmla="*/ 2147483647 h 318"/>
                      <a:gd name="T118" fmla="*/ 2147483647 w 134"/>
                      <a:gd name="T119" fmla="*/ 2147483647 h 318"/>
                      <a:gd name="T120" fmla="*/ 2147483647 w 134"/>
                      <a:gd name="T121" fmla="*/ 2147483647 h 318"/>
                      <a:gd name="T122" fmla="*/ 0 w 134"/>
                      <a:gd name="T123" fmla="*/ 2147483647 h 318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  <a:gd name="T174" fmla="*/ 0 60000 65536"/>
                      <a:gd name="T175" fmla="*/ 0 60000 65536"/>
                      <a:gd name="T176" fmla="*/ 0 60000 65536"/>
                      <a:gd name="T177" fmla="*/ 0 60000 65536"/>
                      <a:gd name="T178" fmla="*/ 0 60000 65536"/>
                      <a:gd name="T179" fmla="*/ 0 60000 65536"/>
                      <a:gd name="T180" fmla="*/ 0 60000 65536"/>
                      <a:gd name="T181" fmla="*/ 0 60000 65536"/>
                      <a:gd name="T182" fmla="*/ 0 60000 65536"/>
                      <a:gd name="T183" fmla="*/ 0 60000 65536"/>
                      <a:gd name="T184" fmla="*/ 0 60000 65536"/>
                      <a:gd name="T185" fmla="*/ 0 60000 65536"/>
                      <a:gd name="T186" fmla="*/ 0 w 134"/>
                      <a:gd name="T187" fmla="*/ 0 h 318"/>
                      <a:gd name="T188" fmla="*/ 134 w 134"/>
                      <a:gd name="T189" fmla="*/ 318 h 318"/>
                    </a:gdLst>
                    <a:ahLst/>
                    <a:cxnLst>
                      <a:cxn ang="T124">
                        <a:pos x="T0" y="T1"/>
                      </a:cxn>
                      <a:cxn ang="T125">
                        <a:pos x="T2" y="T3"/>
                      </a:cxn>
                      <a:cxn ang="T126">
                        <a:pos x="T4" y="T5"/>
                      </a:cxn>
                      <a:cxn ang="T127">
                        <a:pos x="T6" y="T7"/>
                      </a:cxn>
                      <a:cxn ang="T128">
                        <a:pos x="T8" y="T9"/>
                      </a:cxn>
                      <a:cxn ang="T129">
                        <a:pos x="T10" y="T11"/>
                      </a:cxn>
                      <a:cxn ang="T130">
                        <a:pos x="T12" y="T13"/>
                      </a:cxn>
                      <a:cxn ang="T131">
                        <a:pos x="T14" y="T15"/>
                      </a:cxn>
                      <a:cxn ang="T132">
                        <a:pos x="T16" y="T17"/>
                      </a:cxn>
                      <a:cxn ang="T133">
                        <a:pos x="T18" y="T19"/>
                      </a:cxn>
                      <a:cxn ang="T134">
                        <a:pos x="T20" y="T21"/>
                      </a:cxn>
                      <a:cxn ang="T135">
                        <a:pos x="T22" y="T23"/>
                      </a:cxn>
                      <a:cxn ang="T136">
                        <a:pos x="T24" y="T25"/>
                      </a:cxn>
                      <a:cxn ang="T137">
                        <a:pos x="T26" y="T27"/>
                      </a:cxn>
                      <a:cxn ang="T138">
                        <a:pos x="T28" y="T29"/>
                      </a:cxn>
                      <a:cxn ang="T139">
                        <a:pos x="T30" y="T31"/>
                      </a:cxn>
                      <a:cxn ang="T140">
                        <a:pos x="T32" y="T33"/>
                      </a:cxn>
                      <a:cxn ang="T141">
                        <a:pos x="T34" y="T35"/>
                      </a:cxn>
                      <a:cxn ang="T142">
                        <a:pos x="T36" y="T37"/>
                      </a:cxn>
                      <a:cxn ang="T143">
                        <a:pos x="T38" y="T39"/>
                      </a:cxn>
                      <a:cxn ang="T144">
                        <a:pos x="T40" y="T41"/>
                      </a:cxn>
                      <a:cxn ang="T145">
                        <a:pos x="T42" y="T43"/>
                      </a:cxn>
                      <a:cxn ang="T146">
                        <a:pos x="T44" y="T45"/>
                      </a:cxn>
                      <a:cxn ang="T147">
                        <a:pos x="T46" y="T47"/>
                      </a:cxn>
                      <a:cxn ang="T148">
                        <a:pos x="T48" y="T49"/>
                      </a:cxn>
                      <a:cxn ang="T149">
                        <a:pos x="T50" y="T51"/>
                      </a:cxn>
                      <a:cxn ang="T150">
                        <a:pos x="T52" y="T53"/>
                      </a:cxn>
                      <a:cxn ang="T151">
                        <a:pos x="T54" y="T55"/>
                      </a:cxn>
                      <a:cxn ang="T152">
                        <a:pos x="T56" y="T57"/>
                      </a:cxn>
                      <a:cxn ang="T153">
                        <a:pos x="T58" y="T59"/>
                      </a:cxn>
                      <a:cxn ang="T154">
                        <a:pos x="T60" y="T61"/>
                      </a:cxn>
                      <a:cxn ang="T155">
                        <a:pos x="T62" y="T63"/>
                      </a:cxn>
                      <a:cxn ang="T156">
                        <a:pos x="T64" y="T65"/>
                      </a:cxn>
                      <a:cxn ang="T157">
                        <a:pos x="T66" y="T67"/>
                      </a:cxn>
                      <a:cxn ang="T158">
                        <a:pos x="T68" y="T69"/>
                      </a:cxn>
                      <a:cxn ang="T159">
                        <a:pos x="T70" y="T71"/>
                      </a:cxn>
                      <a:cxn ang="T160">
                        <a:pos x="T72" y="T73"/>
                      </a:cxn>
                      <a:cxn ang="T161">
                        <a:pos x="T74" y="T75"/>
                      </a:cxn>
                      <a:cxn ang="T162">
                        <a:pos x="T76" y="T77"/>
                      </a:cxn>
                      <a:cxn ang="T163">
                        <a:pos x="T78" y="T79"/>
                      </a:cxn>
                      <a:cxn ang="T164">
                        <a:pos x="T80" y="T81"/>
                      </a:cxn>
                      <a:cxn ang="T165">
                        <a:pos x="T82" y="T83"/>
                      </a:cxn>
                      <a:cxn ang="T166">
                        <a:pos x="T84" y="T85"/>
                      </a:cxn>
                      <a:cxn ang="T167">
                        <a:pos x="T86" y="T87"/>
                      </a:cxn>
                      <a:cxn ang="T168">
                        <a:pos x="T88" y="T89"/>
                      </a:cxn>
                      <a:cxn ang="T169">
                        <a:pos x="T90" y="T91"/>
                      </a:cxn>
                      <a:cxn ang="T170">
                        <a:pos x="T92" y="T93"/>
                      </a:cxn>
                      <a:cxn ang="T171">
                        <a:pos x="T94" y="T95"/>
                      </a:cxn>
                      <a:cxn ang="T172">
                        <a:pos x="T96" y="T97"/>
                      </a:cxn>
                      <a:cxn ang="T173">
                        <a:pos x="T98" y="T99"/>
                      </a:cxn>
                      <a:cxn ang="T174">
                        <a:pos x="T100" y="T101"/>
                      </a:cxn>
                      <a:cxn ang="T175">
                        <a:pos x="T102" y="T103"/>
                      </a:cxn>
                      <a:cxn ang="T176">
                        <a:pos x="T104" y="T105"/>
                      </a:cxn>
                      <a:cxn ang="T177">
                        <a:pos x="T106" y="T107"/>
                      </a:cxn>
                      <a:cxn ang="T178">
                        <a:pos x="T108" y="T109"/>
                      </a:cxn>
                      <a:cxn ang="T179">
                        <a:pos x="T110" y="T111"/>
                      </a:cxn>
                      <a:cxn ang="T180">
                        <a:pos x="T112" y="T113"/>
                      </a:cxn>
                      <a:cxn ang="T181">
                        <a:pos x="T114" y="T115"/>
                      </a:cxn>
                      <a:cxn ang="T182">
                        <a:pos x="T116" y="T117"/>
                      </a:cxn>
                      <a:cxn ang="T183">
                        <a:pos x="T118" y="T119"/>
                      </a:cxn>
                      <a:cxn ang="T184">
                        <a:pos x="T120" y="T121"/>
                      </a:cxn>
                      <a:cxn ang="T185">
                        <a:pos x="T122" y="T123"/>
                      </a:cxn>
                    </a:cxnLst>
                    <a:rect l="T186" t="T187" r="T188" b="T189"/>
                    <a:pathLst>
                      <a:path w="134" h="318">
                        <a:moveTo>
                          <a:pt x="0" y="136"/>
                        </a:moveTo>
                        <a:lnTo>
                          <a:pt x="0" y="140"/>
                        </a:lnTo>
                        <a:lnTo>
                          <a:pt x="14" y="152"/>
                        </a:lnTo>
                        <a:lnTo>
                          <a:pt x="28" y="166"/>
                        </a:lnTo>
                        <a:lnTo>
                          <a:pt x="36" y="172"/>
                        </a:lnTo>
                        <a:lnTo>
                          <a:pt x="42" y="180"/>
                        </a:lnTo>
                        <a:lnTo>
                          <a:pt x="46" y="190"/>
                        </a:lnTo>
                        <a:lnTo>
                          <a:pt x="48" y="198"/>
                        </a:lnTo>
                        <a:lnTo>
                          <a:pt x="48" y="204"/>
                        </a:lnTo>
                        <a:lnTo>
                          <a:pt x="46" y="212"/>
                        </a:lnTo>
                        <a:lnTo>
                          <a:pt x="44" y="218"/>
                        </a:lnTo>
                        <a:lnTo>
                          <a:pt x="44" y="224"/>
                        </a:lnTo>
                        <a:lnTo>
                          <a:pt x="44" y="226"/>
                        </a:lnTo>
                        <a:lnTo>
                          <a:pt x="48" y="226"/>
                        </a:lnTo>
                        <a:lnTo>
                          <a:pt x="56" y="224"/>
                        </a:lnTo>
                        <a:lnTo>
                          <a:pt x="58" y="228"/>
                        </a:lnTo>
                        <a:lnTo>
                          <a:pt x="62" y="228"/>
                        </a:lnTo>
                        <a:lnTo>
                          <a:pt x="66" y="228"/>
                        </a:lnTo>
                        <a:lnTo>
                          <a:pt x="72" y="228"/>
                        </a:lnTo>
                        <a:lnTo>
                          <a:pt x="80" y="224"/>
                        </a:lnTo>
                        <a:lnTo>
                          <a:pt x="84" y="216"/>
                        </a:lnTo>
                        <a:lnTo>
                          <a:pt x="84" y="206"/>
                        </a:lnTo>
                        <a:lnTo>
                          <a:pt x="90" y="212"/>
                        </a:lnTo>
                        <a:lnTo>
                          <a:pt x="96" y="220"/>
                        </a:lnTo>
                        <a:lnTo>
                          <a:pt x="102" y="234"/>
                        </a:lnTo>
                        <a:lnTo>
                          <a:pt x="106" y="252"/>
                        </a:lnTo>
                        <a:lnTo>
                          <a:pt x="110" y="268"/>
                        </a:lnTo>
                        <a:lnTo>
                          <a:pt x="118" y="276"/>
                        </a:lnTo>
                        <a:lnTo>
                          <a:pt x="122" y="282"/>
                        </a:lnTo>
                        <a:lnTo>
                          <a:pt x="122" y="286"/>
                        </a:lnTo>
                        <a:lnTo>
                          <a:pt x="124" y="304"/>
                        </a:lnTo>
                        <a:lnTo>
                          <a:pt x="124" y="310"/>
                        </a:lnTo>
                        <a:lnTo>
                          <a:pt x="122" y="318"/>
                        </a:lnTo>
                        <a:lnTo>
                          <a:pt x="128" y="318"/>
                        </a:lnTo>
                        <a:lnTo>
                          <a:pt x="132" y="312"/>
                        </a:lnTo>
                        <a:lnTo>
                          <a:pt x="134" y="308"/>
                        </a:lnTo>
                        <a:lnTo>
                          <a:pt x="134" y="302"/>
                        </a:lnTo>
                        <a:lnTo>
                          <a:pt x="134" y="292"/>
                        </a:lnTo>
                        <a:lnTo>
                          <a:pt x="130" y="280"/>
                        </a:lnTo>
                        <a:lnTo>
                          <a:pt x="124" y="270"/>
                        </a:lnTo>
                        <a:lnTo>
                          <a:pt x="120" y="262"/>
                        </a:lnTo>
                        <a:lnTo>
                          <a:pt x="108" y="252"/>
                        </a:lnTo>
                        <a:lnTo>
                          <a:pt x="110" y="246"/>
                        </a:lnTo>
                        <a:lnTo>
                          <a:pt x="110" y="240"/>
                        </a:lnTo>
                        <a:lnTo>
                          <a:pt x="112" y="234"/>
                        </a:lnTo>
                        <a:lnTo>
                          <a:pt x="112" y="228"/>
                        </a:lnTo>
                        <a:lnTo>
                          <a:pt x="112" y="220"/>
                        </a:lnTo>
                        <a:lnTo>
                          <a:pt x="110" y="214"/>
                        </a:lnTo>
                        <a:lnTo>
                          <a:pt x="102" y="204"/>
                        </a:lnTo>
                        <a:lnTo>
                          <a:pt x="94" y="196"/>
                        </a:lnTo>
                        <a:lnTo>
                          <a:pt x="92" y="190"/>
                        </a:lnTo>
                        <a:lnTo>
                          <a:pt x="90" y="180"/>
                        </a:lnTo>
                        <a:lnTo>
                          <a:pt x="92" y="172"/>
                        </a:lnTo>
                        <a:lnTo>
                          <a:pt x="94" y="168"/>
                        </a:lnTo>
                        <a:lnTo>
                          <a:pt x="98" y="162"/>
                        </a:lnTo>
                        <a:lnTo>
                          <a:pt x="106" y="156"/>
                        </a:lnTo>
                        <a:lnTo>
                          <a:pt x="118" y="148"/>
                        </a:lnTo>
                        <a:lnTo>
                          <a:pt x="124" y="144"/>
                        </a:lnTo>
                        <a:lnTo>
                          <a:pt x="130" y="140"/>
                        </a:lnTo>
                        <a:lnTo>
                          <a:pt x="132" y="134"/>
                        </a:lnTo>
                        <a:lnTo>
                          <a:pt x="134" y="130"/>
                        </a:lnTo>
                        <a:lnTo>
                          <a:pt x="132" y="128"/>
                        </a:lnTo>
                        <a:lnTo>
                          <a:pt x="126" y="126"/>
                        </a:lnTo>
                        <a:lnTo>
                          <a:pt x="120" y="122"/>
                        </a:lnTo>
                        <a:lnTo>
                          <a:pt x="114" y="118"/>
                        </a:lnTo>
                        <a:lnTo>
                          <a:pt x="108" y="116"/>
                        </a:lnTo>
                        <a:lnTo>
                          <a:pt x="110" y="106"/>
                        </a:lnTo>
                        <a:lnTo>
                          <a:pt x="110" y="102"/>
                        </a:lnTo>
                        <a:lnTo>
                          <a:pt x="108" y="98"/>
                        </a:lnTo>
                        <a:lnTo>
                          <a:pt x="104" y="96"/>
                        </a:lnTo>
                        <a:lnTo>
                          <a:pt x="100" y="94"/>
                        </a:lnTo>
                        <a:lnTo>
                          <a:pt x="98" y="90"/>
                        </a:lnTo>
                        <a:lnTo>
                          <a:pt x="96" y="84"/>
                        </a:lnTo>
                        <a:lnTo>
                          <a:pt x="94" y="82"/>
                        </a:lnTo>
                        <a:lnTo>
                          <a:pt x="90" y="82"/>
                        </a:lnTo>
                        <a:lnTo>
                          <a:pt x="84" y="82"/>
                        </a:lnTo>
                        <a:lnTo>
                          <a:pt x="80" y="80"/>
                        </a:lnTo>
                        <a:lnTo>
                          <a:pt x="78" y="76"/>
                        </a:lnTo>
                        <a:lnTo>
                          <a:pt x="76" y="68"/>
                        </a:lnTo>
                        <a:lnTo>
                          <a:pt x="76" y="64"/>
                        </a:lnTo>
                        <a:lnTo>
                          <a:pt x="78" y="58"/>
                        </a:lnTo>
                        <a:lnTo>
                          <a:pt x="82" y="52"/>
                        </a:lnTo>
                        <a:lnTo>
                          <a:pt x="88" y="50"/>
                        </a:lnTo>
                        <a:lnTo>
                          <a:pt x="86" y="48"/>
                        </a:lnTo>
                        <a:lnTo>
                          <a:pt x="88" y="44"/>
                        </a:lnTo>
                        <a:lnTo>
                          <a:pt x="84" y="28"/>
                        </a:lnTo>
                        <a:lnTo>
                          <a:pt x="82" y="18"/>
                        </a:lnTo>
                        <a:lnTo>
                          <a:pt x="80" y="14"/>
                        </a:lnTo>
                        <a:lnTo>
                          <a:pt x="76" y="14"/>
                        </a:lnTo>
                        <a:lnTo>
                          <a:pt x="72" y="12"/>
                        </a:lnTo>
                        <a:lnTo>
                          <a:pt x="72" y="10"/>
                        </a:lnTo>
                        <a:lnTo>
                          <a:pt x="68" y="4"/>
                        </a:lnTo>
                        <a:lnTo>
                          <a:pt x="66" y="2"/>
                        </a:lnTo>
                        <a:lnTo>
                          <a:pt x="62" y="0"/>
                        </a:lnTo>
                        <a:lnTo>
                          <a:pt x="56" y="0"/>
                        </a:lnTo>
                        <a:lnTo>
                          <a:pt x="56" y="8"/>
                        </a:lnTo>
                        <a:lnTo>
                          <a:pt x="54" y="14"/>
                        </a:lnTo>
                        <a:lnTo>
                          <a:pt x="56" y="20"/>
                        </a:lnTo>
                        <a:lnTo>
                          <a:pt x="50" y="20"/>
                        </a:lnTo>
                        <a:lnTo>
                          <a:pt x="44" y="22"/>
                        </a:lnTo>
                        <a:lnTo>
                          <a:pt x="36" y="28"/>
                        </a:lnTo>
                        <a:lnTo>
                          <a:pt x="30" y="34"/>
                        </a:lnTo>
                        <a:lnTo>
                          <a:pt x="28" y="36"/>
                        </a:lnTo>
                        <a:lnTo>
                          <a:pt x="30" y="40"/>
                        </a:lnTo>
                        <a:lnTo>
                          <a:pt x="32" y="42"/>
                        </a:lnTo>
                        <a:lnTo>
                          <a:pt x="26" y="60"/>
                        </a:lnTo>
                        <a:lnTo>
                          <a:pt x="26" y="62"/>
                        </a:lnTo>
                        <a:lnTo>
                          <a:pt x="28" y="64"/>
                        </a:lnTo>
                        <a:lnTo>
                          <a:pt x="30" y="64"/>
                        </a:lnTo>
                        <a:lnTo>
                          <a:pt x="28" y="70"/>
                        </a:lnTo>
                        <a:lnTo>
                          <a:pt x="26" y="74"/>
                        </a:lnTo>
                        <a:lnTo>
                          <a:pt x="20" y="84"/>
                        </a:lnTo>
                        <a:lnTo>
                          <a:pt x="18" y="84"/>
                        </a:lnTo>
                        <a:lnTo>
                          <a:pt x="16" y="82"/>
                        </a:lnTo>
                        <a:lnTo>
                          <a:pt x="12" y="86"/>
                        </a:lnTo>
                        <a:lnTo>
                          <a:pt x="10" y="86"/>
                        </a:lnTo>
                        <a:lnTo>
                          <a:pt x="12" y="92"/>
                        </a:lnTo>
                        <a:lnTo>
                          <a:pt x="12" y="100"/>
                        </a:lnTo>
                        <a:lnTo>
                          <a:pt x="10" y="110"/>
                        </a:lnTo>
                        <a:lnTo>
                          <a:pt x="10" y="118"/>
                        </a:lnTo>
                        <a:lnTo>
                          <a:pt x="4" y="118"/>
                        </a:lnTo>
                        <a:lnTo>
                          <a:pt x="2" y="124"/>
                        </a:lnTo>
                        <a:lnTo>
                          <a:pt x="0" y="130"/>
                        </a:lnTo>
                        <a:lnTo>
                          <a:pt x="0" y="13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91" name="îṡļïḋè"/>
                  <p:cNvSpPr/>
                  <p:nvPr/>
                </p:nvSpPr>
                <p:spPr bwMode="auto">
                  <a:xfrm>
                    <a:off x="6741464" y="3052258"/>
                    <a:ext cx="147361" cy="161122"/>
                  </a:xfrm>
                  <a:custGeom>
                    <a:avLst/>
                    <a:gdLst>
                      <a:gd name="T0" fmla="*/ 2147483647 w 84"/>
                      <a:gd name="T1" fmla="*/ 2147483647 h 96"/>
                      <a:gd name="T2" fmla="*/ 2147483647 w 84"/>
                      <a:gd name="T3" fmla="*/ 2147483647 h 96"/>
                      <a:gd name="T4" fmla="*/ 2147483647 w 84"/>
                      <a:gd name="T5" fmla="*/ 2147483647 h 96"/>
                      <a:gd name="T6" fmla="*/ 2147483647 w 84"/>
                      <a:gd name="T7" fmla="*/ 2147483647 h 96"/>
                      <a:gd name="T8" fmla="*/ 2147483647 w 84"/>
                      <a:gd name="T9" fmla="*/ 2147483647 h 96"/>
                      <a:gd name="T10" fmla="*/ 2147483647 w 84"/>
                      <a:gd name="T11" fmla="*/ 2147483647 h 96"/>
                      <a:gd name="T12" fmla="*/ 2147483647 w 84"/>
                      <a:gd name="T13" fmla="*/ 2147483647 h 96"/>
                      <a:gd name="T14" fmla="*/ 2147483647 w 84"/>
                      <a:gd name="T15" fmla="*/ 2147483647 h 96"/>
                      <a:gd name="T16" fmla="*/ 2147483647 w 84"/>
                      <a:gd name="T17" fmla="*/ 2147483647 h 96"/>
                      <a:gd name="T18" fmla="*/ 2147483647 w 84"/>
                      <a:gd name="T19" fmla="*/ 2147483647 h 96"/>
                      <a:gd name="T20" fmla="*/ 2147483647 w 84"/>
                      <a:gd name="T21" fmla="*/ 2147483647 h 96"/>
                      <a:gd name="T22" fmla="*/ 2147483647 w 84"/>
                      <a:gd name="T23" fmla="*/ 2147483647 h 96"/>
                      <a:gd name="T24" fmla="*/ 2147483647 w 84"/>
                      <a:gd name="T25" fmla="*/ 2147483647 h 96"/>
                      <a:gd name="T26" fmla="*/ 2147483647 w 84"/>
                      <a:gd name="T27" fmla="*/ 2147483647 h 96"/>
                      <a:gd name="T28" fmla="*/ 2147483647 w 84"/>
                      <a:gd name="T29" fmla="*/ 2147483647 h 96"/>
                      <a:gd name="T30" fmla="*/ 2147483647 w 84"/>
                      <a:gd name="T31" fmla="*/ 2147483647 h 96"/>
                      <a:gd name="T32" fmla="*/ 2147483647 w 84"/>
                      <a:gd name="T33" fmla="*/ 2147483647 h 96"/>
                      <a:gd name="T34" fmla="*/ 0 w 84"/>
                      <a:gd name="T35" fmla="*/ 2147483647 h 96"/>
                      <a:gd name="T36" fmla="*/ 2147483647 w 84"/>
                      <a:gd name="T37" fmla="*/ 0 h 96"/>
                      <a:gd name="T38" fmla="*/ 2147483647 w 84"/>
                      <a:gd name="T39" fmla="*/ 2147483647 h 96"/>
                      <a:gd name="T40" fmla="*/ 2147483647 w 84"/>
                      <a:gd name="T41" fmla="*/ 2147483647 h 96"/>
                      <a:gd name="T42" fmla="*/ 2147483647 w 84"/>
                      <a:gd name="T43" fmla="*/ 2147483647 h 96"/>
                      <a:gd name="T44" fmla="*/ 2147483647 w 84"/>
                      <a:gd name="T45" fmla="*/ 2147483647 h 96"/>
                      <a:gd name="T46" fmla="*/ 2147483647 w 84"/>
                      <a:gd name="T47" fmla="*/ 2147483647 h 96"/>
                      <a:gd name="T48" fmla="*/ 2147483647 w 84"/>
                      <a:gd name="T49" fmla="*/ 2147483647 h 96"/>
                      <a:gd name="T50" fmla="*/ 2147483647 w 84"/>
                      <a:gd name="T51" fmla="*/ 2147483647 h 96"/>
                      <a:gd name="T52" fmla="*/ 2147483647 w 84"/>
                      <a:gd name="T53" fmla="*/ 2147483647 h 96"/>
                      <a:gd name="T54" fmla="*/ 2147483647 w 84"/>
                      <a:gd name="T55" fmla="*/ 2147483647 h 96"/>
                      <a:gd name="T56" fmla="*/ 2147483647 w 84"/>
                      <a:gd name="T57" fmla="*/ 2147483647 h 96"/>
                      <a:gd name="T58" fmla="*/ 2147483647 w 84"/>
                      <a:gd name="T59" fmla="*/ 2147483647 h 96"/>
                      <a:gd name="T60" fmla="*/ 2147483647 w 84"/>
                      <a:gd name="T61" fmla="*/ 2147483647 h 96"/>
                      <a:gd name="T62" fmla="*/ 2147483647 w 84"/>
                      <a:gd name="T63" fmla="*/ 2147483647 h 9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84"/>
                      <a:gd name="T97" fmla="*/ 0 h 96"/>
                      <a:gd name="T98" fmla="*/ 84 w 84"/>
                      <a:gd name="T99" fmla="*/ 96 h 96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84" h="96">
                        <a:moveTo>
                          <a:pt x="82" y="82"/>
                        </a:moveTo>
                        <a:lnTo>
                          <a:pt x="80" y="86"/>
                        </a:lnTo>
                        <a:lnTo>
                          <a:pt x="78" y="96"/>
                        </a:lnTo>
                        <a:lnTo>
                          <a:pt x="74" y="88"/>
                        </a:lnTo>
                        <a:lnTo>
                          <a:pt x="72" y="84"/>
                        </a:lnTo>
                        <a:lnTo>
                          <a:pt x="70" y="76"/>
                        </a:lnTo>
                        <a:lnTo>
                          <a:pt x="64" y="70"/>
                        </a:lnTo>
                        <a:lnTo>
                          <a:pt x="58" y="72"/>
                        </a:lnTo>
                        <a:lnTo>
                          <a:pt x="52" y="72"/>
                        </a:lnTo>
                        <a:lnTo>
                          <a:pt x="50" y="70"/>
                        </a:lnTo>
                        <a:lnTo>
                          <a:pt x="48" y="68"/>
                        </a:lnTo>
                        <a:lnTo>
                          <a:pt x="46" y="66"/>
                        </a:lnTo>
                        <a:lnTo>
                          <a:pt x="46" y="72"/>
                        </a:lnTo>
                        <a:lnTo>
                          <a:pt x="40" y="80"/>
                        </a:lnTo>
                        <a:lnTo>
                          <a:pt x="32" y="84"/>
                        </a:lnTo>
                        <a:lnTo>
                          <a:pt x="26" y="86"/>
                        </a:lnTo>
                        <a:lnTo>
                          <a:pt x="24" y="76"/>
                        </a:lnTo>
                        <a:lnTo>
                          <a:pt x="22" y="70"/>
                        </a:lnTo>
                        <a:lnTo>
                          <a:pt x="22" y="62"/>
                        </a:lnTo>
                        <a:lnTo>
                          <a:pt x="20" y="58"/>
                        </a:lnTo>
                        <a:lnTo>
                          <a:pt x="18" y="54"/>
                        </a:lnTo>
                        <a:lnTo>
                          <a:pt x="14" y="52"/>
                        </a:lnTo>
                        <a:lnTo>
                          <a:pt x="14" y="50"/>
                        </a:lnTo>
                        <a:lnTo>
                          <a:pt x="16" y="40"/>
                        </a:lnTo>
                        <a:lnTo>
                          <a:pt x="10" y="36"/>
                        </a:lnTo>
                        <a:lnTo>
                          <a:pt x="8" y="34"/>
                        </a:lnTo>
                        <a:lnTo>
                          <a:pt x="6" y="30"/>
                        </a:lnTo>
                        <a:lnTo>
                          <a:pt x="6" y="28"/>
                        </a:lnTo>
                        <a:lnTo>
                          <a:pt x="8" y="26"/>
                        </a:lnTo>
                        <a:lnTo>
                          <a:pt x="10" y="26"/>
                        </a:lnTo>
                        <a:lnTo>
                          <a:pt x="12" y="22"/>
                        </a:lnTo>
                        <a:lnTo>
                          <a:pt x="10" y="18"/>
                        </a:lnTo>
                        <a:lnTo>
                          <a:pt x="6" y="14"/>
                        </a:lnTo>
                        <a:lnTo>
                          <a:pt x="2" y="10"/>
                        </a:lnTo>
                        <a:lnTo>
                          <a:pt x="0" y="6"/>
                        </a:lnTo>
                        <a:lnTo>
                          <a:pt x="0" y="4"/>
                        </a:lnTo>
                        <a:lnTo>
                          <a:pt x="2" y="2"/>
                        </a:lnTo>
                        <a:lnTo>
                          <a:pt x="6" y="0"/>
                        </a:lnTo>
                        <a:lnTo>
                          <a:pt x="20" y="6"/>
                        </a:lnTo>
                        <a:lnTo>
                          <a:pt x="24" y="10"/>
                        </a:lnTo>
                        <a:lnTo>
                          <a:pt x="28" y="12"/>
                        </a:lnTo>
                        <a:lnTo>
                          <a:pt x="28" y="16"/>
                        </a:lnTo>
                        <a:lnTo>
                          <a:pt x="28" y="20"/>
                        </a:lnTo>
                        <a:lnTo>
                          <a:pt x="28" y="22"/>
                        </a:lnTo>
                        <a:lnTo>
                          <a:pt x="30" y="24"/>
                        </a:lnTo>
                        <a:lnTo>
                          <a:pt x="34" y="26"/>
                        </a:lnTo>
                        <a:lnTo>
                          <a:pt x="38" y="26"/>
                        </a:lnTo>
                        <a:lnTo>
                          <a:pt x="46" y="26"/>
                        </a:lnTo>
                        <a:lnTo>
                          <a:pt x="70" y="26"/>
                        </a:lnTo>
                        <a:lnTo>
                          <a:pt x="70" y="30"/>
                        </a:lnTo>
                        <a:lnTo>
                          <a:pt x="52" y="50"/>
                        </a:lnTo>
                        <a:lnTo>
                          <a:pt x="56" y="56"/>
                        </a:lnTo>
                        <a:lnTo>
                          <a:pt x="60" y="60"/>
                        </a:lnTo>
                        <a:lnTo>
                          <a:pt x="62" y="62"/>
                        </a:lnTo>
                        <a:lnTo>
                          <a:pt x="66" y="60"/>
                        </a:lnTo>
                        <a:lnTo>
                          <a:pt x="68" y="56"/>
                        </a:lnTo>
                        <a:lnTo>
                          <a:pt x="68" y="52"/>
                        </a:lnTo>
                        <a:lnTo>
                          <a:pt x="70" y="50"/>
                        </a:lnTo>
                        <a:lnTo>
                          <a:pt x="74" y="56"/>
                        </a:lnTo>
                        <a:lnTo>
                          <a:pt x="78" y="66"/>
                        </a:lnTo>
                        <a:lnTo>
                          <a:pt x="78" y="76"/>
                        </a:lnTo>
                        <a:lnTo>
                          <a:pt x="82" y="78"/>
                        </a:lnTo>
                        <a:lnTo>
                          <a:pt x="84" y="80"/>
                        </a:lnTo>
                        <a:lnTo>
                          <a:pt x="82" y="8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92" name="iśḷîḋe"/>
                  <p:cNvSpPr/>
                  <p:nvPr/>
                </p:nvSpPr>
                <p:spPr bwMode="auto">
                  <a:xfrm>
                    <a:off x="6216744" y="2769244"/>
                    <a:ext cx="758845" cy="839233"/>
                  </a:xfrm>
                  <a:custGeom>
                    <a:avLst/>
                    <a:gdLst>
                      <a:gd name="T0" fmla="*/ 2147483647 w 434"/>
                      <a:gd name="T1" fmla="*/ 2147483647 h 502"/>
                      <a:gd name="T2" fmla="*/ 2147483647 w 434"/>
                      <a:gd name="T3" fmla="*/ 2147483647 h 502"/>
                      <a:gd name="T4" fmla="*/ 2147483647 w 434"/>
                      <a:gd name="T5" fmla="*/ 2147483647 h 502"/>
                      <a:gd name="T6" fmla="*/ 2147483647 w 434"/>
                      <a:gd name="T7" fmla="*/ 2147483647 h 502"/>
                      <a:gd name="T8" fmla="*/ 2147483647 w 434"/>
                      <a:gd name="T9" fmla="*/ 2147483647 h 502"/>
                      <a:gd name="T10" fmla="*/ 2147483647 w 434"/>
                      <a:gd name="T11" fmla="*/ 2147483647 h 502"/>
                      <a:gd name="T12" fmla="*/ 2147483647 w 434"/>
                      <a:gd name="T13" fmla="*/ 2147483647 h 502"/>
                      <a:gd name="T14" fmla="*/ 2147483647 w 434"/>
                      <a:gd name="T15" fmla="*/ 2147483647 h 502"/>
                      <a:gd name="T16" fmla="*/ 2147483647 w 434"/>
                      <a:gd name="T17" fmla="*/ 2147483647 h 502"/>
                      <a:gd name="T18" fmla="*/ 2147483647 w 434"/>
                      <a:gd name="T19" fmla="*/ 2147483647 h 502"/>
                      <a:gd name="T20" fmla="*/ 2147483647 w 434"/>
                      <a:gd name="T21" fmla="*/ 2147483647 h 502"/>
                      <a:gd name="T22" fmla="*/ 2147483647 w 434"/>
                      <a:gd name="T23" fmla="*/ 2147483647 h 502"/>
                      <a:gd name="T24" fmla="*/ 2147483647 w 434"/>
                      <a:gd name="T25" fmla="*/ 2147483647 h 502"/>
                      <a:gd name="T26" fmla="*/ 2147483647 w 434"/>
                      <a:gd name="T27" fmla="*/ 2147483647 h 502"/>
                      <a:gd name="T28" fmla="*/ 2147483647 w 434"/>
                      <a:gd name="T29" fmla="*/ 2147483647 h 502"/>
                      <a:gd name="T30" fmla="*/ 2147483647 w 434"/>
                      <a:gd name="T31" fmla="*/ 2147483647 h 502"/>
                      <a:gd name="T32" fmla="*/ 2147483647 w 434"/>
                      <a:gd name="T33" fmla="*/ 2147483647 h 502"/>
                      <a:gd name="T34" fmla="*/ 2147483647 w 434"/>
                      <a:gd name="T35" fmla="*/ 2147483647 h 502"/>
                      <a:gd name="T36" fmla="*/ 2147483647 w 434"/>
                      <a:gd name="T37" fmla="*/ 2147483647 h 502"/>
                      <a:gd name="T38" fmla="*/ 2147483647 w 434"/>
                      <a:gd name="T39" fmla="*/ 2147483647 h 502"/>
                      <a:gd name="T40" fmla="*/ 2147483647 w 434"/>
                      <a:gd name="T41" fmla="*/ 2147483647 h 502"/>
                      <a:gd name="T42" fmla="*/ 2147483647 w 434"/>
                      <a:gd name="T43" fmla="*/ 2147483647 h 502"/>
                      <a:gd name="T44" fmla="*/ 2147483647 w 434"/>
                      <a:gd name="T45" fmla="*/ 2147483647 h 502"/>
                      <a:gd name="T46" fmla="*/ 2147483647 w 434"/>
                      <a:gd name="T47" fmla="*/ 2147483647 h 502"/>
                      <a:gd name="T48" fmla="*/ 2147483647 w 434"/>
                      <a:gd name="T49" fmla="*/ 2147483647 h 502"/>
                      <a:gd name="T50" fmla="*/ 2147483647 w 434"/>
                      <a:gd name="T51" fmla="*/ 2147483647 h 502"/>
                      <a:gd name="T52" fmla="*/ 2147483647 w 434"/>
                      <a:gd name="T53" fmla="*/ 2147483647 h 502"/>
                      <a:gd name="T54" fmla="*/ 2147483647 w 434"/>
                      <a:gd name="T55" fmla="*/ 2147483647 h 502"/>
                      <a:gd name="T56" fmla="*/ 2147483647 w 434"/>
                      <a:gd name="T57" fmla="*/ 2147483647 h 502"/>
                      <a:gd name="T58" fmla="*/ 2147483647 w 434"/>
                      <a:gd name="T59" fmla="*/ 2147483647 h 502"/>
                      <a:gd name="T60" fmla="*/ 2147483647 w 434"/>
                      <a:gd name="T61" fmla="*/ 2147483647 h 502"/>
                      <a:gd name="T62" fmla="*/ 0 w 434"/>
                      <a:gd name="T63" fmla="*/ 2147483647 h 502"/>
                      <a:gd name="T64" fmla="*/ 2147483647 w 434"/>
                      <a:gd name="T65" fmla="*/ 2147483647 h 502"/>
                      <a:gd name="T66" fmla="*/ 2147483647 w 434"/>
                      <a:gd name="T67" fmla="*/ 2147483647 h 502"/>
                      <a:gd name="T68" fmla="*/ 2147483647 w 434"/>
                      <a:gd name="T69" fmla="*/ 2147483647 h 502"/>
                      <a:gd name="T70" fmla="*/ 2147483647 w 434"/>
                      <a:gd name="T71" fmla="*/ 2147483647 h 502"/>
                      <a:gd name="T72" fmla="*/ 2147483647 w 434"/>
                      <a:gd name="T73" fmla="*/ 2147483647 h 502"/>
                      <a:gd name="T74" fmla="*/ 2147483647 w 434"/>
                      <a:gd name="T75" fmla="*/ 2147483647 h 502"/>
                      <a:gd name="T76" fmla="*/ 2147483647 w 434"/>
                      <a:gd name="T77" fmla="*/ 2147483647 h 502"/>
                      <a:gd name="T78" fmla="*/ 2147483647 w 434"/>
                      <a:gd name="T79" fmla="*/ 2147483647 h 502"/>
                      <a:gd name="T80" fmla="*/ 2147483647 w 434"/>
                      <a:gd name="T81" fmla="*/ 2147483647 h 502"/>
                      <a:gd name="T82" fmla="*/ 2147483647 w 434"/>
                      <a:gd name="T83" fmla="*/ 2147483647 h 502"/>
                      <a:gd name="T84" fmla="*/ 2147483647 w 434"/>
                      <a:gd name="T85" fmla="*/ 2147483647 h 502"/>
                      <a:gd name="T86" fmla="*/ 2147483647 w 434"/>
                      <a:gd name="T87" fmla="*/ 0 h 502"/>
                      <a:gd name="T88" fmla="*/ 2147483647 w 434"/>
                      <a:gd name="T89" fmla="*/ 2147483647 h 502"/>
                      <a:gd name="T90" fmla="*/ 2147483647 w 434"/>
                      <a:gd name="T91" fmla="*/ 2147483647 h 502"/>
                      <a:gd name="T92" fmla="*/ 2147483647 w 434"/>
                      <a:gd name="T93" fmla="*/ 2147483647 h 502"/>
                      <a:gd name="T94" fmla="*/ 2147483647 w 434"/>
                      <a:gd name="T95" fmla="*/ 2147483647 h 502"/>
                      <a:gd name="T96" fmla="*/ 2147483647 w 434"/>
                      <a:gd name="T97" fmla="*/ 2147483647 h 502"/>
                      <a:gd name="T98" fmla="*/ 2147483647 w 434"/>
                      <a:gd name="T99" fmla="*/ 2147483647 h 502"/>
                      <a:gd name="T100" fmla="*/ 2147483647 w 434"/>
                      <a:gd name="T101" fmla="*/ 2147483647 h 502"/>
                      <a:gd name="T102" fmla="*/ 2147483647 w 434"/>
                      <a:gd name="T103" fmla="*/ 2147483647 h 502"/>
                      <a:gd name="T104" fmla="*/ 2147483647 w 434"/>
                      <a:gd name="T105" fmla="*/ 2147483647 h 502"/>
                      <a:gd name="T106" fmla="*/ 2147483647 w 434"/>
                      <a:gd name="T107" fmla="*/ 2147483647 h 502"/>
                      <a:gd name="T108" fmla="*/ 2147483647 w 434"/>
                      <a:gd name="T109" fmla="*/ 2147483647 h 502"/>
                      <a:gd name="T110" fmla="*/ 2147483647 w 434"/>
                      <a:gd name="T111" fmla="*/ 2147483647 h 502"/>
                      <a:gd name="T112" fmla="*/ 2147483647 w 434"/>
                      <a:gd name="T113" fmla="*/ 2147483647 h 502"/>
                      <a:gd name="T114" fmla="*/ 2147483647 w 434"/>
                      <a:gd name="T115" fmla="*/ 2147483647 h 502"/>
                      <a:gd name="T116" fmla="*/ 2147483647 w 434"/>
                      <a:gd name="T117" fmla="*/ 2147483647 h 502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  <a:gd name="T174" fmla="*/ 0 60000 65536"/>
                      <a:gd name="T175" fmla="*/ 0 60000 65536"/>
                      <a:gd name="T176" fmla="*/ 0 60000 65536"/>
                      <a:gd name="T177" fmla="*/ 0 w 434"/>
                      <a:gd name="T178" fmla="*/ 0 h 502"/>
                      <a:gd name="T179" fmla="*/ 434 w 434"/>
                      <a:gd name="T180" fmla="*/ 502 h 502"/>
                    </a:gdLst>
                    <a:ahLst/>
                    <a:cxnLst>
                      <a:cxn ang="T118">
                        <a:pos x="T0" y="T1"/>
                      </a:cxn>
                      <a:cxn ang="T119">
                        <a:pos x="T2" y="T3"/>
                      </a:cxn>
                      <a:cxn ang="T120">
                        <a:pos x="T4" y="T5"/>
                      </a:cxn>
                      <a:cxn ang="T121">
                        <a:pos x="T6" y="T7"/>
                      </a:cxn>
                      <a:cxn ang="T122">
                        <a:pos x="T8" y="T9"/>
                      </a:cxn>
                      <a:cxn ang="T123">
                        <a:pos x="T10" y="T11"/>
                      </a:cxn>
                      <a:cxn ang="T124">
                        <a:pos x="T12" y="T13"/>
                      </a:cxn>
                      <a:cxn ang="T125">
                        <a:pos x="T14" y="T15"/>
                      </a:cxn>
                      <a:cxn ang="T126">
                        <a:pos x="T16" y="T17"/>
                      </a:cxn>
                      <a:cxn ang="T127">
                        <a:pos x="T18" y="T19"/>
                      </a:cxn>
                      <a:cxn ang="T128">
                        <a:pos x="T20" y="T21"/>
                      </a:cxn>
                      <a:cxn ang="T129">
                        <a:pos x="T22" y="T23"/>
                      </a:cxn>
                      <a:cxn ang="T130">
                        <a:pos x="T24" y="T25"/>
                      </a:cxn>
                      <a:cxn ang="T131">
                        <a:pos x="T26" y="T27"/>
                      </a:cxn>
                      <a:cxn ang="T132">
                        <a:pos x="T28" y="T29"/>
                      </a:cxn>
                      <a:cxn ang="T133">
                        <a:pos x="T30" y="T31"/>
                      </a:cxn>
                      <a:cxn ang="T134">
                        <a:pos x="T32" y="T33"/>
                      </a:cxn>
                      <a:cxn ang="T135">
                        <a:pos x="T34" y="T35"/>
                      </a:cxn>
                      <a:cxn ang="T136">
                        <a:pos x="T36" y="T37"/>
                      </a:cxn>
                      <a:cxn ang="T137">
                        <a:pos x="T38" y="T39"/>
                      </a:cxn>
                      <a:cxn ang="T138">
                        <a:pos x="T40" y="T41"/>
                      </a:cxn>
                      <a:cxn ang="T139">
                        <a:pos x="T42" y="T43"/>
                      </a:cxn>
                      <a:cxn ang="T140">
                        <a:pos x="T44" y="T45"/>
                      </a:cxn>
                      <a:cxn ang="T141">
                        <a:pos x="T46" y="T47"/>
                      </a:cxn>
                      <a:cxn ang="T142">
                        <a:pos x="T48" y="T49"/>
                      </a:cxn>
                      <a:cxn ang="T143">
                        <a:pos x="T50" y="T51"/>
                      </a:cxn>
                      <a:cxn ang="T144">
                        <a:pos x="T52" y="T53"/>
                      </a:cxn>
                      <a:cxn ang="T145">
                        <a:pos x="T54" y="T55"/>
                      </a:cxn>
                      <a:cxn ang="T146">
                        <a:pos x="T56" y="T57"/>
                      </a:cxn>
                      <a:cxn ang="T147">
                        <a:pos x="T58" y="T59"/>
                      </a:cxn>
                      <a:cxn ang="T148">
                        <a:pos x="T60" y="T61"/>
                      </a:cxn>
                      <a:cxn ang="T149">
                        <a:pos x="T62" y="T63"/>
                      </a:cxn>
                      <a:cxn ang="T150">
                        <a:pos x="T64" y="T65"/>
                      </a:cxn>
                      <a:cxn ang="T151">
                        <a:pos x="T66" y="T67"/>
                      </a:cxn>
                      <a:cxn ang="T152">
                        <a:pos x="T68" y="T69"/>
                      </a:cxn>
                      <a:cxn ang="T153">
                        <a:pos x="T70" y="T71"/>
                      </a:cxn>
                      <a:cxn ang="T154">
                        <a:pos x="T72" y="T73"/>
                      </a:cxn>
                      <a:cxn ang="T155">
                        <a:pos x="T74" y="T75"/>
                      </a:cxn>
                      <a:cxn ang="T156">
                        <a:pos x="T76" y="T77"/>
                      </a:cxn>
                      <a:cxn ang="T157">
                        <a:pos x="T78" y="T79"/>
                      </a:cxn>
                      <a:cxn ang="T158">
                        <a:pos x="T80" y="T81"/>
                      </a:cxn>
                      <a:cxn ang="T159">
                        <a:pos x="T82" y="T83"/>
                      </a:cxn>
                      <a:cxn ang="T160">
                        <a:pos x="T84" y="T85"/>
                      </a:cxn>
                      <a:cxn ang="T161">
                        <a:pos x="T86" y="T87"/>
                      </a:cxn>
                      <a:cxn ang="T162">
                        <a:pos x="T88" y="T89"/>
                      </a:cxn>
                      <a:cxn ang="T163">
                        <a:pos x="T90" y="T91"/>
                      </a:cxn>
                      <a:cxn ang="T164">
                        <a:pos x="T92" y="T93"/>
                      </a:cxn>
                      <a:cxn ang="T165">
                        <a:pos x="T94" y="T95"/>
                      </a:cxn>
                      <a:cxn ang="T166">
                        <a:pos x="T96" y="T97"/>
                      </a:cxn>
                      <a:cxn ang="T167">
                        <a:pos x="T98" y="T99"/>
                      </a:cxn>
                      <a:cxn ang="T168">
                        <a:pos x="T100" y="T101"/>
                      </a:cxn>
                      <a:cxn ang="T169">
                        <a:pos x="T102" y="T103"/>
                      </a:cxn>
                      <a:cxn ang="T170">
                        <a:pos x="T104" y="T105"/>
                      </a:cxn>
                      <a:cxn ang="T171">
                        <a:pos x="T106" y="T107"/>
                      </a:cxn>
                      <a:cxn ang="T172">
                        <a:pos x="T108" y="T109"/>
                      </a:cxn>
                      <a:cxn ang="T173">
                        <a:pos x="T110" y="T111"/>
                      </a:cxn>
                      <a:cxn ang="T174">
                        <a:pos x="T112" y="T113"/>
                      </a:cxn>
                      <a:cxn ang="T175">
                        <a:pos x="T114" y="T115"/>
                      </a:cxn>
                      <a:cxn ang="T176">
                        <a:pos x="T116" y="T117"/>
                      </a:cxn>
                    </a:cxnLst>
                    <a:rect l="T177" t="T178" r="T179" b="T180"/>
                    <a:pathLst>
                      <a:path w="434" h="502">
                        <a:moveTo>
                          <a:pt x="434" y="132"/>
                        </a:moveTo>
                        <a:lnTo>
                          <a:pt x="434" y="140"/>
                        </a:lnTo>
                        <a:lnTo>
                          <a:pt x="432" y="146"/>
                        </a:lnTo>
                        <a:lnTo>
                          <a:pt x="434" y="152"/>
                        </a:lnTo>
                        <a:lnTo>
                          <a:pt x="428" y="152"/>
                        </a:lnTo>
                        <a:lnTo>
                          <a:pt x="422" y="154"/>
                        </a:lnTo>
                        <a:lnTo>
                          <a:pt x="414" y="160"/>
                        </a:lnTo>
                        <a:lnTo>
                          <a:pt x="408" y="166"/>
                        </a:lnTo>
                        <a:lnTo>
                          <a:pt x="406" y="168"/>
                        </a:lnTo>
                        <a:lnTo>
                          <a:pt x="408" y="172"/>
                        </a:lnTo>
                        <a:lnTo>
                          <a:pt x="410" y="174"/>
                        </a:lnTo>
                        <a:lnTo>
                          <a:pt x="404" y="192"/>
                        </a:lnTo>
                        <a:lnTo>
                          <a:pt x="404" y="194"/>
                        </a:lnTo>
                        <a:lnTo>
                          <a:pt x="406" y="196"/>
                        </a:lnTo>
                        <a:lnTo>
                          <a:pt x="408" y="196"/>
                        </a:lnTo>
                        <a:lnTo>
                          <a:pt x="406" y="202"/>
                        </a:lnTo>
                        <a:lnTo>
                          <a:pt x="404" y="206"/>
                        </a:lnTo>
                        <a:lnTo>
                          <a:pt x="398" y="216"/>
                        </a:lnTo>
                        <a:lnTo>
                          <a:pt x="396" y="216"/>
                        </a:lnTo>
                        <a:lnTo>
                          <a:pt x="394" y="214"/>
                        </a:lnTo>
                        <a:lnTo>
                          <a:pt x="390" y="218"/>
                        </a:lnTo>
                        <a:lnTo>
                          <a:pt x="388" y="218"/>
                        </a:lnTo>
                        <a:lnTo>
                          <a:pt x="390" y="222"/>
                        </a:lnTo>
                        <a:lnTo>
                          <a:pt x="390" y="226"/>
                        </a:lnTo>
                        <a:lnTo>
                          <a:pt x="388" y="250"/>
                        </a:lnTo>
                        <a:lnTo>
                          <a:pt x="384" y="250"/>
                        </a:lnTo>
                        <a:lnTo>
                          <a:pt x="382" y="248"/>
                        </a:lnTo>
                        <a:lnTo>
                          <a:pt x="380" y="246"/>
                        </a:lnTo>
                        <a:lnTo>
                          <a:pt x="378" y="236"/>
                        </a:lnTo>
                        <a:lnTo>
                          <a:pt x="374" y="226"/>
                        </a:lnTo>
                        <a:lnTo>
                          <a:pt x="370" y="220"/>
                        </a:lnTo>
                        <a:lnTo>
                          <a:pt x="368" y="222"/>
                        </a:lnTo>
                        <a:lnTo>
                          <a:pt x="368" y="226"/>
                        </a:lnTo>
                        <a:lnTo>
                          <a:pt x="366" y="230"/>
                        </a:lnTo>
                        <a:lnTo>
                          <a:pt x="362" y="232"/>
                        </a:lnTo>
                        <a:lnTo>
                          <a:pt x="360" y="230"/>
                        </a:lnTo>
                        <a:lnTo>
                          <a:pt x="356" y="226"/>
                        </a:lnTo>
                        <a:lnTo>
                          <a:pt x="352" y="220"/>
                        </a:lnTo>
                        <a:lnTo>
                          <a:pt x="370" y="200"/>
                        </a:lnTo>
                        <a:lnTo>
                          <a:pt x="370" y="196"/>
                        </a:lnTo>
                        <a:lnTo>
                          <a:pt x="346" y="196"/>
                        </a:lnTo>
                        <a:lnTo>
                          <a:pt x="338" y="196"/>
                        </a:lnTo>
                        <a:lnTo>
                          <a:pt x="334" y="196"/>
                        </a:lnTo>
                        <a:lnTo>
                          <a:pt x="330" y="194"/>
                        </a:lnTo>
                        <a:lnTo>
                          <a:pt x="328" y="192"/>
                        </a:lnTo>
                        <a:lnTo>
                          <a:pt x="328" y="190"/>
                        </a:lnTo>
                        <a:lnTo>
                          <a:pt x="328" y="186"/>
                        </a:lnTo>
                        <a:lnTo>
                          <a:pt x="328" y="182"/>
                        </a:lnTo>
                        <a:lnTo>
                          <a:pt x="324" y="180"/>
                        </a:lnTo>
                        <a:lnTo>
                          <a:pt x="320" y="176"/>
                        </a:lnTo>
                        <a:lnTo>
                          <a:pt x="306" y="170"/>
                        </a:lnTo>
                        <a:lnTo>
                          <a:pt x="302" y="172"/>
                        </a:lnTo>
                        <a:lnTo>
                          <a:pt x="300" y="174"/>
                        </a:lnTo>
                        <a:lnTo>
                          <a:pt x="300" y="176"/>
                        </a:lnTo>
                        <a:lnTo>
                          <a:pt x="302" y="180"/>
                        </a:lnTo>
                        <a:lnTo>
                          <a:pt x="306" y="184"/>
                        </a:lnTo>
                        <a:lnTo>
                          <a:pt x="310" y="188"/>
                        </a:lnTo>
                        <a:lnTo>
                          <a:pt x="312" y="192"/>
                        </a:lnTo>
                        <a:lnTo>
                          <a:pt x="310" y="196"/>
                        </a:lnTo>
                        <a:lnTo>
                          <a:pt x="308" y="196"/>
                        </a:lnTo>
                        <a:lnTo>
                          <a:pt x="306" y="198"/>
                        </a:lnTo>
                        <a:lnTo>
                          <a:pt x="306" y="200"/>
                        </a:lnTo>
                        <a:lnTo>
                          <a:pt x="308" y="204"/>
                        </a:lnTo>
                        <a:lnTo>
                          <a:pt x="310" y="206"/>
                        </a:lnTo>
                        <a:lnTo>
                          <a:pt x="316" y="210"/>
                        </a:lnTo>
                        <a:lnTo>
                          <a:pt x="314" y="220"/>
                        </a:lnTo>
                        <a:lnTo>
                          <a:pt x="314" y="222"/>
                        </a:lnTo>
                        <a:lnTo>
                          <a:pt x="318" y="224"/>
                        </a:lnTo>
                        <a:lnTo>
                          <a:pt x="320" y="228"/>
                        </a:lnTo>
                        <a:lnTo>
                          <a:pt x="322" y="232"/>
                        </a:lnTo>
                        <a:lnTo>
                          <a:pt x="322" y="240"/>
                        </a:lnTo>
                        <a:lnTo>
                          <a:pt x="324" y="246"/>
                        </a:lnTo>
                        <a:lnTo>
                          <a:pt x="326" y="256"/>
                        </a:lnTo>
                        <a:lnTo>
                          <a:pt x="318" y="256"/>
                        </a:lnTo>
                        <a:lnTo>
                          <a:pt x="310" y="256"/>
                        </a:lnTo>
                        <a:lnTo>
                          <a:pt x="312" y="256"/>
                        </a:lnTo>
                        <a:lnTo>
                          <a:pt x="302" y="260"/>
                        </a:lnTo>
                        <a:lnTo>
                          <a:pt x="298" y="266"/>
                        </a:lnTo>
                        <a:lnTo>
                          <a:pt x="296" y="282"/>
                        </a:lnTo>
                        <a:lnTo>
                          <a:pt x="292" y="288"/>
                        </a:lnTo>
                        <a:lnTo>
                          <a:pt x="286" y="290"/>
                        </a:lnTo>
                        <a:lnTo>
                          <a:pt x="280" y="292"/>
                        </a:lnTo>
                        <a:lnTo>
                          <a:pt x="272" y="296"/>
                        </a:lnTo>
                        <a:lnTo>
                          <a:pt x="270" y="300"/>
                        </a:lnTo>
                        <a:lnTo>
                          <a:pt x="266" y="306"/>
                        </a:lnTo>
                        <a:lnTo>
                          <a:pt x="260" y="318"/>
                        </a:lnTo>
                        <a:lnTo>
                          <a:pt x="246" y="334"/>
                        </a:lnTo>
                        <a:lnTo>
                          <a:pt x="232" y="352"/>
                        </a:lnTo>
                        <a:lnTo>
                          <a:pt x="226" y="358"/>
                        </a:lnTo>
                        <a:lnTo>
                          <a:pt x="222" y="360"/>
                        </a:lnTo>
                        <a:lnTo>
                          <a:pt x="212" y="364"/>
                        </a:lnTo>
                        <a:lnTo>
                          <a:pt x="206" y="366"/>
                        </a:lnTo>
                        <a:lnTo>
                          <a:pt x="202" y="370"/>
                        </a:lnTo>
                        <a:lnTo>
                          <a:pt x="200" y="376"/>
                        </a:lnTo>
                        <a:lnTo>
                          <a:pt x="198" y="382"/>
                        </a:lnTo>
                        <a:lnTo>
                          <a:pt x="200" y="388"/>
                        </a:lnTo>
                        <a:lnTo>
                          <a:pt x="202" y="398"/>
                        </a:lnTo>
                        <a:lnTo>
                          <a:pt x="206" y="406"/>
                        </a:lnTo>
                        <a:lnTo>
                          <a:pt x="208" y="416"/>
                        </a:lnTo>
                        <a:lnTo>
                          <a:pt x="206" y="426"/>
                        </a:lnTo>
                        <a:lnTo>
                          <a:pt x="204" y="432"/>
                        </a:lnTo>
                        <a:lnTo>
                          <a:pt x="202" y="436"/>
                        </a:lnTo>
                        <a:lnTo>
                          <a:pt x="202" y="442"/>
                        </a:lnTo>
                        <a:lnTo>
                          <a:pt x="202" y="446"/>
                        </a:lnTo>
                        <a:lnTo>
                          <a:pt x="204" y="450"/>
                        </a:lnTo>
                        <a:lnTo>
                          <a:pt x="206" y="452"/>
                        </a:lnTo>
                        <a:lnTo>
                          <a:pt x="206" y="456"/>
                        </a:lnTo>
                        <a:lnTo>
                          <a:pt x="204" y="464"/>
                        </a:lnTo>
                        <a:lnTo>
                          <a:pt x="198" y="468"/>
                        </a:lnTo>
                        <a:lnTo>
                          <a:pt x="194" y="472"/>
                        </a:lnTo>
                        <a:lnTo>
                          <a:pt x="192" y="478"/>
                        </a:lnTo>
                        <a:lnTo>
                          <a:pt x="194" y="484"/>
                        </a:lnTo>
                        <a:lnTo>
                          <a:pt x="196" y="486"/>
                        </a:lnTo>
                        <a:lnTo>
                          <a:pt x="188" y="488"/>
                        </a:lnTo>
                        <a:lnTo>
                          <a:pt x="186" y="490"/>
                        </a:lnTo>
                        <a:lnTo>
                          <a:pt x="184" y="492"/>
                        </a:lnTo>
                        <a:lnTo>
                          <a:pt x="182" y="496"/>
                        </a:lnTo>
                        <a:lnTo>
                          <a:pt x="178" y="500"/>
                        </a:lnTo>
                        <a:lnTo>
                          <a:pt x="174" y="502"/>
                        </a:lnTo>
                        <a:lnTo>
                          <a:pt x="170" y="502"/>
                        </a:lnTo>
                        <a:lnTo>
                          <a:pt x="164" y="500"/>
                        </a:lnTo>
                        <a:lnTo>
                          <a:pt x="160" y="496"/>
                        </a:lnTo>
                        <a:lnTo>
                          <a:pt x="154" y="490"/>
                        </a:lnTo>
                        <a:lnTo>
                          <a:pt x="150" y="482"/>
                        </a:lnTo>
                        <a:lnTo>
                          <a:pt x="142" y="466"/>
                        </a:lnTo>
                        <a:lnTo>
                          <a:pt x="138" y="450"/>
                        </a:lnTo>
                        <a:lnTo>
                          <a:pt x="134" y="438"/>
                        </a:lnTo>
                        <a:lnTo>
                          <a:pt x="126" y="420"/>
                        </a:lnTo>
                        <a:lnTo>
                          <a:pt x="118" y="404"/>
                        </a:lnTo>
                        <a:lnTo>
                          <a:pt x="110" y="388"/>
                        </a:lnTo>
                        <a:lnTo>
                          <a:pt x="100" y="360"/>
                        </a:lnTo>
                        <a:lnTo>
                          <a:pt x="86" y="332"/>
                        </a:lnTo>
                        <a:lnTo>
                          <a:pt x="82" y="316"/>
                        </a:lnTo>
                        <a:lnTo>
                          <a:pt x="78" y="302"/>
                        </a:lnTo>
                        <a:lnTo>
                          <a:pt x="76" y="284"/>
                        </a:lnTo>
                        <a:lnTo>
                          <a:pt x="76" y="268"/>
                        </a:lnTo>
                        <a:lnTo>
                          <a:pt x="74" y="260"/>
                        </a:lnTo>
                        <a:lnTo>
                          <a:pt x="72" y="256"/>
                        </a:lnTo>
                        <a:lnTo>
                          <a:pt x="68" y="248"/>
                        </a:lnTo>
                        <a:lnTo>
                          <a:pt x="66" y="258"/>
                        </a:lnTo>
                        <a:lnTo>
                          <a:pt x="62" y="268"/>
                        </a:lnTo>
                        <a:lnTo>
                          <a:pt x="58" y="276"/>
                        </a:lnTo>
                        <a:lnTo>
                          <a:pt x="54" y="278"/>
                        </a:lnTo>
                        <a:lnTo>
                          <a:pt x="50" y="278"/>
                        </a:lnTo>
                        <a:lnTo>
                          <a:pt x="44" y="276"/>
                        </a:lnTo>
                        <a:lnTo>
                          <a:pt x="38" y="274"/>
                        </a:lnTo>
                        <a:lnTo>
                          <a:pt x="28" y="266"/>
                        </a:lnTo>
                        <a:lnTo>
                          <a:pt x="20" y="256"/>
                        </a:lnTo>
                        <a:lnTo>
                          <a:pt x="14" y="248"/>
                        </a:lnTo>
                        <a:lnTo>
                          <a:pt x="20" y="246"/>
                        </a:lnTo>
                        <a:lnTo>
                          <a:pt x="24" y="244"/>
                        </a:lnTo>
                        <a:lnTo>
                          <a:pt x="30" y="240"/>
                        </a:lnTo>
                        <a:lnTo>
                          <a:pt x="32" y="234"/>
                        </a:lnTo>
                        <a:lnTo>
                          <a:pt x="24" y="238"/>
                        </a:lnTo>
                        <a:lnTo>
                          <a:pt x="24" y="240"/>
                        </a:lnTo>
                        <a:lnTo>
                          <a:pt x="20" y="242"/>
                        </a:lnTo>
                        <a:lnTo>
                          <a:pt x="14" y="238"/>
                        </a:lnTo>
                        <a:lnTo>
                          <a:pt x="8" y="232"/>
                        </a:lnTo>
                        <a:lnTo>
                          <a:pt x="2" y="224"/>
                        </a:lnTo>
                        <a:lnTo>
                          <a:pt x="0" y="220"/>
                        </a:lnTo>
                        <a:lnTo>
                          <a:pt x="0" y="214"/>
                        </a:lnTo>
                        <a:lnTo>
                          <a:pt x="2" y="212"/>
                        </a:lnTo>
                        <a:lnTo>
                          <a:pt x="4" y="210"/>
                        </a:lnTo>
                        <a:lnTo>
                          <a:pt x="8" y="210"/>
                        </a:lnTo>
                        <a:lnTo>
                          <a:pt x="12" y="210"/>
                        </a:lnTo>
                        <a:lnTo>
                          <a:pt x="16" y="212"/>
                        </a:lnTo>
                        <a:lnTo>
                          <a:pt x="20" y="214"/>
                        </a:lnTo>
                        <a:lnTo>
                          <a:pt x="30" y="212"/>
                        </a:lnTo>
                        <a:lnTo>
                          <a:pt x="36" y="208"/>
                        </a:lnTo>
                        <a:lnTo>
                          <a:pt x="38" y="204"/>
                        </a:lnTo>
                        <a:lnTo>
                          <a:pt x="36" y="196"/>
                        </a:lnTo>
                        <a:lnTo>
                          <a:pt x="32" y="192"/>
                        </a:lnTo>
                        <a:lnTo>
                          <a:pt x="24" y="184"/>
                        </a:lnTo>
                        <a:lnTo>
                          <a:pt x="22" y="182"/>
                        </a:lnTo>
                        <a:lnTo>
                          <a:pt x="20" y="178"/>
                        </a:lnTo>
                        <a:lnTo>
                          <a:pt x="20" y="170"/>
                        </a:lnTo>
                        <a:lnTo>
                          <a:pt x="18" y="168"/>
                        </a:lnTo>
                        <a:lnTo>
                          <a:pt x="14" y="168"/>
                        </a:lnTo>
                        <a:lnTo>
                          <a:pt x="10" y="164"/>
                        </a:lnTo>
                        <a:lnTo>
                          <a:pt x="8" y="160"/>
                        </a:lnTo>
                        <a:lnTo>
                          <a:pt x="10" y="156"/>
                        </a:lnTo>
                        <a:lnTo>
                          <a:pt x="14" y="150"/>
                        </a:lnTo>
                        <a:lnTo>
                          <a:pt x="18" y="144"/>
                        </a:lnTo>
                        <a:lnTo>
                          <a:pt x="22" y="142"/>
                        </a:lnTo>
                        <a:lnTo>
                          <a:pt x="26" y="144"/>
                        </a:lnTo>
                        <a:lnTo>
                          <a:pt x="30" y="146"/>
                        </a:lnTo>
                        <a:lnTo>
                          <a:pt x="34" y="146"/>
                        </a:lnTo>
                        <a:lnTo>
                          <a:pt x="38" y="142"/>
                        </a:lnTo>
                        <a:lnTo>
                          <a:pt x="44" y="136"/>
                        </a:lnTo>
                        <a:lnTo>
                          <a:pt x="52" y="124"/>
                        </a:lnTo>
                        <a:lnTo>
                          <a:pt x="56" y="118"/>
                        </a:lnTo>
                        <a:lnTo>
                          <a:pt x="58" y="110"/>
                        </a:lnTo>
                        <a:lnTo>
                          <a:pt x="62" y="104"/>
                        </a:lnTo>
                        <a:lnTo>
                          <a:pt x="66" y="98"/>
                        </a:lnTo>
                        <a:lnTo>
                          <a:pt x="68" y="92"/>
                        </a:lnTo>
                        <a:lnTo>
                          <a:pt x="72" y="88"/>
                        </a:lnTo>
                        <a:lnTo>
                          <a:pt x="72" y="74"/>
                        </a:lnTo>
                        <a:lnTo>
                          <a:pt x="74" y="70"/>
                        </a:lnTo>
                        <a:lnTo>
                          <a:pt x="78" y="68"/>
                        </a:lnTo>
                        <a:lnTo>
                          <a:pt x="78" y="66"/>
                        </a:lnTo>
                        <a:lnTo>
                          <a:pt x="80" y="62"/>
                        </a:lnTo>
                        <a:lnTo>
                          <a:pt x="72" y="58"/>
                        </a:lnTo>
                        <a:lnTo>
                          <a:pt x="62" y="50"/>
                        </a:lnTo>
                        <a:lnTo>
                          <a:pt x="54" y="38"/>
                        </a:lnTo>
                        <a:lnTo>
                          <a:pt x="52" y="34"/>
                        </a:lnTo>
                        <a:lnTo>
                          <a:pt x="52" y="30"/>
                        </a:lnTo>
                        <a:lnTo>
                          <a:pt x="50" y="28"/>
                        </a:lnTo>
                        <a:lnTo>
                          <a:pt x="54" y="22"/>
                        </a:lnTo>
                        <a:lnTo>
                          <a:pt x="58" y="18"/>
                        </a:lnTo>
                        <a:lnTo>
                          <a:pt x="62" y="20"/>
                        </a:lnTo>
                        <a:lnTo>
                          <a:pt x="66" y="22"/>
                        </a:lnTo>
                        <a:lnTo>
                          <a:pt x="68" y="22"/>
                        </a:lnTo>
                        <a:lnTo>
                          <a:pt x="72" y="24"/>
                        </a:lnTo>
                        <a:lnTo>
                          <a:pt x="80" y="22"/>
                        </a:lnTo>
                        <a:lnTo>
                          <a:pt x="88" y="18"/>
                        </a:lnTo>
                        <a:lnTo>
                          <a:pt x="98" y="10"/>
                        </a:lnTo>
                        <a:lnTo>
                          <a:pt x="108" y="4"/>
                        </a:lnTo>
                        <a:lnTo>
                          <a:pt x="114" y="0"/>
                        </a:lnTo>
                        <a:lnTo>
                          <a:pt x="120" y="0"/>
                        </a:lnTo>
                        <a:lnTo>
                          <a:pt x="128" y="0"/>
                        </a:lnTo>
                        <a:lnTo>
                          <a:pt x="134" y="4"/>
                        </a:lnTo>
                        <a:lnTo>
                          <a:pt x="136" y="4"/>
                        </a:lnTo>
                        <a:lnTo>
                          <a:pt x="142" y="6"/>
                        </a:lnTo>
                        <a:lnTo>
                          <a:pt x="142" y="12"/>
                        </a:lnTo>
                        <a:lnTo>
                          <a:pt x="140" y="16"/>
                        </a:lnTo>
                        <a:lnTo>
                          <a:pt x="134" y="24"/>
                        </a:lnTo>
                        <a:lnTo>
                          <a:pt x="132" y="32"/>
                        </a:lnTo>
                        <a:lnTo>
                          <a:pt x="130" y="38"/>
                        </a:lnTo>
                        <a:lnTo>
                          <a:pt x="132" y="42"/>
                        </a:lnTo>
                        <a:lnTo>
                          <a:pt x="134" y="48"/>
                        </a:lnTo>
                        <a:lnTo>
                          <a:pt x="142" y="56"/>
                        </a:lnTo>
                        <a:lnTo>
                          <a:pt x="140" y="58"/>
                        </a:lnTo>
                        <a:lnTo>
                          <a:pt x="138" y="58"/>
                        </a:lnTo>
                        <a:lnTo>
                          <a:pt x="132" y="60"/>
                        </a:lnTo>
                        <a:lnTo>
                          <a:pt x="134" y="68"/>
                        </a:lnTo>
                        <a:lnTo>
                          <a:pt x="134" y="72"/>
                        </a:lnTo>
                        <a:lnTo>
                          <a:pt x="136" y="76"/>
                        </a:lnTo>
                        <a:lnTo>
                          <a:pt x="138" y="80"/>
                        </a:lnTo>
                        <a:lnTo>
                          <a:pt x="146" y="84"/>
                        </a:lnTo>
                        <a:lnTo>
                          <a:pt x="156" y="88"/>
                        </a:lnTo>
                        <a:lnTo>
                          <a:pt x="164" y="96"/>
                        </a:lnTo>
                        <a:lnTo>
                          <a:pt x="172" y="104"/>
                        </a:lnTo>
                        <a:lnTo>
                          <a:pt x="168" y="112"/>
                        </a:lnTo>
                        <a:lnTo>
                          <a:pt x="166" y="122"/>
                        </a:lnTo>
                        <a:lnTo>
                          <a:pt x="168" y="126"/>
                        </a:lnTo>
                        <a:lnTo>
                          <a:pt x="170" y="128"/>
                        </a:lnTo>
                        <a:lnTo>
                          <a:pt x="176" y="132"/>
                        </a:lnTo>
                        <a:lnTo>
                          <a:pt x="198" y="142"/>
                        </a:lnTo>
                        <a:lnTo>
                          <a:pt x="210" y="150"/>
                        </a:lnTo>
                        <a:lnTo>
                          <a:pt x="220" y="154"/>
                        </a:lnTo>
                        <a:lnTo>
                          <a:pt x="230" y="150"/>
                        </a:lnTo>
                        <a:lnTo>
                          <a:pt x="234" y="152"/>
                        </a:lnTo>
                        <a:lnTo>
                          <a:pt x="238" y="152"/>
                        </a:lnTo>
                        <a:lnTo>
                          <a:pt x="244" y="158"/>
                        </a:lnTo>
                        <a:lnTo>
                          <a:pt x="248" y="164"/>
                        </a:lnTo>
                        <a:lnTo>
                          <a:pt x="264" y="168"/>
                        </a:lnTo>
                        <a:lnTo>
                          <a:pt x="278" y="170"/>
                        </a:lnTo>
                        <a:lnTo>
                          <a:pt x="288" y="170"/>
                        </a:lnTo>
                        <a:lnTo>
                          <a:pt x="296" y="170"/>
                        </a:lnTo>
                        <a:lnTo>
                          <a:pt x="298" y="168"/>
                        </a:lnTo>
                        <a:lnTo>
                          <a:pt x="298" y="166"/>
                        </a:lnTo>
                        <a:lnTo>
                          <a:pt x="298" y="162"/>
                        </a:lnTo>
                        <a:lnTo>
                          <a:pt x="296" y="158"/>
                        </a:lnTo>
                        <a:lnTo>
                          <a:pt x="294" y="154"/>
                        </a:lnTo>
                        <a:lnTo>
                          <a:pt x="294" y="148"/>
                        </a:lnTo>
                        <a:lnTo>
                          <a:pt x="294" y="144"/>
                        </a:lnTo>
                        <a:lnTo>
                          <a:pt x="298" y="142"/>
                        </a:lnTo>
                        <a:lnTo>
                          <a:pt x="304" y="140"/>
                        </a:lnTo>
                        <a:lnTo>
                          <a:pt x="306" y="148"/>
                        </a:lnTo>
                        <a:lnTo>
                          <a:pt x="308" y="158"/>
                        </a:lnTo>
                        <a:lnTo>
                          <a:pt x="314" y="164"/>
                        </a:lnTo>
                        <a:lnTo>
                          <a:pt x="318" y="166"/>
                        </a:lnTo>
                        <a:lnTo>
                          <a:pt x="322" y="166"/>
                        </a:lnTo>
                        <a:lnTo>
                          <a:pt x="342" y="166"/>
                        </a:lnTo>
                        <a:lnTo>
                          <a:pt x="348" y="166"/>
                        </a:lnTo>
                        <a:lnTo>
                          <a:pt x="352" y="164"/>
                        </a:lnTo>
                        <a:lnTo>
                          <a:pt x="354" y="162"/>
                        </a:lnTo>
                        <a:lnTo>
                          <a:pt x="358" y="158"/>
                        </a:lnTo>
                        <a:lnTo>
                          <a:pt x="360" y="150"/>
                        </a:lnTo>
                        <a:lnTo>
                          <a:pt x="364" y="140"/>
                        </a:lnTo>
                        <a:lnTo>
                          <a:pt x="368" y="134"/>
                        </a:lnTo>
                        <a:lnTo>
                          <a:pt x="376" y="126"/>
                        </a:lnTo>
                        <a:lnTo>
                          <a:pt x="382" y="122"/>
                        </a:lnTo>
                        <a:lnTo>
                          <a:pt x="392" y="118"/>
                        </a:lnTo>
                        <a:lnTo>
                          <a:pt x="394" y="120"/>
                        </a:lnTo>
                        <a:lnTo>
                          <a:pt x="396" y="120"/>
                        </a:lnTo>
                        <a:lnTo>
                          <a:pt x="400" y="122"/>
                        </a:lnTo>
                        <a:lnTo>
                          <a:pt x="402" y="120"/>
                        </a:lnTo>
                        <a:lnTo>
                          <a:pt x="406" y="118"/>
                        </a:lnTo>
                        <a:lnTo>
                          <a:pt x="406" y="116"/>
                        </a:lnTo>
                        <a:lnTo>
                          <a:pt x="412" y="116"/>
                        </a:lnTo>
                        <a:lnTo>
                          <a:pt x="420" y="124"/>
                        </a:lnTo>
                        <a:lnTo>
                          <a:pt x="420" y="128"/>
                        </a:lnTo>
                        <a:lnTo>
                          <a:pt x="420" y="130"/>
                        </a:lnTo>
                        <a:lnTo>
                          <a:pt x="424" y="134"/>
                        </a:lnTo>
                        <a:lnTo>
                          <a:pt x="430" y="136"/>
                        </a:lnTo>
                        <a:lnTo>
                          <a:pt x="434" y="136"/>
                        </a:lnTo>
                        <a:lnTo>
                          <a:pt x="434" y="13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93" name="ïŝļïḍê"/>
                  <p:cNvSpPr/>
                  <p:nvPr/>
                </p:nvSpPr>
                <p:spPr bwMode="auto">
                  <a:xfrm>
                    <a:off x="6751104" y="2999016"/>
                    <a:ext cx="89519" cy="47636"/>
                  </a:xfrm>
                  <a:custGeom>
                    <a:avLst/>
                    <a:gdLst>
                      <a:gd name="T0" fmla="*/ 2147483647 w 50"/>
                      <a:gd name="T1" fmla="*/ 2147483647 h 28"/>
                      <a:gd name="T2" fmla="*/ 2147483647 w 50"/>
                      <a:gd name="T3" fmla="*/ 2147483647 h 28"/>
                      <a:gd name="T4" fmla="*/ 2147483647 w 50"/>
                      <a:gd name="T5" fmla="*/ 2147483647 h 28"/>
                      <a:gd name="T6" fmla="*/ 2147483647 w 50"/>
                      <a:gd name="T7" fmla="*/ 2147483647 h 28"/>
                      <a:gd name="T8" fmla="*/ 2147483647 w 50"/>
                      <a:gd name="T9" fmla="*/ 0 h 28"/>
                      <a:gd name="T10" fmla="*/ 2147483647 w 50"/>
                      <a:gd name="T11" fmla="*/ 2147483647 h 28"/>
                      <a:gd name="T12" fmla="*/ 2147483647 w 50"/>
                      <a:gd name="T13" fmla="*/ 2147483647 h 28"/>
                      <a:gd name="T14" fmla="*/ 2147483647 w 50"/>
                      <a:gd name="T15" fmla="*/ 2147483647 h 28"/>
                      <a:gd name="T16" fmla="*/ 0 w 50"/>
                      <a:gd name="T17" fmla="*/ 2147483647 h 28"/>
                      <a:gd name="T18" fmla="*/ 2147483647 w 50"/>
                      <a:gd name="T19" fmla="*/ 2147483647 h 28"/>
                      <a:gd name="T20" fmla="*/ 2147483647 w 50"/>
                      <a:gd name="T21" fmla="*/ 2147483647 h 28"/>
                      <a:gd name="T22" fmla="*/ 2147483647 w 50"/>
                      <a:gd name="T23" fmla="*/ 2147483647 h 28"/>
                      <a:gd name="T24" fmla="*/ 2147483647 w 50"/>
                      <a:gd name="T25" fmla="*/ 2147483647 h 28"/>
                      <a:gd name="T26" fmla="*/ 2147483647 w 50"/>
                      <a:gd name="T27" fmla="*/ 2147483647 h 28"/>
                      <a:gd name="T28" fmla="*/ 2147483647 w 50"/>
                      <a:gd name="T29" fmla="*/ 2147483647 h 28"/>
                      <a:gd name="T30" fmla="*/ 2147483647 w 50"/>
                      <a:gd name="T31" fmla="*/ 2147483647 h 28"/>
                      <a:gd name="T32" fmla="*/ 2147483647 w 50"/>
                      <a:gd name="T33" fmla="*/ 2147483647 h 28"/>
                      <a:gd name="T34" fmla="*/ 2147483647 w 50"/>
                      <a:gd name="T35" fmla="*/ 2147483647 h 28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w 50"/>
                      <a:gd name="T55" fmla="*/ 0 h 28"/>
                      <a:gd name="T56" fmla="*/ 50 w 50"/>
                      <a:gd name="T57" fmla="*/ 28 h 28"/>
                    </a:gdLst>
                    <a:ahLst/>
                    <a:cxnLst>
                      <a:cxn ang="T36">
                        <a:pos x="T0" y="T1"/>
                      </a:cxn>
                      <a:cxn ang="T37">
                        <a:pos x="T2" y="T3"/>
                      </a:cxn>
                      <a:cxn ang="T38">
                        <a:pos x="T4" y="T5"/>
                      </a:cxn>
                      <a:cxn ang="T39">
                        <a:pos x="T6" y="T7"/>
                      </a:cxn>
                      <a:cxn ang="T40">
                        <a:pos x="T8" y="T9"/>
                      </a:cxn>
                      <a:cxn ang="T41">
                        <a:pos x="T10" y="T11"/>
                      </a:cxn>
                      <a:cxn ang="T42">
                        <a:pos x="T12" y="T13"/>
                      </a:cxn>
                      <a:cxn ang="T43">
                        <a:pos x="T14" y="T15"/>
                      </a:cxn>
                      <a:cxn ang="T44">
                        <a:pos x="T16" y="T17"/>
                      </a:cxn>
                      <a:cxn ang="T45">
                        <a:pos x="T18" y="T19"/>
                      </a:cxn>
                      <a:cxn ang="T46">
                        <a:pos x="T20" y="T21"/>
                      </a:cxn>
                      <a:cxn ang="T47">
                        <a:pos x="T22" y="T23"/>
                      </a:cxn>
                      <a:cxn ang="T48">
                        <a:pos x="T24" y="T25"/>
                      </a:cxn>
                      <a:cxn ang="T49">
                        <a:pos x="T26" y="T27"/>
                      </a:cxn>
                      <a:cxn ang="T50">
                        <a:pos x="T28" y="T29"/>
                      </a:cxn>
                      <a:cxn ang="T51">
                        <a:pos x="T30" y="T31"/>
                      </a:cxn>
                      <a:cxn ang="T52">
                        <a:pos x="T32" y="T33"/>
                      </a:cxn>
                      <a:cxn ang="T53">
                        <a:pos x="T34" y="T35"/>
                      </a:cxn>
                    </a:cxnLst>
                    <a:rect l="T54" t="T55" r="T56" b="T57"/>
                    <a:pathLst>
                      <a:path w="50" h="28">
                        <a:moveTo>
                          <a:pt x="50" y="20"/>
                        </a:moveTo>
                        <a:lnTo>
                          <a:pt x="46" y="14"/>
                        </a:lnTo>
                        <a:lnTo>
                          <a:pt x="36" y="6"/>
                        </a:lnTo>
                        <a:lnTo>
                          <a:pt x="26" y="2"/>
                        </a:lnTo>
                        <a:lnTo>
                          <a:pt x="16" y="0"/>
                        </a:lnTo>
                        <a:lnTo>
                          <a:pt x="12" y="2"/>
                        </a:lnTo>
                        <a:lnTo>
                          <a:pt x="8" y="4"/>
                        </a:lnTo>
                        <a:lnTo>
                          <a:pt x="4" y="10"/>
                        </a:lnTo>
                        <a:lnTo>
                          <a:pt x="0" y="14"/>
                        </a:lnTo>
                        <a:lnTo>
                          <a:pt x="2" y="18"/>
                        </a:lnTo>
                        <a:lnTo>
                          <a:pt x="2" y="20"/>
                        </a:lnTo>
                        <a:lnTo>
                          <a:pt x="10" y="28"/>
                        </a:lnTo>
                        <a:lnTo>
                          <a:pt x="16" y="28"/>
                        </a:lnTo>
                        <a:lnTo>
                          <a:pt x="36" y="28"/>
                        </a:lnTo>
                        <a:lnTo>
                          <a:pt x="42" y="28"/>
                        </a:lnTo>
                        <a:lnTo>
                          <a:pt x="46" y="26"/>
                        </a:lnTo>
                        <a:lnTo>
                          <a:pt x="50" y="22"/>
                        </a:lnTo>
                        <a:lnTo>
                          <a:pt x="50" y="2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94" name="ïšļiḍe"/>
                  <p:cNvSpPr/>
                  <p:nvPr/>
                </p:nvSpPr>
                <p:spPr bwMode="auto">
                  <a:xfrm>
                    <a:off x="6508715" y="2935969"/>
                    <a:ext cx="229996" cy="116288"/>
                  </a:xfrm>
                  <a:custGeom>
                    <a:avLst/>
                    <a:gdLst>
                      <a:gd name="T0" fmla="*/ 2147483647 w 132"/>
                      <a:gd name="T1" fmla="*/ 2147483647 h 70"/>
                      <a:gd name="T2" fmla="*/ 2147483647 w 132"/>
                      <a:gd name="T3" fmla="*/ 2147483647 h 70"/>
                      <a:gd name="T4" fmla="*/ 2147483647 w 132"/>
                      <a:gd name="T5" fmla="*/ 2147483647 h 70"/>
                      <a:gd name="T6" fmla="*/ 2147483647 w 132"/>
                      <a:gd name="T7" fmla="*/ 2147483647 h 70"/>
                      <a:gd name="T8" fmla="*/ 2147483647 w 132"/>
                      <a:gd name="T9" fmla="*/ 2147483647 h 70"/>
                      <a:gd name="T10" fmla="*/ 2147483647 w 132"/>
                      <a:gd name="T11" fmla="*/ 2147483647 h 70"/>
                      <a:gd name="T12" fmla="*/ 2147483647 w 132"/>
                      <a:gd name="T13" fmla="*/ 2147483647 h 70"/>
                      <a:gd name="T14" fmla="*/ 2147483647 w 132"/>
                      <a:gd name="T15" fmla="*/ 2147483647 h 70"/>
                      <a:gd name="T16" fmla="*/ 2147483647 w 132"/>
                      <a:gd name="T17" fmla="*/ 2147483647 h 70"/>
                      <a:gd name="T18" fmla="*/ 2147483647 w 132"/>
                      <a:gd name="T19" fmla="*/ 2147483647 h 70"/>
                      <a:gd name="T20" fmla="*/ 2147483647 w 132"/>
                      <a:gd name="T21" fmla="*/ 2147483647 h 70"/>
                      <a:gd name="T22" fmla="*/ 2147483647 w 132"/>
                      <a:gd name="T23" fmla="*/ 2147483647 h 70"/>
                      <a:gd name="T24" fmla="*/ 2147483647 w 132"/>
                      <a:gd name="T25" fmla="*/ 2147483647 h 70"/>
                      <a:gd name="T26" fmla="*/ 2147483647 w 132"/>
                      <a:gd name="T27" fmla="*/ 2147483647 h 70"/>
                      <a:gd name="T28" fmla="*/ 2147483647 w 132"/>
                      <a:gd name="T29" fmla="*/ 2147483647 h 70"/>
                      <a:gd name="T30" fmla="*/ 2147483647 w 132"/>
                      <a:gd name="T31" fmla="*/ 0 h 70"/>
                      <a:gd name="T32" fmla="*/ 2147483647 w 132"/>
                      <a:gd name="T33" fmla="*/ 0 h 70"/>
                      <a:gd name="T34" fmla="*/ 2147483647 w 132"/>
                      <a:gd name="T35" fmla="*/ 2147483647 h 70"/>
                      <a:gd name="T36" fmla="*/ 2147483647 w 132"/>
                      <a:gd name="T37" fmla="*/ 2147483647 h 70"/>
                      <a:gd name="T38" fmla="*/ 2147483647 w 132"/>
                      <a:gd name="T39" fmla="*/ 2147483647 h 70"/>
                      <a:gd name="T40" fmla="*/ 2147483647 w 132"/>
                      <a:gd name="T41" fmla="*/ 2147483647 h 70"/>
                      <a:gd name="T42" fmla="*/ 2147483647 w 132"/>
                      <a:gd name="T43" fmla="*/ 2147483647 h 70"/>
                      <a:gd name="T44" fmla="*/ 0 w 132"/>
                      <a:gd name="T45" fmla="*/ 2147483647 h 70"/>
                      <a:gd name="T46" fmla="*/ 2147483647 w 132"/>
                      <a:gd name="T47" fmla="*/ 2147483647 h 70"/>
                      <a:gd name="T48" fmla="*/ 2147483647 w 132"/>
                      <a:gd name="T49" fmla="*/ 2147483647 h 70"/>
                      <a:gd name="T50" fmla="*/ 2147483647 w 132"/>
                      <a:gd name="T51" fmla="*/ 2147483647 h 70"/>
                      <a:gd name="T52" fmla="*/ 2147483647 w 132"/>
                      <a:gd name="T53" fmla="*/ 2147483647 h 70"/>
                      <a:gd name="T54" fmla="*/ 2147483647 w 132"/>
                      <a:gd name="T55" fmla="*/ 2147483647 h 70"/>
                      <a:gd name="T56" fmla="*/ 2147483647 w 132"/>
                      <a:gd name="T57" fmla="*/ 2147483647 h 70"/>
                      <a:gd name="T58" fmla="*/ 2147483647 w 132"/>
                      <a:gd name="T59" fmla="*/ 2147483647 h 70"/>
                      <a:gd name="T60" fmla="*/ 2147483647 w 132"/>
                      <a:gd name="T61" fmla="*/ 2147483647 h 70"/>
                      <a:gd name="T62" fmla="*/ 2147483647 w 132"/>
                      <a:gd name="T63" fmla="*/ 2147483647 h 70"/>
                      <a:gd name="T64" fmla="*/ 2147483647 w 132"/>
                      <a:gd name="T65" fmla="*/ 2147483647 h 70"/>
                      <a:gd name="T66" fmla="*/ 2147483647 w 132"/>
                      <a:gd name="T67" fmla="*/ 2147483647 h 70"/>
                      <a:gd name="T68" fmla="*/ 2147483647 w 132"/>
                      <a:gd name="T69" fmla="*/ 2147483647 h 70"/>
                      <a:gd name="T70" fmla="*/ 2147483647 w 132"/>
                      <a:gd name="T71" fmla="*/ 2147483647 h 70"/>
                      <a:gd name="T72" fmla="*/ 2147483647 w 132"/>
                      <a:gd name="T73" fmla="*/ 2147483647 h 70"/>
                      <a:gd name="T74" fmla="*/ 2147483647 w 132"/>
                      <a:gd name="T75" fmla="*/ 2147483647 h 70"/>
                      <a:gd name="T76" fmla="*/ 2147483647 w 132"/>
                      <a:gd name="T77" fmla="*/ 2147483647 h 70"/>
                      <a:gd name="T78" fmla="*/ 2147483647 w 132"/>
                      <a:gd name="T79" fmla="*/ 2147483647 h 70"/>
                      <a:gd name="T80" fmla="*/ 2147483647 w 132"/>
                      <a:gd name="T81" fmla="*/ 2147483647 h 70"/>
                      <a:gd name="T82" fmla="*/ 2147483647 w 132"/>
                      <a:gd name="T83" fmla="*/ 2147483647 h 70"/>
                      <a:gd name="T84" fmla="*/ 2147483647 w 132"/>
                      <a:gd name="T85" fmla="*/ 2147483647 h 70"/>
                      <a:gd name="T86" fmla="*/ 2147483647 w 132"/>
                      <a:gd name="T87" fmla="*/ 2147483647 h 70"/>
                      <a:gd name="T88" fmla="*/ 2147483647 w 132"/>
                      <a:gd name="T89" fmla="*/ 2147483647 h 70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w 132"/>
                      <a:gd name="T136" fmla="*/ 0 h 70"/>
                      <a:gd name="T137" fmla="*/ 132 w 132"/>
                      <a:gd name="T138" fmla="*/ 70 h 70"/>
                    </a:gdLst>
                    <a:ahLst/>
                    <a:cxnLst>
                      <a:cxn ang="T90">
                        <a:pos x="T0" y="T1"/>
                      </a:cxn>
                      <a:cxn ang="T91">
                        <a:pos x="T2" y="T3"/>
                      </a:cxn>
                      <a:cxn ang="T92">
                        <a:pos x="T4" y="T5"/>
                      </a:cxn>
                      <a:cxn ang="T93">
                        <a:pos x="T6" y="T7"/>
                      </a:cxn>
                      <a:cxn ang="T94">
                        <a:pos x="T8" y="T9"/>
                      </a:cxn>
                      <a:cxn ang="T95">
                        <a:pos x="T10" y="T11"/>
                      </a:cxn>
                      <a:cxn ang="T96">
                        <a:pos x="T12" y="T13"/>
                      </a:cxn>
                      <a:cxn ang="T97">
                        <a:pos x="T14" y="T15"/>
                      </a:cxn>
                      <a:cxn ang="T98">
                        <a:pos x="T16" y="T17"/>
                      </a:cxn>
                      <a:cxn ang="T99">
                        <a:pos x="T18" y="T19"/>
                      </a:cxn>
                      <a:cxn ang="T100">
                        <a:pos x="T20" y="T21"/>
                      </a:cxn>
                      <a:cxn ang="T101">
                        <a:pos x="T22" y="T23"/>
                      </a:cxn>
                      <a:cxn ang="T102">
                        <a:pos x="T24" y="T25"/>
                      </a:cxn>
                      <a:cxn ang="T103">
                        <a:pos x="T26" y="T27"/>
                      </a:cxn>
                      <a:cxn ang="T104">
                        <a:pos x="T28" y="T29"/>
                      </a:cxn>
                      <a:cxn ang="T105">
                        <a:pos x="T30" y="T31"/>
                      </a:cxn>
                      <a:cxn ang="T106">
                        <a:pos x="T32" y="T33"/>
                      </a:cxn>
                      <a:cxn ang="T107">
                        <a:pos x="T34" y="T35"/>
                      </a:cxn>
                      <a:cxn ang="T108">
                        <a:pos x="T36" y="T37"/>
                      </a:cxn>
                      <a:cxn ang="T109">
                        <a:pos x="T38" y="T39"/>
                      </a:cxn>
                      <a:cxn ang="T110">
                        <a:pos x="T40" y="T41"/>
                      </a:cxn>
                      <a:cxn ang="T111">
                        <a:pos x="T42" y="T43"/>
                      </a:cxn>
                      <a:cxn ang="T112">
                        <a:pos x="T44" y="T45"/>
                      </a:cxn>
                      <a:cxn ang="T113">
                        <a:pos x="T46" y="T47"/>
                      </a:cxn>
                      <a:cxn ang="T114">
                        <a:pos x="T48" y="T49"/>
                      </a:cxn>
                      <a:cxn ang="T115">
                        <a:pos x="T50" y="T51"/>
                      </a:cxn>
                      <a:cxn ang="T116">
                        <a:pos x="T52" y="T53"/>
                      </a:cxn>
                      <a:cxn ang="T117">
                        <a:pos x="T54" y="T55"/>
                      </a:cxn>
                      <a:cxn ang="T118">
                        <a:pos x="T56" y="T57"/>
                      </a:cxn>
                      <a:cxn ang="T119">
                        <a:pos x="T58" y="T59"/>
                      </a:cxn>
                      <a:cxn ang="T120">
                        <a:pos x="T60" y="T61"/>
                      </a:cxn>
                      <a:cxn ang="T121">
                        <a:pos x="T62" y="T63"/>
                      </a:cxn>
                      <a:cxn ang="T122">
                        <a:pos x="T64" y="T65"/>
                      </a:cxn>
                      <a:cxn ang="T123">
                        <a:pos x="T66" y="T67"/>
                      </a:cxn>
                      <a:cxn ang="T124">
                        <a:pos x="T68" y="T69"/>
                      </a:cxn>
                      <a:cxn ang="T125">
                        <a:pos x="T70" y="T71"/>
                      </a:cxn>
                      <a:cxn ang="T126">
                        <a:pos x="T72" y="T73"/>
                      </a:cxn>
                      <a:cxn ang="T127">
                        <a:pos x="T74" y="T75"/>
                      </a:cxn>
                      <a:cxn ang="T128">
                        <a:pos x="T76" y="T77"/>
                      </a:cxn>
                      <a:cxn ang="T129">
                        <a:pos x="T78" y="T79"/>
                      </a:cxn>
                      <a:cxn ang="T130">
                        <a:pos x="T80" y="T81"/>
                      </a:cxn>
                      <a:cxn ang="T131">
                        <a:pos x="T82" y="T83"/>
                      </a:cxn>
                      <a:cxn ang="T132">
                        <a:pos x="T84" y="T85"/>
                      </a:cxn>
                      <a:cxn ang="T133">
                        <a:pos x="T86" y="T87"/>
                      </a:cxn>
                      <a:cxn ang="T134">
                        <a:pos x="T88" y="T89"/>
                      </a:cxn>
                    </a:cxnLst>
                    <a:rect l="T135" t="T136" r="T137" b="T138"/>
                    <a:pathLst>
                      <a:path w="132" h="70">
                        <a:moveTo>
                          <a:pt x="128" y="46"/>
                        </a:moveTo>
                        <a:lnTo>
                          <a:pt x="110" y="46"/>
                        </a:lnTo>
                        <a:lnTo>
                          <a:pt x="104" y="44"/>
                        </a:lnTo>
                        <a:lnTo>
                          <a:pt x="98" y="40"/>
                        </a:lnTo>
                        <a:lnTo>
                          <a:pt x="96" y="40"/>
                        </a:lnTo>
                        <a:lnTo>
                          <a:pt x="94" y="40"/>
                        </a:lnTo>
                        <a:lnTo>
                          <a:pt x="90" y="40"/>
                        </a:lnTo>
                        <a:lnTo>
                          <a:pt x="84" y="38"/>
                        </a:lnTo>
                        <a:lnTo>
                          <a:pt x="80" y="36"/>
                        </a:lnTo>
                        <a:lnTo>
                          <a:pt x="76" y="32"/>
                        </a:lnTo>
                        <a:lnTo>
                          <a:pt x="74" y="30"/>
                        </a:lnTo>
                        <a:lnTo>
                          <a:pt x="62" y="26"/>
                        </a:lnTo>
                        <a:lnTo>
                          <a:pt x="52" y="22"/>
                        </a:lnTo>
                        <a:lnTo>
                          <a:pt x="44" y="16"/>
                        </a:lnTo>
                        <a:lnTo>
                          <a:pt x="34" y="8"/>
                        </a:lnTo>
                        <a:lnTo>
                          <a:pt x="22" y="0"/>
                        </a:lnTo>
                        <a:lnTo>
                          <a:pt x="20" y="0"/>
                        </a:lnTo>
                        <a:lnTo>
                          <a:pt x="18" y="2"/>
                        </a:lnTo>
                        <a:lnTo>
                          <a:pt x="16" y="4"/>
                        </a:lnTo>
                        <a:lnTo>
                          <a:pt x="12" y="4"/>
                        </a:lnTo>
                        <a:lnTo>
                          <a:pt x="6" y="4"/>
                        </a:lnTo>
                        <a:lnTo>
                          <a:pt x="2" y="12"/>
                        </a:lnTo>
                        <a:lnTo>
                          <a:pt x="0" y="22"/>
                        </a:lnTo>
                        <a:lnTo>
                          <a:pt x="2" y="26"/>
                        </a:lnTo>
                        <a:lnTo>
                          <a:pt x="4" y="28"/>
                        </a:lnTo>
                        <a:lnTo>
                          <a:pt x="10" y="32"/>
                        </a:lnTo>
                        <a:lnTo>
                          <a:pt x="32" y="42"/>
                        </a:lnTo>
                        <a:lnTo>
                          <a:pt x="44" y="50"/>
                        </a:lnTo>
                        <a:lnTo>
                          <a:pt x="54" y="54"/>
                        </a:lnTo>
                        <a:lnTo>
                          <a:pt x="64" y="50"/>
                        </a:lnTo>
                        <a:lnTo>
                          <a:pt x="68" y="52"/>
                        </a:lnTo>
                        <a:lnTo>
                          <a:pt x="72" y="52"/>
                        </a:lnTo>
                        <a:lnTo>
                          <a:pt x="78" y="58"/>
                        </a:lnTo>
                        <a:lnTo>
                          <a:pt x="82" y="64"/>
                        </a:lnTo>
                        <a:lnTo>
                          <a:pt x="98" y="68"/>
                        </a:lnTo>
                        <a:lnTo>
                          <a:pt x="112" y="70"/>
                        </a:lnTo>
                        <a:lnTo>
                          <a:pt x="122" y="70"/>
                        </a:lnTo>
                        <a:lnTo>
                          <a:pt x="130" y="70"/>
                        </a:lnTo>
                        <a:lnTo>
                          <a:pt x="132" y="68"/>
                        </a:lnTo>
                        <a:lnTo>
                          <a:pt x="132" y="66"/>
                        </a:lnTo>
                        <a:lnTo>
                          <a:pt x="132" y="62"/>
                        </a:lnTo>
                        <a:lnTo>
                          <a:pt x="130" y="58"/>
                        </a:lnTo>
                        <a:lnTo>
                          <a:pt x="128" y="54"/>
                        </a:lnTo>
                        <a:lnTo>
                          <a:pt x="128" y="48"/>
                        </a:lnTo>
                        <a:lnTo>
                          <a:pt x="128" y="4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95" name="îş1íḍè"/>
                  <p:cNvSpPr/>
                  <p:nvPr/>
                </p:nvSpPr>
                <p:spPr bwMode="auto">
                  <a:xfrm>
                    <a:off x="5979863" y="2732816"/>
                    <a:ext cx="420050" cy="403504"/>
                  </a:xfrm>
                  <a:custGeom>
                    <a:avLst/>
                    <a:gdLst>
                      <a:gd name="T0" fmla="*/ 2147483647 w 240"/>
                      <a:gd name="T1" fmla="*/ 2147483647 h 242"/>
                      <a:gd name="T2" fmla="*/ 2147483647 w 240"/>
                      <a:gd name="T3" fmla="*/ 2147483647 h 242"/>
                      <a:gd name="T4" fmla="*/ 2147483647 w 240"/>
                      <a:gd name="T5" fmla="*/ 2147483647 h 242"/>
                      <a:gd name="T6" fmla="*/ 2147483647 w 240"/>
                      <a:gd name="T7" fmla="*/ 2147483647 h 242"/>
                      <a:gd name="T8" fmla="*/ 2147483647 w 240"/>
                      <a:gd name="T9" fmla="*/ 2147483647 h 242"/>
                      <a:gd name="T10" fmla="*/ 2147483647 w 240"/>
                      <a:gd name="T11" fmla="*/ 2147483647 h 242"/>
                      <a:gd name="T12" fmla="*/ 2147483647 w 240"/>
                      <a:gd name="T13" fmla="*/ 2147483647 h 242"/>
                      <a:gd name="T14" fmla="*/ 2147483647 w 240"/>
                      <a:gd name="T15" fmla="*/ 2147483647 h 242"/>
                      <a:gd name="T16" fmla="*/ 2147483647 w 240"/>
                      <a:gd name="T17" fmla="*/ 2147483647 h 242"/>
                      <a:gd name="T18" fmla="*/ 2147483647 w 240"/>
                      <a:gd name="T19" fmla="*/ 2147483647 h 242"/>
                      <a:gd name="T20" fmla="*/ 2147483647 w 240"/>
                      <a:gd name="T21" fmla="*/ 2147483647 h 242"/>
                      <a:gd name="T22" fmla="*/ 2147483647 w 240"/>
                      <a:gd name="T23" fmla="*/ 2147483647 h 242"/>
                      <a:gd name="T24" fmla="*/ 2147483647 w 240"/>
                      <a:gd name="T25" fmla="*/ 2147483647 h 242"/>
                      <a:gd name="T26" fmla="*/ 2147483647 w 240"/>
                      <a:gd name="T27" fmla="*/ 2147483647 h 242"/>
                      <a:gd name="T28" fmla="*/ 2147483647 w 240"/>
                      <a:gd name="T29" fmla="*/ 2147483647 h 242"/>
                      <a:gd name="T30" fmla="*/ 2147483647 w 240"/>
                      <a:gd name="T31" fmla="*/ 2147483647 h 242"/>
                      <a:gd name="T32" fmla="*/ 2147483647 w 240"/>
                      <a:gd name="T33" fmla="*/ 2147483647 h 242"/>
                      <a:gd name="T34" fmla="*/ 2147483647 w 240"/>
                      <a:gd name="T35" fmla="*/ 2147483647 h 242"/>
                      <a:gd name="T36" fmla="*/ 0 w 240"/>
                      <a:gd name="T37" fmla="*/ 2147483647 h 242"/>
                      <a:gd name="T38" fmla="*/ 2147483647 w 240"/>
                      <a:gd name="T39" fmla="*/ 2147483647 h 242"/>
                      <a:gd name="T40" fmla="*/ 2147483647 w 240"/>
                      <a:gd name="T41" fmla="*/ 2147483647 h 242"/>
                      <a:gd name="T42" fmla="*/ 2147483647 w 240"/>
                      <a:gd name="T43" fmla="*/ 2147483647 h 242"/>
                      <a:gd name="T44" fmla="*/ 2147483647 w 240"/>
                      <a:gd name="T45" fmla="*/ 2147483647 h 242"/>
                      <a:gd name="T46" fmla="*/ 2147483647 w 240"/>
                      <a:gd name="T47" fmla="*/ 2147483647 h 242"/>
                      <a:gd name="T48" fmla="*/ 2147483647 w 240"/>
                      <a:gd name="T49" fmla="*/ 2147483647 h 242"/>
                      <a:gd name="T50" fmla="*/ 2147483647 w 240"/>
                      <a:gd name="T51" fmla="*/ 2147483647 h 242"/>
                      <a:gd name="T52" fmla="*/ 2147483647 w 240"/>
                      <a:gd name="T53" fmla="*/ 2147483647 h 242"/>
                      <a:gd name="T54" fmla="*/ 2147483647 w 240"/>
                      <a:gd name="T55" fmla="*/ 2147483647 h 242"/>
                      <a:gd name="T56" fmla="*/ 2147483647 w 240"/>
                      <a:gd name="T57" fmla="*/ 2147483647 h 242"/>
                      <a:gd name="T58" fmla="*/ 2147483647 w 240"/>
                      <a:gd name="T59" fmla="*/ 2147483647 h 242"/>
                      <a:gd name="T60" fmla="*/ 2147483647 w 240"/>
                      <a:gd name="T61" fmla="*/ 2147483647 h 242"/>
                      <a:gd name="T62" fmla="*/ 2147483647 w 240"/>
                      <a:gd name="T63" fmla="*/ 2147483647 h 242"/>
                      <a:gd name="T64" fmla="*/ 2147483647 w 240"/>
                      <a:gd name="T65" fmla="*/ 2147483647 h 242"/>
                      <a:gd name="T66" fmla="*/ 2147483647 w 240"/>
                      <a:gd name="T67" fmla="*/ 2147483647 h 242"/>
                      <a:gd name="T68" fmla="*/ 2147483647 w 240"/>
                      <a:gd name="T69" fmla="*/ 2147483647 h 242"/>
                      <a:gd name="T70" fmla="*/ 2147483647 w 240"/>
                      <a:gd name="T71" fmla="*/ 2147483647 h 242"/>
                      <a:gd name="T72" fmla="*/ 2147483647 w 240"/>
                      <a:gd name="T73" fmla="*/ 2147483647 h 242"/>
                      <a:gd name="T74" fmla="*/ 2147483647 w 240"/>
                      <a:gd name="T75" fmla="*/ 2147483647 h 242"/>
                      <a:gd name="T76" fmla="*/ 2147483647 w 240"/>
                      <a:gd name="T77" fmla="*/ 2147483647 h 242"/>
                      <a:gd name="T78" fmla="*/ 2147483647 w 240"/>
                      <a:gd name="T79" fmla="*/ 2147483647 h 242"/>
                      <a:gd name="T80" fmla="*/ 2147483647 w 240"/>
                      <a:gd name="T81" fmla="*/ 2147483647 h 242"/>
                      <a:gd name="T82" fmla="*/ 2147483647 w 240"/>
                      <a:gd name="T83" fmla="*/ 2147483647 h 242"/>
                      <a:gd name="T84" fmla="*/ 2147483647 w 240"/>
                      <a:gd name="T85" fmla="*/ 2147483647 h 242"/>
                      <a:gd name="T86" fmla="*/ 2147483647 w 240"/>
                      <a:gd name="T87" fmla="*/ 2147483647 h 242"/>
                      <a:gd name="T88" fmla="*/ 2147483647 w 240"/>
                      <a:gd name="T89" fmla="*/ 2147483647 h 242"/>
                      <a:gd name="T90" fmla="*/ 2147483647 w 240"/>
                      <a:gd name="T91" fmla="*/ 2147483647 h 242"/>
                      <a:gd name="T92" fmla="*/ 2147483647 w 240"/>
                      <a:gd name="T93" fmla="*/ 2147483647 h 242"/>
                      <a:gd name="T94" fmla="*/ 2147483647 w 240"/>
                      <a:gd name="T95" fmla="*/ 2147483647 h 242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w 240"/>
                      <a:gd name="T145" fmla="*/ 0 h 242"/>
                      <a:gd name="T146" fmla="*/ 240 w 240"/>
                      <a:gd name="T147" fmla="*/ 242 h 242"/>
                    </a:gdLst>
                    <a:ahLst/>
                    <a:cxnLst>
                      <a:cxn ang="T96">
                        <a:pos x="T0" y="T1"/>
                      </a:cxn>
                      <a:cxn ang="T97">
                        <a:pos x="T2" y="T3"/>
                      </a:cxn>
                      <a:cxn ang="T98">
                        <a:pos x="T4" y="T5"/>
                      </a:cxn>
                      <a:cxn ang="T99">
                        <a:pos x="T6" y="T7"/>
                      </a:cxn>
                      <a:cxn ang="T100">
                        <a:pos x="T8" y="T9"/>
                      </a:cxn>
                      <a:cxn ang="T101">
                        <a:pos x="T10" y="T11"/>
                      </a:cxn>
                      <a:cxn ang="T102">
                        <a:pos x="T12" y="T13"/>
                      </a:cxn>
                      <a:cxn ang="T103">
                        <a:pos x="T14" y="T15"/>
                      </a:cxn>
                      <a:cxn ang="T104">
                        <a:pos x="T16" y="T17"/>
                      </a:cxn>
                      <a:cxn ang="T105">
                        <a:pos x="T18" y="T19"/>
                      </a:cxn>
                      <a:cxn ang="T106">
                        <a:pos x="T20" y="T21"/>
                      </a:cxn>
                      <a:cxn ang="T107">
                        <a:pos x="T22" y="T23"/>
                      </a:cxn>
                      <a:cxn ang="T108">
                        <a:pos x="T24" y="T25"/>
                      </a:cxn>
                      <a:cxn ang="T109">
                        <a:pos x="T26" y="T27"/>
                      </a:cxn>
                      <a:cxn ang="T110">
                        <a:pos x="T28" y="T29"/>
                      </a:cxn>
                      <a:cxn ang="T111">
                        <a:pos x="T30" y="T31"/>
                      </a:cxn>
                      <a:cxn ang="T112">
                        <a:pos x="T32" y="T33"/>
                      </a:cxn>
                      <a:cxn ang="T113">
                        <a:pos x="T34" y="T35"/>
                      </a:cxn>
                      <a:cxn ang="T114">
                        <a:pos x="T36" y="T37"/>
                      </a:cxn>
                      <a:cxn ang="T115">
                        <a:pos x="T38" y="T39"/>
                      </a:cxn>
                      <a:cxn ang="T116">
                        <a:pos x="T40" y="T41"/>
                      </a:cxn>
                      <a:cxn ang="T117">
                        <a:pos x="T42" y="T43"/>
                      </a:cxn>
                      <a:cxn ang="T118">
                        <a:pos x="T44" y="T45"/>
                      </a:cxn>
                      <a:cxn ang="T119">
                        <a:pos x="T46" y="T47"/>
                      </a:cxn>
                      <a:cxn ang="T120">
                        <a:pos x="T48" y="T49"/>
                      </a:cxn>
                      <a:cxn ang="T121">
                        <a:pos x="T50" y="T51"/>
                      </a:cxn>
                      <a:cxn ang="T122">
                        <a:pos x="T52" y="T53"/>
                      </a:cxn>
                      <a:cxn ang="T123">
                        <a:pos x="T54" y="T55"/>
                      </a:cxn>
                      <a:cxn ang="T124">
                        <a:pos x="T56" y="T57"/>
                      </a:cxn>
                      <a:cxn ang="T125">
                        <a:pos x="T58" y="T59"/>
                      </a:cxn>
                      <a:cxn ang="T126">
                        <a:pos x="T60" y="T61"/>
                      </a:cxn>
                      <a:cxn ang="T127">
                        <a:pos x="T62" y="T63"/>
                      </a:cxn>
                      <a:cxn ang="T128">
                        <a:pos x="T64" y="T65"/>
                      </a:cxn>
                      <a:cxn ang="T129">
                        <a:pos x="T66" y="T67"/>
                      </a:cxn>
                      <a:cxn ang="T130">
                        <a:pos x="T68" y="T69"/>
                      </a:cxn>
                      <a:cxn ang="T131">
                        <a:pos x="T70" y="T71"/>
                      </a:cxn>
                      <a:cxn ang="T132">
                        <a:pos x="T72" y="T73"/>
                      </a:cxn>
                      <a:cxn ang="T133">
                        <a:pos x="T74" y="T75"/>
                      </a:cxn>
                      <a:cxn ang="T134">
                        <a:pos x="T76" y="T77"/>
                      </a:cxn>
                      <a:cxn ang="T135">
                        <a:pos x="T78" y="T79"/>
                      </a:cxn>
                      <a:cxn ang="T136">
                        <a:pos x="T80" y="T81"/>
                      </a:cxn>
                      <a:cxn ang="T137">
                        <a:pos x="T82" y="T83"/>
                      </a:cxn>
                      <a:cxn ang="T138">
                        <a:pos x="T84" y="T85"/>
                      </a:cxn>
                      <a:cxn ang="T139">
                        <a:pos x="T86" y="T87"/>
                      </a:cxn>
                      <a:cxn ang="T140">
                        <a:pos x="T88" y="T89"/>
                      </a:cxn>
                      <a:cxn ang="T141">
                        <a:pos x="T90" y="T91"/>
                      </a:cxn>
                      <a:cxn ang="T142">
                        <a:pos x="T92" y="T93"/>
                      </a:cxn>
                      <a:cxn ang="T143">
                        <a:pos x="T94" y="T95"/>
                      </a:cxn>
                    </a:cxnLst>
                    <a:rect l="T144" t="T145" r="T146" b="T147"/>
                    <a:pathLst>
                      <a:path w="240" h="242">
                        <a:moveTo>
                          <a:pt x="238" y="28"/>
                        </a:moveTo>
                        <a:lnTo>
                          <a:pt x="234" y="26"/>
                        </a:lnTo>
                        <a:lnTo>
                          <a:pt x="230" y="26"/>
                        </a:lnTo>
                        <a:lnTo>
                          <a:pt x="224" y="24"/>
                        </a:lnTo>
                        <a:lnTo>
                          <a:pt x="218" y="24"/>
                        </a:lnTo>
                        <a:lnTo>
                          <a:pt x="214" y="22"/>
                        </a:lnTo>
                        <a:lnTo>
                          <a:pt x="210" y="18"/>
                        </a:lnTo>
                        <a:lnTo>
                          <a:pt x="206" y="10"/>
                        </a:lnTo>
                        <a:lnTo>
                          <a:pt x="200" y="4"/>
                        </a:lnTo>
                        <a:lnTo>
                          <a:pt x="192" y="0"/>
                        </a:lnTo>
                        <a:lnTo>
                          <a:pt x="184" y="0"/>
                        </a:lnTo>
                        <a:lnTo>
                          <a:pt x="174" y="2"/>
                        </a:lnTo>
                        <a:lnTo>
                          <a:pt x="164" y="2"/>
                        </a:lnTo>
                        <a:lnTo>
                          <a:pt x="154" y="4"/>
                        </a:lnTo>
                        <a:lnTo>
                          <a:pt x="148" y="6"/>
                        </a:lnTo>
                        <a:lnTo>
                          <a:pt x="142" y="8"/>
                        </a:lnTo>
                        <a:lnTo>
                          <a:pt x="140" y="12"/>
                        </a:lnTo>
                        <a:lnTo>
                          <a:pt x="138" y="16"/>
                        </a:lnTo>
                        <a:lnTo>
                          <a:pt x="140" y="20"/>
                        </a:lnTo>
                        <a:lnTo>
                          <a:pt x="142" y="24"/>
                        </a:lnTo>
                        <a:lnTo>
                          <a:pt x="146" y="28"/>
                        </a:lnTo>
                        <a:lnTo>
                          <a:pt x="148" y="34"/>
                        </a:lnTo>
                        <a:lnTo>
                          <a:pt x="146" y="40"/>
                        </a:lnTo>
                        <a:lnTo>
                          <a:pt x="140" y="48"/>
                        </a:lnTo>
                        <a:lnTo>
                          <a:pt x="136" y="54"/>
                        </a:lnTo>
                        <a:lnTo>
                          <a:pt x="132" y="60"/>
                        </a:lnTo>
                        <a:lnTo>
                          <a:pt x="132" y="64"/>
                        </a:lnTo>
                        <a:lnTo>
                          <a:pt x="132" y="68"/>
                        </a:lnTo>
                        <a:lnTo>
                          <a:pt x="132" y="70"/>
                        </a:lnTo>
                        <a:lnTo>
                          <a:pt x="126" y="76"/>
                        </a:lnTo>
                        <a:lnTo>
                          <a:pt x="124" y="80"/>
                        </a:lnTo>
                        <a:lnTo>
                          <a:pt x="122" y="84"/>
                        </a:lnTo>
                        <a:lnTo>
                          <a:pt x="122" y="88"/>
                        </a:lnTo>
                        <a:lnTo>
                          <a:pt x="126" y="90"/>
                        </a:lnTo>
                        <a:lnTo>
                          <a:pt x="124" y="94"/>
                        </a:lnTo>
                        <a:lnTo>
                          <a:pt x="120" y="96"/>
                        </a:lnTo>
                        <a:lnTo>
                          <a:pt x="114" y="96"/>
                        </a:lnTo>
                        <a:lnTo>
                          <a:pt x="106" y="96"/>
                        </a:lnTo>
                        <a:lnTo>
                          <a:pt x="104" y="100"/>
                        </a:lnTo>
                        <a:lnTo>
                          <a:pt x="100" y="104"/>
                        </a:lnTo>
                        <a:lnTo>
                          <a:pt x="98" y="106"/>
                        </a:lnTo>
                        <a:lnTo>
                          <a:pt x="96" y="108"/>
                        </a:lnTo>
                        <a:lnTo>
                          <a:pt x="90" y="108"/>
                        </a:lnTo>
                        <a:lnTo>
                          <a:pt x="86" y="108"/>
                        </a:lnTo>
                        <a:lnTo>
                          <a:pt x="82" y="112"/>
                        </a:lnTo>
                        <a:lnTo>
                          <a:pt x="80" y="116"/>
                        </a:lnTo>
                        <a:lnTo>
                          <a:pt x="82" y="120"/>
                        </a:lnTo>
                        <a:lnTo>
                          <a:pt x="84" y="126"/>
                        </a:lnTo>
                        <a:lnTo>
                          <a:pt x="84" y="128"/>
                        </a:lnTo>
                        <a:lnTo>
                          <a:pt x="80" y="132"/>
                        </a:lnTo>
                        <a:lnTo>
                          <a:pt x="68" y="136"/>
                        </a:lnTo>
                        <a:lnTo>
                          <a:pt x="54" y="138"/>
                        </a:lnTo>
                        <a:lnTo>
                          <a:pt x="44" y="138"/>
                        </a:lnTo>
                        <a:lnTo>
                          <a:pt x="34" y="138"/>
                        </a:lnTo>
                        <a:lnTo>
                          <a:pt x="24" y="136"/>
                        </a:lnTo>
                        <a:lnTo>
                          <a:pt x="12" y="136"/>
                        </a:lnTo>
                        <a:lnTo>
                          <a:pt x="0" y="134"/>
                        </a:lnTo>
                        <a:lnTo>
                          <a:pt x="6" y="136"/>
                        </a:lnTo>
                        <a:lnTo>
                          <a:pt x="12" y="140"/>
                        </a:lnTo>
                        <a:lnTo>
                          <a:pt x="18" y="148"/>
                        </a:lnTo>
                        <a:lnTo>
                          <a:pt x="24" y="154"/>
                        </a:lnTo>
                        <a:lnTo>
                          <a:pt x="28" y="154"/>
                        </a:lnTo>
                        <a:lnTo>
                          <a:pt x="32" y="156"/>
                        </a:lnTo>
                        <a:lnTo>
                          <a:pt x="34" y="162"/>
                        </a:lnTo>
                        <a:lnTo>
                          <a:pt x="36" y="170"/>
                        </a:lnTo>
                        <a:lnTo>
                          <a:pt x="42" y="174"/>
                        </a:lnTo>
                        <a:lnTo>
                          <a:pt x="46" y="178"/>
                        </a:lnTo>
                        <a:lnTo>
                          <a:pt x="44" y="182"/>
                        </a:lnTo>
                        <a:lnTo>
                          <a:pt x="40" y="184"/>
                        </a:lnTo>
                        <a:lnTo>
                          <a:pt x="30" y="190"/>
                        </a:lnTo>
                        <a:lnTo>
                          <a:pt x="26" y="192"/>
                        </a:lnTo>
                        <a:lnTo>
                          <a:pt x="24" y="198"/>
                        </a:lnTo>
                        <a:lnTo>
                          <a:pt x="22" y="202"/>
                        </a:lnTo>
                        <a:lnTo>
                          <a:pt x="22" y="210"/>
                        </a:lnTo>
                        <a:lnTo>
                          <a:pt x="30" y="216"/>
                        </a:lnTo>
                        <a:lnTo>
                          <a:pt x="34" y="216"/>
                        </a:lnTo>
                        <a:lnTo>
                          <a:pt x="42" y="218"/>
                        </a:lnTo>
                        <a:lnTo>
                          <a:pt x="72" y="218"/>
                        </a:lnTo>
                        <a:lnTo>
                          <a:pt x="80" y="216"/>
                        </a:lnTo>
                        <a:lnTo>
                          <a:pt x="88" y="214"/>
                        </a:lnTo>
                        <a:lnTo>
                          <a:pt x="104" y="208"/>
                        </a:lnTo>
                        <a:lnTo>
                          <a:pt x="108" y="220"/>
                        </a:lnTo>
                        <a:lnTo>
                          <a:pt x="114" y="230"/>
                        </a:lnTo>
                        <a:lnTo>
                          <a:pt x="118" y="234"/>
                        </a:lnTo>
                        <a:lnTo>
                          <a:pt x="122" y="238"/>
                        </a:lnTo>
                        <a:lnTo>
                          <a:pt x="128" y="240"/>
                        </a:lnTo>
                        <a:lnTo>
                          <a:pt x="136" y="242"/>
                        </a:lnTo>
                        <a:lnTo>
                          <a:pt x="136" y="236"/>
                        </a:lnTo>
                        <a:lnTo>
                          <a:pt x="138" y="234"/>
                        </a:lnTo>
                        <a:lnTo>
                          <a:pt x="140" y="232"/>
                        </a:lnTo>
                        <a:lnTo>
                          <a:pt x="144" y="232"/>
                        </a:lnTo>
                        <a:lnTo>
                          <a:pt x="148" y="232"/>
                        </a:lnTo>
                        <a:lnTo>
                          <a:pt x="152" y="234"/>
                        </a:lnTo>
                        <a:lnTo>
                          <a:pt x="156" y="236"/>
                        </a:lnTo>
                        <a:lnTo>
                          <a:pt x="166" y="234"/>
                        </a:lnTo>
                        <a:lnTo>
                          <a:pt x="172" y="230"/>
                        </a:lnTo>
                        <a:lnTo>
                          <a:pt x="174" y="226"/>
                        </a:lnTo>
                        <a:lnTo>
                          <a:pt x="172" y="218"/>
                        </a:lnTo>
                        <a:lnTo>
                          <a:pt x="168" y="214"/>
                        </a:lnTo>
                        <a:lnTo>
                          <a:pt x="160" y="206"/>
                        </a:lnTo>
                        <a:lnTo>
                          <a:pt x="158" y="204"/>
                        </a:lnTo>
                        <a:lnTo>
                          <a:pt x="156" y="200"/>
                        </a:lnTo>
                        <a:lnTo>
                          <a:pt x="156" y="192"/>
                        </a:lnTo>
                        <a:lnTo>
                          <a:pt x="154" y="190"/>
                        </a:lnTo>
                        <a:lnTo>
                          <a:pt x="150" y="190"/>
                        </a:lnTo>
                        <a:lnTo>
                          <a:pt x="146" y="186"/>
                        </a:lnTo>
                        <a:lnTo>
                          <a:pt x="144" y="182"/>
                        </a:lnTo>
                        <a:lnTo>
                          <a:pt x="146" y="178"/>
                        </a:lnTo>
                        <a:lnTo>
                          <a:pt x="150" y="172"/>
                        </a:lnTo>
                        <a:lnTo>
                          <a:pt x="154" y="166"/>
                        </a:lnTo>
                        <a:lnTo>
                          <a:pt x="158" y="164"/>
                        </a:lnTo>
                        <a:lnTo>
                          <a:pt x="162" y="166"/>
                        </a:lnTo>
                        <a:lnTo>
                          <a:pt x="166" y="168"/>
                        </a:lnTo>
                        <a:lnTo>
                          <a:pt x="170" y="168"/>
                        </a:lnTo>
                        <a:lnTo>
                          <a:pt x="174" y="164"/>
                        </a:lnTo>
                        <a:lnTo>
                          <a:pt x="180" y="158"/>
                        </a:lnTo>
                        <a:lnTo>
                          <a:pt x="188" y="146"/>
                        </a:lnTo>
                        <a:lnTo>
                          <a:pt x="192" y="140"/>
                        </a:lnTo>
                        <a:lnTo>
                          <a:pt x="194" y="132"/>
                        </a:lnTo>
                        <a:lnTo>
                          <a:pt x="198" y="126"/>
                        </a:lnTo>
                        <a:lnTo>
                          <a:pt x="202" y="120"/>
                        </a:lnTo>
                        <a:lnTo>
                          <a:pt x="204" y="114"/>
                        </a:lnTo>
                        <a:lnTo>
                          <a:pt x="208" y="110"/>
                        </a:lnTo>
                        <a:lnTo>
                          <a:pt x="208" y="96"/>
                        </a:lnTo>
                        <a:lnTo>
                          <a:pt x="210" y="92"/>
                        </a:lnTo>
                        <a:lnTo>
                          <a:pt x="214" y="90"/>
                        </a:lnTo>
                        <a:lnTo>
                          <a:pt x="214" y="88"/>
                        </a:lnTo>
                        <a:lnTo>
                          <a:pt x="216" y="84"/>
                        </a:lnTo>
                        <a:lnTo>
                          <a:pt x="208" y="80"/>
                        </a:lnTo>
                        <a:lnTo>
                          <a:pt x="198" y="72"/>
                        </a:lnTo>
                        <a:lnTo>
                          <a:pt x="190" y="60"/>
                        </a:lnTo>
                        <a:lnTo>
                          <a:pt x="188" y="56"/>
                        </a:lnTo>
                        <a:lnTo>
                          <a:pt x="188" y="52"/>
                        </a:lnTo>
                        <a:lnTo>
                          <a:pt x="186" y="50"/>
                        </a:lnTo>
                        <a:lnTo>
                          <a:pt x="190" y="44"/>
                        </a:lnTo>
                        <a:lnTo>
                          <a:pt x="194" y="40"/>
                        </a:lnTo>
                        <a:lnTo>
                          <a:pt x="198" y="42"/>
                        </a:lnTo>
                        <a:lnTo>
                          <a:pt x="202" y="44"/>
                        </a:lnTo>
                        <a:lnTo>
                          <a:pt x="204" y="44"/>
                        </a:lnTo>
                        <a:lnTo>
                          <a:pt x="208" y="46"/>
                        </a:lnTo>
                        <a:lnTo>
                          <a:pt x="216" y="44"/>
                        </a:lnTo>
                        <a:lnTo>
                          <a:pt x="224" y="40"/>
                        </a:lnTo>
                        <a:lnTo>
                          <a:pt x="240" y="28"/>
                        </a:lnTo>
                        <a:lnTo>
                          <a:pt x="238" y="2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96" name="ïṩḷiḓe"/>
                  <p:cNvSpPr/>
                  <p:nvPr/>
                </p:nvSpPr>
                <p:spPr bwMode="auto">
                  <a:xfrm>
                    <a:off x="5952319" y="2680977"/>
                    <a:ext cx="349813" cy="281612"/>
                  </a:xfrm>
                  <a:custGeom>
                    <a:avLst/>
                    <a:gdLst>
                      <a:gd name="T0" fmla="*/ 2147483647 w 200"/>
                      <a:gd name="T1" fmla="*/ 2147483647 h 168"/>
                      <a:gd name="T2" fmla="*/ 2147483647 w 200"/>
                      <a:gd name="T3" fmla="*/ 2147483647 h 168"/>
                      <a:gd name="T4" fmla="*/ 2147483647 w 200"/>
                      <a:gd name="T5" fmla="*/ 2147483647 h 168"/>
                      <a:gd name="T6" fmla="*/ 2147483647 w 200"/>
                      <a:gd name="T7" fmla="*/ 2147483647 h 168"/>
                      <a:gd name="T8" fmla="*/ 2147483647 w 200"/>
                      <a:gd name="T9" fmla="*/ 0 h 168"/>
                      <a:gd name="T10" fmla="*/ 2147483647 w 200"/>
                      <a:gd name="T11" fmla="*/ 2147483647 h 168"/>
                      <a:gd name="T12" fmla="*/ 2147483647 w 200"/>
                      <a:gd name="T13" fmla="*/ 2147483647 h 168"/>
                      <a:gd name="T14" fmla="*/ 2147483647 w 200"/>
                      <a:gd name="T15" fmla="*/ 2147483647 h 168"/>
                      <a:gd name="T16" fmla="*/ 2147483647 w 200"/>
                      <a:gd name="T17" fmla="*/ 2147483647 h 168"/>
                      <a:gd name="T18" fmla="*/ 2147483647 w 200"/>
                      <a:gd name="T19" fmla="*/ 2147483647 h 168"/>
                      <a:gd name="T20" fmla="*/ 2147483647 w 200"/>
                      <a:gd name="T21" fmla="*/ 2147483647 h 168"/>
                      <a:gd name="T22" fmla="*/ 2147483647 w 200"/>
                      <a:gd name="T23" fmla="*/ 2147483647 h 168"/>
                      <a:gd name="T24" fmla="*/ 2147483647 w 200"/>
                      <a:gd name="T25" fmla="*/ 2147483647 h 168"/>
                      <a:gd name="T26" fmla="*/ 2147483647 w 200"/>
                      <a:gd name="T27" fmla="*/ 2147483647 h 168"/>
                      <a:gd name="T28" fmla="*/ 0 w 200"/>
                      <a:gd name="T29" fmla="*/ 2147483647 h 168"/>
                      <a:gd name="T30" fmla="*/ 2147483647 w 200"/>
                      <a:gd name="T31" fmla="*/ 2147483647 h 168"/>
                      <a:gd name="T32" fmla="*/ 2147483647 w 200"/>
                      <a:gd name="T33" fmla="*/ 2147483647 h 168"/>
                      <a:gd name="T34" fmla="*/ 2147483647 w 200"/>
                      <a:gd name="T35" fmla="*/ 2147483647 h 168"/>
                      <a:gd name="T36" fmla="*/ 2147483647 w 200"/>
                      <a:gd name="T37" fmla="*/ 2147483647 h 168"/>
                      <a:gd name="T38" fmla="*/ 2147483647 w 200"/>
                      <a:gd name="T39" fmla="*/ 2147483647 h 168"/>
                      <a:gd name="T40" fmla="*/ 2147483647 w 200"/>
                      <a:gd name="T41" fmla="*/ 2147483647 h 168"/>
                      <a:gd name="T42" fmla="*/ 2147483647 w 200"/>
                      <a:gd name="T43" fmla="*/ 2147483647 h 168"/>
                      <a:gd name="T44" fmla="*/ 2147483647 w 200"/>
                      <a:gd name="T45" fmla="*/ 2147483647 h 168"/>
                      <a:gd name="T46" fmla="*/ 2147483647 w 200"/>
                      <a:gd name="T47" fmla="*/ 2147483647 h 168"/>
                      <a:gd name="T48" fmla="*/ 2147483647 w 200"/>
                      <a:gd name="T49" fmla="*/ 2147483647 h 168"/>
                      <a:gd name="T50" fmla="*/ 2147483647 w 200"/>
                      <a:gd name="T51" fmla="*/ 2147483647 h 168"/>
                      <a:gd name="T52" fmla="*/ 2147483647 w 200"/>
                      <a:gd name="T53" fmla="*/ 2147483647 h 168"/>
                      <a:gd name="T54" fmla="*/ 2147483647 w 200"/>
                      <a:gd name="T55" fmla="*/ 2147483647 h 168"/>
                      <a:gd name="T56" fmla="*/ 2147483647 w 200"/>
                      <a:gd name="T57" fmla="*/ 2147483647 h 168"/>
                      <a:gd name="T58" fmla="*/ 2147483647 w 200"/>
                      <a:gd name="T59" fmla="*/ 2147483647 h 168"/>
                      <a:gd name="T60" fmla="*/ 2147483647 w 200"/>
                      <a:gd name="T61" fmla="*/ 2147483647 h 168"/>
                      <a:gd name="T62" fmla="*/ 2147483647 w 200"/>
                      <a:gd name="T63" fmla="*/ 2147483647 h 168"/>
                      <a:gd name="T64" fmla="*/ 2147483647 w 200"/>
                      <a:gd name="T65" fmla="*/ 2147483647 h 168"/>
                      <a:gd name="T66" fmla="*/ 2147483647 w 200"/>
                      <a:gd name="T67" fmla="*/ 2147483647 h 168"/>
                      <a:gd name="T68" fmla="*/ 2147483647 w 200"/>
                      <a:gd name="T69" fmla="*/ 2147483647 h 168"/>
                      <a:gd name="T70" fmla="*/ 2147483647 w 200"/>
                      <a:gd name="T71" fmla="*/ 2147483647 h 168"/>
                      <a:gd name="T72" fmla="*/ 2147483647 w 200"/>
                      <a:gd name="T73" fmla="*/ 2147483647 h 168"/>
                      <a:gd name="T74" fmla="*/ 2147483647 w 200"/>
                      <a:gd name="T75" fmla="*/ 2147483647 h 168"/>
                      <a:gd name="T76" fmla="*/ 2147483647 w 200"/>
                      <a:gd name="T77" fmla="*/ 2147483647 h 168"/>
                      <a:gd name="T78" fmla="*/ 2147483647 w 200"/>
                      <a:gd name="T79" fmla="*/ 2147483647 h 168"/>
                      <a:gd name="T80" fmla="*/ 2147483647 w 200"/>
                      <a:gd name="T81" fmla="*/ 2147483647 h 168"/>
                      <a:gd name="T82" fmla="*/ 2147483647 w 200"/>
                      <a:gd name="T83" fmla="*/ 2147483647 h 168"/>
                      <a:gd name="T84" fmla="*/ 2147483647 w 200"/>
                      <a:gd name="T85" fmla="*/ 2147483647 h 168"/>
                      <a:gd name="T86" fmla="*/ 2147483647 w 200"/>
                      <a:gd name="T87" fmla="*/ 2147483647 h 168"/>
                      <a:gd name="T88" fmla="*/ 2147483647 w 200"/>
                      <a:gd name="T89" fmla="*/ 2147483647 h 168"/>
                      <a:gd name="T90" fmla="*/ 2147483647 w 200"/>
                      <a:gd name="T91" fmla="*/ 2147483647 h 168"/>
                      <a:gd name="T92" fmla="*/ 2147483647 w 200"/>
                      <a:gd name="T93" fmla="*/ 2147483647 h 168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w 200"/>
                      <a:gd name="T142" fmla="*/ 0 h 168"/>
                      <a:gd name="T143" fmla="*/ 200 w 200"/>
                      <a:gd name="T144" fmla="*/ 168 h 168"/>
                    </a:gdLst>
                    <a:ahLst/>
                    <a:cxnLst>
                      <a:cxn ang="T94">
                        <a:pos x="T0" y="T1"/>
                      </a:cxn>
                      <a:cxn ang="T95">
                        <a:pos x="T2" y="T3"/>
                      </a:cxn>
                      <a:cxn ang="T96">
                        <a:pos x="T4" y="T5"/>
                      </a:cxn>
                      <a:cxn ang="T97">
                        <a:pos x="T6" y="T7"/>
                      </a:cxn>
                      <a:cxn ang="T98">
                        <a:pos x="T8" y="T9"/>
                      </a:cxn>
                      <a:cxn ang="T99">
                        <a:pos x="T10" y="T11"/>
                      </a:cxn>
                      <a:cxn ang="T100">
                        <a:pos x="T12" y="T13"/>
                      </a:cxn>
                      <a:cxn ang="T101">
                        <a:pos x="T14" y="T15"/>
                      </a:cxn>
                      <a:cxn ang="T102">
                        <a:pos x="T16" y="T17"/>
                      </a:cxn>
                      <a:cxn ang="T103">
                        <a:pos x="T18" y="T19"/>
                      </a:cxn>
                      <a:cxn ang="T104">
                        <a:pos x="T20" y="T21"/>
                      </a:cxn>
                      <a:cxn ang="T105">
                        <a:pos x="T22" y="T23"/>
                      </a:cxn>
                      <a:cxn ang="T106">
                        <a:pos x="T24" y="T25"/>
                      </a:cxn>
                      <a:cxn ang="T107">
                        <a:pos x="T26" y="T27"/>
                      </a:cxn>
                      <a:cxn ang="T108">
                        <a:pos x="T28" y="T29"/>
                      </a:cxn>
                      <a:cxn ang="T109">
                        <a:pos x="T30" y="T31"/>
                      </a:cxn>
                      <a:cxn ang="T110">
                        <a:pos x="T32" y="T33"/>
                      </a:cxn>
                      <a:cxn ang="T111">
                        <a:pos x="T34" y="T35"/>
                      </a:cxn>
                      <a:cxn ang="T112">
                        <a:pos x="T36" y="T37"/>
                      </a:cxn>
                      <a:cxn ang="T113">
                        <a:pos x="T38" y="T39"/>
                      </a:cxn>
                      <a:cxn ang="T114">
                        <a:pos x="T40" y="T41"/>
                      </a:cxn>
                      <a:cxn ang="T115">
                        <a:pos x="T42" y="T43"/>
                      </a:cxn>
                      <a:cxn ang="T116">
                        <a:pos x="T44" y="T45"/>
                      </a:cxn>
                      <a:cxn ang="T117">
                        <a:pos x="T46" y="T47"/>
                      </a:cxn>
                      <a:cxn ang="T118">
                        <a:pos x="T48" y="T49"/>
                      </a:cxn>
                      <a:cxn ang="T119">
                        <a:pos x="T50" y="T51"/>
                      </a:cxn>
                      <a:cxn ang="T120">
                        <a:pos x="T52" y="T53"/>
                      </a:cxn>
                      <a:cxn ang="T121">
                        <a:pos x="T54" y="T55"/>
                      </a:cxn>
                      <a:cxn ang="T122">
                        <a:pos x="T56" y="T57"/>
                      </a:cxn>
                      <a:cxn ang="T123">
                        <a:pos x="T58" y="T59"/>
                      </a:cxn>
                      <a:cxn ang="T124">
                        <a:pos x="T60" y="T61"/>
                      </a:cxn>
                      <a:cxn ang="T125">
                        <a:pos x="T62" y="T63"/>
                      </a:cxn>
                      <a:cxn ang="T126">
                        <a:pos x="T64" y="T65"/>
                      </a:cxn>
                      <a:cxn ang="T127">
                        <a:pos x="T66" y="T67"/>
                      </a:cxn>
                      <a:cxn ang="T128">
                        <a:pos x="T68" y="T69"/>
                      </a:cxn>
                      <a:cxn ang="T129">
                        <a:pos x="T70" y="T71"/>
                      </a:cxn>
                      <a:cxn ang="T130">
                        <a:pos x="T72" y="T73"/>
                      </a:cxn>
                      <a:cxn ang="T131">
                        <a:pos x="T74" y="T75"/>
                      </a:cxn>
                      <a:cxn ang="T132">
                        <a:pos x="T76" y="T77"/>
                      </a:cxn>
                      <a:cxn ang="T133">
                        <a:pos x="T78" y="T79"/>
                      </a:cxn>
                      <a:cxn ang="T134">
                        <a:pos x="T80" y="T81"/>
                      </a:cxn>
                      <a:cxn ang="T135">
                        <a:pos x="T82" y="T83"/>
                      </a:cxn>
                      <a:cxn ang="T136">
                        <a:pos x="T84" y="T85"/>
                      </a:cxn>
                      <a:cxn ang="T137">
                        <a:pos x="T86" y="T87"/>
                      </a:cxn>
                      <a:cxn ang="T138">
                        <a:pos x="T88" y="T89"/>
                      </a:cxn>
                      <a:cxn ang="T139">
                        <a:pos x="T90" y="T91"/>
                      </a:cxn>
                      <a:cxn ang="T140">
                        <a:pos x="T92" y="T93"/>
                      </a:cxn>
                    </a:cxnLst>
                    <a:rect l="T141" t="T142" r="T143" b="T144"/>
                    <a:pathLst>
                      <a:path w="200" h="168">
                        <a:moveTo>
                          <a:pt x="184" y="22"/>
                        </a:moveTo>
                        <a:lnTo>
                          <a:pt x="174" y="26"/>
                        </a:lnTo>
                        <a:lnTo>
                          <a:pt x="168" y="26"/>
                        </a:lnTo>
                        <a:lnTo>
                          <a:pt x="160" y="28"/>
                        </a:lnTo>
                        <a:lnTo>
                          <a:pt x="156" y="26"/>
                        </a:lnTo>
                        <a:lnTo>
                          <a:pt x="152" y="24"/>
                        </a:lnTo>
                        <a:lnTo>
                          <a:pt x="148" y="18"/>
                        </a:lnTo>
                        <a:lnTo>
                          <a:pt x="144" y="8"/>
                        </a:lnTo>
                        <a:lnTo>
                          <a:pt x="142" y="0"/>
                        </a:lnTo>
                        <a:lnTo>
                          <a:pt x="136" y="0"/>
                        </a:lnTo>
                        <a:lnTo>
                          <a:pt x="130" y="6"/>
                        </a:lnTo>
                        <a:lnTo>
                          <a:pt x="122" y="16"/>
                        </a:lnTo>
                        <a:lnTo>
                          <a:pt x="114" y="24"/>
                        </a:lnTo>
                        <a:lnTo>
                          <a:pt x="108" y="26"/>
                        </a:lnTo>
                        <a:lnTo>
                          <a:pt x="102" y="28"/>
                        </a:lnTo>
                        <a:lnTo>
                          <a:pt x="74" y="28"/>
                        </a:lnTo>
                        <a:lnTo>
                          <a:pt x="60" y="20"/>
                        </a:lnTo>
                        <a:lnTo>
                          <a:pt x="46" y="42"/>
                        </a:lnTo>
                        <a:lnTo>
                          <a:pt x="40" y="50"/>
                        </a:lnTo>
                        <a:lnTo>
                          <a:pt x="36" y="54"/>
                        </a:lnTo>
                        <a:lnTo>
                          <a:pt x="30" y="56"/>
                        </a:lnTo>
                        <a:lnTo>
                          <a:pt x="24" y="58"/>
                        </a:lnTo>
                        <a:lnTo>
                          <a:pt x="16" y="56"/>
                        </a:lnTo>
                        <a:lnTo>
                          <a:pt x="12" y="56"/>
                        </a:lnTo>
                        <a:lnTo>
                          <a:pt x="10" y="56"/>
                        </a:lnTo>
                        <a:lnTo>
                          <a:pt x="4" y="58"/>
                        </a:lnTo>
                        <a:lnTo>
                          <a:pt x="4" y="50"/>
                        </a:lnTo>
                        <a:lnTo>
                          <a:pt x="4" y="56"/>
                        </a:lnTo>
                        <a:lnTo>
                          <a:pt x="0" y="72"/>
                        </a:lnTo>
                        <a:lnTo>
                          <a:pt x="0" y="84"/>
                        </a:lnTo>
                        <a:lnTo>
                          <a:pt x="0" y="92"/>
                        </a:lnTo>
                        <a:lnTo>
                          <a:pt x="4" y="104"/>
                        </a:lnTo>
                        <a:lnTo>
                          <a:pt x="8" y="116"/>
                        </a:lnTo>
                        <a:lnTo>
                          <a:pt x="10" y="122"/>
                        </a:lnTo>
                        <a:lnTo>
                          <a:pt x="12" y="126"/>
                        </a:lnTo>
                        <a:lnTo>
                          <a:pt x="18" y="130"/>
                        </a:lnTo>
                        <a:lnTo>
                          <a:pt x="26" y="132"/>
                        </a:lnTo>
                        <a:lnTo>
                          <a:pt x="26" y="136"/>
                        </a:lnTo>
                        <a:lnTo>
                          <a:pt x="24" y="138"/>
                        </a:lnTo>
                        <a:lnTo>
                          <a:pt x="18" y="146"/>
                        </a:lnTo>
                        <a:lnTo>
                          <a:pt x="14" y="152"/>
                        </a:lnTo>
                        <a:lnTo>
                          <a:pt x="12" y="156"/>
                        </a:lnTo>
                        <a:lnTo>
                          <a:pt x="12" y="160"/>
                        </a:lnTo>
                        <a:lnTo>
                          <a:pt x="12" y="162"/>
                        </a:lnTo>
                        <a:lnTo>
                          <a:pt x="16" y="164"/>
                        </a:lnTo>
                        <a:lnTo>
                          <a:pt x="28" y="166"/>
                        </a:lnTo>
                        <a:lnTo>
                          <a:pt x="40" y="166"/>
                        </a:lnTo>
                        <a:lnTo>
                          <a:pt x="50" y="168"/>
                        </a:lnTo>
                        <a:lnTo>
                          <a:pt x="60" y="168"/>
                        </a:lnTo>
                        <a:lnTo>
                          <a:pt x="70" y="168"/>
                        </a:lnTo>
                        <a:lnTo>
                          <a:pt x="84" y="166"/>
                        </a:lnTo>
                        <a:lnTo>
                          <a:pt x="96" y="162"/>
                        </a:lnTo>
                        <a:lnTo>
                          <a:pt x="100" y="158"/>
                        </a:lnTo>
                        <a:lnTo>
                          <a:pt x="100" y="156"/>
                        </a:lnTo>
                        <a:lnTo>
                          <a:pt x="98" y="150"/>
                        </a:lnTo>
                        <a:lnTo>
                          <a:pt x="96" y="146"/>
                        </a:lnTo>
                        <a:lnTo>
                          <a:pt x="98" y="142"/>
                        </a:lnTo>
                        <a:lnTo>
                          <a:pt x="102" y="138"/>
                        </a:lnTo>
                        <a:lnTo>
                          <a:pt x="106" y="138"/>
                        </a:lnTo>
                        <a:lnTo>
                          <a:pt x="112" y="138"/>
                        </a:lnTo>
                        <a:lnTo>
                          <a:pt x="114" y="136"/>
                        </a:lnTo>
                        <a:lnTo>
                          <a:pt x="116" y="134"/>
                        </a:lnTo>
                        <a:lnTo>
                          <a:pt x="120" y="130"/>
                        </a:lnTo>
                        <a:lnTo>
                          <a:pt x="122" y="126"/>
                        </a:lnTo>
                        <a:lnTo>
                          <a:pt x="130" y="126"/>
                        </a:lnTo>
                        <a:lnTo>
                          <a:pt x="136" y="126"/>
                        </a:lnTo>
                        <a:lnTo>
                          <a:pt x="140" y="124"/>
                        </a:lnTo>
                        <a:lnTo>
                          <a:pt x="142" y="120"/>
                        </a:lnTo>
                        <a:lnTo>
                          <a:pt x="138" y="118"/>
                        </a:lnTo>
                        <a:lnTo>
                          <a:pt x="138" y="114"/>
                        </a:lnTo>
                        <a:lnTo>
                          <a:pt x="140" y="110"/>
                        </a:lnTo>
                        <a:lnTo>
                          <a:pt x="142" y="106"/>
                        </a:lnTo>
                        <a:lnTo>
                          <a:pt x="148" y="100"/>
                        </a:lnTo>
                        <a:lnTo>
                          <a:pt x="148" y="98"/>
                        </a:lnTo>
                        <a:lnTo>
                          <a:pt x="148" y="94"/>
                        </a:lnTo>
                        <a:lnTo>
                          <a:pt x="148" y="90"/>
                        </a:lnTo>
                        <a:lnTo>
                          <a:pt x="152" y="84"/>
                        </a:lnTo>
                        <a:lnTo>
                          <a:pt x="156" y="78"/>
                        </a:lnTo>
                        <a:lnTo>
                          <a:pt x="162" y="70"/>
                        </a:lnTo>
                        <a:lnTo>
                          <a:pt x="164" y="64"/>
                        </a:lnTo>
                        <a:lnTo>
                          <a:pt x="162" y="58"/>
                        </a:lnTo>
                        <a:lnTo>
                          <a:pt x="158" y="54"/>
                        </a:lnTo>
                        <a:lnTo>
                          <a:pt x="156" y="50"/>
                        </a:lnTo>
                        <a:lnTo>
                          <a:pt x="154" y="46"/>
                        </a:lnTo>
                        <a:lnTo>
                          <a:pt x="156" y="42"/>
                        </a:lnTo>
                        <a:lnTo>
                          <a:pt x="158" y="38"/>
                        </a:lnTo>
                        <a:lnTo>
                          <a:pt x="164" y="36"/>
                        </a:lnTo>
                        <a:lnTo>
                          <a:pt x="170" y="34"/>
                        </a:lnTo>
                        <a:lnTo>
                          <a:pt x="180" y="32"/>
                        </a:lnTo>
                        <a:lnTo>
                          <a:pt x="190" y="32"/>
                        </a:lnTo>
                        <a:lnTo>
                          <a:pt x="200" y="30"/>
                        </a:lnTo>
                        <a:lnTo>
                          <a:pt x="200" y="28"/>
                        </a:lnTo>
                        <a:lnTo>
                          <a:pt x="192" y="26"/>
                        </a:lnTo>
                        <a:lnTo>
                          <a:pt x="184" y="2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97" name="îṥḷïḍê"/>
                  <p:cNvSpPr/>
                  <p:nvPr/>
                </p:nvSpPr>
                <p:spPr bwMode="auto">
                  <a:xfrm>
                    <a:off x="6486679" y="2277473"/>
                    <a:ext cx="841479" cy="311036"/>
                  </a:xfrm>
                  <a:custGeom>
                    <a:avLst/>
                    <a:gdLst>
                      <a:gd name="T0" fmla="*/ 2147483647 w 482"/>
                      <a:gd name="T1" fmla="*/ 2147483647 h 186"/>
                      <a:gd name="T2" fmla="*/ 2147483647 w 482"/>
                      <a:gd name="T3" fmla="*/ 2147483647 h 186"/>
                      <a:gd name="T4" fmla="*/ 2147483647 w 482"/>
                      <a:gd name="T5" fmla="*/ 2147483647 h 186"/>
                      <a:gd name="T6" fmla="*/ 2147483647 w 482"/>
                      <a:gd name="T7" fmla="*/ 2147483647 h 186"/>
                      <a:gd name="T8" fmla="*/ 2147483647 w 482"/>
                      <a:gd name="T9" fmla="*/ 2147483647 h 186"/>
                      <a:gd name="T10" fmla="*/ 2147483647 w 482"/>
                      <a:gd name="T11" fmla="*/ 2147483647 h 186"/>
                      <a:gd name="T12" fmla="*/ 2147483647 w 482"/>
                      <a:gd name="T13" fmla="*/ 2147483647 h 186"/>
                      <a:gd name="T14" fmla="*/ 2147483647 w 482"/>
                      <a:gd name="T15" fmla="*/ 2147483647 h 186"/>
                      <a:gd name="T16" fmla="*/ 2147483647 w 482"/>
                      <a:gd name="T17" fmla="*/ 2147483647 h 186"/>
                      <a:gd name="T18" fmla="*/ 2147483647 w 482"/>
                      <a:gd name="T19" fmla="*/ 2147483647 h 186"/>
                      <a:gd name="T20" fmla="*/ 2147483647 w 482"/>
                      <a:gd name="T21" fmla="*/ 2147483647 h 186"/>
                      <a:gd name="T22" fmla="*/ 2147483647 w 482"/>
                      <a:gd name="T23" fmla="*/ 2147483647 h 186"/>
                      <a:gd name="T24" fmla="*/ 2147483647 w 482"/>
                      <a:gd name="T25" fmla="*/ 2147483647 h 186"/>
                      <a:gd name="T26" fmla="*/ 2147483647 w 482"/>
                      <a:gd name="T27" fmla="*/ 2147483647 h 186"/>
                      <a:gd name="T28" fmla="*/ 2147483647 w 482"/>
                      <a:gd name="T29" fmla="*/ 2147483647 h 186"/>
                      <a:gd name="T30" fmla="*/ 2147483647 w 482"/>
                      <a:gd name="T31" fmla="*/ 2147483647 h 186"/>
                      <a:gd name="T32" fmla="*/ 2147483647 w 482"/>
                      <a:gd name="T33" fmla="*/ 2147483647 h 186"/>
                      <a:gd name="T34" fmla="*/ 2147483647 w 482"/>
                      <a:gd name="T35" fmla="*/ 2147483647 h 186"/>
                      <a:gd name="T36" fmla="*/ 2147483647 w 482"/>
                      <a:gd name="T37" fmla="*/ 2147483647 h 186"/>
                      <a:gd name="T38" fmla="*/ 2147483647 w 482"/>
                      <a:gd name="T39" fmla="*/ 2147483647 h 186"/>
                      <a:gd name="T40" fmla="*/ 2147483647 w 482"/>
                      <a:gd name="T41" fmla="*/ 2147483647 h 186"/>
                      <a:gd name="T42" fmla="*/ 2147483647 w 482"/>
                      <a:gd name="T43" fmla="*/ 2147483647 h 186"/>
                      <a:gd name="T44" fmla="*/ 2147483647 w 482"/>
                      <a:gd name="T45" fmla="*/ 2147483647 h 186"/>
                      <a:gd name="T46" fmla="*/ 2147483647 w 482"/>
                      <a:gd name="T47" fmla="*/ 2147483647 h 186"/>
                      <a:gd name="T48" fmla="*/ 2147483647 w 482"/>
                      <a:gd name="T49" fmla="*/ 2147483647 h 186"/>
                      <a:gd name="T50" fmla="*/ 2147483647 w 482"/>
                      <a:gd name="T51" fmla="*/ 2147483647 h 186"/>
                      <a:gd name="T52" fmla="*/ 2147483647 w 482"/>
                      <a:gd name="T53" fmla="*/ 2147483647 h 186"/>
                      <a:gd name="T54" fmla="*/ 2147483647 w 482"/>
                      <a:gd name="T55" fmla="*/ 2147483647 h 186"/>
                      <a:gd name="T56" fmla="*/ 2147483647 w 482"/>
                      <a:gd name="T57" fmla="*/ 2147483647 h 186"/>
                      <a:gd name="T58" fmla="*/ 2147483647 w 482"/>
                      <a:gd name="T59" fmla="*/ 2147483647 h 186"/>
                      <a:gd name="T60" fmla="*/ 2147483647 w 482"/>
                      <a:gd name="T61" fmla="*/ 2147483647 h 186"/>
                      <a:gd name="T62" fmla="*/ 2147483647 w 482"/>
                      <a:gd name="T63" fmla="*/ 2147483647 h 186"/>
                      <a:gd name="T64" fmla="*/ 2147483647 w 482"/>
                      <a:gd name="T65" fmla="*/ 2147483647 h 186"/>
                      <a:gd name="T66" fmla="*/ 2147483647 w 482"/>
                      <a:gd name="T67" fmla="*/ 2147483647 h 186"/>
                      <a:gd name="T68" fmla="*/ 2147483647 w 482"/>
                      <a:gd name="T69" fmla="*/ 2147483647 h 186"/>
                      <a:gd name="T70" fmla="*/ 2147483647 w 482"/>
                      <a:gd name="T71" fmla="*/ 2147483647 h 186"/>
                      <a:gd name="T72" fmla="*/ 2147483647 w 482"/>
                      <a:gd name="T73" fmla="*/ 2147483647 h 186"/>
                      <a:gd name="T74" fmla="*/ 2147483647 w 482"/>
                      <a:gd name="T75" fmla="*/ 2147483647 h 186"/>
                      <a:gd name="T76" fmla="*/ 2147483647 w 482"/>
                      <a:gd name="T77" fmla="*/ 2147483647 h 186"/>
                      <a:gd name="T78" fmla="*/ 2147483647 w 482"/>
                      <a:gd name="T79" fmla="*/ 2147483647 h 186"/>
                      <a:gd name="T80" fmla="*/ 2147483647 w 482"/>
                      <a:gd name="T81" fmla="*/ 2147483647 h 186"/>
                      <a:gd name="T82" fmla="*/ 2147483647 w 482"/>
                      <a:gd name="T83" fmla="*/ 2147483647 h 186"/>
                      <a:gd name="T84" fmla="*/ 2147483647 w 482"/>
                      <a:gd name="T85" fmla="*/ 2147483647 h 186"/>
                      <a:gd name="T86" fmla="*/ 2147483647 w 482"/>
                      <a:gd name="T87" fmla="*/ 2147483647 h 186"/>
                      <a:gd name="T88" fmla="*/ 2147483647 w 482"/>
                      <a:gd name="T89" fmla="*/ 2147483647 h 186"/>
                      <a:gd name="T90" fmla="*/ 2147483647 w 482"/>
                      <a:gd name="T91" fmla="*/ 2147483647 h 186"/>
                      <a:gd name="T92" fmla="*/ 2147483647 w 482"/>
                      <a:gd name="T93" fmla="*/ 2147483647 h 186"/>
                      <a:gd name="T94" fmla="*/ 2147483647 w 482"/>
                      <a:gd name="T95" fmla="*/ 2147483647 h 186"/>
                      <a:gd name="T96" fmla="*/ 2147483647 w 482"/>
                      <a:gd name="T97" fmla="*/ 2147483647 h 186"/>
                      <a:gd name="T98" fmla="*/ 2147483647 w 482"/>
                      <a:gd name="T99" fmla="*/ 0 h 186"/>
                      <a:gd name="T100" fmla="*/ 2147483647 w 482"/>
                      <a:gd name="T101" fmla="*/ 2147483647 h 186"/>
                      <a:gd name="T102" fmla="*/ 2147483647 w 482"/>
                      <a:gd name="T103" fmla="*/ 2147483647 h 186"/>
                      <a:gd name="T104" fmla="*/ 2147483647 w 482"/>
                      <a:gd name="T105" fmla="*/ 2147483647 h 186"/>
                      <a:gd name="T106" fmla="*/ 2147483647 w 482"/>
                      <a:gd name="T107" fmla="*/ 2147483647 h 186"/>
                      <a:gd name="T108" fmla="*/ 2147483647 w 482"/>
                      <a:gd name="T109" fmla="*/ 2147483647 h 186"/>
                      <a:gd name="T110" fmla="*/ 2147483647 w 482"/>
                      <a:gd name="T111" fmla="*/ 2147483647 h 186"/>
                      <a:gd name="T112" fmla="*/ 2147483647 w 482"/>
                      <a:gd name="T113" fmla="*/ 2147483647 h 186"/>
                      <a:gd name="T114" fmla="*/ 2147483647 w 482"/>
                      <a:gd name="T115" fmla="*/ 2147483647 h 186"/>
                      <a:gd name="T116" fmla="*/ 2147483647 w 482"/>
                      <a:gd name="T117" fmla="*/ 2147483647 h 186"/>
                      <a:gd name="T118" fmla="*/ 2147483647 w 482"/>
                      <a:gd name="T119" fmla="*/ 2147483647 h 186"/>
                      <a:gd name="T120" fmla="*/ 2147483647 w 482"/>
                      <a:gd name="T121" fmla="*/ 2147483647 h 186"/>
                      <a:gd name="T122" fmla="*/ 2147483647 w 482"/>
                      <a:gd name="T123" fmla="*/ 2147483647 h 186"/>
                      <a:gd name="T124" fmla="*/ 0 w 482"/>
                      <a:gd name="T125" fmla="*/ 2147483647 h 18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  <a:gd name="T174" fmla="*/ 0 60000 65536"/>
                      <a:gd name="T175" fmla="*/ 0 60000 65536"/>
                      <a:gd name="T176" fmla="*/ 0 60000 65536"/>
                      <a:gd name="T177" fmla="*/ 0 60000 65536"/>
                      <a:gd name="T178" fmla="*/ 0 60000 65536"/>
                      <a:gd name="T179" fmla="*/ 0 60000 65536"/>
                      <a:gd name="T180" fmla="*/ 0 60000 65536"/>
                      <a:gd name="T181" fmla="*/ 0 60000 65536"/>
                      <a:gd name="T182" fmla="*/ 0 60000 65536"/>
                      <a:gd name="T183" fmla="*/ 0 60000 65536"/>
                      <a:gd name="T184" fmla="*/ 0 60000 65536"/>
                      <a:gd name="T185" fmla="*/ 0 60000 65536"/>
                      <a:gd name="T186" fmla="*/ 0 60000 65536"/>
                      <a:gd name="T187" fmla="*/ 0 60000 65536"/>
                      <a:gd name="T188" fmla="*/ 0 60000 65536"/>
                      <a:gd name="T189" fmla="*/ 0 w 482"/>
                      <a:gd name="T190" fmla="*/ 0 h 186"/>
                      <a:gd name="T191" fmla="*/ 482 w 482"/>
                      <a:gd name="T192" fmla="*/ 186 h 186"/>
                    </a:gdLst>
                    <a:ahLst/>
                    <a:cxnLst>
                      <a:cxn ang="T126">
                        <a:pos x="T0" y="T1"/>
                      </a:cxn>
                      <a:cxn ang="T127">
                        <a:pos x="T2" y="T3"/>
                      </a:cxn>
                      <a:cxn ang="T128">
                        <a:pos x="T4" y="T5"/>
                      </a:cxn>
                      <a:cxn ang="T129">
                        <a:pos x="T6" y="T7"/>
                      </a:cxn>
                      <a:cxn ang="T130">
                        <a:pos x="T8" y="T9"/>
                      </a:cxn>
                      <a:cxn ang="T131">
                        <a:pos x="T10" y="T11"/>
                      </a:cxn>
                      <a:cxn ang="T132">
                        <a:pos x="T12" y="T13"/>
                      </a:cxn>
                      <a:cxn ang="T133">
                        <a:pos x="T14" y="T15"/>
                      </a:cxn>
                      <a:cxn ang="T134">
                        <a:pos x="T16" y="T17"/>
                      </a:cxn>
                      <a:cxn ang="T135">
                        <a:pos x="T18" y="T19"/>
                      </a:cxn>
                      <a:cxn ang="T136">
                        <a:pos x="T20" y="T21"/>
                      </a:cxn>
                      <a:cxn ang="T137">
                        <a:pos x="T22" y="T23"/>
                      </a:cxn>
                      <a:cxn ang="T138">
                        <a:pos x="T24" y="T25"/>
                      </a:cxn>
                      <a:cxn ang="T139">
                        <a:pos x="T26" y="T27"/>
                      </a:cxn>
                      <a:cxn ang="T140">
                        <a:pos x="T28" y="T29"/>
                      </a:cxn>
                      <a:cxn ang="T141">
                        <a:pos x="T30" y="T31"/>
                      </a:cxn>
                      <a:cxn ang="T142">
                        <a:pos x="T32" y="T33"/>
                      </a:cxn>
                      <a:cxn ang="T143">
                        <a:pos x="T34" y="T35"/>
                      </a:cxn>
                      <a:cxn ang="T144">
                        <a:pos x="T36" y="T37"/>
                      </a:cxn>
                      <a:cxn ang="T145">
                        <a:pos x="T38" y="T39"/>
                      </a:cxn>
                      <a:cxn ang="T146">
                        <a:pos x="T40" y="T41"/>
                      </a:cxn>
                      <a:cxn ang="T147">
                        <a:pos x="T42" y="T43"/>
                      </a:cxn>
                      <a:cxn ang="T148">
                        <a:pos x="T44" y="T45"/>
                      </a:cxn>
                      <a:cxn ang="T149">
                        <a:pos x="T46" y="T47"/>
                      </a:cxn>
                      <a:cxn ang="T150">
                        <a:pos x="T48" y="T49"/>
                      </a:cxn>
                      <a:cxn ang="T151">
                        <a:pos x="T50" y="T51"/>
                      </a:cxn>
                      <a:cxn ang="T152">
                        <a:pos x="T52" y="T53"/>
                      </a:cxn>
                      <a:cxn ang="T153">
                        <a:pos x="T54" y="T55"/>
                      </a:cxn>
                      <a:cxn ang="T154">
                        <a:pos x="T56" y="T57"/>
                      </a:cxn>
                      <a:cxn ang="T155">
                        <a:pos x="T58" y="T59"/>
                      </a:cxn>
                      <a:cxn ang="T156">
                        <a:pos x="T60" y="T61"/>
                      </a:cxn>
                      <a:cxn ang="T157">
                        <a:pos x="T62" y="T63"/>
                      </a:cxn>
                      <a:cxn ang="T158">
                        <a:pos x="T64" y="T65"/>
                      </a:cxn>
                      <a:cxn ang="T159">
                        <a:pos x="T66" y="T67"/>
                      </a:cxn>
                      <a:cxn ang="T160">
                        <a:pos x="T68" y="T69"/>
                      </a:cxn>
                      <a:cxn ang="T161">
                        <a:pos x="T70" y="T71"/>
                      </a:cxn>
                      <a:cxn ang="T162">
                        <a:pos x="T72" y="T73"/>
                      </a:cxn>
                      <a:cxn ang="T163">
                        <a:pos x="T74" y="T75"/>
                      </a:cxn>
                      <a:cxn ang="T164">
                        <a:pos x="T76" y="T77"/>
                      </a:cxn>
                      <a:cxn ang="T165">
                        <a:pos x="T78" y="T79"/>
                      </a:cxn>
                      <a:cxn ang="T166">
                        <a:pos x="T80" y="T81"/>
                      </a:cxn>
                      <a:cxn ang="T167">
                        <a:pos x="T82" y="T83"/>
                      </a:cxn>
                      <a:cxn ang="T168">
                        <a:pos x="T84" y="T85"/>
                      </a:cxn>
                      <a:cxn ang="T169">
                        <a:pos x="T86" y="T87"/>
                      </a:cxn>
                      <a:cxn ang="T170">
                        <a:pos x="T88" y="T89"/>
                      </a:cxn>
                      <a:cxn ang="T171">
                        <a:pos x="T90" y="T91"/>
                      </a:cxn>
                      <a:cxn ang="T172">
                        <a:pos x="T92" y="T93"/>
                      </a:cxn>
                      <a:cxn ang="T173">
                        <a:pos x="T94" y="T95"/>
                      </a:cxn>
                      <a:cxn ang="T174">
                        <a:pos x="T96" y="T97"/>
                      </a:cxn>
                      <a:cxn ang="T175">
                        <a:pos x="T98" y="T99"/>
                      </a:cxn>
                      <a:cxn ang="T176">
                        <a:pos x="T100" y="T101"/>
                      </a:cxn>
                      <a:cxn ang="T177">
                        <a:pos x="T102" y="T103"/>
                      </a:cxn>
                      <a:cxn ang="T178">
                        <a:pos x="T104" y="T105"/>
                      </a:cxn>
                      <a:cxn ang="T179">
                        <a:pos x="T106" y="T107"/>
                      </a:cxn>
                      <a:cxn ang="T180">
                        <a:pos x="T108" y="T109"/>
                      </a:cxn>
                      <a:cxn ang="T181">
                        <a:pos x="T110" y="T111"/>
                      </a:cxn>
                      <a:cxn ang="T182">
                        <a:pos x="T112" y="T113"/>
                      </a:cxn>
                      <a:cxn ang="T183">
                        <a:pos x="T114" y="T115"/>
                      </a:cxn>
                      <a:cxn ang="T184">
                        <a:pos x="T116" y="T117"/>
                      </a:cxn>
                      <a:cxn ang="T185">
                        <a:pos x="T118" y="T119"/>
                      </a:cxn>
                      <a:cxn ang="T186">
                        <a:pos x="T120" y="T121"/>
                      </a:cxn>
                      <a:cxn ang="T187">
                        <a:pos x="T122" y="T123"/>
                      </a:cxn>
                      <a:cxn ang="T188">
                        <a:pos x="T124" y="T125"/>
                      </a:cxn>
                    </a:cxnLst>
                    <a:rect l="T189" t="T190" r="T191" b="T192"/>
                    <a:pathLst>
                      <a:path w="482" h="186">
                        <a:moveTo>
                          <a:pt x="0" y="50"/>
                        </a:moveTo>
                        <a:lnTo>
                          <a:pt x="4" y="56"/>
                        </a:lnTo>
                        <a:lnTo>
                          <a:pt x="6" y="60"/>
                        </a:lnTo>
                        <a:lnTo>
                          <a:pt x="12" y="64"/>
                        </a:lnTo>
                        <a:lnTo>
                          <a:pt x="20" y="66"/>
                        </a:lnTo>
                        <a:lnTo>
                          <a:pt x="34" y="72"/>
                        </a:lnTo>
                        <a:lnTo>
                          <a:pt x="40" y="74"/>
                        </a:lnTo>
                        <a:lnTo>
                          <a:pt x="48" y="78"/>
                        </a:lnTo>
                        <a:lnTo>
                          <a:pt x="60" y="86"/>
                        </a:lnTo>
                        <a:lnTo>
                          <a:pt x="64" y="92"/>
                        </a:lnTo>
                        <a:lnTo>
                          <a:pt x="68" y="100"/>
                        </a:lnTo>
                        <a:lnTo>
                          <a:pt x="72" y="114"/>
                        </a:lnTo>
                        <a:lnTo>
                          <a:pt x="76" y="120"/>
                        </a:lnTo>
                        <a:lnTo>
                          <a:pt x="80" y="126"/>
                        </a:lnTo>
                        <a:lnTo>
                          <a:pt x="110" y="126"/>
                        </a:lnTo>
                        <a:lnTo>
                          <a:pt x="118" y="130"/>
                        </a:lnTo>
                        <a:lnTo>
                          <a:pt x="128" y="134"/>
                        </a:lnTo>
                        <a:lnTo>
                          <a:pt x="138" y="134"/>
                        </a:lnTo>
                        <a:lnTo>
                          <a:pt x="146" y="140"/>
                        </a:lnTo>
                        <a:lnTo>
                          <a:pt x="156" y="146"/>
                        </a:lnTo>
                        <a:lnTo>
                          <a:pt x="164" y="154"/>
                        </a:lnTo>
                        <a:lnTo>
                          <a:pt x="172" y="162"/>
                        </a:lnTo>
                        <a:lnTo>
                          <a:pt x="180" y="166"/>
                        </a:lnTo>
                        <a:lnTo>
                          <a:pt x="214" y="166"/>
                        </a:lnTo>
                        <a:lnTo>
                          <a:pt x="214" y="168"/>
                        </a:lnTo>
                        <a:lnTo>
                          <a:pt x="258" y="168"/>
                        </a:lnTo>
                        <a:lnTo>
                          <a:pt x="268" y="174"/>
                        </a:lnTo>
                        <a:lnTo>
                          <a:pt x="280" y="180"/>
                        </a:lnTo>
                        <a:lnTo>
                          <a:pt x="296" y="184"/>
                        </a:lnTo>
                        <a:lnTo>
                          <a:pt x="310" y="186"/>
                        </a:lnTo>
                        <a:lnTo>
                          <a:pt x="318" y="184"/>
                        </a:lnTo>
                        <a:lnTo>
                          <a:pt x="324" y="180"/>
                        </a:lnTo>
                        <a:lnTo>
                          <a:pt x="334" y="172"/>
                        </a:lnTo>
                        <a:lnTo>
                          <a:pt x="362" y="172"/>
                        </a:lnTo>
                        <a:lnTo>
                          <a:pt x="374" y="168"/>
                        </a:lnTo>
                        <a:lnTo>
                          <a:pt x="384" y="162"/>
                        </a:lnTo>
                        <a:lnTo>
                          <a:pt x="392" y="156"/>
                        </a:lnTo>
                        <a:lnTo>
                          <a:pt x="396" y="150"/>
                        </a:lnTo>
                        <a:lnTo>
                          <a:pt x="396" y="146"/>
                        </a:lnTo>
                        <a:lnTo>
                          <a:pt x="396" y="142"/>
                        </a:lnTo>
                        <a:lnTo>
                          <a:pt x="394" y="140"/>
                        </a:lnTo>
                        <a:lnTo>
                          <a:pt x="390" y="138"/>
                        </a:lnTo>
                        <a:lnTo>
                          <a:pt x="384" y="134"/>
                        </a:lnTo>
                        <a:lnTo>
                          <a:pt x="382" y="134"/>
                        </a:lnTo>
                        <a:lnTo>
                          <a:pt x="382" y="130"/>
                        </a:lnTo>
                        <a:lnTo>
                          <a:pt x="384" y="126"/>
                        </a:lnTo>
                        <a:lnTo>
                          <a:pt x="388" y="124"/>
                        </a:lnTo>
                        <a:lnTo>
                          <a:pt x="390" y="124"/>
                        </a:lnTo>
                        <a:lnTo>
                          <a:pt x="394" y="126"/>
                        </a:lnTo>
                        <a:lnTo>
                          <a:pt x="398" y="128"/>
                        </a:lnTo>
                        <a:lnTo>
                          <a:pt x="404" y="128"/>
                        </a:lnTo>
                        <a:lnTo>
                          <a:pt x="410" y="126"/>
                        </a:lnTo>
                        <a:lnTo>
                          <a:pt x="416" y="124"/>
                        </a:lnTo>
                        <a:lnTo>
                          <a:pt x="418" y="120"/>
                        </a:lnTo>
                        <a:lnTo>
                          <a:pt x="422" y="118"/>
                        </a:lnTo>
                        <a:lnTo>
                          <a:pt x="432" y="116"/>
                        </a:lnTo>
                        <a:lnTo>
                          <a:pt x="436" y="116"/>
                        </a:lnTo>
                        <a:lnTo>
                          <a:pt x="440" y="114"/>
                        </a:lnTo>
                        <a:lnTo>
                          <a:pt x="440" y="108"/>
                        </a:lnTo>
                        <a:lnTo>
                          <a:pt x="442" y="106"/>
                        </a:lnTo>
                        <a:lnTo>
                          <a:pt x="442" y="102"/>
                        </a:lnTo>
                        <a:lnTo>
                          <a:pt x="444" y="98"/>
                        </a:lnTo>
                        <a:lnTo>
                          <a:pt x="462" y="96"/>
                        </a:lnTo>
                        <a:lnTo>
                          <a:pt x="482" y="94"/>
                        </a:lnTo>
                        <a:lnTo>
                          <a:pt x="476" y="86"/>
                        </a:lnTo>
                        <a:lnTo>
                          <a:pt x="468" y="80"/>
                        </a:lnTo>
                        <a:lnTo>
                          <a:pt x="458" y="74"/>
                        </a:lnTo>
                        <a:lnTo>
                          <a:pt x="448" y="72"/>
                        </a:lnTo>
                        <a:lnTo>
                          <a:pt x="442" y="74"/>
                        </a:lnTo>
                        <a:lnTo>
                          <a:pt x="434" y="76"/>
                        </a:lnTo>
                        <a:lnTo>
                          <a:pt x="416" y="76"/>
                        </a:lnTo>
                        <a:lnTo>
                          <a:pt x="410" y="76"/>
                        </a:lnTo>
                        <a:lnTo>
                          <a:pt x="408" y="72"/>
                        </a:lnTo>
                        <a:lnTo>
                          <a:pt x="404" y="68"/>
                        </a:lnTo>
                        <a:lnTo>
                          <a:pt x="404" y="62"/>
                        </a:lnTo>
                        <a:lnTo>
                          <a:pt x="402" y="40"/>
                        </a:lnTo>
                        <a:lnTo>
                          <a:pt x="384" y="32"/>
                        </a:lnTo>
                        <a:lnTo>
                          <a:pt x="374" y="30"/>
                        </a:lnTo>
                        <a:lnTo>
                          <a:pt x="368" y="30"/>
                        </a:lnTo>
                        <a:lnTo>
                          <a:pt x="362" y="30"/>
                        </a:lnTo>
                        <a:lnTo>
                          <a:pt x="356" y="32"/>
                        </a:lnTo>
                        <a:lnTo>
                          <a:pt x="344" y="40"/>
                        </a:lnTo>
                        <a:lnTo>
                          <a:pt x="334" y="48"/>
                        </a:lnTo>
                        <a:lnTo>
                          <a:pt x="326" y="50"/>
                        </a:lnTo>
                        <a:lnTo>
                          <a:pt x="318" y="50"/>
                        </a:lnTo>
                        <a:lnTo>
                          <a:pt x="304" y="48"/>
                        </a:lnTo>
                        <a:lnTo>
                          <a:pt x="290" y="46"/>
                        </a:lnTo>
                        <a:lnTo>
                          <a:pt x="264" y="34"/>
                        </a:lnTo>
                        <a:lnTo>
                          <a:pt x="252" y="28"/>
                        </a:lnTo>
                        <a:lnTo>
                          <a:pt x="240" y="26"/>
                        </a:lnTo>
                        <a:lnTo>
                          <a:pt x="226" y="24"/>
                        </a:lnTo>
                        <a:lnTo>
                          <a:pt x="212" y="26"/>
                        </a:lnTo>
                        <a:lnTo>
                          <a:pt x="204" y="28"/>
                        </a:lnTo>
                        <a:lnTo>
                          <a:pt x="198" y="26"/>
                        </a:lnTo>
                        <a:lnTo>
                          <a:pt x="196" y="24"/>
                        </a:lnTo>
                        <a:lnTo>
                          <a:pt x="192" y="22"/>
                        </a:lnTo>
                        <a:lnTo>
                          <a:pt x="186" y="14"/>
                        </a:lnTo>
                        <a:lnTo>
                          <a:pt x="180" y="8"/>
                        </a:lnTo>
                        <a:lnTo>
                          <a:pt x="170" y="4"/>
                        </a:lnTo>
                        <a:lnTo>
                          <a:pt x="152" y="0"/>
                        </a:lnTo>
                        <a:lnTo>
                          <a:pt x="134" y="0"/>
                        </a:lnTo>
                        <a:lnTo>
                          <a:pt x="128" y="2"/>
                        </a:lnTo>
                        <a:lnTo>
                          <a:pt x="126" y="2"/>
                        </a:lnTo>
                        <a:lnTo>
                          <a:pt x="124" y="4"/>
                        </a:lnTo>
                        <a:lnTo>
                          <a:pt x="126" y="8"/>
                        </a:lnTo>
                        <a:lnTo>
                          <a:pt x="128" y="12"/>
                        </a:lnTo>
                        <a:lnTo>
                          <a:pt x="132" y="18"/>
                        </a:lnTo>
                        <a:lnTo>
                          <a:pt x="138" y="24"/>
                        </a:lnTo>
                        <a:lnTo>
                          <a:pt x="140" y="26"/>
                        </a:lnTo>
                        <a:lnTo>
                          <a:pt x="140" y="30"/>
                        </a:lnTo>
                        <a:lnTo>
                          <a:pt x="138" y="34"/>
                        </a:lnTo>
                        <a:lnTo>
                          <a:pt x="134" y="36"/>
                        </a:lnTo>
                        <a:lnTo>
                          <a:pt x="130" y="38"/>
                        </a:lnTo>
                        <a:lnTo>
                          <a:pt x="124" y="38"/>
                        </a:lnTo>
                        <a:lnTo>
                          <a:pt x="114" y="38"/>
                        </a:lnTo>
                        <a:lnTo>
                          <a:pt x="104" y="36"/>
                        </a:lnTo>
                        <a:lnTo>
                          <a:pt x="86" y="30"/>
                        </a:lnTo>
                        <a:lnTo>
                          <a:pt x="68" y="24"/>
                        </a:lnTo>
                        <a:lnTo>
                          <a:pt x="62" y="24"/>
                        </a:lnTo>
                        <a:lnTo>
                          <a:pt x="54" y="22"/>
                        </a:lnTo>
                        <a:lnTo>
                          <a:pt x="46" y="24"/>
                        </a:lnTo>
                        <a:lnTo>
                          <a:pt x="38" y="24"/>
                        </a:lnTo>
                        <a:lnTo>
                          <a:pt x="24" y="30"/>
                        </a:lnTo>
                        <a:lnTo>
                          <a:pt x="10" y="42"/>
                        </a:lnTo>
                        <a:lnTo>
                          <a:pt x="0" y="52"/>
                        </a:lnTo>
                        <a:lnTo>
                          <a:pt x="0" y="5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98" name="ï$ľîḍe"/>
                  <p:cNvSpPr/>
                  <p:nvPr/>
                </p:nvSpPr>
                <p:spPr bwMode="auto">
                  <a:xfrm>
                    <a:off x="7559530" y="2545074"/>
                    <a:ext cx="132212" cy="152715"/>
                  </a:xfrm>
                  <a:custGeom>
                    <a:avLst/>
                    <a:gdLst>
                      <a:gd name="T0" fmla="*/ 2147483647 w 76"/>
                      <a:gd name="T1" fmla="*/ 2147483647 h 92"/>
                      <a:gd name="T2" fmla="*/ 2147483647 w 76"/>
                      <a:gd name="T3" fmla="*/ 2147483647 h 92"/>
                      <a:gd name="T4" fmla="*/ 2147483647 w 76"/>
                      <a:gd name="T5" fmla="*/ 2147483647 h 92"/>
                      <a:gd name="T6" fmla="*/ 2147483647 w 76"/>
                      <a:gd name="T7" fmla="*/ 2147483647 h 92"/>
                      <a:gd name="T8" fmla="*/ 2147483647 w 76"/>
                      <a:gd name="T9" fmla="*/ 2147483647 h 92"/>
                      <a:gd name="T10" fmla="*/ 2147483647 w 76"/>
                      <a:gd name="T11" fmla="*/ 2147483647 h 92"/>
                      <a:gd name="T12" fmla="*/ 2147483647 w 76"/>
                      <a:gd name="T13" fmla="*/ 2147483647 h 92"/>
                      <a:gd name="T14" fmla="*/ 2147483647 w 76"/>
                      <a:gd name="T15" fmla="*/ 2147483647 h 92"/>
                      <a:gd name="T16" fmla="*/ 2147483647 w 76"/>
                      <a:gd name="T17" fmla="*/ 2147483647 h 92"/>
                      <a:gd name="T18" fmla="*/ 2147483647 w 76"/>
                      <a:gd name="T19" fmla="*/ 2147483647 h 92"/>
                      <a:gd name="T20" fmla="*/ 2147483647 w 76"/>
                      <a:gd name="T21" fmla="*/ 2147483647 h 92"/>
                      <a:gd name="T22" fmla="*/ 2147483647 w 76"/>
                      <a:gd name="T23" fmla="*/ 2147483647 h 92"/>
                      <a:gd name="T24" fmla="*/ 2147483647 w 76"/>
                      <a:gd name="T25" fmla="*/ 2147483647 h 92"/>
                      <a:gd name="T26" fmla="*/ 2147483647 w 76"/>
                      <a:gd name="T27" fmla="*/ 2147483647 h 92"/>
                      <a:gd name="T28" fmla="*/ 2147483647 w 76"/>
                      <a:gd name="T29" fmla="*/ 2147483647 h 92"/>
                      <a:gd name="T30" fmla="*/ 2147483647 w 76"/>
                      <a:gd name="T31" fmla="*/ 0 h 92"/>
                      <a:gd name="T32" fmla="*/ 2147483647 w 76"/>
                      <a:gd name="T33" fmla="*/ 2147483647 h 92"/>
                      <a:gd name="T34" fmla="*/ 2147483647 w 76"/>
                      <a:gd name="T35" fmla="*/ 2147483647 h 92"/>
                      <a:gd name="T36" fmla="*/ 2147483647 w 76"/>
                      <a:gd name="T37" fmla="*/ 2147483647 h 92"/>
                      <a:gd name="T38" fmla="*/ 2147483647 w 76"/>
                      <a:gd name="T39" fmla="*/ 2147483647 h 92"/>
                      <a:gd name="T40" fmla="*/ 2147483647 w 76"/>
                      <a:gd name="T41" fmla="*/ 2147483647 h 92"/>
                      <a:gd name="T42" fmla="*/ 2147483647 w 76"/>
                      <a:gd name="T43" fmla="*/ 2147483647 h 92"/>
                      <a:gd name="T44" fmla="*/ 2147483647 w 76"/>
                      <a:gd name="T45" fmla="*/ 2147483647 h 92"/>
                      <a:gd name="T46" fmla="*/ 2147483647 w 76"/>
                      <a:gd name="T47" fmla="*/ 2147483647 h 92"/>
                      <a:gd name="T48" fmla="*/ 2147483647 w 76"/>
                      <a:gd name="T49" fmla="*/ 2147483647 h 92"/>
                      <a:gd name="T50" fmla="*/ 2147483647 w 76"/>
                      <a:gd name="T51" fmla="*/ 2147483647 h 92"/>
                      <a:gd name="T52" fmla="*/ 2147483647 w 76"/>
                      <a:gd name="T53" fmla="*/ 2147483647 h 92"/>
                      <a:gd name="T54" fmla="*/ 2147483647 w 76"/>
                      <a:gd name="T55" fmla="*/ 2147483647 h 92"/>
                      <a:gd name="T56" fmla="*/ 2147483647 w 76"/>
                      <a:gd name="T57" fmla="*/ 2147483647 h 92"/>
                      <a:gd name="T58" fmla="*/ 2147483647 w 76"/>
                      <a:gd name="T59" fmla="*/ 2147483647 h 92"/>
                      <a:gd name="T60" fmla="*/ 0 w 76"/>
                      <a:gd name="T61" fmla="*/ 2147483647 h 92"/>
                      <a:gd name="T62" fmla="*/ 2147483647 w 76"/>
                      <a:gd name="T63" fmla="*/ 2147483647 h 92"/>
                      <a:gd name="T64" fmla="*/ 2147483647 w 76"/>
                      <a:gd name="T65" fmla="*/ 2147483647 h 92"/>
                      <a:gd name="T66" fmla="*/ 2147483647 w 76"/>
                      <a:gd name="T67" fmla="*/ 2147483647 h 92"/>
                      <a:gd name="T68" fmla="*/ 2147483647 w 76"/>
                      <a:gd name="T69" fmla="*/ 2147483647 h 92"/>
                      <a:gd name="T70" fmla="*/ 2147483647 w 76"/>
                      <a:gd name="T71" fmla="*/ 2147483647 h 92"/>
                      <a:gd name="T72" fmla="*/ 2147483647 w 76"/>
                      <a:gd name="T73" fmla="*/ 2147483647 h 92"/>
                      <a:gd name="T74" fmla="*/ 2147483647 w 76"/>
                      <a:gd name="T75" fmla="*/ 2147483647 h 92"/>
                      <a:gd name="T76" fmla="*/ 2147483647 w 76"/>
                      <a:gd name="T77" fmla="*/ 2147483647 h 92"/>
                      <a:gd name="T78" fmla="*/ 2147483647 w 76"/>
                      <a:gd name="T79" fmla="*/ 2147483647 h 92"/>
                      <a:gd name="T80" fmla="*/ 2147483647 w 76"/>
                      <a:gd name="T81" fmla="*/ 2147483647 h 92"/>
                      <a:gd name="T82" fmla="*/ 2147483647 w 76"/>
                      <a:gd name="T83" fmla="*/ 2147483647 h 92"/>
                      <a:gd name="T84" fmla="*/ 2147483647 w 76"/>
                      <a:gd name="T85" fmla="*/ 2147483647 h 92"/>
                      <a:gd name="T86" fmla="*/ 2147483647 w 76"/>
                      <a:gd name="T87" fmla="*/ 2147483647 h 92"/>
                      <a:gd name="T88" fmla="*/ 2147483647 w 76"/>
                      <a:gd name="T89" fmla="*/ 2147483647 h 92"/>
                      <a:gd name="T90" fmla="*/ 2147483647 w 76"/>
                      <a:gd name="T91" fmla="*/ 2147483647 h 92"/>
                      <a:gd name="T92" fmla="*/ 2147483647 w 76"/>
                      <a:gd name="T93" fmla="*/ 2147483647 h 92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w 76"/>
                      <a:gd name="T142" fmla="*/ 0 h 92"/>
                      <a:gd name="T143" fmla="*/ 76 w 76"/>
                      <a:gd name="T144" fmla="*/ 92 h 92"/>
                    </a:gdLst>
                    <a:ahLst/>
                    <a:cxnLst>
                      <a:cxn ang="T94">
                        <a:pos x="T0" y="T1"/>
                      </a:cxn>
                      <a:cxn ang="T95">
                        <a:pos x="T2" y="T3"/>
                      </a:cxn>
                      <a:cxn ang="T96">
                        <a:pos x="T4" y="T5"/>
                      </a:cxn>
                      <a:cxn ang="T97">
                        <a:pos x="T6" y="T7"/>
                      </a:cxn>
                      <a:cxn ang="T98">
                        <a:pos x="T8" y="T9"/>
                      </a:cxn>
                      <a:cxn ang="T99">
                        <a:pos x="T10" y="T11"/>
                      </a:cxn>
                      <a:cxn ang="T100">
                        <a:pos x="T12" y="T13"/>
                      </a:cxn>
                      <a:cxn ang="T101">
                        <a:pos x="T14" y="T15"/>
                      </a:cxn>
                      <a:cxn ang="T102">
                        <a:pos x="T16" y="T17"/>
                      </a:cxn>
                      <a:cxn ang="T103">
                        <a:pos x="T18" y="T19"/>
                      </a:cxn>
                      <a:cxn ang="T104">
                        <a:pos x="T20" y="T21"/>
                      </a:cxn>
                      <a:cxn ang="T105">
                        <a:pos x="T22" y="T23"/>
                      </a:cxn>
                      <a:cxn ang="T106">
                        <a:pos x="T24" y="T25"/>
                      </a:cxn>
                      <a:cxn ang="T107">
                        <a:pos x="T26" y="T27"/>
                      </a:cxn>
                      <a:cxn ang="T108">
                        <a:pos x="T28" y="T29"/>
                      </a:cxn>
                      <a:cxn ang="T109">
                        <a:pos x="T30" y="T31"/>
                      </a:cxn>
                      <a:cxn ang="T110">
                        <a:pos x="T32" y="T33"/>
                      </a:cxn>
                      <a:cxn ang="T111">
                        <a:pos x="T34" y="T35"/>
                      </a:cxn>
                      <a:cxn ang="T112">
                        <a:pos x="T36" y="T37"/>
                      </a:cxn>
                      <a:cxn ang="T113">
                        <a:pos x="T38" y="T39"/>
                      </a:cxn>
                      <a:cxn ang="T114">
                        <a:pos x="T40" y="T41"/>
                      </a:cxn>
                      <a:cxn ang="T115">
                        <a:pos x="T42" y="T43"/>
                      </a:cxn>
                      <a:cxn ang="T116">
                        <a:pos x="T44" y="T45"/>
                      </a:cxn>
                      <a:cxn ang="T117">
                        <a:pos x="T46" y="T47"/>
                      </a:cxn>
                      <a:cxn ang="T118">
                        <a:pos x="T48" y="T49"/>
                      </a:cxn>
                      <a:cxn ang="T119">
                        <a:pos x="T50" y="T51"/>
                      </a:cxn>
                      <a:cxn ang="T120">
                        <a:pos x="T52" y="T53"/>
                      </a:cxn>
                      <a:cxn ang="T121">
                        <a:pos x="T54" y="T55"/>
                      </a:cxn>
                      <a:cxn ang="T122">
                        <a:pos x="T56" y="T57"/>
                      </a:cxn>
                      <a:cxn ang="T123">
                        <a:pos x="T58" y="T59"/>
                      </a:cxn>
                      <a:cxn ang="T124">
                        <a:pos x="T60" y="T61"/>
                      </a:cxn>
                      <a:cxn ang="T125">
                        <a:pos x="T62" y="T63"/>
                      </a:cxn>
                      <a:cxn ang="T126">
                        <a:pos x="T64" y="T65"/>
                      </a:cxn>
                      <a:cxn ang="T127">
                        <a:pos x="T66" y="T67"/>
                      </a:cxn>
                      <a:cxn ang="T128">
                        <a:pos x="T68" y="T69"/>
                      </a:cxn>
                      <a:cxn ang="T129">
                        <a:pos x="T70" y="T71"/>
                      </a:cxn>
                      <a:cxn ang="T130">
                        <a:pos x="T72" y="T73"/>
                      </a:cxn>
                      <a:cxn ang="T131">
                        <a:pos x="T74" y="T75"/>
                      </a:cxn>
                      <a:cxn ang="T132">
                        <a:pos x="T76" y="T77"/>
                      </a:cxn>
                      <a:cxn ang="T133">
                        <a:pos x="T78" y="T79"/>
                      </a:cxn>
                      <a:cxn ang="T134">
                        <a:pos x="T80" y="T81"/>
                      </a:cxn>
                      <a:cxn ang="T135">
                        <a:pos x="T82" y="T83"/>
                      </a:cxn>
                      <a:cxn ang="T136">
                        <a:pos x="T84" y="T85"/>
                      </a:cxn>
                      <a:cxn ang="T137">
                        <a:pos x="T86" y="T87"/>
                      </a:cxn>
                      <a:cxn ang="T138">
                        <a:pos x="T88" y="T89"/>
                      </a:cxn>
                      <a:cxn ang="T139">
                        <a:pos x="T90" y="T91"/>
                      </a:cxn>
                      <a:cxn ang="T140">
                        <a:pos x="T92" y="T93"/>
                      </a:cxn>
                    </a:cxnLst>
                    <a:rect l="T141" t="T142" r="T143" b="T144"/>
                    <a:pathLst>
                      <a:path w="76" h="92">
                        <a:moveTo>
                          <a:pt x="70" y="78"/>
                        </a:moveTo>
                        <a:lnTo>
                          <a:pt x="62" y="70"/>
                        </a:lnTo>
                        <a:lnTo>
                          <a:pt x="54" y="64"/>
                        </a:lnTo>
                        <a:lnTo>
                          <a:pt x="56" y="60"/>
                        </a:lnTo>
                        <a:lnTo>
                          <a:pt x="58" y="58"/>
                        </a:lnTo>
                        <a:lnTo>
                          <a:pt x="66" y="54"/>
                        </a:lnTo>
                        <a:lnTo>
                          <a:pt x="74" y="50"/>
                        </a:lnTo>
                        <a:lnTo>
                          <a:pt x="76" y="46"/>
                        </a:lnTo>
                        <a:lnTo>
                          <a:pt x="76" y="42"/>
                        </a:lnTo>
                        <a:lnTo>
                          <a:pt x="76" y="36"/>
                        </a:lnTo>
                        <a:lnTo>
                          <a:pt x="74" y="32"/>
                        </a:lnTo>
                        <a:lnTo>
                          <a:pt x="70" y="28"/>
                        </a:lnTo>
                        <a:lnTo>
                          <a:pt x="70" y="24"/>
                        </a:lnTo>
                        <a:lnTo>
                          <a:pt x="70" y="16"/>
                        </a:lnTo>
                        <a:lnTo>
                          <a:pt x="74" y="8"/>
                        </a:lnTo>
                        <a:lnTo>
                          <a:pt x="70" y="0"/>
                        </a:lnTo>
                        <a:lnTo>
                          <a:pt x="70" y="2"/>
                        </a:lnTo>
                        <a:lnTo>
                          <a:pt x="66" y="4"/>
                        </a:lnTo>
                        <a:lnTo>
                          <a:pt x="62" y="6"/>
                        </a:lnTo>
                        <a:lnTo>
                          <a:pt x="58" y="4"/>
                        </a:lnTo>
                        <a:lnTo>
                          <a:pt x="54" y="2"/>
                        </a:lnTo>
                        <a:lnTo>
                          <a:pt x="48" y="12"/>
                        </a:lnTo>
                        <a:lnTo>
                          <a:pt x="44" y="18"/>
                        </a:lnTo>
                        <a:lnTo>
                          <a:pt x="42" y="22"/>
                        </a:lnTo>
                        <a:lnTo>
                          <a:pt x="44" y="28"/>
                        </a:lnTo>
                        <a:lnTo>
                          <a:pt x="32" y="28"/>
                        </a:lnTo>
                        <a:lnTo>
                          <a:pt x="26" y="26"/>
                        </a:lnTo>
                        <a:lnTo>
                          <a:pt x="22" y="24"/>
                        </a:lnTo>
                        <a:lnTo>
                          <a:pt x="12" y="36"/>
                        </a:lnTo>
                        <a:lnTo>
                          <a:pt x="4" y="48"/>
                        </a:lnTo>
                        <a:lnTo>
                          <a:pt x="0" y="56"/>
                        </a:lnTo>
                        <a:lnTo>
                          <a:pt x="10" y="56"/>
                        </a:lnTo>
                        <a:lnTo>
                          <a:pt x="18" y="60"/>
                        </a:lnTo>
                        <a:lnTo>
                          <a:pt x="24" y="70"/>
                        </a:lnTo>
                        <a:lnTo>
                          <a:pt x="28" y="80"/>
                        </a:lnTo>
                        <a:lnTo>
                          <a:pt x="24" y="84"/>
                        </a:lnTo>
                        <a:lnTo>
                          <a:pt x="24" y="86"/>
                        </a:lnTo>
                        <a:lnTo>
                          <a:pt x="26" y="88"/>
                        </a:lnTo>
                        <a:lnTo>
                          <a:pt x="32" y="90"/>
                        </a:lnTo>
                        <a:lnTo>
                          <a:pt x="46" y="90"/>
                        </a:lnTo>
                        <a:lnTo>
                          <a:pt x="56" y="92"/>
                        </a:lnTo>
                        <a:lnTo>
                          <a:pt x="56" y="88"/>
                        </a:lnTo>
                        <a:lnTo>
                          <a:pt x="68" y="88"/>
                        </a:lnTo>
                        <a:lnTo>
                          <a:pt x="72" y="86"/>
                        </a:lnTo>
                        <a:lnTo>
                          <a:pt x="74" y="84"/>
                        </a:lnTo>
                        <a:lnTo>
                          <a:pt x="74" y="80"/>
                        </a:lnTo>
                        <a:lnTo>
                          <a:pt x="70" y="7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99" name="îṡḷïďe"/>
                  <p:cNvSpPr/>
                  <p:nvPr/>
                </p:nvSpPr>
                <p:spPr bwMode="auto">
                  <a:xfrm>
                    <a:off x="7655935" y="2678176"/>
                    <a:ext cx="112932" cy="127496"/>
                  </a:xfrm>
                  <a:custGeom>
                    <a:avLst/>
                    <a:gdLst>
                      <a:gd name="T0" fmla="*/ 2147483647 w 64"/>
                      <a:gd name="T1" fmla="*/ 0 h 76"/>
                      <a:gd name="T2" fmla="*/ 2147483647 w 64"/>
                      <a:gd name="T3" fmla="*/ 2147483647 h 76"/>
                      <a:gd name="T4" fmla="*/ 2147483647 w 64"/>
                      <a:gd name="T5" fmla="*/ 2147483647 h 76"/>
                      <a:gd name="T6" fmla="*/ 2147483647 w 64"/>
                      <a:gd name="T7" fmla="*/ 2147483647 h 76"/>
                      <a:gd name="T8" fmla="*/ 2147483647 w 64"/>
                      <a:gd name="T9" fmla="*/ 2147483647 h 76"/>
                      <a:gd name="T10" fmla="*/ 0 w 64"/>
                      <a:gd name="T11" fmla="*/ 2147483647 h 76"/>
                      <a:gd name="T12" fmla="*/ 0 w 64"/>
                      <a:gd name="T13" fmla="*/ 2147483647 h 76"/>
                      <a:gd name="T14" fmla="*/ 2147483647 w 64"/>
                      <a:gd name="T15" fmla="*/ 2147483647 h 76"/>
                      <a:gd name="T16" fmla="*/ 2147483647 w 64"/>
                      <a:gd name="T17" fmla="*/ 2147483647 h 76"/>
                      <a:gd name="T18" fmla="*/ 2147483647 w 64"/>
                      <a:gd name="T19" fmla="*/ 2147483647 h 76"/>
                      <a:gd name="T20" fmla="*/ 2147483647 w 64"/>
                      <a:gd name="T21" fmla="*/ 2147483647 h 76"/>
                      <a:gd name="T22" fmla="*/ 2147483647 w 64"/>
                      <a:gd name="T23" fmla="*/ 2147483647 h 76"/>
                      <a:gd name="T24" fmla="*/ 2147483647 w 64"/>
                      <a:gd name="T25" fmla="*/ 2147483647 h 76"/>
                      <a:gd name="T26" fmla="*/ 2147483647 w 64"/>
                      <a:gd name="T27" fmla="*/ 2147483647 h 76"/>
                      <a:gd name="T28" fmla="*/ 2147483647 w 64"/>
                      <a:gd name="T29" fmla="*/ 2147483647 h 76"/>
                      <a:gd name="T30" fmla="*/ 2147483647 w 64"/>
                      <a:gd name="T31" fmla="*/ 2147483647 h 76"/>
                      <a:gd name="T32" fmla="*/ 2147483647 w 64"/>
                      <a:gd name="T33" fmla="*/ 2147483647 h 76"/>
                      <a:gd name="T34" fmla="*/ 2147483647 w 64"/>
                      <a:gd name="T35" fmla="*/ 2147483647 h 76"/>
                      <a:gd name="T36" fmla="*/ 2147483647 w 64"/>
                      <a:gd name="T37" fmla="*/ 2147483647 h 76"/>
                      <a:gd name="T38" fmla="*/ 2147483647 w 64"/>
                      <a:gd name="T39" fmla="*/ 2147483647 h 76"/>
                      <a:gd name="T40" fmla="*/ 2147483647 w 64"/>
                      <a:gd name="T41" fmla="*/ 2147483647 h 76"/>
                      <a:gd name="T42" fmla="*/ 2147483647 w 64"/>
                      <a:gd name="T43" fmla="*/ 2147483647 h 76"/>
                      <a:gd name="T44" fmla="*/ 2147483647 w 64"/>
                      <a:gd name="T45" fmla="*/ 2147483647 h 76"/>
                      <a:gd name="T46" fmla="*/ 2147483647 w 64"/>
                      <a:gd name="T47" fmla="*/ 2147483647 h 76"/>
                      <a:gd name="T48" fmla="*/ 2147483647 w 64"/>
                      <a:gd name="T49" fmla="*/ 0 h 7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w 64"/>
                      <a:gd name="T76" fmla="*/ 0 h 76"/>
                      <a:gd name="T77" fmla="*/ 64 w 64"/>
                      <a:gd name="T78" fmla="*/ 76 h 76"/>
                    </a:gdLst>
                    <a:ahLst/>
                    <a:cxnLst>
                      <a:cxn ang="T50">
                        <a:pos x="T0" y="T1"/>
                      </a:cxn>
                      <a:cxn ang="T51">
                        <a:pos x="T2" y="T3"/>
                      </a:cxn>
                      <a:cxn ang="T52">
                        <a:pos x="T4" y="T5"/>
                      </a:cxn>
                      <a:cxn ang="T53">
                        <a:pos x="T6" y="T7"/>
                      </a:cxn>
                      <a:cxn ang="T54">
                        <a:pos x="T8" y="T9"/>
                      </a:cxn>
                      <a:cxn ang="T55">
                        <a:pos x="T10" y="T11"/>
                      </a:cxn>
                      <a:cxn ang="T56">
                        <a:pos x="T12" y="T13"/>
                      </a:cxn>
                      <a:cxn ang="T57">
                        <a:pos x="T14" y="T15"/>
                      </a:cxn>
                      <a:cxn ang="T58">
                        <a:pos x="T16" y="T17"/>
                      </a:cxn>
                      <a:cxn ang="T59">
                        <a:pos x="T18" y="T19"/>
                      </a:cxn>
                      <a:cxn ang="T60">
                        <a:pos x="T20" y="T21"/>
                      </a:cxn>
                      <a:cxn ang="T61">
                        <a:pos x="T22" y="T23"/>
                      </a:cxn>
                      <a:cxn ang="T62">
                        <a:pos x="T24" y="T25"/>
                      </a:cxn>
                      <a:cxn ang="T63">
                        <a:pos x="T26" y="T27"/>
                      </a:cxn>
                      <a:cxn ang="T64">
                        <a:pos x="T28" y="T29"/>
                      </a:cxn>
                      <a:cxn ang="T65">
                        <a:pos x="T30" y="T31"/>
                      </a:cxn>
                      <a:cxn ang="T66">
                        <a:pos x="T32" y="T33"/>
                      </a:cxn>
                      <a:cxn ang="T67">
                        <a:pos x="T34" y="T35"/>
                      </a:cxn>
                      <a:cxn ang="T68">
                        <a:pos x="T36" y="T37"/>
                      </a:cxn>
                      <a:cxn ang="T69">
                        <a:pos x="T38" y="T39"/>
                      </a:cxn>
                      <a:cxn ang="T70">
                        <a:pos x="T40" y="T41"/>
                      </a:cxn>
                      <a:cxn ang="T71">
                        <a:pos x="T42" y="T43"/>
                      </a:cxn>
                      <a:cxn ang="T72">
                        <a:pos x="T44" y="T45"/>
                      </a:cxn>
                      <a:cxn ang="T73">
                        <a:pos x="T46" y="T47"/>
                      </a:cxn>
                      <a:cxn ang="T74">
                        <a:pos x="T48" y="T49"/>
                      </a:cxn>
                    </a:cxnLst>
                    <a:rect l="T75" t="T76" r="T77" b="T78"/>
                    <a:pathLst>
                      <a:path w="64" h="76">
                        <a:moveTo>
                          <a:pt x="18" y="0"/>
                        </a:moveTo>
                        <a:lnTo>
                          <a:pt x="18" y="2"/>
                        </a:lnTo>
                        <a:lnTo>
                          <a:pt x="18" y="4"/>
                        </a:lnTo>
                        <a:lnTo>
                          <a:pt x="16" y="6"/>
                        </a:lnTo>
                        <a:lnTo>
                          <a:pt x="12" y="8"/>
                        </a:lnTo>
                        <a:lnTo>
                          <a:pt x="0" y="8"/>
                        </a:lnTo>
                        <a:lnTo>
                          <a:pt x="0" y="12"/>
                        </a:lnTo>
                        <a:lnTo>
                          <a:pt x="2" y="16"/>
                        </a:lnTo>
                        <a:lnTo>
                          <a:pt x="4" y="20"/>
                        </a:lnTo>
                        <a:lnTo>
                          <a:pt x="6" y="28"/>
                        </a:lnTo>
                        <a:lnTo>
                          <a:pt x="8" y="40"/>
                        </a:lnTo>
                        <a:lnTo>
                          <a:pt x="14" y="56"/>
                        </a:lnTo>
                        <a:lnTo>
                          <a:pt x="20" y="70"/>
                        </a:lnTo>
                        <a:lnTo>
                          <a:pt x="24" y="74"/>
                        </a:lnTo>
                        <a:lnTo>
                          <a:pt x="30" y="76"/>
                        </a:lnTo>
                        <a:lnTo>
                          <a:pt x="40" y="74"/>
                        </a:lnTo>
                        <a:lnTo>
                          <a:pt x="50" y="70"/>
                        </a:lnTo>
                        <a:lnTo>
                          <a:pt x="60" y="64"/>
                        </a:lnTo>
                        <a:lnTo>
                          <a:pt x="64" y="60"/>
                        </a:lnTo>
                        <a:lnTo>
                          <a:pt x="64" y="58"/>
                        </a:lnTo>
                        <a:lnTo>
                          <a:pt x="64" y="50"/>
                        </a:lnTo>
                        <a:lnTo>
                          <a:pt x="58" y="42"/>
                        </a:lnTo>
                        <a:lnTo>
                          <a:pt x="52" y="32"/>
                        </a:lnTo>
                        <a:lnTo>
                          <a:pt x="46" y="26"/>
                        </a:lnTo>
                        <a:lnTo>
                          <a:pt x="1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00" name="îṩ1íḋè"/>
                  <p:cNvSpPr/>
                  <p:nvPr/>
                </p:nvSpPr>
                <p:spPr bwMode="auto">
                  <a:xfrm>
                    <a:off x="4945574" y="3161539"/>
                    <a:ext cx="461368" cy="591247"/>
                  </a:xfrm>
                  <a:custGeom>
                    <a:avLst/>
                    <a:gdLst>
                      <a:gd name="T0" fmla="*/ 2147483647 w 264"/>
                      <a:gd name="T1" fmla="*/ 2147483647 h 354"/>
                      <a:gd name="T2" fmla="*/ 2147483647 w 264"/>
                      <a:gd name="T3" fmla="*/ 2147483647 h 354"/>
                      <a:gd name="T4" fmla="*/ 2147483647 w 264"/>
                      <a:gd name="T5" fmla="*/ 2147483647 h 354"/>
                      <a:gd name="T6" fmla="*/ 2147483647 w 264"/>
                      <a:gd name="T7" fmla="*/ 2147483647 h 354"/>
                      <a:gd name="T8" fmla="*/ 2147483647 w 264"/>
                      <a:gd name="T9" fmla="*/ 2147483647 h 354"/>
                      <a:gd name="T10" fmla="*/ 2147483647 w 264"/>
                      <a:gd name="T11" fmla="*/ 2147483647 h 354"/>
                      <a:gd name="T12" fmla="*/ 2147483647 w 264"/>
                      <a:gd name="T13" fmla="*/ 2147483647 h 354"/>
                      <a:gd name="T14" fmla="*/ 2147483647 w 264"/>
                      <a:gd name="T15" fmla="*/ 2147483647 h 354"/>
                      <a:gd name="T16" fmla="*/ 2147483647 w 264"/>
                      <a:gd name="T17" fmla="*/ 2147483647 h 354"/>
                      <a:gd name="T18" fmla="*/ 2147483647 w 264"/>
                      <a:gd name="T19" fmla="*/ 2147483647 h 354"/>
                      <a:gd name="T20" fmla="*/ 2147483647 w 264"/>
                      <a:gd name="T21" fmla="*/ 2147483647 h 354"/>
                      <a:gd name="T22" fmla="*/ 2147483647 w 264"/>
                      <a:gd name="T23" fmla="*/ 2147483647 h 354"/>
                      <a:gd name="T24" fmla="*/ 2147483647 w 264"/>
                      <a:gd name="T25" fmla="*/ 2147483647 h 354"/>
                      <a:gd name="T26" fmla="*/ 2147483647 w 264"/>
                      <a:gd name="T27" fmla="*/ 2147483647 h 354"/>
                      <a:gd name="T28" fmla="*/ 2147483647 w 264"/>
                      <a:gd name="T29" fmla="*/ 2147483647 h 354"/>
                      <a:gd name="T30" fmla="*/ 2147483647 w 264"/>
                      <a:gd name="T31" fmla="*/ 2147483647 h 354"/>
                      <a:gd name="T32" fmla="*/ 2147483647 w 264"/>
                      <a:gd name="T33" fmla="*/ 2147483647 h 354"/>
                      <a:gd name="T34" fmla="*/ 2147483647 w 264"/>
                      <a:gd name="T35" fmla="*/ 2147483647 h 354"/>
                      <a:gd name="T36" fmla="*/ 2147483647 w 264"/>
                      <a:gd name="T37" fmla="*/ 2147483647 h 354"/>
                      <a:gd name="T38" fmla="*/ 2147483647 w 264"/>
                      <a:gd name="T39" fmla="*/ 2147483647 h 354"/>
                      <a:gd name="T40" fmla="*/ 2147483647 w 264"/>
                      <a:gd name="T41" fmla="*/ 2147483647 h 354"/>
                      <a:gd name="T42" fmla="*/ 2147483647 w 264"/>
                      <a:gd name="T43" fmla="*/ 2147483647 h 354"/>
                      <a:gd name="T44" fmla="*/ 2147483647 w 264"/>
                      <a:gd name="T45" fmla="*/ 2147483647 h 354"/>
                      <a:gd name="T46" fmla="*/ 2147483647 w 264"/>
                      <a:gd name="T47" fmla="*/ 2147483647 h 354"/>
                      <a:gd name="T48" fmla="*/ 2147483647 w 264"/>
                      <a:gd name="T49" fmla="*/ 2147483647 h 354"/>
                      <a:gd name="T50" fmla="*/ 2147483647 w 264"/>
                      <a:gd name="T51" fmla="*/ 2147483647 h 354"/>
                      <a:gd name="T52" fmla="*/ 2147483647 w 264"/>
                      <a:gd name="T53" fmla="*/ 2147483647 h 354"/>
                      <a:gd name="T54" fmla="*/ 2147483647 w 264"/>
                      <a:gd name="T55" fmla="*/ 2147483647 h 354"/>
                      <a:gd name="T56" fmla="*/ 2147483647 w 264"/>
                      <a:gd name="T57" fmla="*/ 2147483647 h 354"/>
                      <a:gd name="T58" fmla="*/ 2147483647 w 264"/>
                      <a:gd name="T59" fmla="*/ 2147483647 h 354"/>
                      <a:gd name="T60" fmla="*/ 2147483647 w 264"/>
                      <a:gd name="T61" fmla="*/ 2147483647 h 354"/>
                      <a:gd name="T62" fmla="*/ 2147483647 w 264"/>
                      <a:gd name="T63" fmla="*/ 2147483647 h 354"/>
                      <a:gd name="T64" fmla="*/ 2147483647 w 264"/>
                      <a:gd name="T65" fmla="*/ 2147483647 h 354"/>
                      <a:gd name="T66" fmla="*/ 2147483647 w 264"/>
                      <a:gd name="T67" fmla="*/ 2147483647 h 354"/>
                      <a:gd name="T68" fmla="*/ 2147483647 w 264"/>
                      <a:gd name="T69" fmla="*/ 2147483647 h 354"/>
                      <a:gd name="T70" fmla="*/ 2147483647 w 264"/>
                      <a:gd name="T71" fmla="*/ 2147483647 h 354"/>
                      <a:gd name="T72" fmla="*/ 2147483647 w 264"/>
                      <a:gd name="T73" fmla="*/ 2147483647 h 354"/>
                      <a:gd name="T74" fmla="*/ 2147483647 w 264"/>
                      <a:gd name="T75" fmla="*/ 2147483647 h 354"/>
                      <a:gd name="T76" fmla="*/ 2147483647 w 264"/>
                      <a:gd name="T77" fmla="*/ 2147483647 h 354"/>
                      <a:gd name="T78" fmla="*/ 2147483647 w 264"/>
                      <a:gd name="T79" fmla="*/ 2147483647 h 354"/>
                      <a:gd name="T80" fmla="*/ 2147483647 w 264"/>
                      <a:gd name="T81" fmla="*/ 2147483647 h 354"/>
                      <a:gd name="T82" fmla="*/ 2147483647 w 264"/>
                      <a:gd name="T83" fmla="*/ 2147483647 h 354"/>
                      <a:gd name="T84" fmla="*/ 2147483647 w 264"/>
                      <a:gd name="T85" fmla="*/ 2147483647 h 354"/>
                      <a:gd name="T86" fmla="*/ 2147483647 w 264"/>
                      <a:gd name="T87" fmla="*/ 2147483647 h 354"/>
                      <a:gd name="T88" fmla="*/ 2147483647 w 264"/>
                      <a:gd name="T89" fmla="*/ 2147483647 h 354"/>
                      <a:gd name="T90" fmla="*/ 2147483647 w 264"/>
                      <a:gd name="T91" fmla="*/ 0 h 354"/>
                      <a:gd name="T92" fmla="*/ 2147483647 w 264"/>
                      <a:gd name="T93" fmla="*/ 2147483647 h 354"/>
                      <a:gd name="T94" fmla="*/ 2147483647 w 264"/>
                      <a:gd name="T95" fmla="*/ 2147483647 h 354"/>
                      <a:gd name="T96" fmla="*/ 2147483647 w 264"/>
                      <a:gd name="T97" fmla="*/ 2147483647 h 354"/>
                      <a:gd name="T98" fmla="*/ 2147483647 w 264"/>
                      <a:gd name="T99" fmla="*/ 2147483647 h 354"/>
                      <a:gd name="T100" fmla="*/ 2147483647 w 264"/>
                      <a:gd name="T101" fmla="*/ 2147483647 h 354"/>
                      <a:gd name="T102" fmla="*/ 2147483647 w 264"/>
                      <a:gd name="T103" fmla="*/ 2147483647 h 354"/>
                      <a:gd name="T104" fmla="*/ 2147483647 w 264"/>
                      <a:gd name="T105" fmla="*/ 2147483647 h 354"/>
                      <a:gd name="T106" fmla="*/ 2147483647 w 264"/>
                      <a:gd name="T107" fmla="*/ 2147483647 h 354"/>
                      <a:gd name="T108" fmla="*/ 2147483647 w 264"/>
                      <a:gd name="T109" fmla="*/ 2147483647 h 354"/>
                      <a:gd name="T110" fmla="*/ 0 w 264"/>
                      <a:gd name="T111" fmla="*/ 2147483647 h 354"/>
                      <a:gd name="T112" fmla="*/ 2147483647 w 264"/>
                      <a:gd name="T113" fmla="*/ 2147483647 h 354"/>
                      <a:gd name="T114" fmla="*/ 2147483647 w 264"/>
                      <a:gd name="T115" fmla="*/ 2147483647 h 354"/>
                      <a:gd name="T116" fmla="*/ 2147483647 w 264"/>
                      <a:gd name="T117" fmla="*/ 2147483647 h 354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  <a:gd name="T174" fmla="*/ 0 60000 65536"/>
                      <a:gd name="T175" fmla="*/ 0 60000 65536"/>
                      <a:gd name="T176" fmla="*/ 0 60000 65536"/>
                      <a:gd name="T177" fmla="*/ 0 w 264"/>
                      <a:gd name="T178" fmla="*/ 0 h 354"/>
                      <a:gd name="T179" fmla="*/ 264 w 264"/>
                      <a:gd name="T180" fmla="*/ 354 h 354"/>
                    </a:gdLst>
                    <a:ahLst/>
                    <a:cxnLst>
                      <a:cxn ang="T118">
                        <a:pos x="T0" y="T1"/>
                      </a:cxn>
                      <a:cxn ang="T119">
                        <a:pos x="T2" y="T3"/>
                      </a:cxn>
                      <a:cxn ang="T120">
                        <a:pos x="T4" y="T5"/>
                      </a:cxn>
                      <a:cxn ang="T121">
                        <a:pos x="T6" y="T7"/>
                      </a:cxn>
                      <a:cxn ang="T122">
                        <a:pos x="T8" y="T9"/>
                      </a:cxn>
                      <a:cxn ang="T123">
                        <a:pos x="T10" y="T11"/>
                      </a:cxn>
                      <a:cxn ang="T124">
                        <a:pos x="T12" y="T13"/>
                      </a:cxn>
                      <a:cxn ang="T125">
                        <a:pos x="T14" y="T15"/>
                      </a:cxn>
                      <a:cxn ang="T126">
                        <a:pos x="T16" y="T17"/>
                      </a:cxn>
                      <a:cxn ang="T127">
                        <a:pos x="T18" y="T19"/>
                      </a:cxn>
                      <a:cxn ang="T128">
                        <a:pos x="T20" y="T21"/>
                      </a:cxn>
                      <a:cxn ang="T129">
                        <a:pos x="T22" y="T23"/>
                      </a:cxn>
                      <a:cxn ang="T130">
                        <a:pos x="T24" y="T25"/>
                      </a:cxn>
                      <a:cxn ang="T131">
                        <a:pos x="T26" y="T27"/>
                      </a:cxn>
                      <a:cxn ang="T132">
                        <a:pos x="T28" y="T29"/>
                      </a:cxn>
                      <a:cxn ang="T133">
                        <a:pos x="T30" y="T31"/>
                      </a:cxn>
                      <a:cxn ang="T134">
                        <a:pos x="T32" y="T33"/>
                      </a:cxn>
                      <a:cxn ang="T135">
                        <a:pos x="T34" y="T35"/>
                      </a:cxn>
                      <a:cxn ang="T136">
                        <a:pos x="T36" y="T37"/>
                      </a:cxn>
                      <a:cxn ang="T137">
                        <a:pos x="T38" y="T39"/>
                      </a:cxn>
                      <a:cxn ang="T138">
                        <a:pos x="T40" y="T41"/>
                      </a:cxn>
                      <a:cxn ang="T139">
                        <a:pos x="T42" y="T43"/>
                      </a:cxn>
                      <a:cxn ang="T140">
                        <a:pos x="T44" y="T45"/>
                      </a:cxn>
                      <a:cxn ang="T141">
                        <a:pos x="T46" y="T47"/>
                      </a:cxn>
                      <a:cxn ang="T142">
                        <a:pos x="T48" y="T49"/>
                      </a:cxn>
                      <a:cxn ang="T143">
                        <a:pos x="T50" y="T51"/>
                      </a:cxn>
                      <a:cxn ang="T144">
                        <a:pos x="T52" y="T53"/>
                      </a:cxn>
                      <a:cxn ang="T145">
                        <a:pos x="T54" y="T55"/>
                      </a:cxn>
                      <a:cxn ang="T146">
                        <a:pos x="T56" y="T57"/>
                      </a:cxn>
                      <a:cxn ang="T147">
                        <a:pos x="T58" y="T59"/>
                      </a:cxn>
                      <a:cxn ang="T148">
                        <a:pos x="T60" y="T61"/>
                      </a:cxn>
                      <a:cxn ang="T149">
                        <a:pos x="T62" y="T63"/>
                      </a:cxn>
                      <a:cxn ang="T150">
                        <a:pos x="T64" y="T65"/>
                      </a:cxn>
                      <a:cxn ang="T151">
                        <a:pos x="T66" y="T67"/>
                      </a:cxn>
                      <a:cxn ang="T152">
                        <a:pos x="T68" y="T69"/>
                      </a:cxn>
                      <a:cxn ang="T153">
                        <a:pos x="T70" y="T71"/>
                      </a:cxn>
                      <a:cxn ang="T154">
                        <a:pos x="T72" y="T73"/>
                      </a:cxn>
                      <a:cxn ang="T155">
                        <a:pos x="T74" y="T75"/>
                      </a:cxn>
                      <a:cxn ang="T156">
                        <a:pos x="T76" y="T77"/>
                      </a:cxn>
                      <a:cxn ang="T157">
                        <a:pos x="T78" y="T79"/>
                      </a:cxn>
                      <a:cxn ang="T158">
                        <a:pos x="T80" y="T81"/>
                      </a:cxn>
                      <a:cxn ang="T159">
                        <a:pos x="T82" y="T83"/>
                      </a:cxn>
                      <a:cxn ang="T160">
                        <a:pos x="T84" y="T85"/>
                      </a:cxn>
                      <a:cxn ang="T161">
                        <a:pos x="T86" y="T87"/>
                      </a:cxn>
                      <a:cxn ang="T162">
                        <a:pos x="T88" y="T89"/>
                      </a:cxn>
                      <a:cxn ang="T163">
                        <a:pos x="T90" y="T91"/>
                      </a:cxn>
                      <a:cxn ang="T164">
                        <a:pos x="T92" y="T93"/>
                      </a:cxn>
                      <a:cxn ang="T165">
                        <a:pos x="T94" y="T95"/>
                      </a:cxn>
                      <a:cxn ang="T166">
                        <a:pos x="T96" y="T97"/>
                      </a:cxn>
                      <a:cxn ang="T167">
                        <a:pos x="T98" y="T99"/>
                      </a:cxn>
                      <a:cxn ang="T168">
                        <a:pos x="T100" y="T101"/>
                      </a:cxn>
                      <a:cxn ang="T169">
                        <a:pos x="T102" y="T103"/>
                      </a:cxn>
                      <a:cxn ang="T170">
                        <a:pos x="T104" y="T105"/>
                      </a:cxn>
                      <a:cxn ang="T171">
                        <a:pos x="T106" y="T107"/>
                      </a:cxn>
                      <a:cxn ang="T172">
                        <a:pos x="T108" y="T109"/>
                      </a:cxn>
                      <a:cxn ang="T173">
                        <a:pos x="T110" y="T111"/>
                      </a:cxn>
                      <a:cxn ang="T174">
                        <a:pos x="T112" y="T113"/>
                      </a:cxn>
                      <a:cxn ang="T175">
                        <a:pos x="T114" y="T115"/>
                      </a:cxn>
                      <a:cxn ang="T176">
                        <a:pos x="T116" y="T117"/>
                      </a:cxn>
                    </a:cxnLst>
                    <a:rect l="T177" t="T178" r="T179" b="T180"/>
                    <a:pathLst>
                      <a:path w="264" h="354">
                        <a:moveTo>
                          <a:pt x="18" y="220"/>
                        </a:moveTo>
                        <a:lnTo>
                          <a:pt x="20" y="220"/>
                        </a:lnTo>
                        <a:lnTo>
                          <a:pt x="20" y="226"/>
                        </a:lnTo>
                        <a:lnTo>
                          <a:pt x="24" y="232"/>
                        </a:lnTo>
                        <a:lnTo>
                          <a:pt x="26" y="240"/>
                        </a:lnTo>
                        <a:lnTo>
                          <a:pt x="28" y="248"/>
                        </a:lnTo>
                        <a:lnTo>
                          <a:pt x="28" y="260"/>
                        </a:lnTo>
                        <a:lnTo>
                          <a:pt x="40" y="260"/>
                        </a:lnTo>
                        <a:lnTo>
                          <a:pt x="40" y="264"/>
                        </a:lnTo>
                        <a:lnTo>
                          <a:pt x="42" y="266"/>
                        </a:lnTo>
                        <a:lnTo>
                          <a:pt x="46" y="270"/>
                        </a:lnTo>
                        <a:lnTo>
                          <a:pt x="52" y="274"/>
                        </a:lnTo>
                        <a:lnTo>
                          <a:pt x="54" y="276"/>
                        </a:lnTo>
                        <a:lnTo>
                          <a:pt x="54" y="282"/>
                        </a:lnTo>
                        <a:lnTo>
                          <a:pt x="58" y="288"/>
                        </a:lnTo>
                        <a:lnTo>
                          <a:pt x="62" y="290"/>
                        </a:lnTo>
                        <a:lnTo>
                          <a:pt x="70" y="300"/>
                        </a:lnTo>
                        <a:lnTo>
                          <a:pt x="80" y="308"/>
                        </a:lnTo>
                        <a:lnTo>
                          <a:pt x="84" y="312"/>
                        </a:lnTo>
                        <a:lnTo>
                          <a:pt x="88" y="316"/>
                        </a:lnTo>
                        <a:lnTo>
                          <a:pt x="88" y="322"/>
                        </a:lnTo>
                        <a:lnTo>
                          <a:pt x="88" y="326"/>
                        </a:lnTo>
                        <a:lnTo>
                          <a:pt x="90" y="328"/>
                        </a:lnTo>
                        <a:lnTo>
                          <a:pt x="98" y="336"/>
                        </a:lnTo>
                        <a:lnTo>
                          <a:pt x="104" y="338"/>
                        </a:lnTo>
                        <a:lnTo>
                          <a:pt x="112" y="342"/>
                        </a:lnTo>
                        <a:lnTo>
                          <a:pt x="112" y="338"/>
                        </a:lnTo>
                        <a:lnTo>
                          <a:pt x="116" y="338"/>
                        </a:lnTo>
                        <a:lnTo>
                          <a:pt x="120" y="342"/>
                        </a:lnTo>
                        <a:lnTo>
                          <a:pt x="124" y="338"/>
                        </a:lnTo>
                        <a:lnTo>
                          <a:pt x="132" y="338"/>
                        </a:lnTo>
                        <a:lnTo>
                          <a:pt x="134" y="342"/>
                        </a:lnTo>
                        <a:lnTo>
                          <a:pt x="136" y="346"/>
                        </a:lnTo>
                        <a:lnTo>
                          <a:pt x="146" y="354"/>
                        </a:lnTo>
                        <a:lnTo>
                          <a:pt x="150" y="352"/>
                        </a:lnTo>
                        <a:lnTo>
                          <a:pt x="156" y="350"/>
                        </a:lnTo>
                        <a:lnTo>
                          <a:pt x="178" y="350"/>
                        </a:lnTo>
                        <a:lnTo>
                          <a:pt x="186" y="350"/>
                        </a:lnTo>
                        <a:lnTo>
                          <a:pt x="192" y="346"/>
                        </a:lnTo>
                        <a:lnTo>
                          <a:pt x="198" y="342"/>
                        </a:lnTo>
                        <a:lnTo>
                          <a:pt x="202" y="338"/>
                        </a:lnTo>
                        <a:lnTo>
                          <a:pt x="228" y="338"/>
                        </a:lnTo>
                        <a:lnTo>
                          <a:pt x="224" y="330"/>
                        </a:lnTo>
                        <a:lnTo>
                          <a:pt x="220" y="324"/>
                        </a:lnTo>
                        <a:lnTo>
                          <a:pt x="216" y="318"/>
                        </a:lnTo>
                        <a:lnTo>
                          <a:pt x="212" y="314"/>
                        </a:lnTo>
                        <a:lnTo>
                          <a:pt x="210" y="300"/>
                        </a:lnTo>
                        <a:lnTo>
                          <a:pt x="206" y="296"/>
                        </a:lnTo>
                        <a:lnTo>
                          <a:pt x="204" y="292"/>
                        </a:lnTo>
                        <a:lnTo>
                          <a:pt x="190" y="284"/>
                        </a:lnTo>
                        <a:lnTo>
                          <a:pt x="184" y="278"/>
                        </a:lnTo>
                        <a:lnTo>
                          <a:pt x="180" y="274"/>
                        </a:lnTo>
                        <a:lnTo>
                          <a:pt x="180" y="272"/>
                        </a:lnTo>
                        <a:lnTo>
                          <a:pt x="182" y="270"/>
                        </a:lnTo>
                        <a:lnTo>
                          <a:pt x="186" y="268"/>
                        </a:lnTo>
                        <a:lnTo>
                          <a:pt x="192" y="266"/>
                        </a:lnTo>
                        <a:lnTo>
                          <a:pt x="196" y="262"/>
                        </a:lnTo>
                        <a:lnTo>
                          <a:pt x="198" y="252"/>
                        </a:lnTo>
                        <a:lnTo>
                          <a:pt x="198" y="244"/>
                        </a:lnTo>
                        <a:lnTo>
                          <a:pt x="198" y="234"/>
                        </a:lnTo>
                        <a:lnTo>
                          <a:pt x="200" y="226"/>
                        </a:lnTo>
                        <a:lnTo>
                          <a:pt x="204" y="224"/>
                        </a:lnTo>
                        <a:lnTo>
                          <a:pt x="210" y="222"/>
                        </a:lnTo>
                        <a:lnTo>
                          <a:pt x="212" y="212"/>
                        </a:lnTo>
                        <a:lnTo>
                          <a:pt x="214" y="204"/>
                        </a:lnTo>
                        <a:lnTo>
                          <a:pt x="222" y="190"/>
                        </a:lnTo>
                        <a:lnTo>
                          <a:pt x="232" y="178"/>
                        </a:lnTo>
                        <a:lnTo>
                          <a:pt x="232" y="170"/>
                        </a:lnTo>
                        <a:lnTo>
                          <a:pt x="232" y="162"/>
                        </a:lnTo>
                        <a:lnTo>
                          <a:pt x="232" y="138"/>
                        </a:lnTo>
                        <a:lnTo>
                          <a:pt x="234" y="134"/>
                        </a:lnTo>
                        <a:lnTo>
                          <a:pt x="236" y="126"/>
                        </a:lnTo>
                        <a:lnTo>
                          <a:pt x="238" y="120"/>
                        </a:lnTo>
                        <a:lnTo>
                          <a:pt x="238" y="108"/>
                        </a:lnTo>
                        <a:lnTo>
                          <a:pt x="246" y="106"/>
                        </a:lnTo>
                        <a:lnTo>
                          <a:pt x="254" y="102"/>
                        </a:lnTo>
                        <a:lnTo>
                          <a:pt x="260" y="96"/>
                        </a:lnTo>
                        <a:lnTo>
                          <a:pt x="264" y="92"/>
                        </a:lnTo>
                        <a:lnTo>
                          <a:pt x="260" y="88"/>
                        </a:lnTo>
                        <a:lnTo>
                          <a:pt x="258" y="84"/>
                        </a:lnTo>
                        <a:lnTo>
                          <a:pt x="254" y="80"/>
                        </a:lnTo>
                        <a:lnTo>
                          <a:pt x="250" y="76"/>
                        </a:lnTo>
                        <a:lnTo>
                          <a:pt x="246" y="68"/>
                        </a:lnTo>
                        <a:lnTo>
                          <a:pt x="242" y="58"/>
                        </a:lnTo>
                        <a:lnTo>
                          <a:pt x="238" y="38"/>
                        </a:lnTo>
                        <a:lnTo>
                          <a:pt x="236" y="28"/>
                        </a:lnTo>
                        <a:lnTo>
                          <a:pt x="232" y="18"/>
                        </a:lnTo>
                        <a:lnTo>
                          <a:pt x="230" y="12"/>
                        </a:lnTo>
                        <a:lnTo>
                          <a:pt x="222" y="8"/>
                        </a:lnTo>
                        <a:lnTo>
                          <a:pt x="216" y="4"/>
                        </a:lnTo>
                        <a:lnTo>
                          <a:pt x="212" y="0"/>
                        </a:lnTo>
                        <a:lnTo>
                          <a:pt x="206" y="0"/>
                        </a:lnTo>
                        <a:lnTo>
                          <a:pt x="204" y="4"/>
                        </a:lnTo>
                        <a:lnTo>
                          <a:pt x="194" y="10"/>
                        </a:lnTo>
                        <a:lnTo>
                          <a:pt x="188" y="16"/>
                        </a:lnTo>
                        <a:lnTo>
                          <a:pt x="178" y="22"/>
                        </a:lnTo>
                        <a:lnTo>
                          <a:pt x="174" y="16"/>
                        </a:lnTo>
                        <a:lnTo>
                          <a:pt x="44" y="16"/>
                        </a:lnTo>
                        <a:lnTo>
                          <a:pt x="44" y="54"/>
                        </a:lnTo>
                        <a:lnTo>
                          <a:pt x="32" y="54"/>
                        </a:lnTo>
                        <a:lnTo>
                          <a:pt x="28" y="62"/>
                        </a:lnTo>
                        <a:lnTo>
                          <a:pt x="34" y="130"/>
                        </a:lnTo>
                        <a:lnTo>
                          <a:pt x="24" y="132"/>
                        </a:lnTo>
                        <a:lnTo>
                          <a:pt x="18" y="136"/>
                        </a:lnTo>
                        <a:lnTo>
                          <a:pt x="14" y="142"/>
                        </a:lnTo>
                        <a:lnTo>
                          <a:pt x="12" y="150"/>
                        </a:lnTo>
                        <a:lnTo>
                          <a:pt x="8" y="156"/>
                        </a:lnTo>
                        <a:lnTo>
                          <a:pt x="6" y="164"/>
                        </a:lnTo>
                        <a:lnTo>
                          <a:pt x="6" y="182"/>
                        </a:lnTo>
                        <a:lnTo>
                          <a:pt x="4" y="186"/>
                        </a:lnTo>
                        <a:lnTo>
                          <a:pt x="0" y="192"/>
                        </a:lnTo>
                        <a:lnTo>
                          <a:pt x="0" y="194"/>
                        </a:lnTo>
                        <a:lnTo>
                          <a:pt x="2" y="194"/>
                        </a:lnTo>
                        <a:lnTo>
                          <a:pt x="10" y="198"/>
                        </a:lnTo>
                        <a:lnTo>
                          <a:pt x="12" y="206"/>
                        </a:lnTo>
                        <a:lnTo>
                          <a:pt x="14" y="208"/>
                        </a:lnTo>
                        <a:lnTo>
                          <a:pt x="16" y="212"/>
                        </a:lnTo>
                        <a:lnTo>
                          <a:pt x="18" y="218"/>
                        </a:lnTo>
                        <a:lnTo>
                          <a:pt x="18" y="22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01" name="íṧḻíḓé"/>
                  <p:cNvSpPr/>
                  <p:nvPr/>
                </p:nvSpPr>
                <p:spPr bwMode="auto">
                  <a:xfrm>
                    <a:off x="5488198" y="3497793"/>
                    <a:ext cx="291969" cy="404906"/>
                  </a:xfrm>
                  <a:custGeom>
                    <a:avLst/>
                    <a:gdLst>
                      <a:gd name="T0" fmla="*/ 2147483647 w 168"/>
                      <a:gd name="T1" fmla="*/ 2147483647 h 244"/>
                      <a:gd name="T2" fmla="*/ 2147483647 w 168"/>
                      <a:gd name="T3" fmla="*/ 2147483647 h 244"/>
                      <a:gd name="T4" fmla="*/ 2147483647 w 168"/>
                      <a:gd name="T5" fmla="*/ 2147483647 h 244"/>
                      <a:gd name="T6" fmla="*/ 2147483647 w 168"/>
                      <a:gd name="T7" fmla="*/ 2147483647 h 244"/>
                      <a:gd name="T8" fmla="*/ 2147483647 w 168"/>
                      <a:gd name="T9" fmla="*/ 2147483647 h 244"/>
                      <a:gd name="T10" fmla="*/ 2147483647 w 168"/>
                      <a:gd name="T11" fmla="*/ 2147483647 h 244"/>
                      <a:gd name="T12" fmla="*/ 2147483647 w 168"/>
                      <a:gd name="T13" fmla="*/ 2147483647 h 244"/>
                      <a:gd name="T14" fmla="*/ 2147483647 w 168"/>
                      <a:gd name="T15" fmla="*/ 2147483647 h 244"/>
                      <a:gd name="T16" fmla="*/ 2147483647 w 168"/>
                      <a:gd name="T17" fmla="*/ 2147483647 h 244"/>
                      <a:gd name="T18" fmla="*/ 2147483647 w 168"/>
                      <a:gd name="T19" fmla="*/ 2147483647 h 244"/>
                      <a:gd name="T20" fmla="*/ 2147483647 w 168"/>
                      <a:gd name="T21" fmla="*/ 2147483647 h 244"/>
                      <a:gd name="T22" fmla="*/ 2147483647 w 168"/>
                      <a:gd name="T23" fmla="*/ 2147483647 h 244"/>
                      <a:gd name="T24" fmla="*/ 2147483647 w 168"/>
                      <a:gd name="T25" fmla="*/ 2147483647 h 244"/>
                      <a:gd name="T26" fmla="*/ 2147483647 w 168"/>
                      <a:gd name="T27" fmla="*/ 2147483647 h 244"/>
                      <a:gd name="T28" fmla="*/ 2147483647 w 168"/>
                      <a:gd name="T29" fmla="*/ 2147483647 h 244"/>
                      <a:gd name="T30" fmla="*/ 2147483647 w 168"/>
                      <a:gd name="T31" fmla="*/ 2147483647 h 244"/>
                      <a:gd name="T32" fmla="*/ 2147483647 w 168"/>
                      <a:gd name="T33" fmla="*/ 2147483647 h 244"/>
                      <a:gd name="T34" fmla="*/ 2147483647 w 168"/>
                      <a:gd name="T35" fmla="*/ 2147483647 h 244"/>
                      <a:gd name="T36" fmla="*/ 2147483647 w 168"/>
                      <a:gd name="T37" fmla="*/ 2147483647 h 244"/>
                      <a:gd name="T38" fmla="*/ 2147483647 w 168"/>
                      <a:gd name="T39" fmla="*/ 2147483647 h 244"/>
                      <a:gd name="T40" fmla="*/ 2147483647 w 168"/>
                      <a:gd name="T41" fmla="*/ 2147483647 h 244"/>
                      <a:gd name="T42" fmla="*/ 2147483647 w 168"/>
                      <a:gd name="T43" fmla="*/ 2147483647 h 244"/>
                      <a:gd name="T44" fmla="*/ 2147483647 w 168"/>
                      <a:gd name="T45" fmla="*/ 2147483647 h 244"/>
                      <a:gd name="T46" fmla="*/ 2147483647 w 168"/>
                      <a:gd name="T47" fmla="*/ 2147483647 h 244"/>
                      <a:gd name="T48" fmla="*/ 2147483647 w 168"/>
                      <a:gd name="T49" fmla="*/ 2147483647 h 244"/>
                      <a:gd name="T50" fmla="*/ 2147483647 w 168"/>
                      <a:gd name="T51" fmla="*/ 2147483647 h 244"/>
                      <a:gd name="T52" fmla="*/ 2147483647 w 168"/>
                      <a:gd name="T53" fmla="*/ 2147483647 h 244"/>
                      <a:gd name="T54" fmla="*/ 2147483647 w 168"/>
                      <a:gd name="T55" fmla="*/ 2147483647 h 244"/>
                      <a:gd name="T56" fmla="*/ 2147483647 w 168"/>
                      <a:gd name="T57" fmla="*/ 2147483647 h 244"/>
                      <a:gd name="T58" fmla="*/ 2147483647 w 168"/>
                      <a:gd name="T59" fmla="*/ 2147483647 h 244"/>
                      <a:gd name="T60" fmla="*/ 2147483647 w 168"/>
                      <a:gd name="T61" fmla="*/ 2147483647 h 244"/>
                      <a:gd name="T62" fmla="*/ 2147483647 w 168"/>
                      <a:gd name="T63" fmla="*/ 2147483647 h 244"/>
                      <a:gd name="T64" fmla="*/ 0 w 168"/>
                      <a:gd name="T65" fmla="*/ 2147483647 h 244"/>
                      <a:gd name="T66" fmla="*/ 2147483647 w 168"/>
                      <a:gd name="T67" fmla="*/ 2147483647 h 244"/>
                      <a:gd name="T68" fmla="*/ 2147483647 w 168"/>
                      <a:gd name="T69" fmla="*/ 2147483647 h 244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w 168"/>
                      <a:gd name="T106" fmla="*/ 0 h 244"/>
                      <a:gd name="T107" fmla="*/ 168 w 168"/>
                      <a:gd name="T108" fmla="*/ 244 h 244"/>
                    </a:gdLst>
                    <a:ahLst/>
                    <a:cxnLst>
                      <a:cxn ang="T70">
                        <a:pos x="T0" y="T1"/>
                      </a:cxn>
                      <a:cxn ang="T71">
                        <a:pos x="T2" y="T3"/>
                      </a:cxn>
                      <a:cxn ang="T72">
                        <a:pos x="T4" y="T5"/>
                      </a:cxn>
                      <a:cxn ang="T73">
                        <a:pos x="T6" y="T7"/>
                      </a:cxn>
                      <a:cxn ang="T74">
                        <a:pos x="T8" y="T9"/>
                      </a:cxn>
                      <a:cxn ang="T75">
                        <a:pos x="T10" y="T11"/>
                      </a:cxn>
                      <a:cxn ang="T76">
                        <a:pos x="T12" y="T13"/>
                      </a:cxn>
                      <a:cxn ang="T77">
                        <a:pos x="T14" y="T15"/>
                      </a:cxn>
                      <a:cxn ang="T78">
                        <a:pos x="T16" y="T17"/>
                      </a:cxn>
                      <a:cxn ang="T79">
                        <a:pos x="T18" y="T19"/>
                      </a:cxn>
                      <a:cxn ang="T80">
                        <a:pos x="T20" y="T21"/>
                      </a:cxn>
                      <a:cxn ang="T81">
                        <a:pos x="T22" y="T23"/>
                      </a:cxn>
                      <a:cxn ang="T82">
                        <a:pos x="T24" y="T25"/>
                      </a:cxn>
                      <a:cxn ang="T83">
                        <a:pos x="T26" y="T27"/>
                      </a:cxn>
                      <a:cxn ang="T84">
                        <a:pos x="T28" y="T29"/>
                      </a:cxn>
                      <a:cxn ang="T85">
                        <a:pos x="T30" y="T31"/>
                      </a:cxn>
                      <a:cxn ang="T86">
                        <a:pos x="T32" y="T33"/>
                      </a:cxn>
                      <a:cxn ang="T87">
                        <a:pos x="T34" y="T35"/>
                      </a:cxn>
                      <a:cxn ang="T88">
                        <a:pos x="T36" y="T37"/>
                      </a:cxn>
                      <a:cxn ang="T89">
                        <a:pos x="T38" y="T39"/>
                      </a:cxn>
                      <a:cxn ang="T90">
                        <a:pos x="T40" y="T41"/>
                      </a:cxn>
                      <a:cxn ang="T91">
                        <a:pos x="T42" y="T43"/>
                      </a:cxn>
                      <a:cxn ang="T92">
                        <a:pos x="T44" y="T45"/>
                      </a:cxn>
                      <a:cxn ang="T93">
                        <a:pos x="T46" y="T47"/>
                      </a:cxn>
                      <a:cxn ang="T94">
                        <a:pos x="T48" y="T49"/>
                      </a:cxn>
                      <a:cxn ang="T95">
                        <a:pos x="T50" y="T51"/>
                      </a:cxn>
                      <a:cxn ang="T96">
                        <a:pos x="T52" y="T53"/>
                      </a:cxn>
                      <a:cxn ang="T97">
                        <a:pos x="T54" y="T55"/>
                      </a:cxn>
                      <a:cxn ang="T98">
                        <a:pos x="T56" y="T57"/>
                      </a:cxn>
                      <a:cxn ang="T99">
                        <a:pos x="T58" y="T59"/>
                      </a:cxn>
                      <a:cxn ang="T100">
                        <a:pos x="T60" y="T61"/>
                      </a:cxn>
                      <a:cxn ang="T101">
                        <a:pos x="T62" y="T63"/>
                      </a:cxn>
                      <a:cxn ang="T102">
                        <a:pos x="T64" y="T65"/>
                      </a:cxn>
                      <a:cxn ang="T103">
                        <a:pos x="T66" y="T67"/>
                      </a:cxn>
                      <a:cxn ang="T104">
                        <a:pos x="T68" y="T69"/>
                      </a:cxn>
                    </a:cxnLst>
                    <a:rect l="T105" t="T106" r="T107" b="T108"/>
                    <a:pathLst>
                      <a:path w="168" h="244">
                        <a:moveTo>
                          <a:pt x="18" y="146"/>
                        </a:moveTo>
                        <a:lnTo>
                          <a:pt x="24" y="142"/>
                        </a:lnTo>
                        <a:lnTo>
                          <a:pt x="32" y="138"/>
                        </a:lnTo>
                        <a:lnTo>
                          <a:pt x="38" y="134"/>
                        </a:lnTo>
                        <a:lnTo>
                          <a:pt x="44" y="130"/>
                        </a:lnTo>
                        <a:lnTo>
                          <a:pt x="50" y="128"/>
                        </a:lnTo>
                        <a:lnTo>
                          <a:pt x="56" y="128"/>
                        </a:lnTo>
                        <a:lnTo>
                          <a:pt x="60" y="130"/>
                        </a:lnTo>
                        <a:lnTo>
                          <a:pt x="64" y="128"/>
                        </a:lnTo>
                        <a:lnTo>
                          <a:pt x="66" y="126"/>
                        </a:lnTo>
                        <a:lnTo>
                          <a:pt x="70" y="122"/>
                        </a:lnTo>
                        <a:lnTo>
                          <a:pt x="74" y="114"/>
                        </a:lnTo>
                        <a:lnTo>
                          <a:pt x="90" y="94"/>
                        </a:lnTo>
                        <a:lnTo>
                          <a:pt x="100" y="86"/>
                        </a:lnTo>
                        <a:lnTo>
                          <a:pt x="106" y="74"/>
                        </a:lnTo>
                        <a:lnTo>
                          <a:pt x="92" y="72"/>
                        </a:lnTo>
                        <a:lnTo>
                          <a:pt x="80" y="70"/>
                        </a:lnTo>
                        <a:lnTo>
                          <a:pt x="66" y="64"/>
                        </a:lnTo>
                        <a:lnTo>
                          <a:pt x="54" y="60"/>
                        </a:lnTo>
                        <a:lnTo>
                          <a:pt x="44" y="52"/>
                        </a:lnTo>
                        <a:lnTo>
                          <a:pt x="34" y="44"/>
                        </a:lnTo>
                        <a:lnTo>
                          <a:pt x="30" y="32"/>
                        </a:lnTo>
                        <a:lnTo>
                          <a:pt x="28" y="24"/>
                        </a:lnTo>
                        <a:lnTo>
                          <a:pt x="28" y="16"/>
                        </a:lnTo>
                        <a:lnTo>
                          <a:pt x="38" y="6"/>
                        </a:lnTo>
                        <a:lnTo>
                          <a:pt x="38" y="10"/>
                        </a:lnTo>
                        <a:lnTo>
                          <a:pt x="38" y="12"/>
                        </a:lnTo>
                        <a:lnTo>
                          <a:pt x="38" y="16"/>
                        </a:lnTo>
                        <a:lnTo>
                          <a:pt x="42" y="20"/>
                        </a:lnTo>
                        <a:lnTo>
                          <a:pt x="48" y="24"/>
                        </a:lnTo>
                        <a:lnTo>
                          <a:pt x="52" y="28"/>
                        </a:lnTo>
                        <a:lnTo>
                          <a:pt x="58" y="28"/>
                        </a:lnTo>
                        <a:lnTo>
                          <a:pt x="62" y="28"/>
                        </a:lnTo>
                        <a:lnTo>
                          <a:pt x="66" y="24"/>
                        </a:lnTo>
                        <a:lnTo>
                          <a:pt x="70" y="20"/>
                        </a:lnTo>
                        <a:lnTo>
                          <a:pt x="74" y="20"/>
                        </a:lnTo>
                        <a:lnTo>
                          <a:pt x="86" y="20"/>
                        </a:lnTo>
                        <a:lnTo>
                          <a:pt x="96" y="18"/>
                        </a:lnTo>
                        <a:lnTo>
                          <a:pt x="106" y="16"/>
                        </a:lnTo>
                        <a:lnTo>
                          <a:pt x="118" y="12"/>
                        </a:lnTo>
                        <a:lnTo>
                          <a:pt x="132" y="12"/>
                        </a:lnTo>
                        <a:lnTo>
                          <a:pt x="136" y="12"/>
                        </a:lnTo>
                        <a:lnTo>
                          <a:pt x="140" y="10"/>
                        </a:lnTo>
                        <a:lnTo>
                          <a:pt x="144" y="6"/>
                        </a:lnTo>
                        <a:lnTo>
                          <a:pt x="148" y="2"/>
                        </a:lnTo>
                        <a:lnTo>
                          <a:pt x="152" y="2"/>
                        </a:lnTo>
                        <a:lnTo>
                          <a:pt x="156" y="0"/>
                        </a:lnTo>
                        <a:lnTo>
                          <a:pt x="162" y="2"/>
                        </a:lnTo>
                        <a:lnTo>
                          <a:pt x="168" y="2"/>
                        </a:lnTo>
                        <a:lnTo>
                          <a:pt x="164" y="6"/>
                        </a:lnTo>
                        <a:lnTo>
                          <a:pt x="162" y="14"/>
                        </a:lnTo>
                        <a:lnTo>
                          <a:pt x="162" y="26"/>
                        </a:lnTo>
                        <a:lnTo>
                          <a:pt x="160" y="36"/>
                        </a:lnTo>
                        <a:lnTo>
                          <a:pt x="154" y="50"/>
                        </a:lnTo>
                        <a:lnTo>
                          <a:pt x="144" y="76"/>
                        </a:lnTo>
                        <a:lnTo>
                          <a:pt x="126" y="112"/>
                        </a:lnTo>
                        <a:lnTo>
                          <a:pt x="106" y="142"/>
                        </a:lnTo>
                        <a:lnTo>
                          <a:pt x="96" y="156"/>
                        </a:lnTo>
                        <a:lnTo>
                          <a:pt x="84" y="170"/>
                        </a:lnTo>
                        <a:lnTo>
                          <a:pt x="70" y="182"/>
                        </a:lnTo>
                        <a:lnTo>
                          <a:pt x="56" y="196"/>
                        </a:lnTo>
                        <a:lnTo>
                          <a:pt x="40" y="208"/>
                        </a:lnTo>
                        <a:lnTo>
                          <a:pt x="32" y="218"/>
                        </a:lnTo>
                        <a:lnTo>
                          <a:pt x="10" y="244"/>
                        </a:lnTo>
                        <a:lnTo>
                          <a:pt x="4" y="240"/>
                        </a:lnTo>
                        <a:lnTo>
                          <a:pt x="0" y="236"/>
                        </a:lnTo>
                        <a:lnTo>
                          <a:pt x="0" y="170"/>
                        </a:lnTo>
                        <a:lnTo>
                          <a:pt x="8" y="152"/>
                        </a:lnTo>
                        <a:lnTo>
                          <a:pt x="14" y="148"/>
                        </a:lnTo>
                        <a:lnTo>
                          <a:pt x="18" y="14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02" name="íŝ1íḍê"/>
                  <p:cNvSpPr/>
                  <p:nvPr/>
                </p:nvSpPr>
                <p:spPr bwMode="auto">
                  <a:xfrm>
                    <a:off x="4601271" y="3793417"/>
                    <a:ext cx="50957" cy="40630"/>
                  </a:xfrm>
                  <a:custGeom>
                    <a:avLst/>
                    <a:gdLst>
                      <a:gd name="T0" fmla="*/ 2147483647 w 28"/>
                      <a:gd name="T1" fmla="*/ 2147483647 h 24"/>
                      <a:gd name="T2" fmla="*/ 2147483647 w 28"/>
                      <a:gd name="T3" fmla="*/ 2147483647 h 24"/>
                      <a:gd name="T4" fmla="*/ 2147483647 w 28"/>
                      <a:gd name="T5" fmla="*/ 2147483647 h 24"/>
                      <a:gd name="T6" fmla="*/ 0 w 28"/>
                      <a:gd name="T7" fmla="*/ 2147483647 h 24"/>
                      <a:gd name="T8" fmla="*/ 2147483647 w 28"/>
                      <a:gd name="T9" fmla="*/ 2147483647 h 24"/>
                      <a:gd name="T10" fmla="*/ 2147483647 w 28"/>
                      <a:gd name="T11" fmla="*/ 2147483647 h 24"/>
                      <a:gd name="T12" fmla="*/ 2147483647 w 28"/>
                      <a:gd name="T13" fmla="*/ 0 h 24"/>
                      <a:gd name="T14" fmla="*/ 2147483647 w 28"/>
                      <a:gd name="T15" fmla="*/ 2147483647 h 2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28"/>
                      <a:gd name="T25" fmla="*/ 0 h 24"/>
                      <a:gd name="T26" fmla="*/ 28 w 28"/>
                      <a:gd name="T27" fmla="*/ 24 h 24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28" h="24">
                        <a:moveTo>
                          <a:pt x="28" y="24"/>
                        </a:moveTo>
                        <a:lnTo>
                          <a:pt x="18" y="24"/>
                        </a:lnTo>
                        <a:lnTo>
                          <a:pt x="12" y="24"/>
                        </a:lnTo>
                        <a:lnTo>
                          <a:pt x="0" y="22"/>
                        </a:lnTo>
                        <a:lnTo>
                          <a:pt x="6" y="2"/>
                        </a:lnTo>
                        <a:lnTo>
                          <a:pt x="28" y="4"/>
                        </a:lnTo>
                        <a:lnTo>
                          <a:pt x="28" y="0"/>
                        </a:lnTo>
                        <a:lnTo>
                          <a:pt x="28" y="2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03" name="iSļïḋe"/>
                  <p:cNvSpPr/>
                  <p:nvPr/>
                </p:nvSpPr>
                <p:spPr bwMode="auto">
                  <a:xfrm>
                    <a:off x="5525382" y="4229145"/>
                    <a:ext cx="216223" cy="416114"/>
                  </a:xfrm>
                  <a:custGeom>
                    <a:avLst/>
                    <a:gdLst>
                      <a:gd name="T0" fmla="*/ 2147483647 w 124"/>
                      <a:gd name="T1" fmla="*/ 2147483647 h 250"/>
                      <a:gd name="T2" fmla="*/ 2147483647 w 124"/>
                      <a:gd name="T3" fmla="*/ 2147483647 h 250"/>
                      <a:gd name="T4" fmla="*/ 2147483647 w 124"/>
                      <a:gd name="T5" fmla="*/ 2147483647 h 250"/>
                      <a:gd name="T6" fmla="*/ 2147483647 w 124"/>
                      <a:gd name="T7" fmla="*/ 2147483647 h 250"/>
                      <a:gd name="T8" fmla="*/ 2147483647 w 124"/>
                      <a:gd name="T9" fmla="*/ 2147483647 h 250"/>
                      <a:gd name="T10" fmla="*/ 2147483647 w 124"/>
                      <a:gd name="T11" fmla="*/ 2147483647 h 250"/>
                      <a:gd name="T12" fmla="*/ 2147483647 w 124"/>
                      <a:gd name="T13" fmla="*/ 2147483647 h 250"/>
                      <a:gd name="T14" fmla="*/ 2147483647 w 124"/>
                      <a:gd name="T15" fmla="*/ 2147483647 h 250"/>
                      <a:gd name="T16" fmla="*/ 2147483647 w 124"/>
                      <a:gd name="T17" fmla="*/ 2147483647 h 250"/>
                      <a:gd name="T18" fmla="*/ 2147483647 w 124"/>
                      <a:gd name="T19" fmla="*/ 0 h 250"/>
                      <a:gd name="T20" fmla="*/ 2147483647 w 124"/>
                      <a:gd name="T21" fmla="*/ 2147483647 h 250"/>
                      <a:gd name="T22" fmla="*/ 2147483647 w 124"/>
                      <a:gd name="T23" fmla="*/ 2147483647 h 250"/>
                      <a:gd name="T24" fmla="*/ 2147483647 w 124"/>
                      <a:gd name="T25" fmla="*/ 2147483647 h 250"/>
                      <a:gd name="T26" fmla="*/ 2147483647 w 124"/>
                      <a:gd name="T27" fmla="*/ 2147483647 h 250"/>
                      <a:gd name="T28" fmla="*/ 2147483647 w 124"/>
                      <a:gd name="T29" fmla="*/ 2147483647 h 250"/>
                      <a:gd name="T30" fmla="*/ 2147483647 w 124"/>
                      <a:gd name="T31" fmla="*/ 2147483647 h 250"/>
                      <a:gd name="T32" fmla="*/ 2147483647 w 124"/>
                      <a:gd name="T33" fmla="*/ 2147483647 h 250"/>
                      <a:gd name="T34" fmla="*/ 2147483647 w 124"/>
                      <a:gd name="T35" fmla="*/ 2147483647 h 250"/>
                      <a:gd name="T36" fmla="*/ 2147483647 w 124"/>
                      <a:gd name="T37" fmla="*/ 2147483647 h 250"/>
                      <a:gd name="T38" fmla="*/ 2147483647 w 124"/>
                      <a:gd name="T39" fmla="*/ 2147483647 h 250"/>
                      <a:gd name="T40" fmla="*/ 2147483647 w 124"/>
                      <a:gd name="T41" fmla="*/ 2147483647 h 250"/>
                      <a:gd name="T42" fmla="*/ 2147483647 w 124"/>
                      <a:gd name="T43" fmla="*/ 2147483647 h 250"/>
                      <a:gd name="T44" fmla="*/ 2147483647 w 124"/>
                      <a:gd name="T45" fmla="*/ 2147483647 h 250"/>
                      <a:gd name="T46" fmla="*/ 2147483647 w 124"/>
                      <a:gd name="T47" fmla="*/ 2147483647 h 250"/>
                      <a:gd name="T48" fmla="*/ 2147483647 w 124"/>
                      <a:gd name="T49" fmla="*/ 2147483647 h 250"/>
                      <a:gd name="T50" fmla="*/ 2147483647 w 124"/>
                      <a:gd name="T51" fmla="*/ 2147483647 h 250"/>
                      <a:gd name="T52" fmla="*/ 2147483647 w 124"/>
                      <a:gd name="T53" fmla="*/ 2147483647 h 250"/>
                      <a:gd name="T54" fmla="*/ 2147483647 w 124"/>
                      <a:gd name="T55" fmla="*/ 2147483647 h 250"/>
                      <a:gd name="T56" fmla="*/ 0 w 124"/>
                      <a:gd name="T57" fmla="*/ 2147483647 h 250"/>
                      <a:gd name="T58" fmla="*/ 2147483647 w 124"/>
                      <a:gd name="T59" fmla="*/ 2147483647 h 250"/>
                      <a:gd name="T60" fmla="*/ 2147483647 w 124"/>
                      <a:gd name="T61" fmla="*/ 2147483647 h 250"/>
                      <a:gd name="T62" fmla="*/ 2147483647 w 124"/>
                      <a:gd name="T63" fmla="*/ 2147483647 h 250"/>
                      <a:gd name="T64" fmla="*/ 2147483647 w 124"/>
                      <a:gd name="T65" fmla="*/ 2147483647 h 250"/>
                      <a:gd name="T66" fmla="*/ 2147483647 w 124"/>
                      <a:gd name="T67" fmla="*/ 2147483647 h 250"/>
                      <a:gd name="T68" fmla="*/ 2147483647 w 124"/>
                      <a:gd name="T69" fmla="*/ 2147483647 h 250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w 124"/>
                      <a:gd name="T106" fmla="*/ 0 h 250"/>
                      <a:gd name="T107" fmla="*/ 124 w 124"/>
                      <a:gd name="T108" fmla="*/ 250 h 250"/>
                    </a:gdLst>
                    <a:ahLst/>
                    <a:cxnLst>
                      <a:cxn ang="T70">
                        <a:pos x="T0" y="T1"/>
                      </a:cxn>
                      <a:cxn ang="T71">
                        <a:pos x="T2" y="T3"/>
                      </a:cxn>
                      <a:cxn ang="T72">
                        <a:pos x="T4" y="T5"/>
                      </a:cxn>
                      <a:cxn ang="T73">
                        <a:pos x="T6" y="T7"/>
                      </a:cxn>
                      <a:cxn ang="T74">
                        <a:pos x="T8" y="T9"/>
                      </a:cxn>
                      <a:cxn ang="T75">
                        <a:pos x="T10" y="T11"/>
                      </a:cxn>
                      <a:cxn ang="T76">
                        <a:pos x="T12" y="T13"/>
                      </a:cxn>
                      <a:cxn ang="T77">
                        <a:pos x="T14" y="T15"/>
                      </a:cxn>
                      <a:cxn ang="T78">
                        <a:pos x="T16" y="T17"/>
                      </a:cxn>
                      <a:cxn ang="T79">
                        <a:pos x="T18" y="T19"/>
                      </a:cxn>
                      <a:cxn ang="T80">
                        <a:pos x="T20" y="T21"/>
                      </a:cxn>
                      <a:cxn ang="T81">
                        <a:pos x="T22" y="T23"/>
                      </a:cxn>
                      <a:cxn ang="T82">
                        <a:pos x="T24" y="T25"/>
                      </a:cxn>
                      <a:cxn ang="T83">
                        <a:pos x="T26" y="T27"/>
                      </a:cxn>
                      <a:cxn ang="T84">
                        <a:pos x="T28" y="T29"/>
                      </a:cxn>
                      <a:cxn ang="T85">
                        <a:pos x="T30" y="T31"/>
                      </a:cxn>
                      <a:cxn ang="T86">
                        <a:pos x="T32" y="T33"/>
                      </a:cxn>
                      <a:cxn ang="T87">
                        <a:pos x="T34" y="T35"/>
                      </a:cxn>
                      <a:cxn ang="T88">
                        <a:pos x="T36" y="T37"/>
                      </a:cxn>
                      <a:cxn ang="T89">
                        <a:pos x="T38" y="T39"/>
                      </a:cxn>
                      <a:cxn ang="T90">
                        <a:pos x="T40" y="T41"/>
                      </a:cxn>
                      <a:cxn ang="T91">
                        <a:pos x="T42" y="T43"/>
                      </a:cxn>
                      <a:cxn ang="T92">
                        <a:pos x="T44" y="T45"/>
                      </a:cxn>
                      <a:cxn ang="T93">
                        <a:pos x="T46" y="T47"/>
                      </a:cxn>
                      <a:cxn ang="T94">
                        <a:pos x="T48" y="T49"/>
                      </a:cxn>
                      <a:cxn ang="T95">
                        <a:pos x="T50" y="T51"/>
                      </a:cxn>
                      <a:cxn ang="T96">
                        <a:pos x="T52" y="T53"/>
                      </a:cxn>
                      <a:cxn ang="T97">
                        <a:pos x="T54" y="T55"/>
                      </a:cxn>
                      <a:cxn ang="T98">
                        <a:pos x="T56" y="T57"/>
                      </a:cxn>
                      <a:cxn ang="T99">
                        <a:pos x="T58" y="T59"/>
                      </a:cxn>
                      <a:cxn ang="T100">
                        <a:pos x="T60" y="T61"/>
                      </a:cxn>
                      <a:cxn ang="T101">
                        <a:pos x="T62" y="T63"/>
                      </a:cxn>
                      <a:cxn ang="T102">
                        <a:pos x="T64" y="T65"/>
                      </a:cxn>
                      <a:cxn ang="T103">
                        <a:pos x="T66" y="T67"/>
                      </a:cxn>
                      <a:cxn ang="T104">
                        <a:pos x="T68" y="T69"/>
                      </a:cxn>
                    </a:cxnLst>
                    <a:rect l="T105" t="T106" r="T107" b="T108"/>
                    <a:pathLst>
                      <a:path w="124" h="250">
                        <a:moveTo>
                          <a:pt x="26" y="84"/>
                        </a:moveTo>
                        <a:lnTo>
                          <a:pt x="30" y="84"/>
                        </a:lnTo>
                        <a:lnTo>
                          <a:pt x="32" y="82"/>
                        </a:lnTo>
                        <a:lnTo>
                          <a:pt x="38" y="76"/>
                        </a:lnTo>
                        <a:lnTo>
                          <a:pt x="40" y="70"/>
                        </a:lnTo>
                        <a:lnTo>
                          <a:pt x="44" y="68"/>
                        </a:lnTo>
                        <a:lnTo>
                          <a:pt x="48" y="68"/>
                        </a:lnTo>
                        <a:lnTo>
                          <a:pt x="56" y="68"/>
                        </a:lnTo>
                        <a:lnTo>
                          <a:pt x="62" y="66"/>
                        </a:lnTo>
                        <a:lnTo>
                          <a:pt x="64" y="64"/>
                        </a:lnTo>
                        <a:lnTo>
                          <a:pt x="74" y="56"/>
                        </a:lnTo>
                        <a:lnTo>
                          <a:pt x="88" y="32"/>
                        </a:lnTo>
                        <a:lnTo>
                          <a:pt x="90" y="30"/>
                        </a:lnTo>
                        <a:lnTo>
                          <a:pt x="92" y="28"/>
                        </a:lnTo>
                        <a:lnTo>
                          <a:pt x="96" y="26"/>
                        </a:lnTo>
                        <a:lnTo>
                          <a:pt x="100" y="26"/>
                        </a:lnTo>
                        <a:lnTo>
                          <a:pt x="104" y="18"/>
                        </a:lnTo>
                        <a:lnTo>
                          <a:pt x="104" y="12"/>
                        </a:lnTo>
                        <a:lnTo>
                          <a:pt x="106" y="6"/>
                        </a:lnTo>
                        <a:lnTo>
                          <a:pt x="110" y="0"/>
                        </a:lnTo>
                        <a:lnTo>
                          <a:pt x="110" y="8"/>
                        </a:lnTo>
                        <a:lnTo>
                          <a:pt x="112" y="16"/>
                        </a:lnTo>
                        <a:lnTo>
                          <a:pt x="118" y="32"/>
                        </a:lnTo>
                        <a:lnTo>
                          <a:pt x="122" y="52"/>
                        </a:lnTo>
                        <a:lnTo>
                          <a:pt x="124" y="58"/>
                        </a:lnTo>
                        <a:lnTo>
                          <a:pt x="124" y="68"/>
                        </a:lnTo>
                        <a:lnTo>
                          <a:pt x="122" y="72"/>
                        </a:lnTo>
                        <a:lnTo>
                          <a:pt x="120" y="74"/>
                        </a:lnTo>
                        <a:lnTo>
                          <a:pt x="118" y="72"/>
                        </a:lnTo>
                        <a:lnTo>
                          <a:pt x="118" y="70"/>
                        </a:lnTo>
                        <a:lnTo>
                          <a:pt x="116" y="64"/>
                        </a:lnTo>
                        <a:lnTo>
                          <a:pt x="112" y="68"/>
                        </a:lnTo>
                        <a:lnTo>
                          <a:pt x="110" y="70"/>
                        </a:lnTo>
                        <a:lnTo>
                          <a:pt x="110" y="78"/>
                        </a:lnTo>
                        <a:lnTo>
                          <a:pt x="110" y="82"/>
                        </a:lnTo>
                        <a:lnTo>
                          <a:pt x="112" y="86"/>
                        </a:lnTo>
                        <a:lnTo>
                          <a:pt x="114" y="86"/>
                        </a:lnTo>
                        <a:lnTo>
                          <a:pt x="114" y="90"/>
                        </a:lnTo>
                        <a:lnTo>
                          <a:pt x="112" y="96"/>
                        </a:lnTo>
                        <a:lnTo>
                          <a:pt x="106" y="106"/>
                        </a:lnTo>
                        <a:lnTo>
                          <a:pt x="98" y="118"/>
                        </a:lnTo>
                        <a:lnTo>
                          <a:pt x="82" y="162"/>
                        </a:lnTo>
                        <a:lnTo>
                          <a:pt x="74" y="182"/>
                        </a:lnTo>
                        <a:lnTo>
                          <a:pt x="70" y="206"/>
                        </a:lnTo>
                        <a:lnTo>
                          <a:pt x="66" y="216"/>
                        </a:lnTo>
                        <a:lnTo>
                          <a:pt x="64" y="222"/>
                        </a:lnTo>
                        <a:lnTo>
                          <a:pt x="60" y="230"/>
                        </a:lnTo>
                        <a:lnTo>
                          <a:pt x="58" y="240"/>
                        </a:lnTo>
                        <a:lnTo>
                          <a:pt x="48" y="242"/>
                        </a:lnTo>
                        <a:lnTo>
                          <a:pt x="42" y="246"/>
                        </a:lnTo>
                        <a:lnTo>
                          <a:pt x="38" y="250"/>
                        </a:lnTo>
                        <a:lnTo>
                          <a:pt x="28" y="250"/>
                        </a:lnTo>
                        <a:lnTo>
                          <a:pt x="20" y="250"/>
                        </a:lnTo>
                        <a:lnTo>
                          <a:pt x="14" y="244"/>
                        </a:lnTo>
                        <a:lnTo>
                          <a:pt x="10" y="238"/>
                        </a:lnTo>
                        <a:lnTo>
                          <a:pt x="8" y="228"/>
                        </a:lnTo>
                        <a:lnTo>
                          <a:pt x="2" y="210"/>
                        </a:lnTo>
                        <a:lnTo>
                          <a:pt x="0" y="192"/>
                        </a:lnTo>
                        <a:lnTo>
                          <a:pt x="2" y="182"/>
                        </a:lnTo>
                        <a:lnTo>
                          <a:pt x="6" y="174"/>
                        </a:lnTo>
                        <a:lnTo>
                          <a:pt x="10" y="168"/>
                        </a:lnTo>
                        <a:lnTo>
                          <a:pt x="12" y="164"/>
                        </a:lnTo>
                        <a:lnTo>
                          <a:pt x="22" y="152"/>
                        </a:lnTo>
                        <a:lnTo>
                          <a:pt x="24" y="144"/>
                        </a:lnTo>
                        <a:lnTo>
                          <a:pt x="26" y="136"/>
                        </a:lnTo>
                        <a:lnTo>
                          <a:pt x="24" y="128"/>
                        </a:lnTo>
                        <a:lnTo>
                          <a:pt x="20" y="120"/>
                        </a:lnTo>
                        <a:lnTo>
                          <a:pt x="18" y="114"/>
                        </a:lnTo>
                        <a:lnTo>
                          <a:pt x="16" y="108"/>
                        </a:lnTo>
                        <a:lnTo>
                          <a:pt x="26" y="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04" name="ïšļïḓe"/>
                  <p:cNvSpPr/>
                  <p:nvPr/>
                </p:nvSpPr>
                <p:spPr bwMode="auto">
                  <a:xfrm>
                    <a:off x="5002041" y="2895339"/>
                    <a:ext cx="316759" cy="305431"/>
                  </a:xfrm>
                  <a:custGeom>
                    <a:avLst/>
                    <a:gdLst>
                      <a:gd name="T0" fmla="*/ 2147483647 w 182"/>
                      <a:gd name="T1" fmla="*/ 2147483647 h 182"/>
                      <a:gd name="T2" fmla="*/ 2147483647 w 182"/>
                      <a:gd name="T3" fmla="*/ 2147483647 h 182"/>
                      <a:gd name="T4" fmla="*/ 2147483647 w 182"/>
                      <a:gd name="T5" fmla="*/ 2147483647 h 182"/>
                      <a:gd name="T6" fmla="*/ 2147483647 w 182"/>
                      <a:gd name="T7" fmla="*/ 2147483647 h 182"/>
                      <a:gd name="T8" fmla="*/ 2147483647 w 182"/>
                      <a:gd name="T9" fmla="*/ 2147483647 h 182"/>
                      <a:gd name="T10" fmla="*/ 2147483647 w 182"/>
                      <a:gd name="T11" fmla="*/ 2147483647 h 182"/>
                      <a:gd name="T12" fmla="*/ 0 w 182"/>
                      <a:gd name="T13" fmla="*/ 2147483647 h 182"/>
                      <a:gd name="T14" fmla="*/ 2147483647 w 182"/>
                      <a:gd name="T15" fmla="*/ 2147483647 h 182"/>
                      <a:gd name="T16" fmla="*/ 2147483647 w 182"/>
                      <a:gd name="T17" fmla="*/ 2147483647 h 182"/>
                      <a:gd name="T18" fmla="*/ 0 w 182"/>
                      <a:gd name="T19" fmla="*/ 2147483647 h 182"/>
                      <a:gd name="T20" fmla="*/ 2147483647 w 182"/>
                      <a:gd name="T21" fmla="*/ 0 h 182"/>
                      <a:gd name="T22" fmla="*/ 2147483647 w 182"/>
                      <a:gd name="T23" fmla="*/ 2147483647 h 182"/>
                      <a:gd name="T24" fmla="*/ 2147483647 w 182"/>
                      <a:gd name="T25" fmla="*/ 2147483647 h 182"/>
                      <a:gd name="T26" fmla="*/ 2147483647 w 182"/>
                      <a:gd name="T27" fmla="*/ 2147483647 h 182"/>
                      <a:gd name="T28" fmla="*/ 2147483647 w 182"/>
                      <a:gd name="T29" fmla="*/ 2147483647 h 182"/>
                      <a:gd name="T30" fmla="*/ 2147483647 w 182"/>
                      <a:gd name="T31" fmla="*/ 2147483647 h 182"/>
                      <a:gd name="T32" fmla="*/ 2147483647 w 182"/>
                      <a:gd name="T33" fmla="*/ 2147483647 h 182"/>
                      <a:gd name="T34" fmla="*/ 2147483647 w 182"/>
                      <a:gd name="T35" fmla="*/ 2147483647 h 182"/>
                      <a:gd name="T36" fmla="*/ 2147483647 w 182"/>
                      <a:gd name="T37" fmla="*/ 2147483647 h 182"/>
                      <a:gd name="T38" fmla="*/ 2147483647 w 182"/>
                      <a:gd name="T39" fmla="*/ 2147483647 h 182"/>
                      <a:gd name="T40" fmla="*/ 2147483647 w 182"/>
                      <a:gd name="T41" fmla="*/ 2147483647 h 182"/>
                      <a:gd name="T42" fmla="*/ 2147483647 w 182"/>
                      <a:gd name="T43" fmla="*/ 2147483647 h 182"/>
                      <a:gd name="T44" fmla="*/ 2147483647 w 182"/>
                      <a:gd name="T45" fmla="*/ 2147483647 h 182"/>
                      <a:gd name="T46" fmla="*/ 2147483647 w 182"/>
                      <a:gd name="T47" fmla="*/ 2147483647 h 182"/>
                      <a:gd name="T48" fmla="*/ 2147483647 w 182"/>
                      <a:gd name="T49" fmla="*/ 2147483647 h 182"/>
                      <a:gd name="T50" fmla="*/ 2147483647 w 182"/>
                      <a:gd name="T51" fmla="*/ 2147483647 h 182"/>
                      <a:gd name="T52" fmla="*/ 2147483647 w 182"/>
                      <a:gd name="T53" fmla="*/ 2147483647 h 182"/>
                      <a:gd name="T54" fmla="*/ 2147483647 w 182"/>
                      <a:gd name="T55" fmla="*/ 2147483647 h 182"/>
                      <a:gd name="T56" fmla="*/ 2147483647 w 182"/>
                      <a:gd name="T57" fmla="*/ 2147483647 h 182"/>
                      <a:gd name="T58" fmla="*/ 2147483647 w 182"/>
                      <a:gd name="T59" fmla="*/ 2147483647 h 182"/>
                      <a:gd name="T60" fmla="*/ 2147483647 w 182"/>
                      <a:gd name="T61" fmla="*/ 2147483647 h 182"/>
                      <a:gd name="T62" fmla="*/ 2147483647 w 182"/>
                      <a:gd name="T63" fmla="*/ 2147483647 h 182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182"/>
                      <a:gd name="T97" fmla="*/ 0 h 182"/>
                      <a:gd name="T98" fmla="*/ 182 w 182"/>
                      <a:gd name="T99" fmla="*/ 182 h 182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182" h="182">
                        <a:moveTo>
                          <a:pt x="180" y="160"/>
                        </a:moveTo>
                        <a:lnTo>
                          <a:pt x="174" y="160"/>
                        </a:lnTo>
                        <a:lnTo>
                          <a:pt x="172" y="164"/>
                        </a:lnTo>
                        <a:lnTo>
                          <a:pt x="162" y="170"/>
                        </a:lnTo>
                        <a:lnTo>
                          <a:pt x="156" y="176"/>
                        </a:lnTo>
                        <a:lnTo>
                          <a:pt x="146" y="182"/>
                        </a:lnTo>
                        <a:lnTo>
                          <a:pt x="142" y="176"/>
                        </a:lnTo>
                        <a:lnTo>
                          <a:pt x="12" y="176"/>
                        </a:lnTo>
                        <a:lnTo>
                          <a:pt x="8" y="50"/>
                        </a:lnTo>
                        <a:lnTo>
                          <a:pt x="8" y="44"/>
                        </a:lnTo>
                        <a:lnTo>
                          <a:pt x="4" y="40"/>
                        </a:lnTo>
                        <a:lnTo>
                          <a:pt x="2" y="38"/>
                        </a:lnTo>
                        <a:lnTo>
                          <a:pt x="0" y="30"/>
                        </a:lnTo>
                        <a:lnTo>
                          <a:pt x="0" y="26"/>
                        </a:lnTo>
                        <a:lnTo>
                          <a:pt x="2" y="22"/>
                        </a:lnTo>
                        <a:lnTo>
                          <a:pt x="4" y="18"/>
                        </a:lnTo>
                        <a:lnTo>
                          <a:pt x="6" y="14"/>
                        </a:lnTo>
                        <a:lnTo>
                          <a:pt x="2" y="12"/>
                        </a:lnTo>
                        <a:lnTo>
                          <a:pt x="0" y="10"/>
                        </a:lnTo>
                        <a:lnTo>
                          <a:pt x="0" y="8"/>
                        </a:lnTo>
                        <a:lnTo>
                          <a:pt x="2" y="4"/>
                        </a:lnTo>
                        <a:lnTo>
                          <a:pt x="6" y="0"/>
                        </a:lnTo>
                        <a:lnTo>
                          <a:pt x="36" y="8"/>
                        </a:lnTo>
                        <a:lnTo>
                          <a:pt x="54" y="12"/>
                        </a:lnTo>
                        <a:lnTo>
                          <a:pt x="68" y="14"/>
                        </a:lnTo>
                        <a:lnTo>
                          <a:pt x="76" y="12"/>
                        </a:lnTo>
                        <a:lnTo>
                          <a:pt x="84" y="8"/>
                        </a:lnTo>
                        <a:lnTo>
                          <a:pt x="92" y="4"/>
                        </a:lnTo>
                        <a:lnTo>
                          <a:pt x="100" y="2"/>
                        </a:lnTo>
                        <a:lnTo>
                          <a:pt x="104" y="2"/>
                        </a:lnTo>
                        <a:lnTo>
                          <a:pt x="108" y="6"/>
                        </a:lnTo>
                        <a:lnTo>
                          <a:pt x="112" y="8"/>
                        </a:lnTo>
                        <a:lnTo>
                          <a:pt x="118" y="10"/>
                        </a:lnTo>
                        <a:lnTo>
                          <a:pt x="124" y="10"/>
                        </a:lnTo>
                        <a:lnTo>
                          <a:pt x="132" y="8"/>
                        </a:lnTo>
                        <a:lnTo>
                          <a:pt x="138" y="8"/>
                        </a:lnTo>
                        <a:lnTo>
                          <a:pt x="140" y="8"/>
                        </a:lnTo>
                        <a:lnTo>
                          <a:pt x="142" y="10"/>
                        </a:lnTo>
                        <a:lnTo>
                          <a:pt x="146" y="14"/>
                        </a:lnTo>
                        <a:lnTo>
                          <a:pt x="152" y="22"/>
                        </a:lnTo>
                        <a:lnTo>
                          <a:pt x="156" y="32"/>
                        </a:lnTo>
                        <a:lnTo>
                          <a:pt x="158" y="42"/>
                        </a:lnTo>
                        <a:lnTo>
                          <a:pt x="154" y="56"/>
                        </a:lnTo>
                        <a:lnTo>
                          <a:pt x="154" y="64"/>
                        </a:lnTo>
                        <a:lnTo>
                          <a:pt x="158" y="66"/>
                        </a:lnTo>
                        <a:lnTo>
                          <a:pt x="152" y="68"/>
                        </a:lnTo>
                        <a:lnTo>
                          <a:pt x="152" y="66"/>
                        </a:lnTo>
                        <a:lnTo>
                          <a:pt x="150" y="66"/>
                        </a:lnTo>
                        <a:lnTo>
                          <a:pt x="146" y="66"/>
                        </a:lnTo>
                        <a:lnTo>
                          <a:pt x="142" y="64"/>
                        </a:lnTo>
                        <a:lnTo>
                          <a:pt x="134" y="52"/>
                        </a:lnTo>
                        <a:lnTo>
                          <a:pt x="128" y="40"/>
                        </a:lnTo>
                        <a:lnTo>
                          <a:pt x="120" y="32"/>
                        </a:lnTo>
                        <a:lnTo>
                          <a:pt x="122" y="38"/>
                        </a:lnTo>
                        <a:lnTo>
                          <a:pt x="124" y="46"/>
                        </a:lnTo>
                        <a:lnTo>
                          <a:pt x="136" y="66"/>
                        </a:lnTo>
                        <a:lnTo>
                          <a:pt x="156" y="102"/>
                        </a:lnTo>
                        <a:lnTo>
                          <a:pt x="162" y="112"/>
                        </a:lnTo>
                        <a:lnTo>
                          <a:pt x="168" y="120"/>
                        </a:lnTo>
                        <a:lnTo>
                          <a:pt x="174" y="126"/>
                        </a:lnTo>
                        <a:lnTo>
                          <a:pt x="176" y="138"/>
                        </a:lnTo>
                        <a:lnTo>
                          <a:pt x="178" y="150"/>
                        </a:lnTo>
                        <a:lnTo>
                          <a:pt x="182" y="160"/>
                        </a:lnTo>
                        <a:lnTo>
                          <a:pt x="180" y="16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05" name="îšļîḑè"/>
                  <p:cNvSpPr/>
                  <p:nvPr/>
                </p:nvSpPr>
                <p:spPr bwMode="auto">
                  <a:xfrm>
                    <a:off x="4591631" y="2844901"/>
                    <a:ext cx="432445" cy="420316"/>
                  </a:xfrm>
                  <a:custGeom>
                    <a:avLst/>
                    <a:gdLst>
                      <a:gd name="T0" fmla="*/ 2147483647 w 247"/>
                      <a:gd name="T1" fmla="*/ 2147483647 h 252"/>
                      <a:gd name="T2" fmla="*/ 2147483647 w 247"/>
                      <a:gd name="T3" fmla="*/ 2147483647 h 252"/>
                      <a:gd name="T4" fmla="*/ 2147483647 w 247"/>
                      <a:gd name="T5" fmla="*/ 2147483647 h 252"/>
                      <a:gd name="T6" fmla="*/ 2147483647 w 247"/>
                      <a:gd name="T7" fmla="*/ 2147483647 h 252"/>
                      <a:gd name="T8" fmla="*/ 2147483647 w 247"/>
                      <a:gd name="T9" fmla="*/ 2147483647 h 252"/>
                      <a:gd name="T10" fmla="*/ 2147483647 w 247"/>
                      <a:gd name="T11" fmla="*/ 2147483647 h 252"/>
                      <a:gd name="T12" fmla="*/ 2147483647 w 247"/>
                      <a:gd name="T13" fmla="*/ 2147483647 h 252"/>
                      <a:gd name="T14" fmla="*/ 2147483647 w 247"/>
                      <a:gd name="T15" fmla="*/ 2147483647 h 252"/>
                      <a:gd name="T16" fmla="*/ 2147483647 w 247"/>
                      <a:gd name="T17" fmla="*/ 2147483647 h 252"/>
                      <a:gd name="T18" fmla="*/ 2147483647 w 247"/>
                      <a:gd name="T19" fmla="*/ 2147483647 h 252"/>
                      <a:gd name="T20" fmla="*/ 2147483647 w 247"/>
                      <a:gd name="T21" fmla="*/ 2147483647 h 252"/>
                      <a:gd name="T22" fmla="*/ 2147483647 w 247"/>
                      <a:gd name="T23" fmla="*/ 2147483647 h 252"/>
                      <a:gd name="T24" fmla="*/ 2147483647 w 247"/>
                      <a:gd name="T25" fmla="*/ 2147483647 h 252"/>
                      <a:gd name="T26" fmla="*/ 2147483647 w 247"/>
                      <a:gd name="T27" fmla="*/ 2147483647 h 252"/>
                      <a:gd name="T28" fmla="*/ 2147483647 w 247"/>
                      <a:gd name="T29" fmla="*/ 2147483647 h 252"/>
                      <a:gd name="T30" fmla="*/ 2147483647 w 247"/>
                      <a:gd name="T31" fmla="*/ 2147483647 h 252"/>
                      <a:gd name="T32" fmla="*/ 2147483647 w 247"/>
                      <a:gd name="T33" fmla="*/ 2147483647 h 252"/>
                      <a:gd name="T34" fmla="*/ 2147483647 w 247"/>
                      <a:gd name="T35" fmla="*/ 2147483647 h 252"/>
                      <a:gd name="T36" fmla="*/ 2147483647 w 247"/>
                      <a:gd name="T37" fmla="*/ 2147483647 h 252"/>
                      <a:gd name="T38" fmla="*/ 2147483647 w 247"/>
                      <a:gd name="T39" fmla="*/ 2147483647 h 252"/>
                      <a:gd name="T40" fmla="*/ 2147483647 w 247"/>
                      <a:gd name="T41" fmla="*/ 2147483647 h 252"/>
                      <a:gd name="T42" fmla="*/ 2147483647 w 247"/>
                      <a:gd name="T43" fmla="*/ 2147483647 h 252"/>
                      <a:gd name="T44" fmla="*/ 2147483647 w 247"/>
                      <a:gd name="T45" fmla="*/ 2147483647 h 252"/>
                      <a:gd name="T46" fmla="*/ 2147483647 w 247"/>
                      <a:gd name="T47" fmla="*/ 2147483647 h 252"/>
                      <a:gd name="T48" fmla="*/ 2147483647 w 247"/>
                      <a:gd name="T49" fmla="*/ 0 h 252"/>
                      <a:gd name="T50" fmla="*/ 2147483647 w 247"/>
                      <a:gd name="T51" fmla="*/ 2147483647 h 252"/>
                      <a:gd name="T52" fmla="*/ 2147483647 w 247"/>
                      <a:gd name="T53" fmla="*/ 2147483647 h 252"/>
                      <a:gd name="T54" fmla="*/ 2147483647 w 247"/>
                      <a:gd name="T55" fmla="*/ 2147483647 h 252"/>
                      <a:gd name="T56" fmla="*/ 2147483647 w 247"/>
                      <a:gd name="T57" fmla="*/ 2147483647 h 252"/>
                      <a:gd name="T58" fmla="*/ 2147483647 w 247"/>
                      <a:gd name="T59" fmla="*/ 2147483647 h 252"/>
                      <a:gd name="T60" fmla="*/ 0 w 247"/>
                      <a:gd name="T61" fmla="*/ 2147483647 h 252"/>
                      <a:gd name="T62" fmla="*/ 2147483647 w 247"/>
                      <a:gd name="T63" fmla="*/ 2147483647 h 252"/>
                      <a:gd name="T64" fmla="*/ 2147483647 w 247"/>
                      <a:gd name="T65" fmla="*/ 2147483647 h 252"/>
                      <a:gd name="T66" fmla="*/ 2147483647 w 247"/>
                      <a:gd name="T67" fmla="*/ 2147483647 h 252"/>
                      <a:gd name="T68" fmla="*/ 2147483647 w 247"/>
                      <a:gd name="T69" fmla="*/ 2147483647 h 252"/>
                      <a:gd name="T70" fmla="*/ 2147483647 w 247"/>
                      <a:gd name="T71" fmla="*/ 2147483647 h 252"/>
                      <a:gd name="T72" fmla="*/ 2147483647 w 247"/>
                      <a:gd name="T73" fmla="*/ 2147483647 h 252"/>
                      <a:gd name="T74" fmla="*/ 2147483647 w 247"/>
                      <a:gd name="T75" fmla="*/ 2147483647 h 252"/>
                      <a:gd name="T76" fmla="*/ 2147483647 w 247"/>
                      <a:gd name="T77" fmla="*/ 2147483647 h 252"/>
                      <a:gd name="T78" fmla="*/ 2147483647 w 247"/>
                      <a:gd name="T79" fmla="*/ 2147483647 h 252"/>
                      <a:gd name="T80" fmla="*/ 2147483647 w 247"/>
                      <a:gd name="T81" fmla="*/ 2147483647 h 252"/>
                      <a:gd name="T82" fmla="*/ 2147483647 w 247"/>
                      <a:gd name="T83" fmla="*/ 2147483647 h 252"/>
                      <a:gd name="T84" fmla="*/ 2147483647 w 247"/>
                      <a:gd name="T85" fmla="*/ 2147483647 h 252"/>
                      <a:gd name="T86" fmla="*/ 2147483647 w 247"/>
                      <a:gd name="T87" fmla="*/ 2147483647 h 252"/>
                      <a:gd name="T88" fmla="*/ 2147483647 w 247"/>
                      <a:gd name="T89" fmla="*/ 2147483647 h 252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w 247"/>
                      <a:gd name="T136" fmla="*/ 0 h 252"/>
                      <a:gd name="T137" fmla="*/ 247 w 247"/>
                      <a:gd name="T138" fmla="*/ 252 h 252"/>
                    </a:gdLst>
                    <a:ahLst/>
                    <a:cxnLst>
                      <a:cxn ang="T90">
                        <a:pos x="T0" y="T1"/>
                      </a:cxn>
                      <a:cxn ang="T91">
                        <a:pos x="T2" y="T3"/>
                      </a:cxn>
                      <a:cxn ang="T92">
                        <a:pos x="T4" y="T5"/>
                      </a:cxn>
                      <a:cxn ang="T93">
                        <a:pos x="T6" y="T7"/>
                      </a:cxn>
                      <a:cxn ang="T94">
                        <a:pos x="T8" y="T9"/>
                      </a:cxn>
                      <a:cxn ang="T95">
                        <a:pos x="T10" y="T11"/>
                      </a:cxn>
                      <a:cxn ang="T96">
                        <a:pos x="T12" y="T13"/>
                      </a:cxn>
                      <a:cxn ang="T97">
                        <a:pos x="T14" y="T15"/>
                      </a:cxn>
                      <a:cxn ang="T98">
                        <a:pos x="T16" y="T17"/>
                      </a:cxn>
                      <a:cxn ang="T99">
                        <a:pos x="T18" y="T19"/>
                      </a:cxn>
                      <a:cxn ang="T100">
                        <a:pos x="T20" y="T21"/>
                      </a:cxn>
                      <a:cxn ang="T101">
                        <a:pos x="T22" y="T23"/>
                      </a:cxn>
                      <a:cxn ang="T102">
                        <a:pos x="T24" y="T25"/>
                      </a:cxn>
                      <a:cxn ang="T103">
                        <a:pos x="T26" y="T27"/>
                      </a:cxn>
                      <a:cxn ang="T104">
                        <a:pos x="T28" y="T29"/>
                      </a:cxn>
                      <a:cxn ang="T105">
                        <a:pos x="T30" y="T31"/>
                      </a:cxn>
                      <a:cxn ang="T106">
                        <a:pos x="T32" y="T33"/>
                      </a:cxn>
                      <a:cxn ang="T107">
                        <a:pos x="T34" y="T35"/>
                      </a:cxn>
                      <a:cxn ang="T108">
                        <a:pos x="T36" y="T37"/>
                      </a:cxn>
                      <a:cxn ang="T109">
                        <a:pos x="T38" y="T39"/>
                      </a:cxn>
                      <a:cxn ang="T110">
                        <a:pos x="T40" y="T41"/>
                      </a:cxn>
                      <a:cxn ang="T111">
                        <a:pos x="T42" y="T43"/>
                      </a:cxn>
                      <a:cxn ang="T112">
                        <a:pos x="T44" y="T45"/>
                      </a:cxn>
                      <a:cxn ang="T113">
                        <a:pos x="T46" y="T47"/>
                      </a:cxn>
                      <a:cxn ang="T114">
                        <a:pos x="T48" y="T49"/>
                      </a:cxn>
                      <a:cxn ang="T115">
                        <a:pos x="T50" y="T51"/>
                      </a:cxn>
                      <a:cxn ang="T116">
                        <a:pos x="T52" y="T53"/>
                      </a:cxn>
                      <a:cxn ang="T117">
                        <a:pos x="T54" y="T55"/>
                      </a:cxn>
                      <a:cxn ang="T118">
                        <a:pos x="T56" y="T57"/>
                      </a:cxn>
                      <a:cxn ang="T119">
                        <a:pos x="T58" y="T59"/>
                      </a:cxn>
                      <a:cxn ang="T120">
                        <a:pos x="T60" y="T61"/>
                      </a:cxn>
                      <a:cxn ang="T121">
                        <a:pos x="T62" y="T63"/>
                      </a:cxn>
                      <a:cxn ang="T122">
                        <a:pos x="T64" y="T65"/>
                      </a:cxn>
                      <a:cxn ang="T123">
                        <a:pos x="T66" y="T67"/>
                      </a:cxn>
                      <a:cxn ang="T124">
                        <a:pos x="T68" y="T69"/>
                      </a:cxn>
                      <a:cxn ang="T125">
                        <a:pos x="T70" y="T71"/>
                      </a:cxn>
                      <a:cxn ang="T126">
                        <a:pos x="T72" y="T73"/>
                      </a:cxn>
                      <a:cxn ang="T127">
                        <a:pos x="T74" y="T75"/>
                      </a:cxn>
                      <a:cxn ang="T128">
                        <a:pos x="T76" y="T77"/>
                      </a:cxn>
                      <a:cxn ang="T129">
                        <a:pos x="T78" y="T79"/>
                      </a:cxn>
                      <a:cxn ang="T130">
                        <a:pos x="T80" y="T81"/>
                      </a:cxn>
                      <a:cxn ang="T131">
                        <a:pos x="T82" y="T83"/>
                      </a:cxn>
                      <a:cxn ang="T132">
                        <a:pos x="T84" y="T85"/>
                      </a:cxn>
                      <a:cxn ang="T133">
                        <a:pos x="T86" y="T87"/>
                      </a:cxn>
                      <a:cxn ang="T134">
                        <a:pos x="T88" y="T89"/>
                      </a:cxn>
                    </a:cxnLst>
                    <a:rect l="T135" t="T136" r="T137" b="T138"/>
                    <a:pathLst>
                      <a:path w="247" h="252">
                        <a:moveTo>
                          <a:pt x="247" y="206"/>
                        </a:moveTo>
                        <a:lnTo>
                          <a:pt x="243" y="80"/>
                        </a:lnTo>
                        <a:lnTo>
                          <a:pt x="243" y="74"/>
                        </a:lnTo>
                        <a:lnTo>
                          <a:pt x="239" y="70"/>
                        </a:lnTo>
                        <a:lnTo>
                          <a:pt x="237" y="68"/>
                        </a:lnTo>
                        <a:lnTo>
                          <a:pt x="235" y="60"/>
                        </a:lnTo>
                        <a:lnTo>
                          <a:pt x="235" y="56"/>
                        </a:lnTo>
                        <a:lnTo>
                          <a:pt x="237" y="52"/>
                        </a:lnTo>
                        <a:lnTo>
                          <a:pt x="239" y="48"/>
                        </a:lnTo>
                        <a:lnTo>
                          <a:pt x="241" y="44"/>
                        </a:lnTo>
                        <a:lnTo>
                          <a:pt x="237" y="42"/>
                        </a:lnTo>
                        <a:lnTo>
                          <a:pt x="235" y="40"/>
                        </a:lnTo>
                        <a:lnTo>
                          <a:pt x="235" y="38"/>
                        </a:lnTo>
                        <a:lnTo>
                          <a:pt x="237" y="34"/>
                        </a:lnTo>
                        <a:lnTo>
                          <a:pt x="241" y="30"/>
                        </a:lnTo>
                        <a:lnTo>
                          <a:pt x="215" y="20"/>
                        </a:lnTo>
                        <a:lnTo>
                          <a:pt x="209" y="16"/>
                        </a:lnTo>
                        <a:lnTo>
                          <a:pt x="203" y="12"/>
                        </a:lnTo>
                        <a:lnTo>
                          <a:pt x="197" y="6"/>
                        </a:lnTo>
                        <a:lnTo>
                          <a:pt x="193" y="4"/>
                        </a:lnTo>
                        <a:lnTo>
                          <a:pt x="189" y="4"/>
                        </a:lnTo>
                        <a:lnTo>
                          <a:pt x="181" y="6"/>
                        </a:lnTo>
                        <a:lnTo>
                          <a:pt x="171" y="12"/>
                        </a:lnTo>
                        <a:lnTo>
                          <a:pt x="163" y="20"/>
                        </a:lnTo>
                        <a:lnTo>
                          <a:pt x="163" y="24"/>
                        </a:lnTo>
                        <a:lnTo>
                          <a:pt x="161" y="28"/>
                        </a:lnTo>
                        <a:lnTo>
                          <a:pt x="163" y="36"/>
                        </a:lnTo>
                        <a:lnTo>
                          <a:pt x="163" y="38"/>
                        </a:lnTo>
                        <a:lnTo>
                          <a:pt x="165" y="40"/>
                        </a:lnTo>
                        <a:lnTo>
                          <a:pt x="163" y="44"/>
                        </a:lnTo>
                        <a:lnTo>
                          <a:pt x="161" y="48"/>
                        </a:lnTo>
                        <a:lnTo>
                          <a:pt x="157" y="52"/>
                        </a:lnTo>
                        <a:lnTo>
                          <a:pt x="149" y="54"/>
                        </a:lnTo>
                        <a:lnTo>
                          <a:pt x="145" y="54"/>
                        </a:lnTo>
                        <a:lnTo>
                          <a:pt x="139" y="52"/>
                        </a:lnTo>
                        <a:lnTo>
                          <a:pt x="133" y="46"/>
                        </a:lnTo>
                        <a:lnTo>
                          <a:pt x="125" y="40"/>
                        </a:lnTo>
                        <a:lnTo>
                          <a:pt x="115" y="38"/>
                        </a:lnTo>
                        <a:lnTo>
                          <a:pt x="111" y="36"/>
                        </a:lnTo>
                        <a:lnTo>
                          <a:pt x="107" y="36"/>
                        </a:lnTo>
                        <a:lnTo>
                          <a:pt x="103" y="36"/>
                        </a:lnTo>
                        <a:lnTo>
                          <a:pt x="99" y="34"/>
                        </a:lnTo>
                        <a:lnTo>
                          <a:pt x="93" y="30"/>
                        </a:lnTo>
                        <a:lnTo>
                          <a:pt x="89" y="24"/>
                        </a:lnTo>
                        <a:lnTo>
                          <a:pt x="85" y="18"/>
                        </a:lnTo>
                        <a:lnTo>
                          <a:pt x="81" y="16"/>
                        </a:lnTo>
                        <a:lnTo>
                          <a:pt x="77" y="14"/>
                        </a:lnTo>
                        <a:lnTo>
                          <a:pt x="53" y="10"/>
                        </a:lnTo>
                        <a:lnTo>
                          <a:pt x="42" y="6"/>
                        </a:lnTo>
                        <a:lnTo>
                          <a:pt x="30" y="0"/>
                        </a:lnTo>
                        <a:lnTo>
                          <a:pt x="26" y="4"/>
                        </a:lnTo>
                        <a:lnTo>
                          <a:pt x="26" y="10"/>
                        </a:lnTo>
                        <a:lnTo>
                          <a:pt x="26" y="12"/>
                        </a:lnTo>
                        <a:lnTo>
                          <a:pt x="26" y="18"/>
                        </a:lnTo>
                        <a:lnTo>
                          <a:pt x="18" y="24"/>
                        </a:lnTo>
                        <a:lnTo>
                          <a:pt x="12" y="30"/>
                        </a:lnTo>
                        <a:lnTo>
                          <a:pt x="8" y="36"/>
                        </a:lnTo>
                        <a:lnTo>
                          <a:pt x="8" y="40"/>
                        </a:lnTo>
                        <a:lnTo>
                          <a:pt x="10" y="40"/>
                        </a:lnTo>
                        <a:lnTo>
                          <a:pt x="4" y="52"/>
                        </a:lnTo>
                        <a:lnTo>
                          <a:pt x="0" y="56"/>
                        </a:lnTo>
                        <a:lnTo>
                          <a:pt x="0" y="62"/>
                        </a:lnTo>
                        <a:lnTo>
                          <a:pt x="0" y="68"/>
                        </a:lnTo>
                        <a:lnTo>
                          <a:pt x="2" y="74"/>
                        </a:lnTo>
                        <a:lnTo>
                          <a:pt x="4" y="80"/>
                        </a:lnTo>
                        <a:lnTo>
                          <a:pt x="4" y="88"/>
                        </a:lnTo>
                        <a:lnTo>
                          <a:pt x="6" y="120"/>
                        </a:lnTo>
                        <a:lnTo>
                          <a:pt x="2" y="124"/>
                        </a:lnTo>
                        <a:lnTo>
                          <a:pt x="0" y="132"/>
                        </a:lnTo>
                        <a:lnTo>
                          <a:pt x="2" y="136"/>
                        </a:lnTo>
                        <a:lnTo>
                          <a:pt x="4" y="140"/>
                        </a:lnTo>
                        <a:lnTo>
                          <a:pt x="10" y="152"/>
                        </a:lnTo>
                        <a:lnTo>
                          <a:pt x="12" y="158"/>
                        </a:lnTo>
                        <a:lnTo>
                          <a:pt x="18" y="162"/>
                        </a:lnTo>
                        <a:lnTo>
                          <a:pt x="28" y="166"/>
                        </a:lnTo>
                        <a:lnTo>
                          <a:pt x="32" y="168"/>
                        </a:lnTo>
                        <a:lnTo>
                          <a:pt x="36" y="174"/>
                        </a:lnTo>
                        <a:lnTo>
                          <a:pt x="40" y="182"/>
                        </a:lnTo>
                        <a:lnTo>
                          <a:pt x="42" y="182"/>
                        </a:lnTo>
                        <a:lnTo>
                          <a:pt x="46" y="182"/>
                        </a:lnTo>
                        <a:lnTo>
                          <a:pt x="55" y="182"/>
                        </a:lnTo>
                        <a:lnTo>
                          <a:pt x="61" y="184"/>
                        </a:lnTo>
                        <a:lnTo>
                          <a:pt x="67" y="186"/>
                        </a:lnTo>
                        <a:lnTo>
                          <a:pt x="71" y="190"/>
                        </a:lnTo>
                        <a:lnTo>
                          <a:pt x="75" y="196"/>
                        </a:lnTo>
                        <a:lnTo>
                          <a:pt x="105" y="182"/>
                        </a:lnTo>
                        <a:lnTo>
                          <a:pt x="231" y="252"/>
                        </a:lnTo>
                        <a:lnTo>
                          <a:pt x="235" y="244"/>
                        </a:lnTo>
                        <a:lnTo>
                          <a:pt x="247" y="244"/>
                        </a:lnTo>
                        <a:lnTo>
                          <a:pt x="247" y="20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06" name="i$líḍé"/>
                  <p:cNvSpPr/>
                  <p:nvPr/>
                </p:nvSpPr>
                <p:spPr bwMode="auto">
                  <a:xfrm>
                    <a:off x="4536542" y="2724410"/>
                    <a:ext cx="107423" cy="225570"/>
                  </a:xfrm>
                  <a:custGeom>
                    <a:avLst/>
                    <a:gdLst>
                      <a:gd name="T0" fmla="*/ 2147483647 w 62"/>
                      <a:gd name="T1" fmla="*/ 2147483647 h 134"/>
                      <a:gd name="T2" fmla="*/ 2147483647 w 62"/>
                      <a:gd name="T3" fmla="*/ 2147483647 h 134"/>
                      <a:gd name="T4" fmla="*/ 2147483647 w 62"/>
                      <a:gd name="T5" fmla="*/ 2147483647 h 134"/>
                      <a:gd name="T6" fmla="*/ 2147483647 w 62"/>
                      <a:gd name="T7" fmla="*/ 2147483647 h 134"/>
                      <a:gd name="T8" fmla="*/ 2147483647 w 62"/>
                      <a:gd name="T9" fmla="*/ 2147483647 h 134"/>
                      <a:gd name="T10" fmla="*/ 2147483647 w 62"/>
                      <a:gd name="T11" fmla="*/ 2147483647 h 134"/>
                      <a:gd name="T12" fmla="*/ 2147483647 w 62"/>
                      <a:gd name="T13" fmla="*/ 2147483647 h 134"/>
                      <a:gd name="T14" fmla="*/ 2147483647 w 62"/>
                      <a:gd name="T15" fmla="*/ 2147483647 h 134"/>
                      <a:gd name="T16" fmla="*/ 2147483647 w 62"/>
                      <a:gd name="T17" fmla="*/ 2147483647 h 134"/>
                      <a:gd name="T18" fmla="*/ 0 w 62"/>
                      <a:gd name="T19" fmla="*/ 2147483647 h 134"/>
                      <a:gd name="T20" fmla="*/ 0 w 62"/>
                      <a:gd name="T21" fmla="*/ 2147483647 h 134"/>
                      <a:gd name="T22" fmla="*/ 0 w 62"/>
                      <a:gd name="T23" fmla="*/ 2147483647 h 134"/>
                      <a:gd name="T24" fmla="*/ 2147483647 w 62"/>
                      <a:gd name="T25" fmla="*/ 2147483647 h 134"/>
                      <a:gd name="T26" fmla="*/ 2147483647 w 62"/>
                      <a:gd name="T27" fmla="*/ 2147483647 h 134"/>
                      <a:gd name="T28" fmla="*/ 2147483647 w 62"/>
                      <a:gd name="T29" fmla="*/ 2147483647 h 134"/>
                      <a:gd name="T30" fmla="*/ 2147483647 w 62"/>
                      <a:gd name="T31" fmla="*/ 2147483647 h 134"/>
                      <a:gd name="T32" fmla="*/ 2147483647 w 62"/>
                      <a:gd name="T33" fmla="*/ 2147483647 h 134"/>
                      <a:gd name="T34" fmla="*/ 2147483647 w 62"/>
                      <a:gd name="T35" fmla="*/ 2147483647 h 134"/>
                      <a:gd name="T36" fmla="*/ 2147483647 w 62"/>
                      <a:gd name="T37" fmla="*/ 2147483647 h 134"/>
                      <a:gd name="T38" fmla="*/ 2147483647 w 62"/>
                      <a:gd name="T39" fmla="*/ 2147483647 h 134"/>
                      <a:gd name="T40" fmla="*/ 2147483647 w 62"/>
                      <a:gd name="T41" fmla="*/ 2147483647 h 134"/>
                      <a:gd name="T42" fmla="*/ 2147483647 w 62"/>
                      <a:gd name="T43" fmla="*/ 0 h 134"/>
                      <a:gd name="T44" fmla="*/ 2147483647 w 62"/>
                      <a:gd name="T45" fmla="*/ 0 h 134"/>
                      <a:gd name="T46" fmla="*/ 2147483647 w 62"/>
                      <a:gd name="T47" fmla="*/ 0 h 134"/>
                      <a:gd name="T48" fmla="*/ 2147483647 w 62"/>
                      <a:gd name="T49" fmla="*/ 2147483647 h 134"/>
                      <a:gd name="T50" fmla="*/ 2147483647 w 62"/>
                      <a:gd name="T51" fmla="*/ 2147483647 h 134"/>
                      <a:gd name="T52" fmla="*/ 2147483647 w 62"/>
                      <a:gd name="T53" fmla="*/ 2147483647 h 134"/>
                      <a:gd name="T54" fmla="*/ 2147483647 w 62"/>
                      <a:gd name="T55" fmla="*/ 2147483647 h 134"/>
                      <a:gd name="T56" fmla="*/ 2147483647 w 62"/>
                      <a:gd name="T57" fmla="*/ 2147483647 h 134"/>
                      <a:gd name="T58" fmla="*/ 2147483647 w 62"/>
                      <a:gd name="T59" fmla="*/ 2147483647 h 134"/>
                      <a:gd name="T60" fmla="*/ 2147483647 w 62"/>
                      <a:gd name="T61" fmla="*/ 2147483647 h 134"/>
                      <a:gd name="T62" fmla="*/ 2147483647 w 62"/>
                      <a:gd name="T63" fmla="*/ 2147483647 h 134"/>
                      <a:gd name="T64" fmla="*/ 2147483647 w 62"/>
                      <a:gd name="T65" fmla="*/ 2147483647 h 134"/>
                      <a:gd name="T66" fmla="*/ 2147483647 w 62"/>
                      <a:gd name="T67" fmla="*/ 2147483647 h 134"/>
                      <a:gd name="T68" fmla="*/ 2147483647 w 62"/>
                      <a:gd name="T69" fmla="*/ 2147483647 h 134"/>
                      <a:gd name="T70" fmla="*/ 2147483647 w 62"/>
                      <a:gd name="T71" fmla="*/ 2147483647 h 134"/>
                      <a:gd name="T72" fmla="*/ 2147483647 w 62"/>
                      <a:gd name="T73" fmla="*/ 2147483647 h 134"/>
                      <a:gd name="T74" fmla="*/ 2147483647 w 62"/>
                      <a:gd name="T75" fmla="*/ 2147483647 h 134"/>
                      <a:gd name="T76" fmla="*/ 2147483647 w 62"/>
                      <a:gd name="T77" fmla="*/ 2147483647 h 134"/>
                      <a:gd name="T78" fmla="*/ 2147483647 w 62"/>
                      <a:gd name="T79" fmla="*/ 2147483647 h 134"/>
                      <a:gd name="T80" fmla="*/ 2147483647 w 62"/>
                      <a:gd name="T81" fmla="*/ 2147483647 h 134"/>
                      <a:gd name="T82" fmla="*/ 2147483647 w 62"/>
                      <a:gd name="T83" fmla="*/ 2147483647 h 134"/>
                      <a:gd name="T84" fmla="*/ 2147483647 w 62"/>
                      <a:gd name="T85" fmla="*/ 2147483647 h 134"/>
                      <a:gd name="T86" fmla="*/ 2147483647 w 62"/>
                      <a:gd name="T87" fmla="*/ 2147483647 h 134"/>
                      <a:gd name="T88" fmla="*/ 2147483647 w 62"/>
                      <a:gd name="T89" fmla="*/ 2147483647 h 134"/>
                      <a:gd name="T90" fmla="*/ 2147483647 w 62"/>
                      <a:gd name="T91" fmla="*/ 2147483647 h 134"/>
                      <a:gd name="T92" fmla="*/ 2147483647 w 62"/>
                      <a:gd name="T93" fmla="*/ 2147483647 h 134"/>
                      <a:gd name="T94" fmla="*/ 2147483647 w 62"/>
                      <a:gd name="T95" fmla="*/ 2147483647 h 134"/>
                      <a:gd name="T96" fmla="*/ 2147483647 w 62"/>
                      <a:gd name="T97" fmla="*/ 2147483647 h 134"/>
                      <a:gd name="T98" fmla="*/ 2147483647 w 62"/>
                      <a:gd name="T99" fmla="*/ 2147483647 h 134"/>
                      <a:gd name="T100" fmla="*/ 2147483647 w 62"/>
                      <a:gd name="T101" fmla="*/ 2147483647 h 134"/>
                      <a:gd name="T102" fmla="*/ 2147483647 w 62"/>
                      <a:gd name="T103" fmla="*/ 2147483647 h 134"/>
                      <a:gd name="T104" fmla="*/ 2147483647 w 62"/>
                      <a:gd name="T105" fmla="*/ 2147483647 h 134"/>
                      <a:gd name="T106" fmla="*/ 2147483647 w 62"/>
                      <a:gd name="T107" fmla="*/ 2147483647 h 134"/>
                      <a:gd name="T108" fmla="*/ 2147483647 w 62"/>
                      <a:gd name="T109" fmla="*/ 2147483647 h 134"/>
                      <a:gd name="T110" fmla="*/ 2147483647 w 62"/>
                      <a:gd name="T111" fmla="*/ 2147483647 h 134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w 62"/>
                      <a:gd name="T169" fmla="*/ 0 h 134"/>
                      <a:gd name="T170" fmla="*/ 62 w 62"/>
                      <a:gd name="T171" fmla="*/ 134 h 134"/>
                    </a:gdLst>
                    <a:ahLst/>
                    <a:cxnLst>
                      <a:cxn ang="T112">
                        <a:pos x="T0" y="T1"/>
                      </a:cxn>
                      <a:cxn ang="T113">
                        <a:pos x="T2" y="T3"/>
                      </a:cxn>
                      <a:cxn ang="T114">
                        <a:pos x="T4" y="T5"/>
                      </a:cxn>
                      <a:cxn ang="T115">
                        <a:pos x="T6" y="T7"/>
                      </a:cxn>
                      <a:cxn ang="T116">
                        <a:pos x="T8" y="T9"/>
                      </a:cxn>
                      <a:cxn ang="T117">
                        <a:pos x="T10" y="T11"/>
                      </a:cxn>
                      <a:cxn ang="T118">
                        <a:pos x="T12" y="T13"/>
                      </a:cxn>
                      <a:cxn ang="T119">
                        <a:pos x="T14" y="T15"/>
                      </a:cxn>
                      <a:cxn ang="T120">
                        <a:pos x="T16" y="T17"/>
                      </a:cxn>
                      <a:cxn ang="T121">
                        <a:pos x="T18" y="T19"/>
                      </a:cxn>
                      <a:cxn ang="T122">
                        <a:pos x="T20" y="T21"/>
                      </a:cxn>
                      <a:cxn ang="T123">
                        <a:pos x="T22" y="T23"/>
                      </a:cxn>
                      <a:cxn ang="T124">
                        <a:pos x="T24" y="T25"/>
                      </a:cxn>
                      <a:cxn ang="T125">
                        <a:pos x="T26" y="T27"/>
                      </a:cxn>
                      <a:cxn ang="T126">
                        <a:pos x="T28" y="T29"/>
                      </a:cxn>
                      <a:cxn ang="T127">
                        <a:pos x="T30" y="T31"/>
                      </a:cxn>
                      <a:cxn ang="T128">
                        <a:pos x="T32" y="T33"/>
                      </a:cxn>
                      <a:cxn ang="T129">
                        <a:pos x="T34" y="T35"/>
                      </a:cxn>
                      <a:cxn ang="T130">
                        <a:pos x="T36" y="T37"/>
                      </a:cxn>
                      <a:cxn ang="T131">
                        <a:pos x="T38" y="T39"/>
                      </a:cxn>
                      <a:cxn ang="T132">
                        <a:pos x="T40" y="T41"/>
                      </a:cxn>
                      <a:cxn ang="T133">
                        <a:pos x="T42" y="T43"/>
                      </a:cxn>
                      <a:cxn ang="T134">
                        <a:pos x="T44" y="T45"/>
                      </a:cxn>
                      <a:cxn ang="T135">
                        <a:pos x="T46" y="T47"/>
                      </a:cxn>
                      <a:cxn ang="T136">
                        <a:pos x="T48" y="T49"/>
                      </a:cxn>
                      <a:cxn ang="T137">
                        <a:pos x="T50" y="T51"/>
                      </a:cxn>
                      <a:cxn ang="T138">
                        <a:pos x="T52" y="T53"/>
                      </a:cxn>
                      <a:cxn ang="T139">
                        <a:pos x="T54" y="T55"/>
                      </a:cxn>
                      <a:cxn ang="T140">
                        <a:pos x="T56" y="T57"/>
                      </a:cxn>
                      <a:cxn ang="T141">
                        <a:pos x="T58" y="T59"/>
                      </a:cxn>
                      <a:cxn ang="T142">
                        <a:pos x="T60" y="T61"/>
                      </a:cxn>
                      <a:cxn ang="T143">
                        <a:pos x="T62" y="T63"/>
                      </a:cxn>
                      <a:cxn ang="T144">
                        <a:pos x="T64" y="T65"/>
                      </a:cxn>
                      <a:cxn ang="T145">
                        <a:pos x="T66" y="T67"/>
                      </a:cxn>
                      <a:cxn ang="T146">
                        <a:pos x="T68" y="T69"/>
                      </a:cxn>
                      <a:cxn ang="T147">
                        <a:pos x="T70" y="T71"/>
                      </a:cxn>
                      <a:cxn ang="T148">
                        <a:pos x="T72" y="T73"/>
                      </a:cxn>
                      <a:cxn ang="T149">
                        <a:pos x="T74" y="T75"/>
                      </a:cxn>
                      <a:cxn ang="T150">
                        <a:pos x="T76" y="T77"/>
                      </a:cxn>
                      <a:cxn ang="T151">
                        <a:pos x="T78" y="T79"/>
                      </a:cxn>
                      <a:cxn ang="T152">
                        <a:pos x="T80" y="T81"/>
                      </a:cxn>
                      <a:cxn ang="T153">
                        <a:pos x="T82" y="T83"/>
                      </a:cxn>
                      <a:cxn ang="T154">
                        <a:pos x="T84" y="T85"/>
                      </a:cxn>
                      <a:cxn ang="T155">
                        <a:pos x="T86" y="T87"/>
                      </a:cxn>
                      <a:cxn ang="T156">
                        <a:pos x="T88" y="T89"/>
                      </a:cxn>
                      <a:cxn ang="T157">
                        <a:pos x="T90" y="T91"/>
                      </a:cxn>
                      <a:cxn ang="T158">
                        <a:pos x="T92" y="T93"/>
                      </a:cxn>
                      <a:cxn ang="T159">
                        <a:pos x="T94" y="T95"/>
                      </a:cxn>
                      <a:cxn ang="T160">
                        <a:pos x="T96" y="T97"/>
                      </a:cxn>
                      <a:cxn ang="T161">
                        <a:pos x="T98" y="T99"/>
                      </a:cxn>
                      <a:cxn ang="T162">
                        <a:pos x="T100" y="T101"/>
                      </a:cxn>
                      <a:cxn ang="T163">
                        <a:pos x="T102" y="T103"/>
                      </a:cxn>
                      <a:cxn ang="T164">
                        <a:pos x="T104" y="T105"/>
                      </a:cxn>
                      <a:cxn ang="T165">
                        <a:pos x="T106" y="T107"/>
                      </a:cxn>
                      <a:cxn ang="T166">
                        <a:pos x="T108" y="T109"/>
                      </a:cxn>
                      <a:cxn ang="T167">
                        <a:pos x="T110" y="T111"/>
                      </a:cxn>
                    </a:cxnLst>
                    <a:rect l="T168" t="T169" r="T170" b="T171"/>
                    <a:pathLst>
                      <a:path w="62" h="134">
                        <a:moveTo>
                          <a:pt x="30" y="128"/>
                        </a:moveTo>
                        <a:lnTo>
                          <a:pt x="30" y="130"/>
                        </a:lnTo>
                        <a:lnTo>
                          <a:pt x="26" y="104"/>
                        </a:lnTo>
                        <a:lnTo>
                          <a:pt x="22" y="98"/>
                        </a:lnTo>
                        <a:lnTo>
                          <a:pt x="18" y="92"/>
                        </a:lnTo>
                        <a:lnTo>
                          <a:pt x="14" y="86"/>
                        </a:lnTo>
                        <a:lnTo>
                          <a:pt x="10" y="82"/>
                        </a:lnTo>
                        <a:lnTo>
                          <a:pt x="8" y="78"/>
                        </a:lnTo>
                        <a:lnTo>
                          <a:pt x="4" y="74"/>
                        </a:lnTo>
                        <a:lnTo>
                          <a:pt x="0" y="68"/>
                        </a:lnTo>
                        <a:lnTo>
                          <a:pt x="0" y="62"/>
                        </a:lnTo>
                        <a:lnTo>
                          <a:pt x="0" y="58"/>
                        </a:lnTo>
                        <a:lnTo>
                          <a:pt x="2" y="56"/>
                        </a:lnTo>
                        <a:lnTo>
                          <a:pt x="6" y="54"/>
                        </a:lnTo>
                        <a:lnTo>
                          <a:pt x="8" y="50"/>
                        </a:lnTo>
                        <a:lnTo>
                          <a:pt x="10" y="42"/>
                        </a:lnTo>
                        <a:lnTo>
                          <a:pt x="10" y="36"/>
                        </a:lnTo>
                        <a:lnTo>
                          <a:pt x="10" y="24"/>
                        </a:lnTo>
                        <a:lnTo>
                          <a:pt x="12" y="14"/>
                        </a:lnTo>
                        <a:lnTo>
                          <a:pt x="14" y="4"/>
                        </a:lnTo>
                        <a:lnTo>
                          <a:pt x="14" y="2"/>
                        </a:lnTo>
                        <a:lnTo>
                          <a:pt x="20" y="0"/>
                        </a:lnTo>
                        <a:lnTo>
                          <a:pt x="30" y="0"/>
                        </a:lnTo>
                        <a:lnTo>
                          <a:pt x="34" y="0"/>
                        </a:lnTo>
                        <a:lnTo>
                          <a:pt x="38" y="2"/>
                        </a:lnTo>
                        <a:lnTo>
                          <a:pt x="42" y="2"/>
                        </a:lnTo>
                        <a:lnTo>
                          <a:pt x="48" y="4"/>
                        </a:lnTo>
                        <a:lnTo>
                          <a:pt x="46" y="8"/>
                        </a:lnTo>
                        <a:lnTo>
                          <a:pt x="44" y="12"/>
                        </a:lnTo>
                        <a:lnTo>
                          <a:pt x="44" y="16"/>
                        </a:lnTo>
                        <a:lnTo>
                          <a:pt x="42" y="20"/>
                        </a:lnTo>
                        <a:lnTo>
                          <a:pt x="44" y="24"/>
                        </a:lnTo>
                        <a:lnTo>
                          <a:pt x="46" y="28"/>
                        </a:lnTo>
                        <a:lnTo>
                          <a:pt x="50" y="30"/>
                        </a:lnTo>
                        <a:lnTo>
                          <a:pt x="52" y="32"/>
                        </a:lnTo>
                        <a:lnTo>
                          <a:pt x="50" y="42"/>
                        </a:lnTo>
                        <a:lnTo>
                          <a:pt x="46" y="46"/>
                        </a:lnTo>
                        <a:lnTo>
                          <a:pt x="42" y="52"/>
                        </a:lnTo>
                        <a:lnTo>
                          <a:pt x="40" y="58"/>
                        </a:lnTo>
                        <a:lnTo>
                          <a:pt x="42" y="60"/>
                        </a:lnTo>
                        <a:lnTo>
                          <a:pt x="46" y="64"/>
                        </a:lnTo>
                        <a:lnTo>
                          <a:pt x="54" y="66"/>
                        </a:lnTo>
                        <a:lnTo>
                          <a:pt x="62" y="72"/>
                        </a:lnTo>
                        <a:lnTo>
                          <a:pt x="58" y="76"/>
                        </a:lnTo>
                        <a:lnTo>
                          <a:pt x="58" y="82"/>
                        </a:lnTo>
                        <a:lnTo>
                          <a:pt x="58" y="84"/>
                        </a:lnTo>
                        <a:lnTo>
                          <a:pt x="58" y="90"/>
                        </a:lnTo>
                        <a:lnTo>
                          <a:pt x="50" y="96"/>
                        </a:lnTo>
                        <a:lnTo>
                          <a:pt x="44" y="102"/>
                        </a:lnTo>
                        <a:lnTo>
                          <a:pt x="40" y="108"/>
                        </a:lnTo>
                        <a:lnTo>
                          <a:pt x="40" y="112"/>
                        </a:lnTo>
                        <a:lnTo>
                          <a:pt x="42" y="112"/>
                        </a:lnTo>
                        <a:lnTo>
                          <a:pt x="36" y="124"/>
                        </a:lnTo>
                        <a:lnTo>
                          <a:pt x="32" y="128"/>
                        </a:lnTo>
                        <a:lnTo>
                          <a:pt x="32" y="134"/>
                        </a:lnTo>
                        <a:lnTo>
                          <a:pt x="30" y="12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07" name="ïṥľîḋé"/>
                  <p:cNvSpPr/>
                  <p:nvPr/>
                </p:nvSpPr>
                <p:spPr bwMode="auto">
                  <a:xfrm>
                    <a:off x="4105474" y="2730013"/>
                    <a:ext cx="556395" cy="552017"/>
                  </a:xfrm>
                  <a:custGeom>
                    <a:avLst/>
                    <a:gdLst>
                      <a:gd name="T0" fmla="*/ 2147483647 w 318"/>
                      <a:gd name="T1" fmla="*/ 2147483647 h 332"/>
                      <a:gd name="T2" fmla="*/ 2147483647 w 318"/>
                      <a:gd name="T3" fmla="*/ 2147483647 h 332"/>
                      <a:gd name="T4" fmla="*/ 2147483647 w 318"/>
                      <a:gd name="T5" fmla="*/ 2147483647 h 332"/>
                      <a:gd name="T6" fmla="*/ 2147483647 w 318"/>
                      <a:gd name="T7" fmla="*/ 2147483647 h 332"/>
                      <a:gd name="T8" fmla="*/ 2147483647 w 318"/>
                      <a:gd name="T9" fmla="*/ 2147483647 h 332"/>
                      <a:gd name="T10" fmla="*/ 2147483647 w 318"/>
                      <a:gd name="T11" fmla="*/ 2147483647 h 332"/>
                      <a:gd name="T12" fmla="*/ 2147483647 w 318"/>
                      <a:gd name="T13" fmla="*/ 2147483647 h 332"/>
                      <a:gd name="T14" fmla="*/ 2147483647 w 318"/>
                      <a:gd name="T15" fmla="*/ 2147483647 h 332"/>
                      <a:gd name="T16" fmla="*/ 2147483647 w 318"/>
                      <a:gd name="T17" fmla="*/ 0 h 332"/>
                      <a:gd name="T18" fmla="*/ 2147483647 w 318"/>
                      <a:gd name="T19" fmla="*/ 2147483647 h 332"/>
                      <a:gd name="T20" fmla="*/ 2147483647 w 318"/>
                      <a:gd name="T21" fmla="*/ 2147483647 h 332"/>
                      <a:gd name="T22" fmla="*/ 2147483647 w 318"/>
                      <a:gd name="T23" fmla="*/ 2147483647 h 332"/>
                      <a:gd name="T24" fmla="*/ 2147483647 w 318"/>
                      <a:gd name="T25" fmla="*/ 2147483647 h 332"/>
                      <a:gd name="T26" fmla="*/ 2147483647 w 318"/>
                      <a:gd name="T27" fmla="*/ 2147483647 h 332"/>
                      <a:gd name="T28" fmla="*/ 2147483647 w 318"/>
                      <a:gd name="T29" fmla="*/ 2147483647 h 332"/>
                      <a:gd name="T30" fmla="*/ 2147483647 w 318"/>
                      <a:gd name="T31" fmla="*/ 2147483647 h 332"/>
                      <a:gd name="T32" fmla="*/ 2147483647 w 318"/>
                      <a:gd name="T33" fmla="*/ 2147483647 h 332"/>
                      <a:gd name="T34" fmla="*/ 2147483647 w 318"/>
                      <a:gd name="T35" fmla="*/ 2147483647 h 332"/>
                      <a:gd name="T36" fmla="*/ 2147483647 w 318"/>
                      <a:gd name="T37" fmla="*/ 2147483647 h 332"/>
                      <a:gd name="T38" fmla="*/ 2147483647 w 318"/>
                      <a:gd name="T39" fmla="*/ 2147483647 h 332"/>
                      <a:gd name="T40" fmla="*/ 2147483647 w 318"/>
                      <a:gd name="T41" fmla="*/ 2147483647 h 332"/>
                      <a:gd name="T42" fmla="*/ 2147483647 w 318"/>
                      <a:gd name="T43" fmla="*/ 2147483647 h 332"/>
                      <a:gd name="T44" fmla="*/ 2147483647 w 318"/>
                      <a:gd name="T45" fmla="*/ 2147483647 h 332"/>
                      <a:gd name="T46" fmla="*/ 2147483647 w 318"/>
                      <a:gd name="T47" fmla="*/ 2147483647 h 332"/>
                      <a:gd name="T48" fmla="*/ 2147483647 w 318"/>
                      <a:gd name="T49" fmla="*/ 2147483647 h 332"/>
                      <a:gd name="T50" fmla="*/ 2147483647 w 318"/>
                      <a:gd name="T51" fmla="*/ 2147483647 h 332"/>
                      <a:gd name="T52" fmla="*/ 2147483647 w 318"/>
                      <a:gd name="T53" fmla="*/ 2147483647 h 332"/>
                      <a:gd name="T54" fmla="*/ 2147483647 w 318"/>
                      <a:gd name="T55" fmla="*/ 2147483647 h 332"/>
                      <a:gd name="T56" fmla="*/ 2147483647 w 318"/>
                      <a:gd name="T57" fmla="*/ 2147483647 h 332"/>
                      <a:gd name="T58" fmla="*/ 2147483647 w 318"/>
                      <a:gd name="T59" fmla="*/ 2147483647 h 332"/>
                      <a:gd name="T60" fmla="*/ 2147483647 w 318"/>
                      <a:gd name="T61" fmla="*/ 2147483647 h 332"/>
                      <a:gd name="T62" fmla="*/ 2147483647 w 318"/>
                      <a:gd name="T63" fmla="*/ 2147483647 h 332"/>
                      <a:gd name="T64" fmla="*/ 0 w 318"/>
                      <a:gd name="T65" fmla="*/ 2147483647 h 332"/>
                      <a:gd name="T66" fmla="*/ 2147483647 w 318"/>
                      <a:gd name="T67" fmla="*/ 2147483647 h 332"/>
                      <a:gd name="T68" fmla="*/ 2147483647 w 318"/>
                      <a:gd name="T69" fmla="*/ 2147483647 h 332"/>
                      <a:gd name="T70" fmla="*/ 2147483647 w 318"/>
                      <a:gd name="T71" fmla="*/ 2147483647 h 332"/>
                      <a:gd name="T72" fmla="*/ 2147483647 w 318"/>
                      <a:gd name="T73" fmla="*/ 2147483647 h 332"/>
                      <a:gd name="T74" fmla="*/ 2147483647 w 318"/>
                      <a:gd name="T75" fmla="*/ 2147483647 h 332"/>
                      <a:gd name="T76" fmla="*/ 2147483647 w 318"/>
                      <a:gd name="T77" fmla="*/ 2147483647 h 332"/>
                      <a:gd name="T78" fmla="*/ 2147483647 w 318"/>
                      <a:gd name="T79" fmla="*/ 2147483647 h 332"/>
                      <a:gd name="T80" fmla="*/ 2147483647 w 318"/>
                      <a:gd name="T81" fmla="*/ 2147483647 h 332"/>
                      <a:gd name="T82" fmla="*/ 2147483647 w 318"/>
                      <a:gd name="T83" fmla="*/ 2147483647 h 332"/>
                      <a:gd name="T84" fmla="*/ 2147483647 w 318"/>
                      <a:gd name="T85" fmla="*/ 2147483647 h 332"/>
                      <a:gd name="T86" fmla="*/ 2147483647 w 318"/>
                      <a:gd name="T87" fmla="*/ 2147483647 h 332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w 318"/>
                      <a:gd name="T133" fmla="*/ 0 h 332"/>
                      <a:gd name="T134" fmla="*/ 318 w 318"/>
                      <a:gd name="T135" fmla="*/ 332 h 332"/>
                    </a:gdLst>
                    <a:ahLst/>
                    <a:cxnLst>
                      <a:cxn ang="T88">
                        <a:pos x="T0" y="T1"/>
                      </a:cxn>
                      <a:cxn ang="T89">
                        <a:pos x="T2" y="T3"/>
                      </a:cxn>
                      <a:cxn ang="T90">
                        <a:pos x="T4" y="T5"/>
                      </a:cxn>
                      <a:cxn ang="T91">
                        <a:pos x="T6" y="T7"/>
                      </a:cxn>
                      <a:cxn ang="T92">
                        <a:pos x="T8" y="T9"/>
                      </a:cxn>
                      <a:cxn ang="T93">
                        <a:pos x="T10" y="T11"/>
                      </a:cxn>
                      <a:cxn ang="T94">
                        <a:pos x="T12" y="T13"/>
                      </a:cxn>
                      <a:cxn ang="T95">
                        <a:pos x="T14" y="T15"/>
                      </a:cxn>
                      <a:cxn ang="T96">
                        <a:pos x="T16" y="T17"/>
                      </a:cxn>
                      <a:cxn ang="T97">
                        <a:pos x="T18" y="T19"/>
                      </a:cxn>
                      <a:cxn ang="T98">
                        <a:pos x="T20" y="T21"/>
                      </a:cxn>
                      <a:cxn ang="T99">
                        <a:pos x="T22" y="T23"/>
                      </a:cxn>
                      <a:cxn ang="T100">
                        <a:pos x="T24" y="T25"/>
                      </a:cxn>
                      <a:cxn ang="T101">
                        <a:pos x="T26" y="T27"/>
                      </a:cxn>
                      <a:cxn ang="T102">
                        <a:pos x="T28" y="T29"/>
                      </a:cxn>
                      <a:cxn ang="T103">
                        <a:pos x="T30" y="T31"/>
                      </a:cxn>
                      <a:cxn ang="T104">
                        <a:pos x="T32" y="T33"/>
                      </a:cxn>
                      <a:cxn ang="T105">
                        <a:pos x="T34" y="T35"/>
                      </a:cxn>
                      <a:cxn ang="T106">
                        <a:pos x="T36" y="T37"/>
                      </a:cxn>
                      <a:cxn ang="T107">
                        <a:pos x="T38" y="T39"/>
                      </a:cxn>
                      <a:cxn ang="T108">
                        <a:pos x="T40" y="T41"/>
                      </a:cxn>
                      <a:cxn ang="T109">
                        <a:pos x="T42" y="T43"/>
                      </a:cxn>
                      <a:cxn ang="T110">
                        <a:pos x="T44" y="T45"/>
                      </a:cxn>
                      <a:cxn ang="T111">
                        <a:pos x="T46" y="T47"/>
                      </a:cxn>
                      <a:cxn ang="T112">
                        <a:pos x="T48" y="T49"/>
                      </a:cxn>
                      <a:cxn ang="T113">
                        <a:pos x="T50" y="T51"/>
                      </a:cxn>
                      <a:cxn ang="T114">
                        <a:pos x="T52" y="T53"/>
                      </a:cxn>
                      <a:cxn ang="T115">
                        <a:pos x="T54" y="T55"/>
                      </a:cxn>
                      <a:cxn ang="T116">
                        <a:pos x="T56" y="T57"/>
                      </a:cxn>
                      <a:cxn ang="T117">
                        <a:pos x="T58" y="T59"/>
                      </a:cxn>
                      <a:cxn ang="T118">
                        <a:pos x="T60" y="T61"/>
                      </a:cxn>
                      <a:cxn ang="T119">
                        <a:pos x="T62" y="T63"/>
                      </a:cxn>
                      <a:cxn ang="T120">
                        <a:pos x="T64" y="T65"/>
                      </a:cxn>
                      <a:cxn ang="T121">
                        <a:pos x="T66" y="T67"/>
                      </a:cxn>
                      <a:cxn ang="T122">
                        <a:pos x="T68" y="T69"/>
                      </a:cxn>
                      <a:cxn ang="T123">
                        <a:pos x="T70" y="T71"/>
                      </a:cxn>
                      <a:cxn ang="T124">
                        <a:pos x="T72" y="T73"/>
                      </a:cxn>
                      <a:cxn ang="T125">
                        <a:pos x="T74" y="T75"/>
                      </a:cxn>
                      <a:cxn ang="T126">
                        <a:pos x="T76" y="T77"/>
                      </a:cxn>
                      <a:cxn ang="T127">
                        <a:pos x="T78" y="T79"/>
                      </a:cxn>
                      <a:cxn ang="T128">
                        <a:pos x="T80" y="T81"/>
                      </a:cxn>
                      <a:cxn ang="T129">
                        <a:pos x="T82" y="T83"/>
                      </a:cxn>
                      <a:cxn ang="T130">
                        <a:pos x="T84" y="T85"/>
                      </a:cxn>
                      <a:cxn ang="T131">
                        <a:pos x="T86" y="T87"/>
                      </a:cxn>
                    </a:cxnLst>
                    <a:rect l="T132" t="T133" r="T134" b="T135"/>
                    <a:pathLst>
                      <a:path w="318" h="332">
                        <a:moveTo>
                          <a:pt x="98" y="36"/>
                        </a:moveTo>
                        <a:lnTo>
                          <a:pt x="110" y="34"/>
                        </a:lnTo>
                        <a:lnTo>
                          <a:pt x="116" y="30"/>
                        </a:lnTo>
                        <a:lnTo>
                          <a:pt x="124" y="26"/>
                        </a:lnTo>
                        <a:lnTo>
                          <a:pt x="132" y="20"/>
                        </a:lnTo>
                        <a:lnTo>
                          <a:pt x="146" y="14"/>
                        </a:lnTo>
                        <a:lnTo>
                          <a:pt x="166" y="8"/>
                        </a:lnTo>
                        <a:lnTo>
                          <a:pt x="186" y="4"/>
                        </a:lnTo>
                        <a:lnTo>
                          <a:pt x="198" y="4"/>
                        </a:lnTo>
                        <a:lnTo>
                          <a:pt x="202" y="4"/>
                        </a:lnTo>
                        <a:lnTo>
                          <a:pt x="206" y="6"/>
                        </a:lnTo>
                        <a:lnTo>
                          <a:pt x="210" y="8"/>
                        </a:lnTo>
                        <a:lnTo>
                          <a:pt x="214" y="8"/>
                        </a:lnTo>
                        <a:lnTo>
                          <a:pt x="220" y="6"/>
                        </a:lnTo>
                        <a:lnTo>
                          <a:pt x="222" y="4"/>
                        </a:lnTo>
                        <a:lnTo>
                          <a:pt x="224" y="2"/>
                        </a:lnTo>
                        <a:lnTo>
                          <a:pt x="230" y="0"/>
                        </a:lnTo>
                        <a:lnTo>
                          <a:pt x="248" y="0"/>
                        </a:lnTo>
                        <a:lnTo>
                          <a:pt x="260" y="0"/>
                        </a:lnTo>
                        <a:lnTo>
                          <a:pt x="258" y="10"/>
                        </a:lnTo>
                        <a:lnTo>
                          <a:pt x="256" y="22"/>
                        </a:lnTo>
                        <a:lnTo>
                          <a:pt x="256" y="34"/>
                        </a:lnTo>
                        <a:lnTo>
                          <a:pt x="256" y="40"/>
                        </a:lnTo>
                        <a:lnTo>
                          <a:pt x="254" y="48"/>
                        </a:lnTo>
                        <a:lnTo>
                          <a:pt x="252" y="52"/>
                        </a:lnTo>
                        <a:lnTo>
                          <a:pt x="248" y="54"/>
                        </a:lnTo>
                        <a:lnTo>
                          <a:pt x="246" y="56"/>
                        </a:lnTo>
                        <a:lnTo>
                          <a:pt x="246" y="60"/>
                        </a:lnTo>
                        <a:lnTo>
                          <a:pt x="246" y="66"/>
                        </a:lnTo>
                        <a:lnTo>
                          <a:pt x="250" y="72"/>
                        </a:lnTo>
                        <a:lnTo>
                          <a:pt x="254" y="76"/>
                        </a:lnTo>
                        <a:lnTo>
                          <a:pt x="256" y="80"/>
                        </a:lnTo>
                        <a:lnTo>
                          <a:pt x="260" y="84"/>
                        </a:lnTo>
                        <a:lnTo>
                          <a:pt x="264" y="90"/>
                        </a:lnTo>
                        <a:lnTo>
                          <a:pt x="268" y="96"/>
                        </a:lnTo>
                        <a:lnTo>
                          <a:pt x="272" y="102"/>
                        </a:lnTo>
                        <a:lnTo>
                          <a:pt x="276" y="128"/>
                        </a:lnTo>
                        <a:lnTo>
                          <a:pt x="276" y="126"/>
                        </a:lnTo>
                        <a:lnTo>
                          <a:pt x="278" y="132"/>
                        </a:lnTo>
                        <a:lnTo>
                          <a:pt x="278" y="138"/>
                        </a:lnTo>
                        <a:lnTo>
                          <a:pt x="280" y="144"/>
                        </a:lnTo>
                        <a:lnTo>
                          <a:pt x="282" y="150"/>
                        </a:lnTo>
                        <a:lnTo>
                          <a:pt x="282" y="158"/>
                        </a:lnTo>
                        <a:lnTo>
                          <a:pt x="284" y="190"/>
                        </a:lnTo>
                        <a:lnTo>
                          <a:pt x="280" y="194"/>
                        </a:lnTo>
                        <a:lnTo>
                          <a:pt x="278" y="202"/>
                        </a:lnTo>
                        <a:lnTo>
                          <a:pt x="280" y="206"/>
                        </a:lnTo>
                        <a:lnTo>
                          <a:pt x="282" y="210"/>
                        </a:lnTo>
                        <a:lnTo>
                          <a:pt x="288" y="222"/>
                        </a:lnTo>
                        <a:lnTo>
                          <a:pt x="290" y="228"/>
                        </a:lnTo>
                        <a:lnTo>
                          <a:pt x="296" y="232"/>
                        </a:lnTo>
                        <a:lnTo>
                          <a:pt x="306" y="236"/>
                        </a:lnTo>
                        <a:lnTo>
                          <a:pt x="310" y="238"/>
                        </a:lnTo>
                        <a:lnTo>
                          <a:pt x="314" y="244"/>
                        </a:lnTo>
                        <a:lnTo>
                          <a:pt x="318" y="252"/>
                        </a:lnTo>
                        <a:lnTo>
                          <a:pt x="248" y="300"/>
                        </a:lnTo>
                        <a:lnTo>
                          <a:pt x="220" y="328"/>
                        </a:lnTo>
                        <a:lnTo>
                          <a:pt x="182" y="332"/>
                        </a:lnTo>
                        <a:lnTo>
                          <a:pt x="182" y="318"/>
                        </a:lnTo>
                        <a:lnTo>
                          <a:pt x="170" y="314"/>
                        </a:lnTo>
                        <a:lnTo>
                          <a:pt x="160" y="310"/>
                        </a:lnTo>
                        <a:lnTo>
                          <a:pt x="152" y="302"/>
                        </a:lnTo>
                        <a:lnTo>
                          <a:pt x="148" y="298"/>
                        </a:lnTo>
                        <a:lnTo>
                          <a:pt x="148" y="294"/>
                        </a:lnTo>
                        <a:lnTo>
                          <a:pt x="0" y="182"/>
                        </a:lnTo>
                        <a:lnTo>
                          <a:pt x="0" y="160"/>
                        </a:lnTo>
                        <a:lnTo>
                          <a:pt x="8" y="148"/>
                        </a:lnTo>
                        <a:lnTo>
                          <a:pt x="18" y="144"/>
                        </a:lnTo>
                        <a:lnTo>
                          <a:pt x="32" y="138"/>
                        </a:lnTo>
                        <a:lnTo>
                          <a:pt x="48" y="132"/>
                        </a:lnTo>
                        <a:lnTo>
                          <a:pt x="54" y="128"/>
                        </a:lnTo>
                        <a:lnTo>
                          <a:pt x="56" y="124"/>
                        </a:lnTo>
                        <a:lnTo>
                          <a:pt x="60" y="118"/>
                        </a:lnTo>
                        <a:lnTo>
                          <a:pt x="66" y="116"/>
                        </a:lnTo>
                        <a:lnTo>
                          <a:pt x="70" y="114"/>
                        </a:lnTo>
                        <a:lnTo>
                          <a:pt x="72" y="112"/>
                        </a:lnTo>
                        <a:lnTo>
                          <a:pt x="72" y="110"/>
                        </a:lnTo>
                        <a:lnTo>
                          <a:pt x="72" y="102"/>
                        </a:lnTo>
                        <a:lnTo>
                          <a:pt x="80" y="100"/>
                        </a:lnTo>
                        <a:lnTo>
                          <a:pt x="84" y="96"/>
                        </a:lnTo>
                        <a:lnTo>
                          <a:pt x="90" y="92"/>
                        </a:lnTo>
                        <a:lnTo>
                          <a:pt x="96" y="92"/>
                        </a:lnTo>
                        <a:lnTo>
                          <a:pt x="106" y="92"/>
                        </a:lnTo>
                        <a:lnTo>
                          <a:pt x="110" y="92"/>
                        </a:lnTo>
                        <a:lnTo>
                          <a:pt x="112" y="90"/>
                        </a:lnTo>
                        <a:lnTo>
                          <a:pt x="112" y="86"/>
                        </a:lnTo>
                        <a:lnTo>
                          <a:pt x="104" y="60"/>
                        </a:lnTo>
                        <a:lnTo>
                          <a:pt x="96" y="36"/>
                        </a:lnTo>
                        <a:lnTo>
                          <a:pt x="98" y="3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08" name="iṡḻiďê"/>
                  <p:cNvSpPr/>
                  <p:nvPr/>
                </p:nvSpPr>
                <p:spPr bwMode="auto">
                  <a:xfrm>
                    <a:off x="3988411" y="2769244"/>
                    <a:ext cx="314005" cy="256394"/>
                  </a:xfrm>
                  <a:custGeom>
                    <a:avLst/>
                    <a:gdLst>
                      <a:gd name="T0" fmla="*/ 2147483647 w 180"/>
                      <a:gd name="T1" fmla="*/ 2147483647 h 154"/>
                      <a:gd name="T2" fmla="*/ 2147483647 w 180"/>
                      <a:gd name="T3" fmla="*/ 2147483647 h 154"/>
                      <a:gd name="T4" fmla="*/ 2147483647 w 180"/>
                      <a:gd name="T5" fmla="*/ 2147483647 h 154"/>
                      <a:gd name="T6" fmla="*/ 2147483647 w 180"/>
                      <a:gd name="T7" fmla="*/ 2147483647 h 154"/>
                      <a:gd name="T8" fmla="*/ 2147483647 w 180"/>
                      <a:gd name="T9" fmla="*/ 2147483647 h 154"/>
                      <a:gd name="T10" fmla="*/ 2147483647 w 180"/>
                      <a:gd name="T11" fmla="*/ 2147483647 h 154"/>
                      <a:gd name="T12" fmla="*/ 2147483647 w 180"/>
                      <a:gd name="T13" fmla="*/ 2147483647 h 154"/>
                      <a:gd name="T14" fmla="*/ 2147483647 w 180"/>
                      <a:gd name="T15" fmla="*/ 2147483647 h 154"/>
                      <a:gd name="T16" fmla="*/ 2147483647 w 180"/>
                      <a:gd name="T17" fmla="*/ 2147483647 h 154"/>
                      <a:gd name="T18" fmla="*/ 2147483647 w 180"/>
                      <a:gd name="T19" fmla="*/ 2147483647 h 154"/>
                      <a:gd name="T20" fmla="*/ 2147483647 w 180"/>
                      <a:gd name="T21" fmla="*/ 2147483647 h 154"/>
                      <a:gd name="T22" fmla="*/ 2147483647 w 180"/>
                      <a:gd name="T23" fmla="*/ 2147483647 h 154"/>
                      <a:gd name="T24" fmla="*/ 2147483647 w 180"/>
                      <a:gd name="T25" fmla="*/ 2147483647 h 154"/>
                      <a:gd name="T26" fmla="*/ 2147483647 w 180"/>
                      <a:gd name="T27" fmla="*/ 2147483647 h 154"/>
                      <a:gd name="T28" fmla="*/ 2147483647 w 180"/>
                      <a:gd name="T29" fmla="*/ 2147483647 h 154"/>
                      <a:gd name="T30" fmla="*/ 2147483647 w 180"/>
                      <a:gd name="T31" fmla="*/ 2147483647 h 154"/>
                      <a:gd name="T32" fmla="*/ 2147483647 w 180"/>
                      <a:gd name="T33" fmla="*/ 2147483647 h 154"/>
                      <a:gd name="T34" fmla="*/ 2147483647 w 180"/>
                      <a:gd name="T35" fmla="*/ 2147483647 h 154"/>
                      <a:gd name="T36" fmla="*/ 2147483647 w 180"/>
                      <a:gd name="T37" fmla="*/ 2147483647 h 154"/>
                      <a:gd name="T38" fmla="*/ 2147483647 w 180"/>
                      <a:gd name="T39" fmla="*/ 2147483647 h 154"/>
                      <a:gd name="T40" fmla="*/ 2147483647 w 180"/>
                      <a:gd name="T41" fmla="*/ 2147483647 h 154"/>
                      <a:gd name="T42" fmla="*/ 2147483647 w 180"/>
                      <a:gd name="T43" fmla="*/ 2147483647 h 154"/>
                      <a:gd name="T44" fmla="*/ 2147483647 w 180"/>
                      <a:gd name="T45" fmla="*/ 2147483647 h 154"/>
                      <a:gd name="T46" fmla="*/ 2147483647 w 180"/>
                      <a:gd name="T47" fmla="*/ 2147483647 h 154"/>
                      <a:gd name="T48" fmla="*/ 2147483647 w 180"/>
                      <a:gd name="T49" fmla="*/ 2147483647 h 154"/>
                      <a:gd name="T50" fmla="*/ 2147483647 w 180"/>
                      <a:gd name="T51" fmla="*/ 2147483647 h 154"/>
                      <a:gd name="T52" fmla="*/ 2147483647 w 180"/>
                      <a:gd name="T53" fmla="*/ 2147483647 h 154"/>
                      <a:gd name="T54" fmla="*/ 2147483647 w 180"/>
                      <a:gd name="T55" fmla="*/ 2147483647 h 154"/>
                      <a:gd name="T56" fmla="*/ 2147483647 w 180"/>
                      <a:gd name="T57" fmla="*/ 2147483647 h 154"/>
                      <a:gd name="T58" fmla="*/ 2147483647 w 180"/>
                      <a:gd name="T59" fmla="*/ 2147483647 h 154"/>
                      <a:gd name="T60" fmla="*/ 2147483647 w 180"/>
                      <a:gd name="T61" fmla="*/ 2147483647 h 154"/>
                      <a:gd name="T62" fmla="*/ 2147483647 w 180"/>
                      <a:gd name="T63" fmla="*/ 0 h 154"/>
                      <a:gd name="T64" fmla="*/ 2147483647 w 180"/>
                      <a:gd name="T65" fmla="*/ 2147483647 h 154"/>
                      <a:gd name="T66" fmla="*/ 2147483647 w 180"/>
                      <a:gd name="T67" fmla="*/ 2147483647 h 154"/>
                      <a:gd name="T68" fmla="*/ 2147483647 w 180"/>
                      <a:gd name="T69" fmla="*/ 2147483647 h 154"/>
                      <a:gd name="T70" fmla="*/ 2147483647 w 180"/>
                      <a:gd name="T71" fmla="*/ 2147483647 h 154"/>
                      <a:gd name="T72" fmla="*/ 2147483647 w 180"/>
                      <a:gd name="T73" fmla="*/ 2147483647 h 154"/>
                      <a:gd name="T74" fmla="*/ 2147483647 w 180"/>
                      <a:gd name="T75" fmla="*/ 2147483647 h 154"/>
                      <a:gd name="T76" fmla="*/ 2147483647 w 180"/>
                      <a:gd name="T77" fmla="*/ 2147483647 h 154"/>
                      <a:gd name="T78" fmla="*/ 2147483647 w 180"/>
                      <a:gd name="T79" fmla="*/ 2147483647 h 154"/>
                      <a:gd name="T80" fmla="*/ 2147483647 w 180"/>
                      <a:gd name="T81" fmla="*/ 2147483647 h 154"/>
                      <a:gd name="T82" fmla="*/ 2147483647 w 180"/>
                      <a:gd name="T83" fmla="*/ 2147483647 h 154"/>
                      <a:gd name="T84" fmla="*/ 2147483647 w 180"/>
                      <a:gd name="T85" fmla="*/ 2147483647 h 154"/>
                      <a:gd name="T86" fmla="*/ 2147483647 w 180"/>
                      <a:gd name="T87" fmla="*/ 2147483647 h 154"/>
                      <a:gd name="T88" fmla="*/ 2147483647 w 180"/>
                      <a:gd name="T89" fmla="*/ 2147483647 h 154"/>
                      <a:gd name="T90" fmla="*/ 2147483647 w 180"/>
                      <a:gd name="T91" fmla="*/ 2147483647 h 154"/>
                      <a:gd name="T92" fmla="*/ 2147483647 w 180"/>
                      <a:gd name="T93" fmla="*/ 2147483647 h 154"/>
                      <a:gd name="T94" fmla="*/ 2147483647 w 180"/>
                      <a:gd name="T95" fmla="*/ 2147483647 h 154"/>
                      <a:gd name="T96" fmla="*/ 2147483647 w 180"/>
                      <a:gd name="T97" fmla="*/ 2147483647 h 154"/>
                      <a:gd name="T98" fmla="*/ 2147483647 w 180"/>
                      <a:gd name="T99" fmla="*/ 2147483647 h 154"/>
                      <a:gd name="T100" fmla="*/ 2147483647 w 180"/>
                      <a:gd name="T101" fmla="*/ 2147483647 h 154"/>
                      <a:gd name="T102" fmla="*/ 2147483647 w 180"/>
                      <a:gd name="T103" fmla="*/ 2147483647 h 154"/>
                      <a:gd name="T104" fmla="*/ 2147483647 w 180"/>
                      <a:gd name="T105" fmla="*/ 2147483647 h 154"/>
                      <a:gd name="T106" fmla="*/ 0 w 180"/>
                      <a:gd name="T107" fmla="*/ 2147483647 h 154"/>
                      <a:gd name="T108" fmla="*/ 2147483647 w 180"/>
                      <a:gd name="T109" fmla="*/ 2147483647 h 154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w 180"/>
                      <a:gd name="T166" fmla="*/ 0 h 154"/>
                      <a:gd name="T167" fmla="*/ 180 w 180"/>
                      <a:gd name="T168" fmla="*/ 154 h 154"/>
                    </a:gdLst>
                    <a:ahLst/>
                    <a:cxnLst>
                      <a:cxn ang="T110">
                        <a:pos x="T0" y="T1"/>
                      </a:cxn>
                      <a:cxn ang="T111">
                        <a:pos x="T2" y="T3"/>
                      </a:cxn>
                      <a:cxn ang="T112">
                        <a:pos x="T4" y="T5"/>
                      </a:cxn>
                      <a:cxn ang="T113">
                        <a:pos x="T6" y="T7"/>
                      </a:cxn>
                      <a:cxn ang="T114">
                        <a:pos x="T8" y="T9"/>
                      </a:cxn>
                      <a:cxn ang="T115">
                        <a:pos x="T10" y="T11"/>
                      </a:cxn>
                      <a:cxn ang="T116">
                        <a:pos x="T12" y="T13"/>
                      </a:cxn>
                      <a:cxn ang="T117">
                        <a:pos x="T14" y="T15"/>
                      </a:cxn>
                      <a:cxn ang="T118">
                        <a:pos x="T16" y="T17"/>
                      </a:cxn>
                      <a:cxn ang="T119">
                        <a:pos x="T18" y="T19"/>
                      </a:cxn>
                      <a:cxn ang="T120">
                        <a:pos x="T20" y="T21"/>
                      </a:cxn>
                      <a:cxn ang="T121">
                        <a:pos x="T22" y="T23"/>
                      </a:cxn>
                      <a:cxn ang="T122">
                        <a:pos x="T24" y="T25"/>
                      </a:cxn>
                      <a:cxn ang="T123">
                        <a:pos x="T26" y="T27"/>
                      </a:cxn>
                      <a:cxn ang="T124">
                        <a:pos x="T28" y="T29"/>
                      </a:cxn>
                      <a:cxn ang="T125">
                        <a:pos x="T30" y="T31"/>
                      </a:cxn>
                      <a:cxn ang="T126">
                        <a:pos x="T32" y="T33"/>
                      </a:cxn>
                      <a:cxn ang="T127">
                        <a:pos x="T34" y="T35"/>
                      </a:cxn>
                      <a:cxn ang="T128">
                        <a:pos x="T36" y="T37"/>
                      </a:cxn>
                      <a:cxn ang="T129">
                        <a:pos x="T38" y="T39"/>
                      </a:cxn>
                      <a:cxn ang="T130">
                        <a:pos x="T40" y="T41"/>
                      </a:cxn>
                      <a:cxn ang="T131">
                        <a:pos x="T42" y="T43"/>
                      </a:cxn>
                      <a:cxn ang="T132">
                        <a:pos x="T44" y="T45"/>
                      </a:cxn>
                      <a:cxn ang="T133">
                        <a:pos x="T46" y="T47"/>
                      </a:cxn>
                      <a:cxn ang="T134">
                        <a:pos x="T48" y="T49"/>
                      </a:cxn>
                      <a:cxn ang="T135">
                        <a:pos x="T50" y="T51"/>
                      </a:cxn>
                      <a:cxn ang="T136">
                        <a:pos x="T52" y="T53"/>
                      </a:cxn>
                      <a:cxn ang="T137">
                        <a:pos x="T54" y="T55"/>
                      </a:cxn>
                      <a:cxn ang="T138">
                        <a:pos x="T56" y="T57"/>
                      </a:cxn>
                      <a:cxn ang="T139">
                        <a:pos x="T58" y="T59"/>
                      </a:cxn>
                      <a:cxn ang="T140">
                        <a:pos x="T60" y="T61"/>
                      </a:cxn>
                      <a:cxn ang="T141">
                        <a:pos x="T62" y="T63"/>
                      </a:cxn>
                      <a:cxn ang="T142">
                        <a:pos x="T64" y="T65"/>
                      </a:cxn>
                      <a:cxn ang="T143">
                        <a:pos x="T66" y="T67"/>
                      </a:cxn>
                      <a:cxn ang="T144">
                        <a:pos x="T68" y="T69"/>
                      </a:cxn>
                      <a:cxn ang="T145">
                        <a:pos x="T70" y="T71"/>
                      </a:cxn>
                      <a:cxn ang="T146">
                        <a:pos x="T72" y="T73"/>
                      </a:cxn>
                      <a:cxn ang="T147">
                        <a:pos x="T74" y="T75"/>
                      </a:cxn>
                      <a:cxn ang="T148">
                        <a:pos x="T76" y="T77"/>
                      </a:cxn>
                      <a:cxn ang="T149">
                        <a:pos x="T78" y="T79"/>
                      </a:cxn>
                      <a:cxn ang="T150">
                        <a:pos x="T80" y="T81"/>
                      </a:cxn>
                      <a:cxn ang="T151">
                        <a:pos x="T82" y="T83"/>
                      </a:cxn>
                      <a:cxn ang="T152">
                        <a:pos x="T84" y="T85"/>
                      </a:cxn>
                      <a:cxn ang="T153">
                        <a:pos x="T86" y="T87"/>
                      </a:cxn>
                      <a:cxn ang="T154">
                        <a:pos x="T88" y="T89"/>
                      </a:cxn>
                      <a:cxn ang="T155">
                        <a:pos x="T90" y="T91"/>
                      </a:cxn>
                      <a:cxn ang="T156">
                        <a:pos x="T92" y="T93"/>
                      </a:cxn>
                      <a:cxn ang="T157">
                        <a:pos x="T94" y="T95"/>
                      </a:cxn>
                      <a:cxn ang="T158">
                        <a:pos x="T96" y="T97"/>
                      </a:cxn>
                      <a:cxn ang="T159">
                        <a:pos x="T98" y="T99"/>
                      </a:cxn>
                      <a:cxn ang="T160">
                        <a:pos x="T100" y="T101"/>
                      </a:cxn>
                      <a:cxn ang="T161">
                        <a:pos x="T102" y="T103"/>
                      </a:cxn>
                      <a:cxn ang="T162">
                        <a:pos x="T104" y="T105"/>
                      </a:cxn>
                      <a:cxn ang="T163">
                        <a:pos x="T106" y="T107"/>
                      </a:cxn>
                      <a:cxn ang="T164">
                        <a:pos x="T108" y="T109"/>
                      </a:cxn>
                    </a:cxnLst>
                    <a:rect l="T165" t="T166" r="T167" b="T168"/>
                    <a:pathLst>
                      <a:path w="180" h="154">
                        <a:moveTo>
                          <a:pt x="68" y="152"/>
                        </a:moveTo>
                        <a:lnTo>
                          <a:pt x="68" y="136"/>
                        </a:lnTo>
                        <a:lnTo>
                          <a:pt x="76" y="124"/>
                        </a:lnTo>
                        <a:lnTo>
                          <a:pt x="86" y="120"/>
                        </a:lnTo>
                        <a:lnTo>
                          <a:pt x="100" y="114"/>
                        </a:lnTo>
                        <a:lnTo>
                          <a:pt x="116" y="108"/>
                        </a:lnTo>
                        <a:lnTo>
                          <a:pt x="122" y="104"/>
                        </a:lnTo>
                        <a:lnTo>
                          <a:pt x="124" y="100"/>
                        </a:lnTo>
                        <a:lnTo>
                          <a:pt x="128" y="94"/>
                        </a:lnTo>
                        <a:lnTo>
                          <a:pt x="134" y="92"/>
                        </a:lnTo>
                        <a:lnTo>
                          <a:pt x="138" y="90"/>
                        </a:lnTo>
                        <a:lnTo>
                          <a:pt x="140" y="88"/>
                        </a:lnTo>
                        <a:lnTo>
                          <a:pt x="140" y="86"/>
                        </a:lnTo>
                        <a:lnTo>
                          <a:pt x="140" y="78"/>
                        </a:lnTo>
                        <a:lnTo>
                          <a:pt x="148" y="76"/>
                        </a:lnTo>
                        <a:lnTo>
                          <a:pt x="152" y="72"/>
                        </a:lnTo>
                        <a:lnTo>
                          <a:pt x="158" y="68"/>
                        </a:lnTo>
                        <a:lnTo>
                          <a:pt x="164" y="68"/>
                        </a:lnTo>
                        <a:lnTo>
                          <a:pt x="174" y="68"/>
                        </a:lnTo>
                        <a:lnTo>
                          <a:pt x="178" y="68"/>
                        </a:lnTo>
                        <a:lnTo>
                          <a:pt x="180" y="66"/>
                        </a:lnTo>
                        <a:lnTo>
                          <a:pt x="180" y="62"/>
                        </a:lnTo>
                        <a:lnTo>
                          <a:pt x="172" y="36"/>
                        </a:lnTo>
                        <a:lnTo>
                          <a:pt x="164" y="12"/>
                        </a:lnTo>
                        <a:lnTo>
                          <a:pt x="166" y="12"/>
                        </a:lnTo>
                        <a:lnTo>
                          <a:pt x="148" y="14"/>
                        </a:lnTo>
                        <a:lnTo>
                          <a:pt x="136" y="12"/>
                        </a:lnTo>
                        <a:lnTo>
                          <a:pt x="126" y="10"/>
                        </a:lnTo>
                        <a:lnTo>
                          <a:pt x="124" y="8"/>
                        </a:lnTo>
                        <a:lnTo>
                          <a:pt x="124" y="4"/>
                        </a:lnTo>
                        <a:lnTo>
                          <a:pt x="122" y="2"/>
                        </a:lnTo>
                        <a:lnTo>
                          <a:pt x="118" y="0"/>
                        </a:lnTo>
                        <a:lnTo>
                          <a:pt x="114" y="2"/>
                        </a:lnTo>
                        <a:lnTo>
                          <a:pt x="110" y="4"/>
                        </a:lnTo>
                        <a:lnTo>
                          <a:pt x="106" y="14"/>
                        </a:lnTo>
                        <a:lnTo>
                          <a:pt x="102" y="26"/>
                        </a:lnTo>
                        <a:lnTo>
                          <a:pt x="98" y="32"/>
                        </a:lnTo>
                        <a:lnTo>
                          <a:pt x="92" y="40"/>
                        </a:lnTo>
                        <a:lnTo>
                          <a:pt x="82" y="44"/>
                        </a:lnTo>
                        <a:lnTo>
                          <a:pt x="74" y="52"/>
                        </a:lnTo>
                        <a:lnTo>
                          <a:pt x="66" y="58"/>
                        </a:lnTo>
                        <a:lnTo>
                          <a:pt x="62" y="64"/>
                        </a:lnTo>
                        <a:lnTo>
                          <a:pt x="60" y="70"/>
                        </a:lnTo>
                        <a:lnTo>
                          <a:pt x="60" y="82"/>
                        </a:lnTo>
                        <a:lnTo>
                          <a:pt x="58" y="94"/>
                        </a:lnTo>
                        <a:lnTo>
                          <a:pt x="54" y="108"/>
                        </a:lnTo>
                        <a:lnTo>
                          <a:pt x="50" y="114"/>
                        </a:lnTo>
                        <a:lnTo>
                          <a:pt x="44" y="118"/>
                        </a:lnTo>
                        <a:lnTo>
                          <a:pt x="32" y="130"/>
                        </a:lnTo>
                        <a:lnTo>
                          <a:pt x="24" y="136"/>
                        </a:lnTo>
                        <a:lnTo>
                          <a:pt x="18" y="140"/>
                        </a:lnTo>
                        <a:lnTo>
                          <a:pt x="12" y="142"/>
                        </a:lnTo>
                        <a:lnTo>
                          <a:pt x="4" y="146"/>
                        </a:lnTo>
                        <a:lnTo>
                          <a:pt x="0" y="154"/>
                        </a:lnTo>
                        <a:lnTo>
                          <a:pt x="68" y="15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09" name="îṧlïḑè"/>
                  <p:cNvSpPr/>
                  <p:nvPr/>
                </p:nvSpPr>
                <p:spPr bwMode="auto">
                  <a:xfrm>
                    <a:off x="3882365" y="3021434"/>
                    <a:ext cx="220354" cy="196148"/>
                  </a:xfrm>
                  <a:custGeom>
                    <a:avLst/>
                    <a:gdLst>
                      <a:gd name="T0" fmla="*/ 2147483647 w 126"/>
                      <a:gd name="T1" fmla="*/ 0 h 116"/>
                      <a:gd name="T2" fmla="*/ 2147483647 w 126"/>
                      <a:gd name="T3" fmla="*/ 2147483647 h 116"/>
                      <a:gd name="T4" fmla="*/ 2147483647 w 126"/>
                      <a:gd name="T5" fmla="*/ 2147483647 h 116"/>
                      <a:gd name="T6" fmla="*/ 2147483647 w 126"/>
                      <a:gd name="T7" fmla="*/ 2147483647 h 116"/>
                      <a:gd name="T8" fmla="*/ 2147483647 w 126"/>
                      <a:gd name="T9" fmla="*/ 2147483647 h 116"/>
                      <a:gd name="T10" fmla="*/ 2147483647 w 126"/>
                      <a:gd name="T11" fmla="*/ 2147483647 h 116"/>
                      <a:gd name="T12" fmla="*/ 2147483647 w 126"/>
                      <a:gd name="T13" fmla="*/ 2147483647 h 116"/>
                      <a:gd name="T14" fmla="*/ 0 w 126"/>
                      <a:gd name="T15" fmla="*/ 2147483647 h 116"/>
                      <a:gd name="T16" fmla="*/ 0 w 126"/>
                      <a:gd name="T17" fmla="*/ 2147483647 h 116"/>
                      <a:gd name="T18" fmla="*/ 2147483647 w 126"/>
                      <a:gd name="T19" fmla="*/ 2147483647 h 116"/>
                      <a:gd name="T20" fmla="*/ 2147483647 w 126"/>
                      <a:gd name="T21" fmla="*/ 2147483647 h 116"/>
                      <a:gd name="T22" fmla="*/ 2147483647 w 126"/>
                      <a:gd name="T23" fmla="*/ 2147483647 h 116"/>
                      <a:gd name="T24" fmla="*/ 2147483647 w 126"/>
                      <a:gd name="T25" fmla="*/ 2147483647 h 116"/>
                      <a:gd name="T26" fmla="*/ 2147483647 w 126"/>
                      <a:gd name="T27" fmla="*/ 2147483647 h 116"/>
                      <a:gd name="T28" fmla="*/ 2147483647 w 126"/>
                      <a:gd name="T29" fmla="*/ 2147483647 h 116"/>
                      <a:gd name="T30" fmla="*/ 2147483647 w 126"/>
                      <a:gd name="T31" fmla="*/ 2147483647 h 116"/>
                      <a:gd name="T32" fmla="*/ 2147483647 w 126"/>
                      <a:gd name="T33" fmla="*/ 2147483647 h 116"/>
                      <a:gd name="T34" fmla="*/ 2147483647 w 126"/>
                      <a:gd name="T35" fmla="*/ 0 h 11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w 126"/>
                      <a:gd name="T55" fmla="*/ 0 h 116"/>
                      <a:gd name="T56" fmla="*/ 126 w 126"/>
                      <a:gd name="T57" fmla="*/ 116 h 116"/>
                    </a:gdLst>
                    <a:ahLst/>
                    <a:cxnLst>
                      <a:cxn ang="T36">
                        <a:pos x="T0" y="T1"/>
                      </a:cxn>
                      <a:cxn ang="T37">
                        <a:pos x="T2" y="T3"/>
                      </a:cxn>
                      <a:cxn ang="T38">
                        <a:pos x="T4" y="T5"/>
                      </a:cxn>
                      <a:cxn ang="T39">
                        <a:pos x="T6" y="T7"/>
                      </a:cxn>
                      <a:cxn ang="T40">
                        <a:pos x="T8" y="T9"/>
                      </a:cxn>
                      <a:cxn ang="T41">
                        <a:pos x="T10" y="T11"/>
                      </a:cxn>
                      <a:cxn ang="T42">
                        <a:pos x="T12" y="T13"/>
                      </a:cxn>
                      <a:cxn ang="T43">
                        <a:pos x="T14" y="T15"/>
                      </a:cxn>
                      <a:cxn ang="T44">
                        <a:pos x="T16" y="T17"/>
                      </a:cxn>
                      <a:cxn ang="T45">
                        <a:pos x="T18" y="T19"/>
                      </a:cxn>
                      <a:cxn ang="T46">
                        <a:pos x="T20" y="T21"/>
                      </a:cxn>
                      <a:cxn ang="T47">
                        <a:pos x="T22" y="T23"/>
                      </a:cxn>
                      <a:cxn ang="T48">
                        <a:pos x="T24" y="T25"/>
                      </a:cxn>
                      <a:cxn ang="T49">
                        <a:pos x="T26" y="T27"/>
                      </a:cxn>
                      <a:cxn ang="T50">
                        <a:pos x="T28" y="T29"/>
                      </a:cxn>
                      <a:cxn ang="T51">
                        <a:pos x="T30" y="T31"/>
                      </a:cxn>
                      <a:cxn ang="T52">
                        <a:pos x="T32" y="T33"/>
                      </a:cxn>
                      <a:cxn ang="T53">
                        <a:pos x="T34" y="T35"/>
                      </a:cxn>
                    </a:cxnLst>
                    <a:rect l="T54" t="T55" r="T56" b="T57"/>
                    <a:pathLst>
                      <a:path w="126" h="116">
                        <a:moveTo>
                          <a:pt x="126" y="0"/>
                        </a:moveTo>
                        <a:lnTo>
                          <a:pt x="126" y="32"/>
                        </a:lnTo>
                        <a:lnTo>
                          <a:pt x="76" y="32"/>
                        </a:lnTo>
                        <a:lnTo>
                          <a:pt x="76" y="78"/>
                        </a:lnTo>
                        <a:lnTo>
                          <a:pt x="66" y="82"/>
                        </a:lnTo>
                        <a:lnTo>
                          <a:pt x="58" y="90"/>
                        </a:lnTo>
                        <a:lnTo>
                          <a:pt x="56" y="116"/>
                        </a:lnTo>
                        <a:lnTo>
                          <a:pt x="0" y="116"/>
                        </a:lnTo>
                        <a:lnTo>
                          <a:pt x="0" y="108"/>
                        </a:lnTo>
                        <a:lnTo>
                          <a:pt x="2" y="100"/>
                        </a:lnTo>
                        <a:lnTo>
                          <a:pt x="10" y="88"/>
                        </a:lnTo>
                        <a:lnTo>
                          <a:pt x="20" y="74"/>
                        </a:lnTo>
                        <a:lnTo>
                          <a:pt x="24" y="66"/>
                        </a:lnTo>
                        <a:lnTo>
                          <a:pt x="38" y="42"/>
                        </a:lnTo>
                        <a:lnTo>
                          <a:pt x="50" y="20"/>
                        </a:lnTo>
                        <a:lnTo>
                          <a:pt x="56" y="12"/>
                        </a:lnTo>
                        <a:lnTo>
                          <a:pt x="60" y="2"/>
                        </a:lnTo>
                        <a:lnTo>
                          <a:pt x="126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10" name="ïṡ1ïďê"/>
                  <p:cNvSpPr/>
                  <p:nvPr/>
                </p:nvSpPr>
                <p:spPr bwMode="auto">
                  <a:xfrm>
                    <a:off x="3882365" y="3021434"/>
                    <a:ext cx="325022" cy="399301"/>
                  </a:xfrm>
                  <a:custGeom>
                    <a:avLst/>
                    <a:gdLst>
                      <a:gd name="T0" fmla="*/ 2147483647 w 186"/>
                      <a:gd name="T1" fmla="*/ 0 h 238"/>
                      <a:gd name="T2" fmla="*/ 2147483647 w 186"/>
                      <a:gd name="T3" fmla="*/ 0 h 238"/>
                      <a:gd name="T4" fmla="*/ 2147483647 w 186"/>
                      <a:gd name="T5" fmla="*/ 2147483647 h 238"/>
                      <a:gd name="T6" fmla="*/ 2147483647 w 186"/>
                      <a:gd name="T7" fmla="*/ 2147483647 h 238"/>
                      <a:gd name="T8" fmla="*/ 2147483647 w 186"/>
                      <a:gd name="T9" fmla="*/ 2147483647 h 238"/>
                      <a:gd name="T10" fmla="*/ 2147483647 w 186"/>
                      <a:gd name="T11" fmla="*/ 2147483647 h 238"/>
                      <a:gd name="T12" fmla="*/ 2147483647 w 186"/>
                      <a:gd name="T13" fmla="*/ 2147483647 h 238"/>
                      <a:gd name="T14" fmla="*/ 2147483647 w 186"/>
                      <a:gd name="T15" fmla="*/ 2147483647 h 238"/>
                      <a:gd name="T16" fmla="*/ 0 w 186"/>
                      <a:gd name="T17" fmla="*/ 2147483647 h 238"/>
                      <a:gd name="T18" fmla="*/ 2147483647 w 186"/>
                      <a:gd name="T19" fmla="*/ 2147483647 h 238"/>
                      <a:gd name="T20" fmla="*/ 2147483647 w 186"/>
                      <a:gd name="T21" fmla="*/ 2147483647 h 238"/>
                      <a:gd name="T22" fmla="*/ 2147483647 w 186"/>
                      <a:gd name="T23" fmla="*/ 2147483647 h 238"/>
                      <a:gd name="T24" fmla="*/ 2147483647 w 186"/>
                      <a:gd name="T25" fmla="*/ 2147483647 h 238"/>
                      <a:gd name="T26" fmla="*/ 2147483647 w 186"/>
                      <a:gd name="T27" fmla="*/ 2147483647 h 238"/>
                      <a:gd name="T28" fmla="*/ 2147483647 w 186"/>
                      <a:gd name="T29" fmla="*/ 2147483647 h 238"/>
                      <a:gd name="T30" fmla="*/ 2147483647 w 186"/>
                      <a:gd name="T31" fmla="*/ 2147483647 h 238"/>
                      <a:gd name="T32" fmla="*/ 2147483647 w 186"/>
                      <a:gd name="T33" fmla="*/ 2147483647 h 238"/>
                      <a:gd name="T34" fmla="*/ 2147483647 w 186"/>
                      <a:gd name="T35" fmla="*/ 2147483647 h 238"/>
                      <a:gd name="T36" fmla="*/ 2147483647 w 186"/>
                      <a:gd name="T37" fmla="*/ 2147483647 h 238"/>
                      <a:gd name="T38" fmla="*/ 2147483647 w 186"/>
                      <a:gd name="T39" fmla="*/ 2147483647 h 238"/>
                      <a:gd name="T40" fmla="*/ 2147483647 w 186"/>
                      <a:gd name="T41" fmla="*/ 2147483647 h 238"/>
                      <a:gd name="T42" fmla="*/ 2147483647 w 186"/>
                      <a:gd name="T43" fmla="*/ 2147483647 h 238"/>
                      <a:gd name="T44" fmla="*/ 2147483647 w 186"/>
                      <a:gd name="T45" fmla="*/ 2147483647 h 238"/>
                      <a:gd name="T46" fmla="*/ 2147483647 w 186"/>
                      <a:gd name="T47" fmla="*/ 2147483647 h 238"/>
                      <a:gd name="T48" fmla="*/ 2147483647 w 186"/>
                      <a:gd name="T49" fmla="*/ 2147483647 h 238"/>
                      <a:gd name="T50" fmla="*/ 2147483647 w 186"/>
                      <a:gd name="T51" fmla="*/ 2147483647 h 238"/>
                      <a:gd name="T52" fmla="*/ 2147483647 w 186"/>
                      <a:gd name="T53" fmla="*/ 2147483647 h 238"/>
                      <a:gd name="T54" fmla="*/ 2147483647 w 186"/>
                      <a:gd name="T55" fmla="*/ 2147483647 h 238"/>
                      <a:gd name="T56" fmla="*/ 2147483647 w 186"/>
                      <a:gd name="T57" fmla="*/ 2147483647 h 238"/>
                      <a:gd name="T58" fmla="*/ 2147483647 w 186"/>
                      <a:gd name="T59" fmla="*/ 2147483647 h 238"/>
                      <a:gd name="T60" fmla="*/ 2147483647 w 186"/>
                      <a:gd name="T61" fmla="*/ 2147483647 h 238"/>
                      <a:gd name="T62" fmla="*/ 2147483647 w 186"/>
                      <a:gd name="T63" fmla="*/ 2147483647 h 238"/>
                      <a:gd name="T64" fmla="*/ 2147483647 w 186"/>
                      <a:gd name="T65" fmla="*/ 2147483647 h 238"/>
                      <a:gd name="T66" fmla="*/ 2147483647 w 186"/>
                      <a:gd name="T67" fmla="*/ 2147483647 h 238"/>
                      <a:gd name="T68" fmla="*/ 2147483647 w 186"/>
                      <a:gd name="T69" fmla="*/ 2147483647 h 238"/>
                      <a:gd name="T70" fmla="*/ 2147483647 w 186"/>
                      <a:gd name="T71" fmla="*/ 2147483647 h 238"/>
                      <a:gd name="T72" fmla="*/ 2147483647 w 186"/>
                      <a:gd name="T73" fmla="*/ 2147483647 h 238"/>
                      <a:gd name="T74" fmla="*/ 2147483647 w 186"/>
                      <a:gd name="T75" fmla="*/ 2147483647 h 238"/>
                      <a:gd name="T76" fmla="*/ 2147483647 w 186"/>
                      <a:gd name="T77" fmla="*/ 2147483647 h 238"/>
                      <a:gd name="T78" fmla="*/ 2147483647 w 186"/>
                      <a:gd name="T79" fmla="*/ 2147483647 h 238"/>
                      <a:gd name="T80" fmla="*/ 2147483647 w 186"/>
                      <a:gd name="T81" fmla="*/ 2147483647 h 238"/>
                      <a:gd name="T82" fmla="*/ 2147483647 w 186"/>
                      <a:gd name="T83" fmla="*/ 2147483647 h 238"/>
                      <a:gd name="T84" fmla="*/ 2147483647 w 186"/>
                      <a:gd name="T85" fmla="*/ 2147483647 h 238"/>
                      <a:gd name="T86" fmla="*/ 2147483647 w 186"/>
                      <a:gd name="T87" fmla="*/ 2147483647 h 238"/>
                      <a:gd name="T88" fmla="*/ 2147483647 w 186"/>
                      <a:gd name="T89" fmla="*/ 2147483647 h 238"/>
                      <a:gd name="T90" fmla="*/ 2147483647 w 186"/>
                      <a:gd name="T91" fmla="*/ 2147483647 h 238"/>
                      <a:gd name="T92" fmla="*/ 2147483647 w 186"/>
                      <a:gd name="T93" fmla="*/ 2147483647 h 238"/>
                      <a:gd name="T94" fmla="*/ 2147483647 w 186"/>
                      <a:gd name="T95" fmla="*/ 2147483647 h 238"/>
                      <a:gd name="T96" fmla="*/ 2147483647 w 186"/>
                      <a:gd name="T97" fmla="*/ 2147483647 h 238"/>
                      <a:gd name="T98" fmla="*/ 2147483647 w 186"/>
                      <a:gd name="T99" fmla="*/ 2147483647 h 238"/>
                      <a:gd name="T100" fmla="*/ 2147483647 w 186"/>
                      <a:gd name="T101" fmla="*/ 2147483647 h 238"/>
                      <a:gd name="T102" fmla="*/ 2147483647 w 186"/>
                      <a:gd name="T103" fmla="*/ 2147483647 h 238"/>
                      <a:gd name="T104" fmla="*/ 2147483647 w 186"/>
                      <a:gd name="T105" fmla="*/ 2147483647 h 238"/>
                      <a:gd name="T106" fmla="*/ 2147483647 w 186"/>
                      <a:gd name="T107" fmla="*/ 2147483647 h 238"/>
                      <a:gd name="T108" fmla="*/ 2147483647 w 186"/>
                      <a:gd name="T109" fmla="*/ 2147483647 h 238"/>
                      <a:gd name="T110" fmla="*/ 2147483647 w 186"/>
                      <a:gd name="T111" fmla="*/ 2147483647 h 238"/>
                      <a:gd name="T112" fmla="*/ 2147483647 w 186"/>
                      <a:gd name="T113" fmla="*/ 2147483647 h 238"/>
                      <a:gd name="T114" fmla="*/ 2147483647 w 186"/>
                      <a:gd name="T115" fmla="*/ 2147483647 h 238"/>
                      <a:gd name="T116" fmla="*/ 2147483647 w 186"/>
                      <a:gd name="T117" fmla="*/ 2147483647 h 238"/>
                      <a:gd name="T118" fmla="*/ 2147483647 w 186"/>
                      <a:gd name="T119" fmla="*/ 2147483647 h 238"/>
                      <a:gd name="T120" fmla="*/ 2147483647 w 186"/>
                      <a:gd name="T121" fmla="*/ 0 h 238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  <a:gd name="T174" fmla="*/ 0 60000 65536"/>
                      <a:gd name="T175" fmla="*/ 0 60000 65536"/>
                      <a:gd name="T176" fmla="*/ 0 60000 65536"/>
                      <a:gd name="T177" fmla="*/ 0 60000 65536"/>
                      <a:gd name="T178" fmla="*/ 0 60000 65536"/>
                      <a:gd name="T179" fmla="*/ 0 60000 65536"/>
                      <a:gd name="T180" fmla="*/ 0 60000 65536"/>
                      <a:gd name="T181" fmla="*/ 0 60000 65536"/>
                      <a:gd name="T182" fmla="*/ 0 60000 65536"/>
                      <a:gd name="T183" fmla="*/ 0 w 186"/>
                      <a:gd name="T184" fmla="*/ 0 h 238"/>
                      <a:gd name="T185" fmla="*/ 186 w 186"/>
                      <a:gd name="T186" fmla="*/ 238 h 238"/>
                    </a:gdLst>
                    <a:ahLst/>
                    <a:cxnLst>
                      <a:cxn ang="T122">
                        <a:pos x="T0" y="T1"/>
                      </a:cxn>
                      <a:cxn ang="T123">
                        <a:pos x="T2" y="T3"/>
                      </a:cxn>
                      <a:cxn ang="T124">
                        <a:pos x="T4" y="T5"/>
                      </a:cxn>
                      <a:cxn ang="T125">
                        <a:pos x="T6" y="T7"/>
                      </a:cxn>
                      <a:cxn ang="T126">
                        <a:pos x="T8" y="T9"/>
                      </a:cxn>
                      <a:cxn ang="T127">
                        <a:pos x="T10" y="T11"/>
                      </a:cxn>
                      <a:cxn ang="T128">
                        <a:pos x="T12" y="T13"/>
                      </a:cxn>
                      <a:cxn ang="T129">
                        <a:pos x="T14" y="T15"/>
                      </a:cxn>
                      <a:cxn ang="T130">
                        <a:pos x="T16" y="T17"/>
                      </a:cxn>
                      <a:cxn ang="T131">
                        <a:pos x="T18" y="T19"/>
                      </a:cxn>
                      <a:cxn ang="T132">
                        <a:pos x="T20" y="T21"/>
                      </a:cxn>
                      <a:cxn ang="T133">
                        <a:pos x="T22" y="T23"/>
                      </a:cxn>
                      <a:cxn ang="T134">
                        <a:pos x="T24" y="T25"/>
                      </a:cxn>
                      <a:cxn ang="T135">
                        <a:pos x="T26" y="T27"/>
                      </a:cxn>
                      <a:cxn ang="T136">
                        <a:pos x="T28" y="T29"/>
                      </a:cxn>
                      <a:cxn ang="T137">
                        <a:pos x="T30" y="T31"/>
                      </a:cxn>
                      <a:cxn ang="T138">
                        <a:pos x="T32" y="T33"/>
                      </a:cxn>
                      <a:cxn ang="T139">
                        <a:pos x="T34" y="T35"/>
                      </a:cxn>
                      <a:cxn ang="T140">
                        <a:pos x="T36" y="T37"/>
                      </a:cxn>
                      <a:cxn ang="T141">
                        <a:pos x="T38" y="T39"/>
                      </a:cxn>
                      <a:cxn ang="T142">
                        <a:pos x="T40" y="T41"/>
                      </a:cxn>
                      <a:cxn ang="T143">
                        <a:pos x="T42" y="T43"/>
                      </a:cxn>
                      <a:cxn ang="T144">
                        <a:pos x="T44" y="T45"/>
                      </a:cxn>
                      <a:cxn ang="T145">
                        <a:pos x="T46" y="T47"/>
                      </a:cxn>
                      <a:cxn ang="T146">
                        <a:pos x="T48" y="T49"/>
                      </a:cxn>
                      <a:cxn ang="T147">
                        <a:pos x="T50" y="T51"/>
                      </a:cxn>
                      <a:cxn ang="T148">
                        <a:pos x="T52" y="T53"/>
                      </a:cxn>
                      <a:cxn ang="T149">
                        <a:pos x="T54" y="T55"/>
                      </a:cxn>
                      <a:cxn ang="T150">
                        <a:pos x="T56" y="T57"/>
                      </a:cxn>
                      <a:cxn ang="T151">
                        <a:pos x="T58" y="T59"/>
                      </a:cxn>
                      <a:cxn ang="T152">
                        <a:pos x="T60" y="T61"/>
                      </a:cxn>
                      <a:cxn ang="T153">
                        <a:pos x="T62" y="T63"/>
                      </a:cxn>
                      <a:cxn ang="T154">
                        <a:pos x="T64" y="T65"/>
                      </a:cxn>
                      <a:cxn ang="T155">
                        <a:pos x="T66" y="T67"/>
                      </a:cxn>
                      <a:cxn ang="T156">
                        <a:pos x="T68" y="T69"/>
                      </a:cxn>
                      <a:cxn ang="T157">
                        <a:pos x="T70" y="T71"/>
                      </a:cxn>
                      <a:cxn ang="T158">
                        <a:pos x="T72" y="T73"/>
                      </a:cxn>
                      <a:cxn ang="T159">
                        <a:pos x="T74" y="T75"/>
                      </a:cxn>
                      <a:cxn ang="T160">
                        <a:pos x="T76" y="T77"/>
                      </a:cxn>
                      <a:cxn ang="T161">
                        <a:pos x="T78" y="T79"/>
                      </a:cxn>
                      <a:cxn ang="T162">
                        <a:pos x="T80" y="T81"/>
                      </a:cxn>
                      <a:cxn ang="T163">
                        <a:pos x="T82" y="T83"/>
                      </a:cxn>
                      <a:cxn ang="T164">
                        <a:pos x="T84" y="T85"/>
                      </a:cxn>
                      <a:cxn ang="T165">
                        <a:pos x="T86" y="T87"/>
                      </a:cxn>
                      <a:cxn ang="T166">
                        <a:pos x="T88" y="T89"/>
                      </a:cxn>
                      <a:cxn ang="T167">
                        <a:pos x="T90" y="T91"/>
                      </a:cxn>
                      <a:cxn ang="T168">
                        <a:pos x="T92" y="T93"/>
                      </a:cxn>
                      <a:cxn ang="T169">
                        <a:pos x="T94" y="T95"/>
                      </a:cxn>
                      <a:cxn ang="T170">
                        <a:pos x="T96" y="T97"/>
                      </a:cxn>
                      <a:cxn ang="T171">
                        <a:pos x="T98" y="T99"/>
                      </a:cxn>
                      <a:cxn ang="T172">
                        <a:pos x="T100" y="T101"/>
                      </a:cxn>
                      <a:cxn ang="T173">
                        <a:pos x="T102" y="T103"/>
                      </a:cxn>
                      <a:cxn ang="T174">
                        <a:pos x="T104" y="T105"/>
                      </a:cxn>
                      <a:cxn ang="T175">
                        <a:pos x="T106" y="T107"/>
                      </a:cxn>
                      <a:cxn ang="T176">
                        <a:pos x="T108" y="T109"/>
                      </a:cxn>
                      <a:cxn ang="T177">
                        <a:pos x="T110" y="T111"/>
                      </a:cxn>
                      <a:cxn ang="T178">
                        <a:pos x="T112" y="T113"/>
                      </a:cxn>
                      <a:cxn ang="T179">
                        <a:pos x="T114" y="T115"/>
                      </a:cxn>
                      <a:cxn ang="T180">
                        <a:pos x="T116" y="T117"/>
                      </a:cxn>
                      <a:cxn ang="T181">
                        <a:pos x="T118" y="T119"/>
                      </a:cxn>
                      <a:cxn ang="T182">
                        <a:pos x="T120" y="T121"/>
                      </a:cxn>
                    </a:cxnLst>
                    <a:rect l="T183" t="T184" r="T185" b="T186"/>
                    <a:pathLst>
                      <a:path w="186" h="238">
                        <a:moveTo>
                          <a:pt x="128" y="0"/>
                        </a:moveTo>
                        <a:lnTo>
                          <a:pt x="126" y="0"/>
                        </a:lnTo>
                        <a:lnTo>
                          <a:pt x="126" y="32"/>
                        </a:lnTo>
                        <a:lnTo>
                          <a:pt x="76" y="32"/>
                        </a:lnTo>
                        <a:lnTo>
                          <a:pt x="76" y="78"/>
                        </a:lnTo>
                        <a:lnTo>
                          <a:pt x="66" y="82"/>
                        </a:lnTo>
                        <a:lnTo>
                          <a:pt x="58" y="90"/>
                        </a:lnTo>
                        <a:lnTo>
                          <a:pt x="56" y="116"/>
                        </a:lnTo>
                        <a:lnTo>
                          <a:pt x="0" y="116"/>
                        </a:lnTo>
                        <a:lnTo>
                          <a:pt x="2" y="124"/>
                        </a:lnTo>
                        <a:lnTo>
                          <a:pt x="6" y="128"/>
                        </a:lnTo>
                        <a:lnTo>
                          <a:pt x="10" y="134"/>
                        </a:lnTo>
                        <a:lnTo>
                          <a:pt x="12" y="138"/>
                        </a:lnTo>
                        <a:lnTo>
                          <a:pt x="10" y="142"/>
                        </a:lnTo>
                        <a:lnTo>
                          <a:pt x="8" y="146"/>
                        </a:lnTo>
                        <a:lnTo>
                          <a:pt x="6" y="150"/>
                        </a:lnTo>
                        <a:lnTo>
                          <a:pt x="6" y="152"/>
                        </a:lnTo>
                        <a:lnTo>
                          <a:pt x="6" y="156"/>
                        </a:lnTo>
                        <a:lnTo>
                          <a:pt x="10" y="158"/>
                        </a:lnTo>
                        <a:lnTo>
                          <a:pt x="14" y="166"/>
                        </a:lnTo>
                        <a:lnTo>
                          <a:pt x="12" y="166"/>
                        </a:lnTo>
                        <a:lnTo>
                          <a:pt x="14" y="176"/>
                        </a:lnTo>
                        <a:lnTo>
                          <a:pt x="12" y="186"/>
                        </a:lnTo>
                        <a:lnTo>
                          <a:pt x="10" y="196"/>
                        </a:lnTo>
                        <a:lnTo>
                          <a:pt x="6" y="206"/>
                        </a:lnTo>
                        <a:lnTo>
                          <a:pt x="10" y="206"/>
                        </a:lnTo>
                        <a:lnTo>
                          <a:pt x="12" y="206"/>
                        </a:lnTo>
                        <a:lnTo>
                          <a:pt x="16" y="206"/>
                        </a:lnTo>
                        <a:lnTo>
                          <a:pt x="18" y="204"/>
                        </a:lnTo>
                        <a:lnTo>
                          <a:pt x="22" y="202"/>
                        </a:lnTo>
                        <a:lnTo>
                          <a:pt x="26" y="202"/>
                        </a:lnTo>
                        <a:lnTo>
                          <a:pt x="34" y="204"/>
                        </a:lnTo>
                        <a:lnTo>
                          <a:pt x="42" y="208"/>
                        </a:lnTo>
                        <a:lnTo>
                          <a:pt x="48" y="210"/>
                        </a:lnTo>
                        <a:lnTo>
                          <a:pt x="50" y="216"/>
                        </a:lnTo>
                        <a:lnTo>
                          <a:pt x="60" y="230"/>
                        </a:lnTo>
                        <a:lnTo>
                          <a:pt x="64" y="234"/>
                        </a:lnTo>
                        <a:lnTo>
                          <a:pt x="70" y="238"/>
                        </a:lnTo>
                        <a:lnTo>
                          <a:pt x="76" y="228"/>
                        </a:lnTo>
                        <a:lnTo>
                          <a:pt x="78" y="222"/>
                        </a:lnTo>
                        <a:lnTo>
                          <a:pt x="82" y="222"/>
                        </a:lnTo>
                        <a:lnTo>
                          <a:pt x="88" y="220"/>
                        </a:lnTo>
                        <a:lnTo>
                          <a:pt x="86" y="226"/>
                        </a:lnTo>
                        <a:lnTo>
                          <a:pt x="88" y="230"/>
                        </a:lnTo>
                        <a:lnTo>
                          <a:pt x="92" y="224"/>
                        </a:lnTo>
                        <a:lnTo>
                          <a:pt x="94" y="224"/>
                        </a:lnTo>
                        <a:lnTo>
                          <a:pt x="96" y="222"/>
                        </a:lnTo>
                        <a:lnTo>
                          <a:pt x="98" y="224"/>
                        </a:lnTo>
                        <a:lnTo>
                          <a:pt x="100" y="226"/>
                        </a:lnTo>
                        <a:lnTo>
                          <a:pt x="102" y="228"/>
                        </a:lnTo>
                        <a:lnTo>
                          <a:pt x="106" y="226"/>
                        </a:lnTo>
                        <a:lnTo>
                          <a:pt x="110" y="224"/>
                        </a:lnTo>
                        <a:lnTo>
                          <a:pt x="172" y="224"/>
                        </a:lnTo>
                        <a:lnTo>
                          <a:pt x="174" y="216"/>
                        </a:lnTo>
                        <a:lnTo>
                          <a:pt x="176" y="208"/>
                        </a:lnTo>
                        <a:lnTo>
                          <a:pt x="172" y="208"/>
                        </a:lnTo>
                        <a:lnTo>
                          <a:pt x="170" y="206"/>
                        </a:lnTo>
                        <a:lnTo>
                          <a:pt x="158" y="50"/>
                        </a:lnTo>
                        <a:lnTo>
                          <a:pt x="186" y="50"/>
                        </a:lnTo>
                        <a:lnTo>
                          <a:pt x="128" y="6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11" name="iŝ1îḋe"/>
                  <p:cNvSpPr/>
                  <p:nvPr/>
                </p:nvSpPr>
                <p:spPr bwMode="auto">
                  <a:xfrm>
                    <a:off x="4000806" y="3105497"/>
                    <a:ext cx="447594" cy="451141"/>
                  </a:xfrm>
                  <a:custGeom>
                    <a:avLst/>
                    <a:gdLst>
                      <a:gd name="T0" fmla="*/ 2147483647 w 256"/>
                      <a:gd name="T1" fmla="*/ 2147483647 h 270"/>
                      <a:gd name="T2" fmla="*/ 2147483647 w 256"/>
                      <a:gd name="T3" fmla="*/ 2147483647 h 270"/>
                      <a:gd name="T4" fmla="*/ 2147483647 w 256"/>
                      <a:gd name="T5" fmla="*/ 2147483647 h 270"/>
                      <a:gd name="T6" fmla="*/ 2147483647 w 256"/>
                      <a:gd name="T7" fmla="*/ 2147483647 h 270"/>
                      <a:gd name="T8" fmla="*/ 2147483647 w 256"/>
                      <a:gd name="T9" fmla="*/ 2147483647 h 270"/>
                      <a:gd name="T10" fmla="*/ 2147483647 w 256"/>
                      <a:gd name="T11" fmla="*/ 2147483647 h 270"/>
                      <a:gd name="T12" fmla="*/ 2147483647 w 256"/>
                      <a:gd name="T13" fmla="*/ 2147483647 h 270"/>
                      <a:gd name="T14" fmla="*/ 2147483647 w 256"/>
                      <a:gd name="T15" fmla="*/ 2147483647 h 270"/>
                      <a:gd name="T16" fmla="*/ 2147483647 w 256"/>
                      <a:gd name="T17" fmla="*/ 2147483647 h 270"/>
                      <a:gd name="T18" fmla="*/ 2147483647 w 256"/>
                      <a:gd name="T19" fmla="*/ 2147483647 h 270"/>
                      <a:gd name="T20" fmla="*/ 2147483647 w 256"/>
                      <a:gd name="T21" fmla="*/ 0 h 270"/>
                      <a:gd name="T22" fmla="*/ 2147483647 w 256"/>
                      <a:gd name="T23" fmla="*/ 2147483647 h 270"/>
                      <a:gd name="T24" fmla="*/ 2147483647 w 256"/>
                      <a:gd name="T25" fmla="*/ 2147483647 h 270"/>
                      <a:gd name="T26" fmla="*/ 2147483647 w 256"/>
                      <a:gd name="T27" fmla="*/ 2147483647 h 270"/>
                      <a:gd name="T28" fmla="*/ 2147483647 w 256"/>
                      <a:gd name="T29" fmla="*/ 2147483647 h 270"/>
                      <a:gd name="T30" fmla="*/ 2147483647 w 256"/>
                      <a:gd name="T31" fmla="*/ 2147483647 h 270"/>
                      <a:gd name="T32" fmla="*/ 2147483647 w 256"/>
                      <a:gd name="T33" fmla="*/ 2147483647 h 270"/>
                      <a:gd name="T34" fmla="*/ 2147483647 w 256"/>
                      <a:gd name="T35" fmla="*/ 2147483647 h 270"/>
                      <a:gd name="T36" fmla="*/ 2147483647 w 256"/>
                      <a:gd name="T37" fmla="*/ 2147483647 h 270"/>
                      <a:gd name="T38" fmla="*/ 2147483647 w 256"/>
                      <a:gd name="T39" fmla="*/ 2147483647 h 270"/>
                      <a:gd name="T40" fmla="*/ 2147483647 w 256"/>
                      <a:gd name="T41" fmla="*/ 2147483647 h 270"/>
                      <a:gd name="T42" fmla="*/ 2147483647 w 256"/>
                      <a:gd name="T43" fmla="*/ 2147483647 h 270"/>
                      <a:gd name="T44" fmla="*/ 2147483647 w 256"/>
                      <a:gd name="T45" fmla="*/ 2147483647 h 270"/>
                      <a:gd name="T46" fmla="*/ 2147483647 w 256"/>
                      <a:gd name="T47" fmla="*/ 2147483647 h 270"/>
                      <a:gd name="T48" fmla="*/ 2147483647 w 256"/>
                      <a:gd name="T49" fmla="*/ 2147483647 h 270"/>
                      <a:gd name="T50" fmla="*/ 2147483647 w 256"/>
                      <a:gd name="T51" fmla="*/ 2147483647 h 270"/>
                      <a:gd name="T52" fmla="*/ 2147483647 w 256"/>
                      <a:gd name="T53" fmla="*/ 2147483647 h 270"/>
                      <a:gd name="T54" fmla="*/ 2147483647 w 256"/>
                      <a:gd name="T55" fmla="*/ 2147483647 h 270"/>
                      <a:gd name="T56" fmla="*/ 2147483647 w 256"/>
                      <a:gd name="T57" fmla="*/ 2147483647 h 270"/>
                      <a:gd name="T58" fmla="*/ 2147483647 w 256"/>
                      <a:gd name="T59" fmla="*/ 2147483647 h 270"/>
                      <a:gd name="T60" fmla="*/ 2147483647 w 256"/>
                      <a:gd name="T61" fmla="*/ 2147483647 h 270"/>
                      <a:gd name="T62" fmla="*/ 2147483647 w 256"/>
                      <a:gd name="T63" fmla="*/ 2147483647 h 270"/>
                      <a:gd name="T64" fmla="*/ 2147483647 w 256"/>
                      <a:gd name="T65" fmla="*/ 2147483647 h 270"/>
                      <a:gd name="T66" fmla="*/ 2147483647 w 256"/>
                      <a:gd name="T67" fmla="*/ 2147483647 h 270"/>
                      <a:gd name="T68" fmla="*/ 2147483647 w 256"/>
                      <a:gd name="T69" fmla="*/ 2147483647 h 270"/>
                      <a:gd name="T70" fmla="*/ 2147483647 w 256"/>
                      <a:gd name="T71" fmla="*/ 2147483647 h 270"/>
                      <a:gd name="T72" fmla="*/ 2147483647 w 256"/>
                      <a:gd name="T73" fmla="*/ 2147483647 h 270"/>
                      <a:gd name="T74" fmla="*/ 2147483647 w 256"/>
                      <a:gd name="T75" fmla="*/ 2147483647 h 270"/>
                      <a:gd name="T76" fmla="*/ 2147483647 w 256"/>
                      <a:gd name="T77" fmla="*/ 2147483647 h 270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w 256"/>
                      <a:gd name="T118" fmla="*/ 0 h 270"/>
                      <a:gd name="T119" fmla="*/ 256 w 256"/>
                      <a:gd name="T120" fmla="*/ 270 h 270"/>
                    </a:gdLst>
                    <a:ahLst/>
                    <a:cxnLst>
                      <a:cxn ang="T78">
                        <a:pos x="T0" y="T1"/>
                      </a:cxn>
                      <a:cxn ang="T79">
                        <a:pos x="T2" y="T3"/>
                      </a:cxn>
                      <a:cxn ang="T80">
                        <a:pos x="T4" y="T5"/>
                      </a:cxn>
                      <a:cxn ang="T81">
                        <a:pos x="T6" y="T7"/>
                      </a:cxn>
                      <a:cxn ang="T82">
                        <a:pos x="T8" y="T9"/>
                      </a:cxn>
                      <a:cxn ang="T83">
                        <a:pos x="T10" y="T11"/>
                      </a:cxn>
                      <a:cxn ang="T84">
                        <a:pos x="T12" y="T13"/>
                      </a:cxn>
                      <a:cxn ang="T85">
                        <a:pos x="T14" y="T15"/>
                      </a:cxn>
                      <a:cxn ang="T86">
                        <a:pos x="T16" y="T17"/>
                      </a:cxn>
                      <a:cxn ang="T87">
                        <a:pos x="T18" y="T19"/>
                      </a:cxn>
                      <a:cxn ang="T88">
                        <a:pos x="T20" y="T21"/>
                      </a:cxn>
                      <a:cxn ang="T89">
                        <a:pos x="T22" y="T23"/>
                      </a:cxn>
                      <a:cxn ang="T90">
                        <a:pos x="T24" y="T25"/>
                      </a:cxn>
                      <a:cxn ang="T91">
                        <a:pos x="T26" y="T27"/>
                      </a:cxn>
                      <a:cxn ang="T92">
                        <a:pos x="T28" y="T29"/>
                      </a:cxn>
                      <a:cxn ang="T93">
                        <a:pos x="T30" y="T31"/>
                      </a:cxn>
                      <a:cxn ang="T94">
                        <a:pos x="T32" y="T33"/>
                      </a:cxn>
                      <a:cxn ang="T95">
                        <a:pos x="T34" y="T35"/>
                      </a:cxn>
                      <a:cxn ang="T96">
                        <a:pos x="T36" y="T37"/>
                      </a:cxn>
                      <a:cxn ang="T97">
                        <a:pos x="T38" y="T39"/>
                      </a:cxn>
                      <a:cxn ang="T98">
                        <a:pos x="T40" y="T41"/>
                      </a:cxn>
                      <a:cxn ang="T99">
                        <a:pos x="T42" y="T43"/>
                      </a:cxn>
                      <a:cxn ang="T100">
                        <a:pos x="T44" y="T45"/>
                      </a:cxn>
                      <a:cxn ang="T101">
                        <a:pos x="T46" y="T47"/>
                      </a:cxn>
                      <a:cxn ang="T102">
                        <a:pos x="T48" y="T49"/>
                      </a:cxn>
                      <a:cxn ang="T103">
                        <a:pos x="T50" y="T51"/>
                      </a:cxn>
                      <a:cxn ang="T104">
                        <a:pos x="T52" y="T53"/>
                      </a:cxn>
                      <a:cxn ang="T105">
                        <a:pos x="T54" y="T55"/>
                      </a:cxn>
                      <a:cxn ang="T106">
                        <a:pos x="T56" y="T57"/>
                      </a:cxn>
                      <a:cxn ang="T107">
                        <a:pos x="T58" y="T59"/>
                      </a:cxn>
                      <a:cxn ang="T108">
                        <a:pos x="T60" y="T61"/>
                      </a:cxn>
                      <a:cxn ang="T109">
                        <a:pos x="T62" y="T63"/>
                      </a:cxn>
                      <a:cxn ang="T110">
                        <a:pos x="T64" y="T65"/>
                      </a:cxn>
                      <a:cxn ang="T111">
                        <a:pos x="T66" y="T67"/>
                      </a:cxn>
                      <a:cxn ang="T112">
                        <a:pos x="T68" y="T69"/>
                      </a:cxn>
                      <a:cxn ang="T113">
                        <a:pos x="T70" y="T71"/>
                      </a:cxn>
                      <a:cxn ang="T114">
                        <a:pos x="T72" y="T73"/>
                      </a:cxn>
                      <a:cxn ang="T115">
                        <a:pos x="T74" y="T75"/>
                      </a:cxn>
                      <a:cxn ang="T116">
                        <a:pos x="T76" y="T77"/>
                      </a:cxn>
                    </a:cxnLst>
                    <a:rect l="T117" t="T118" r="T119" b="T120"/>
                    <a:pathLst>
                      <a:path w="256" h="270">
                        <a:moveTo>
                          <a:pt x="2" y="188"/>
                        </a:moveTo>
                        <a:lnTo>
                          <a:pt x="8" y="178"/>
                        </a:lnTo>
                        <a:lnTo>
                          <a:pt x="10" y="172"/>
                        </a:lnTo>
                        <a:lnTo>
                          <a:pt x="14" y="172"/>
                        </a:lnTo>
                        <a:lnTo>
                          <a:pt x="20" y="170"/>
                        </a:lnTo>
                        <a:lnTo>
                          <a:pt x="18" y="176"/>
                        </a:lnTo>
                        <a:lnTo>
                          <a:pt x="20" y="180"/>
                        </a:lnTo>
                        <a:lnTo>
                          <a:pt x="24" y="174"/>
                        </a:lnTo>
                        <a:lnTo>
                          <a:pt x="26" y="174"/>
                        </a:lnTo>
                        <a:lnTo>
                          <a:pt x="28" y="172"/>
                        </a:lnTo>
                        <a:lnTo>
                          <a:pt x="30" y="174"/>
                        </a:lnTo>
                        <a:lnTo>
                          <a:pt x="32" y="176"/>
                        </a:lnTo>
                        <a:lnTo>
                          <a:pt x="34" y="178"/>
                        </a:lnTo>
                        <a:lnTo>
                          <a:pt x="38" y="176"/>
                        </a:lnTo>
                        <a:lnTo>
                          <a:pt x="42" y="174"/>
                        </a:lnTo>
                        <a:lnTo>
                          <a:pt x="104" y="174"/>
                        </a:lnTo>
                        <a:lnTo>
                          <a:pt x="106" y="166"/>
                        </a:lnTo>
                        <a:lnTo>
                          <a:pt x="108" y="158"/>
                        </a:lnTo>
                        <a:lnTo>
                          <a:pt x="104" y="158"/>
                        </a:lnTo>
                        <a:lnTo>
                          <a:pt x="102" y="156"/>
                        </a:lnTo>
                        <a:lnTo>
                          <a:pt x="90" y="0"/>
                        </a:lnTo>
                        <a:lnTo>
                          <a:pt x="118" y="0"/>
                        </a:lnTo>
                        <a:lnTo>
                          <a:pt x="208" y="68"/>
                        </a:lnTo>
                        <a:lnTo>
                          <a:pt x="208" y="72"/>
                        </a:lnTo>
                        <a:lnTo>
                          <a:pt x="212" y="76"/>
                        </a:lnTo>
                        <a:lnTo>
                          <a:pt x="220" y="84"/>
                        </a:lnTo>
                        <a:lnTo>
                          <a:pt x="230" y="88"/>
                        </a:lnTo>
                        <a:lnTo>
                          <a:pt x="242" y="92"/>
                        </a:lnTo>
                        <a:lnTo>
                          <a:pt x="242" y="106"/>
                        </a:lnTo>
                        <a:lnTo>
                          <a:pt x="256" y="104"/>
                        </a:lnTo>
                        <a:lnTo>
                          <a:pt x="256" y="154"/>
                        </a:lnTo>
                        <a:lnTo>
                          <a:pt x="252" y="162"/>
                        </a:lnTo>
                        <a:lnTo>
                          <a:pt x="248" y="170"/>
                        </a:lnTo>
                        <a:lnTo>
                          <a:pt x="240" y="174"/>
                        </a:lnTo>
                        <a:lnTo>
                          <a:pt x="230" y="176"/>
                        </a:lnTo>
                        <a:lnTo>
                          <a:pt x="218" y="176"/>
                        </a:lnTo>
                        <a:lnTo>
                          <a:pt x="206" y="178"/>
                        </a:lnTo>
                        <a:lnTo>
                          <a:pt x="186" y="184"/>
                        </a:lnTo>
                        <a:lnTo>
                          <a:pt x="150" y="196"/>
                        </a:lnTo>
                        <a:lnTo>
                          <a:pt x="146" y="198"/>
                        </a:lnTo>
                        <a:lnTo>
                          <a:pt x="144" y="200"/>
                        </a:lnTo>
                        <a:lnTo>
                          <a:pt x="142" y="206"/>
                        </a:lnTo>
                        <a:lnTo>
                          <a:pt x="138" y="212"/>
                        </a:lnTo>
                        <a:lnTo>
                          <a:pt x="136" y="212"/>
                        </a:lnTo>
                        <a:lnTo>
                          <a:pt x="132" y="212"/>
                        </a:lnTo>
                        <a:lnTo>
                          <a:pt x="124" y="212"/>
                        </a:lnTo>
                        <a:lnTo>
                          <a:pt x="124" y="222"/>
                        </a:lnTo>
                        <a:lnTo>
                          <a:pt x="124" y="228"/>
                        </a:lnTo>
                        <a:lnTo>
                          <a:pt x="122" y="232"/>
                        </a:lnTo>
                        <a:lnTo>
                          <a:pt x="116" y="236"/>
                        </a:lnTo>
                        <a:lnTo>
                          <a:pt x="110" y="240"/>
                        </a:lnTo>
                        <a:lnTo>
                          <a:pt x="108" y="244"/>
                        </a:lnTo>
                        <a:lnTo>
                          <a:pt x="108" y="248"/>
                        </a:lnTo>
                        <a:lnTo>
                          <a:pt x="106" y="256"/>
                        </a:lnTo>
                        <a:lnTo>
                          <a:pt x="104" y="264"/>
                        </a:lnTo>
                        <a:lnTo>
                          <a:pt x="100" y="266"/>
                        </a:lnTo>
                        <a:lnTo>
                          <a:pt x="94" y="270"/>
                        </a:lnTo>
                        <a:lnTo>
                          <a:pt x="90" y="264"/>
                        </a:lnTo>
                        <a:lnTo>
                          <a:pt x="82" y="266"/>
                        </a:lnTo>
                        <a:lnTo>
                          <a:pt x="76" y="268"/>
                        </a:lnTo>
                        <a:lnTo>
                          <a:pt x="70" y="270"/>
                        </a:lnTo>
                        <a:lnTo>
                          <a:pt x="64" y="268"/>
                        </a:lnTo>
                        <a:lnTo>
                          <a:pt x="62" y="266"/>
                        </a:lnTo>
                        <a:lnTo>
                          <a:pt x="58" y="252"/>
                        </a:lnTo>
                        <a:lnTo>
                          <a:pt x="54" y="240"/>
                        </a:lnTo>
                        <a:lnTo>
                          <a:pt x="50" y="234"/>
                        </a:lnTo>
                        <a:lnTo>
                          <a:pt x="44" y="232"/>
                        </a:lnTo>
                        <a:lnTo>
                          <a:pt x="42" y="234"/>
                        </a:lnTo>
                        <a:lnTo>
                          <a:pt x="40" y="236"/>
                        </a:lnTo>
                        <a:lnTo>
                          <a:pt x="34" y="236"/>
                        </a:lnTo>
                        <a:lnTo>
                          <a:pt x="20" y="234"/>
                        </a:lnTo>
                        <a:lnTo>
                          <a:pt x="10" y="232"/>
                        </a:lnTo>
                        <a:lnTo>
                          <a:pt x="10" y="224"/>
                        </a:lnTo>
                        <a:lnTo>
                          <a:pt x="10" y="218"/>
                        </a:lnTo>
                        <a:lnTo>
                          <a:pt x="8" y="210"/>
                        </a:lnTo>
                        <a:lnTo>
                          <a:pt x="4" y="200"/>
                        </a:lnTo>
                        <a:lnTo>
                          <a:pt x="0" y="186"/>
                        </a:lnTo>
                        <a:lnTo>
                          <a:pt x="2" y="186"/>
                        </a:lnTo>
                        <a:lnTo>
                          <a:pt x="2" y="18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12" name="îṣḷidé"/>
                  <p:cNvSpPr/>
                  <p:nvPr/>
                </p:nvSpPr>
                <p:spPr bwMode="auto">
                  <a:xfrm>
                    <a:off x="4339600" y="3147529"/>
                    <a:ext cx="436576" cy="362874"/>
                  </a:xfrm>
                  <a:custGeom>
                    <a:avLst/>
                    <a:gdLst>
                      <a:gd name="T0" fmla="*/ 2147483647 w 249"/>
                      <a:gd name="T1" fmla="*/ 2147483647 h 216"/>
                      <a:gd name="T2" fmla="*/ 2147483647 w 249"/>
                      <a:gd name="T3" fmla="*/ 2147483647 h 216"/>
                      <a:gd name="T4" fmla="*/ 2147483647 w 249"/>
                      <a:gd name="T5" fmla="*/ 0 h 216"/>
                      <a:gd name="T6" fmla="*/ 2147483647 w 249"/>
                      <a:gd name="T7" fmla="*/ 0 h 216"/>
                      <a:gd name="T8" fmla="*/ 2147483647 w 249"/>
                      <a:gd name="T9" fmla="*/ 2147483647 h 216"/>
                      <a:gd name="T10" fmla="*/ 2147483647 w 249"/>
                      <a:gd name="T11" fmla="*/ 2147483647 h 216"/>
                      <a:gd name="T12" fmla="*/ 2147483647 w 249"/>
                      <a:gd name="T13" fmla="*/ 2147483647 h 216"/>
                      <a:gd name="T14" fmla="*/ 2147483647 w 249"/>
                      <a:gd name="T15" fmla="*/ 2147483647 h 216"/>
                      <a:gd name="T16" fmla="*/ 0 w 249"/>
                      <a:gd name="T17" fmla="*/ 2147483647 h 216"/>
                      <a:gd name="T18" fmla="*/ 2147483647 w 249"/>
                      <a:gd name="T19" fmla="*/ 2147483647 h 216"/>
                      <a:gd name="T20" fmla="*/ 2147483647 w 249"/>
                      <a:gd name="T21" fmla="*/ 2147483647 h 216"/>
                      <a:gd name="T22" fmla="*/ 2147483647 w 249"/>
                      <a:gd name="T23" fmla="*/ 2147483647 h 216"/>
                      <a:gd name="T24" fmla="*/ 2147483647 w 249"/>
                      <a:gd name="T25" fmla="*/ 2147483647 h 216"/>
                      <a:gd name="T26" fmla="*/ 2147483647 w 249"/>
                      <a:gd name="T27" fmla="*/ 2147483647 h 216"/>
                      <a:gd name="T28" fmla="*/ 2147483647 w 249"/>
                      <a:gd name="T29" fmla="*/ 2147483647 h 216"/>
                      <a:gd name="T30" fmla="*/ 2147483647 w 249"/>
                      <a:gd name="T31" fmla="*/ 2147483647 h 216"/>
                      <a:gd name="T32" fmla="*/ 2147483647 w 249"/>
                      <a:gd name="T33" fmla="*/ 2147483647 h 216"/>
                      <a:gd name="T34" fmla="*/ 2147483647 w 249"/>
                      <a:gd name="T35" fmla="*/ 2147483647 h 216"/>
                      <a:gd name="T36" fmla="*/ 2147483647 w 249"/>
                      <a:gd name="T37" fmla="*/ 2147483647 h 216"/>
                      <a:gd name="T38" fmla="*/ 2147483647 w 249"/>
                      <a:gd name="T39" fmla="*/ 2147483647 h 216"/>
                      <a:gd name="T40" fmla="*/ 2147483647 w 249"/>
                      <a:gd name="T41" fmla="*/ 2147483647 h 216"/>
                      <a:gd name="T42" fmla="*/ 2147483647 w 249"/>
                      <a:gd name="T43" fmla="*/ 2147483647 h 216"/>
                      <a:gd name="T44" fmla="*/ 2147483647 w 249"/>
                      <a:gd name="T45" fmla="*/ 2147483647 h 216"/>
                      <a:gd name="T46" fmla="*/ 2147483647 w 249"/>
                      <a:gd name="T47" fmla="*/ 2147483647 h 216"/>
                      <a:gd name="T48" fmla="*/ 2147483647 w 249"/>
                      <a:gd name="T49" fmla="*/ 2147483647 h 216"/>
                      <a:gd name="T50" fmla="*/ 2147483647 w 249"/>
                      <a:gd name="T51" fmla="*/ 2147483647 h 216"/>
                      <a:gd name="T52" fmla="*/ 2147483647 w 249"/>
                      <a:gd name="T53" fmla="*/ 2147483647 h 216"/>
                      <a:gd name="T54" fmla="*/ 2147483647 w 249"/>
                      <a:gd name="T55" fmla="*/ 2147483647 h 216"/>
                      <a:gd name="T56" fmla="*/ 2147483647 w 249"/>
                      <a:gd name="T57" fmla="*/ 2147483647 h 216"/>
                      <a:gd name="T58" fmla="*/ 2147483647 w 249"/>
                      <a:gd name="T59" fmla="*/ 2147483647 h 216"/>
                      <a:gd name="T60" fmla="*/ 2147483647 w 249"/>
                      <a:gd name="T61" fmla="*/ 2147483647 h 216"/>
                      <a:gd name="T62" fmla="*/ 2147483647 w 249"/>
                      <a:gd name="T63" fmla="*/ 2147483647 h 216"/>
                      <a:gd name="T64" fmla="*/ 2147483647 w 249"/>
                      <a:gd name="T65" fmla="*/ 2147483647 h 216"/>
                      <a:gd name="T66" fmla="*/ 2147483647 w 249"/>
                      <a:gd name="T67" fmla="*/ 2147483647 h 216"/>
                      <a:gd name="T68" fmla="*/ 2147483647 w 249"/>
                      <a:gd name="T69" fmla="*/ 2147483647 h 216"/>
                      <a:gd name="T70" fmla="*/ 2147483647 w 249"/>
                      <a:gd name="T71" fmla="*/ 2147483647 h 216"/>
                      <a:gd name="T72" fmla="*/ 2147483647 w 249"/>
                      <a:gd name="T73" fmla="*/ 2147483647 h 216"/>
                      <a:gd name="T74" fmla="*/ 2147483647 w 249"/>
                      <a:gd name="T75" fmla="*/ 2147483647 h 216"/>
                      <a:gd name="T76" fmla="*/ 2147483647 w 249"/>
                      <a:gd name="T77" fmla="*/ 2147483647 h 216"/>
                      <a:gd name="T78" fmla="*/ 2147483647 w 249"/>
                      <a:gd name="T79" fmla="*/ 2147483647 h 216"/>
                      <a:gd name="T80" fmla="*/ 2147483647 w 249"/>
                      <a:gd name="T81" fmla="*/ 2147483647 h 21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249"/>
                      <a:gd name="T124" fmla="*/ 0 h 216"/>
                      <a:gd name="T125" fmla="*/ 249 w 249"/>
                      <a:gd name="T126" fmla="*/ 216 h 216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249" h="216">
                        <a:moveTo>
                          <a:pt x="219" y="14"/>
                        </a:moveTo>
                        <a:lnTo>
                          <a:pt x="215" y="8"/>
                        </a:lnTo>
                        <a:lnTo>
                          <a:pt x="211" y="4"/>
                        </a:lnTo>
                        <a:lnTo>
                          <a:pt x="205" y="2"/>
                        </a:lnTo>
                        <a:lnTo>
                          <a:pt x="199" y="0"/>
                        </a:lnTo>
                        <a:lnTo>
                          <a:pt x="190" y="0"/>
                        </a:lnTo>
                        <a:lnTo>
                          <a:pt x="186" y="0"/>
                        </a:lnTo>
                        <a:lnTo>
                          <a:pt x="184" y="0"/>
                        </a:lnTo>
                        <a:lnTo>
                          <a:pt x="114" y="48"/>
                        </a:lnTo>
                        <a:lnTo>
                          <a:pt x="86" y="76"/>
                        </a:lnTo>
                        <a:lnTo>
                          <a:pt x="62" y="78"/>
                        </a:lnTo>
                        <a:lnTo>
                          <a:pt x="62" y="128"/>
                        </a:lnTo>
                        <a:lnTo>
                          <a:pt x="58" y="136"/>
                        </a:lnTo>
                        <a:lnTo>
                          <a:pt x="54" y="144"/>
                        </a:lnTo>
                        <a:lnTo>
                          <a:pt x="46" y="148"/>
                        </a:lnTo>
                        <a:lnTo>
                          <a:pt x="36" y="150"/>
                        </a:lnTo>
                        <a:lnTo>
                          <a:pt x="16" y="152"/>
                        </a:lnTo>
                        <a:lnTo>
                          <a:pt x="0" y="156"/>
                        </a:lnTo>
                        <a:lnTo>
                          <a:pt x="0" y="166"/>
                        </a:lnTo>
                        <a:lnTo>
                          <a:pt x="4" y="172"/>
                        </a:lnTo>
                        <a:lnTo>
                          <a:pt x="8" y="174"/>
                        </a:lnTo>
                        <a:lnTo>
                          <a:pt x="12" y="178"/>
                        </a:lnTo>
                        <a:lnTo>
                          <a:pt x="14" y="182"/>
                        </a:lnTo>
                        <a:lnTo>
                          <a:pt x="14" y="186"/>
                        </a:lnTo>
                        <a:lnTo>
                          <a:pt x="14" y="190"/>
                        </a:lnTo>
                        <a:lnTo>
                          <a:pt x="14" y="194"/>
                        </a:lnTo>
                        <a:lnTo>
                          <a:pt x="18" y="198"/>
                        </a:lnTo>
                        <a:lnTo>
                          <a:pt x="24" y="198"/>
                        </a:lnTo>
                        <a:lnTo>
                          <a:pt x="30" y="200"/>
                        </a:lnTo>
                        <a:lnTo>
                          <a:pt x="32" y="204"/>
                        </a:lnTo>
                        <a:lnTo>
                          <a:pt x="32" y="206"/>
                        </a:lnTo>
                        <a:lnTo>
                          <a:pt x="42" y="206"/>
                        </a:lnTo>
                        <a:lnTo>
                          <a:pt x="46" y="212"/>
                        </a:lnTo>
                        <a:lnTo>
                          <a:pt x="52" y="216"/>
                        </a:lnTo>
                        <a:lnTo>
                          <a:pt x="56" y="202"/>
                        </a:lnTo>
                        <a:lnTo>
                          <a:pt x="60" y="188"/>
                        </a:lnTo>
                        <a:lnTo>
                          <a:pt x="64" y="184"/>
                        </a:lnTo>
                        <a:lnTo>
                          <a:pt x="70" y="180"/>
                        </a:lnTo>
                        <a:lnTo>
                          <a:pt x="76" y="176"/>
                        </a:lnTo>
                        <a:lnTo>
                          <a:pt x="86" y="176"/>
                        </a:lnTo>
                        <a:lnTo>
                          <a:pt x="88" y="176"/>
                        </a:lnTo>
                        <a:lnTo>
                          <a:pt x="92" y="178"/>
                        </a:lnTo>
                        <a:lnTo>
                          <a:pt x="98" y="184"/>
                        </a:lnTo>
                        <a:lnTo>
                          <a:pt x="104" y="188"/>
                        </a:lnTo>
                        <a:lnTo>
                          <a:pt x="106" y="190"/>
                        </a:lnTo>
                        <a:lnTo>
                          <a:pt x="110" y="192"/>
                        </a:lnTo>
                        <a:lnTo>
                          <a:pt x="114" y="190"/>
                        </a:lnTo>
                        <a:lnTo>
                          <a:pt x="114" y="188"/>
                        </a:lnTo>
                        <a:lnTo>
                          <a:pt x="116" y="186"/>
                        </a:lnTo>
                        <a:lnTo>
                          <a:pt x="120" y="186"/>
                        </a:lnTo>
                        <a:lnTo>
                          <a:pt x="128" y="186"/>
                        </a:lnTo>
                        <a:lnTo>
                          <a:pt x="132" y="190"/>
                        </a:lnTo>
                        <a:lnTo>
                          <a:pt x="136" y="192"/>
                        </a:lnTo>
                        <a:lnTo>
                          <a:pt x="142" y="194"/>
                        </a:lnTo>
                        <a:lnTo>
                          <a:pt x="150" y="192"/>
                        </a:lnTo>
                        <a:lnTo>
                          <a:pt x="156" y="188"/>
                        </a:lnTo>
                        <a:lnTo>
                          <a:pt x="162" y="186"/>
                        </a:lnTo>
                        <a:lnTo>
                          <a:pt x="170" y="184"/>
                        </a:lnTo>
                        <a:lnTo>
                          <a:pt x="176" y="184"/>
                        </a:lnTo>
                        <a:lnTo>
                          <a:pt x="180" y="186"/>
                        </a:lnTo>
                        <a:lnTo>
                          <a:pt x="184" y="186"/>
                        </a:lnTo>
                        <a:lnTo>
                          <a:pt x="193" y="188"/>
                        </a:lnTo>
                        <a:lnTo>
                          <a:pt x="197" y="186"/>
                        </a:lnTo>
                        <a:lnTo>
                          <a:pt x="203" y="184"/>
                        </a:lnTo>
                        <a:lnTo>
                          <a:pt x="213" y="176"/>
                        </a:lnTo>
                        <a:lnTo>
                          <a:pt x="215" y="166"/>
                        </a:lnTo>
                        <a:lnTo>
                          <a:pt x="217" y="158"/>
                        </a:lnTo>
                        <a:lnTo>
                          <a:pt x="221" y="150"/>
                        </a:lnTo>
                        <a:lnTo>
                          <a:pt x="225" y="144"/>
                        </a:lnTo>
                        <a:lnTo>
                          <a:pt x="235" y="132"/>
                        </a:lnTo>
                        <a:lnTo>
                          <a:pt x="239" y="126"/>
                        </a:lnTo>
                        <a:lnTo>
                          <a:pt x="243" y="118"/>
                        </a:lnTo>
                        <a:lnTo>
                          <a:pt x="243" y="76"/>
                        </a:lnTo>
                        <a:lnTo>
                          <a:pt x="243" y="72"/>
                        </a:lnTo>
                        <a:lnTo>
                          <a:pt x="245" y="68"/>
                        </a:lnTo>
                        <a:lnTo>
                          <a:pt x="247" y="64"/>
                        </a:lnTo>
                        <a:lnTo>
                          <a:pt x="249" y="58"/>
                        </a:lnTo>
                        <a:lnTo>
                          <a:pt x="247" y="48"/>
                        </a:lnTo>
                        <a:lnTo>
                          <a:pt x="241" y="34"/>
                        </a:lnTo>
                        <a:lnTo>
                          <a:pt x="235" y="22"/>
                        </a:lnTo>
                        <a:lnTo>
                          <a:pt x="231" y="8"/>
                        </a:lnTo>
                        <a:lnTo>
                          <a:pt x="229" y="8"/>
                        </a:lnTo>
                        <a:lnTo>
                          <a:pt x="219" y="1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13" name="îśļïďè"/>
                  <p:cNvSpPr/>
                  <p:nvPr/>
                </p:nvSpPr>
                <p:spPr bwMode="auto">
                  <a:xfrm>
                    <a:off x="4711448" y="3147529"/>
                    <a:ext cx="294725" cy="491771"/>
                  </a:xfrm>
                  <a:custGeom>
                    <a:avLst/>
                    <a:gdLst>
                      <a:gd name="T0" fmla="*/ 2147483647 w 168"/>
                      <a:gd name="T1" fmla="*/ 2147483647 h 294"/>
                      <a:gd name="T2" fmla="*/ 2147483647 w 168"/>
                      <a:gd name="T3" fmla="*/ 2147483647 h 294"/>
                      <a:gd name="T4" fmla="*/ 2147483647 w 168"/>
                      <a:gd name="T5" fmla="*/ 2147483647 h 294"/>
                      <a:gd name="T6" fmla="*/ 2147483647 w 168"/>
                      <a:gd name="T7" fmla="*/ 2147483647 h 294"/>
                      <a:gd name="T8" fmla="*/ 2147483647 w 168"/>
                      <a:gd name="T9" fmla="*/ 2147483647 h 294"/>
                      <a:gd name="T10" fmla="*/ 2147483647 w 168"/>
                      <a:gd name="T11" fmla="*/ 2147483647 h 294"/>
                      <a:gd name="T12" fmla="*/ 2147483647 w 168"/>
                      <a:gd name="T13" fmla="*/ 2147483647 h 294"/>
                      <a:gd name="T14" fmla="*/ 2147483647 w 168"/>
                      <a:gd name="T15" fmla="*/ 2147483647 h 294"/>
                      <a:gd name="T16" fmla="*/ 2147483647 w 168"/>
                      <a:gd name="T17" fmla="*/ 2147483647 h 294"/>
                      <a:gd name="T18" fmla="*/ 2147483647 w 168"/>
                      <a:gd name="T19" fmla="*/ 2147483647 h 294"/>
                      <a:gd name="T20" fmla="*/ 2147483647 w 168"/>
                      <a:gd name="T21" fmla="*/ 2147483647 h 294"/>
                      <a:gd name="T22" fmla="*/ 2147483647 w 168"/>
                      <a:gd name="T23" fmla="*/ 2147483647 h 294"/>
                      <a:gd name="T24" fmla="*/ 2147483647 w 168"/>
                      <a:gd name="T25" fmla="*/ 2147483647 h 294"/>
                      <a:gd name="T26" fmla="*/ 2147483647 w 168"/>
                      <a:gd name="T27" fmla="*/ 2147483647 h 294"/>
                      <a:gd name="T28" fmla="*/ 2147483647 w 168"/>
                      <a:gd name="T29" fmla="*/ 2147483647 h 294"/>
                      <a:gd name="T30" fmla="*/ 2147483647 w 168"/>
                      <a:gd name="T31" fmla="*/ 2147483647 h 294"/>
                      <a:gd name="T32" fmla="*/ 2147483647 w 168"/>
                      <a:gd name="T33" fmla="*/ 2147483647 h 294"/>
                      <a:gd name="T34" fmla="*/ 2147483647 w 168"/>
                      <a:gd name="T35" fmla="*/ 2147483647 h 294"/>
                      <a:gd name="T36" fmla="*/ 2147483647 w 168"/>
                      <a:gd name="T37" fmla="*/ 2147483647 h 294"/>
                      <a:gd name="T38" fmla="*/ 2147483647 w 168"/>
                      <a:gd name="T39" fmla="*/ 2147483647 h 294"/>
                      <a:gd name="T40" fmla="*/ 2147483647 w 168"/>
                      <a:gd name="T41" fmla="*/ 2147483647 h 294"/>
                      <a:gd name="T42" fmla="*/ 2147483647 w 168"/>
                      <a:gd name="T43" fmla="*/ 2147483647 h 294"/>
                      <a:gd name="T44" fmla="*/ 2147483647 w 168"/>
                      <a:gd name="T45" fmla="*/ 2147483647 h 294"/>
                      <a:gd name="T46" fmla="*/ 2147483647 w 168"/>
                      <a:gd name="T47" fmla="*/ 2147483647 h 294"/>
                      <a:gd name="T48" fmla="*/ 2147483647 w 168"/>
                      <a:gd name="T49" fmla="*/ 2147483647 h 294"/>
                      <a:gd name="T50" fmla="*/ 2147483647 w 168"/>
                      <a:gd name="T51" fmla="*/ 2147483647 h 294"/>
                      <a:gd name="T52" fmla="*/ 2147483647 w 168"/>
                      <a:gd name="T53" fmla="*/ 2147483647 h 294"/>
                      <a:gd name="T54" fmla="*/ 2147483647 w 168"/>
                      <a:gd name="T55" fmla="*/ 2147483647 h 294"/>
                      <a:gd name="T56" fmla="*/ 2147483647 w 168"/>
                      <a:gd name="T57" fmla="*/ 2147483647 h 294"/>
                      <a:gd name="T58" fmla="*/ 2147483647 w 168"/>
                      <a:gd name="T59" fmla="*/ 2147483647 h 294"/>
                      <a:gd name="T60" fmla="*/ 2147483647 w 168"/>
                      <a:gd name="T61" fmla="*/ 2147483647 h 294"/>
                      <a:gd name="T62" fmla="*/ 2147483647 w 168"/>
                      <a:gd name="T63" fmla="*/ 2147483647 h 294"/>
                      <a:gd name="T64" fmla="*/ 2147483647 w 168"/>
                      <a:gd name="T65" fmla="*/ 2147483647 h 294"/>
                      <a:gd name="T66" fmla="*/ 2147483647 w 168"/>
                      <a:gd name="T67" fmla="*/ 2147483647 h 294"/>
                      <a:gd name="T68" fmla="*/ 2147483647 w 168"/>
                      <a:gd name="T69" fmla="*/ 2147483647 h 294"/>
                      <a:gd name="T70" fmla="*/ 2147483647 w 168"/>
                      <a:gd name="T71" fmla="*/ 2147483647 h 294"/>
                      <a:gd name="T72" fmla="*/ 2147483647 w 168"/>
                      <a:gd name="T73" fmla="*/ 2147483647 h 294"/>
                      <a:gd name="T74" fmla="*/ 2147483647 w 168"/>
                      <a:gd name="T75" fmla="*/ 2147483647 h 294"/>
                      <a:gd name="T76" fmla="*/ 2147483647 w 168"/>
                      <a:gd name="T77" fmla="*/ 2147483647 h 294"/>
                      <a:gd name="T78" fmla="*/ 2147483647 w 168"/>
                      <a:gd name="T79" fmla="*/ 2147483647 h 294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w 168"/>
                      <a:gd name="T121" fmla="*/ 0 h 294"/>
                      <a:gd name="T122" fmla="*/ 168 w 168"/>
                      <a:gd name="T123" fmla="*/ 294 h 294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T120" t="T121" r="T122" b="T123"/>
                    <a:pathLst>
                      <a:path w="168" h="294">
                        <a:moveTo>
                          <a:pt x="162" y="68"/>
                        </a:moveTo>
                        <a:lnTo>
                          <a:pt x="168" y="138"/>
                        </a:lnTo>
                        <a:lnTo>
                          <a:pt x="158" y="140"/>
                        </a:lnTo>
                        <a:lnTo>
                          <a:pt x="152" y="144"/>
                        </a:lnTo>
                        <a:lnTo>
                          <a:pt x="148" y="150"/>
                        </a:lnTo>
                        <a:lnTo>
                          <a:pt x="146" y="158"/>
                        </a:lnTo>
                        <a:lnTo>
                          <a:pt x="142" y="164"/>
                        </a:lnTo>
                        <a:lnTo>
                          <a:pt x="140" y="172"/>
                        </a:lnTo>
                        <a:lnTo>
                          <a:pt x="140" y="190"/>
                        </a:lnTo>
                        <a:lnTo>
                          <a:pt x="138" y="194"/>
                        </a:lnTo>
                        <a:lnTo>
                          <a:pt x="134" y="200"/>
                        </a:lnTo>
                        <a:lnTo>
                          <a:pt x="134" y="202"/>
                        </a:lnTo>
                        <a:lnTo>
                          <a:pt x="136" y="202"/>
                        </a:lnTo>
                        <a:lnTo>
                          <a:pt x="144" y="206"/>
                        </a:lnTo>
                        <a:lnTo>
                          <a:pt x="146" y="214"/>
                        </a:lnTo>
                        <a:lnTo>
                          <a:pt x="148" y="216"/>
                        </a:lnTo>
                        <a:lnTo>
                          <a:pt x="150" y="220"/>
                        </a:lnTo>
                        <a:lnTo>
                          <a:pt x="152" y="228"/>
                        </a:lnTo>
                        <a:lnTo>
                          <a:pt x="146" y="228"/>
                        </a:lnTo>
                        <a:lnTo>
                          <a:pt x="142" y="228"/>
                        </a:lnTo>
                        <a:lnTo>
                          <a:pt x="138" y="230"/>
                        </a:lnTo>
                        <a:lnTo>
                          <a:pt x="130" y="238"/>
                        </a:lnTo>
                        <a:lnTo>
                          <a:pt x="126" y="246"/>
                        </a:lnTo>
                        <a:lnTo>
                          <a:pt x="122" y="256"/>
                        </a:lnTo>
                        <a:lnTo>
                          <a:pt x="120" y="258"/>
                        </a:lnTo>
                        <a:lnTo>
                          <a:pt x="118" y="260"/>
                        </a:lnTo>
                        <a:lnTo>
                          <a:pt x="108" y="262"/>
                        </a:lnTo>
                        <a:lnTo>
                          <a:pt x="90" y="264"/>
                        </a:lnTo>
                        <a:lnTo>
                          <a:pt x="88" y="270"/>
                        </a:lnTo>
                        <a:lnTo>
                          <a:pt x="86" y="276"/>
                        </a:lnTo>
                        <a:lnTo>
                          <a:pt x="82" y="280"/>
                        </a:lnTo>
                        <a:lnTo>
                          <a:pt x="76" y="284"/>
                        </a:lnTo>
                        <a:lnTo>
                          <a:pt x="64" y="288"/>
                        </a:lnTo>
                        <a:lnTo>
                          <a:pt x="52" y="290"/>
                        </a:lnTo>
                        <a:lnTo>
                          <a:pt x="48" y="288"/>
                        </a:lnTo>
                        <a:lnTo>
                          <a:pt x="46" y="286"/>
                        </a:lnTo>
                        <a:lnTo>
                          <a:pt x="42" y="288"/>
                        </a:lnTo>
                        <a:lnTo>
                          <a:pt x="38" y="292"/>
                        </a:lnTo>
                        <a:lnTo>
                          <a:pt x="38" y="294"/>
                        </a:lnTo>
                        <a:lnTo>
                          <a:pt x="36" y="292"/>
                        </a:lnTo>
                        <a:lnTo>
                          <a:pt x="34" y="282"/>
                        </a:lnTo>
                        <a:lnTo>
                          <a:pt x="30" y="274"/>
                        </a:lnTo>
                        <a:lnTo>
                          <a:pt x="20" y="264"/>
                        </a:lnTo>
                        <a:lnTo>
                          <a:pt x="12" y="256"/>
                        </a:lnTo>
                        <a:lnTo>
                          <a:pt x="8" y="252"/>
                        </a:lnTo>
                        <a:lnTo>
                          <a:pt x="10" y="250"/>
                        </a:lnTo>
                        <a:lnTo>
                          <a:pt x="12" y="248"/>
                        </a:lnTo>
                        <a:lnTo>
                          <a:pt x="18" y="246"/>
                        </a:lnTo>
                        <a:lnTo>
                          <a:pt x="36" y="246"/>
                        </a:lnTo>
                        <a:lnTo>
                          <a:pt x="28" y="240"/>
                        </a:lnTo>
                        <a:lnTo>
                          <a:pt x="28" y="236"/>
                        </a:lnTo>
                        <a:lnTo>
                          <a:pt x="26" y="230"/>
                        </a:lnTo>
                        <a:lnTo>
                          <a:pt x="28" y="212"/>
                        </a:lnTo>
                        <a:lnTo>
                          <a:pt x="26" y="206"/>
                        </a:lnTo>
                        <a:lnTo>
                          <a:pt x="22" y="200"/>
                        </a:lnTo>
                        <a:lnTo>
                          <a:pt x="16" y="192"/>
                        </a:lnTo>
                        <a:lnTo>
                          <a:pt x="12" y="186"/>
                        </a:lnTo>
                        <a:lnTo>
                          <a:pt x="10" y="188"/>
                        </a:lnTo>
                        <a:lnTo>
                          <a:pt x="8" y="186"/>
                        </a:lnTo>
                        <a:lnTo>
                          <a:pt x="4" y="182"/>
                        </a:lnTo>
                        <a:lnTo>
                          <a:pt x="0" y="176"/>
                        </a:lnTo>
                        <a:lnTo>
                          <a:pt x="2" y="166"/>
                        </a:lnTo>
                        <a:lnTo>
                          <a:pt x="4" y="158"/>
                        </a:lnTo>
                        <a:lnTo>
                          <a:pt x="8" y="150"/>
                        </a:lnTo>
                        <a:lnTo>
                          <a:pt x="12" y="144"/>
                        </a:lnTo>
                        <a:lnTo>
                          <a:pt x="22" y="132"/>
                        </a:lnTo>
                        <a:lnTo>
                          <a:pt x="26" y="126"/>
                        </a:lnTo>
                        <a:lnTo>
                          <a:pt x="30" y="118"/>
                        </a:lnTo>
                        <a:lnTo>
                          <a:pt x="30" y="76"/>
                        </a:lnTo>
                        <a:lnTo>
                          <a:pt x="30" y="72"/>
                        </a:lnTo>
                        <a:lnTo>
                          <a:pt x="32" y="68"/>
                        </a:lnTo>
                        <a:lnTo>
                          <a:pt x="34" y="64"/>
                        </a:lnTo>
                        <a:lnTo>
                          <a:pt x="36" y="58"/>
                        </a:lnTo>
                        <a:lnTo>
                          <a:pt x="34" y="48"/>
                        </a:lnTo>
                        <a:lnTo>
                          <a:pt x="28" y="34"/>
                        </a:lnTo>
                        <a:lnTo>
                          <a:pt x="22" y="22"/>
                        </a:lnTo>
                        <a:lnTo>
                          <a:pt x="18" y="8"/>
                        </a:lnTo>
                        <a:lnTo>
                          <a:pt x="20" y="8"/>
                        </a:lnTo>
                        <a:lnTo>
                          <a:pt x="36" y="0"/>
                        </a:lnTo>
                        <a:lnTo>
                          <a:pt x="162" y="70"/>
                        </a:lnTo>
                        <a:lnTo>
                          <a:pt x="162" y="6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14" name="iṥ1ïdê"/>
                  <p:cNvSpPr/>
                  <p:nvPr/>
                </p:nvSpPr>
                <p:spPr bwMode="auto">
                  <a:xfrm>
                    <a:off x="5500592" y="3462767"/>
                    <a:ext cx="57844" cy="67251"/>
                  </a:xfrm>
                  <a:custGeom>
                    <a:avLst/>
                    <a:gdLst>
                      <a:gd name="T0" fmla="*/ 2147483647 w 32"/>
                      <a:gd name="T1" fmla="*/ 0 h 40"/>
                      <a:gd name="T2" fmla="*/ 2147483647 w 32"/>
                      <a:gd name="T3" fmla="*/ 2147483647 h 40"/>
                      <a:gd name="T4" fmla="*/ 2147483647 w 32"/>
                      <a:gd name="T5" fmla="*/ 2147483647 h 40"/>
                      <a:gd name="T6" fmla="*/ 2147483647 w 32"/>
                      <a:gd name="T7" fmla="*/ 2147483647 h 40"/>
                      <a:gd name="T8" fmla="*/ 2147483647 w 32"/>
                      <a:gd name="T9" fmla="*/ 2147483647 h 40"/>
                      <a:gd name="T10" fmla="*/ 2147483647 w 32"/>
                      <a:gd name="T11" fmla="*/ 2147483647 h 40"/>
                      <a:gd name="T12" fmla="*/ 2147483647 w 32"/>
                      <a:gd name="T13" fmla="*/ 2147483647 h 40"/>
                      <a:gd name="T14" fmla="*/ 2147483647 w 32"/>
                      <a:gd name="T15" fmla="*/ 2147483647 h 40"/>
                      <a:gd name="T16" fmla="*/ 2147483647 w 32"/>
                      <a:gd name="T17" fmla="*/ 2147483647 h 40"/>
                      <a:gd name="T18" fmla="*/ 2147483647 w 32"/>
                      <a:gd name="T19" fmla="*/ 2147483647 h 40"/>
                      <a:gd name="T20" fmla="*/ 0 w 32"/>
                      <a:gd name="T21" fmla="*/ 2147483647 h 40"/>
                      <a:gd name="T22" fmla="*/ 2147483647 w 32"/>
                      <a:gd name="T23" fmla="*/ 2147483647 h 40"/>
                      <a:gd name="T24" fmla="*/ 2147483647 w 32"/>
                      <a:gd name="T25" fmla="*/ 2147483647 h 40"/>
                      <a:gd name="T26" fmla="*/ 2147483647 w 32"/>
                      <a:gd name="T27" fmla="*/ 2147483647 h 40"/>
                      <a:gd name="T28" fmla="*/ 2147483647 w 32"/>
                      <a:gd name="T29" fmla="*/ 0 h 40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w 32"/>
                      <a:gd name="T46" fmla="*/ 0 h 40"/>
                      <a:gd name="T47" fmla="*/ 32 w 32"/>
                      <a:gd name="T48" fmla="*/ 40 h 40"/>
                    </a:gdLst>
                    <a:ahLst/>
                    <a:cxnLst>
                      <a:cxn ang="T30">
                        <a:pos x="T0" y="T1"/>
                      </a:cxn>
                      <a:cxn ang="T31">
                        <a:pos x="T2" y="T3"/>
                      </a:cxn>
                      <a:cxn ang="T32">
                        <a:pos x="T4" y="T5"/>
                      </a:cxn>
                      <a:cxn ang="T33">
                        <a:pos x="T6" y="T7"/>
                      </a:cxn>
                      <a:cxn ang="T34">
                        <a:pos x="T8" y="T9"/>
                      </a:cxn>
                      <a:cxn ang="T35">
                        <a:pos x="T10" y="T11"/>
                      </a:cxn>
                      <a:cxn ang="T36">
                        <a:pos x="T12" y="T13"/>
                      </a:cxn>
                      <a:cxn ang="T37">
                        <a:pos x="T14" y="T15"/>
                      </a:cxn>
                      <a:cxn ang="T38">
                        <a:pos x="T16" y="T17"/>
                      </a:cxn>
                      <a:cxn ang="T39">
                        <a:pos x="T18" y="T19"/>
                      </a:cxn>
                      <a:cxn ang="T40">
                        <a:pos x="T20" y="T21"/>
                      </a:cxn>
                      <a:cxn ang="T41">
                        <a:pos x="T22" y="T23"/>
                      </a:cxn>
                      <a:cxn ang="T42">
                        <a:pos x="T24" y="T25"/>
                      </a:cxn>
                      <a:cxn ang="T43">
                        <a:pos x="T26" y="T27"/>
                      </a:cxn>
                      <a:cxn ang="T44">
                        <a:pos x="T28" y="T29"/>
                      </a:cxn>
                    </a:cxnLst>
                    <a:rect l="T45" t="T46" r="T47" b="T48"/>
                    <a:pathLst>
                      <a:path w="32" h="40">
                        <a:moveTo>
                          <a:pt x="16" y="0"/>
                        </a:moveTo>
                        <a:lnTo>
                          <a:pt x="24" y="8"/>
                        </a:lnTo>
                        <a:lnTo>
                          <a:pt x="30" y="14"/>
                        </a:lnTo>
                        <a:lnTo>
                          <a:pt x="32" y="20"/>
                        </a:lnTo>
                        <a:lnTo>
                          <a:pt x="30" y="26"/>
                        </a:lnTo>
                        <a:lnTo>
                          <a:pt x="26" y="30"/>
                        </a:lnTo>
                        <a:lnTo>
                          <a:pt x="22" y="34"/>
                        </a:lnTo>
                        <a:lnTo>
                          <a:pt x="16" y="38"/>
                        </a:lnTo>
                        <a:lnTo>
                          <a:pt x="6" y="40"/>
                        </a:lnTo>
                        <a:lnTo>
                          <a:pt x="2" y="38"/>
                        </a:lnTo>
                        <a:lnTo>
                          <a:pt x="0" y="32"/>
                        </a:lnTo>
                        <a:lnTo>
                          <a:pt x="2" y="24"/>
                        </a:lnTo>
                        <a:lnTo>
                          <a:pt x="8" y="16"/>
                        </a:lnTo>
                        <a:lnTo>
                          <a:pt x="22" y="6"/>
                        </a:lnTo>
                        <a:lnTo>
                          <a:pt x="16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15" name="iśḷïḑe"/>
                  <p:cNvSpPr/>
                  <p:nvPr/>
                </p:nvSpPr>
                <p:spPr bwMode="auto">
                  <a:xfrm>
                    <a:off x="5259580" y="3314255"/>
                    <a:ext cx="413165" cy="442734"/>
                  </a:xfrm>
                  <a:custGeom>
                    <a:avLst/>
                    <a:gdLst>
                      <a:gd name="T0" fmla="*/ 2147483647 w 236"/>
                      <a:gd name="T1" fmla="*/ 2147483647 h 264"/>
                      <a:gd name="T2" fmla="*/ 2147483647 w 236"/>
                      <a:gd name="T3" fmla="*/ 2147483647 h 264"/>
                      <a:gd name="T4" fmla="*/ 2147483647 w 236"/>
                      <a:gd name="T5" fmla="*/ 2147483647 h 264"/>
                      <a:gd name="T6" fmla="*/ 2147483647 w 236"/>
                      <a:gd name="T7" fmla="*/ 2147483647 h 264"/>
                      <a:gd name="T8" fmla="*/ 2147483647 w 236"/>
                      <a:gd name="T9" fmla="*/ 2147483647 h 264"/>
                      <a:gd name="T10" fmla="*/ 2147483647 w 236"/>
                      <a:gd name="T11" fmla="*/ 2147483647 h 264"/>
                      <a:gd name="T12" fmla="*/ 2147483647 w 236"/>
                      <a:gd name="T13" fmla="*/ 2147483647 h 264"/>
                      <a:gd name="T14" fmla="*/ 2147483647 w 236"/>
                      <a:gd name="T15" fmla="*/ 2147483647 h 264"/>
                      <a:gd name="T16" fmla="*/ 2147483647 w 236"/>
                      <a:gd name="T17" fmla="*/ 2147483647 h 264"/>
                      <a:gd name="T18" fmla="*/ 2147483647 w 236"/>
                      <a:gd name="T19" fmla="*/ 2147483647 h 264"/>
                      <a:gd name="T20" fmla="*/ 2147483647 w 236"/>
                      <a:gd name="T21" fmla="*/ 2147483647 h 264"/>
                      <a:gd name="T22" fmla="*/ 2147483647 w 236"/>
                      <a:gd name="T23" fmla="*/ 2147483647 h 264"/>
                      <a:gd name="T24" fmla="*/ 2147483647 w 236"/>
                      <a:gd name="T25" fmla="*/ 2147483647 h 264"/>
                      <a:gd name="T26" fmla="*/ 2147483647 w 236"/>
                      <a:gd name="T27" fmla="*/ 2147483647 h 264"/>
                      <a:gd name="T28" fmla="*/ 2147483647 w 236"/>
                      <a:gd name="T29" fmla="*/ 2147483647 h 264"/>
                      <a:gd name="T30" fmla="*/ 2147483647 w 236"/>
                      <a:gd name="T31" fmla="*/ 2147483647 h 264"/>
                      <a:gd name="T32" fmla="*/ 2147483647 w 236"/>
                      <a:gd name="T33" fmla="*/ 2147483647 h 264"/>
                      <a:gd name="T34" fmla="*/ 2147483647 w 236"/>
                      <a:gd name="T35" fmla="*/ 2147483647 h 264"/>
                      <a:gd name="T36" fmla="*/ 2147483647 w 236"/>
                      <a:gd name="T37" fmla="*/ 2147483647 h 264"/>
                      <a:gd name="T38" fmla="*/ 2147483647 w 236"/>
                      <a:gd name="T39" fmla="*/ 2147483647 h 264"/>
                      <a:gd name="T40" fmla="*/ 2147483647 w 236"/>
                      <a:gd name="T41" fmla="*/ 2147483647 h 264"/>
                      <a:gd name="T42" fmla="*/ 2147483647 w 236"/>
                      <a:gd name="T43" fmla="*/ 2147483647 h 264"/>
                      <a:gd name="T44" fmla="*/ 2147483647 w 236"/>
                      <a:gd name="T45" fmla="*/ 2147483647 h 264"/>
                      <a:gd name="T46" fmla="*/ 2147483647 w 236"/>
                      <a:gd name="T47" fmla="*/ 2147483647 h 264"/>
                      <a:gd name="T48" fmla="*/ 2147483647 w 236"/>
                      <a:gd name="T49" fmla="*/ 2147483647 h 264"/>
                      <a:gd name="T50" fmla="*/ 2147483647 w 236"/>
                      <a:gd name="T51" fmla="*/ 2147483647 h 264"/>
                      <a:gd name="T52" fmla="*/ 2147483647 w 236"/>
                      <a:gd name="T53" fmla="*/ 2147483647 h 264"/>
                      <a:gd name="T54" fmla="*/ 2147483647 w 236"/>
                      <a:gd name="T55" fmla="*/ 2147483647 h 264"/>
                      <a:gd name="T56" fmla="*/ 2147483647 w 236"/>
                      <a:gd name="T57" fmla="*/ 2147483647 h 264"/>
                      <a:gd name="T58" fmla="*/ 2147483647 w 236"/>
                      <a:gd name="T59" fmla="*/ 2147483647 h 264"/>
                      <a:gd name="T60" fmla="*/ 0 w 236"/>
                      <a:gd name="T61" fmla="*/ 2147483647 h 264"/>
                      <a:gd name="T62" fmla="*/ 2147483647 w 236"/>
                      <a:gd name="T63" fmla="*/ 2147483647 h 264"/>
                      <a:gd name="T64" fmla="*/ 2147483647 w 236"/>
                      <a:gd name="T65" fmla="*/ 2147483647 h 264"/>
                      <a:gd name="T66" fmla="*/ 2147483647 w 236"/>
                      <a:gd name="T67" fmla="*/ 2147483647 h 264"/>
                      <a:gd name="T68" fmla="*/ 2147483647 w 236"/>
                      <a:gd name="T69" fmla="*/ 2147483647 h 264"/>
                      <a:gd name="T70" fmla="*/ 2147483647 w 236"/>
                      <a:gd name="T71" fmla="*/ 2147483647 h 264"/>
                      <a:gd name="T72" fmla="*/ 2147483647 w 236"/>
                      <a:gd name="T73" fmla="*/ 2147483647 h 264"/>
                      <a:gd name="T74" fmla="*/ 2147483647 w 236"/>
                      <a:gd name="T75" fmla="*/ 2147483647 h 264"/>
                      <a:gd name="T76" fmla="*/ 2147483647 w 236"/>
                      <a:gd name="T77" fmla="*/ 2147483647 h 264"/>
                      <a:gd name="T78" fmla="*/ 2147483647 w 236"/>
                      <a:gd name="T79" fmla="*/ 2147483647 h 264"/>
                      <a:gd name="T80" fmla="*/ 2147483647 w 236"/>
                      <a:gd name="T81" fmla="*/ 2147483647 h 264"/>
                      <a:gd name="T82" fmla="*/ 2147483647 w 236"/>
                      <a:gd name="T83" fmla="*/ 2147483647 h 264"/>
                      <a:gd name="T84" fmla="*/ 2147483647 w 236"/>
                      <a:gd name="T85" fmla="*/ 2147483647 h 264"/>
                      <a:gd name="T86" fmla="*/ 2147483647 w 236"/>
                      <a:gd name="T87" fmla="*/ 2147483647 h 264"/>
                      <a:gd name="T88" fmla="*/ 2147483647 w 236"/>
                      <a:gd name="T89" fmla="*/ 2147483647 h 264"/>
                      <a:gd name="T90" fmla="*/ 2147483647 w 236"/>
                      <a:gd name="T91" fmla="*/ 2147483647 h 264"/>
                      <a:gd name="T92" fmla="*/ 2147483647 w 236"/>
                      <a:gd name="T93" fmla="*/ 2147483647 h 264"/>
                      <a:gd name="T94" fmla="*/ 2147483647 w 236"/>
                      <a:gd name="T95" fmla="*/ 2147483647 h 264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w 236"/>
                      <a:gd name="T145" fmla="*/ 0 h 264"/>
                      <a:gd name="T146" fmla="*/ 236 w 236"/>
                      <a:gd name="T147" fmla="*/ 264 h 264"/>
                    </a:gdLst>
                    <a:ahLst/>
                    <a:cxnLst>
                      <a:cxn ang="T96">
                        <a:pos x="T0" y="T1"/>
                      </a:cxn>
                      <a:cxn ang="T97">
                        <a:pos x="T2" y="T3"/>
                      </a:cxn>
                      <a:cxn ang="T98">
                        <a:pos x="T4" y="T5"/>
                      </a:cxn>
                      <a:cxn ang="T99">
                        <a:pos x="T6" y="T7"/>
                      </a:cxn>
                      <a:cxn ang="T100">
                        <a:pos x="T8" y="T9"/>
                      </a:cxn>
                      <a:cxn ang="T101">
                        <a:pos x="T10" y="T11"/>
                      </a:cxn>
                      <a:cxn ang="T102">
                        <a:pos x="T12" y="T13"/>
                      </a:cxn>
                      <a:cxn ang="T103">
                        <a:pos x="T14" y="T15"/>
                      </a:cxn>
                      <a:cxn ang="T104">
                        <a:pos x="T16" y="T17"/>
                      </a:cxn>
                      <a:cxn ang="T105">
                        <a:pos x="T18" y="T19"/>
                      </a:cxn>
                      <a:cxn ang="T106">
                        <a:pos x="T20" y="T21"/>
                      </a:cxn>
                      <a:cxn ang="T107">
                        <a:pos x="T22" y="T23"/>
                      </a:cxn>
                      <a:cxn ang="T108">
                        <a:pos x="T24" y="T25"/>
                      </a:cxn>
                      <a:cxn ang="T109">
                        <a:pos x="T26" y="T27"/>
                      </a:cxn>
                      <a:cxn ang="T110">
                        <a:pos x="T28" y="T29"/>
                      </a:cxn>
                      <a:cxn ang="T111">
                        <a:pos x="T30" y="T31"/>
                      </a:cxn>
                      <a:cxn ang="T112">
                        <a:pos x="T32" y="T33"/>
                      </a:cxn>
                      <a:cxn ang="T113">
                        <a:pos x="T34" y="T35"/>
                      </a:cxn>
                      <a:cxn ang="T114">
                        <a:pos x="T36" y="T37"/>
                      </a:cxn>
                      <a:cxn ang="T115">
                        <a:pos x="T38" y="T39"/>
                      </a:cxn>
                      <a:cxn ang="T116">
                        <a:pos x="T40" y="T41"/>
                      </a:cxn>
                      <a:cxn ang="T117">
                        <a:pos x="T42" y="T43"/>
                      </a:cxn>
                      <a:cxn ang="T118">
                        <a:pos x="T44" y="T45"/>
                      </a:cxn>
                      <a:cxn ang="T119">
                        <a:pos x="T46" y="T47"/>
                      </a:cxn>
                      <a:cxn ang="T120">
                        <a:pos x="T48" y="T49"/>
                      </a:cxn>
                      <a:cxn ang="T121">
                        <a:pos x="T50" y="T51"/>
                      </a:cxn>
                      <a:cxn ang="T122">
                        <a:pos x="T52" y="T53"/>
                      </a:cxn>
                      <a:cxn ang="T123">
                        <a:pos x="T54" y="T55"/>
                      </a:cxn>
                      <a:cxn ang="T124">
                        <a:pos x="T56" y="T57"/>
                      </a:cxn>
                      <a:cxn ang="T125">
                        <a:pos x="T58" y="T59"/>
                      </a:cxn>
                      <a:cxn ang="T126">
                        <a:pos x="T60" y="T61"/>
                      </a:cxn>
                      <a:cxn ang="T127">
                        <a:pos x="T62" y="T63"/>
                      </a:cxn>
                      <a:cxn ang="T128">
                        <a:pos x="T64" y="T65"/>
                      </a:cxn>
                      <a:cxn ang="T129">
                        <a:pos x="T66" y="T67"/>
                      </a:cxn>
                      <a:cxn ang="T130">
                        <a:pos x="T68" y="T69"/>
                      </a:cxn>
                      <a:cxn ang="T131">
                        <a:pos x="T70" y="T71"/>
                      </a:cxn>
                      <a:cxn ang="T132">
                        <a:pos x="T72" y="T73"/>
                      </a:cxn>
                      <a:cxn ang="T133">
                        <a:pos x="T74" y="T75"/>
                      </a:cxn>
                      <a:cxn ang="T134">
                        <a:pos x="T76" y="T77"/>
                      </a:cxn>
                      <a:cxn ang="T135">
                        <a:pos x="T78" y="T79"/>
                      </a:cxn>
                      <a:cxn ang="T136">
                        <a:pos x="T80" y="T81"/>
                      </a:cxn>
                      <a:cxn ang="T137">
                        <a:pos x="T82" y="T83"/>
                      </a:cxn>
                      <a:cxn ang="T138">
                        <a:pos x="T84" y="T85"/>
                      </a:cxn>
                      <a:cxn ang="T139">
                        <a:pos x="T86" y="T87"/>
                      </a:cxn>
                      <a:cxn ang="T140">
                        <a:pos x="T88" y="T89"/>
                      </a:cxn>
                      <a:cxn ang="T141">
                        <a:pos x="T90" y="T91"/>
                      </a:cxn>
                      <a:cxn ang="T142">
                        <a:pos x="T92" y="T93"/>
                      </a:cxn>
                      <a:cxn ang="T143">
                        <a:pos x="T94" y="T95"/>
                      </a:cxn>
                    </a:cxnLst>
                    <a:rect l="T144" t="T145" r="T146" b="T147"/>
                    <a:pathLst>
                      <a:path w="236" h="264">
                        <a:moveTo>
                          <a:pt x="160" y="94"/>
                        </a:moveTo>
                        <a:lnTo>
                          <a:pt x="154" y="88"/>
                        </a:lnTo>
                        <a:lnTo>
                          <a:pt x="160" y="94"/>
                        </a:lnTo>
                        <a:lnTo>
                          <a:pt x="146" y="104"/>
                        </a:lnTo>
                        <a:lnTo>
                          <a:pt x="140" y="112"/>
                        </a:lnTo>
                        <a:lnTo>
                          <a:pt x="138" y="120"/>
                        </a:lnTo>
                        <a:lnTo>
                          <a:pt x="140" y="126"/>
                        </a:lnTo>
                        <a:lnTo>
                          <a:pt x="144" y="128"/>
                        </a:lnTo>
                        <a:lnTo>
                          <a:pt x="152" y="126"/>
                        </a:lnTo>
                        <a:lnTo>
                          <a:pt x="158" y="124"/>
                        </a:lnTo>
                        <a:lnTo>
                          <a:pt x="158" y="132"/>
                        </a:lnTo>
                        <a:lnTo>
                          <a:pt x="160" y="140"/>
                        </a:lnTo>
                        <a:lnTo>
                          <a:pt x="164" y="152"/>
                        </a:lnTo>
                        <a:lnTo>
                          <a:pt x="174" y="160"/>
                        </a:lnTo>
                        <a:lnTo>
                          <a:pt x="184" y="168"/>
                        </a:lnTo>
                        <a:lnTo>
                          <a:pt x="196" y="172"/>
                        </a:lnTo>
                        <a:lnTo>
                          <a:pt x="210" y="178"/>
                        </a:lnTo>
                        <a:lnTo>
                          <a:pt x="222" y="180"/>
                        </a:lnTo>
                        <a:lnTo>
                          <a:pt x="236" y="182"/>
                        </a:lnTo>
                        <a:lnTo>
                          <a:pt x="230" y="194"/>
                        </a:lnTo>
                        <a:lnTo>
                          <a:pt x="220" y="202"/>
                        </a:lnTo>
                        <a:lnTo>
                          <a:pt x="204" y="222"/>
                        </a:lnTo>
                        <a:lnTo>
                          <a:pt x="200" y="230"/>
                        </a:lnTo>
                        <a:lnTo>
                          <a:pt x="196" y="234"/>
                        </a:lnTo>
                        <a:lnTo>
                          <a:pt x="194" y="236"/>
                        </a:lnTo>
                        <a:lnTo>
                          <a:pt x="190" y="238"/>
                        </a:lnTo>
                        <a:lnTo>
                          <a:pt x="186" y="236"/>
                        </a:lnTo>
                        <a:lnTo>
                          <a:pt x="180" y="236"/>
                        </a:lnTo>
                        <a:lnTo>
                          <a:pt x="174" y="238"/>
                        </a:lnTo>
                        <a:lnTo>
                          <a:pt x="168" y="242"/>
                        </a:lnTo>
                        <a:lnTo>
                          <a:pt x="160" y="246"/>
                        </a:lnTo>
                        <a:lnTo>
                          <a:pt x="150" y="254"/>
                        </a:lnTo>
                        <a:lnTo>
                          <a:pt x="144" y="256"/>
                        </a:lnTo>
                        <a:lnTo>
                          <a:pt x="138" y="256"/>
                        </a:lnTo>
                        <a:lnTo>
                          <a:pt x="134" y="256"/>
                        </a:lnTo>
                        <a:lnTo>
                          <a:pt x="130" y="252"/>
                        </a:lnTo>
                        <a:lnTo>
                          <a:pt x="128" y="250"/>
                        </a:lnTo>
                        <a:lnTo>
                          <a:pt x="124" y="250"/>
                        </a:lnTo>
                        <a:lnTo>
                          <a:pt x="120" y="250"/>
                        </a:lnTo>
                        <a:lnTo>
                          <a:pt x="118" y="252"/>
                        </a:lnTo>
                        <a:lnTo>
                          <a:pt x="114" y="256"/>
                        </a:lnTo>
                        <a:lnTo>
                          <a:pt x="108" y="262"/>
                        </a:lnTo>
                        <a:lnTo>
                          <a:pt x="108" y="264"/>
                        </a:lnTo>
                        <a:lnTo>
                          <a:pt x="104" y="264"/>
                        </a:lnTo>
                        <a:lnTo>
                          <a:pt x="96" y="264"/>
                        </a:lnTo>
                        <a:lnTo>
                          <a:pt x="88" y="260"/>
                        </a:lnTo>
                        <a:lnTo>
                          <a:pt x="76" y="254"/>
                        </a:lnTo>
                        <a:lnTo>
                          <a:pt x="62" y="250"/>
                        </a:lnTo>
                        <a:lnTo>
                          <a:pt x="54" y="248"/>
                        </a:lnTo>
                        <a:lnTo>
                          <a:pt x="46" y="246"/>
                        </a:lnTo>
                        <a:lnTo>
                          <a:pt x="48" y="246"/>
                        </a:lnTo>
                        <a:lnTo>
                          <a:pt x="44" y="238"/>
                        </a:lnTo>
                        <a:lnTo>
                          <a:pt x="40" y="232"/>
                        </a:lnTo>
                        <a:lnTo>
                          <a:pt x="36" y="226"/>
                        </a:lnTo>
                        <a:lnTo>
                          <a:pt x="32" y="222"/>
                        </a:lnTo>
                        <a:lnTo>
                          <a:pt x="30" y="208"/>
                        </a:lnTo>
                        <a:lnTo>
                          <a:pt x="26" y="204"/>
                        </a:lnTo>
                        <a:lnTo>
                          <a:pt x="24" y="200"/>
                        </a:lnTo>
                        <a:lnTo>
                          <a:pt x="10" y="192"/>
                        </a:lnTo>
                        <a:lnTo>
                          <a:pt x="4" y="186"/>
                        </a:lnTo>
                        <a:lnTo>
                          <a:pt x="0" y="182"/>
                        </a:lnTo>
                        <a:lnTo>
                          <a:pt x="0" y="180"/>
                        </a:lnTo>
                        <a:lnTo>
                          <a:pt x="2" y="178"/>
                        </a:lnTo>
                        <a:lnTo>
                          <a:pt x="6" y="176"/>
                        </a:lnTo>
                        <a:lnTo>
                          <a:pt x="12" y="174"/>
                        </a:lnTo>
                        <a:lnTo>
                          <a:pt x="16" y="170"/>
                        </a:lnTo>
                        <a:lnTo>
                          <a:pt x="18" y="160"/>
                        </a:lnTo>
                        <a:lnTo>
                          <a:pt x="18" y="152"/>
                        </a:lnTo>
                        <a:lnTo>
                          <a:pt x="18" y="142"/>
                        </a:lnTo>
                        <a:lnTo>
                          <a:pt x="20" y="134"/>
                        </a:lnTo>
                        <a:lnTo>
                          <a:pt x="24" y="132"/>
                        </a:lnTo>
                        <a:lnTo>
                          <a:pt x="30" y="130"/>
                        </a:lnTo>
                        <a:lnTo>
                          <a:pt x="32" y="120"/>
                        </a:lnTo>
                        <a:lnTo>
                          <a:pt x="34" y="112"/>
                        </a:lnTo>
                        <a:lnTo>
                          <a:pt x="42" y="98"/>
                        </a:lnTo>
                        <a:lnTo>
                          <a:pt x="52" y="86"/>
                        </a:lnTo>
                        <a:lnTo>
                          <a:pt x="52" y="78"/>
                        </a:lnTo>
                        <a:lnTo>
                          <a:pt x="52" y="70"/>
                        </a:lnTo>
                        <a:lnTo>
                          <a:pt x="52" y="46"/>
                        </a:lnTo>
                        <a:lnTo>
                          <a:pt x="54" y="42"/>
                        </a:lnTo>
                        <a:lnTo>
                          <a:pt x="56" y="34"/>
                        </a:lnTo>
                        <a:lnTo>
                          <a:pt x="58" y="28"/>
                        </a:lnTo>
                        <a:lnTo>
                          <a:pt x="58" y="16"/>
                        </a:lnTo>
                        <a:lnTo>
                          <a:pt x="66" y="14"/>
                        </a:lnTo>
                        <a:lnTo>
                          <a:pt x="74" y="10"/>
                        </a:lnTo>
                        <a:lnTo>
                          <a:pt x="80" y="4"/>
                        </a:lnTo>
                        <a:lnTo>
                          <a:pt x="84" y="0"/>
                        </a:lnTo>
                        <a:lnTo>
                          <a:pt x="90" y="10"/>
                        </a:lnTo>
                        <a:lnTo>
                          <a:pt x="96" y="28"/>
                        </a:lnTo>
                        <a:lnTo>
                          <a:pt x="102" y="40"/>
                        </a:lnTo>
                        <a:lnTo>
                          <a:pt x="104" y="44"/>
                        </a:lnTo>
                        <a:lnTo>
                          <a:pt x="110" y="46"/>
                        </a:lnTo>
                        <a:lnTo>
                          <a:pt x="126" y="56"/>
                        </a:lnTo>
                        <a:lnTo>
                          <a:pt x="138" y="68"/>
                        </a:lnTo>
                        <a:lnTo>
                          <a:pt x="154" y="88"/>
                        </a:lnTo>
                        <a:lnTo>
                          <a:pt x="160" y="9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16" name="íšḷîḍé"/>
                  <p:cNvSpPr/>
                  <p:nvPr/>
                </p:nvSpPr>
                <p:spPr bwMode="auto">
                  <a:xfrm>
                    <a:off x="4743125" y="3530018"/>
                    <a:ext cx="362208" cy="250789"/>
                  </a:xfrm>
                  <a:custGeom>
                    <a:avLst/>
                    <a:gdLst>
                      <a:gd name="T0" fmla="*/ 2147483647 w 206"/>
                      <a:gd name="T1" fmla="*/ 2147483647 h 152"/>
                      <a:gd name="T2" fmla="*/ 2147483647 w 206"/>
                      <a:gd name="T3" fmla="*/ 2147483647 h 152"/>
                      <a:gd name="T4" fmla="*/ 2147483647 w 206"/>
                      <a:gd name="T5" fmla="*/ 2147483647 h 152"/>
                      <a:gd name="T6" fmla="*/ 2147483647 w 206"/>
                      <a:gd name="T7" fmla="*/ 2147483647 h 152"/>
                      <a:gd name="T8" fmla="*/ 2147483647 w 206"/>
                      <a:gd name="T9" fmla="*/ 2147483647 h 152"/>
                      <a:gd name="T10" fmla="*/ 2147483647 w 206"/>
                      <a:gd name="T11" fmla="*/ 2147483647 h 152"/>
                      <a:gd name="T12" fmla="*/ 2147483647 w 206"/>
                      <a:gd name="T13" fmla="*/ 2147483647 h 152"/>
                      <a:gd name="T14" fmla="*/ 2147483647 w 206"/>
                      <a:gd name="T15" fmla="*/ 2147483647 h 152"/>
                      <a:gd name="T16" fmla="*/ 2147483647 w 206"/>
                      <a:gd name="T17" fmla="*/ 2147483647 h 152"/>
                      <a:gd name="T18" fmla="*/ 2147483647 w 206"/>
                      <a:gd name="T19" fmla="*/ 2147483647 h 152"/>
                      <a:gd name="T20" fmla="*/ 2147483647 w 206"/>
                      <a:gd name="T21" fmla="*/ 0 h 152"/>
                      <a:gd name="T22" fmla="*/ 2147483647 w 206"/>
                      <a:gd name="T23" fmla="*/ 0 h 152"/>
                      <a:gd name="T24" fmla="*/ 2147483647 w 206"/>
                      <a:gd name="T25" fmla="*/ 0 h 152"/>
                      <a:gd name="T26" fmla="*/ 2147483647 w 206"/>
                      <a:gd name="T27" fmla="*/ 2147483647 h 152"/>
                      <a:gd name="T28" fmla="*/ 2147483647 w 206"/>
                      <a:gd name="T29" fmla="*/ 2147483647 h 152"/>
                      <a:gd name="T30" fmla="*/ 2147483647 w 206"/>
                      <a:gd name="T31" fmla="*/ 2147483647 h 152"/>
                      <a:gd name="T32" fmla="*/ 2147483647 w 206"/>
                      <a:gd name="T33" fmla="*/ 2147483647 h 152"/>
                      <a:gd name="T34" fmla="*/ 2147483647 w 206"/>
                      <a:gd name="T35" fmla="*/ 2147483647 h 152"/>
                      <a:gd name="T36" fmla="*/ 2147483647 w 206"/>
                      <a:gd name="T37" fmla="*/ 2147483647 h 152"/>
                      <a:gd name="T38" fmla="*/ 2147483647 w 206"/>
                      <a:gd name="T39" fmla="*/ 2147483647 h 152"/>
                      <a:gd name="T40" fmla="*/ 2147483647 w 206"/>
                      <a:gd name="T41" fmla="*/ 2147483647 h 152"/>
                      <a:gd name="T42" fmla="*/ 2147483647 w 206"/>
                      <a:gd name="T43" fmla="*/ 2147483647 h 152"/>
                      <a:gd name="T44" fmla="*/ 2147483647 w 206"/>
                      <a:gd name="T45" fmla="*/ 2147483647 h 152"/>
                      <a:gd name="T46" fmla="*/ 2147483647 w 206"/>
                      <a:gd name="T47" fmla="*/ 2147483647 h 152"/>
                      <a:gd name="T48" fmla="*/ 0 w 206"/>
                      <a:gd name="T49" fmla="*/ 2147483647 h 152"/>
                      <a:gd name="T50" fmla="*/ 2147483647 w 206"/>
                      <a:gd name="T51" fmla="*/ 2147483647 h 152"/>
                      <a:gd name="T52" fmla="*/ 2147483647 w 206"/>
                      <a:gd name="T53" fmla="*/ 2147483647 h 152"/>
                      <a:gd name="T54" fmla="*/ 2147483647 w 206"/>
                      <a:gd name="T55" fmla="*/ 2147483647 h 152"/>
                      <a:gd name="T56" fmla="*/ 2147483647 w 206"/>
                      <a:gd name="T57" fmla="*/ 2147483647 h 152"/>
                      <a:gd name="T58" fmla="*/ 2147483647 w 206"/>
                      <a:gd name="T59" fmla="*/ 2147483647 h 152"/>
                      <a:gd name="T60" fmla="*/ 2147483647 w 206"/>
                      <a:gd name="T61" fmla="*/ 2147483647 h 152"/>
                      <a:gd name="T62" fmla="*/ 2147483647 w 206"/>
                      <a:gd name="T63" fmla="*/ 2147483647 h 152"/>
                      <a:gd name="T64" fmla="*/ 2147483647 w 206"/>
                      <a:gd name="T65" fmla="*/ 2147483647 h 152"/>
                      <a:gd name="T66" fmla="*/ 2147483647 w 206"/>
                      <a:gd name="T67" fmla="*/ 2147483647 h 152"/>
                      <a:gd name="T68" fmla="*/ 2147483647 w 206"/>
                      <a:gd name="T69" fmla="*/ 2147483647 h 152"/>
                      <a:gd name="T70" fmla="*/ 2147483647 w 206"/>
                      <a:gd name="T71" fmla="*/ 2147483647 h 152"/>
                      <a:gd name="T72" fmla="*/ 2147483647 w 206"/>
                      <a:gd name="T73" fmla="*/ 2147483647 h 152"/>
                      <a:gd name="T74" fmla="*/ 2147483647 w 206"/>
                      <a:gd name="T75" fmla="*/ 2147483647 h 152"/>
                      <a:gd name="T76" fmla="*/ 2147483647 w 206"/>
                      <a:gd name="T77" fmla="*/ 2147483647 h 152"/>
                      <a:gd name="T78" fmla="*/ 2147483647 w 206"/>
                      <a:gd name="T79" fmla="*/ 2147483647 h 152"/>
                      <a:gd name="T80" fmla="*/ 2147483647 w 206"/>
                      <a:gd name="T81" fmla="*/ 2147483647 h 152"/>
                      <a:gd name="T82" fmla="*/ 2147483647 w 206"/>
                      <a:gd name="T83" fmla="*/ 2147483647 h 152"/>
                      <a:gd name="T84" fmla="*/ 2147483647 w 206"/>
                      <a:gd name="T85" fmla="*/ 2147483647 h 152"/>
                      <a:gd name="T86" fmla="*/ 2147483647 w 206"/>
                      <a:gd name="T87" fmla="*/ 2147483647 h 152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w 206"/>
                      <a:gd name="T133" fmla="*/ 0 h 152"/>
                      <a:gd name="T134" fmla="*/ 206 w 206"/>
                      <a:gd name="T135" fmla="*/ 152 h 152"/>
                    </a:gdLst>
                    <a:ahLst/>
                    <a:cxnLst>
                      <a:cxn ang="T88">
                        <a:pos x="T0" y="T1"/>
                      </a:cxn>
                      <a:cxn ang="T89">
                        <a:pos x="T2" y="T3"/>
                      </a:cxn>
                      <a:cxn ang="T90">
                        <a:pos x="T4" y="T5"/>
                      </a:cxn>
                      <a:cxn ang="T91">
                        <a:pos x="T6" y="T7"/>
                      </a:cxn>
                      <a:cxn ang="T92">
                        <a:pos x="T8" y="T9"/>
                      </a:cxn>
                      <a:cxn ang="T93">
                        <a:pos x="T10" y="T11"/>
                      </a:cxn>
                      <a:cxn ang="T94">
                        <a:pos x="T12" y="T13"/>
                      </a:cxn>
                      <a:cxn ang="T95">
                        <a:pos x="T14" y="T15"/>
                      </a:cxn>
                      <a:cxn ang="T96">
                        <a:pos x="T16" y="T17"/>
                      </a:cxn>
                      <a:cxn ang="T97">
                        <a:pos x="T18" y="T19"/>
                      </a:cxn>
                      <a:cxn ang="T98">
                        <a:pos x="T20" y="T21"/>
                      </a:cxn>
                      <a:cxn ang="T99">
                        <a:pos x="T22" y="T23"/>
                      </a:cxn>
                      <a:cxn ang="T100">
                        <a:pos x="T24" y="T25"/>
                      </a:cxn>
                      <a:cxn ang="T101">
                        <a:pos x="T26" y="T27"/>
                      </a:cxn>
                      <a:cxn ang="T102">
                        <a:pos x="T28" y="T29"/>
                      </a:cxn>
                      <a:cxn ang="T103">
                        <a:pos x="T30" y="T31"/>
                      </a:cxn>
                      <a:cxn ang="T104">
                        <a:pos x="T32" y="T33"/>
                      </a:cxn>
                      <a:cxn ang="T105">
                        <a:pos x="T34" y="T35"/>
                      </a:cxn>
                      <a:cxn ang="T106">
                        <a:pos x="T36" y="T37"/>
                      </a:cxn>
                      <a:cxn ang="T107">
                        <a:pos x="T38" y="T39"/>
                      </a:cxn>
                      <a:cxn ang="T108">
                        <a:pos x="T40" y="T41"/>
                      </a:cxn>
                      <a:cxn ang="T109">
                        <a:pos x="T42" y="T43"/>
                      </a:cxn>
                      <a:cxn ang="T110">
                        <a:pos x="T44" y="T45"/>
                      </a:cxn>
                      <a:cxn ang="T111">
                        <a:pos x="T46" y="T47"/>
                      </a:cxn>
                      <a:cxn ang="T112">
                        <a:pos x="T48" y="T49"/>
                      </a:cxn>
                      <a:cxn ang="T113">
                        <a:pos x="T50" y="T51"/>
                      </a:cxn>
                      <a:cxn ang="T114">
                        <a:pos x="T52" y="T53"/>
                      </a:cxn>
                      <a:cxn ang="T115">
                        <a:pos x="T54" y="T55"/>
                      </a:cxn>
                      <a:cxn ang="T116">
                        <a:pos x="T56" y="T57"/>
                      </a:cxn>
                      <a:cxn ang="T117">
                        <a:pos x="T58" y="T59"/>
                      </a:cxn>
                      <a:cxn ang="T118">
                        <a:pos x="T60" y="T61"/>
                      </a:cxn>
                      <a:cxn ang="T119">
                        <a:pos x="T62" y="T63"/>
                      </a:cxn>
                      <a:cxn ang="T120">
                        <a:pos x="T64" y="T65"/>
                      </a:cxn>
                      <a:cxn ang="T121">
                        <a:pos x="T66" y="T67"/>
                      </a:cxn>
                      <a:cxn ang="T122">
                        <a:pos x="T68" y="T69"/>
                      </a:cxn>
                      <a:cxn ang="T123">
                        <a:pos x="T70" y="T71"/>
                      </a:cxn>
                      <a:cxn ang="T124">
                        <a:pos x="T72" y="T73"/>
                      </a:cxn>
                      <a:cxn ang="T125">
                        <a:pos x="T74" y="T75"/>
                      </a:cxn>
                      <a:cxn ang="T126">
                        <a:pos x="T76" y="T77"/>
                      </a:cxn>
                      <a:cxn ang="T127">
                        <a:pos x="T78" y="T79"/>
                      </a:cxn>
                      <a:cxn ang="T128">
                        <a:pos x="T80" y="T81"/>
                      </a:cxn>
                      <a:cxn ang="T129">
                        <a:pos x="T82" y="T83"/>
                      </a:cxn>
                      <a:cxn ang="T130">
                        <a:pos x="T84" y="T85"/>
                      </a:cxn>
                      <a:cxn ang="T131">
                        <a:pos x="T86" y="T87"/>
                      </a:cxn>
                    </a:cxnLst>
                    <a:rect l="T132" t="T133" r="T134" b="T135"/>
                    <a:pathLst>
                      <a:path w="206" h="152">
                        <a:moveTo>
                          <a:pt x="206" y="108"/>
                        </a:moveTo>
                        <a:lnTo>
                          <a:pt x="204" y="106"/>
                        </a:lnTo>
                        <a:lnTo>
                          <a:pt x="204" y="102"/>
                        </a:lnTo>
                        <a:lnTo>
                          <a:pt x="204" y="96"/>
                        </a:lnTo>
                        <a:lnTo>
                          <a:pt x="200" y="92"/>
                        </a:lnTo>
                        <a:lnTo>
                          <a:pt x="196" y="88"/>
                        </a:lnTo>
                        <a:lnTo>
                          <a:pt x="186" y="80"/>
                        </a:lnTo>
                        <a:lnTo>
                          <a:pt x="178" y="70"/>
                        </a:lnTo>
                        <a:lnTo>
                          <a:pt x="174" y="68"/>
                        </a:lnTo>
                        <a:lnTo>
                          <a:pt x="170" y="62"/>
                        </a:lnTo>
                        <a:lnTo>
                          <a:pt x="170" y="56"/>
                        </a:lnTo>
                        <a:lnTo>
                          <a:pt x="168" y="54"/>
                        </a:lnTo>
                        <a:lnTo>
                          <a:pt x="162" y="50"/>
                        </a:lnTo>
                        <a:lnTo>
                          <a:pt x="158" y="46"/>
                        </a:lnTo>
                        <a:lnTo>
                          <a:pt x="156" y="44"/>
                        </a:lnTo>
                        <a:lnTo>
                          <a:pt x="156" y="40"/>
                        </a:lnTo>
                        <a:lnTo>
                          <a:pt x="144" y="40"/>
                        </a:lnTo>
                        <a:lnTo>
                          <a:pt x="144" y="28"/>
                        </a:lnTo>
                        <a:lnTo>
                          <a:pt x="142" y="20"/>
                        </a:lnTo>
                        <a:lnTo>
                          <a:pt x="140" y="12"/>
                        </a:lnTo>
                        <a:lnTo>
                          <a:pt x="136" y="6"/>
                        </a:lnTo>
                        <a:lnTo>
                          <a:pt x="136" y="0"/>
                        </a:lnTo>
                        <a:lnTo>
                          <a:pt x="134" y="0"/>
                        </a:lnTo>
                        <a:lnTo>
                          <a:pt x="132" y="0"/>
                        </a:lnTo>
                        <a:lnTo>
                          <a:pt x="128" y="0"/>
                        </a:lnTo>
                        <a:lnTo>
                          <a:pt x="124" y="0"/>
                        </a:lnTo>
                        <a:lnTo>
                          <a:pt x="120" y="2"/>
                        </a:lnTo>
                        <a:lnTo>
                          <a:pt x="112" y="10"/>
                        </a:lnTo>
                        <a:lnTo>
                          <a:pt x="108" y="18"/>
                        </a:lnTo>
                        <a:lnTo>
                          <a:pt x="104" y="28"/>
                        </a:lnTo>
                        <a:lnTo>
                          <a:pt x="102" y="30"/>
                        </a:lnTo>
                        <a:lnTo>
                          <a:pt x="100" y="32"/>
                        </a:lnTo>
                        <a:lnTo>
                          <a:pt x="90" y="34"/>
                        </a:lnTo>
                        <a:lnTo>
                          <a:pt x="72" y="36"/>
                        </a:lnTo>
                        <a:lnTo>
                          <a:pt x="70" y="42"/>
                        </a:lnTo>
                        <a:lnTo>
                          <a:pt x="68" y="48"/>
                        </a:lnTo>
                        <a:lnTo>
                          <a:pt x="64" y="52"/>
                        </a:lnTo>
                        <a:lnTo>
                          <a:pt x="58" y="56"/>
                        </a:lnTo>
                        <a:lnTo>
                          <a:pt x="46" y="60"/>
                        </a:lnTo>
                        <a:lnTo>
                          <a:pt x="34" y="62"/>
                        </a:lnTo>
                        <a:lnTo>
                          <a:pt x="30" y="60"/>
                        </a:lnTo>
                        <a:lnTo>
                          <a:pt x="28" y="58"/>
                        </a:lnTo>
                        <a:lnTo>
                          <a:pt x="24" y="60"/>
                        </a:lnTo>
                        <a:lnTo>
                          <a:pt x="20" y="64"/>
                        </a:lnTo>
                        <a:lnTo>
                          <a:pt x="20" y="66"/>
                        </a:lnTo>
                        <a:lnTo>
                          <a:pt x="18" y="64"/>
                        </a:lnTo>
                        <a:lnTo>
                          <a:pt x="14" y="68"/>
                        </a:lnTo>
                        <a:lnTo>
                          <a:pt x="8" y="74"/>
                        </a:lnTo>
                        <a:lnTo>
                          <a:pt x="2" y="84"/>
                        </a:lnTo>
                        <a:lnTo>
                          <a:pt x="0" y="94"/>
                        </a:lnTo>
                        <a:lnTo>
                          <a:pt x="0" y="102"/>
                        </a:lnTo>
                        <a:lnTo>
                          <a:pt x="2" y="112"/>
                        </a:lnTo>
                        <a:lnTo>
                          <a:pt x="10" y="126"/>
                        </a:lnTo>
                        <a:lnTo>
                          <a:pt x="20" y="140"/>
                        </a:lnTo>
                        <a:lnTo>
                          <a:pt x="28" y="152"/>
                        </a:lnTo>
                        <a:lnTo>
                          <a:pt x="32" y="146"/>
                        </a:lnTo>
                        <a:lnTo>
                          <a:pt x="36" y="140"/>
                        </a:lnTo>
                        <a:lnTo>
                          <a:pt x="42" y="136"/>
                        </a:lnTo>
                        <a:lnTo>
                          <a:pt x="52" y="136"/>
                        </a:lnTo>
                        <a:lnTo>
                          <a:pt x="62" y="136"/>
                        </a:lnTo>
                        <a:lnTo>
                          <a:pt x="64" y="126"/>
                        </a:lnTo>
                        <a:lnTo>
                          <a:pt x="66" y="118"/>
                        </a:lnTo>
                        <a:lnTo>
                          <a:pt x="68" y="114"/>
                        </a:lnTo>
                        <a:lnTo>
                          <a:pt x="72" y="112"/>
                        </a:lnTo>
                        <a:lnTo>
                          <a:pt x="76" y="108"/>
                        </a:lnTo>
                        <a:lnTo>
                          <a:pt x="78" y="108"/>
                        </a:lnTo>
                        <a:lnTo>
                          <a:pt x="84" y="108"/>
                        </a:lnTo>
                        <a:lnTo>
                          <a:pt x="90" y="110"/>
                        </a:lnTo>
                        <a:lnTo>
                          <a:pt x="102" y="116"/>
                        </a:lnTo>
                        <a:lnTo>
                          <a:pt x="112" y="122"/>
                        </a:lnTo>
                        <a:lnTo>
                          <a:pt x="120" y="122"/>
                        </a:lnTo>
                        <a:lnTo>
                          <a:pt x="128" y="122"/>
                        </a:lnTo>
                        <a:lnTo>
                          <a:pt x="130" y="122"/>
                        </a:lnTo>
                        <a:lnTo>
                          <a:pt x="130" y="120"/>
                        </a:lnTo>
                        <a:lnTo>
                          <a:pt x="132" y="116"/>
                        </a:lnTo>
                        <a:lnTo>
                          <a:pt x="134" y="114"/>
                        </a:lnTo>
                        <a:lnTo>
                          <a:pt x="138" y="116"/>
                        </a:lnTo>
                        <a:lnTo>
                          <a:pt x="140" y="116"/>
                        </a:lnTo>
                        <a:lnTo>
                          <a:pt x="146" y="114"/>
                        </a:lnTo>
                        <a:lnTo>
                          <a:pt x="150" y="112"/>
                        </a:lnTo>
                        <a:lnTo>
                          <a:pt x="156" y="110"/>
                        </a:lnTo>
                        <a:lnTo>
                          <a:pt x="160" y="110"/>
                        </a:lnTo>
                        <a:lnTo>
                          <a:pt x="172" y="110"/>
                        </a:lnTo>
                        <a:lnTo>
                          <a:pt x="174" y="104"/>
                        </a:lnTo>
                        <a:lnTo>
                          <a:pt x="178" y="102"/>
                        </a:lnTo>
                        <a:lnTo>
                          <a:pt x="184" y="104"/>
                        </a:lnTo>
                        <a:lnTo>
                          <a:pt x="192" y="106"/>
                        </a:lnTo>
                        <a:lnTo>
                          <a:pt x="204" y="106"/>
                        </a:lnTo>
                        <a:lnTo>
                          <a:pt x="206" y="10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17" name="îś1ïḑe"/>
                  <p:cNvSpPr/>
                  <p:nvPr/>
                </p:nvSpPr>
                <p:spPr bwMode="auto">
                  <a:xfrm>
                    <a:off x="5291256" y="3726167"/>
                    <a:ext cx="220354" cy="281612"/>
                  </a:xfrm>
                  <a:custGeom>
                    <a:avLst/>
                    <a:gdLst>
                      <a:gd name="T0" fmla="*/ 2147483647 w 126"/>
                      <a:gd name="T1" fmla="*/ 2147483647 h 168"/>
                      <a:gd name="T2" fmla="*/ 2147483647 w 126"/>
                      <a:gd name="T3" fmla="*/ 2147483647 h 168"/>
                      <a:gd name="T4" fmla="*/ 2147483647 w 126"/>
                      <a:gd name="T5" fmla="*/ 2147483647 h 168"/>
                      <a:gd name="T6" fmla="*/ 2147483647 w 126"/>
                      <a:gd name="T7" fmla="*/ 2147483647 h 168"/>
                      <a:gd name="T8" fmla="*/ 2147483647 w 126"/>
                      <a:gd name="T9" fmla="*/ 2147483647 h 168"/>
                      <a:gd name="T10" fmla="*/ 2147483647 w 126"/>
                      <a:gd name="T11" fmla="*/ 2147483647 h 168"/>
                      <a:gd name="T12" fmla="*/ 2147483647 w 126"/>
                      <a:gd name="T13" fmla="*/ 2147483647 h 168"/>
                      <a:gd name="T14" fmla="*/ 2147483647 w 126"/>
                      <a:gd name="T15" fmla="*/ 2147483647 h 168"/>
                      <a:gd name="T16" fmla="*/ 2147483647 w 126"/>
                      <a:gd name="T17" fmla="*/ 2147483647 h 168"/>
                      <a:gd name="T18" fmla="*/ 2147483647 w 126"/>
                      <a:gd name="T19" fmla="*/ 2147483647 h 168"/>
                      <a:gd name="T20" fmla="*/ 2147483647 w 126"/>
                      <a:gd name="T21" fmla="*/ 2147483647 h 168"/>
                      <a:gd name="T22" fmla="*/ 2147483647 w 126"/>
                      <a:gd name="T23" fmla="*/ 2147483647 h 168"/>
                      <a:gd name="T24" fmla="*/ 2147483647 w 126"/>
                      <a:gd name="T25" fmla="*/ 2147483647 h 168"/>
                      <a:gd name="T26" fmla="*/ 2147483647 w 126"/>
                      <a:gd name="T27" fmla="*/ 2147483647 h 168"/>
                      <a:gd name="T28" fmla="*/ 2147483647 w 126"/>
                      <a:gd name="T29" fmla="*/ 2147483647 h 168"/>
                      <a:gd name="T30" fmla="*/ 2147483647 w 126"/>
                      <a:gd name="T31" fmla="*/ 2147483647 h 168"/>
                      <a:gd name="T32" fmla="*/ 2147483647 w 126"/>
                      <a:gd name="T33" fmla="*/ 0 h 168"/>
                      <a:gd name="T34" fmla="*/ 2147483647 w 126"/>
                      <a:gd name="T35" fmla="*/ 0 h 168"/>
                      <a:gd name="T36" fmla="*/ 0 w 126"/>
                      <a:gd name="T37" fmla="*/ 2147483647 h 168"/>
                      <a:gd name="T38" fmla="*/ 2147483647 w 126"/>
                      <a:gd name="T39" fmla="*/ 2147483647 h 168"/>
                      <a:gd name="T40" fmla="*/ 2147483647 w 126"/>
                      <a:gd name="T41" fmla="*/ 2147483647 h 168"/>
                      <a:gd name="T42" fmla="*/ 2147483647 w 126"/>
                      <a:gd name="T43" fmla="*/ 2147483647 h 168"/>
                      <a:gd name="T44" fmla="*/ 2147483647 w 126"/>
                      <a:gd name="T45" fmla="*/ 2147483647 h 168"/>
                      <a:gd name="T46" fmla="*/ 2147483647 w 126"/>
                      <a:gd name="T47" fmla="*/ 2147483647 h 168"/>
                      <a:gd name="T48" fmla="*/ 2147483647 w 126"/>
                      <a:gd name="T49" fmla="*/ 2147483647 h 168"/>
                      <a:gd name="T50" fmla="*/ 2147483647 w 126"/>
                      <a:gd name="T51" fmla="*/ 2147483647 h 168"/>
                      <a:gd name="T52" fmla="*/ 0 w 126"/>
                      <a:gd name="T53" fmla="*/ 2147483647 h 168"/>
                      <a:gd name="T54" fmla="*/ 0 w 126"/>
                      <a:gd name="T55" fmla="*/ 2147483647 h 168"/>
                      <a:gd name="T56" fmla="*/ 2147483647 w 126"/>
                      <a:gd name="T57" fmla="*/ 2147483647 h 168"/>
                      <a:gd name="T58" fmla="*/ 2147483647 w 126"/>
                      <a:gd name="T59" fmla="*/ 2147483647 h 168"/>
                      <a:gd name="T60" fmla="*/ 2147483647 w 126"/>
                      <a:gd name="T61" fmla="*/ 2147483647 h 168"/>
                      <a:gd name="T62" fmla="*/ 2147483647 w 126"/>
                      <a:gd name="T63" fmla="*/ 2147483647 h 168"/>
                      <a:gd name="T64" fmla="*/ 2147483647 w 126"/>
                      <a:gd name="T65" fmla="*/ 2147483647 h 168"/>
                      <a:gd name="T66" fmla="*/ 2147483647 w 126"/>
                      <a:gd name="T67" fmla="*/ 2147483647 h 168"/>
                      <a:gd name="T68" fmla="*/ 2147483647 w 126"/>
                      <a:gd name="T69" fmla="*/ 2147483647 h 168"/>
                      <a:gd name="T70" fmla="*/ 2147483647 w 126"/>
                      <a:gd name="T71" fmla="*/ 2147483647 h 168"/>
                      <a:gd name="T72" fmla="*/ 2147483647 w 126"/>
                      <a:gd name="T73" fmla="*/ 2147483647 h 168"/>
                      <a:gd name="T74" fmla="*/ 2147483647 w 126"/>
                      <a:gd name="T75" fmla="*/ 2147483647 h 168"/>
                      <a:gd name="T76" fmla="*/ 2147483647 w 126"/>
                      <a:gd name="T77" fmla="*/ 2147483647 h 168"/>
                      <a:gd name="T78" fmla="*/ 2147483647 w 126"/>
                      <a:gd name="T79" fmla="*/ 2147483647 h 168"/>
                      <a:gd name="T80" fmla="*/ 2147483647 w 126"/>
                      <a:gd name="T81" fmla="*/ 2147483647 h 168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126"/>
                      <a:gd name="T124" fmla="*/ 0 h 168"/>
                      <a:gd name="T125" fmla="*/ 126 w 126"/>
                      <a:gd name="T126" fmla="*/ 168 h 168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126" h="168">
                        <a:moveTo>
                          <a:pt x="120" y="10"/>
                        </a:moveTo>
                        <a:lnTo>
                          <a:pt x="116" y="10"/>
                        </a:lnTo>
                        <a:lnTo>
                          <a:pt x="112" y="6"/>
                        </a:lnTo>
                        <a:lnTo>
                          <a:pt x="110" y="4"/>
                        </a:lnTo>
                        <a:lnTo>
                          <a:pt x="106" y="4"/>
                        </a:lnTo>
                        <a:lnTo>
                          <a:pt x="102" y="4"/>
                        </a:lnTo>
                        <a:lnTo>
                          <a:pt x="100" y="6"/>
                        </a:lnTo>
                        <a:lnTo>
                          <a:pt x="96" y="10"/>
                        </a:lnTo>
                        <a:lnTo>
                          <a:pt x="90" y="16"/>
                        </a:lnTo>
                        <a:lnTo>
                          <a:pt x="90" y="18"/>
                        </a:lnTo>
                        <a:lnTo>
                          <a:pt x="86" y="18"/>
                        </a:lnTo>
                        <a:lnTo>
                          <a:pt x="78" y="18"/>
                        </a:lnTo>
                        <a:lnTo>
                          <a:pt x="70" y="14"/>
                        </a:lnTo>
                        <a:lnTo>
                          <a:pt x="58" y="8"/>
                        </a:lnTo>
                        <a:lnTo>
                          <a:pt x="46" y="4"/>
                        </a:lnTo>
                        <a:lnTo>
                          <a:pt x="38" y="2"/>
                        </a:lnTo>
                        <a:lnTo>
                          <a:pt x="30" y="0"/>
                        </a:lnTo>
                        <a:lnTo>
                          <a:pt x="4" y="0"/>
                        </a:lnTo>
                        <a:lnTo>
                          <a:pt x="0" y="4"/>
                        </a:lnTo>
                        <a:lnTo>
                          <a:pt x="4" y="12"/>
                        </a:lnTo>
                        <a:lnTo>
                          <a:pt x="8" y="20"/>
                        </a:lnTo>
                        <a:lnTo>
                          <a:pt x="14" y="32"/>
                        </a:lnTo>
                        <a:lnTo>
                          <a:pt x="16" y="38"/>
                        </a:lnTo>
                        <a:lnTo>
                          <a:pt x="16" y="42"/>
                        </a:lnTo>
                        <a:lnTo>
                          <a:pt x="16" y="48"/>
                        </a:lnTo>
                        <a:lnTo>
                          <a:pt x="16" y="52"/>
                        </a:lnTo>
                        <a:lnTo>
                          <a:pt x="0" y="76"/>
                        </a:lnTo>
                        <a:lnTo>
                          <a:pt x="0" y="100"/>
                        </a:lnTo>
                        <a:lnTo>
                          <a:pt x="62" y="138"/>
                        </a:lnTo>
                        <a:lnTo>
                          <a:pt x="62" y="146"/>
                        </a:lnTo>
                        <a:lnTo>
                          <a:pt x="88" y="168"/>
                        </a:lnTo>
                        <a:lnTo>
                          <a:pt x="90" y="164"/>
                        </a:lnTo>
                        <a:lnTo>
                          <a:pt x="94" y="158"/>
                        </a:lnTo>
                        <a:lnTo>
                          <a:pt x="108" y="130"/>
                        </a:lnTo>
                        <a:lnTo>
                          <a:pt x="122" y="106"/>
                        </a:lnTo>
                        <a:lnTo>
                          <a:pt x="116" y="102"/>
                        </a:lnTo>
                        <a:lnTo>
                          <a:pt x="112" y="98"/>
                        </a:lnTo>
                        <a:lnTo>
                          <a:pt x="112" y="32"/>
                        </a:lnTo>
                        <a:lnTo>
                          <a:pt x="120" y="14"/>
                        </a:lnTo>
                        <a:lnTo>
                          <a:pt x="126" y="10"/>
                        </a:lnTo>
                        <a:lnTo>
                          <a:pt x="120" y="1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18" name="iṥḷídè"/>
                  <p:cNvSpPr/>
                  <p:nvPr/>
                </p:nvSpPr>
                <p:spPr bwMode="auto">
                  <a:xfrm>
                    <a:off x="5165929" y="3726167"/>
                    <a:ext cx="152871" cy="179335"/>
                  </a:xfrm>
                  <a:custGeom>
                    <a:avLst/>
                    <a:gdLst>
                      <a:gd name="T0" fmla="*/ 2147483647 w 88"/>
                      <a:gd name="T1" fmla="*/ 0 h 108"/>
                      <a:gd name="T2" fmla="*/ 2147483647 w 88"/>
                      <a:gd name="T3" fmla="*/ 2147483647 h 108"/>
                      <a:gd name="T4" fmla="*/ 2147483647 w 88"/>
                      <a:gd name="T5" fmla="*/ 2147483647 h 108"/>
                      <a:gd name="T6" fmla="*/ 2147483647 w 88"/>
                      <a:gd name="T7" fmla="*/ 2147483647 h 108"/>
                      <a:gd name="T8" fmla="*/ 2147483647 w 88"/>
                      <a:gd name="T9" fmla="*/ 2147483647 h 108"/>
                      <a:gd name="T10" fmla="*/ 2147483647 w 88"/>
                      <a:gd name="T11" fmla="*/ 2147483647 h 108"/>
                      <a:gd name="T12" fmla="*/ 2147483647 w 88"/>
                      <a:gd name="T13" fmla="*/ 2147483647 h 108"/>
                      <a:gd name="T14" fmla="*/ 2147483647 w 88"/>
                      <a:gd name="T15" fmla="*/ 2147483647 h 108"/>
                      <a:gd name="T16" fmla="*/ 2147483647 w 88"/>
                      <a:gd name="T17" fmla="*/ 2147483647 h 108"/>
                      <a:gd name="T18" fmla="*/ 2147483647 w 88"/>
                      <a:gd name="T19" fmla="*/ 2147483647 h 108"/>
                      <a:gd name="T20" fmla="*/ 2147483647 w 88"/>
                      <a:gd name="T21" fmla="*/ 2147483647 h 108"/>
                      <a:gd name="T22" fmla="*/ 2147483647 w 88"/>
                      <a:gd name="T23" fmla="*/ 2147483647 h 108"/>
                      <a:gd name="T24" fmla="*/ 2147483647 w 88"/>
                      <a:gd name="T25" fmla="*/ 2147483647 h 108"/>
                      <a:gd name="T26" fmla="*/ 2147483647 w 88"/>
                      <a:gd name="T27" fmla="*/ 2147483647 h 108"/>
                      <a:gd name="T28" fmla="*/ 0 w 88"/>
                      <a:gd name="T29" fmla="*/ 2147483647 h 108"/>
                      <a:gd name="T30" fmla="*/ 0 w 88"/>
                      <a:gd name="T31" fmla="*/ 2147483647 h 108"/>
                      <a:gd name="T32" fmla="*/ 2147483647 w 88"/>
                      <a:gd name="T33" fmla="*/ 2147483647 h 108"/>
                      <a:gd name="T34" fmla="*/ 2147483647 w 88"/>
                      <a:gd name="T35" fmla="*/ 2147483647 h 108"/>
                      <a:gd name="T36" fmla="*/ 2147483647 w 88"/>
                      <a:gd name="T37" fmla="*/ 2147483647 h 108"/>
                      <a:gd name="T38" fmla="*/ 2147483647 w 88"/>
                      <a:gd name="T39" fmla="*/ 2147483647 h 108"/>
                      <a:gd name="T40" fmla="*/ 2147483647 w 88"/>
                      <a:gd name="T41" fmla="*/ 2147483647 h 108"/>
                      <a:gd name="T42" fmla="*/ 2147483647 w 88"/>
                      <a:gd name="T43" fmla="*/ 2147483647 h 108"/>
                      <a:gd name="T44" fmla="*/ 2147483647 w 88"/>
                      <a:gd name="T45" fmla="*/ 2147483647 h 108"/>
                      <a:gd name="T46" fmla="*/ 2147483647 w 88"/>
                      <a:gd name="T47" fmla="*/ 2147483647 h 108"/>
                      <a:gd name="T48" fmla="*/ 2147483647 w 88"/>
                      <a:gd name="T49" fmla="*/ 2147483647 h 108"/>
                      <a:gd name="T50" fmla="*/ 2147483647 w 88"/>
                      <a:gd name="T51" fmla="*/ 2147483647 h 108"/>
                      <a:gd name="T52" fmla="*/ 2147483647 w 88"/>
                      <a:gd name="T53" fmla="*/ 2147483647 h 108"/>
                      <a:gd name="T54" fmla="*/ 2147483647 w 88"/>
                      <a:gd name="T55" fmla="*/ 2147483647 h 108"/>
                      <a:gd name="T56" fmla="*/ 2147483647 w 88"/>
                      <a:gd name="T57" fmla="*/ 2147483647 h 108"/>
                      <a:gd name="T58" fmla="*/ 2147483647 w 88"/>
                      <a:gd name="T59" fmla="*/ 0 h 108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w 88"/>
                      <a:gd name="T91" fmla="*/ 0 h 108"/>
                      <a:gd name="T92" fmla="*/ 88 w 88"/>
                      <a:gd name="T93" fmla="*/ 108 h 108"/>
                    </a:gdLst>
                    <a:ahLst/>
                    <a:cxnLst>
                      <a:cxn ang="T60">
                        <a:pos x="T0" y="T1"/>
                      </a:cxn>
                      <a:cxn ang="T61">
                        <a:pos x="T2" y="T3"/>
                      </a:cxn>
                      <a:cxn ang="T62">
                        <a:pos x="T4" y="T5"/>
                      </a:cxn>
                      <a:cxn ang="T63">
                        <a:pos x="T6" y="T7"/>
                      </a:cxn>
                      <a:cxn ang="T64">
                        <a:pos x="T8" y="T9"/>
                      </a:cxn>
                      <a:cxn ang="T65">
                        <a:pos x="T10" y="T11"/>
                      </a:cxn>
                      <a:cxn ang="T66">
                        <a:pos x="T12" y="T13"/>
                      </a:cxn>
                      <a:cxn ang="T67">
                        <a:pos x="T14" y="T15"/>
                      </a:cxn>
                      <a:cxn ang="T68">
                        <a:pos x="T16" y="T17"/>
                      </a:cxn>
                      <a:cxn ang="T69">
                        <a:pos x="T18" y="T19"/>
                      </a:cxn>
                      <a:cxn ang="T70">
                        <a:pos x="T20" y="T21"/>
                      </a:cxn>
                      <a:cxn ang="T71">
                        <a:pos x="T22" y="T23"/>
                      </a:cxn>
                      <a:cxn ang="T72">
                        <a:pos x="T24" y="T25"/>
                      </a:cxn>
                      <a:cxn ang="T73">
                        <a:pos x="T26" y="T27"/>
                      </a:cxn>
                      <a:cxn ang="T74">
                        <a:pos x="T28" y="T29"/>
                      </a:cxn>
                      <a:cxn ang="T75">
                        <a:pos x="T30" y="T31"/>
                      </a:cxn>
                      <a:cxn ang="T76">
                        <a:pos x="T32" y="T33"/>
                      </a:cxn>
                      <a:cxn ang="T77">
                        <a:pos x="T34" y="T35"/>
                      </a:cxn>
                      <a:cxn ang="T78">
                        <a:pos x="T36" y="T37"/>
                      </a:cxn>
                      <a:cxn ang="T79">
                        <a:pos x="T38" y="T39"/>
                      </a:cxn>
                      <a:cxn ang="T80">
                        <a:pos x="T40" y="T41"/>
                      </a:cxn>
                      <a:cxn ang="T81">
                        <a:pos x="T42" y="T43"/>
                      </a:cxn>
                      <a:cxn ang="T82">
                        <a:pos x="T44" y="T45"/>
                      </a:cxn>
                      <a:cxn ang="T83">
                        <a:pos x="T46" y="T47"/>
                      </a:cxn>
                      <a:cxn ang="T84">
                        <a:pos x="T48" y="T49"/>
                      </a:cxn>
                      <a:cxn ang="T85">
                        <a:pos x="T50" y="T51"/>
                      </a:cxn>
                      <a:cxn ang="T86">
                        <a:pos x="T52" y="T53"/>
                      </a:cxn>
                      <a:cxn ang="T87">
                        <a:pos x="T54" y="T55"/>
                      </a:cxn>
                      <a:cxn ang="T88">
                        <a:pos x="T56" y="T57"/>
                      </a:cxn>
                      <a:cxn ang="T89">
                        <a:pos x="T58" y="T59"/>
                      </a:cxn>
                    </a:cxnLst>
                    <a:rect l="T90" t="T91" r="T92" b="T93"/>
                    <a:pathLst>
                      <a:path w="88" h="108">
                        <a:moveTo>
                          <a:pt x="76" y="0"/>
                        </a:moveTo>
                        <a:lnTo>
                          <a:pt x="72" y="4"/>
                        </a:lnTo>
                        <a:lnTo>
                          <a:pt x="76" y="12"/>
                        </a:lnTo>
                        <a:lnTo>
                          <a:pt x="80" y="20"/>
                        </a:lnTo>
                        <a:lnTo>
                          <a:pt x="86" y="32"/>
                        </a:lnTo>
                        <a:lnTo>
                          <a:pt x="88" y="38"/>
                        </a:lnTo>
                        <a:lnTo>
                          <a:pt x="88" y="42"/>
                        </a:lnTo>
                        <a:lnTo>
                          <a:pt x="88" y="48"/>
                        </a:lnTo>
                        <a:lnTo>
                          <a:pt x="88" y="52"/>
                        </a:lnTo>
                        <a:lnTo>
                          <a:pt x="72" y="76"/>
                        </a:lnTo>
                        <a:lnTo>
                          <a:pt x="72" y="100"/>
                        </a:lnTo>
                        <a:lnTo>
                          <a:pt x="20" y="98"/>
                        </a:lnTo>
                        <a:lnTo>
                          <a:pt x="14" y="102"/>
                        </a:lnTo>
                        <a:lnTo>
                          <a:pt x="10" y="108"/>
                        </a:lnTo>
                        <a:lnTo>
                          <a:pt x="0" y="108"/>
                        </a:lnTo>
                        <a:lnTo>
                          <a:pt x="0" y="86"/>
                        </a:lnTo>
                        <a:lnTo>
                          <a:pt x="6" y="76"/>
                        </a:lnTo>
                        <a:lnTo>
                          <a:pt x="12" y="64"/>
                        </a:lnTo>
                        <a:lnTo>
                          <a:pt x="18" y="56"/>
                        </a:lnTo>
                        <a:lnTo>
                          <a:pt x="24" y="48"/>
                        </a:lnTo>
                        <a:lnTo>
                          <a:pt x="24" y="38"/>
                        </a:lnTo>
                        <a:lnTo>
                          <a:pt x="22" y="34"/>
                        </a:lnTo>
                        <a:lnTo>
                          <a:pt x="22" y="28"/>
                        </a:lnTo>
                        <a:lnTo>
                          <a:pt x="20" y="16"/>
                        </a:lnTo>
                        <a:lnTo>
                          <a:pt x="24" y="14"/>
                        </a:lnTo>
                        <a:lnTo>
                          <a:pt x="30" y="12"/>
                        </a:lnTo>
                        <a:lnTo>
                          <a:pt x="52" y="12"/>
                        </a:lnTo>
                        <a:lnTo>
                          <a:pt x="62" y="10"/>
                        </a:lnTo>
                        <a:lnTo>
                          <a:pt x="72" y="4"/>
                        </a:lnTo>
                        <a:lnTo>
                          <a:pt x="76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19" name="îšľîďè"/>
                  <p:cNvSpPr/>
                  <p:nvPr/>
                </p:nvSpPr>
                <p:spPr bwMode="auto">
                  <a:xfrm>
                    <a:off x="5161797" y="3888689"/>
                    <a:ext cx="319514" cy="336254"/>
                  </a:xfrm>
                  <a:custGeom>
                    <a:avLst/>
                    <a:gdLst>
                      <a:gd name="T0" fmla="*/ 2147483647 w 182"/>
                      <a:gd name="T1" fmla="*/ 2147483647 h 200"/>
                      <a:gd name="T2" fmla="*/ 2147483647 w 182"/>
                      <a:gd name="T3" fmla="*/ 2147483647 h 200"/>
                      <a:gd name="T4" fmla="*/ 2147483647 w 182"/>
                      <a:gd name="T5" fmla="*/ 2147483647 h 200"/>
                      <a:gd name="T6" fmla="*/ 2147483647 w 182"/>
                      <a:gd name="T7" fmla="*/ 2147483647 h 200"/>
                      <a:gd name="T8" fmla="*/ 2147483647 w 182"/>
                      <a:gd name="T9" fmla="*/ 2147483647 h 200"/>
                      <a:gd name="T10" fmla="*/ 2147483647 w 182"/>
                      <a:gd name="T11" fmla="*/ 2147483647 h 200"/>
                      <a:gd name="T12" fmla="*/ 2147483647 w 182"/>
                      <a:gd name="T13" fmla="*/ 2147483647 h 200"/>
                      <a:gd name="T14" fmla="*/ 2147483647 w 182"/>
                      <a:gd name="T15" fmla="*/ 2147483647 h 200"/>
                      <a:gd name="T16" fmla="*/ 2147483647 w 182"/>
                      <a:gd name="T17" fmla="*/ 2147483647 h 200"/>
                      <a:gd name="T18" fmla="*/ 2147483647 w 182"/>
                      <a:gd name="T19" fmla="*/ 2147483647 h 200"/>
                      <a:gd name="T20" fmla="*/ 2147483647 w 182"/>
                      <a:gd name="T21" fmla="*/ 2147483647 h 200"/>
                      <a:gd name="T22" fmla="*/ 2147483647 w 182"/>
                      <a:gd name="T23" fmla="*/ 2147483647 h 200"/>
                      <a:gd name="T24" fmla="*/ 2147483647 w 182"/>
                      <a:gd name="T25" fmla="*/ 2147483647 h 200"/>
                      <a:gd name="T26" fmla="*/ 2147483647 w 182"/>
                      <a:gd name="T27" fmla="*/ 2147483647 h 200"/>
                      <a:gd name="T28" fmla="*/ 2147483647 w 182"/>
                      <a:gd name="T29" fmla="*/ 2147483647 h 200"/>
                      <a:gd name="T30" fmla="*/ 2147483647 w 182"/>
                      <a:gd name="T31" fmla="*/ 2147483647 h 200"/>
                      <a:gd name="T32" fmla="*/ 2147483647 w 182"/>
                      <a:gd name="T33" fmla="*/ 2147483647 h 200"/>
                      <a:gd name="T34" fmla="*/ 2147483647 w 182"/>
                      <a:gd name="T35" fmla="*/ 2147483647 h 200"/>
                      <a:gd name="T36" fmla="*/ 2147483647 w 182"/>
                      <a:gd name="T37" fmla="*/ 2147483647 h 200"/>
                      <a:gd name="T38" fmla="*/ 2147483647 w 182"/>
                      <a:gd name="T39" fmla="*/ 2147483647 h 200"/>
                      <a:gd name="T40" fmla="*/ 2147483647 w 182"/>
                      <a:gd name="T41" fmla="*/ 2147483647 h 200"/>
                      <a:gd name="T42" fmla="*/ 2147483647 w 182"/>
                      <a:gd name="T43" fmla="*/ 2147483647 h 200"/>
                      <a:gd name="T44" fmla="*/ 2147483647 w 182"/>
                      <a:gd name="T45" fmla="*/ 2147483647 h 200"/>
                      <a:gd name="T46" fmla="*/ 2147483647 w 182"/>
                      <a:gd name="T47" fmla="*/ 2147483647 h 200"/>
                      <a:gd name="T48" fmla="*/ 2147483647 w 182"/>
                      <a:gd name="T49" fmla="*/ 2147483647 h 200"/>
                      <a:gd name="T50" fmla="*/ 2147483647 w 182"/>
                      <a:gd name="T51" fmla="*/ 2147483647 h 200"/>
                      <a:gd name="T52" fmla="*/ 2147483647 w 182"/>
                      <a:gd name="T53" fmla="*/ 2147483647 h 200"/>
                      <a:gd name="T54" fmla="*/ 0 w 182"/>
                      <a:gd name="T55" fmla="*/ 2147483647 h 200"/>
                      <a:gd name="T56" fmla="*/ 0 w 182"/>
                      <a:gd name="T57" fmla="*/ 2147483647 h 200"/>
                      <a:gd name="T58" fmla="*/ 0 w 182"/>
                      <a:gd name="T59" fmla="*/ 2147483647 h 200"/>
                      <a:gd name="T60" fmla="*/ 0 w 182"/>
                      <a:gd name="T61" fmla="*/ 2147483647 h 200"/>
                      <a:gd name="T62" fmla="*/ 2147483647 w 182"/>
                      <a:gd name="T63" fmla="*/ 2147483647 h 200"/>
                      <a:gd name="T64" fmla="*/ 2147483647 w 182"/>
                      <a:gd name="T65" fmla="*/ 2147483647 h 200"/>
                      <a:gd name="T66" fmla="*/ 2147483647 w 182"/>
                      <a:gd name="T67" fmla="*/ 2147483647 h 200"/>
                      <a:gd name="T68" fmla="*/ 2147483647 w 182"/>
                      <a:gd name="T69" fmla="*/ 2147483647 h 200"/>
                      <a:gd name="T70" fmla="*/ 2147483647 w 182"/>
                      <a:gd name="T71" fmla="*/ 2147483647 h 200"/>
                      <a:gd name="T72" fmla="*/ 2147483647 w 182"/>
                      <a:gd name="T73" fmla="*/ 2147483647 h 200"/>
                      <a:gd name="T74" fmla="*/ 2147483647 w 182"/>
                      <a:gd name="T75" fmla="*/ 2147483647 h 200"/>
                      <a:gd name="T76" fmla="*/ 2147483647 w 182"/>
                      <a:gd name="T77" fmla="*/ 2147483647 h 200"/>
                      <a:gd name="T78" fmla="*/ 2147483647 w 182"/>
                      <a:gd name="T79" fmla="*/ 2147483647 h 200"/>
                      <a:gd name="T80" fmla="*/ 2147483647 w 182"/>
                      <a:gd name="T81" fmla="*/ 0 h 200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182"/>
                      <a:gd name="T124" fmla="*/ 0 h 200"/>
                      <a:gd name="T125" fmla="*/ 182 w 182"/>
                      <a:gd name="T126" fmla="*/ 200 h 200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182" h="200">
                        <a:moveTo>
                          <a:pt x="30" y="0"/>
                        </a:moveTo>
                        <a:lnTo>
                          <a:pt x="74" y="2"/>
                        </a:lnTo>
                        <a:lnTo>
                          <a:pt x="136" y="40"/>
                        </a:lnTo>
                        <a:lnTo>
                          <a:pt x="136" y="48"/>
                        </a:lnTo>
                        <a:lnTo>
                          <a:pt x="162" y="70"/>
                        </a:lnTo>
                        <a:lnTo>
                          <a:pt x="160" y="74"/>
                        </a:lnTo>
                        <a:lnTo>
                          <a:pt x="158" y="80"/>
                        </a:lnTo>
                        <a:lnTo>
                          <a:pt x="156" y="84"/>
                        </a:lnTo>
                        <a:lnTo>
                          <a:pt x="154" y="88"/>
                        </a:lnTo>
                        <a:lnTo>
                          <a:pt x="152" y="92"/>
                        </a:lnTo>
                        <a:lnTo>
                          <a:pt x="152" y="98"/>
                        </a:lnTo>
                        <a:lnTo>
                          <a:pt x="154" y="102"/>
                        </a:lnTo>
                        <a:lnTo>
                          <a:pt x="158" y="106"/>
                        </a:lnTo>
                        <a:lnTo>
                          <a:pt x="162" y="110"/>
                        </a:lnTo>
                        <a:lnTo>
                          <a:pt x="164" y="116"/>
                        </a:lnTo>
                        <a:lnTo>
                          <a:pt x="164" y="126"/>
                        </a:lnTo>
                        <a:lnTo>
                          <a:pt x="164" y="142"/>
                        </a:lnTo>
                        <a:lnTo>
                          <a:pt x="164" y="156"/>
                        </a:lnTo>
                        <a:lnTo>
                          <a:pt x="168" y="162"/>
                        </a:lnTo>
                        <a:lnTo>
                          <a:pt x="172" y="168"/>
                        </a:lnTo>
                        <a:lnTo>
                          <a:pt x="176" y="174"/>
                        </a:lnTo>
                        <a:lnTo>
                          <a:pt x="182" y="178"/>
                        </a:lnTo>
                        <a:lnTo>
                          <a:pt x="174" y="180"/>
                        </a:lnTo>
                        <a:lnTo>
                          <a:pt x="166" y="180"/>
                        </a:lnTo>
                        <a:lnTo>
                          <a:pt x="162" y="184"/>
                        </a:lnTo>
                        <a:lnTo>
                          <a:pt x="152" y="188"/>
                        </a:lnTo>
                        <a:lnTo>
                          <a:pt x="138" y="192"/>
                        </a:lnTo>
                        <a:lnTo>
                          <a:pt x="134" y="194"/>
                        </a:lnTo>
                        <a:lnTo>
                          <a:pt x="132" y="196"/>
                        </a:lnTo>
                        <a:lnTo>
                          <a:pt x="130" y="198"/>
                        </a:lnTo>
                        <a:lnTo>
                          <a:pt x="126" y="198"/>
                        </a:lnTo>
                        <a:lnTo>
                          <a:pt x="122" y="198"/>
                        </a:lnTo>
                        <a:lnTo>
                          <a:pt x="120" y="196"/>
                        </a:lnTo>
                        <a:lnTo>
                          <a:pt x="116" y="196"/>
                        </a:lnTo>
                        <a:lnTo>
                          <a:pt x="114" y="198"/>
                        </a:lnTo>
                        <a:lnTo>
                          <a:pt x="112" y="200"/>
                        </a:lnTo>
                        <a:lnTo>
                          <a:pt x="108" y="200"/>
                        </a:lnTo>
                        <a:lnTo>
                          <a:pt x="82" y="198"/>
                        </a:lnTo>
                        <a:lnTo>
                          <a:pt x="82" y="172"/>
                        </a:lnTo>
                        <a:lnTo>
                          <a:pt x="80" y="170"/>
                        </a:lnTo>
                        <a:lnTo>
                          <a:pt x="78" y="166"/>
                        </a:lnTo>
                        <a:lnTo>
                          <a:pt x="76" y="160"/>
                        </a:lnTo>
                        <a:lnTo>
                          <a:pt x="60" y="160"/>
                        </a:lnTo>
                        <a:lnTo>
                          <a:pt x="46" y="150"/>
                        </a:lnTo>
                        <a:lnTo>
                          <a:pt x="40" y="146"/>
                        </a:lnTo>
                        <a:lnTo>
                          <a:pt x="30" y="142"/>
                        </a:lnTo>
                        <a:lnTo>
                          <a:pt x="26" y="140"/>
                        </a:lnTo>
                        <a:lnTo>
                          <a:pt x="24" y="138"/>
                        </a:lnTo>
                        <a:lnTo>
                          <a:pt x="22" y="136"/>
                        </a:lnTo>
                        <a:lnTo>
                          <a:pt x="20" y="134"/>
                        </a:lnTo>
                        <a:lnTo>
                          <a:pt x="18" y="126"/>
                        </a:lnTo>
                        <a:lnTo>
                          <a:pt x="16" y="120"/>
                        </a:lnTo>
                        <a:lnTo>
                          <a:pt x="16" y="114"/>
                        </a:lnTo>
                        <a:lnTo>
                          <a:pt x="10" y="110"/>
                        </a:lnTo>
                        <a:lnTo>
                          <a:pt x="6" y="104"/>
                        </a:lnTo>
                        <a:lnTo>
                          <a:pt x="0" y="100"/>
                        </a:lnTo>
                        <a:lnTo>
                          <a:pt x="0" y="94"/>
                        </a:lnTo>
                        <a:lnTo>
                          <a:pt x="0" y="92"/>
                        </a:lnTo>
                        <a:lnTo>
                          <a:pt x="2" y="88"/>
                        </a:lnTo>
                        <a:lnTo>
                          <a:pt x="0" y="84"/>
                        </a:lnTo>
                        <a:lnTo>
                          <a:pt x="0" y="82"/>
                        </a:lnTo>
                        <a:lnTo>
                          <a:pt x="0" y="78"/>
                        </a:lnTo>
                        <a:lnTo>
                          <a:pt x="0" y="72"/>
                        </a:lnTo>
                        <a:lnTo>
                          <a:pt x="2" y="68"/>
                        </a:lnTo>
                        <a:lnTo>
                          <a:pt x="8" y="60"/>
                        </a:lnTo>
                        <a:lnTo>
                          <a:pt x="20" y="50"/>
                        </a:lnTo>
                        <a:lnTo>
                          <a:pt x="22" y="46"/>
                        </a:lnTo>
                        <a:lnTo>
                          <a:pt x="22" y="42"/>
                        </a:lnTo>
                        <a:lnTo>
                          <a:pt x="22" y="40"/>
                        </a:lnTo>
                        <a:lnTo>
                          <a:pt x="20" y="38"/>
                        </a:lnTo>
                        <a:lnTo>
                          <a:pt x="18" y="36"/>
                        </a:lnTo>
                        <a:lnTo>
                          <a:pt x="16" y="34"/>
                        </a:lnTo>
                        <a:lnTo>
                          <a:pt x="18" y="30"/>
                        </a:lnTo>
                        <a:lnTo>
                          <a:pt x="20" y="28"/>
                        </a:lnTo>
                        <a:lnTo>
                          <a:pt x="22" y="26"/>
                        </a:lnTo>
                        <a:lnTo>
                          <a:pt x="22" y="22"/>
                        </a:lnTo>
                        <a:lnTo>
                          <a:pt x="24" y="22"/>
                        </a:lnTo>
                        <a:lnTo>
                          <a:pt x="24" y="16"/>
                        </a:lnTo>
                        <a:lnTo>
                          <a:pt x="22" y="12"/>
                        </a:lnTo>
                        <a:lnTo>
                          <a:pt x="20" y="6"/>
                        </a:lnTo>
                        <a:lnTo>
                          <a:pt x="22" y="0"/>
                        </a:lnTo>
                        <a:lnTo>
                          <a:pt x="24" y="0"/>
                        </a:lnTo>
                        <a:lnTo>
                          <a:pt x="3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20" name="ïśļíḑê"/>
                  <p:cNvSpPr/>
                  <p:nvPr/>
                </p:nvSpPr>
                <p:spPr bwMode="auto">
                  <a:xfrm>
                    <a:off x="5152156" y="3888689"/>
                    <a:ext cx="50957" cy="57443"/>
                  </a:xfrm>
                  <a:custGeom>
                    <a:avLst/>
                    <a:gdLst>
                      <a:gd name="T0" fmla="*/ 2147483647 w 30"/>
                      <a:gd name="T1" fmla="*/ 2147483647 h 34"/>
                      <a:gd name="T2" fmla="*/ 2147483647 w 30"/>
                      <a:gd name="T3" fmla="*/ 2147483647 h 34"/>
                      <a:gd name="T4" fmla="*/ 2147483647 w 30"/>
                      <a:gd name="T5" fmla="*/ 2147483647 h 34"/>
                      <a:gd name="T6" fmla="*/ 2147483647 w 30"/>
                      <a:gd name="T7" fmla="*/ 2147483647 h 34"/>
                      <a:gd name="T8" fmla="*/ 2147483647 w 30"/>
                      <a:gd name="T9" fmla="*/ 2147483647 h 34"/>
                      <a:gd name="T10" fmla="*/ 2147483647 w 30"/>
                      <a:gd name="T11" fmla="*/ 2147483647 h 34"/>
                      <a:gd name="T12" fmla="*/ 2147483647 w 30"/>
                      <a:gd name="T13" fmla="*/ 2147483647 h 34"/>
                      <a:gd name="T14" fmla="*/ 2147483647 w 30"/>
                      <a:gd name="T15" fmla="*/ 0 h 34"/>
                      <a:gd name="T16" fmla="*/ 2147483647 w 30"/>
                      <a:gd name="T17" fmla="*/ 2147483647 h 34"/>
                      <a:gd name="T18" fmla="*/ 2147483647 w 30"/>
                      <a:gd name="T19" fmla="*/ 2147483647 h 34"/>
                      <a:gd name="T20" fmla="*/ 2147483647 w 30"/>
                      <a:gd name="T21" fmla="*/ 2147483647 h 34"/>
                      <a:gd name="T22" fmla="*/ 2147483647 w 30"/>
                      <a:gd name="T23" fmla="*/ 2147483647 h 34"/>
                      <a:gd name="T24" fmla="*/ 2147483647 w 30"/>
                      <a:gd name="T25" fmla="*/ 2147483647 h 34"/>
                      <a:gd name="T26" fmla="*/ 0 w 30"/>
                      <a:gd name="T27" fmla="*/ 2147483647 h 34"/>
                      <a:gd name="T28" fmla="*/ 0 w 30"/>
                      <a:gd name="T29" fmla="*/ 2147483647 h 34"/>
                      <a:gd name="T30" fmla="*/ 0 w 30"/>
                      <a:gd name="T31" fmla="*/ 2147483647 h 34"/>
                      <a:gd name="T32" fmla="*/ 0 w 30"/>
                      <a:gd name="T33" fmla="*/ 2147483647 h 34"/>
                      <a:gd name="T34" fmla="*/ 2147483647 w 30"/>
                      <a:gd name="T35" fmla="*/ 2147483647 h 34"/>
                      <a:gd name="T36" fmla="*/ 2147483647 w 30"/>
                      <a:gd name="T37" fmla="*/ 2147483647 h 34"/>
                      <a:gd name="T38" fmla="*/ 2147483647 w 30"/>
                      <a:gd name="T39" fmla="*/ 2147483647 h 34"/>
                      <a:gd name="T40" fmla="*/ 2147483647 w 30"/>
                      <a:gd name="T41" fmla="*/ 2147483647 h 34"/>
                      <a:gd name="T42" fmla="*/ 2147483647 w 30"/>
                      <a:gd name="T43" fmla="*/ 2147483647 h 34"/>
                      <a:gd name="T44" fmla="*/ 2147483647 w 30"/>
                      <a:gd name="T45" fmla="*/ 2147483647 h 34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w 30"/>
                      <a:gd name="T70" fmla="*/ 0 h 34"/>
                      <a:gd name="T71" fmla="*/ 30 w 30"/>
                      <a:gd name="T72" fmla="*/ 34 h 34"/>
                    </a:gdLst>
                    <a:ahLst/>
                    <a:cxnLst>
                      <a:cxn ang="T46">
                        <a:pos x="T0" y="T1"/>
                      </a:cxn>
                      <a:cxn ang="T47">
                        <a:pos x="T2" y="T3"/>
                      </a:cxn>
                      <a:cxn ang="T48">
                        <a:pos x="T4" y="T5"/>
                      </a:cxn>
                      <a:cxn ang="T49">
                        <a:pos x="T6" y="T7"/>
                      </a:cxn>
                      <a:cxn ang="T50">
                        <a:pos x="T8" y="T9"/>
                      </a:cxn>
                      <a:cxn ang="T51">
                        <a:pos x="T10" y="T11"/>
                      </a:cxn>
                      <a:cxn ang="T52">
                        <a:pos x="T12" y="T13"/>
                      </a:cxn>
                      <a:cxn ang="T53">
                        <a:pos x="T14" y="T15"/>
                      </a:cxn>
                      <a:cxn ang="T54">
                        <a:pos x="T16" y="T17"/>
                      </a:cxn>
                      <a:cxn ang="T55">
                        <a:pos x="T18" y="T19"/>
                      </a:cxn>
                      <a:cxn ang="T56">
                        <a:pos x="T20" y="T21"/>
                      </a:cxn>
                      <a:cxn ang="T57">
                        <a:pos x="T22" y="T23"/>
                      </a:cxn>
                      <a:cxn ang="T58">
                        <a:pos x="T24" y="T25"/>
                      </a:cxn>
                      <a:cxn ang="T59">
                        <a:pos x="T26" y="T27"/>
                      </a:cxn>
                      <a:cxn ang="T60">
                        <a:pos x="T28" y="T29"/>
                      </a:cxn>
                      <a:cxn ang="T61">
                        <a:pos x="T30" y="T31"/>
                      </a:cxn>
                      <a:cxn ang="T62">
                        <a:pos x="T32" y="T33"/>
                      </a:cxn>
                      <a:cxn ang="T63">
                        <a:pos x="T34" y="T35"/>
                      </a:cxn>
                      <a:cxn ang="T64">
                        <a:pos x="T36" y="T37"/>
                      </a:cxn>
                      <a:cxn ang="T65">
                        <a:pos x="T38" y="T39"/>
                      </a:cxn>
                      <a:cxn ang="T66">
                        <a:pos x="T40" y="T41"/>
                      </a:cxn>
                      <a:cxn ang="T67">
                        <a:pos x="T42" y="T43"/>
                      </a:cxn>
                      <a:cxn ang="T68">
                        <a:pos x="T44" y="T45"/>
                      </a:cxn>
                    </a:cxnLst>
                    <a:rect l="T69" t="T70" r="T71" b="T72"/>
                    <a:pathLst>
                      <a:path w="30" h="34">
                        <a:moveTo>
                          <a:pt x="26" y="28"/>
                        </a:moveTo>
                        <a:lnTo>
                          <a:pt x="28" y="26"/>
                        </a:lnTo>
                        <a:lnTo>
                          <a:pt x="28" y="22"/>
                        </a:lnTo>
                        <a:lnTo>
                          <a:pt x="30" y="22"/>
                        </a:lnTo>
                        <a:lnTo>
                          <a:pt x="30" y="16"/>
                        </a:lnTo>
                        <a:lnTo>
                          <a:pt x="28" y="12"/>
                        </a:lnTo>
                        <a:lnTo>
                          <a:pt x="26" y="6"/>
                        </a:lnTo>
                        <a:lnTo>
                          <a:pt x="28" y="0"/>
                        </a:lnTo>
                        <a:lnTo>
                          <a:pt x="24" y="2"/>
                        </a:lnTo>
                        <a:lnTo>
                          <a:pt x="22" y="4"/>
                        </a:lnTo>
                        <a:lnTo>
                          <a:pt x="18" y="10"/>
                        </a:lnTo>
                        <a:lnTo>
                          <a:pt x="8" y="10"/>
                        </a:lnTo>
                        <a:lnTo>
                          <a:pt x="2" y="18"/>
                        </a:lnTo>
                        <a:lnTo>
                          <a:pt x="0" y="24"/>
                        </a:lnTo>
                        <a:lnTo>
                          <a:pt x="0" y="30"/>
                        </a:lnTo>
                        <a:lnTo>
                          <a:pt x="0" y="32"/>
                        </a:lnTo>
                        <a:lnTo>
                          <a:pt x="0" y="34"/>
                        </a:lnTo>
                        <a:lnTo>
                          <a:pt x="12" y="34"/>
                        </a:lnTo>
                        <a:lnTo>
                          <a:pt x="14" y="30"/>
                        </a:lnTo>
                        <a:lnTo>
                          <a:pt x="14" y="28"/>
                        </a:lnTo>
                        <a:lnTo>
                          <a:pt x="16" y="26"/>
                        </a:lnTo>
                        <a:lnTo>
                          <a:pt x="26" y="26"/>
                        </a:lnTo>
                        <a:lnTo>
                          <a:pt x="26" y="2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21" name="íṥ1îḑe"/>
                  <p:cNvSpPr/>
                  <p:nvPr/>
                </p:nvSpPr>
                <p:spPr bwMode="auto">
                  <a:xfrm>
                    <a:off x="5152156" y="3934923"/>
                    <a:ext cx="48203" cy="68651"/>
                  </a:xfrm>
                  <a:custGeom>
                    <a:avLst/>
                    <a:gdLst>
                      <a:gd name="T0" fmla="*/ 0 w 28"/>
                      <a:gd name="T1" fmla="*/ 2147483647 h 42"/>
                      <a:gd name="T2" fmla="*/ 2147483647 w 28"/>
                      <a:gd name="T3" fmla="*/ 2147483647 h 42"/>
                      <a:gd name="T4" fmla="*/ 2147483647 w 28"/>
                      <a:gd name="T5" fmla="*/ 2147483647 h 42"/>
                      <a:gd name="T6" fmla="*/ 2147483647 w 28"/>
                      <a:gd name="T7" fmla="*/ 2147483647 h 42"/>
                      <a:gd name="T8" fmla="*/ 2147483647 w 28"/>
                      <a:gd name="T9" fmla="*/ 2147483647 h 42"/>
                      <a:gd name="T10" fmla="*/ 2147483647 w 28"/>
                      <a:gd name="T11" fmla="*/ 2147483647 h 42"/>
                      <a:gd name="T12" fmla="*/ 2147483647 w 28"/>
                      <a:gd name="T13" fmla="*/ 2147483647 h 42"/>
                      <a:gd name="T14" fmla="*/ 2147483647 w 28"/>
                      <a:gd name="T15" fmla="*/ 2147483647 h 42"/>
                      <a:gd name="T16" fmla="*/ 2147483647 w 28"/>
                      <a:gd name="T17" fmla="*/ 2147483647 h 42"/>
                      <a:gd name="T18" fmla="*/ 2147483647 w 28"/>
                      <a:gd name="T19" fmla="*/ 2147483647 h 42"/>
                      <a:gd name="T20" fmla="*/ 2147483647 w 28"/>
                      <a:gd name="T21" fmla="*/ 2147483647 h 42"/>
                      <a:gd name="T22" fmla="*/ 2147483647 w 28"/>
                      <a:gd name="T23" fmla="*/ 2147483647 h 42"/>
                      <a:gd name="T24" fmla="*/ 2147483647 w 28"/>
                      <a:gd name="T25" fmla="*/ 2147483647 h 42"/>
                      <a:gd name="T26" fmla="*/ 2147483647 w 28"/>
                      <a:gd name="T27" fmla="*/ 2147483647 h 42"/>
                      <a:gd name="T28" fmla="*/ 2147483647 w 28"/>
                      <a:gd name="T29" fmla="*/ 2147483647 h 42"/>
                      <a:gd name="T30" fmla="*/ 2147483647 w 28"/>
                      <a:gd name="T31" fmla="*/ 2147483647 h 42"/>
                      <a:gd name="T32" fmla="*/ 2147483647 w 28"/>
                      <a:gd name="T33" fmla="*/ 2147483647 h 42"/>
                      <a:gd name="T34" fmla="*/ 2147483647 w 28"/>
                      <a:gd name="T35" fmla="*/ 2147483647 h 42"/>
                      <a:gd name="T36" fmla="*/ 2147483647 w 28"/>
                      <a:gd name="T37" fmla="*/ 2147483647 h 42"/>
                      <a:gd name="T38" fmla="*/ 2147483647 w 28"/>
                      <a:gd name="T39" fmla="*/ 0 h 42"/>
                      <a:gd name="T40" fmla="*/ 2147483647 w 28"/>
                      <a:gd name="T41" fmla="*/ 0 h 42"/>
                      <a:gd name="T42" fmla="*/ 2147483647 w 28"/>
                      <a:gd name="T43" fmla="*/ 2147483647 h 42"/>
                      <a:gd name="T44" fmla="*/ 2147483647 w 28"/>
                      <a:gd name="T45" fmla="*/ 2147483647 h 42"/>
                      <a:gd name="T46" fmla="*/ 2147483647 w 28"/>
                      <a:gd name="T47" fmla="*/ 2147483647 h 42"/>
                      <a:gd name="T48" fmla="*/ 0 w 28"/>
                      <a:gd name="T49" fmla="*/ 2147483647 h 42"/>
                      <a:gd name="T50" fmla="*/ 0 w 28"/>
                      <a:gd name="T51" fmla="*/ 2147483647 h 42"/>
                      <a:gd name="T52" fmla="*/ 0 w 28"/>
                      <a:gd name="T53" fmla="*/ 2147483647 h 42"/>
                      <a:gd name="T54" fmla="*/ 0 w 28"/>
                      <a:gd name="T55" fmla="*/ 2147483647 h 42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w 28"/>
                      <a:gd name="T85" fmla="*/ 0 h 42"/>
                      <a:gd name="T86" fmla="*/ 28 w 28"/>
                      <a:gd name="T87" fmla="*/ 42 h 42"/>
                    </a:gdLst>
                    <a:ahLst/>
                    <a:cxnLst>
                      <a:cxn ang="T56">
                        <a:pos x="T0" y="T1"/>
                      </a:cxn>
                      <a:cxn ang="T57">
                        <a:pos x="T2" y="T3"/>
                      </a:cxn>
                      <a:cxn ang="T58">
                        <a:pos x="T4" y="T5"/>
                      </a:cxn>
                      <a:cxn ang="T59">
                        <a:pos x="T6" y="T7"/>
                      </a:cxn>
                      <a:cxn ang="T60">
                        <a:pos x="T8" y="T9"/>
                      </a:cxn>
                      <a:cxn ang="T61">
                        <a:pos x="T10" y="T11"/>
                      </a:cxn>
                      <a:cxn ang="T62">
                        <a:pos x="T12" y="T13"/>
                      </a:cxn>
                      <a:cxn ang="T63">
                        <a:pos x="T14" y="T15"/>
                      </a:cxn>
                      <a:cxn ang="T64">
                        <a:pos x="T16" y="T17"/>
                      </a:cxn>
                      <a:cxn ang="T65">
                        <a:pos x="T18" y="T19"/>
                      </a:cxn>
                      <a:cxn ang="T66">
                        <a:pos x="T20" y="T21"/>
                      </a:cxn>
                      <a:cxn ang="T67">
                        <a:pos x="T22" y="T23"/>
                      </a:cxn>
                      <a:cxn ang="T68">
                        <a:pos x="T24" y="T25"/>
                      </a:cxn>
                      <a:cxn ang="T69">
                        <a:pos x="T26" y="T27"/>
                      </a:cxn>
                      <a:cxn ang="T70">
                        <a:pos x="T28" y="T29"/>
                      </a:cxn>
                      <a:cxn ang="T71">
                        <a:pos x="T30" y="T31"/>
                      </a:cxn>
                      <a:cxn ang="T72">
                        <a:pos x="T32" y="T33"/>
                      </a:cxn>
                      <a:cxn ang="T73">
                        <a:pos x="T34" y="T35"/>
                      </a:cxn>
                      <a:cxn ang="T74">
                        <a:pos x="T36" y="T37"/>
                      </a:cxn>
                      <a:cxn ang="T75">
                        <a:pos x="T38" y="T39"/>
                      </a:cxn>
                      <a:cxn ang="T76">
                        <a:pos x="T40" y="T41"/>
                      </a:cxn>
                      <a:cxn ang="T77">
                        <a:pos x="T42" y="T43"/>
                      </a:cxn>
                      <a:cxn ang="T78">
                        <a:pos x="T44" y="T45"/>
                      </a:cxn>
                      <a:cxn ang="T79">
                        <a:pos x="T46" y="T47"/>
                      </a:cxn>
                      <a:cxn ang="T80">
                        <a:pos x="T48" y="T49"/>
                      </a:cxn>
                      <a:cxn ang="T81">
                        <a:pos x="T50" y="T51"/>
                      </a:cxn>
                      <a:cxn ang="T82">
                        <a:pos x="T52" y="T53"/>
                      </a:cxn>
                      <a:cxn ang="T83">
                        <a:pos x="T54" y="T55"/>
                      </a:cxn>
                    </a:cxnLst>
                    <a:rect l="T84" t="T85" r="T86" b="T87"/>
                    <a:pathLst>
                      <a:path w="28" h="42">
                        <a:moveTo>
                          <a:pt x="0" y="8"/>
                        </a:moveTo>
                        <a:lnTo>
                          <a:pt x="2" y="12"/>
                        </a:lnTo>
                        <a:lnTo>
                          <a:pt x="6" y="14"/>
                        </a:lnTo>
                        <a:lnTo>
                          <a:pt x="6" y="16"/>
                        </a:lnTo>
                        <a:lnTo>
                          <a:pt x="4" y="20"/>
                        </a:lnTo>
                        <a:lnTo>
                          <a:pt x="4" y="24"/>
                        </a:lnTo>
                        <a:lnTo>
                          <a:pt x="4" y="28"/>
                        </a:lnTo>
                        <a:lnTo>
                          <a:pt x="6" y="34"/>
                        </a:lnTo>
                        <a:lnTo>
                          <a:pt x="8" y="42"/>
                        </a:lnTo>
                        <a:lnTo>
                          <a:pt x="14" y="34"/>
                        </a:lnTo>
                        <a:lnTo>
                          <a:pt x="22" y="28"/>
                        </a:lnTo>
                        <a:lnTo>
                          <a:pt x="26" y="24"/>
                        </a:lnTo>
                        <a:lnTo>
                          <a:pt x="28" y="20"/>
                        </a:lnTo>
                        <a:lnTo>
                          <a:pt x="28" y="16"/>
                        </a:lnTo>
                        <a:lnTo>
                          <a:pt x="28" y="14"/>
                        </a:lnTo>
                        <a:lnTo>
                          <a:pt x="26" y="12"/>
                        </a:lnTo>
                        <a:lnTo>
                          <a:pt x="24" y="10"/>
                        </a:lnTo>
                        <a:lnTo>
                          <a:pt x="22" y="8"/>
                        </a:lnTo>
                        <a:lnTo>
                          <a:pt x="24" y="2"/>
                        </a:lnTo>
                        <a:lnTo>
                          <a:pt x="26" y="0"/>
                        </a:lnTo>
                        <a:lnTo>
                          <a:pt x="16" y="0"/>
                        </a:lnTo>
                        <a:lnTo>
                          <a:pt x="14" y="2"/>
                        </a:lnTo>
                        <a:lnTo>
                          <a:pt x="14" y="4"/>
                        </a:lnTo>
                        <a:lnTo>
                          <a:pt x="12" y="8"/>
                        </a:lnTo>
                        <a:lnTo>
                          <a:pt x="0" y="8"/>
                        </a:lnTo>
                        <a:lnTo>
                          <a:pt x="0" y="6"/>
                        </a:lnTo>
                        <a:lnTo>
                          <a:pt x="0" y="4"/>
                        </a:lnTo>
                        <a:lnTo>
                          <a:pt x="0" y="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22" name="i$ḷiḋé"/>
                  <p:cNvSpPr/>
                  <p:nvPr/>
                </p:nvSpPr>
                <p:spPr bwMode="auto">
                  <a:xfrm>
                    <a:off x="4688037" y="3699545"/>
                    <a:ext cx="519210" cy="575835"/>
                  </a:xfrm>
                  <a:custGeom>
                    <a:avLst/>
                    <a:gdLst>
                      <a:gd name="T0" fmla="*/ 2147483647 w 298"/>
                      <a:gd name="T1" fmla="*/ 2147483647 h 346"/>
                      <a:gd name="T2" fmla="*/ 2147483647 w 298"/>
                      <a:gd name="T3" fmla="*/ 2147483647 h 346"/>
                      <a:gd name="T4" fmla="*/ 2147483647 w 298"/>
                      <a:gd name="T5" fmla="*/ 2147483647 h 346"/>
                      <a:gd name="T6" fmla="*/ 2147483647 w 298"/>
                      <a:gd name="T7" fmla="*/ 2147483647 h 346"/>
                      <a:gd name="T8" fmla="*/ 2147483647 w 298"/>
                      <a:gd name="T9" fmla="*/ 2147483647 h 346"/>
                      <a:gd name="T10" fmla="*/ 2147483647 w 298"/>
                      <a:gd name="T11" fmla="*/ 2147483647 h 346"/>
                      <a:gd name="T12" fmla="*/ 2147483647 w 298"/>
                      <a:gd name="T13" fmla="*/ 2147483647 h 346"/>
                      <a:gd name="T14" fmla="*/ 2147483647 w 298"/>
                      <a:gd name="T15" fmla="*/ 2147483647 h 346"/>
                      <a:gd name="T16" fmla="*/ 2147483647 w 298"/>
                      <a:gd name="T17" fmla="*/ 2147483647 h 346"/>
                      <a:gd name="T18" fmla="*/ 2147483647 w 298"/>
                      <a:gd name="T19" fmla="*/ 2147483647 h 346"/>
                      <a:gd name="T20" fmla="*/ 2147483647 w 298"/>
                      <a:gd name="T21" fmla="*/ 2147483647 h 346"/>
                      <a:gd name="T22" fmla="*/ 2147483647 w 298"/>
                      <a:gd name="T23" fmla="*/ 2147483647 h 346"/>
                      <a:gd name="T24" fmla="*/ 2147483647 w 298"/>
                      <a:gd name="T25" fmla="*/ 2147483647 h 346"/>
                      <a:gd name="T26" fmla="*/ 2147483647 w 298"/>
                      <a:gd name="T27" fmla="*/ 2147483647 h 346"/>
                      <a:gd name="T28" fmla="*/ 2147483647 w 298"/>
                      <a:gd name="T29" fmla="*/ 2147483647 h 346"/>
                      <a:gd name="T30" fmla="*/ 2147483647 w 298"/>
                      <a:gd name="T31" fmla="*/ 2147483647 h 346"/>
                      <a:gd name="T32" fmla="*/ 2147483647 w 298"/>
                      <a:gd name="T33" fmla="*/ 2147483647 h 346"/>
                      <a:gd name="T34" fmla="*/ 2147483647 w 298"/>
                      <a:gd name="T35" fmla="*/ 2147483647 h 346"/>
                      <a:gd name="T36" fmla="*/ 2147483647 w 298"/>
                      <a:gd name="T37" fmla="*/ 2147483647 h 346"/>
                      <a:gd name="T38" fmla="*/ 2147483647 w 298"/>
                      <a:gd name="T39" fmla="*/ 2147483647 h 346"/>
                      <a:gd name="T40" fmla="*/ 0 w 298"/>
                      <a:gd name="T41" fmla="*/ 2147483647 h 346"/>
                      <a:gd name="T42" fmla="*/ 2147483647 w 298"/>
                      <a:gd name="T43" fmla="*/ 2147483647 h 346"/>
                      <a:gd name="T44" fmla="*/ 2147483647 w 298"/>
                      <a:gd name="T45" fmla="*/ 2147483647 h 346"/>
                      <a:gd name="T46" fmla="*/ 2147483647 w 298"/>
                      <a:gd name="T47" fmla="*/ 2147483647 h 346"/>
                      <a:gd name="T48" fmla="*/ 2147483647 w 298"/>
                      <a:gd name="T49" fmla="*/ 2147483647 h 346"/>
                      <a:gd name="T50" fmla="*/ 2147483647 w 298"/>
                      <a:gd name="T51" fmla="*/ 2147483647 h 346"/>
                      <a:gd name="T52" fmla="*/ 2147483647 w 298"/>
                      <a:gd name="T53" fmla="*/ 2147483647 h 346"/>
                      <a:gd name="T54" fmla="*/ 2147483647 w 298"/>
                      <a:gd name="T55" fmla="*/ 2147483647 h 346"/>
                      <a:gd name="T56" fmla="*/ 2147483647 w 298"/>
                      <a:gd name="T57" fmla="*/ 2147483647 h 346"/>
                      <a:gd name="T58" fmla="*/ 2147483647 w 298"/>
                      <a:gd name="T59" fmla="*/ 2147483647 h 346"/>
                      <a:gd name="T60" fmla="*/ 2147483647 w 298"/>
                      <a:gd name="T61" fmla="*/ 2147483647 h 346"/>
                      <a:gd name="T62" fmla="*/ 2147483647 w 298"/>
                      <a:gd name="T63" fmla="*/ 2147483647 h 346"/>
                      <a:gd name="T64" fmla="*/ 2147483647 w 298"/>
                      <a:gd name="T65" fmla="*/ 2147483647 h 346"/>
                      <a:gd name="T66" fmla="*/ 2147483647 w 298"/>
                      <a:gd name="T67" fmla="*/ 2147483647 h 346"/>
                      <a:gd name="T68" fmla="*/ 2147483647 w 298"/>
                      <a:gd name="T69" fmla="*/ 2147483647 h 346"/>
                      <a:gd name="T70" fmla="*/ 2147483647 w 298"/>
                      <a:gd name="T71" fmla="*/ 2147483647 h 346"/>
                      <a:gd name="T72" fmla="*/ 2147483647 w 298"/>
                      <a:gd name="T73" fmla="*/ 2147483647 h 346"/>
                      <a:gd name="T74" fmla="*/ 2147483647 w 298"/>
                      <a:gd name="T75" fmla="*/ 2147483647 h 346"/>
                      <a:gd name="T76" fmla="*/ 2147483647 w 298"/>
                      <a:gd name="T77" fmla="*/ 2147483647 h 346"/>
                      <a:gd name="T78" fmla="*/ 2147483647 w 298"/>
                      <a:gd name="T79" fmla="*/ 2147483647 h 346"/>
                      <a:gd name="T80" fmla="*/ 2147483647 w 298"/>
                      <a:gd name="T81" fmla="*/ 2147483647 h 346"/>
                      <a:gd name="T82" fmla="*/ 2147483647 w 298"/>
                      <a:gd name="T83" fmla="*/ 2147483647 h 346"/>
                      <a:gd name="T84" fmla="*/ 2147483647 w 298"/>
                      <a:gd name="T85" fmla="*/ 2147483647 h 346"/>
                      <a:gd name="T86" fmla="*/ 2147483647 w 298"/>
                      <a:gd name="T87" fmla="*/ 2147483647 h 346"/>
                      <a:gd name="T88" fmla="*/ 2147483647 w 298"/>
                      <a:gd name="T89" fmla="*/ 2147483647 h 346"/>
                      <a:gd name="T90" fmla="*/ 2147483647 w 298"/>
                      <a:gd name="T91" fmla="*/ 2147483647 h 346"/>
                      <a:gd name="T92" fmla="*/ 2147483647 w 298"/>
                      <a:gd name="T93" fmla="*/ 2147483647 h 346"/>
                      <a:gd name="T94" fmla="*/ 2147483647 w 298"/>
                      <a:gd name="T95" fmla="*/ 2147483647 h 346"/>
                      <a:gd name="T96" fmla="*/ 2147483647 w 298"/>
                      <a:gd name="T97" fmla="*/ 2147483647 h 346"/>
                      <a:gd name="T98" fmla="*/ 2147483647 w 298"/>
                      <a:gd name="T99" fmla="*/ 2147483647 h 346"/>
                      <a:gd name="T100" fmla="*/ 2147483647 w 298"/>
                      <a:gd name="T101" fmla="*/ 2147483647 h 346"/>
                      <a:gd name="T102" fmla="*/ 2147483647 w 298"/>
                      <a:gd name="T103" fmla="*/ 2147483647 h 346"/>
                      <a:gd name="T104" fmla="*/ 2147483647 w 298"/>
                      <a:gd name="T105" fmla="*/ 2147483647 h 346"/>
                      <a:gd name="T106" fmla="*/ 2147483647 w 298"/>
                      <a:gd name="T107" fmla="*/ 2147483647 h 346"/>
                      <a:gd name="T108" fmla="*/ 2147483647 w 298"/>
                      <a:gd name="T109" fmla="*/ 2147483647 h 346"/>
                      <a:gd name="T110" fmla="*/ 2147483647 w 298"/>
                      <a:gd name="T111" fmla="*/ 2147483647 h 346"/>
                      <a:gd name="T112" fmla="*/ 2147483647 w 298"/>
                      <a:gd name="T113" fmla="*/ 2147483647 h 346"/>
                      <a:gd name="T114" fmla="*/ 2147483647 w 298"/>
                      <a:gd name="T115" fmla="*/ 2147483647 h 34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  <a:gd name="T174" fmla="*/ 0 w 298"/>
                      <a:gd name="T175" fmla="*/ 0 h 346"/>
                      <a:gd name="T176" fmla="*/ 298 w 298"/>
                      <a:gd name="T177" fmla="*/ 346 h 346"/>
                    </a:gdLst>
                    <a:ahLst/>
                    <a:cxnLst>
                      <a:cxn ang="T116">
                        <a:pos x="T0" y="T1"/>
                      </a:cxn>
                      <a:cxn ang="T117">
                        <a:pos x="T2" y="T3"/>
                      </a:cxn>
                      <a:cxn ang="T118">
                        <a:pos x="T4" y="T5"/>
                      </a:cxn>
                      <a:cxn ang="T119">
                        <a:pos x="T6" y="T7"/>
                      </a:cxn>
                      <a:cxn ang="T120">
                        <a:pos x="T8" y="T9"/>
                      </a:cxn>
                      <a:cxn ang="T121">
                        <a:pos x="T10" y="T11"/>
                      </a:cxn>
                      <a:cxn ang="T122">
                        <a:pos x="T12" y="T13"/>
                      </a:cxn>
                      <a:cxn ang="T123">
                        <a:pos x="T14" y="T15"/>
                      </a:cxn>
                      <a:cxn ang="T124">
                        <a:pos x="T16" y="T17"/>
                      </a:cxn>
                      <a:cxn ang="T125">
                        <a:pos x="T18" y="T19"/>
                      </a:cxn>
                      <a:cxn ang="T126">
                        <a:pos x="T20" y="T21"/>
                      </a:cxn>
                      <a:cxn ang="T127">
                        <a:pos x="T22" y="T23"/>
                      </a:cxn>
                      <a:cxn ang="T128">
                        <a:pos x="T24" y="T25"/>
                      </a:cxn>
                      <a:cxn ang="T129">
                        <a:pos x="T26" y="T27"/>
                      </a:cxn>
                      <a:cxn ang="T130">
                        <a:pos x="T28" y="T29"/>
                      </a:cxn>
                      <a:cxn ang="T131">
                        <a:pos x="T30" y="T31"/>
                      </a:cxn>
                      <a:cxn ang="T132">
                        <a:pos x="T32" y="T33"/>
                      </a:cxn>
                      <a:cxn ang="T133">
                        <a:pos x="T34" y="T35"/>
                      </a:cxn>
                      <a:cxn ang="T134">
                        <a:pos x="T36" y="T37"/>
                      </a:cxn>
                      <a:cxn ang="T135">
                        <a:pos x="T38" y="T39"/>
                      </a:cxn>
                      <a:cxn ang="T136">
                        <a:pos x="T40" y="T41"/>
                      </a:cxn>
                      <a:cxn ang="T137">
                        <a:pos x="T42" y="T43"/>
                      </a:cxn>
                      <a:cxn ang="T138">
                        <a:pos x="T44" y="T45"/>
                      </a:cxn>
                      <a:cxn ang="T139">
                        <a:pos x="T46" y="T47"/>
                      </a:cxn>
                      <a:cxn ang="T140">
                        <a:pos x="T48" y="T49"/>
                      </a:cxn>
                      <a:cxn ang="T141">
                        <a:pos x="T50" y="T51"/>
                      </a:cxn>
                      <a:cxn ang="T142">
                        <a:pos x="T52" y="T53"/>
                      </a:cxn>
                      <a:cxn ang="T143">
                        <a:pos x="T54" y="T55"/>
                      </a:cxn>
                      <a:cxn ang="T144">
                        <a:pos x="T56" y="T57"/>
                      </a:cxn>
                      <a:cxn ang="T145">
                        <a:pos x="T58" y="T59"/>
                      </a:cxn>
                      <a:cxn ang="T146">
                        <a:pos x="T60" y="T61"/>
                      </a:cxn>
                      <a:cxn ang="T147">
                        <a:pos x="T62" y="T63"/>
                      </a:cxn>
                      <a:cxn ang="T148">
                        <a:pos x="T64" y="T65"/>
                      </a:cxn>
                      <a:cxn ang="T149">
                        <a:pos x="T66" y="T67"/>
                      </a:cxn>
                      <a:cxn ang="T150">
                        <a:pos x="T68" y="T69"/>
                      </a:cxn>
                      <a:cxn ang="T151">
                        <a:pos x="T70" y="T71"/>
                      </a:cxn>
                      <a:cxn ang="T152">
                        <a:pos x="T72" y="T73"/>
                      </a:cxn>
                      <a:cxn ang="T153">
                        <a:pos x="T74" y="T75"/>
                      </a:cxn>
                      <a:cxn ang="T154">
                        <a:pos x="T76" y="T77"/>
                      </a:cxn>
                      <a:cxn ang="T155">
                        <a:pos x="T78" y="T79"/>
                      </a:cxn>
                      <a:cxn ang="T156">
                        <a:pos x="T80" y="T81"/>
                      </a:cxn>
                      <a:cxn ang="T157">
                        <a:pos x="T82" y="T83"/>
                      </a:cxn>
                      <a:cxn ang="T158">
                        <a:pos x="T84" y="T85"/>
                      </a:cxn>
                      <a:cxn ang="T159">
                        <a:pos x="T86" y="T87"/>
                      </a:cxn>
                      <a:cxn ang="T160">
                        <a:pos x="T88" y="T89"/>
                      </a:cxn>
                      <a:cxn ang="T161">
                        <a:pos x="T90" y="T91"/>
                      </a:cxn>
                      <a:cxn ang="T162">
                        <a:pos x="T92" y="T93"/>
                      </a:cxn>
                      <a:cxn ang="T163">
                        <a:pos x="T94" y="T95"/>
                      </a:cxn>
                      <a:cxn ang="T164">
                        <a:pos x="T96" y="T97"/>
                      </a:cxn>
                      <a:cxn ang="T165">
                        <a:pos x="T98" y="T99"/>
                      </a:cxn>
                      <a:cxn ang="T166">
                        <a:pos x="T100" y="T101"/>
                      </a:cxn>
                      <a:cxn ang="T167">
                        <a:pos x="T102" y="T103"/>
                      </a:cxn>
                      <a:cxn ang="T168">
                        <a:pos x="T104" y="T105"/>
                      </a:cxn>
                      <a:cxn ang="T169">
                        <a:pos x="T106" y="T107"/>
                      </a:cxn>
                      <a:cxn ang="T170">
                        <a:pos x="T108" y="T109"/>
                      </a:cxn>
                      <a:cxn ang="T171">
                        <a:pos x="T110" y="T111"/>
                      </a:cxn>
                      <a:cxn ang="T172">
                        <a:pos x="T112" y="T113"/>
                      </a:cxn>
                      <a:cxn ang="T173">
                        <a:pos x="T114" y="T115"/>
                      </a:cxn>
                    </a:cxnLst>
                    <a:rect l="T174" t="T175" r="T176" b="T177"/>
                    <a:pathLst>
                      <a:path w="298" h="346">
                        <a:moveTo>
                          <a:pt x="290" y="248"/>
                        </a:moveTo>
                        <a:lnTo>
                          <a:pt x="280" y="250"/>
                        </a:lnTo>
                        <a:lnTo>
                          <a:pt x="270" y="256"/>
                        </a:lnTo>
                        <a:lnTo>
                          <a:pt x="264" y="258"/>
                        </a:lnTo>
                        <a:lnTo>
                          <a:pt x="260" y="262"/>
                        </a:lnTo>
                        <a:lnTo>
                          <a:pt x="258" y="266"/>
                        </a:lnTo>
                        <a:lnTo>
                          <a:pt x="256" y="272"/>
                        </a:lnTo>
                        <a:lnTo>
                          <a:pt x="256" y="310"/>
                        </a:lnTo>
                        <a:lnTo>
                          <a:pt x="258" y="318"/>
                        </a:lnTo>
                        <a:lnTo>
                          <a:pt x="260" y="320"/>
                        </a:lnTo>
                        <a:lnTo>
                          <a:pt x="266" y="324"/>
                        </a:lnTo>
                        <a:lnTo>
                          <a:pt x="276" y="324"/>
                        </a:lnTo>
                        <a:lnTo>
                          <a:pt x="276" y="336"/>
                        </a:lnTo>
                        <a:lnTo>
                          <a:pt x="274" y="340"/>
                        </a:lnTo>
                        <a:lnTo>
                          <a:pt x="272" y="344"/>
                        </a:lnTo>
                        <a:lnTo>
                          <a:pt x="268" y="346"/>
                        </a:lnTo>
                        <a:lnTo>
                          <a:pt x="266" y="346"/>
                        </a:lnTo>
                        <a:lnTo>
                          <a:pt x="262" y="338"/>
                        </a:lnTo>
                        <a:lnTo>
                          <a:pt x="258" y="334"/>
                        </a:lnTo>
                        <a:lnTo>
                          <a:pt x="248" y="326"/>
                        </a:lnTo>
                        <a:lnTo>
                          <a:pt x="242" y="320"/>
                        </a:lnTo>
                        <a:lnTo>
                          <a:pt x="238" y="318"/>
                        </a:lnTo>
                        <a:lnTo>
                          <a:pt x="238" y="314"/>
                        </a:lnTo>
                        <a:lnTo>
                          <a:pt x="232" y="316"/>
                        </a:lnTo>
                        <a:lnTo>
                          <a:pt x="230" y="318"/>
                        </a:lnTo>
                        <a:lnTo>
                          <a:pt x="228" y="318"/>
                        </a:lnTo>
                        <a:lnTo>
                          <a:pt x="224" y="320"/>
                        </a:lnTo>
                        <a:lnTo>
                          <a:pt x="218" y="318"/>
                        </a:lnTo>
                        <a:lnTo>
                          <a:pt x="212" y="316"/>
                        </a:lnTo>
                        <a:lnTo>
                          <a:pt x="208" y="312"/>
                        </a:lnTo>
                        <a:lnTo>
                          <a:pt x="206" y="308"/>
                        </a:lnTo>
                        <a:lnTo>
                          <a:pt x="190" y="302"/>
                        </a:lnTo>
                        <a:lnTo>
                          <a:pt x="186" y="300"/>
                        </a:lnTo>
                        <a:lnTo>
                          <a:pt x="178" y="300"/>
                        </a:lnTo>
                        <a:lnTo>
                          <a:pt x="170" y="300"/>
                        </a:lnTo>
                        <a:lnTo>
                          <a:pt x="166" y="302"/>
                        </a:lnTo>
                        <a:lnTo>
                          <a:pt x="162" y="302"/>
                        </a:lnTo>
                        <a:lnTo>
                          <a:pt x="156" y="300"/>
                        </a:lnTo>
                        <a:lnTo>
                          <a:pt x="158" y="294"/>
                        </a:lnTo>
                        <a:lnTo>
                          <a:pt x="158" y="290"/>
                        </a:lnTo>
                        <a:lnTo>
                          <a:pt x="156" y="282"/>
                        </a:lnTo>
                        <a:lnTo>
                          <a:pt x="152" y="280"/>
                        </a:lnTo>
                        <a:lnTo>
                          <a:pt x="152" y="276"/>
                        </a:lnTo>
                        <a:lnTo>
                          <a:pt x="154" y="254"/>
                        </a:lnTo>
                        <a:lnTo>
                          <a:pt x="152" y="232"/>
                        </a:lnTo>
                        <a:lnTo>
                          <a:pt x="146" y="234"/>
                        </a:lnTo>
                        <a:lnTo>
                          <a:pt x="138" y="234"/>
                        </a:lnTo>
                        <a:lnTo>
                          <a:pt x="134" y="232"/>
                        </a:lnTo>
                        <a:lnTo>
                          <a:pt x="132" y="230"/>
                        </a:lnTo>
                        <a:lnTo>
                          <a:pt x="130" y="228"/>
                        </a:lnTo>
                        <a:lnTo>
                          <a:pt x="110" y="228"/>
                        </a:lnTo>
                        <a:lnTo>
                          <a:pt x="110" y="236"/>
                        </a:lnTo>
                        <a:lnTo>
                          <a:pt x="108" y="240"/>
                        </a:lnTo>
                        <a:lnTo>
                          <a:pt x="106" y="242"/>
                        </a:lnTo>
                        <a:lnTo>
                          <a:pt x="98" y="242"/>
                        </a:lnTo>
                        <a:lnTo>
                          <a:pt x="86" y="242"/>
                        </a:lnTo>
                        <a:lnTo>
                          <a:pt x="82" y="242"/>
                        </a:lnTo>
                        <a:lnTo>
                          <a:pt x="80" y="240"/>
                        </a:lnTo>
                        <a:lnTo>
                          <a:pt x="72" y="232"/>
                        </a:lnTo>
                        <a:lnTo>
                          <a:pt x="66" y="220"/>
                        </a:lnTo>
                        <a:lnTo>
                          <a:pt x="66" y="208"/>
                        </a:lnTo>
                        <a:lnTo>
                          <a:pt x="2" y="208"/>
                        </a:lnTo>
                        <a:lnTo>
                          <a:pt x="0" y="202"/>
                        </a:lnTo>
                        <a:lnTo>
                          <a:pt x="2" y="190"/>
                        </a:lnTo>
                        <a:lnTo>
                          <a:pt x="4" y="186"/>
                        </a:lnTo>
                        <a:lnTo>
                          <a:pt x="8" y="184"/>
                        </a:lnTo>
                        <a:lnTo>
                          <a:pt x="14" y="184"/>
                        </a:lnTo>
                        <a:lnTo>
                          <a:pt x="16" y="184"/>
                        </a:lnTo>
                        <a:lnTo>
                          <a:pt x="20" y="184"/>
                        </a:lnTo>
                        <a:lnTo>
                          <a:pt x="22" y="182"/>
                        </a:lnTo>
                        <a:lnTo>
                          <a:pt x="24" y="180"/>
                        </a:lnTo>
                        <a:lnTo>
                          <a:pt x="26" y="180"/>
                        </a:lnTo>
                        <a:lnTo>
                          <a:pt x="30" y="180"/>
                        </a:lnTo>
                        <a:lnTo>
                          <a:pt x="30" y="184"/>
                        </a:lnTo>
                        <a:lnTo>
                          <a:pt x="32" y="184"/>
                        </a:lnTo>
                        <a:lnTo>
                          <a:pt x="36" y="184"/>
                        </a:lnTo>
                        <a:lnTo>
                          <a:pt x="42" y="184"/>
                        </a:lnTo>
                        <a:lnTo>
                          <a:pt x="46" y="182"/>
                        </a:lnTo>
                        <a:lnTo>
                          <a:pt x="50" y="176"/>
                        </a:lnTo>
                        <a:lnTo>
                          <a:pt x="52" y="168"/>
                        </a:lnTo>
                        <a:lnTo>
                          <a:pt x="56" y="156"/>
                        </a:lnTo>
                        <a:lnTo>
                          <a:pt x="56" y="142"/>
                        </a:lnTo>
                        <a:lnTo>
                          <a:pt x="60" y="140"/>
                        </a:lnTo>
                        <a:lnTo>
                          <a:pt x="64" y="136"/>
                        </a:lnTo>
                        <a:lnTo>
                          <a:pt x="66" y="126"/>
                        </a:lnTo>
                        <a:lnTo>
                          <a:pt x="70" y="122"/>
                        </a:lnTo>
                        <a:lnTo>
                          <a:pt x="74" y="118"/>
                        </a:lnTo>
                        <a:lnTo>
                          <a:pt x="78" y="116"/>
                        </a:lnTo>
                        <a:lnTo>
                          <a:pt x="80" y="112"/>
                        </a:lnTo>
                        <a:lnTo>
                          <a:pt x="82" y="108"/>
                        </a:lnTo>
                        <a:lnTo>
                          <a:pt x="80" y="104"/>
                        </a:lnTo>
                        <a:lnTo>
                          <a:pt x="80" y="102"/>
                        </a:lnTo>
                        <a:lnTo>
                          <a:pt x="80" y="98"/>
                        </a:lnTo>
                        <a:lnTo>
                          <a:pt x="92" y="68"/>
                        </a:lnTo>
                        <a:lnTo>
                          <a:pt x="96" y="54"/>
                        </a:lnTo>
                        <a:lnTo>
                          <a:pt x="98" y="44"/>
                        </a:lnTo>
                        <a:lnTo>
                          <a:pt x="96" y="40"/>
                        </a:lnTo>
                        <a:lnTo>
                          <a:pt x="96" y="38"/>
                        </a:lnTo>
                        <a:lnTo>
                          <a:pt x="94" y="36"/>
                        </a:lnTo>
                        <a:lnTo>
                          <a:pt x="94" y="34"/>
                        </a:lnTo>
                        <a:lnTo>
                          <a:pt x="96" y="24"/>
                        </a:lnTo>
                        <a:lnTo>
                          <a:pt x="98" y="16"/>
                        </a:lnTo>
                        <a:lnTo>
                          <a:pt x="100" y="12"/>
                        </a:lnTo>
                        <a:lnTo>
                          <a:pt x="104" y="10"/>
                        </a:lnTo>
                        <a:lnTo>
                          <a:pt x="108" y="6"/>
                        </a:lnTo>
                        <a:lnTo>
                          <a:pt x="110" y="6"/>
                        </a:lnTo>
                        <a:lnTo>
                          <a:pt x="116" y="6"/>
                        </a:lnTo>
                        <a:lnTo>
                          <a:pt x="122" y="8"/>
                        </a:lnTo>
                        <a:lnTo>
                          <a:pt x="134" y="14"/>
                        </a:lnTo>
                        <a:lnTo>
                          <a:pt x="144" y="20"/>
                        </a:lnTo>
                        <a:lnTo>
                          <a:pt x="152" y="20"/>
                        </a:lnTo>
                        <a:lnTo>
                          <a:pt x="160" y="20"/>
                        </a:lnTo>
                        <a:lnTo>
                          <a:pt x="162" y="20"/>
                        </a:lnTo>
                        <a:lnTo>
                          <a:pt x="162" y="18"/>
                        </a:lnTo>
                        <a:lnTo>
                          <a:pt x="164" y="14"/>
                        </a:lnTo>
                        <a:lnTo>
                          <a:pt x="166" y="12"/>
                        </a:lnTo>
                        <a:lnTo>
                          <a:pt x="170" y="14"/>
                        </a:lnTo>
                        <a:lnTo>
                          <a:pt x="172" y="14"/>
                        </a:lnTo>
                        <a:lnTo>
                          <a:pt x="178" y="12"/>
                        </a:lnTo>
                        <a:lnTo>
                          <a:pt x="182" y="10"/>
                        </a:lnTo>
                        <a:lnTo>
                          <a:pt x="188" y="8"/>
                        </a:lnTo>
                        <a:lnTo>
                          <a:pt x="192" y="8"/>
                        </a:lnTo>
                        <a:lnTo>
                          <a:pt x="204" y="8"/>
                        </a:lnTo>
                        <a:lnTo>
                          <a:pt x="206" y="2"/>
                        </a:lnTo>
                        <a:lnTo>
                          <a:pt x="210" y="0"/>
                        </a:lnTo>
                        <a:lnTo>
                          <a:pt x="216" y="2"/>
                        </a:lnTo>
                        <a:lnTo>
                          <a:pt x="224" y="4"/>
                        </a:lnTo>
                        <a:lnTo>
                          <a:pt x="236" y="4"/>
                        </a:lnTo>
                        <a:lnTo>
                          <a:pt x="246" y="14"/>
                        </a:lnTo>
                        <a:lnTo>
                          <a:pt x="252" y="16"/>
                        </a:lnTo>
                        <a:lnTo>
                          <a:pt x="260" y="20"/>
                        </a:lnTo>
                        <a:lnTo>
                          <a:pt x="260" y="16"/>
                        </a:lnTo>
                        <a:lnTo>
                          <a:pt x="264" y="16"/>
                        </a:lnTo>
                        <a:lnTo>
                          <a:pt x="268" y="20"/>
                        </a:lnTo>
                        <a:lnTo>
                          <a:pt x="272" y="16"/>
                        </a:lnTo>
                        <a:lnTo>
                          <a:pt x="280" y="16"/>
                        </a:lnTo>
                        <a:lnTo>
                          <a:pt x="282" y="20"/>
                        </a:lnTo>
                        <a:lnTo>
                          <a:pt x="284" y="24"/>
                        </a:lnTo>
                        <a:lnTo>
                          <a:pt x="294" y="32"/>
                        </a:lnTo>
                        <a:lnTo>
                          <a:pt x="296" y="44"/>
                        </a:lnTo>
                        <a:lnTo>
                          <a:pt x="296" y="50"/>
                        </a:lnTo>
                        <a:lnTo>
                          <a:pt x="298" y="54"/>
                        </a:lnTo>
                        <a:lnTo>
                          <a:pt x="298" y="64"/>
                        </a:lnTo>
                        <a:lnTo>
                          <a:pt x="292" y="72"/>
                        </a:lnTo>
                        <a:lnTo>
                          <a:pt x="286" y="80"/>
                        </a:lnTo>
                        <a:lnTo>
                          <a:pt x="280" y="92"/>
                        </a:lnTo>
                        <a:lnTo>
                          <a:pt x="274" y="102"/>
                        </a:lnTo>
                        <a:lnTo>
                          <a:pt x="274" y="124"/>
                        </a:lnTo>
                        <a:lnTo>
                          <a:pt x="272" y="128"/>
                        </a:lnTo>
                        <a:lnTo>
                          <a:pt x="268" y="132"/>
                        </a:lnTo>
                        <a:lnTo>
                          <a:pt x="266" y="138"/>
                        </a:lnTo>
                        <a:lnTo>
                          <a:pt x="266" y="148"/>
                        </a:lnTo>
                        <a:lnTo>
                          <a:pt x="268" y="152"/>
                        </a:lnTo>
                        <a:lnTo>
                          <a:pt x="272" y="154"/>
                        </a:lnTo>
                        <a:lnTo>
                          <a:pt x="272" y="156"/>
                        </a:lnTo>
                        <a:lnTo>
                          <a:pt x="270" y="160"/>
                        </a:lnTo>
                        <a:lnTo>
                          <a:pt x="270" y="164"/>
                        </a:lnTo>
                        <a:lnTo>
                          <a:pt x="270" y="168"/>
                        </a:lnTo>
                        <a:lnTo>
                          <a:pt x="272" y="174"/>
                        </a:lnTo>
                        <a:lnTo>
                          <a:pt x="274" y="182"/>
                        </a:lnTo>
                        <a:lnTo>
                          <a:pt x="272" y="186"/>
                        </a:lnTo>
                        <a:lnTo>
                          <a:pt x="272" y="192"/>
                        </a:lnTo>
                        <a:lnTo>
                          <a:pt x="272" y="196"/>
                        </a:lnTo>
                        <a:lnTo>
                          <a:pt x="272" y="198"/>
                        </a:lnTo>
                        <a:lnTo>
                          <a:pt x="274" y="202"/>
                        </a:lnTo>
                        <a:lnTo>
                          <a:pt x="272" y="206"/>
                        </a:lnTo>
                        <a:lnTo>
                          <a:pt x="272" y="208"/>
                        </a:lnTo>
                        <a:lnTo>
                          <a:pt x="272" y="214"/>
                        </a:lnTo>
                        <a:lnTo>
                          <a:pt x="278" y="218"/>
                        </a:lnTo>
                        <a:lnTo>
                          <a:pt x="282" y="224"/>
                        </a:lnTo>
                        <a:lnTo>
                          <a:pt x="288" y="228"/>
                        </a:lnTo>
                        <a:lnTo>
                          <a:pt x="288" y="234"/>
                        </a:lnTo>
                        <a:lnTo>
                          <a:pt x="290" y="240"/>
                        </a:lnTo>
                        <a:lnTo>
                          <a:pt x="292" y="248"/>
                        </a:lnTo>
                        <a:lnTo>
                          <a:pt x="290" y="24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23" name="i$1ïḓé"/>
                  <p:cNvSpPr/>
                  <p:nvPr/>
                </p:nvSpPr>
                <p:spPr bwMode="auto">
                  <a:xfrm>
                    <a:off x="5175570" y="4187114"/>
                    <a:ext cx="305741" cy="497376"/>
                  </a:xfrm>
                  <a:custGeom>
                    <a:avLst/>
                    <a:gdLst>
                      <a:gd name="T0" fmla="*/ 2147483647 w 174"/>
                      <a:gd name="T1" fmla="*/ 2147483647 h 298"/>
                      <a:gd name="T2" fmla="*/ 2147483647 w 174"/>
                      <a:gd name="T3" fmla="*/ 2147483647 h 298"/>
                      <a:gd name="T4" fmla="*/ 2147483647 w 174"/>
                      <a:gd name="T5" fmla="*/ 2147483647 h 298"/>
                      <a:gd name="T6" fmla="*/ 2147483647 w 174"/>
                      <a:gd name="T7" fmla="*/ 2147483647 h 298"/>
                      <a:gd name="T8" fmla="*/ 2147483647 w 174"/>
                      <a:gd name="T9" fmla="*/ 2147483647 h 298"/>
                      <a:gd name="T10" fmla="*/ 2147483647 w 174"/>
                      <a:gd name="T11" fmla="*/ 2147483647 h 298"/>
                      <a:gd name="T12" fmla="*/ 2147483647 w 174"/>
                      <a:gd name="T13" fmla="*/ 2147483647 h 298"/>
                      <a:gd name="T14" fmla="*/ 2147483647 w 174"/>
                      <a:gd name="T15" fmla="*/ 2147483647 h 298"/>
                      <a:gd name="T16" fmla="*/ 2147483647 w 174"/>
                      <a:gd name="T17" fmla="*/ 2147483647 h 298"/>
                      <a:gd name="T18" fmla="*/ 2147483647 w 174"/>
                      <a:gd name="T19" fmla="*/ 2147483647 h 298"/>
                      <a:gd name="T20" fmla="*/ 2147483647 w 174"/>
                      <a:gd name="T21" fmla="*/ 2147483647 h 298"/>
                      <a:gd name="T22" fmla="*/ 2147483647 w 174"/>
                      <a:gd name="T23" fmla="*/ 2147483647 h 298"/>
                      <a:gd name="T24" fmla="*/ 2147483647 w 174"/>
                      <a:gd name="T25" fmla="*/ 2147483647 h 298"/>
                      <a:gd name="T26" fmla="*/ 2147483647 w 174"/>
                      <a:gd name="T27" fmla="*/ 2147483647 h 298"/>
                      <a:gd name="T28" fmla="*/ 2147483647 w 174"/>
                      <a:gd name="T29" fmla="*/ 2147483647 h 298"/>
                      <a:gd name="T30" fmla="*/ 2147483647 w 174"/>
                      <a:gd name="T31" fmla="*/ 2147483647 h 298"/>
                      <a:gd name="T32" fmla="*/ 2147483647 w 174"/>
                      <a:gd name="T33" fmla="*/ 2147483647 h 298"/>
                      <a:gd name="T34" fmla="*/ 2147483647 w 174"/>
                      <a:gd name="T35" fmla="*/ 2147483647 h 298"/>
                      <a:gd name="T36" fmla="*/ 2147483647 w 174"/>
                      <a:gd name="T37" fmla="*/ 2147483647 h 298"/>
                      <a:gd name="T38" fmla="*/ 2147483647 w 174"/>
                      <a:gd name="T39" fmla="*/ 2147483647 h 298"/>
                      <a:gd name="T40" fmla="*/ 2147483647 w 174"/>
                      <a:gd name="T41" fmla="*/ 2147483647 h 298"/>
                      <a:gd name="T42" fmla="*/ 2147483647 w 174"/>
                      <a:gd name="T43" fmla="*/ 2147483647 h 298"/>
                      <a:gd name="T44" fmla="*/ 2147483647 w 174"/>
                      <a:gd name="T45" fmla="*/ 2147483647 h 298"/>
                      <a:gd name="T46" fmla="*/ 2147483647 w 174"/>
                      <a:gd name="T47" fmla="*/ 2147483647 h 298"/>
                      <a:gd name="T48" fmla="*/ 2147483647 w 174"/>
                      <a:gd name="T49" fmla="*/ 2147483647 h 298"/>
                      <a:gd name="T50" fmla="*/ 2147483647 w 174"/>
                      <a:gd name="T51" fmla="*/ 2147483647 h 298"/>
                      <a:gd name="T52" fmla="*/ 2147483647 w 174"/>
                      <a:gd name="T53" fmla="*/ 2147483647 h 298"/>
                      <a:gd name="T54" fmla="*/ 2147483647 w 174"/>
                      <a:gd name="T55" fmla="*/ 2147483647 h 298"/>
                      <a:gd name="T56" fmla="*/ 2147483647 w 174"/>
                      <a:gd name="T57" fmla="*/ 2147483647 h 298"/>
                      <a:gd name="T58" fmla="*/ 2147483647 w 174"/>
                      <a:gd name="T59" fmla="*/ 2147483647 h 298"/>
                      <a:gd name="T60" fmla="*/ 2147483647 w 174"/>
                      <a:gd name="T61" fmla="*/ 2147483647 h 298"/>
                      <a:gd name="T62" fmla="*/ 2147483647 w 174"/>
                      <a:gd name="T63" fmla="*/ 2147483647 h 298"/>
                      <a:gd name="T64" fmla="*/ 2147483647 w 174"/>
                      <a:gd name="T65" fmla="*/ 2147483647 h 298"/>
                      <a:gd name="T66" fmla="*/ 2147483647 w 174"/>
                      <a:gd name="T67" fmla="*/ 2147483647 h 298"/>
                      <a:gd name="T68" fmla="*/ 2147483647 w 174"/>
                      <a:gd name="T69" fmla="*/ 2147483647 h 298"/>
                      <a:gd name="T70" fmla="*/ 2147483647 w 174"/>
                      <a:gd name="T71" fmla="*/ 2147483647 h 298"/>
                      <a:gd name="T72" fmla="*/ 2147483647 w 174"/>
                      <a:gd name="T73" fmla="*/ 2147483647 h 298"/>
                      <a:gd name="T74" fmla="*/ 2147483647 w 174"/>
                      <a:gd name="T75" fmla="*/ 2147483647 h 298"/>
                      <a:gd name="T76" fmla="*/ 2147483647 w 174"/>
                      <a:gd name="T77" fmla="*/ 2147483647 h 298"/>
                      <a:gd name="T78" fmla="*/ 2147483647 w 174"/>
                      <a:gd name="T79" fmla="*/ 2147483647 h 298"/>
                      <a:gd name="T80" fmla="*/ 2147483647 w 174"/>
                      <a:gd name="T81" fmla="*/ 2147483647 h 298"/>
                      <a:gd name="T82" fmla="*/ 2147483647 w 174"/>
                      <a:gd name="T83" fmla="*/ 2147483647 h 298"/>
                      <a:gd name="T84" fmla="*/ 2147483647 w 174"/>
                      <a:gd name="T85" fmla="*/ 2147483647 h 298"/>
                      <a:gd name="T86" fmla="*/ 2147483647 w 174"/>
                      <a:gd name="T87" fmla="*/ 2147483647 h 298"/>
                      <a:gd name="T88" fmla="*/ 0 w 174"/>
                      <a:gd name="T89" fmla="*/ 2147483647 h 298"/>
                      <a:gd name="T90" fmla="*/ 2147483647 w 174"/>
                      <a:gd name="T91" fmla="*/ 2147483647 h 298"/>
                      <a:gd name="T92" fmla="*/ 2147483647 w 174"/>
                      <a:gd name="T93" fmla="*/ 2147483647 h 298"/>
                      <a:gd name="T94" fmla="*/ 2147483647 w 174"/>
                      <a:gd name="T95" fmla="*/ 2147483647 h 298"/>
                      <a:gd name="T96" fmla="*/ 2147483647 w 174"/>
                      <a:gd name="T97" fmla="*/ 2147483647 h 298"/>
                      <a:gd name="T98" fmla="*/ 2147483647 w 174"/>
                      <a:gd name="T99" fmla="*/ 2147483647 h 298"/>
                      <a:gd name="T100" fmla="*/ 2147483647 w 174"/>
                      <a:gd name="T101" fmla="*/ 2147483647 h 298"/>
                      <a:gd name="T102" fmla="*/ 2147483647 w 174"/>
                      <a:gd name="T103" fmla="*/ 2147483647 h 298"/>
                      <a:gd name="T104" fmla="*/ 2147483647 w 174"/>
                      <a:gd name="T105" fmla="*/ 2147483647 h 298"/>
                      <a:gd name="T106" fmla="*/ 2147483647 w 174"/>
                      <a:gd name="T107" fmla="*/ 2147483647 h 298"/>
                      <a:gd name="T108" fmla="*/ 2147483647 w 174"/>
                      <a:gd name="T109" fmla="*/ 2147483647 h 298"/>
                      <a:gd name="T110" fmla="*/ 2147483647 w 174"/>
                      <a:gd name="T111" fmla="*/ 2147483647 h 298"/>
                      <a:gd name="T112" fmla="*/ 2147483647 w 174"/>
                      <a:gd name="T113" fmla="*/ 2147483647 h 298"/>
                      <a:gd name="T114" fmla="*/ 2147483647 w 174"/>
                      <a:gd name="T115" fmla="*/ 2147483647 h 298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  <a:gd name="T174" fmla="*/ 0 w 174"/>
                      <a:gd name="T175" fmla="*/ 0 h 298"/>
                      <a:gd name="T176" fmla="*/ 174 w 174"/>
                      <a:gd name="T177" fmla="*/ 298 h 298"/>
                    </a:gdLst>
                    <a:ahLst/>
                    <a:cxnLst>
                      <a:cxn ang="T116">
                        <a:pos x="T0" y="T1"/>
                      </a:cxn>
                      <a:cxn ang="T117">
                        <a:pos x="T2" y="T3"/>
                      </a:cxn>
                      <a:cxn ang="T118">
                        <a:pos x="T4" y="T5"/>
                      </a:cxn>
                      <a:cxn ang="T119">
                        <a:pos x="T6" y="T7"/>
                      </a:cxn>
                      <a:cxn ang="T120">
                        <a:pos x="T8" y="T9"/>
                      </a:cxn>
                      <a:cxn ang="T121">
                        <a:pos x="T10" y="T11"/>
                      </a:cxn>
                      <a:cxn ang="T122">
                        <a:pos x="T12" y="T13"/>
                      </a:cxn>
                      <a:cxn ang="T123">
                        <a:pos x="T14" y="T15"/>
                      </a:cxn>
                      <a:cxn ang="T124">
                        <a:pos x="T16" y="T17"/>
                      </a:cxn>
                      <a:cxn ang="T125">
                        <a:pos x="T18" y="T19"/>
                      </a:cxn>
                      <a:cxn ang="T126">
                        <a:pos x="T20" y="T21"/>
                      </a:cxn>
                      <a:cxn ang="T127">
                        <a:pos x="T22" y="T23"/>
                      </a:cxn>
                      <a:cxn ang="T128">
                        <a:pos x="T24" y="T25"/>
                      </a:cxn>
                      <a:cxn ang="T129">
                        <a:pos x="T26" y="T27"/>
                      </a:cxn>
                      <a:cxn ang="T130">
                        <a:pos x="T28" y="T29"/>
                      </a:cxn>
                      <a:cxn ang="T131">
                        <a:pos x="T30" y="T31"/>
                      </a:cxn>
                      <a:cxn ang="T132">
                        <a:pos x="T32" y="T33"/>
                      </a:cxn>
                      <a:cxn ang="T133">
                        <a:pos x="T34" y="T35"/>
                      </a:cxn>
                      <a:cxn ang="T134">
                        <a:pos x="T36" y="T37"/>
                      </a:cxn>
                      <a:cxn ang="T135">
                        <a:pos x="T38" y="T39"/>
                      </a:cxn>
                      <a:cxn ang="T136">
                        <a:pos x="T40" y="T41"/>
                      </a:cxn>
                      <a:cxn ang="T137">
                        <a:pos x="T42" y="T43"/>
                      </a:cxn>
                      <a:cxn ang="T138">
                        <a:pos x="T44" y="T45"/>
                      </a:cxn>
                      <a:cxn ang="T139">
                        <a:pos x="T46" y="T47"/>
                      </a:cxn>
                      <a:cxn ang="T140">
                        <a:pos x="T48" y="T49"/>
                      </a:cxn>
                      <a:cxn ang="T141">
                        <a:pos x="T50" y="T51"/>
                      </a:cxn>
                      <a:cxn ang="T142">
                        <a:pos x="T52" y="T53"/>
                      </a:cxn>
                      <a:cxn ang="T143">
                        <a:pos x="T54" y="T55"/>
                      </a:cxn>
                      <a:cxn ang="T144">
                        <a:pos x="T56" y="T57"/>
                      </a:cxn>
                      <a:cxn ang="T145">
                        <a:pos x="T58" y="T59"/>
                      </a:cxn>
                      <a:cxn ang="T146">
                        <a:pos x="T60" y="T61"/>
                      </a:cxn>
                      <a:cxn ang="T147">
                        <a:pos x="T62" y="T63"/>
                      </a:cxn>
                      <a:cxn ang="T148">
                        <a:pos x="T64" y="T65"/>
                      </a:cxn>
                      <a:cxn ang="T149">
                        <a:pos x="T66" y="T67"/>
                      </a:cxn>
                      <a:cxn ang="T150">
                        <a:pos x="T68" y="T69"/>
                      </a:cxn>
                      <a:cxn ang="T151">
                        <a:pos x="T70" y="T71"/>
                      </a:cxn>
                      <a:cxn ang="T152">
                        <a:pos x="T72" y="T73"/>
                      </a:cxn>
                      <a:cxn ang="T153">
                        <a:pos x="T74" y="T75"/>
                      </a:cxn>
                      <a:cxn ang="T154">
                        <a:pos x="T76" y="T77"/>
                      </a:cxn>
                      <a:cxn ang="T155">
                        <a:pos x="T78" y="T79"/>
                      </a:cxn>
                      <a:cxn ang="T156">
                        <a:pos x="T80" y="T81"/>
                      </a:cxn>
                      <a:cxn ang="T157">
                        <a:pos x="T82" y="T83"/>
                      </a:cxn>
                      <a:cxn ang="T158">
                        <a:pos x="T84" y="T85"/>
                      </a:cxn>
                      <a:cxn ang="T159">
                        <a:pos x="T86" y="T87"/>
                      </a:cxn>
                      <a:cxn ang="T160">
                        <a:pos x="T88" y="T89"/>
                      </a:cxn>
                      <a:cxn ang="T161">
                        <a:pos x="T90" y="T91"/>
                      </a:cxn>
                      <a:cxn ang="T162">
                        <a:pos x="T92" y="T93"/>
                      </a:cxn>
                      <a:cxn ang="T163">
                        <a:pos x="T94" y="T95"/>
                      </a:cxn>
                      <a:cxn ang="T164">
                        <a:pos x="T96" y="T97"/>
                      </a:cxn>
                      <a:cxn ang="T165">
                        <a:pos x="T98" y="T99"/>
                      </a:cxn>
                      <a:cxn ang="T166">
                        <a:pos x="T100" y="T101"/>
                      </a:cxn>
                      <a:cxn ang="T167">
                        <a:pos x="T102" y="T103"/>
                      </a:cxn>
                      <a:cxn ang="T168">
                        <a:pos x="T104" y="T105"/>
                      </a:cxn>
                      <a:cxn ang="T169">
                        <a:pos x="T106" y="T107"/>
                      </a:cxn>
                      <a:cxn ang="T170">
                        <a:pos x="T108" y="T109"/>
                      </a:cxn>
                      <a:cxn ang="T171">
                        <a:pos x="T110" y="T111"/>
                      </a:cxn>
                      <a:cxn ang="T172">
                        <a:pos x="T112" y="T113"/>
                      </a:cxn>
                      <a:cxn ang="T173">
                        <a:pos x="T114" y="T115"/>
                      </a:cxn>
                    </a:cxnLst>
                    <a:rect l="T174" t="T175" r="T176" b="T177"/>
                    <a:pathLst>
                      <a:path w="174" h="298">
                        <a:moveTo>
                          <a:pt x="30" y="298"/>
                        </a:moveTo>
                        <a:lnTo>
                          <a:pt x="32" y="288"/>
                        </a:lnTo>
                        <a:lnTo>
                          <a:pt x="32" y="282"/>
                        </a:lnTo>
                        <a:lnTo>
                          <a:pt x="34" y="274"/>
                        </a:lnTo>
                        <a:lnTo>
                          <a:pt x="38" y="270"/>
                        </a:lnTo>
                        <a:lnTo>
                          <a:pt x="44" y="268"/>
                        </a:lnTo>
                        <a:lnTo>
                          <a:pt x="50" y="264"/>
                        </a:lnTo>
                        <a:lnTo>
                          <a:pt x="66" y="258"/>
                        </a:lnTo>
                        <a:lnTo>
                          <a:pt x="72" y="254"/>
                        </a:lnTo>
                        <a:lnTo>
                          <a:pt x="74" y="248"/>
                        </a:lnTo>
                        <a:lnTo>
                          <a:pt x="78" y="232"/>
                        </a:lnTo>
                        <a:lnTo>
                          <a:pt x="78" y="218"/>
                        </a:lnTo>
                        <a:lnTo>
                          <a:pt x="78" y="210"/>
                        </a:lnTo>
                        <a:lnTo>
                          <a:pt x="76" y="204"/>
                        </a:lnTo>
                        <a:lnTo>
                          <a:pt x="74" y="196"/>
                        </a:lnTo>
                        <a:lnTo>
                          <a:pt x="74" y="192"/>
                        </a:lnTo>
                        <a:lnTo>
                          <a:pt x="74" y="186"/>
                        </a:lnTo>
                        <a:lnTo>
                          <a:pt x="70" y="182"/>
                        </a:lnTo>
                        <a:lnTo>
                          <a:pt x="70" y="178"/>
                        </a:lnTo>
                        <a:lnTo>
                          <a:pt x="70" y="172"/>
                        </a:lnTo>
                        <a:lnTo>
                          <a:pt x="72" y="168"/>
                        </a:lnTo>
                        <a:lnTo>
                          <a:pt x="76" y="162"/>
                        </a:lnTo>
                        <a:lnTo>
                          <a:pt x="86" y="156"/>
                        </a:lnTo>
                        <a:lnTo>
                          <a:pt x="94" y="152"/>
                        </a:lnTo>
                        <a:lnTo>
                          <a:pt x="100" y="148"/>
                        </a:lnTo>
                        <a:lnTo>
                          <a:pt x="102" y="140"/>
                        </a:lnTo>
                        <a:lnTo>
                          <a:pt x="108" y="134"/>
                        </a:lnTo>
                        <a:lnTo>
                          <a:pt x="112" y="128"/>
                        </a:lnTo>
                        <a:lnTo>
                          <a:pt x="130" y="116"/>
                        </a:lnTo>
                        <a:lnTo>
                          <a:pt x="150" y="108"/>
                        </a:lnTo>
                        <a:lnTo>
                          <a:pt x="156" y="100"/>
                        </a:lnTo>
                        <a:lnTo>
                          <a:pt x="162" y="94"/>
                        </a:lnTo>
                        <a:lnTo>
                          <a:pt x="168" y="84"/>
                        </a:lnTo>
                        <a:lnTo>
                          <a:pt x="168" y="76"/>
                        </a:lnTo>
                        <a:lnTo>
                          <a:pt x="168" y="66"/>
                        </a:lnTo>
                        <a:lnTo>
                          <a:pt x="170" y="56"/>
                        </a:lnTo>
                        <a:lnTo>
                          <a:pt x="170" y="50"/>
                        </a:lnTo>
                        <a:lnTo>
                          <a:pt x="174" y="48"/>
                        </a:lnTo>
                        <a:lnTo>
                          <a:pt x="172" y="22"/>
                        </a:lnTo>
                        <a:lnTo>
                          <a:pt x="172" y="10"/>
                        </a:lnTo>
                        <a:lnTo>
                          <a:pt x="174" y="0"/>
                        </a:lnTo>
                        <a:lnTo>
                          <a:pt x="166" y="2"/>
                        </a:lnTo>
                        <a:lnTo>
                          <a:pt x="158" y="2"/>
                        </a:lnTo>
                        <a:lnTo>
                          <a:pt x="154" y="6"/>
                        </a:lnTo>
                        <a:lnTo>
                          <a:pt x="144" y="10"/>
                        </a:lnTo>
                        <a:lnTo>
                          <a:pt x="130" y="14"/>
                        </a:lnTo>
                        <a:lnTo>
                          <a:pt x="126" y="16"/>
                        </a:lnTo>
                        <a:lnTo>
                          <a:pt x="124" y="18"/>
                        </a:lnTo>
                        <a:lnTo>
                          <a:pt x="122" y="20"/>
                        </a:lnTo>
                        <a:lnTo>
                          <a:pt x="118" y="20"/>
                        </a:lnTo>
                        <a:lnTo>
                          <a:pt x="114" y="20"/>
                        </a:lnTo>
                        <a:lnTo>
                          <a:pt x="112" y="18"/>
                        </a:lnTo>
                        <a:lnTo>
                          <a:pt x="108" y="18"/>
                        </a:lnTo>
                        <a:lnTo>
                          <a:pt x="106" y="20"/>
                        </a:lnTo>
                        <a:lnTo>
                          <a:pt x="104" y="22"/>
                        </a:lnTo>
                        <a:lnTo>
                          <a:pt x="100" y="22"/>
                        </a:lnTo>
                        <a:lnTo>
                          <a:pt x="74" y="20"/>
                        </a:lnTo>
                        <a:lnTo>
                          <a:pt x="72" y="28"/>
                        </a:lnTo>
                        <a:lnTo>
                          <a:pt x="70" y="36"/>
                        </a:lnTo>
                        <a:lnTo>
                          <a:pt x="72" y="42"/>
                        </a:lnTo>
                        <a:lnTo>
                          <a:pt x="74" y="48"/>
                        </a:lnTo>
                        <a:lnTo>
                          <a:pt x="80" y="56"/>
                        </a:lnTo>
                        <a:lnTo>
                          <a:pt x="88" y="68"/>
                        </a:lnTo>
                        <a:lnTo>
                          <a:pt x="92" y="74"/>
                        </a:lnTo>
                        <a:lnTo>
                          <a:pt x="92" y="80"/>
                        </a:lnTo>
                        <a:lnTo>
                          <a:pt x="92" y="88"/>
                        </a:lnTo>
                        <a:lnTo>
                          <a:pt x="90" y="94"/>
                        </a:lnTo>
                        <a:lnTo>
                          <a:pt x="88" y="100"/>
                        </a:lnTo>
                        <a:lnTo>
                          <a:pt x="86" y="102"/>
                        </a:lnTo>
                        <a:lnTo>
                          <a:pt x="82" y="106"/>
                        </a:lnTo>
                        <a:lnTo>
                          <a:pt x="80" y="108"/>
                        </a:lnTo>
                        <a:lnTo>
                          <a:pt x="78" y="110"/>
                        </a:lnTo>
                        <a:lnTo>
                          <a:pt x="78" y="118"/>
                        </a:lnTo>
                        <a:lnTo>
                          <a:pt x="76" y="114"/>
                        </a:lnTo>
                        <a:lnTo>
                          <a:pt x="72" y="110"/>
                        </a:lnTo>
                        <a:lnTo>
                          <a:pt x="68" y="108"/>
                        </a:lnTo>
                        <a:lnTo>
                          <a:pt x="66" y="100"/>
                        </a:lnTo>
                        <a:lnTo>
                          <a:pt x="68" y="90"/>
                        </a:lnTo>
                        <a:lnTo>
                          <a:pt x="70" y="82"/>
                        </a:lnTo>
                        <a:lnTo>
                          <a:pt x="70" y="72"/>
                        </a:lnTo>
                        <a:lnTo>
                          <a:pt x="62" y="72"/>
                        </a:lnTo>
                        <a:lnTo>
                          <a:pt x="56" y="72"/>
                        </a:lnTo>
                        <a:lnTo>
                          <a:pt x="52" y="70"/>
                        </a:lnTo>
                        <a:lnTo>
                          <a:pt x="50" y="64"/>
                        </a:lnTo>
                        <a:lnTo>
                          <a:pt x="44" y="64"/>
                        </a:lnTo>
                        <a:lnTo>
                          <a:pt x="34" y="70"/>
                        </a:lnTo>
                        <a:lnTo>
                          <a:pt x="22" y="72"/>
                        </a:lnTo>
                        <a:lnTo>
                          <a:pt x="12" y="76"/>
                        </a:lnTo>
                        <a:lnTo>
                          <a:pt x="6" y="80"/>
                        </a:lnTo>
                        <a:lnTo>
                          <a:pt x="0" y="82"/>
                        </a:lnTo>
                        <a:lnTo>
                          <a:pt x="2" y="98"/>
                        </a:lnTo>
                        <a:lnTo>
                          <a:pt x="18" y="102"/>
                        </a:lnTo>
                        <a:lnTo>
                          <a:pt x="30" y="106"/>
                        </a:lnTo>
                        <a:lnTo>
                          <a:pt x="36" y="110"/>
                        </a:lnTo>
                        <a:lnTo>
                          <a:pt x="40" y="114"/>
                        </a:lnTo>
                        <a:lnTo>
                          <a:pt x="44" y="120"/>
                        </a:lnTo>
                        <a:lnTo>
                          <a:pt x="44" y="128"/>
                        </a:lnTo>
                        <a:lnTo>
                          <a:pt x="44" y="136"/>
                        </a:lnTo>
                        <a:lnTo>
                          <a:pt x="42" y="142"/>
                        </a:lnTo>
                        <a:lnTo>
                          <a:pt x="40" y="148"/>
                        </a:lnTo>
                        <a:lnTo>
                          <a:pt x="40" y="158"/>
                        </a:lnTo>
                        <a:lnTo>
                          <a:pt x="40" y="168"/>
                        </a:lnTo>
                        <a:lnTo>
                          <a:pt x="38" y="178"/>
                        </a:lnTo>
                        <a:lnTo>
                          <a:pt x="36" y="188"/>
                        </a:lnTo>
                        <a:lnTo>
                          <a:pt x="30" y="196"/>
                        </a:lnTo>
                        <a:lnTo>
                          <a:pt x="18" y="208"/>
                        </a:lnTo>
                        <a:lnTo>
                          <a:pt x="14" y="218"/>
                        </a:lnTo>
                        <a:lnTo>
                          <a:pt x="14" y="226"/>
                        </a:lnTo>
                        <a:lnTo>
                          <a:pt x="18" y="234"/>
                        </a:lnTo>
                        <a:lnTo>
                          <a:pt x="20" y="242"/>
                        </a:lnTo>
                        <a:lnTo>
                          <a:pt x="22" y="250"/>
                        </a:lnTo>
                        <a:lnTo>
                          <a:pt x="20" y="258"/>
                        </a:lnTo>
                        <a:lnTo>
                          <a:pt x="18" y="264"/>
                        </a:lnTo>
                        <a:lnTo>
                          <a:pt x="18" y="298"/>
                        </a:lnTo>
                        <a:lnTo>
                          <a:pt x="28" y="298"/>
                        </a:lnTo>
                        <a:lnTo>
                          <a:pt x="30" y="29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24" name="iṣ1íḋé"/>
                  <p:cNvSpPr/>
                  <p:nvPr/>
                </p:nvSpPr>
                <p:spPr bwMode="auto">
                  <a:xfrm>
                    <a:off x="4785818" y="4537379"/>
                    <a:ext cx="447594" cy="389494"/>
                  </a:xfrm>
                  <a:custGeom>
                    <a:avLst/>
                    <a:gdLst>
                      <a:gd name="T0" fmla="*/ 2147483647 w 256"/>
                      <a:gd name="T1" fmla="*/ 2147483647 h 234"/>
                      <a:gd name="T2" fmla="*/ 2147483647 w 256"/>
                      <a:gd name="T3" fmla="*/ 2147483647 h 234"/>
                      <a:gd name="T4" fmla="*/ 2147483647 w 256"/>
                      <a:gd name="T5" fmla="*/ 2147483647 h 234"/>
                      <a:gd name="T6" fmla="*/ 2147483647 w 256"/>
                      <a:gd name="T7" fmla="*/ 2147483647 h 234"/>
                      <a:gd name="T8" fmla="*/ 2147483647 w 256"/>
                      <a:gd name="T9" fmla="*/ 2147483647 h 234"/>
                      <a:gd name="T10" fmla="*/ 2147483647 w 256"/>
                      <a:gd name="T11" fmla="*/ 2147483647 h 234"/>
                      <a:gd name="T12" fmla="*/ 2147483647 w 256"/>
                      <a:gd name="T13" fmla="*/ 2147483647 h 234"/>
                      <a:gd name="T14" fmla="*/ 2147483647 w 256"/>
                      <a:gd name="T15" fmla="*/ 2147483647 h 234"/>
                      <a:gd name="T16" fmla="*/ 2147483647 w 256"/>
                      <a:gd name="T17" fmla="*/ 2147483647 h 234"/>
                      <a:gd name="T18" fmla="*/ 2147483647 w 256"/>
                      <a:gd name="T19" fmla="*/ 2147483647 h 234"/>
                      <a:gd name="T20" fmla="*/ 2147483647 w 256"/>
                      <a:gd name="T21" fmla="*/ 2147483647 h 234"/>
                      <a:gd name="T22" fmla="*/ 2147483647 w 256"/>
                      <a:gd name="T23" fmla="*/ 2147483647 h 234"/>
                      <a:gd name="T24" fmla="*/ 2147483647 w 256"/>
                      <a:gd name="T25" fmla="*/ 2147483647 h 234"/>
                      <a:gd name="T26" fmla="*/ 2147483647 w 256"/>
                      <a:gd name="T27" fmla="*/ 2147483647 h 234"/>
                      <a:gd name="T28" fmla="*/ 2147483647 w 256"/>
                      <a:gd name="T29" fmla="*/ 2147483647 h 234"/>
                      <a:gd name="T30" fmla="*/ 2147483647 w 256"/>
                      <a:gd name="T31" fmla="*/ 2147483647 h 234"/>
                      <a:gd name="T32" fmla="*/ 2147483647 w 256"/>
                      <a:gd name="T33" fmla="*/ 2147483647 h 234"/>
                      <a:gd name="T34" fmla="*/ 2147483647 w 256"/>
                      <a:gd name="T35" fmla="*/ 2147483647 h 234"/>
                      <a:gd name="T36" fmla="*/ 2147483647 w 256"/>
                      <a:gd name="T37" fmla="*/ 2147483647 h 234"/>
                      <a:gd name="T38" fmla="*/ 2147483647 w 256"/>
                      <a:gd name="T39" fmla="*/ 2147483647 h 234"/>
                      <a:gd name="T40" fmla="*/ 2147483647 w 256"/>
                      <a:gd name="T41" fmla="*/ 2147483647 h 234"/>
                      <a:gd name="T42" fmla="*/ 0 w 256"/>
                      <a:gd name="T43" fmla="*/ 2147483647 h 234"/>
                      <a:gd name="T44" fmla="*/ 2147483647 w 256"/>
                      <a:gd name="T45" fmla="*/ 2147483647 h 234"/>
                      <a:gd name="T46" fmla="*/ 2147483647 w 256"/>
                      <a:gd name="T47" fmla="*/ 2147483647 h 234"/>
                      <a:gd name="T48" fmla="*/ 2147483647 w 256"/>
                      <a:gd name="T49" fmla="*/ 2147483647 h 234"/>
                      <a:gd name="T50" fmla="*/ 2147483647 w 256"/>
                      <a:gd name="T51" fmla="*/ 2147483647 h 234"/>
                      <a:gd name="T52" fmla="*/ 2147483647 w 256"/>
                      <a:gd name="T53" fmla="*/ 2147483647 h 234"/>
                      <a:gd name="T54" fmla="*/ 2147483647 w 256"/>
                      <a:gd name="T55" fmla="*/ 2147483647 h 234"/>
                      <a:gd name="T56" fmla="*/ 2147483647 w 256"/>
                      <a:gd name="T57" fmla="*/ 2147483647 h 234"/>
                      <a:gd name="T58" fmla="*/ 2147483647 w 256"/>
                      <a:gd name="T59" fmla="*/ 2147483647 h 234"/>
                      <a:gd name="T60" fmla="*/ 2147483647 w 256"/>
                      <a:gd name="T61" fmla="*/ 2147483647 h 234"/>
                      <a:gd name="T62" fmla="*/ 2147483647 w 256"/>
                      <a:gd name="T63" fmla="*/ 2147483647 h 234"/>
                      <a:gd name="T64" fmla="*/ 2147483647 w 256"/>
                      <a:gd name="T65" fmla="*/ 2147483647 h 234"/>
                      <a:gd name="T66" fmla="*/ 2147483647 w 256"/>
                      <a:gd name="T67" fmla="*/ 2147483647 h 234"/>
                      <a:gd name="T68" fmla="*/ 2147483647 w 256"/>
                      <a:gd name="T69" fmla="*/ 2147483647 h 234"/>
                      <a:gd name="T70" fmla="*/ 2147483647 w 256"/>
                      <a:gd name="T71" fmla="*/ 2147483647 h 234"/>
                      <a:gd name="T72" fmla="*/ 2147483647 w 256"/>
                      <a:gd name="T73" fmla="*/ 2147483647 h 234"/>
                      <a:gd name="T74" fmla="*/ 2147483647 w 256"/>
                      <a:gd name="T75" fmla="*/ 2147483647 h 234"/>
                      <a:gd name="T76" fmla="*/ 2147483647 w 256"/>
                      <a:gd name="T77" fmla="*/ 2147483647 h 234"/>
                      <a:gd name="T78" fmla="*/ 2147483647 w 256"/>
                      <a:gd name="T79" fmla="*/ 2147483647 h 234"/>
                      <a:gd name="T80" fmla="*/ 2147483647 w 256"/>
                      <a:gd name="T81" fmla="*/ 2147483647 h 234"/>
                      <a:gd name="T82" fmla="*/ 2147483647 w 256"/>
                      <a:gd name="T83" fmla="*/ 2147483647 h 234"/>
                      <a:gd name="T84" fmla="*/ 2147483647 w 256"/>
                      <a:gd name="T85" fmla="*/ 2147483647 h 234"/>
                      <a:gd name="T86" fmla="*/ 2147483647 w 256"/>
                      <a:gd name="T87" fmla="*/ 2147483647 h 234"/>
                      <a:gd name="T88" fmla="*/ 2147483647 w 256"/>
                      <a:gd name="T89" fmla="*/ 2147483647 h 234"/>
                      <a:gd name="T90" fmla="*/ 2147483647 w 256"/>
                      <a:gd name="T91" fmla="*/ 2147483647 h 234"/>
                      <a:gd name="T92" fmla="*/ 2147483647 w 256"/>
                      <a:gd name="T93" fmla="*/ 2147483647 h 234"/>
                      <a:gd name="T94" fmla="*/ 2147483647 w 256"/>
                      <a:gd name="T95" fmla="*/ 2147483647 h 234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w 256"/>
                      <a:gd name="T145" fmla="*/ 0 h 234"/>
                      <a:gd name="T146" fmla="*/ 256 w 256"/>
                      <a:gd name="T147" fmla="*/ 234 h 234"/>
                    </a:gdLst>
                    <a:ahLst/>
                    <a:cxnLst>
                      <a:cxn ang="T96">
                        <a:pos x="T0" y="T1"/>
                      </a:cxn>
                      <a:cxn ang="T97">
                        <a:pos x="T2" y="T3"/>
                      </a:cxn>
                      <a:cxn ang="T98">
                        <a:pos x="T4" y="T5"/>
                      </a:cxn>
                      <a:cxn ang="T99">
                        <a:pos x="T6" y="T7"/>
                      </a:cxn>
                      <a:cxn ang="T100">
                        <a:pos x="T8" y="T9"/>
                      </a:cxn>
                      <a:cxn ang="T101">
                        <a:pos x="T10" y="T11"/>
                      </a:cxn>
                      <a:cxn ang="T102">
                        <a:pos x="T12" y="T13"/>
                      </a:cxn>
                      <a:cxn ang="T103">
                        <a:pos x="T14" y="T15"/>
                      </a:cxn>
                      <a:cxn ang="T104">
                        <a:pos x="T16" y="T17"/>
                      </a:cxn>
                      <a:cxn ang="T105">
                        <a:pos x="T18" y="T19"/>
                      </a:cxn>
                      <a:cxn ang="T106">
                        <a:pos x="T20" y="T21"/>
                      </a:cxn>
                      <a:cxn ang="T107">
                        <a:pos x="T22" y="T23"/>
                      </a:cxn>
                      <a:cxn ang="T108">
                        <a:pos x="T24" y="T25"/>
                      </a:cxn>
                      <a:cxn ang="T109">
                        <a:pos x="T26" y="T27"/>
                      </a:cxn>
                      <a:cxn ang="T110">
                        <a:pos x="T28" y="T29"/>
                      </a:cxn>
                      <a:cxn ang="T111">
                        <a:pos x="T30" y="T31"/>
                      </a:cxn>
                      <a:cxn ang="T112">
                        <a:pos x="T32" y="T33"/>
                      </a:cxn>
                      <a:cxn ang="T113">
                        <a:pos x="T34" y="T35"/>
                      </a:cxn>
                      <a:cxn ang="T114">
                        <a:pos x="T36" y="T37"/>
                      </a:cxn>
                      <a:cxn ang="T115">
                        <a:pos x="T38" y="T39"/>
                      </a:cxn>
                      <a:cxn ang="T116">
                        <a:pos x="T40" y="T41"/>
                      </a:cxn>
                      <a:cxn ang="T117">
                        <a:pos x="T42" y="T43"/>
                      </a:cxn>
                      <a:cxn ang="T118">
                        <a:pos x="T44" y="T45"/>
                      </a:cxn>
                      <a:cxn ang="T119">
                        <a:pos x="T46" y="T47"/>
                      </a:cxn>
                      <a:cxn ang="T120">
                        <a:pos x="T48" y="T49"/>
                      </a:cxn>
                      <a:cxn ang="T121">
                        <a:pos x="T50" y="T51"/>
                      </a:cxn>
                      <a:cxn ang="T122">
                        <a:pos x="T52" y="T53"/>
                      </a:cxn>
                      <a:cxn ang="T123">
                        <a:pos x="T54" y="T55"/>
                      </a:cxn>
                      <a:cxn ang="T124">
                        <a:pos x="T56" y="T57"/>
                      </a:cxn>
                      <a:cxn ang="T125">
                        <a:pos x="T58" y="T59"/>
                      </a:cxn>
                      <a:cxn ang="T126">
                        <a:pos x="T60" y="T61"/>
                      </a:cxn>
                      <a:cxn ang="T127">
                        <a:pos x="T62" y="T63"/>
                      </a:cxn>
                      <a:cxn ang="T128">
                        <a:pos x="T64" y="T65"/>
                      </a:cxn>
                      <a:cxn ang="T129">
                        <a:pos x="T66" y="T67"/>
                      </a:cxn>
                      <a:cxn ang="T130">
                        <a:pos x="T68" y="T69"/>
                      </a:cxn>
                      <a:cxn ang="T131">
                        <a:pos x="T70" y="T71"/>
                      </a:cxn>
                      <a:cxn ang="T132">
                        <a:pos x="T72" y="T73"/>
                      </a:cxn>
                      <a:cxn ang="T133">
                        <a:pos x="T74" y="T75"/>
                      </a:cxn>
                      <a:cxn ang="T134">
                        <a:pos x="T76" y="T77"/>
                      </a:cxn>
                      <a:cxn ang="T135">
                        <a:pos x="T78" y="T79"/>
                      </a:cxn>
                      <a:cxn ang="T136">
                        <a:pos x="T80" y="T81"/>
                      </a:cxn>
                      <a:cxn ang="T137">
                        <a:pos x="T82" y="T83"/>
                      </a:cxn>
                      <a:cxn ang="T138">
                        <a:pos x="T84" y="T85"/>
                      </a:cxn>
                      <a:cxn ang="T139">
                        <a:pos x="T86" y="T87"/>
                      </a:cxn>
                      <a:cxn ang="T140">
                        <a:pos x="T88" y="T89"/>
                      </a:cxn>
                      <a:cxn ang="T141">
                        <a:pos x="T90" y="T91"/>
                      </a:cxn>
                      <a:cxn ang="T142">
                        <a:pos x="T92" y="T93"/>
                      </a:cxn>
                      <a:cxn ang="T143">
                        <a:pos x="T94" y="T95"/>
                      </a:cxn>
                    </a:cxnLst>
                    <a:rect l="T144" t="T145" r="T146" b="T147"/>
                    <a:pathLst>
                      <a:path w="256" h="234">
                        <a:moveTo>
                          <a:pt x="254" y="88"/>
                        </a:moveTo>
                        <a:lnTo>
                          <a:pt x="252" y="92"/>
                        </a:lnTo>
                        <a:lnTo>
                          <a:pt x="254" y="98"/>
                        </a:lnTo>
                        <a:lnTo>
                          <a:pt x="256" y="100"/>
                        </a:lnTo>
                        <a:lnTo>
                          <a:pt x="256" y="104"/>
                        </a:lnTo>
                        <a:lnTo>
                          <a:pt x="256" y="108"/>
                        </a:lnTo>
                        <a:lnTo>
                          <a:pt x="254" y="114"/>
                        </a:lnTo>
                        <a:lnTo>
                          <a:pt x="248" y="118"/>
                        </a:lnTo>
                        <a:lnTo>
                          <a:pt x="236" y="126"/>
                        </a:lnTo>
                        <a:lnTo>
                          <a:pt x="226" y="136"/>
                        </a:lnTo>
                        <a:lnTo>
                          <a:pt x="218" y="146"/>
                        </a:lnTo>
                        <a:lnTo>
                          <a:pt x="206" y="170"/>
                        </a:lnTo>
                        <a:lnTo>
                          <a:pt x="190" y="188"/>
                        </a:lnTo>
                        <a:lnTo>
                          <a:pt x="182" y="198"/>
                        </a:lnTo>
                        <a:lnTo>
                          <a:pt x="172" y="204"/>
                        </a:lnTo>
                        <a:lnTo>
                          <a:pt x="162" y="206"/>
                        </a:lnTo>
                        <a:lnTo>
                          <a:pt x="156" y="208"/>
                        </a:lnTo>
                        <a:lnTo>
                          <a:pt x="146" y="212"/>
                        </a:lnTo>
                        <a:lnTo>
                          <a:pt x="136" y="216"/>
                        </a:lnTo>
                        <a:lnTo>
                          <a:pt x="132" y="220"/>
                        </a:lnTo>
                        <a:lnTo>
                          <a:pt x="126" y="222"/>
                        </a:lnTo>
                        <a:lnTo>
                          <a:pt x="112" y="222"/>
                        </a:lnTo>
                        <a:lnTo>
                          <a:pt x="98" y="220"/>
                        </a:lnTo>
                        <a:lnTo>
                          <a:pt x="82" y="220"/>
                        </a:lnTo>
                        <a:lnTo>
                          <a:pt x="80" y="224"/>
                        </a:lnTo>
                        <a:lnTo>
                          <a:pt x="78" y="228"/>
                        </a:lnTo>
                        <a:lnTo>
                          <a:pt x="68" y="228"/>
                        </a:lnTo>
                        <a:lnTo>
                          <a:pt x="58" y="228"/>
                        </a:lnTo>
                        <a:lnTo>
                          <a:pt x="52" y="230"/>
                        </a:lnTo>
                        <a:lnTo>
                          <a:pt x="46" y="234"/>
                        </a:lnTo>
                        <a:lnTo>
                          <a:pt x="28" y="220"/>
                        </a:lnTo>
                        <a:lnTo>
                          <a:pt x="22" y="210"/>
                        </a:lnTo>
                        <a:lnTo>
                          <a:pt x="20" y="204"/>
                        </a:lnTo>
                        <a:lnTo>
                          <a:pt x="22" y="200"/>
                        </a:lnTo>
                        <a:lnTo>
                          <a:pt x="24" y="194"/>
                        </a:lnTo>
                        <a:lnTo>
                          <a:pt x="24" y="184"/>
                        </a:lnTo>
                        <a:lnTo>
                          <a:pt x="24" y="178"/>
                        </a:lnTo>
                        <a:lnTo>
                          <a:pt x="20" y="174"/>
                        </a:lnTo>
                        <a:lnTo>
                          <a:pt x="16" y="170"/>
                        </a:lnTo>
                        <a:lnTo>
                          <a:pt x="16" y="166"/>
                        </a:lnTo>
                        <a:lnTo>
                          <a:pt x="14" y="150"/>
                        </a:lnTo>
                        <a:lnTo>
                          <a:pt x="10" y="140"/>
                        </a:lnTo>
                        <a:lnTo>
                          <a:pt x="6" y="132"/>
                        </a:lnTo>
                        <a:lnTo>
                          <a:pt x="0" y="122"/>
                        </a:lnTo>
                        <a:lnTo>
                          <a:pt x="4" y="118"/>
                        </a:lnTo>
                        <a:lnTo>
                          <a:pt x="6" y="114"/>
                        </a:lnTo>
                        <a:lnTo>
                          <a:pt x="10" y="114"/>
                        </a:lnTo>
                        <a:lnTo>
                          <a:pt x="14" y="120"/>
                        </a:lnTo>
                        <a:lnTo>
                          <a:pt x="20" y="124"/>
                        </a:lnTo>
                        <a:lnTo>
                          <a:pt x="24" y="126"/>
                        </a:lnTo>
                        <a:lnTo>
                          <a:pt x="32" y="126"/>
                        </a:lnTo>
                        <a:lnTo>
                          <a:pt x="42" y="126"/>
                        </a:lnTo>
                        <a:lnTo>
                          <a:pt x="48" y="122"/>
                        </a:lnTo>
                        <a:lnTo>
                          <a:pt x="52" y="118"/>
                        </a:lnTo>
                        <a:lnTo>
                          <a:pt x="56" y="116"/>
                        </a:lnTo>
                        <a:lnTo>
                          <a:pt x="54" y="54"/>
                        </a:lnTo>
                        <a:lnTo>
                          <a:pt x="60" y="56"/>
                        </a:lnTo>
                        <a:lnTo>
                          <a:pt x="68" y="64"/>
                        </a:lnTo>
                        <a:lnTo>
                          <a:pt x="70" y="68"/>
                        </a:lnTo>
                        <a:lnTo>
                          <a:pt x="70" y="74"/>
                        </a:lnTo>
                        <a:lnTo>
                          <a:pt x="68" y="82"/>
                        </a:lnTo>
                        <a:lnTo>
                          <a:pt x="66" y="90"/>
                        </a:lnTo>
                        <a:lnTo>
                          <a:pt x="82" y="90"/>
                        </a:lnTo>
                        <a:lnTo>
                          <a:pt x="90" y="84"/>
                        </a:lnTo>
                        <a:lnTo>
                          <a:pt x="98" y="72"/>
                        </a:lnTo>
                        <a:lnTo>
                          <a:pt x="106" y="64"/>
                        </a:lnTo>
                        <a:lnTo>
                          <a:pt x="110" y="60"/>
                        </a:lnTo>
                        <a:lnTo>
                          <a:pt x="116" y="62"/>
                        </a:lnTo>
                        <a:lnTo>
                          <a:pt x="122" y="64"/>
                        </a:lnTo>
                        <a:lnTo>
                          <a:pt x="126" y="68"/>
                        </a:lnTo>
                        <a:lnTo>
                          <a:pt x="132" y="70"/>
                        </a:lnTo>
                        <a:lnTo>
                          <a:pt x="138" y="68"/>
                        </a:lnTo>
                        <a:lnTo>
                          <a:pt x="142" y="64"/>
                        </a:lnTo>
                        <a:lnTo>
                          <a:pt x="146" y="60"/>
                        </a:lnTo>
                        <a:lnTo>
                          <a:pt x="148" y="54"/>
                        </a:lnTo>
                        <a:lnTo>
                          <a:pt x="152" y="50"/>
                        </a:lnTo>
                        <a:lnTo>
                          <a:pt x="154" y="48"/>
                        </a:lnTo>
                        <a:lnTo>
                          <a:pt x="158" y="46"/>
                        </a:lnTo>
                        <a:lnTo>
                          <a:pt x="160" y="44"/>
                        </a:lnTo>
                        <a:lnTo>
                          <a:pt x="172" y="32"/>
                        </a:lnTo>
                        <a:lnTo>
                          <a:pt x="182" y="20"/>
                        </a:lnTo>
                        <a:lnTo>
                          <a:pt x="188" y="10"/>
                        </a:lnTo>
                        <a:lnTo>
                          <a:pt x="194" y="6"/>
                        </a:lnTo>
                        <a:lnTo>
                          <a:pt x="202" y="2"/>
                        </a:lnTo>
                        <a:lnTo>
                          <a:pt x="210" y="0"/>
                        </a:lnTo>
                        <a:lnTo>
                          <a:pt x="216" y="2"/>
                        </a:lnTo>
                        <a:lnTo>
                          <a:pt x="222" y="4"/>
                        </a:lnTo>
                        <a:lnTo>
                          <a:pt x="228" y="6"/>
                        </a:lnTo>
                        <a:lnTo>
                          <a:pt x="238" y="8"/>
                        </a:lnTo>
                        <a:lnTo>
                          <a:pt x="238" y="16"/>
                        </a:lnTo>
                        <a:lnTo>
                          <a:pt x="242" y="24"/>
                        </a:lnTo>
                        <a:lnTo>
                          <a:pt x="244" y="32"/>
                        </a:lnTo>
                        <a:lnTo>
                          <a:pt x="246" y="40"/>
                        </a:lnTo>
                        <a:lnTo>
                          <a:pt x="244" y="48"/>
                        </a:lnTo>
                        <a:lnTo>
                          <a:pt x="242" y="54"/>
                        </a:lnTo>
                        <a:lnTo>
                          <a:pt x="242" y="88"/>
                        </a:lnTo>
                        <a:lnTo>
                          <a:pt x="254" y="8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25" name="îṧ1íḑe"/>
                  <p:cNvSpPr/>
                  <p:nvPr/>
                </p:nvSpPr>
                <p:spPr bwMode="auto">
                  <a:xfrm>
                    <a:off x="5072278" y="4737729"/>
                    <a:ext cx="59219" cy="60245"/>
                  </a:xfrm>
                  <a:custGeom>
                    <a:avLst/>
                    <a:gdLst>
                      <a:gd name="T0" fmla="*/ 2147483647 w 34"/>
                      <a:gd name="T1" fmla="*/ 0 h 36"/>
                      <a:gd name="T2" fmla="*/ 2147483647 w 34"/>
                      <a:gd name="T3" fmla="*/ 0 h 36"/>
                      <a:gd name="T4" fmla="*/ 2147483647 w 34"/>
                      <a:gd name="T5" fmla="*/ 2147483647 h 36"/>
                      <a:gd name="T6" fmla="*/ 2147483647 w 34"/>
                      <a:gd name="T7" fmla="*/ 2147483647 h 36"/>
                      <a:gd name="T8" fmla="*/ 0 w 34"/>
                      <a:gd name="T9" fmla="*/ 2147483647 h 36"/>
                      <a:gd name="T10" fmla="*/ 0 w 34"/>
                      <a:gd name="T11" fmla="*/ 2147483647 h 36"/>
                      <a:gd name="T12" fmla="*/ 2147483647 w 34"/>
                      <a:gd name="T13" fmla="*/ 2147483647 h 36"/>
                      <a:gd name="T14" fmla="*/ 2147483647 w 34"/>
                      <a:gd name="T15" fmla="*/ 2147483647 h 36"/>
                      <a:gd name="T16" fmla="*/ 2147483647 w 34"/>
                      <a:gd name="T17" fmla="*/ 2147483647 h 36"/>
                      <a:gd name="T18" fmla="*/ 2147483647 w 34"/>
                      <a:gd name="T19" fmla="*/ 2147483647 h 36"/>
                      <a:gd name="T20" fmla="*/ 2147483647 w 34"/>
                      <a:gd name="T21" fmla="*/ 2147483647 h 36"/>
                      <a:gd name="T22" fmla="*/ 2147483647 w 34"/>
                      <a:gd name="T23" fmla="*/ 2147483647 h 36"/>
                      <a:gd name="T24" fmla="*/ 2147483647 w 34"/>
                      <a:gd name="T25" fmla="*/ 2147483647 h 36"/>
                      <a:gd name="T26" fmla="*/ 2147483647 w 34"/>
                      <a:gd name="T27" fmla="*/ 2147483647 h 36"/>
                      <a:gd name="T28" fmla="*/ 2147483647 w 34"/>
                      <a:gd name="T29" fmla="*/ 2147483647 h 36"/>
                      <a:gd name="T30" fmla="*/ 2147483647 w 34"/>
                      <a:gd name="T31" fmla="*/ 2147483647 h 36"/>
                      <a:gd name="T32" fmla="*/ 2147483647 w 34"/>
                      <a:gd name="T33" fmla="*/ 0 h 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w 34"/>
                      <a:gd name="T52" fmla="*/ 0 h 36"/>
                      <a:gd name="T53" fmla="*/ 34 w 34"/>
                      <a:gd name="T54" fmla="*/ 36 h 36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T51" t="T52" r="T53" b="T54"/>
                    <a:pathLst>
                      <a:path w="34" h="36">
                        <a:moveTo>
                          <a:pt x="28" y="0"/>
                        </a:moveTo>
                        <a:lnTo>
                          <a:pt x="22" y="0"/>
                        </a:lnTo>
                        <a:lnTo>
                          <a:pt x="8" y="10"/>
                        </a:lnTo>
                        <a:lnTo>
                          <a:pt x="2" y="18"/>
                        </a:lnTo>
                        <a:lnTo>
                          <a:pt x="0" y="22"/>
                        </a:lnTo>
                        <a:lnTo>
                          <a:pt x="0" y="26"/>
                        </a:lnTo>
                        <a:lnTo>
                          <a:pt x="2" y="32"/>
                        </a:lnTo>
                        <a:lnTo>
                          <a:pt x="6" y="34"/>
                        </a:lnTo>
                        <a:lnTo>
                          <a:pt x="10" y="36"/>
                        </a:lnTo>
                        <a:lnTo>
                          <a:pt x="14" y="36"/>
                        </a:lnTo>
                        <a:lnTo>
                          <a:pt x="18" y="32"/>
                        </a:lnTo>
                        <a:lnTo>
                          <a:pt x="24" y="26"/>
                        </a:lnTo>
                        <a:lnTo>
                          <a:pt x="32" y="18"/>
                        </a:lnTo>
                        <a:lnTo>
                          <a:pt x="34" y="10"/>
                        </a:lnTo>
                        <a:lnTo>
                          <a:pt x="30" y="6"/>
                        </a:lnTo>
                        <a:lnTo>
                          <a:pt x="28" y="4"/>
                        </a:lnTo>
                        <a:lnTo>
                          <a:pt x="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26" name="ïśļiḍê"/>
                  <p:cNvSpPr/>
                  <p:nvPr/>
                </p:nvSpPr>
                <p:spPr bwMode="auto">
                  <a:xfrm>
                    <a:off x="5172815" y="4653667"/>
                    <a:ext cx="34431" cy="40630"/>
                  </a:xfrm>
                  <a:custGeom>
                    <a:avLst/>
                    <a:gdLst>
                      <a:gd name="T0" fmla="*/ 2147483647 w 20"/>
                      <a:gd name="T1" fmla="*/ 2147483647 h 24"/>
                      <a:gd name="T2" fmla="*/ 2147483647 w 20"/>
                      <a:gd name="T3" fmla="*/ 2147483647 h 24"/>
                      <a:gd name="T4" fmla="*/ 2147483647 w 20"/>
                      <a:gd name="T5" fmla="*/ 2147483647 h 24"/>
                      <a:gd name="T6" fmla="*/ 2147483647 w 20"/>
                      <a:gd name="T7" fmla="*/ 2147483647 h 24"/>
                      <a:gd name="T8" fmla="*/ 2147483647 w 20"/>
                      <a:gd name="T9" fmla="*/ 2147483647 h 24"/>
                      <a:gd name="T10" fmla="*/ 2147483647 w 20"/>
                      <a:gd name="T11" fmla="*/ 2147483647 h 24"/>
                      <a:gd name="T12" fmla="*/ 0 w 20"/>
                      <a:gd name="T13" fmla="*/ 2147483647 h 24"/>
                      <a:gd name="T14" fmla="*/ 0 w 20"/>
                      <a:gd name="T15" fmla="*/ 2147483647 h 24"/>
                      <a:gd name="T16" fmla="*/ 0 w 20"/>
                      <a:gd name="T17" fmla="*/ 2147483647 h 24"/>
                      <a:gd name="T18" fmla="*/ 2147483647 w 20"/>
                      <a:gd name="T19" fmla="*/ 2147483647 h 24"/>
                      <a:gd name="T20" fmla="*/ 2147483647 w 20"/>
                      <a:gd name="T21" fmla="*/ 2147483647 h 24"/>
                      <a:gd name="T22" fmla="*/ 2147483647 w 20"/>
                      <a:gd name="T23" fmla="*/ 0 h 24"/>
                      <a:gd name="T24" fmla="*/ 2147483647 w 20"/>
                      <a:gd name="T25" fmla="*/ 0 h 24"/>
                      <a:gd name="T26" fmla="*/ 2147483647 w 20"/>
                      <a:gd name="T27" fmla="*/ 2147483647 h 24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20"/>
                      <a:gd name="T43" fmla="*/ 0 h 24"/>
                      <a:gd name="T44" fmla="*/ 20 w 20"/>
                      <a:gd name="T45" fmla="*/ 24 h 24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20" h="24">
                        <a:moveTo>
                          <a:pt x="20" y="18"/>
                        </a:moveTo>
                        <a:lnTo>
                          <a:pt x="18" y="22"/>
                        </a:lnTo>
                        <a:lnTo>
                          <a:pt x="16" y="24"/>
                        </a:lnTo>
                        <a:lnTo>
                          <a:pt x="14" y="24"/>
                        </a:lnTo>
                        <a:lnTo>
                          <a:pt x="6" y="24"/>
                        </a:lnTo>
                        <a:lnTo>
                          <a:pt x="2" y="22"/>
                        </a:lnTo>
                        <a:lnTo>
                          <a:pt x="0" y="18"/>
                        </a:lnTo>
                        <a:lnTo>
                          <a:pt x="0" y="12"/>
                        </a:lnTo>
                        <a:lnTo>
                          <a:pt x="0" y="8"/>
                        </a:lnTo>
                        <a:lnTo>
                          <a:pt x="2" y="6"/>
                        </a:lnTo>
                        <a:lnTo>
                          <a:pt x="8" y="2"/>
                        </a:lnTo>
                        <a:lnTo>
                          <a:pt x="14" y="0"/>
                        </a:lnTo>
                        <a:lnTo>
                          <a:pt x="20" y="0"/>
                        </a:lnTo>
                        <a:lnTo>
                          <a:pt x="20" y="1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27" name="iṩ1îḍê"/>
                  <p:cNvSpPr/>
                  <p:nvPr/>
                </p:nvSpPr>
                <p:spPr bwMode="auto">
                  <a:xfrm>
                    <a:off x="5043357" y="4339829"/>
                    <a:ext cx="209336" cy="211559"/>
                  </a:xfrm>
                  <a:custGeom>
                    <a:avLst/>
                    <a:gdLst>
                      <a:gd name="T0" fmla="*/ 2147483647 w 120"/>
                      <a:gd name="T1" fmla="*/ 0 h 126"/>
                      <a:gd name="T2" fmla="*/ 2147483647 w 120"/>
                      <a:gd name="T3" fmla="*/ 2147483647 h 126"/>
                      <a:gd name="T4" fmla="*/ 2147483647 w 120"/>
                      <a:gd name="T5" fmla="*/ 2147483647 h 126"/>
                      <a:gd name="T6" fmla="*/ 2147483647 w 120"/>
                      <a:gd name="T7" fmla="*/ 2147483647 h 126"/>
                      <a:gd name="T8" fmla="*/ 2147483647 w 120"/>
                      <a:gd name="T9" fmla="*/ 2147483647 h 126"/>
                      <a:gd name="T10" fmla="*/ 2147483647 w 120"/>
                      <a:gd name="T11" fmla="*/ 2147483647 h 126"/>
                      <a:gd name="T12" fmla="*/ 2147483647 w 120"/>
                      <a:gd name="T13" fmla="*/ 2147483647 h 126"/>
                      <a:gd name="T14" fmla="*/ 2147483647 w 120"/>
                      <a:gd name="T15" fmla="*/ 2147483647 h 126"/>
                      <a:gd name="T16" fmla="*/ 2147483647 w 120"/>
                      <a:gd name="T17" fmla="*/ 2147483647 h 126"/>
                      <a:gd name="T18" fmla="*/ 2147483647 w 120"/>
                      <a:gd name="T19" fmla="*/ 2147483647 h 126"/>
                      <a:gd name="T20" fmla="*/ 2147483647 w 120"/>
                      <a:gd name="T21" fmla="*/ 2147483647 h 126"/>
                      <a:gd name="T22" fmla="*/ 2147483647 w 120"/>
                      <a:gd name="T23" fmla="*/ 2147483647 h 126"/>
                      <a:gd name="T24" fmla="*/ 2147483647 w 120"/>
                      <a:gd name="T25" fmla="*/ 2147483647 h 126"/>
                      <a:gd name="T26" fmla="*/ 2147483647 w 120"/>
                      <a:gd name="T27" fmla="*/ 2147483647 h 126"/>
                      <a:gd name="T28" fmla="*/ 2147483647 w 120"/>
                      <a:gd name="T29" fmla="*/ 2147483647 h 126"/>
                      <a:gd name="T30" fmla="*/ 2147483647 w 120"/>
                      <a:gd name="T31" fmla="*/ 2147483647 h 126"/>
                      <a:gd name="T32" fmla="*/ 2147483647 w 120"/>
                      <a:gd name="T33" fmla="*/ 2147483647 h 126"/>
                      <a:gd name="T34" fmla="*/ 2147483647 w 120"/>
                      <a:gd name="T35" fmla="*/ 2147483647 h 126"/>
                      <a:gd name="T36" fmla="*/ 2147483647 w 120"/>
                      <a:gd name="T37" fmla="*/ 2147483647 h 126"/>
                      <a:gd name="T38" fmla="*/ 2147483647 w 120"/>
                      <a:gd name="T39" fmla="*/ 2147483647 h 126"/>
                      <a:gd name="T40" fmla="*/ 2147483647 w 120"/>
                      <a:gd name="T41" fmla="*/ 2147483647 h 126"/>
                      <a:gd name="T42" fmla="*/ 2147483647 w 120"/>
                      <a:gd name="T43" fmla="*/ 2147483647 h 126"/>
                      <a:gd name="T44" fmla="*/ 2147483647 w 120"/>
                      <a:gd name="T45" fmla="*/ 2147483647 h 126"/>
                      <a:gd name="T46" fmla="*/ 2147483647 w 120"/>
                      <a:gd name="T47" fmla="*/ 2147483647 h 126"/>
                      <a:gd name="T48" fmla="*/ 2147483647 w 120"/>
                      <a:gd name="T49" fmla="*/ 2147483647 h 126"/>
                      <a:gd name="T50" fmla="*/ 2147483647 w 120"/>
                      <a:gd name="T51" fmla="*/ 2147483647 h 126"/>
                      <a:gd name="T52" fmla="*/ 2147483647 w 120"/>
                      <a:gd name="T53" fmla="*/ 2147483647 h 126"/>
                      <a:gd name="T54" fmla="*/ 2147483647 w 120"/>
                      <a:gd name="T55" fmla="*/ 2147483647 h 126"/>
                      <a:gd name="T56" fmla="*/ 2147483647 w 120"/>
                      <a:gd name="T57" fmla="*/ 2147483647 h 126"/>
                      <a:gd name="T58" fmla="*/ 2147483647 w 120"/>
                      <a:gd name="T59" fmla="*/ 2147483647 h 126"/>
                      <a:gd name="T60" fmla="*/ 2147483647 w 120"/>
                      <a:gd name="T61" fmla="*/ 2147483647 h 126"/>
                      <a:gd name="T62" fmla="*/ 2147483647 w 120"/>
                      <a:gd name="T63" fmla="*/ 2147483647 h 126"/>
                      <a:gd name="T64" fmla="*/ 2147483647 w 120"/>
                      <a:gd name="T65" fmla="*/ 2147483647 h 126"/>
                      <a:gd name="T66" fmla="*/ 2147483647 w 120"/>
                      <a:gd name="T67" fmla="*/ 2147483647 h 126"/>
                      <a:gd name="T68" fmla="*/ 2147483647 w 120"/>
                      <a:gd name="T69" fmla="*/ 2147483647 h 126"/>
                      <a:gd name="T70" fmla="*/ 2147483647 w 120"/>
                      <a:gd name="T71" fmla="*/ 2147483647 h 126"/>
                      <a:gd name="T72" fmla="*/ 2147483647 w 120"/>
                      <a:gd name="T73" fmla="*/ 2147483647 h 126"/>
                      <a:gd name="T74" fmla="*/ 2147483647 w 120"/>
                      <a:gd name="T75" fmla="*/ 2147483647 h 126"/>
                      <a:gd name="T76" fmla="*/ 2147483647 w 120"/>
                      <a:gd name="T77" fmla="*/ 2147483647 h 126"/>
                      <a:gd name="T78" fmla="*/ 0 w 120"/>
                      <a:gd name="T79" fmla="*/ 2147483647 h 126"/>
                      <a:gd name="T80" fmla="*/ 0 w 120"/>
                      <a:gd name="T81" fmla="*/ 2147483647 h 126"/>
                      <a:gd name="T82" fmla="*/ 2147483647 w 120"/>
                      <a:gd name="T83" fmla="*/ 2147483647 h 126"/>
                      <a:gd name="T84" fmla="*/ 2147483647 w 120"/>
                      <a:gd name="T85" fmla="*/ 2147483647 h 126"/>
                      <a:gd name="T86" fmla="*/ 2147483647 w 120"/>
                      <a:gd name="T87" fmla="*/ 2147483647 h 126"/>
                      <a:gd name="T88" fmla="*/ 2147483647 w 120"/>
                      <a:gd name="T89" fmla="*/ 2147483647 h 126"/>
                      <a:gd name="T90" fmla="*/ 2147483647 w 120"/>
                      <a:gd name="T91" fmla="*/ 2147483647 h 126"/>
                      <a:gd name="T92" fmla="*/ 2147483647 w 120"/>
                      <a:gd name="T93" fmla="*/ 2147483647 h 126"/>
                      <a:gd name="T94" fmla="*/ 2147483647 w 120"/>
                      <a:gd name="T95" fmla="*/ 2147483647 h 126"/>
                      <a:gd name="T96" fmla="*/ 2147483647 w 120"/>
                      <a:gd name="T97" fmla="*/ 2147483647 h 126"/>
                      <a:gd name="T98" fmla="*/ 2147483647 w 120"/>
                      <a:gd name="T99" fmla="*/ 2147483647 h 126"/>
                      <a:gd name="T100" fmla="*/ 2147483647 w 120"/>
                      <a:gd name="T101" fmla="*/ 2147483647 h 126"/>
                      <a:gd name="T102" fmla="*/ 2147483647 w 120"/>
                      <a:gd name="T103" fmla="*/ 2147483647 h 126"/>
                      <a:gd name="T104" fmla="*/ 2147483647 w 120"/>
                      <a:gd name="T105" fmla="*/ 2147483647 h 126"/>
                      <a:gd name="T106" fmla="*/ 2147483647 w 120"/>
                      <a:gd name="T107" fmla="*/ 0 h 126"/>
                      <a:gd name="T108" fmla="*/ 2147483647 w 120"/>
                      <a:gd name="T109" fmla="*/ 0 h 126"/>
                      <a:gd name="T110" fmla="*/ 2147483647 w 120"/>
                      <a:gd name="T111" fmla="*/ 0 h 12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w 120"/>
                      <a:gd name="T169" fmla="*/ 0 h 126"/>
                      <a:gd name="T170" fmla="*/ 120 w 120"/>
                      <a:gd name="T171" fmla="*/ 126 h 126"/>
                    </a:gdLst>
                    <a:ahLst/>
                    <a:cxnLst>
                      <a:cxn ang="T112">
                        <a:pos x="T0" y="T1"/>
                      </a:cxn>
                      <a:cxn ang="T113">
                        <a:pos x="T2" y="T3"/>
                      </a:cxn>
                      <a:cxn ang="T114">
                        <a:pos x="T4" y="T5"/>
                      </a:cxn>
                      <a:cxn ang="T115">
                        <a:pos x="T6" y="T7"/>
                      </a:cxn>
                      <a:cxn ang="T116">
                        <a:pos x="T8" y="T9"/>
                      </a:cxn>
                      <a:cxn ang="T117">
                        <a:pos x="T10" y="T11"/>
                      </a:cxn>
                      <a:cxn ang="T118">
                        <a:pos x="T12" y="T13"/>
                      </a:cxn>
                      <a:cxn ang="T119">
                        <a:pos x="T14" y="T15"/>
                      </a:cxn>
                      <a:cxn ang="T120">
                        <a:pos x="T16" y="T17"/>
                      </a:cxn>
                      <a:cxn ang="T121">
                        <a:pos x="T18" y="T19"/>
                      </a:cxn>
                      <a:cxn ang="T122">
                        <a:pos x="T20" y="T21"/>
                      </a:cxn>
                      <a:cxn ang="T123">
                        <a:pos x="T22" y="T23"/>
                      </a:cxn>
                      <a:cxn ang="T124">
                        <a:pos x="T24" y="T25"/>
                      </a:cxn>
                      <a:cxn ang="T125">
                        <a:pos x="T26" y="T27"/>
                      </a:cxn>
                      <a:cxn ang="T126">
                        <a:pos x="T28" y="T29"/>
                      </a:cxn>
                      <a:cxn ang="T127">
                        <a:pos x="T30" y="T31"/>
                      </a:cxn>
                      <a:cxn ang="T128">
                        <a:pos x="T32" y="T33"/>
                      </a:cxn>
                      <a:cxn ang="T129">
                        <a:pos x="T34" y="T35"/>
                      </a:cxn>
                      <a:cxn ang="T130">
                        <a:pos x="T36" y="T37"/>
                      </a:cxn>
                      <a:cxn ang="T131">
                        <a:pos x="T38" y="T39"/>
                      </a:cxn>
                      <a:cxn ang="T132">
                        <a:pos x="T40" y="T41"/>
                      </a:cxn>
                      <a:cxn ang="T133">
                        <a:pos x="T42" y="T43"/>
                      </a:cxn>
                      <a:cxn ang="T134">
                        <a:pos x="T44" y="T45"/>
                      </a:cxn>
                      <a:cxn ang="T135">
                        <a:pos x="T46" y="T47"/>
                      </a:cxn>
                      <a:cxn ang="T136">
                        <a:pos x="T48" y="T49"/>
                      </a:cxn>
                      <a:cxn ang="T137">
                        <a:pos x="T50" y="T51"/>
                      </a:cxn>
                      <a:cxn ang="T138">
                        <a:pos x="T52" y="T53"/>
                      </a:cxn>
                      <a:cxn ang="T139">
                        <a:pos x="T54" y="T55"/>
                      </a:cxn>
                      <a:cxn ang="T140">
                        <a:pos x="T56" y="T57"/>
                      </a:cxn>
                      <a:cxn ang="T141">
                        <a:pos x="T58" y="T59"/>
                      </a:cxn>
                      <a:cxn ang="T142">
                        <a:pos x="T60" y="T61"/>
                      </a:cxn>
                      <a:cxn ang="T143">
                        <a:pos x="T62" y="T63"/>
                      </a:cxn>
                      <a:cxn ang="T144">
                        <a:pos x="T64" y="T65"/>
                      </a:cxn>
                      <a:cxn ang="T145">
                        <a:pos x="T66" y="T67"/>
                      </a:cxn>
                      <a:cxn ang="T146">
                        <a:pos x="T68" y="T69"/>
                      </a:cxn>
                      <a:cxn ang="T147">
                        <a:pos x="T70" y="T71"/>
                      </a:cxn>
                      <a:cxn ang="T148">
                        <a:pos x="T72" y="T73"/>
                      </a:cxn>
                      <a:cxn ang="T149">
                        <a:pos x="T74" y="T75"/>
                      </a:cxn>
                      <a:cxn ang="T150">
                        <a:pos x="T76" y="T77"/>
                      </a:cxn>
                      <a:cxn ang="T151">
                        <a:pos x="T78" y="T79"/>
                      </a:cxn>
                      <a:cxn ang="T152">
                        <a:pos x="T80" y="T81"/>
                      </a:cxn>
                      <a:cxn ang="T153">
                        <a:pos x="T82" y="T83"/>
                      </a:cxn>
                      <a:cxn ang="T154">
                        <a:pos x="T84" y="T85"/>
                      </a:cxn>
                      <a:cxn ang="T155">
                        <a:pos x="T86" y="T87"/>
                      </a:cxn>
                      <a:cxn ang="T156">
                        <a:pos x="T88" y="T89"/>
                      </a:cxn>
                      <a:cxn ang="T157">
                        <a:pos x="T90" y="T91"/>
                      </a:cxn>
                      <a:cxn ang="T158">
                        <a:pos x="T92" y="T93"/>
                      </a:cxn>
                      <a:cxn ang="T159">
                        <a:pos x="T94" y="T95"/>
                      </a:cxn>
                      <a:cxn ang="T160">
                        <a:pos x="T96" y="T97"/>
                      </a:cxn>
                      <a:cxn ang="T161">
                        <a:pos x="T98" y="T99"/>
                      </a:cxn>
                      <a:cxn ang="T162">
                        <a:pos x="T100" y="T101"/>
                      </a:cxn>
                      <a:cxn ang="T163">
                        <a:pos x="T102" y="T103"/>
                      </a:cxn>
                      <a:cxn ang="T164">
                        <a:pos x="T104" y="T105"/>
                      </a:cxn>
                      <a:cxn ang="T165">
                        <a:pos x="T106" y="T107"/>
                      </a:cxn>
                      <a:cxn ang="T166">
                        <a:pos x="T108" y="T109"/>
                      </a:cxn>
                      <a:cxn ang="T167">
                        <a:pos x="T110" y="T111"/>
                      </a:cxn>
                    </a:cxnLst>
                    <a:rect l="T168" t="T169" r="T170" b="T171"/>
                    <a:pathLst>
                      <a:path w="120" h="126">
                        <a:moveTo>
                          <a:pt x="78" y="0"/>
                        </a:moveTo>
                        <a:lnTo>
                          <a:pt x="78" y="6"/>
                        </a:lnTo>
                        <a:lnTo>
                          <a:pt x="94" y="10"/>
                        </a:lnTo>
                        <a:lnTo>
                          <a:pt x="106" y="14"/>
                        </a:lnTo>
                        <a:lnTo>
                          <a:pt x="112" y="18"/>
                        </a:lnTo>
                        <a:lnTo>
                          <a:pt x="116" y="22"/>
                        </a:lnTo>
                        <a:lnTo>
                          <a:pt x="120" y="28"/>
                        </a:lnTo>
                        <a:lnTo>
                          <a:pt x="120" y="36"/>
                        </a:lnTo>
                        <a:lnTo>
                          <a:pt x="120" y="44"/>
                        </a:lnTo>
                        <a:lnTo>
                          <a:pt x="118" y="50"/>
                        </a:lnTo>
                        <a:lnTo>
                          <a:pt x="116" y="56"/>
                        </a:lnTo>
                        <a:lnTo>
                          <a:pt x="116" y="66"/>
                        </a:lnTo>
                        <a:lnTo>
                          <a:pt x="116" y="76"/>
                        </a:lnTo>
                        <a:lnTo>
                          <a:pt x="114" y="86"/>
                        </a:lnTo>
                        <a:lnTo>
                          <a:pt x="112" y="96"/>
                        </a:lnTo>
                        <a:lnTo>
                          <a:pt x="106" y="104"/>
                        </a:lnTo>
                        <a:lnTo>
                          <a:pt x="94" y="116"/>
                        </a:lnTo>
                        <a:lnTo>
                          <a:pt x="90" y="126"/>
                        </a:lnTo>
                        <a:lnTo>
                          <a:pt x="80" y="124"/>
                        </a:lnTo>
                        <a:lnTo>
                          <a:pt x="74" y="122"/>
                        </a:lnTo>
                        <a:lnTo>
                          <a:pt x="68" y="120"/>
                        </a:lnTo>
                        <a:lnTo>
                          <a:pt x="62" y="118"/>
                        </a:lnTo>
                        <a:lnTo>
                          <a:pt x="54" y="120"/>
                        </a:lnTo>
                        <a:lnTo>
                          <a:pt x="50" y="114"/>
                        </a:lnTo>
                        <a:lnTo>
                          <a:pt x="46" y="114"/>
                        </a:lnTo>
                        <a:lnTo>
                          <a:pt x="42" y="112"/>
                        </a:lnTo>
                        <a:lnTo>
                          <a:pt x="38" y="110"/>
                        </a:lnTo>
                        <a:lnTo>
                          <a:pt x="34" y="108"/>
                        </a:lnTo>
                        <a:lnTo>
                          <a:pt x="34" y="102"/>
                        </a:lnTo>
                        <a:lnTo>
                          <a:pt x="32" y="92"/>
                        </a:lnTo>
                        <a:lnTo>
                          <a:pt x="30" y="86"/>
                        </a:lnTo>
                        <a:lnTo>
                          <a:pt x="26" y="82"/>
                        </a:lnTo>
                        <a:lnTo>
                          <a:pt x="18" y="76"/>
                        </a:lnTo>
                        <a:lnTo>
                          <a:pt x="12" y="72"/>
                        </a:lnTo>
                        <a:lnTo>
                          <a:pt x="8" y="66"/>
                        </a:lnTo>
                        <a:lnTo>
                          <a:pt x="6" y="62"/>
                        </a:lnTo>
                        <a:lnTo>
                          <a:pt x="8" y="60"/>
                        </a:lnTo>
                        <a:lnTo>
                          <a:pt x="6" y="58"/>
                        </a:lnTo>
                        <a:lnTo>
                          <a:pt x="4" y="54"/>
                        </a:lnTo>
                        <a:lnTo>
                          <a:pt x="0" y="48"/>
                        </a:lnTo>
                        <a:lnTo>
                          <a:pt x="0" y="42"/>
                        </a:lnTo>
                        <a:lnTo>
                          <a:pt x="6" y="46"/>
                        </a:lnTo>
                        <a:lnTo>
                          <a:pt x="12" y="46"/>
                        </a:lnTo>
                        <a:lnTo>
                          <a:pt x="16" y="46"/>
                        </a:lnTo>
                        <a:lnTo>
                          <a:pt x="20" y="46"/>
                        </a:lnTo>
                        <a:lnTo>
                          <a:pt x="30" y="36"/>
                        </a:lnTo>
                        <a:lnTo>
                          <a:pt x="42" y="24"/>
                        </a:lnTo>
                        <a:lnTo>
                          <a:pt x="54" y="16"/>
                        </a:lnTo>
                        <a:lnTo>
                          <a:pt x="58" y="12"/>
                        </a:lnTo>
                        <a:lnTo>
                          <a:pt x="56" y="8"/>
                        </a:lnTo>
                        <a:lnTo>
                          <a:pt x="56" y="6"/>
                        </a:lnTo>
                        <a:lnTo>
                          <a:pt x="58" y="4"/>
                        </a:lnTo>
                        <a:lnTo>
                          <a:pt x="62" y="2"/>
                        </a:lnTo>
                        <a:lnTo>
                          <a:pt x="68" y="0"/>
                        </a:lnTo>
                        <a:lnTo>
                          <a:pt x="76" y="0"/>
                        </a:lnTo>
                        <a:lnTo>
                          <a:pt x="7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28" name="íṣļîḑé"/>
                  <p:cNvSpPr/>
                  <p:nvPr/>
                </p:nvSpPr>
                <p:spPr bwMode="auto">
                  <a:xfrm>
                    <a:off x="5252694" y="4157692"/>
                    <a:ext cx="85388" cy="226972"/>
                  </a:xfrm>
                  <a:custGeom>
                    <a:avLst/>
                    <a:gdLst>
                      <a:gd name="T0" fmla="*/ 0 w 48"/>
                      <a:gd name="T1" fmla="*/ 2147483647 h 136"/>
                      <a:gd name="T2" fmla="*/ 2147483647 w 48"/>
                      <a:gd name="T3" fmla="*/ 2147483647 h 136"/>
                      <a:gd name="T4" fmla="*/ 2147483647 w 48"/>
                      <a:gd name="T5" fmla="*/ 2147483647 h 136"/>
                      <a:gd name="T6" fmla="*/ 2147483647 w 48"/>
                      <a:gd name="T7" fmla="*/ 2147483647 h 136"/>
                      <a:gd name="T8" fmla="*/ 2147483647 w 48"/>
                      <a:gd name="T9" fmla="*/ 2147483647 h 136"/>
                      <a:gd name="T10" fmla="*/ 2147483647 w 48"/>
                      <a:gd name="T11" fmla="*/ 2147483647 h 136"/>
                      <a:gd name="T12" fmla="*/ 2147483647 w 48"/>
                      <a:gd name="T13" fmla="*/ 2147483647 h 136"/>
                      <a:gd name="T14" fmla="*/ 2147483647 w 48"/>
                      <a:gd name="T15" fmla="*/ 2147483647 h 136"/>
                      <a:gd name="T16" fmla="*/ 2147483647 w 48"/>
                      <a:gd name="T17" fmla="*/ 2147483647 h 136"/>
                      <a:gd name="T18" fmla="*/ 2147483647 w 48"/>
                      <a:gd name="T19" fmla="*/ 2147483647 h 136"/>
                      <a:gd name="T20" fmla="*/ 2147483647 w 48"/>
                      <a:gd name="T21" fmla="*/ 2147483647 h 136"/>
                      <a:gd name="T22" fmla="*/ 2147483647 w 48"/>
                      <a:gd name="T23" fmla="*/ 2147483647 h 136"/>
                      <a:gd name="T24" fmla="*/ 2147483647 w 48"/>
                      <a:gd name="T25" fmla="*/ 2147483647 h 136"/>
                      <a:gd name="T26" fmla="*/ 2147483647 w 48"/>
                      <a:gd name="T27" fmla="*/ 2147483647 h 136"/>
                      <a:gd name="T28" fmla="*/ 2147483647 w 48"/>
                      <a:gd name="T29" fmla="*/ 2147483647 h 136"/>
                      <a:gd name="T30" fmla="*/ 2147483647 w 48"/>
                      <a:gd name="T31" fmla="*/ 2147483647 h 136"/>
                      <a:gd name="T32" fmla="*/ 2147483647 w 48"/>
                      <a:gd name="T33" fmla="*/ 2147483647 h 136"/>
                      <a:gd name="T34" fmla="*/ 2147483647 w 48"/>
                      <a:gd name="T35" fmla="*/ 2147483647 h 136"/>
                      <a:gd name="T36" fmla="*/ 2147483647 w 48"/>
                      <a:gd name="T37" fmla="*/ 2147483647 h 136"/>
                      <a:gd name="T38" fmla="*/ 2147483647 w 48"/>
                      <a:gd name="T39" fmla="*/ 2147483647 h 136"/>
                      <a:gd name="T40" fmla="*/ 2147483647 w 48"/>
                      <a:gd name="T41" fmla="*/ 2147483647 h 136"/>
                      <a:gd name="T42" fmla="*/ 2147483647 w 48"/>
                      <a:gd name="T43" fmla="*/ 2147483647 h 136"/>
                      <a:gd name="T44" fmla="*/ 2147483647 w 48"/>
                      <a:gd name="T45" fmla="*/ 2147483647 h 136"/>
                      <a:gd name="T46" fmla="*/ 2147483647 w 48"/>
                      <a:gd name="T47" fmla="*/ 2147483647 h 136"/>
                      <a:gd name="T48" fmla="*/ 2147483647 w 48"/>
                      <a:gd name="T49" fmla="*/ 2147483647 h 136"/>
                      <a:gd name="T50" fmla="*/ 2147483647 w 48"/>
                      <a:gd name="T51" fmla="*/ 2147483647 h 136"/>
                      <a:gd name="T52" fmla="*/ 2147483647 w 48"/>
                      <a:gd name="T53" fmla="*/ 2147483647 h 136"/>
                      <a:gd name="T54" fmla="*/ 2147483647 w 48"/>
                      <a:gd name="T55" fmla="*/ 2147483647 h 136"/>
                      <a:gd name="T56" fmla="*/ 2147483647 w 48"/>
                      <a:gd name="T57" fmla="*/ 2147483647 h 136"/>
                      <a:gd name="T58" fmla="*/ 2147483647 w 48"/>
                      <a:gd name="T59" fmla="*/ 2147483647 h 136"/>
                      <a:gd name="T60" fmla="*/ 2147483647 w 48"/>
                      <a:gd name="T61" fmla="*/ 2147483647 h 136"/>
                      <a:gd name="T62" fmla="*/ 2147483647 w 48"/>
                      <a:gd name="T63" fmla="*/ 2147483647 h 136"/>
                      <a:gd name="T64" fmla="*/ 2147483647 w 48"/>
                      <a:gd name="T65" fmla="*/ 0 h 136"/>
                      <a:gd name="T66" fmla="*/ 2147483647 w 48"/>
                      <a:gd name="T67" fmla="*/ 0 h 136"/>
                      <a:gd name="T68" fmla="*/ 2147483647 w 48"/>
                      <a:gd name="T69" fmla="*/ 2147483647 h 136"/>
                      <a:gd name="T70" fmla="*/ 2147483647 w 48"/>
                      <a:gd name="T71" fmla="*/ 2147483647 h 136"/>
                      <a:gd name="T72" fmla="*/ 2147483647 w 48"/>
                      <a:gd name="T73" fmla="*/ 2147483647 h 136"/>
                      <a:gd name="T74" fmla="*/ 2147483647 w 48"/>
                      <a:gd name="T75" fmla="*/ 2147483647 h 136"/>
                      <a:gd name="T76" fmla="*/ 2147483647 w 48"/>
                      <a:gd name="T77" fmla="*/ 2147483647 h 136"/>
                      <a:gd name="T78" fmla="*/ 2147483647 w 48"/>
                      <a:gd name="T79" fmla="*/ 2147483647 h 136"/>
                      <a:gd name="T80" fmla="*/ 2147483647 w 48"/>
                      <a:gd name="T81" fmla="*/ 2147483647 h 136"/>
                      <a:gd name="T82" fmla="*/ 2147483647 w 48"/>
                      <a:gd name="T83" fmla="*/ 2147483647 h 136"/>
                      <a:gd name="T84" fmla="*/ 2147483647 w 48"/>
                      <a:gd name="T85" fmla="*/ 2147483647 h 136"/>
                      <a:gd name="T86" fmla="*/ 2147483647 w 48"/>
                      <a:gd name="T87" fmla="*/ 2147483647 h 136"/>
                      <a:gd name="T88" fmla="*/ 0 w 48"/>
                      <a:gd name="T89" fmla="*/ 2147483647 h 136"/>
                      <a:gd name="T90" fmla="*/ 0 w 48"/>
                      <a:gd name="T91" fmla="*/ 2147483647 h 136"/>
                      <a:gd name="T92" fmla="*/ 0 w 48"/>
                      <a:gd name="T93" fmla="*/ 2147483647 h 136"/>
                      <a:gd name="T94" fmla="*/ 0 w 48"/>
                      <a:gd name="T95" fmla="*/ 2147483647 h 136"/>
                      <a:gd name="T96" fmla="*/ 0 w 48"/>
                      <a:gd name="T97" fmla="*/ 2147483647 h 1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w 48"/>
                      <a:gd name="T148" fmla="*/ 0 h 136"/>
                      <a:gd name="T149" fmla="*/ 48 w 48"/>
                      <a:gd name="T150" fmla="*/ 136 h 136"/>
                    </a:gdLst>
                    <a:ahLst/>
                    <a:cxnLst>
                      <a:cxn ang="T98">
                        <a:pos x="T0" y="T1"/>
                      </a:cxn>
                      <a:cxn ang="T99">
                        <a:pos x="T2" y="T3"/>
                      </a:cxn>
                      <a:cxn ang="T100">
                        <a:pos x="T4" y="T5"/>
                      </a:cxn>
                      <a:cxn ang="T101">
                        <a:pos x="T6" y="T7"/>
                      </a:cxn>
                      <a:cxn ang="T102">
                        <a:pos x="T8" y="T9"/>
                      </a:cxn>
                      <a:cxn ang="T103">
                        <a:pos x="T10" y="T11"/>
                      </a:cxn>
                      <a:cxn ang="T104">
                        <a:pos x="T12" y="T13"/>
                      </a:cxn>
                      <a:cxn ang="T105">
                        <a:pos x="T14" y="T15"/>
                      </a:cxn>
                      <a:cxn ang="T106">
                        <a:pos x="T16" y="T17"/>
                      </a:cxn>
                      <a:cxn ang="T107">
                        <a:pos x="T18" y="T19"/>
                      </a:cxn>
                      <a:cxn ang="T108">
                        <a:pos x="T20" y="T21"/>
                      </a:cxn>
                      <a:cxn ang="T109">
                        <a:pos x="T22" y="T23"/>
                      </a:cxn>
                      <a:cxn ang="T110">
                        <a:pos x="T24" y="T25"/>
                      </a:cxn>
                      <a:cxn ang="T111">
                        <a:pos x="T26" y="T27"/>
                      </a:cxn>
                      <a:cxn ang="T112">
                        <a:pos x="T28" y="T29"/>
                      </a:cxn>
                      <a:cxn ang="T113">
                        <a:pos x="T30" y="T31"/>
                      </a:cxn>
                      <a:cxn ang="T114">
                        <a:pos x="T32" y="T33"/>
                      </a:cxn>
                      <a:cxn ang="T115">
                        <a:pos x="T34" y="T35"/>
                      </a:cxn>
                      <a:cxn ang="T116">
                        <a:pos x="T36" y="T37"/>
                      </a:cxn>
                      <a:cxn ang="T117">
                        <a:pos x="T38" y="T39"/>
                      </a:cxn>
                      <a:cxn ang="T118">
                        <a:pos x="T40" y="T41"/>
                      </a:cxn>
                      <a:cxn ang="T119">
                        <a:pos x="T42" y="T43"/>
                      </a:cxn>
                      <a:cxn ang="T120">
                        <a:pos x="T44" y="T45"/>
                      </a:cxn>
                      <a:cxn ang="T121">
                        <a:pos x="T46" y="T47"/>
                      </a:cxn>
                      <a:cxn ang="T122">
                        <a:pos x="T48" y="T49"/>
                      </a:cxn>
                      <a:cxn ang="T123">
                        <a:pos x="T50" y="T51"/>
                      </a:cxn>
                      <a:cxn ang="T124">
                        <a:pos x="T52" y="T53"/>
                      </a:cxn>
                      <a:cxn ang="T125">
                        <a:pos x="T54" y="T55"/>
                      </a:cxn>
                      <a:cxn ang="T126">
                        <a:pos x="T56" y="T57"/>
                      </a:cxn>
                      <a:cxn ang="T127">
                        <a:pos x="T58" y="T59"/>
                      </a:cxn>
                      <a:cxn ang="T128">
                        <a:pos x="T60" y="T61"/>
                      </a:cxn>
                      <a:cxn ang="T129">
                        <a:pos x="T62" y="T63"/>
                      </a:cxn>
                      <a:cxn ang="T130">
                        <a:pos x="T64" y="T65"/>
                      </a:cxn>
                      <a:cxn ang="T131">
                        <a:pos x="T66" y="T67"/>
                      </a:cxn>
                      <a:cxn ang="T132">
                        <a:pos x="T68" y="T69"/>
                      </a:cxn>
                      <a:cxn ang="T133">
                        <a:pos x="T70" y="T71"/>
                      </a:cxn>
                      <a:cxn ang="T134">
                        <a:pos x="T72" y="T73"/>
                      </a:cxn>
                      <a:cxn ang="T135">
                        <a:pos x="T74" y="T75"/>
                      </a:cxn>
                      <a:cxn ang="T136">
                        <a:pos x="T76" y="T77"/>
                      </a:cxn>
                      <a:cxn ang="T137">
                        <a:pos x="T78" y="T79"/>
                      </a:cxn>
                      <a:cxn ang="T138">
                        <a:pos x="T80" y="T81"/>
                      </a:cxn>
                      <a:cxn ang="T139">
                        <a:pos x="T82" y="T83"/>
                      </a:cxn>
                      <a:cxn ang="T140">
                        <a:pos x="T84" y="T85"/>
                      </a:cxn>
                      <a:cxn ang="T141">
                        <a:pos x="T86" y="T87"/>
                      </a:cxn>
                      <a:cxn ang="T142">
                        <a:pos x="T88" y="T89"/>
                      </a:cxn>
                      <a:cxn ang="T143">
                        <a:pos x="T90" y="T91"/>
                      </a:cxn>
                      <a:cxn ang="T144">
                        <a:pos x="T92" y="T93"/>
                      </a:cxn>
                      <a:cxn ang="T145">
                        <a:pos x="T94" y="T95"/>
                      </a:cxn>
                      <a:cxn ang="T146">
                        <a:pos x="T96" y="T97"/>
                      </a:cxn>
                    </a:cxnLst>
                    <a:rect l="T147" t="T148" r="T149" b="T150"/>
                    <a:pathLst>
                      <a:path w="48" h="136">
                        <a:moveTo>
                          <a:pt x="0" y="82"/>
                        </a:moveTo>
                        <a:lnTo>
                          <a:pt x="6" y="82"/>
                        </a:lnTo>
                        <a:lnTo>
                          <a:pt x="8" y="88"/>
                        </a:lnTo>
                        <a:lnTo>
                          <a:pt x="12" y="90"/>
                        </a:lnTo>
                        <a:lnTo>
                          <a:pt x="18" y="90"/>
                        </a:lnTo>
                        <a:lnTo>
                          <a:pt x="26" y="90"/>
                        </a:lnTo>
                        <a:lnTo>
                          <a:pt x="26" y="100"/>
                        </a:lnTo>
                        <a:lnTo>
                          <a:pt x="24" y="108"/>
                        </a:lnTo>
                        <a:lnTo>
                          <a:pt x="22" y="118"/>
                        </a:lnTo>
                        <a:lnTo>
                          <a:pt x="24" y="126"/>
                        </a:lnTo>
                        <a:lnTo>
                          <a:pt x="28" y="128"/>
                        </a:lnTo>
                        <a:lnTo>
                          <a:pt x="32" y="132"/>
                        </a:lnTo>
                        <a:lnTo>
                          <a:pt x="34" y="136"/>
                        </a:lnTo>
                        <a:lnTo>
                          <a:pt x="34" y="128"/>
                        </a:lnTo>
                        <a:lnTo>
                          <a:pt x="36" y="126"/>
                        </a:lnTo>
                        <a:lnTo>
                          <a:pt x="38" y="124"/>
                        </a:lnTo>
                        <a:lnTo>
                          <a:pt x="42" y="120"/>
                        </a:lnTo>
                        <a:lnTo>
                          <a:pt x="44" y="118"/>
                        </a:lnTo>
                        <a:lnTo>
                          <a:pt x="46" y="112"/>
                        </a:lnTo>
                        <a:lnTo>
                          <a:pt x="48" y="106"/>
                        </a:lnTo>
                        <a:lnTo>
                          <a:pt x="48" y="98"/>
                        </a:lnTo>
                        <a:lnTo>
                          <a:pt x="48" y="92"/>
                        </a:lnTo>
                        <a:lnTo>
                          <a:pt x="44" y="86"/>
                        </a:lnTo>
                        <a:lnTo>
                          <a:pt x="36" y="74"/>
                        </a:lnTo>
                        <a:lnTo>
                          <a:pt x="30" y="66"/>
                        </a:lnTo>
                        <a:lnTo>
                          <a:pt x="28" y="60"/>
                        </a:lnTo>
                        <a:lnTo>
                          <a:pt x="26" y="54"/>
                        </a:lnTo>
                        <a:lnTo>
                          <a:pt x="28" y="46"/>
                        </a:lnTo>
                        <a:lnTo>
                          <a:pt x="30" y="38"/>
                        </a:lnTo>
                        <a:lnTo>
                          <a:pt x="30" y="12"/>
                        </a:lnTo>
                        <a:lnTo>
                          <a:pt x="28" y="10"/>
                        </a:lnTo>
                        <a:lnTo>
                          <a:pt x="26" y="6"/>
                        </a:lnTo>
                        <a:lnTo>
                          <a:pt x="24" y="0"/>
                        </a:lnTo>
                        <a:lnTo>
                          <a:pt x="8" y="0"/>
                        </a:lnTo>
                        <a:lnTo>
                          <a:pt x="10" y="8"/>
                        </a:lnTo>
                        <a:lnTo>
                          <a:pt x="14" y="18"/>
                        </a:lnTo>
                        <a:lnTo>
                          <a:pt x="12" y="20"/>
                        </a:lnTo>
                        <a:lnTo>
                          <a:pt x="10" y="24"/>
                        </a:lnTo>
                        <a:lnTo>
                          <a:pt x="6" y="28"/>
                        </a:lnTo>
                        <a:lnTo>
                          <a:pt x="6" y="34"/>
                        </a:lnTo>
                        <a:lnTo>
                          <a:pt x="6" y="44"/>
                        </a:lnTo>
                        <a:lnTo>
                          <a:pt x="8" y="50"/>
                        </a:lnTo>
                        <a:lnTo>
                          <a:pt x="4" y="56"/>
                        </a:lnTo>
                        <a:lnTo>
                          <a:pt x="2" y="62"/>
                        </a:lnTo>
                        <a:lnTo>
                          <a:pt x="0" y="68"/>
                        </a:lnTo>
                        <a:lnTo>
                          <a:pt x="0" y="74"/>
                        </a:lnTo>
                        <a:lnTo>
                          <a:pt x="0" y="76"/>
                        </a:lnTo>
                        <a:lnTo>
                          <a:pt x="0" y="80"/>
                        </a:lnTo>
                        <a:lnTo>
                          <a:pt x="0" y="8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29" name="íSļïḋe"/>
                  <p:cNvSpPr/>
                  <p:nvPr/>
                </p:nvSpPr>
                <p:spPr bwMode="auto">
                  <a:xfrm>
                    <a:off x="4952461" y="4114259"/>
                    <a:ext cx="325022" cy="302629"/>
                  </a:xfrm>
                  <a:custGeom>
                    <a:avLst/>
                    <a:gdLst>
                      <a:gd name="T0" fmla="*/ 2147483647 w 186"/>
                      <a:gd name="T1" fmla="*/ 2147483647 h 182"/>
                      <a:gd name="T2" fmla="*/ 2147483647 w 186"/>
                      <a:gd name="T3" fmla="*/ 2147483647 h 182"/>
                      <a:gd name="T4" fmla="*/ 2147483647 w 186"/>
                      <a:gd name="T5" fmla="*/ 2147483647 h 182"/>
                      <a:gd name="T6" fmla="*/ 2147483647 w 186"/>
                      <a:gd name="T7" fmla="*/ 2147483647 h 182"/>
                      <a:gd name="T8" fmla="*/ 2147483647 w 186"/>
                      <a:gd name="T9" fmla="*/ 2147483647 h 182"/>
                      <a:gd name="T10" fmla="*/ 2147483647 w 186"/>
                      <a:gd name="T11" fmla="*/ 2147483647 h 182"/>
                      <a:gd name="T12" fmla="*/ 2147483647 w 186"/>
                      <a:gd name="T13" fmla="*/ 2147483647 h 182"/>
                      <a:gd name="T14" fmla="*/ 2147483647 w 186"/>
                      <a:gd name="T15" fmla="*/ 2147483647 h 182"/>
                      <a:gd name="T16" fmla="*/ 2147483647 w 186"/>
                      <a:gd name="T17" fmla="*/ 2147483647 h 182"/>
                      <a:gd name="T18" fmla="*/ 2147483647 w 186"/>
                      <a:gd name="T19" fmla="*/ 2147483647 h 182"/>
                      <a:gd name="T20" fmla="*/ 2147483647 w 186"/>
                      <a:gd name="T21" fmla="*/ 2147483647 h 182"/>
                      <a:gd name="T22" fmla="*/ 2147483647 w 186"/>
                      <a:gd name="T23" fmla="*/ 2147483647 h 182"/>
                      <a:gd name="T24" fmla="*/ 2147483647 w 186"/>
                      <a:gd name="T25" fmla="*/ 2147483647 h 182"/>
                      <a:gd name="T26" fmla="*/ 2147483647 w 186"/>
                      <a:gd name="T27" fmla="*/ 2147483647 h 182"/>
                      <a:gd name="T28" fmla="*/ 2147483647 w 186"/>
                      <a:gd name="T29" fmla="*/ 2147483647 h 182"/>
                      <a:gd name="T30" fmla="*/ 2147483647 w 186"/>
                      <a:gd name="T31" fmla="*/ 2147483647 h 182"/>
                      <a:gd name="T32" fmla="*/ 2147483647 w 186"/>
                      <a:gd name="T33" fmla="*/ 2147483647 h 182"/>
                      <a:gd name="T34" fmla="*/ 2147483647 w 186"/>
                      <a:gd name="T35" fmla="*/ 0 h 182"/>
                      <a:gd name="T36" fmla="*/ 2147483647 w 186"/>
                      <a:gd name="T37" fmla="*/ 2147483647 h 182"/>
                      <a:gd name="T38" fmla="*/ 2147483647 w 186"/>
                      <a:gd name="T39" fmla="*/ 2147483647 h 182"/>
                      <a:gd name="T40" fmla="*/ 2147483647 w 186"/>
                      <a:gd name="T41" fmla="*/ 2147483647 h 182"/>
                      <a:gd name="T42" fmla="*/ 2147483647 w 186"/>
                      <a:gd name="T43" fmla="*/ 2147483647 h 182"/>
                      <a:gd name="T44" fmla="*/ 2147483647 w 186"/>
                      <a:gd name="T45" fmla="*/ 2147483647 h 182"/>
                      <a:gd name="T46" fmla="*/ 2147483647 w 186"/>
                      <a:gd name="T47" fmla="*/ 2147483647 h 182"/>
                      <a:gd name="T48" fmla="*/ 2147483647 w 186"/>
                      <a:gd name="T49" fmla="*/ 2147483647 h 182"/>
                      <a:gd name="T50" fmla="*/ 2147483647 w 186"/>
                      <a:gd name="T51" fmla="*/ 2147483647 h 182"/>
                      <a:gd name="T52" fmla="*/ 2147483647 w 186"/>
                      <a:gd name="T53" fmla="*/ 2147483647 h 182"/>
                      <a:gd name="T54" fmla="*/ 2147483647 w 186"/>
                      <a:gd name="T55" fmla="*/ 2147483647 h 182"/>
                      <a:gd name="T56" fmla="*/ 2147483647 w 186"/>
                      <a:gd name="T57" fmla="*/ 2147483647 h 182"/>
                      <a:gd name="T58" fmla="*/ 2147483647 w 186"/>
                      <a:gd name="T59" fmla="*/ 2147483647 h 182"/>
                      <a:gd name="T60" fmla="*/ 2147483647 w 186"/>
                      <a:gd name="T61" fmla="*/ 2147483647 h 182"/>
                      <a:gd name="T62" fmla="*/ 2147483647 w 186"/>
                      <a:gd name="T63" fmla="*/ 2147483647 h 182"/>
                      <a:gd name="T64" fmla="*/ 2147483647 w 186"/>
                      <a:gd name="T65" fmla="*/ 2147483647 h 182"/>
                      <a:gd name="T66" fmla="*/ 2147483647 w 186"/>
                      <a:gd name="T67" fmla="*/ 2147483647 h 182"/>
                      <a:gd name="T68" fmla="*/ 2147483647 w 186"/>
                      <a:gd name="T69" fmla="*/ 2147483647 h 182"/>
                      <a:gd name="T70" fmla="*/ 2147483647 w 186"/>
                      <a:gd name="T71" fmla="*/ 2147483647 h 182"/>
                      <a:gd name="T72" fmla="*/ 0 w 186"/>
                      <a:gd name="T73" fmla="*/ 2147483647 h 182"/>
                      <a:gd name="T74" fmla="*/ 2147483647 w 186"/>
                      <a:gd name="T75" fmla="*/ 2147483647 h 182"/>
                      <a:gd name="T76" fmla="*/ 2147483647 w 186"/>
                      <a:gd name="T77" fmla="*/ 2147483647 h 182"/>
                      <a:gd name="T78" fmla="*/ 2147483647 w 186"/>
                      <a:gd name="T79" fmla="*/ 2147483647 h 182"/>
                      <a:gd name="T80" fmla="*/ 2147483647 w 186"/>
                      <a:gd name="T81" fmla="*/ 2147483647 h 182"/>
                      <a:gd name="T82" fmla="*/ 2147483647 w 186"/>
                      <a:gd name="T83" fmla="*/ 2147483647 h 182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w 186"/>
                      <a:gd name="T127" fmla="*/ 0 h 182"/>
                      <a:gd name="T128" fmla="*/ 186 w 186"/>
                      <a:gd name="T129" fmla="*/ 182 h 182"/>
                    </a:gdLst>
                    <a:ahLst/>
                    <a:cxnLst>
                      <a:cxn ang="T84">
                        <a:pos x="T0" y="T1"/>
                      </a:cxn>
                      <a:cxn ang="T85">
                        <a:pos x="T2" y="T3"/>
                      </a:cxn>
                      <a:cxn ang="T86">
                        <a:pos x="T4" y="T5"/>
                      </a:cxn>
                      <a:cxn ang="T87">
                        <a:pos x="T6" y="T7"/>
                      </a:cxn>
                      <a:cxn ang="T88">
                        <a:pos x="T8" y="T9"/>
                      </a:cxn>
                      <a:cxn ang="T89">
                        <a:pos x="T10" y="T11"/>
                      </a:cxn>
                      <a:cxn ang="T90">
                        <a:pos x="T12" y="T13"/>
                      </a:cxn>
                      <a:cxn ang="T91">
                        <a:pos x="T14" y="T15"/>
                      </a:cxn>
                      <a:cxn ang="T92">
                        <a:pos x="T16" y="T17"/>
                      </a:cxn>
                      <a:cxn ang="T93">
                        <a:pos x="T18" y="T19"/>
                      </a:cxn>
                      <a:cxn ang="T94">
                        <a:pos x="T20" y="T21"/>
                      </a:cxn>
                      <a:cxn ang="T95">
                        <a:pos x="T22" y="T23"/>
                      </a:cxn>
                      <a:cxn ang="T96">
                        <a:pos x="T24" y="T25"/>
                      </a:cxn>
                      <a:cxn ang="T97">
                        <a:pos x="T26" y="T27"/>
                      </a:cxn>
                      <a:cxn ang="T98">
                        <a:pos x="T28" y="T29"/>
                      </a:cxn>
                      <a:cxn ang="T99">
                        <a:pos x="T30" y="T31"/>
                      </a:cxn>
                      <a:cxn ang="T100">
                        <a:pos x="T32" y="T33"/>
                      </a:cxn>
                      <a:cxn ang="T101">
                        <a:pos x="T34" y="T35"/>
                      </a:cxn>
                      <a:cxn ang="T102">
                        <a:pos x="T36" y="T37"/>
                      </a:cxn>
                      <a:cxn ang="T103">
                        <a:pos x="T38" y="T39"/>
                      </a:cxn>
                      <a:cxn ang="T104">
                        <a:pos x="T40" y="T41"/>
                      </a:cxn>
                      <a:cxn ang="T105">
                        <a:pos x="T42" y="T43"/>
                      </a:cxn>
                      <a:cxn ang="T106">
                        <a:pos x="T44" y="T45"/>
                      </a:cxn>
                      <a:cxn ang="T107">
                        <a:pos x="T46" y="T47"/>
                      </a:cxn>
                      <a:cxn ang="T108">
                        <a:pos x="T48" y="T49"/>
                      </a:cxn>
                      <a:cxn ang="T109">
                        <a:pos x="T50" y="T51"/>
                      </a:cxn>
                      <a:cxn ang="T110">
                        <a:pos x="T52" y="T53"/>
                      </a:cxn>
                      <a:cxn ang="T111">
                        <a:pos x="T54" y="T55"/>
                      </a:cxn>
                      <a:cxn ang="T112">
                        <a:pos x="T56" y="T57"/>
                      </a:cxn>
                      <a:cxn ang="T113">
                        <a:pos x="T58" y="T59"/>
                      </a:cxn>
                      <a:cxn ang="T114">
                        <a:pos x="T60" y="T61"/>
                      </a:cxn>
                      <a:cxn ang="T115">
                        <a:pos x="T62" y="T63"/>
                      </a:cxn>
                      <a:cxn ang="T116">
                        <a:pos x="T64" y="T65"/>
                      </a:cxn>
                      <a:cxn ang="T117">
                        <a:pos x="T66" y="T67"/>
                      </a:cxn>
                      <a:cxn ang="T118">
                        <a:pos x="T68" y="T69"/>
                      </a:cxn>
                      <a:cxn ang="T119">
                        <a:pos x="T70" y="T71"/>
                      </a:cxn>
                      <a:cxn ang="T120">
                        <a:pos x="T72" y="T73"/>
                      </a:cxn>
                      <a:cxn ang="T121">
                        <a:pos x="T74" y="T75"/>
                      </a:cxn>
                      <a:cxn ang="T122">
                        <a:pos x="T76" y="T77"/>
                      </a:cxn>
                      <a:cxn ang="T123">
                        <a:pos x="T78" y="T79"/>
                      </a:cxn>
                      <a:cxn ang="T124">
                        <a:pos x="T80" y="T81"/>
                      </a:cxn>
                      <a:cxn ang="T125">
                        <a:pos x="T82" y="T83"/>
                      </a:cxn>
                    </a:cxnLst>
                    <a:rect l="T126" t="T127" r="T128" b="T129"/>
                    <a:pathLst>
                      <a:path w="186" h="182">
                        <a:moveTo>
                          <a:pt x="72" y="182"/>
                        </a:moveTo>
                        <a:lnTo>
                          <a:pt x="82" y="172"/>
                        </a:lnTo>
                        <a:lnTo>
                          <a:pt x="94" y="160"/>
                        </a:lnTo>
                        <a:lnTo>
                          <a:pt x="106" y="152"/>
                        </a:lnTo>
                        <a:lnTo>
                          <a:pt x="110" y="148"/>
                        </a:lnTo>
                        <a:lnTo>
                          <a:pt x="108" y="144"/>
                        </a:lnTo>
                        <a:lnTo>
                          <a:pt x="108" y="142"/>
                        </a:lnTo>
                        <a:lnTo>
                          <a:pt x="110" y="140"/>
                        </a:lnTo>
                        <a:lnTo>
                          <a:pt x="114" y="138"/>
                        </a:lnTo>
                        <a:lnTo>
                          <a:pt x="120" y="136"/>
                        </a:lnTo>
                        <a:lnTo>
                          <a:pt x="130" y="136"/>
                        </a:lnTo>
                        <a:lnTo>
                          <a:pt x="128" y="132"/>
                        </a:lnTo>
                        <a:lnTo>
                          <a:pt x="128" y="128"/>
                        </a:lnTo>
                        <a:lnTo>
                          <a:pt x="128" y="126"/>
                        </a:lnTo>
                        <a:lnTo>
                          <a:pt x="134" y="124"/>
                        </a:lnTo>
                        <a:lnTo>
                          <a:pt x="140" y="120"/>
                        </a:lnTo>
                        <a:lnTo>
                          <a:pt x="150" y="116"/>
                        </a:lnTo>
                        <a:lnTo>
                          <a:pt x="162" y="114"/>
                        </a:lnTo>
                        <a:lnTo>
                          <a:pt x="172" y="108"/>
                        </a:lnTo>
                        <a:lnTo>
                          <a:pt x="172" y="98"/>
                        </a:lnTo>
                        <a:lnTo>
                          <a:pt x="172" y="92"/>
                        </a:lnTo>
                        <a:lnTo>
                          <a:pt x="174" y="86"/>
                        </a:lnTo>
                        <a:lnTo>
                          <a:pt x="180" y="76"/>
                        </a:lnTo>
                        <a:lnTo>
                          <a:pt x="178" y="70"/>
                        </a:lnTo>
                        <a:lnTo>
                          <a:pt x="178" y="60"/>
                        </a:lnTo>
                        <a:lnTo>
                          <a:pt x="178" y="54"/>
                        </a:lnTo>
                        <a:lnTo>
                          <a:pt x="182" y="50"/>
                        </a:lnTo>
                        <a:lnTo>
                          <a:pt x="184" y="46"/>
                        </a:lnTo>
                        <a:lnTo>
                          <a:pt x="186" y="44"/>
                        </a:lnTo>
                        <a:lnTo>
                          <a:pt x="182" y="34"/>
                        </a:lnTo>
                        <a:lnTo>
                          <a:pt x="180" y="26"/>
                        </a:lnTo>
                        <a:lnTo>
                          <a:pt x="166" y="16"/>
                        </a:lnTo>
                        <a:lnTo>
                          <a:pt x="160" y="12"/>
                        </a:lnTo>
                        <a:lnTo>
                          <a:pt x="150" y="8"/>
                        </a:lnTo>
                        <a:lnTo>
                          <a:pt x="146" y="6"/>
                        </a:lnTo>
                        <a:lnTo>
                          <a:pt x="140" y="0"/>
                        </a:lnTo>
                        <a:lnTo>
                          <a:pt x="136" y="0"/>
                        </a:lnTo>
                        <a:lnTo>
                          <a:pt x="128" y="2"/>
                        </a:lnTo>
                        <a:lnTo>
                          <a:pt x="118" y="8"/>
                        </a:lnTo>
                        <a:lnTo>
                          <a:pt x="112" y="10"/>
                        </a:lnTo>
                        <a:lnTo>
                          <a:pt x="108" y="14"/>
                        </a:lnTo>
                        <a:lnTo>
                          <a:pt x="106" y="18"/>
                        </a:lnTo>
                        <a:lnTo>
                          <a:pt x="104" y="24"/>
                        </a:lnTo>
                        <a:lnTo>
                          <a:pt x="104" y="62"/>
                        </a:lnTo>
                        <a:lnTo>
                          <a:pt x="106" y="70"/>
                        </a:lnTo>
                        <a:lnTo>
                          <a:pt x="108" y="72"/>
                        </a:lnTo>
                        <a:lnTo>
                          <a:pt x="114" y="76"/>
                        </a:lnTo>
                        <a:lnTo>
                          <a:pt x="124" y="76"/>
                        </a:lnTo>
                        <a:lnTo>
                          <a:pt x="124" y="88"/>
                        </a:lnTo>
                        <a:lnTo>
                          <a:pt x="122" y="92"/>
                        </a:lnTo>
                        <a:lnTo>
                          <a:pt x="120" y="96"/>
                        </a:lnTo>
                        <a:lnTo>
                          <a:pt x="116" y="98"/>
                        </a:lnTo>
                        <a:lnTo>
                          <a:pt x="114" y="98"/>
                        </a:lnTo>
                        <a:lnTo>
                          <a:pt x="110" y="90"/>
                        </a:lnTo>
                        <a:lnTo>
                          <a:pt x="106" y="86"/>
                        </a:lnTo>
                        <a:lnTo>
                          <a:pt x="96" y="78"/>
                        </a:lnTo>
                        <a:lnTo>
                          <a:pt x="90" y="72"/>
                        </a:lnTo>
                        <a:lnTo>
                          <a:pt x="86" y="70"/>
                        </a:lnTo>
                        <a:lnTo>
                          <a:pt x="86" y="66"/>
                        </a:lnTo>
                        <a:lnTo>
                          <a:pt x="80" y="68"/>
                        </a:lnTo>
                        <a:lnTo>
                          <a:pt x="78" y="70"/>
                        </a:lnTo>
                        <a:lnTo>
                          <a:pt x="76" y="70"/>
                        </a:lnTo>
                        <a:lnTo>
                          <a:pt x="72" y="72"/>
                        </a:lnTo>
                        <a:lnTo>
                          <a:pt x="66" y="70"/>
                        </a:lnTo>
                        <a:lnTo>
                          <a:pt x="60" y="68"/>
                        </a:lnTo>
                        <a:lnTo>
                          <a:pt x="56" y="64"/>
                        </a:lnTo>
                        <a:lnTo>
                          <a:pt x="54" y="60"/>
                        </a:lnTo>
                        <a:lnTo>
                          <a:pt x="32" y="52"/>
                        </a:lnTo>
                        <a:lnTo>
                          <a:pt x="32" y="82"/>
                        </a:lnTo>
                        <a:lnTo>
                          <a:pt x="30" y="86"/>
                        </a:lnTo>
                        <a:lnTo>
                          <a:pt x="26" y="88"/>
                        </a:lnTo>
                        <a:lnTo>
                          <a:pt x="24" y="88"/>
                        </a:lnTo>
                        <a:lnTo>
                          <a:pt x="0" y="88"/>
                        </a:lnTo>
                        <a:lnTo>
                          <a:pt x="0" y="152"/>
                        </a:lnTo>
                        <a:lnTo>
                          <a:pt x="16" y="170"/>
                        </a:lnTo>
                        <a:lnTo>
                          <a:pt x="18" y="172"/>
                        </a:lnTo>
                        <a:lnTo>
                          <a:pt x="22" y="174"/>
                        </a:lnTo>
                        <a:lnTo>
                          <a:pt x="28" y="172"/>
                        </a:lnTo>
                        <a:lnTo>
                          <a:pt x="36" y="170"/>
                        </a:lnTo>
                        <a:lnTo>
                          <a:pt x="40" y="172"/>
                        </a:lnTo>
                        <a:lnTo>
                          <a:pt x="46" y="176"/>
                        </a:lnTo>
                        <a:lnTo>
                          <a:pt x="52" y="178"/>
                        </a:lnTo>
                        <a:lnTo>
                          <a:pt x="58" y="182"/>
                        </a:lnTo>
                        <a:lnTo>
                          <a:pt x="72" y="18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30" name="ïSľíďê"/>
                  <p:cNvSpPr/>
                  <p:nvPr/>
                </p:nvSpPr>
                <p:spPr bwMode="auto">
                  <a:xfrm>
                    <a:off x="4666001" y="4047007"/>
                    <a:ext cx="342926" cy="365677"/>
                  </a:xfrm>
                  <a:custGeom>
                    <a:avLst/>
                    <a:gdLst>
                      <a:gd name="T0" fmla="*/ 2147483647 w 197"/>
                      <a:gd name="T1" fmla="*/ 2147483647 h 220"/>
                      <a:gd name="T2" fmla="*/ 2147483647 w 197"/>
                      <a:gd name="T3" fmla="*/ 2147483647 h 220"/>
                      <a:gd name="T4" fmla="*/ 2147483647 w 197"/>
                      <a:gd name="T5" fmla="*/ 2147483647 h 220"/>
                      <a:gd name="T6" fmla="*/ 2147483647 w 197"/>
                      <a:gd name="T7" fmla="*/ 2147483647 h 220"/>
                      <a:gd name="T8" fmla="*/ 2147483647 w 197"/>
                      <a:gd name="T9" fmla="*/ 2147483647 h 220"/>
                      <a:gd name="T10" fmla="*/ 2147483647 w 197"/>
                      <a:gd name="T11" fmla="*/ 2147483647 h 220"/>
                      <a:gd name="T12" fmla="*/ 0 w 197"/>
                      <a:gd name="T13" fmla="*/ 2147483647 h 220"/>
                      <a:gd name="T14" fmla="*/ 2147483647 w 197"/>
                      <a:gd name="T15" fmla="*/ 2147483647 h 220"/>
                      <a:gd name="T16" fmla="*/ 2147483647 w 197"/>
                      <a:gd name="T17" fmla="*/ 2147483647 h 220"/>
                      <a:gd name="T18" fmla="*/ 2147483647 w 197"/>
                      <a:gd name="T19" fmla="*/ 2147483647 h 220"/>
                      <a:gd name="T20" fmla="*/ 2147483647 w 197"/>
                      <a:gd name="T21" fmla="*/ 2147483647 h 220"/>
                      <a:gd name="T22" fmla="*/ 2147483647 w 197"/>
                      <a:gd name="T23" fmla="*/ 2147483647 h 220"/>
                      <a:gd name="T24" fmla="*/ 2147483647 w 197"/>
                      <a:gd name="T25" fmla="*/ 2147483647 h 220"/>
                      <a:gd name="T26" fmla="*/ 2147483647 w 197"/>
                      <a:gd name="T27" fmla="*/ 2147483647 h 220"/>
                      <a:gd name="T28" fmla="*/ 2147483647 w 197"/>
                      <a:gd name="T29" fmla="*/ 2147483647 h 220"/>
                      <a:gd name="T30" fmla="*/ 2147483647 w 197"/>
                      <a:gd name="T31" fmla="*/ 2147483647 h 220"/>
                      <a:gd name="T32" fmla="*/ 2147483647 w 197"/>
                      <a:gd name="T33" fmla="*/ 2147483647 h 220"/>
                      <a:gd name="T34" fmla="*/ 2147483647 w 197"/>
                      <a:gd name="T35" fmla="*/ 0 h 220"/>
                      <a:gd name="T36" fmla="*/ 2147483647 w 197"/>
                      <a:gd name="T37" fmla="*/ 2147483647 h 220"/>
                      <a:gd name="T38" fmla="*/ 2147483647 w 197"/>
                      <a:gd name="T39" fmla="*/ 2147483647 h 220"/>
                      <a:gd name="T40" fmla="*/ 2147483647 w 197"/>
                      <a:gd name="T41" fmla="*/ 2147483647 h 220"/>
                      <a:gd name="T42" fmla="*/ 2147483647 w 197"/>
                      <a:gd name="T43" fmla="*/ 2147483647 h 220"/>
                      <a:gd name="T44" fmla="*/ 2147483647 w 197"/>
                      <a:gd name="T45" fmla="*/ 2147483647 h 220"/>
                      <a:gd name="T46" fmla="*/ 2147483647 w 197"/>
                      <a:gd name="T47" fmla="*/ 2147483647 h 220"/>
                      <a:gd name="T48" fmla="*/ 2147483647 w 197"/>
                      <a:gd name="T49" fmla="*/ 2147483647 h 220"/>
                      <a:gd name="T50" fmla="*/ 2147483647 w 197"/>
                      <a:gd name="T51" fmla="*/ 2147483647 h 220"/>
                      <a:gd name="T52" fmla="*/ 2147483647 w 197"/>
                      <a:gd name="T53" fmla="*/ 2147483647 h 220"/>
                      <a:gd name="T54" fmla="*/ 2147483647 w 197"/>
                      <a:gd name="T55" fmla="*/ 2147483647 h 220"/>
                      <a:gd name="T56" fmla="*/ 2147483647 w 197"/>
                      <a:gd name="T57" fmla="*/ 2147483647 h 220"/>
                      <a:gd name="T58" fmla="*/ 2147483647 w 197"/>
                      <a:gd name="T59" fmla="*/ 2147483647 h 220"/>
                      <a:gd name="T60" fmla="*/ 2147483647 w 197"/>
                      <a:gd name="T61" fmla="*/ 2147483647 h 220"/>
                      <a:gd name="T62" fmla="*/ 2147483647 w 197"/>
                      <a:gd name="T63" fmla="*/ 2147483647 h 220"/>
                      <a:gd name="T64" fmla="*/ 2147483647 w 197"/>
                      <a:gd name="T65" fmla="*/ 2147483647 h 220"/>
                      <a:gd name="T66" fmla="*/ 2147483647 w 197"/>
                      <a:gd name="T67" fmla="*/ 2147483647 h 220"/>
                      <a:gd name="T68" fmla="*/ 2147483647 w 197"/>
                      <a:gd name="T69" fmla="*/ 2147483647 h 220"/>
                      <a:gd name="T70" fmla="*/ 2147483647 w 197"/>
                      <a:gd name="T71" fmla="*/ 2147483647 h 220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w 197"/>
                      <a:gd name="T109" fmla="*/ 0 h 220"/>
                      <a:gd name="T110" fmla="*/ 197 w 197"/>
                      <a:gd name="T111" fmla="*/ 220 h 220"/>
                    </a:gdLst>
                    <a:ahLst/>
                    <a:cxnLst>
                      <a:cxn ang="T72">
                        <a:pos x="T0" y="T1"/>
                      </a:cxn>
                      <a:cxn ang="T73">
                        <a:pos x="T2" y="T3"/>
                      </a:cxn>
                      <a:cxn ang="T74">
                        <a:pos x="T4" y="T5"/>
                      </a:cxn>
                      <a:cxn ang="T75">
                        <a:pos x="T6" y="T7"/>
                      </a:cxn>
                      <a:cxn ang="T76">
                        <a:pos x="T8" y="T9"/>
                      </a:cxn>
                      <a:cxn ang="T77">
                        <a:pos x="T10" y="T11"/>
                      </a:cxn>
                      <a:cxn ang="T78">
                        <a:pos x="T12" y="T13"/>
                      </a:cxn>
                      <a:cxn ang="T79">
                        <a:pos x="T14" y="T15"/>
                      </a:cxn>
                      <a:cxn ang="T80">
                        <a:pos x="T16" y="T17"/>
                      </a:cxn>
                      <a:cxn ang="T81">
                        <a:pos x="T18" y="T19"/>
                      </a:cxn>
                      <a:cxn ang="T82">
                        <a:pos x="T20" y="T21"/>
                      </a:cxn>
                      <a:cxn ang="T83">
                        <a:pos x="T22" y="T23"/>
                      </a:cxn>
                      <a:cxn ang="T84">
                        <a:pos x="T24" y="T25"/>
                      </a:cxn>
                      <a:cxn ang="T85">
                        <a:pos x="T26" y="T27"/>
                      </a:cxn>
                      <a:cxn ang="T86">
                        <a:pos x="T28" y="T29"/>
                      </a:cxn>
                      <a:cxn ang="T87">
                        <a:pos x="T30" y="T31"/>
                      </a:cxn>
                      <a:cxn ang="T88">
                        <a:pos x="T32" y="T33"/>
                      </a:cxn>
                      <a:cxn ang="T89">
                        <a:pos x="T34" y="T35"/>
                      </a:cxn>
                      <a:cxn ang="T90">
                        <a:pos x="T36" y="T37"/>
                      </a:cxn>
                      <a:cxn ang="T91">
                        <a:pos x="T38" y="T39"/>
                      </a:cxn>
                      <a:cxn ang="T92">
                        <a:pos x="T40" y="T41"/>
                      </a:cxn>
                      <a:cxn ang="T93">
                        <a:pos x="T42" y="T43"/>
                      </a:cxn>
                      <a:cxn ang="T94">
                        <a:pos x="T44" y="T45"/>
                      </a:cxn>
                      <a:cxn ang="T95">
                        <a:pos x="T46" y="T47"/>
                      </a:cxn>
                      <a:cxn ang="T96">
                        <a:pos x="T48" y="T49"/>
                      </a:cxn>
                      <a:cxn ang="T97">
                        <a:pos x="T50" y="T51"/>
                      </a:cxn>
                      <a:cxn ang="T98">
                        <a:pos x="T52" y="T53"/>
                      </a:cxn>
                      <a:cxn ang="T99">
                        <a:pos x="T54" y="T55"/>
                      </a:cxn>
                      <a:cxn ang="T100">
                        <a:pos x="T56" y="T57"/>
                      </a:cxn>
                      <a:cxn ang="T101">
                        <a:pos x="T58" y="T59"/>
                      </a:cxn>
                      <a:cxn ang="T102">
                        <a:pos x="T60" y="T61"/>
                      </a:cxn>
                      <a:cxn ang="T103">
                        <a:pos x="T62" y="T63"/>
                      </a:cxn>
                      <a:cxn ang="T104">
                        <a:pos x="T64" y="T65"/>
                      </a:cxn>
                      <a:cxn ang="T105">
                        <a:pos x="T66" y="T67"/>
                      </a:cxn>
                      <a:cxn ang="T106">
                        <a:pos x="T68" y="T69"/>
                      </a:cxn>
                      <a:cxn ang="T107">
                        <a:pos x="T70" y="T71"/>
                      </a:cxn>
                    </a:cxnLst>
                    <a:rect l="T108" t="T109" r="T110" b="T111"/>
                    <a:pathLst>
                      <a:path w="197" h="220">
                        <a:moveTo>
                          <a:pt x="181" y="212"/>
                        </a:moveTo>
                        <a:lnTo>
                          <a:pt x="159" y="220"/>
                        </a:lnTo>
                        <a:lnTo>
                          <a:pt x="117" y="220"/>
                        </a:lnTo>
                        <a:lnTo>
                          <a:pt x="107" y="216"/>
                        </a:lnTo>
                        <a:lnTo>
                          <a:pt x="105" y="214"/>
                        </a:lnTo>
                        <a:lnTo>
                          <a:pt x="101" y="210"/>
                        </a:lnTo>
                        <a:lnTo>
                          <a:pt x="33" y="210"/>
                        </a:lnTo>
                        <a:lnTo>
                          <a:pt x="27" y="206"/>
                        </a:lnTo>
                        <a:lnTo>
                          <a:pt x="25" y="204"/>
                        </a:lnTo>
                        <a:lnTo>
                          <a:pt x="21" y="204"/>
                        </a:lnTo>
                        <a:lnTo>
                          <a:pt x="11" y="206"/>
                        </a:lnTo>
                        <a:lnTo>
                          <a:pt x="4" y="206"/>
                        </a:lnTo>
                        <a:lnTo>
                          <a:pt x="0" y="204"/>
                        </a:lnTo>
                        <a:lnTo>
                          <a:pt x="0" y="194"/>
                        </a:lnTo>
                        <a:lnTo>
                          <a:pt x="4" y="188"/>
                        </a:lnTo>
                        <a:lnTo>
                          <a:pt x="4" y="180"/>
                        </a:lnTo>
                        <a:lnTo>
                          <a:pt x="4" y="174"/>
                        </a:lnTo>
                        <a:lnTo>
                          <a:pt x="7" y="162"/>
                        </a:lnTo>
                        <a:lnTo>
                          <a:pt x="11" y="150"/>
                        </a:lnTo>
                        <a:lnTo>
                          <a:pt x="13" y="140"/>
                        </a:lnTo>
                        <a:lnTo>
                          <a:pt x="19" y="132"/>
                        </a:lnTo>
                        <a:lnTo>
                          <a:pt x="25" y="122"/>
                        </a:lnTo>
                        <a:lnTo>
                          <a:pt x="31" y="112"/>
                        </a:lnTo>
                        <a:lnTo>
                          <a:pt x="35" y="104"/>
                        </a:lnTo>
                        <a:lnTo>
                          <a:pt x="35" y="92"/>
                        </a:lnTo>
                        <a:lnTo>
                          <a:pt x="33" y="84"/>
                        </a:lnTo>
                        <a:lnTo>
                          <a:pt x="29" y="74"/>
                        </a:lnTo>
                        <a:lnTo>
                          <a:pt x="25" y="66"/>
                        </a:lnTo>
                        <a:lnTo>
                          <a:pt x="23" y="56"/>
                        </a:lnTo>
                        <a:lnTo>
                          <a:pt x="23" y="52"/>
                        </a:lnTo>
                        <a:lnTo>
                          <a:pt x="25" y="48"/>
                        </a:lnTo>
                        <a:lnTo>
                          <a:pt x="27" y="44"/>
                        </a:lnTo>
                        <a:lnTo>
                          <a:pt x="27" y="40"/>
                        </a:lnTo>
                        <a:lnTo>
                          <a:pt x="27" y="32"/>
                        </a:lnTo>
                        <a:lnTo>
                          <a:pt x="23" y="24"/>
                        </a:lnTo>
                        <a:lnTo>
                          <a:pt x="15" y="0"/>
                        </a:lnTo>
                        <a:lnTo>
                          <a:pt x="79" y="0"/>
                        </a:lnTo>
                        <a:lnTo>
                          <a:pt x="79" y="12"/>
                        </a:lnTo>
                        <a:lnTo>
                          <a:pt x="85" y="24"/>
                        </a:lnTo>
                        <a:lnTo>
                          <a:pt x="93" y="32"/>
                        </a:lnTo>
                        <a:lnTo>
                          <a:pt x="95" y="34"/>
                        </a:lnTo>
                        <a:lnTo>
                          <a:pt x="99" y="34"/>
                        </a:lnTo>
                        <a:lnTo>
                          <a:pt x="111" y="34"/>
                        </a:lnTo>
                        <a:lnTo>
                          <a:pt x="119" y="34"/>
                        </a:lnTo>
                        <a:lnTo>
                          <a:pt x="121" y="32"/>
                        </a:lnTo>
                        <a:lnTo>
                          <a:pt x="123" y="28"/>
                        </a:lnTo>
                        <a:lnTo>
                          <a:pt x="123" y="20"/>
                        </a:lnTo>
                        <a:lnTo>
                          <a:pt x="143" y="20"/>
                        </a:lnTo>
                        <a:lnTo>
                          <a:pt x="145" y="22"/>
                        </a:lnTo>
                        <a:lnTo>
                          <a:pt x="147" y="24"/>
                        </a:lnTo>
                        <a:lnTo>
                          <a:pt x="151" y="26"/>
                        </a:lnTo>
                        <a:lnTo>
                          <a:pt x="159" y="26"/>
                        </a:lnTo>
                        <a:lnTo>
                          <a:pt x="165" y="24"/>
                        </a:lnTo>
                        <a:lnTo>
                          <a:pt x="167" y="46"/>
                        </a:lnTo>
                        <a:lnTo>
                          <a:pt x="165" y="68"/>
                        </a:lnTo>
                        <a:lnTo>
                          <a:pt x="165" y="72"/>
                        </a:lnTo>
                        <a:lnTo>
                          <a:pt x="169" y="74"/>
                        </a:lnTo>
                        <a:lnTo>
                          <a:pt x="171" y="82"/>
                        </a:lnTo>
                        <a:lnTo>
                          <a:pt x="171" y="86"/>
                        </a:lnTo>
                        <a:lnTo>
                          <a:pt x="169" y="92"/>
                        </a:lnTo>
                        <a:lnTo>
                          <a:pt x="175" y="94"/>
                        </a:lnTo>
                        <a:lnTo>
                          <a:pt x="179" y="94"/>
                        </a:lnTo>
                        <a:lnTo>
                          <a:pt x="183" y="92"/>
                        </a:lnTo>
                        <a:lnTo>
                          <a:pt x="191" y="92"/>
                        </a:lnTo>
                        <a:lnTo>
                          <a:pt x="197" y="92"/>
                        </a:lnTo>
                        <a:lnTo>
                          <a:pt x="197" y="122"/>
                        </a:lnTo>
                        <a:lnTo>
                          <a:pt x="195" y="126"/>
                        </a:lnTo>
                        <a:lnTo>
                          <a:pt x="191" y="128"/>
                        </a:lnTo>
                        <a:lnTo>
                          <a:pt x="189" y="128"/>
                        </a:lnTo>
                        <a:lnTo>
                          <a:pt x="165" y="128"/>
                        </a:lnTo>
                        <a:lnTo>
                          <a:pt x="165" y="192"/>
                        </a:lnTo>
                        <a:lnTo>
                          <a:pt x="181" y="210"/>
                        </a:lnTo>
                        <a:lnTo>
                          <a:pt x="181" y="21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31" name="iṣļîde"/>
                  <p:cNvSpPr/>
                  <p:nvPr/>
                </p:nvSpPr>
                <p:spPr bwMode="auto">
                  <a:xfrm>
                    <a:off x="4879469" y="4408481"/>
                    <a:ext cx="258916" cy="278810"/>
                  </a:xfrm>
                  <a:custGeom>
                    <a:avLst/>
                    <a:gdLst>
                      <a:gd name="T0" fmla="*/ 2147483647 w 148"/>
                      <a:gd name="T1" fmla="*/ 2147483647 h 168"/>
                      <a:gd name="T2" fmla="*/ 2147483647 w 148"/>
                      <a:gd name="T3" fmla="*/ 2147483647 h 168"/>
                      <a:gd name="T4" fmla="*/ 2147483647 w 148"/>
                      <a:gd name="T5" fmla="*/ 2147483647 h 168"/>
                      <a:gd name="T6" fmla="*/ 2147483647 w 148"/>
                      <a:gd name="T7" fmla="*/ 2147483647 h 168"/>
                      <a:gd name="T8" fmla="*/ 2147483647 w 148"/>
                      <a:gd name="T9" fmla="*/ 2147483647 h 168"/>
                      <a:gd name="T10" fmla="*/ 2147483647 w 148"/>
                      <a:gd name="T11" fmla="*/ 2147483647 h 168"/>
                      <a:gd name="T12" fmla="*/ 2147483647 w 148"/>
                      <a:gd name="T13" fmla="*/ 2147483647 h 168"/>
                      <a:gd name="T14" fmla="*/ 2147483647 w 148"/>
                      <a:gd name="T15" fmla="*/ 2147483647 h 168"/>
                      <a:gd name="T16" fmla="*/ 2147483647 w 148"/>
                      <a:gd name="T17" fmla="*/ 2147483647 h 168"/>
                      <a:gd name="T18" fmla="*/ 2147483647 w 148"/>
                      <a:gd name="T19" fmla="*/ 2147483647 h 168"/>
                      <a:gd name="T20" fmla="*/ 2147483647 w 148"/>
                      <a:gd name="T21" fmla="*/ 2147483647 h 168"/>
                      <a:gd name="T22" fmla="*/ 2147483647 w 148"/>
                      <a:gd name="T23" fmla="*/ 2147483647 h 168"/>
                      <a:gd name="T24" fmla="*/ 2147483647 w 148"/>
                      <a:gd name="T25" fmla="*/ 2147483647 h 168"/>
                      <a:gd name="T26" fmla="*/ 2147483647 w 148"/>
                      <a:gd name="T27" fmla="*/ 2147483647 h 168"/>
                      <a:gd name="T28" fmla="*/ 2147483647 w 148"/>
                      <a:gd name="T29" fmla="*/ 2147483647 h 168"/>
                      <a:gd name="T30" fmla="*/ 2147483647 w 148"/>
                      <a:gd name="T31" fmla="*/ 2147483647 h 168"/>
                      <a:gd name="T32" fmla="*/ 2147483647 w 148"/>
                      <a:gd name="T33" fmla="*/ 2147483647 h 168"/>
                      <a:gd name="T34" fmla="*/ 2147483647 w 148"/>
                      <a:gd name="T35" fmla="*/ 2147483647 h 168"/>
                      <a:gd name="T36" fmla="*/ 2147483647 w 148"/>
                      <a:gd name="T37" fmla="*/ 2147483647 h 168"/>
                      <a:gd name="T38" fmla="*/ 2147483647 w 148"/>
                      <a:gd name="T39" fmla="*/ 2147483647 h 168"/>
                      <a:gd name="T40" fmla="*/ 2147483647 w 148"/>
                      <a:gd name="T41" fmla="*/ 2147483647 h 168"/>
                      <a:gd name="T42" fmla="*/ 2147483647 w 148"/>
                      <a:gd name="T43" fmla="*/ 2147483647 h 168"/>
                      <a:gd name="T44" fmla="*/ 2147483647 w 148"/>
                      <a:gd name="T45" fmla="*/ 2147483647 h 168"/>
                      <a:gd name="T46" fmla="*/ 2147483647 w 148"/>
                      <a:gd name="T47" fmla="*/ 2147483647 h 168"/>
                      <a:gd name="T48" fmla="*/ 2147483647 w 148"/>
                      <a:gd name="T49" fmla="*/ 2147483647 h 168"/>
                      <a:gd name="T50" fmla="*/ 2147483647 w 148"/>
                      <a:gd name="T51" fmla="*/ 2147483647 h 168"/>
                      <a:gd name="T52" fmla="*/ 2147483647 w 148"/>
                      <a:gd name="T53" fmla="*/ 2147483647 h 168"/>
                      <a:gd name="T54" fmla="*/ 2147483647 w 148"/>
                      <a:gd name="T55" fmla="*/ 2147483647 h 168"/>
                      <a:gd name="T56" fmla="*/ 2147483647 w 148"/>
                      <a:gd name="T57" fmla="*/ 2147483647 h 168"/>
                      <a:gd name="T58" fmla="*/ 2147483647 w 148"/>
                      <a:gd name="T59" fmla="*/ 2147483647 h 168"/>
                      <a:gd name="T60" fmla="*/ 2147483647 w 148"/>
                      <a:gd name="T61" fmla="*/ 2147483647 h 168"/>
                      <a:gd name="T62" fmla="*/ 2147483647 w 148"/>
                      <a:gd name="T63" fmla="*/ 2147483647 h 168"/>
                      <a:gd name="T64" fmla="*/ 2147483647 w 148"/>
                      <a:gd name="T65" fmla="*/ 2147483647 h 168"/>
                      <a:gd name="T66" fmla="*/ 2147483647 w 148"/>
                      <a:gd name="T67" fmla="*/ 2147483647 h 168"/>
                      <a:gd name="T68" fmla="*/ 2147483647 w 148"/>
                      <a:gd name="T69" fmla="*/ 2147483647 h 168"/>
                      <a:gd name="T70" fmla="*/ 2147483647 w 148"/>
                      <a:gd name="T71" fmla="*/ 2147483647 h 168"/>
                      <a:gd name="T72" fmla="*/ 2147483647 w 148"/>
                      <a:gd name="T73" fmla="*/ 2147483647 h 168"/>
                      <a:gd name="T74" fmla="*/ 2147483647 w 148"/>
                      <a:gd name="T75" fmla="*/ 2147483647 h 168"/>
                      <a:gd name="T76" fmla="*/ 2147483647 w 148"/>
                      <a:gd name="T77" fmla="*/ 2147483647 h 168"/>
                      <a:gd name="T78" fmla="*/ 2147483647 w 148"/>
                      <a:gd name="T79" fmla="*/ 2147483647 h 168"/>
                      <a:gd name="T80" fmla="*/ 2147483647 w 148"/>
                      <a:gd name="T81" fmla="*/ 2147483647 h 168"/>
                      <a:gd name="T82" fmla="*/ 2147483647 w 148"/>
                      <a:gd name="T83" fmla="*/ 2147483647 h 168"/>
                      <a:gd name="T84" fmla="*/ 2147483647 w 148"/>
                      <a:gd name="T85" fmla="*/ 2147483647 h 168"/>
                      <a:gd name="T86" fmla="*/ 2147483647 w 148"/>
                      <a:gd name="T87" fmla="*/ 2147483647 h 168"/>
                      <a:gd name="T88" fmla="*/ 2147483647 w 148"/>
                      <a:gd name="T89" fmla="*/ 2147483647 h 168"/>
                      <a:gd name="T90" fmla="*/ 0 w 148"/>
                      <a:gd name="T91" fmla="*/ 2147483647 h 168"/>
                      <a:gd name="T92" fmla="*/ 0 w 148"/>
                      <a:gd name="T93" fmla="*/ 2147483647 h 168"/>
                      <a:gd name="T94" fmla="*/ 2147483647 w 148"/>
                      <a:gd name="T95" fmla="*/ 2147483647 h 168"/>
                      <a:gd name="T96" fmla="*/ 2147483647 w 148"/>
                      <a:gd name="T97" fmla="*/ 2147483647 h 168"/>
                      <a:gd name="T98" fmla="*/ 2147483647 w 148"/>
                      <a:gd name="T99" fmla="*/ 2147483647 h 168"/>
                      <a:gd name="T100" fmla="*/ 2147483647 w 148"/>
                      <a:gd name="T101" fmla="*/ 2147483647 h 168"/>
                      <a:gd name="T102" fmla="*/ 2147483647 w 148"/>
                      <a:gd name="T103" fmla="*/ 2147483647 h 168"/>
                      <a:gd name="T104" fmla="*/ 2147483647 w 148"/>
                      <a:gd name="T105" fmla="*/ 2147483647 h 168"/>
                      <a:gd name="T106" fmla="*/ 2147483647 w 148"/>
                      <a:gd name="T107" fmla="*/ 2147483647 h 168"/>
                      <a:gd name="T108" fmla="*/ 2147483647 w 148"/>
                      <a:gd name="T109" fmla="*/ 0 h 168"/>
                      <a:gd name="T110" fmla="*/ 2147483647 w 148"/>
                      <a:gd name="T111" fmla="*/ 0 h 168"/>
                      <a:gd name="T112" fmla="*/ 2147483647 w 148"/>
                      <a:gd name="T113" fmla="*/ 2147483647 h 168"/>
                      <a:gd name="T114" fmla="*/ 2147483647 w 148"/>
                      <a:gd name="T115" fmla="*/ 2147483647 h 168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  <a:gd name="T174" fmla="*/ 0 w 148"/>
                      <a:gd name="T175" fmla="*/ 0 h 168"/>
                      <a:gd name="T176" fmla="*/ 148 w 148"/>
                      <a:gd name="T177" fmla="*/ 168 h 168"/>
                    </a:gdLst>
                    <a:ahLst/>
                    <a:cxnLst>
                      <a:cxn ang="T116">
                        <a:pos x="T0" y="T1"/>
                      </a:cxn>
                      <a:cxn ang="T117">
                        <a:pos x="T2" y="T3"/>
                      </a:cxn>
                      <a:cxn ang="T118">
                        <a:pos x="T4" y="T5"/>
                      </a:cxn>
                      <a:cxn ang="T119">
                        <a:pos x="T6" y="T7"/>
                      </a:cxn>
                      <a:cxn ang="T120">
                        <a:pos x="T8" y="T9"/>
                      </a:cxn>
                      <a:cxn ang="T121">
                        <a:pos x="T10" y="T11"/>
                      </a:cxn>
                      <a:cxn ang="T122">
                        <a:pos x="T12" y="T13"/>
                      </a:cxn>
                      <a:cxn ang="T123">
                        <a:pos x="T14" y="T15"/>
                      </a:cxn>
                      <a:cxn ang="T124">
                        <a:pos x="T16" y="T17"/>
                      </a:cxn>
                      <a:cxn ang="T125">
                        <a:pos x="T18" y="T19"/>
                      </a:cxn>
                      <a:cxn ang="T126">
                        <a:pos x="T20" y="T21"/>
                      </a:cxn>
                      <a:cxn ang="T127">
                        <a:pos x="T22" y="T23"/>
                      </a:cxn>
                      <a:cxn ang="T128">
                        <a:pos x="T24" y="T25"/>
                      </a:cxn>
                      <a:cxn ang="T129">
                        <a:pos x="T26" y="T27"/>
                      </a:cxn>
                      <a:cxn ang="T130">
                        <a:pos x="T28" y="T29"/>
                      </a:cxn>
                      <a:cxn ang="T131">
                        <a:pos x="T30" y="T31"/>
                      </a:cxn>
                      <a:cxn ang="T132">
                        <a:pos x="T32" y="T33"/>
                      </a:cxn>
                      <a:cxn ang="T133">
                        <a:pos x="T34" y="T35"/>
                      </a:cxn>
                      <a:cxn ang="T134">
                        <a:pos x="T36" y="T37"/>
                      </a:cxn>
                      <a:cxn ang="T135">
                        <a:pos x="T38" y="T39"/>
                      </a:cxn>
                      <a:cxn ang="T136">
                        <a:pos x="T40" y="T41"/>
                      </a:cxn>
                      <a:cxn ang="T137">
                        <a:pos x="T42" y="T43"/>
                      </a:cxn>
                      <a:cxn ang="T138">
                        <a:pos x="T44" y="T45"/>
                      </a:cxn>
                      <a:cxn ang="T139">
                        <a:pos x="T46" y="T47"/>
                      </a:cxn>
                      <a:cxn ang="T140">
                        <a:pos x="T48" y="T49"/>
                      </a:cxn>
                      <a:cxn ang="T141">
                        <a:pos x="T50" y="T51"/>
                      </a:cxn>
                      <a:cxn ang="T142">
                        <a:pos x="T52" y="T53"/>
                      </a:cxn>
                      <a:cxn ang="T143">
                        <a:pos x="T54" y="T55"/>
                      </a:cxn>
                      <a:cxn ang="T144">
                        <a:pos x="T56" y="T57"/>
                      </a:cxn>
                      <a:cxn ang="T145">
                        <a:pos x="T58" y="T59"/>
                      </a:cxn>
                      <a:cxn ang="T146">
                        <a:pos x="T60" y="T61"/>
                      </a:cxn>
                      <a:cxn ang="T147">
                        <a:pos x="T62" y="T63"/>
                      </a:cxn>
                      <a:cxn ang="T148">
                        <a:pos x="T64" y="T65"/>
                      </a:cxn>
                      <a:cxn ang="T149">
                        <a:pos x="T66" y="T67"/>
                      </a:cxn>
                      <a:cxn ang="T150">
                        <a:pos x="T68" y="T69"/>
                      </a:cxn>
                      <a:cxn ang="T151">
                        <a:pos x="T70" y="T71"/>
                      </a:cxn>
                      <a:cxn ang="T152">
                        <a:pos x="T72" y="T73"/>
                      </a:cxn>
                      <a:cxn ang="T153">
                        <a:pos x="T74" y="T75"/>
                      </a:cxn>
                      <a:cxn ang="T154">
                        <a:pos x="T76" y="T77"/>
                      </a:cxn>
                      <a:cxn ang="T155">
                        <a:pos x="T78" y="T79"/>
                      </a:cxn>
                      <a:cxn ang="T156">
                        <a:pos x="T80" y="T81"/>
                      </a:cxn>
                      <a:cxn ang="T157">
                        <a:pos x="T82" y="T83"/>
                      </a:cxn>
                      <a:cxn ang="T158">
                        <a:pos x="T84" y="T85"/>
                      </a:cxn>
                      <a:cxn ang="T159">
                        <a:pos x="T86" y="T87"/>
                      </a:cxn>
                      <a:cxn ang="T160">
                        <a:pos x="T88" y="T89"/>
                      </a:cxn>
                      <a:cxn ang="T161">
                        <a:pos x="T90" y="T91"/>
                      </a:cxn>
                      <a:cxn ang="T162">
                        <a:pos x="T92" y="T93"/>
                      </a:cxn>
                      <a:cxn ang="T163">
                        <a:pos x="T94" y="T95"/>
                      </a:cxn>
                      <a:cxn ang="T164">
                        <a:pos x="T96" y="T97"/>
                      </a:cxn>
                      <a:cxn ang="T165">
                        <a:pos x="T98" y="T99"/>
                      </a:cxn>
                      <a:cxn ang="T166">
                        <a:pos x="T100" y="T101"/>
                      </a:cxn>
                      <a:cxn ang="T167">
                        <a:pos x="T102" y="T103"/>
                      </a:cxn>
                      <a:cxn ang="T168">
                        <a:pos x="T104" y="T105"/>
                      </a:cxn>
                      <a:cxn ang="T169">
                        <a:pos x="T106" y="T107"/>
                      </a:cxn>
                      <a:cxn ang="T170">
                        <a:pos x="T108" y="T109"/>
                      </a:cxn>
                      <a:cxn ang="T171">
                        <a:pos x="T110" y="T111"/>
                      </a:cxn>
                      <a:cxn ang="T172">
                        <a:pos x="T112" y="T113"/>
                      </a:cxn>
                      <a:cxn ang="T173">
                        <a:pos x="T114" y="T115"/>
                      </a:cxn>
                    </a:cxnLst>
                    <a:rect l="T174" t="T175" r="T176" b="T177"/>
                    <a:pathLst>
                      <a:path w="148" h="168">
                        <a:moveTo>
                          <a:pt x="94" y="8"/>
                        </a:moveTo>
                        <a:lnTo>
                          <a:pt x="98" y="14"/>
                        </a:lnTo>
                        <a:lnTo>
                          <a:pt x="100" y="18"/>
                        </a:lnTo>
                        <a:lnTo>
                          <a:pt x="102" y="20"/>
                        </a:lnTo>
                        <a:lnTo>
                          <a:pt x="100" y="22"/>
                        </a:lnTo>
                        <a:lnTo>
                          <a:pt x="102" y="26"/>
                        </a:lnTo>
                        <a:lnTo>
                          <a:pt x="106" y="32"/>
                        </a:lnTo>
                        <a:lnTo>
                          <a:pt x="112" y="36"/>
                        </a:lnTo>
                        <a:lnTo>
                          <a:pt x="120" y="42"/>
                        </a:lnTo>
                        <a:lnTo>
                          <a:pt x="124" y="46"/>
                        </a:lnTo>
                        <a:lnTo>
                          <a:pt x="126" y="52"/>
                        </a:lnTo>
                        <a:lnTo>
                          <a:pt x="128" y="62"/>
                        </a:lnTo>
                        <a:lnTo>
                          <a:pt x="128" y="68"/>
                        </a:lnTo>
                        <a:lnTo>
                          <a:pt x="132" y="70"/>
                        </a:lnTo>
                        <a:lnTo>
                          <a:pt x="136" y="72"/>
                        </a:lnTo>
                        <a:lnTo>
                          <a:pt x="140" y="74"/>
                        </a:lnTo>
                        <a:lnTo>
                          <a:pt x="144" y="74"/>
                        </a:lnTo>
                        <a:lnTo>
                          <a:pt x="148" y="80"/>
                        </a:lnTo>
                        <a:lnTo>
                          <a:pt x="140" y="84"/>
                        </a:lnTo>
                        <a:lnTo>
                          <a:pt x="134" y="88"/>
                        </a:lnTo>
                        <a:lnTo>
                          <a:pt x="126" y="100"/>
                        </a:lnTo>
                        <a:lnTo>
                          <a:pt x="116" y="112"/>
                        </a:lnTo>
                        <a:lnTo>
                          <a:pt x="106" y="122"/>
                        </a:lnTo>
                        <a:lnTo>
                          <a:pt x="104" y="124"/>
                        </a:lnTo>
                        <a:lnTo>
                          <a:pt x="100" y="126"/>
                        </a:lnTo>
                        <a:lnTo>
                          <a:pt x="98" y="128"/>
                        </a:lnTo>
                        <a:lnTo>
                          <a:pt x="94" y="132"/>
                        </a:lnTo>
                        <a:lnTo>
                          <a:pt x="92" y="138"/>
                        </a:lnTo>
                        <a:lnTo>
                          <a:pt x="88" y="142"/>
                        </a:lnTo>
                        <a:lnTo>
                          <a:pt x="84" y="146"/>
                        </a:lnTo>
                        <a:lnTo>
                          <a:pt x="78" y="148"/>
                        </a:lnTo>
                        <a:lnTo>
                          <a:pt x="72" y="146"/>
                        </a:lnTo>
                        <a:lnTo>
                          <a:pt x="68" y="142"/>
                        </a:lnTo>
                        <a:lnTo>
                          <a:pt x="62" y="140"/>
                        </a:lnTo>
                        <a:lnTo>
                          <a:pt x="56" y="138"/>
                        </a:lnTo>
                        <a:lnTo>
                          <a:pt x="52" y="142"/>
                        </a:lnTo>
                        <a:lnTo>
                          <a:pt x="44" y="150"/>
                        </a:lnTo>
                        <a:lnTo>
                          <a:pt x="36" y="162"/>
                        </a:lnTo>
                        <a:lnTo>
                          <a:pt x="28" y="168"/>
                        </a:lnTo>
                        <a:lnTo>
                          <a:pt x="12" y="168"/>
                        </a:lnTo>
                        <a:lnTo>
                          <a:pt x="14" y="160"/>
                        </a:lnTo>
                        <a:lnTo>
                          <a:pt x="16" y="152"/>
                        </a:lnTo>
                        <a:lnTo>
                          <a:pt x="16" y="146"/>
                        </a:lnTo>
                        <a:lnTo>
                          <a:pt x="14" y="142"/>
                        </a:lnTo>
                        <a:lnTo>
                          <a:pt x="6" y="134"/>
                        </a:lnTo>
                        <a:lnTo>
                          <a:pt x="0" y="132"/>
                        </a:lnTo>
                        <a:lnTo>
                          <a:pt x="0" y="78"/>
                        </a:lnTo>
                        <a:lnTo>
                          <a:pt x="20" y="78"/>
                        </a:lnTo>
                        <a:lnTo>
                          <a:pt x="20" y="10"/>
                        </a:lnTo>
                        <a:lnTo>
                          <a:pt x="42" y="8"/>
                        </a:lnTo>
                        <a:lnTo>
                          <a:pt x="60" y="6"/>
                        </a:lnTo>
                        <a:lnTo>
                          <a:pt x="64" y="12"/>
                        </a:lnTo>
                        <a:lnTo>
                          <a:pt x="78" y="6"/>
                        </a:lnTo>
                        <a:lnTo>
                          <a:pt x="82" y="2"/>
                        </a:lnTo>
                        <a:lnTo>
                          <a:pt x="88" y="0"/>
                        </a:lnTo>
                        <a:lnTo>
                          <a:pt x="92" y="0"/>
                        </a:lnTo>
                        <a:lnTo>
                          <a:pt x="94" y="2"/>
                        </a:lnTo>
                        <a:lnTo>
                          <a:pt x="94" y="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32" name="iSḷiḑè"/>
                  <p:cNvSpPr/>
                  <p:nvPr/>
                </p:nvSpPr>
                <p:spPr bwMode="auto">
                  <a:xfrm>
                    <a:off x="3875479" y="3359088"/>
                    <a:ext cx="141853" cy="138705"/>
                  </a:xfrm>
                  <a:custGeom>
                    <a:avLst/>
                    <a:gdLst>
                      <a:gd name="T0" fmla="*/ 2147483647 w 82"/>
                      <a:gd name="T1" fmla="*/ 2147483647 h 82"/>
                      <a:gd name="T2" fmla="*/ 2147483647 w 82"/>
                      <a:gd name="T3" fmla="*/ 2147483647 h 82"/>
                      <a:gd name="T4" fmla="*/ 2147483647 w 82"/>
                      <a:gd name="T5" fmla="*/ 2147483647 h 82"/>
                      <a:gd name="T6" fmla="*/ 2147483647 w 82"/>
                      <a:gd name="T7" fmla="*/ 2147483647 h 82"/>
                      <a:gd name="T8" fmla="*/ 2147483647 w 82"/>
                      <a:gd name="T9" fmla="*/ 2147483647 h 82"/>
                      <a:gd name="T10" fmla="*/ 2147483647 w 82"/>
                      <a:gd name="T11" fmla="*/ 2147483647 h 82"/>
                      <a:gd name="T12" fmla="*/ 2147483647 w 82"/>
                      <a:gd name="T13" fmla="*/ 2147483647 h 82"/>
                      <a:gd name="T14" fmla="*/ 2147483647 w 82"/>
                      <a:gd name="T15" fmla="*/ 2147483647 h 82"/>
                      <a:gd name="T16" fmla="*/ 2147483647 w 82"/>
                      <a:gd name="T17" fmla="*/ 2147483647 h 82"/>
                      <a:gd name="T18" fmla="*/ 2147483647 w 82"/>
                      <a:gd name="T19" fmla="*/ 2147483647 h 82"/>
                      <a:gd name="T20" fmla="*/ 2147483647 w 82"/>
                      <a:gd name="T21" fmla="*/ 2147483647 h 82"/>
                      <a:gd name="T22" fmla="*/ 2147483647 w 82"/>
                      <a:gd name="T23" fmla="*/ 2147483647 h 82"/>
                      <a:gd name="T24" fmla="*/ 2147483647 w 82"/>
                      <a:gd name="T25" fmla="*/ 2147483647 h 82"/>
                      <a:gd name="T26" fmla="*/ 2147483647 w 82"/>
                      <a:gd name="T27" fmla="*/ 2147483647 h 82"/>
                      <a:gd name="T28" fmla="*/ 2147483647 w 82"/>
                      <a:gd name="T29" fmla="*/ 2147483647 h 82"/>
                      <a:gd name="T30" fmla="*/ 2147483647 w 82"/>
                      <a:gd name="T31" fmla="*/ 2147483647 h 82"/>
                      <a:gd name="T32" fmla="*/ 2147483647 w 82"/>
                      <a:gd name="T33" fmla="*/ 2147483647 h 82"/>
                      <a:gd name="T34" fmla="*/ 2147483647 w 82"/>
                      <a:gd name="T35" fmla="*/ 2147483647 h 82"/>
                      <a:gd name="T36" fmla="*/ 2147483647 w 82"/>
                      <a:gd name="T37" fmla="*/ 2147483647 h 82"/>
                      <a:gd name="T38" fmla="*/ 2147483647 w 82"/>
                      <a:gd name="T39" fmla="*/ 2147483647 h 82"/>
                      <a:gd name="T40" fmla="*/ 2147483647 w 82"/>
                      <a:gd name="T41" fmla="*/ 2147483647 h 82"/>
                      <a:gd name="T42" fmla="*/ 2147483647 w 82"/>
                      <a:gd name="T43" fmla="*/ 2147483647 h 82"/>
                      <a:gd name="T44" fmla="*/ 2147483647 w 82"/>
                      <a:gd name="T45" fmla="*/ 2147483647 h 82"/>
                      <a:gd name="T46" fmla="*/ 2147483647 w 82"/>
                      <a:gd name="T47" fmla="*/ 2147483647 h 82"/>
                      <a:gd name="T48" fmla="*/ 0 w 82"/>
                      <a:gd name="T49" fmla="*/ 2147483647 h 82"/>
                      <a:gd name="T50" fmla="*/ 2147483647 w 82"/>
                      <a:gd name="T51" fmla="*/ 2147483647 h 82"/>
                      <a:gd name="T52" fmla="*/ 2147483647 w 82"/>
                      <a:gd name="T53" fmla="*/ 2147483647 h 82"/>
                      <a:gd name="T54" fmla="*/ 2147483647 w 82"/>
                      <a:gd name="T55" fmla="*/ 2147483647 h 82"/>
                      <a:gd name="T56" fmla="*/ 2147483647 w 82"/>
                      <a:gd name="T57" fmla="*/ 2147483647 h 82"/>
                      <a:gd name="T58" fmla="*/ 2147483647 w 82"/>
                      <a:gd name="T59" fmla="*/ 2147483647 h 82"/>
                      <a:gd name="T60" fmla="*/ 2147483647 w 82"/>
                      <a:gd name="T61" fmla="*/ 2147483647 h 82"/>
                      <a:gd name="T62" fmla="*/ 2147483647 w 82"/>
                      <a:gd name="T63" fmla="*/ 2147483647 h 82"/>
                      <a:gd name="T64" fmla="*/ 2147483647 w 82"/>
                      <a:gd name="T65" fmla="*/ 0 h 82"/>
                      <a:gd name="T66" fmla="*/ 2147483647 w 82"/>
                      <a:gd name="T67" fmla="*/ 0 h 82"/>
                      <a:gd name="T68" fmla="*/ 2147483647 w 82"/>
                      <a:gd name="T69" fmla="*/ 2147483647 h 82"/>
                      <a:gd name="T70" fmla="*/ 2147483647 w 82"/>
                      <a:gd name="T71" fmla="*/ 2147483647 h 82"/>
                      <a:gd name="T72" fmla="*/ 2147483647 w 82"/>
                      <a:gd name="T73" fmla="*/ 2147483647 h 82"/>
                      <a:gd name="T74" fmla="*/ 2147483647 w 82"/>
                      <a:gd name="T75" fmla="*/ 2147483647 h 82"/>
                      <a:gd name="T76" fmla="*/ 2147483647 w 82"/>
                      <a:gd name="T77" fmla="*/ 2147483647 h 82"/>
                      <a:gd name="T78" fmla="*/ 2147483647 w 82"/>
                      <a:gd name="T79" fmla="*/ 2147483647 h 82"/>
                      <a:gd name="T80" fmla="*/ 2147483647 w 82"/>
                      <a:gd name="T81" fmla="*/ 2147483647 h 82"/>
                      <a:gd name="T82" fmla="*/ 2147483647 w 82"/>
                      <a:gd name="T83" fmla="*/ 2147483647 h 82"/>
                      <a:gd name="T84" fmla="*/ 2147483647 w 82"/>
                      <a:gd name="T85" fmla="*/ 2147483647 h 82"/>
                      <a:gd name="T86" fmla="*/ 2147483647 w 82"/>
                      <a:gd name="T87" fmla="*/ 2147483647 h 82"/>
                      <a:gd name="T88" fmla="*/ 2147483647 w 82"/>
                      <a:gd name="T89" fmla="*/ 2147483647 h 82"/>
                      <a:gd name="T90" fmla="*/ 2147483647 w 82"/>
                      <a:gd name="T91" fmla="*/ 2147483647 h 82"/>
                      <a:gd name="T92" fmla="*/ 2147483647 w 82"/>
                      <a:gd name="T93" fmla="*/ 2147483647 h 82"/>
                      <a:gd name="T94" fmla="*/ 2147483647 w 82"/>
                      <a:gd name="T95" fmla="*/ 2147483647 h 82"/>
                      <a:gd name="T96" fmla="*/ 2147483647 w 82"/>
                      <a:gd name="T97" fmla="*/ 2147483647 h 82"/>
                      <a:gd name="T98" fmla="*/ 2147483647 w 82"/>
                      <a:gd name="T99" fmla="*/ 2147483647 h 82"/>
                      <a:gd name="T100" fmla="*/ 2147483647 w 82"/>
                      <a:gd name="T101" fmla="*/ 2147483647 h 82"/>
                      <a:gd name="T102" fmla="*/ 2147483647 w 82"/>
                      <a:gd name="T103" fmla="*/ 2147483647 h 82"/>
                      <a:gd name="T104" fmla="*/ 2147483647 w 82"/>
                      <a:gd name="T105" fmla="*/ 2147483647 h 82"/>
                      <a:gd name="T106" fmla="*/ 2147483647 w 82"/>
                      <a:gd name="T107" fmla="*/ 2147483647 h 82"/>
                      <a:gd name="T108" fmla="*/ 2147483647 w 82"/>
                      <a:gd name="T109" fmla="*/ 2147483647 h 82"/>
                      <a:gd name="T110" fmla="*/ 2147483647 w 82"/>
                      <a:gd name="T111" fmla="*/ 2147483647 h 82"/>
                      <a:gd name="T112" fmla="*/ 2147483647 w 82"/>
                      <a:gd name="T113" fmla="*/ 2147483647 h 82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w 82"/>
                      <a:gd name="T172" fmla="*/ 0 h 82"/>
                      <a:gd name="T173" fmla="*/ 82 w 82"/>
                      <a:gd name="T174" fmla="*/ 82 h 82"/>
                    </a:gdLst>
                    <a:ahLst/>
                    <a:cxnLst>
                      <a:cxn ang="T114">
                        <a:pos x="T0" y="T1"/>
                      </a:cxn>
                      <a:cxn ang="T115">
                        <a:pos x="T2" y="T3"/>
                      </a:cxn>
                      <a:cxn ang="T116">
                        <a:pos x="T4" y="T5"/>
                      </a:cxn>
                      <a:cxn ang="T117">
                        <a:pos x="T6" y="T7"/>
                      </a:cxn>
                      <a:cxn ang="T118">
                        <a:pos x="T8" y="T9"/>
                      </a:cxn>
                      <a:cxn ang="T119">
                        <a:pos x="T10" y="T11"/>
                      </a:cxn>
                      <a:cxn ang="T120">
                        <a:pos x="T12" y="T13"/>
                      </a:cxn>
                      <a:cxn ang="T121">
                        <a:pos x="T14" y="T15"/>
                      </a:cxn>
                      <a:cxn ang="T122">
                        <a:pos x="T16" y="T17"/>
                      </a:cxn>
                      <a:cxn ang="T123">
                        <a:pos x="T18" y="T19"/>
                      </a:cxn>
                      <a:cxn ang="T124">
                        <a:pos x="T20" y="T21"/>
                      </a:cxn>
                      <a:cxn ang="T125">
                        <a:pos x="T22" y="T23"/>
                      </a:cxn>
                      <a:cxn ang="T126">
                        <a:pos x="T24" y="T25"/>
                      </a:cxn>
                      <a:cxn ang="T127">
                        <a:pos x="T26" y="T27"/>
                      </a:cxn>
                      <a:cxn ang="T128">
                        <a:pos x="T28" y="T29"/>
                      </a:cxn>
                      <a:cxn ang="T129">
                        <a:pos x="T30" y="T31"/>
                      </a:cxn>
                      <a:cxn ang="T130">
                        <a:pos x="T32" y="T33"/>
                      </a:cxn>
                      <a:cxn ang="T131">
                        <a:pos x="T34" y="T35"/>
                      </a:cxn>
                      <a:cxn ang="T132">
                        <a:pos x="T36" y="T37"/>
                      </a:cxn>
                      <a:cxn ang="T133">
                        <a:pos x="T38" y="T39"/>
                      </a:cxn>
                      <a:cxn ang="T134">
                        <a:pos x="T40" y="T41"/>
                      </a:cxn>
                      <a:cxn ang="T135">
                        <a:pos x="T42" y="T43"/>
                      </a:cxn>
                      <a:cxn ang="T136">
                        <a:pos x="T44" y="T45"/>
                      </a:cxn>
                      <a:cxn ang="T137">
                        <a:pos x="T46" y="T47"/>
                      </a:cxn>
                      <a:cxn ang="T138">
                        <a:pos x="T48" y="T49"/>
                      </a:cxn>
                      <a:cxn ang="T139">
                        <a:pos x="T50" y="T51"/>
                      </a:cxn>
                      <a:cxn ang="T140">
                        <a:pos x="T52" y="T53"/>
                      </a:cxn>
                      <a:cxn ang="T141">
                        <a:pos x="T54" y="T55"/>
                      </a:cxn>
                      <a:cxn ang="T142">
                        <a:pos x="T56" y="T57"/>
                      </a:cxn>
                      <a:cxn ang="T143">
                        <a:pos x="T58" y="T59"/>
                      </a:cxn>
                      <a:cxn ang="T144">
                        <a:pos x="T60" y="T61"/>
                      </a:cxn>
                      <a:cxn ang="T145">
                        <a:pos x="T62" y="T63"/>
                      </a:cxn>
                      <a:cxn ang="T146">
                        <a:pos x="T64" y="T65"/>
                      </a:cxn>
                      <a:cxn ang="T147">
                        <a:pos x="T66" y="T67"/>
                      </a:cxn>
                      <a:cxn ang="T148">
                        <a:pos x="T68" y="T69"/>
                      </a:cxn>
                      <a:cxn ang="T149">
                        <a:pos x="T70" y="T71"/>
                      </a:cxn>
                      <a:cxn ang="T150">
                        <a:pos x="T72" y="T73"/>
                      </a:cxn>
                      <a:cxn ang="T151">
                        <a:pos x="T74" y="T75"/>
                      </a:cxn>
                      <a:cxn ang="T152">
                        <a:pos x="T76" y="T77"/>
                      </a:cxn>
                      <a:cxn ang="T153">
                        <a:pos x="T78" y="T79"/>
                      </a:cxn>
                      <a:cxn ang="T154">
                        <a:pos x="T80" y="T81"/>
                      </a:cxn>
                      <a:cxn ang="T155">
                        <a:pos x="T82" y="T83"/>
                      </a:cxn>
                      <a:cxn ang="T156">
                        <a:pos x="T84" y="T85"/>
                      </a:cxn>
                      <a:cxn ang="T157">
                        <a:pos x="T86" y="T87"/>
                      </a:cxn>
                      <a:cxn ang="T158">
                        <a:pos x="T88" y="T89"/>
                      </a:cxn>
                      <a:cxn ang="T159">
                        <a:pos x="T90" y="T91"/>
                      </a:cxn>
                      <a:cxn ang="T160">
                        <a:pos x="T92" y="T93"/>
                      </a:cxn>
                      <a:cxn ang="T161">
                        <a:pos x="T94" y="T95"/>
                      </a:cxn>
                      <a:cxn ang="T162">
                        <a:pos x="T96" y="T97"/>
                      </a:cxn>
                      <a:cxn ang="T163">
                        <a:pos x="T98" y="T99"/>
                      </a:cxn>
                      <a:cxn ang="T164">
                        <a:pos x="T100" y="T101"/>
                      </a:cxn>
                      <a:cxn ang="T165">
                        <a:pos x="T102" y="T103"/>
                      </a:cxn>
                      <a:cxn ang="T166">
                        <a:pos x="T104" y="T105"/>
                      </a:cxn>
                      <a:cxn ang="T167">
                        <a:pos x="T106" y="T107"/>
                      </a:cxn>
                      <a:cxn ang="T168">
                        <a:pos x="T108" y="T109"/>
                      </a:cxn>
                      <a:cxn ang="T169">
                        <a:pos x="T110" y="T111"/>
                      </a:cxn>
                      <a:cxn ang="T170">
                        <a:pos x="T112" y="T113"/>
                      </a:cxn>
                    </a:cxnLst>
                    <a:rect l="T171" t="T172" r="T173" b="T174"/>
                    <a:pathLst>
                      <a:path w="82" h="82">
                        <a:moveTo>
                          <a:pt x="6" y="78"/>
                        </a:moveTo>
                        <a:lnTo>
                          <a:pt x="4" y="74"/>
                        </a:lnTo>
                        <a:lnTo>
                          <a:pt x="4" y="68"/>
                        </a:lnTo>
                        <a:lnTo>
                          <a:pt x="4" y="62"/>
                        </a:lnTo>
                        <a:lnTo>
                          <a:pt x="16" y="62"/>
                        </a:lnTo>
                        <a:lnTo>
                          <a:pt x="28" y="60"/>
                        </a:lnTo>
                        <a:lnTo>
                          <a:pt x="28" y="58"/>
                        </a:lnTo>
                        <a:lnTo>
                          <a:pt x="34" y="60"/>
                        </a:lnTo>
                        <a:lnTo>
                          <a:pt x="42" y="62"/>
                        </a:lnTo>
                        <a:lnTo>
                          <a:pt x="46" y="60"/>
                        </a:lnTo>
                        <a:lnTo>
                          <a:pt x="50" y="58"/>
                        </a:lnTo>
                        <a:lnTo>
                          <a:pt x="38" y="56"/>
                        </a:lnTo>
                        <a:lnTo>
                          <a:pt x="32" y="54"/>
                        </a:lnTo>
                        <a:lnTo>
                          <a:pt x="30" y="50"/>
                        </a:lnTo>
                        <a:lnTo>
                          <a:pt x="26" y="52"/>
                        </a:lnTo>
                        <a:lnTo>
                          <a:pt x="24" y="54"/>
                        </a:lnTo>
                        <a:lnTo>
                          <a:pt x="22" y="56"/>
                        </a:lnTo>
                        <a:lnTo>
                          <a:pt x="18" y="58"/>
                        </a:lnTo>
                        <a:lnTo>
                          <a:pt x="6" y="56"/>
                        </a:lnTo>
                        <a:lnTo>
                          <a:pt x="6" y="52"/>
                        </a:lnTo>
                        <a:lnTo>
                          <a:pt x="8" y="46"/>
                        </a:lnTo>
                        <a:lnTo>
                          <a:pt x="6" y="40"/>
                        </a:lnTo>
                        <a:lnTo>
                          <a:pt x="4" y="36"/>
                        </a:lnTo>
                        <a:lnTo>
                          <a:pt x="2" y="32"/>
                        </a:lnTo>
                        <a:lnTo>
                          <a:pt x="0" y="30"/>
                        </a:lnTo>
                        <a:lnTo>
                          <a:pt x="2" y="24"/>
                        </a:lnTo>
                        <a:lnTo>
                          <a:pt x="4" y="16"/>
                        </a:lnTo>
                        <a:lnTo>
                          <a:pt x="10" y="4"/>
                        </a:lnTo>
                        <a:lnTo>
                          <a:pt x="14" y="4"/>
                        </a:lnTo>
                        <a:lnTo>
                          <a:pt x="16" y="4"/>
                        </a:lnTo>
                        <a:lnTo>
                          <a:pt x="20" y="4"/>
                        </a:lnTo>
                        <a:lnTo>
                          <a:pt x="22" y="2"/>
                        </a:lnTo>
                        <a:lnTo>
                          <a:pt x="26" y="0"/>
                        </a:lnTo>
                        <a:lnTo>
                          <a:pt x="30" y="0"/>
                        </a:lnTo>
                        <a:lnTo>
                          <a:pt x="38" y="2"/>
                        </a:lnTo>
                        <a:lnTo>
                          <a:pt x="46" y="6"/>
                        </a:lnTo>
                        <a:lnTo>
                          <a:pt x="52" y="8"/>
                        </a:lnTo>
                        <a:lnTo>
                          <a:pt x="54" y="14"/>
                        </a:lnTo>
                        <a:lnTo>
                          <a:pt x="64" y="28"/>
                        </a:lnTo>
                        <a:lnTo>
                          <a:pt x="68" y="32"/>
                        </a:lnTo>
                        <a:lnTo>
                          <a:pt x="74" y="36"/>
                        </a:lnTo>
                        <a:lnTo>
                          <a:pt x="72" y="36"/>
                        </a:lnTo>
                        <a:lnTo>
                          <a:pt x="76" y="48"/>
                        </a:lnTo>
                        <a:lnTo>
                          <a:pt x="80" y="58"/>
                        </a:lnTo>
                        <a:lnTo>
                          <a:pt x="82" y="66"/>
                        </a:lnTo>
                        <a:lnTo>
                          <a:pt x="82" y="72"/>
                        </a:lnTo>
                        <a:lnTo>
                          <a:pt x="82" y="80"/>
                        </a:lnTo>
                        <a:lnTo>
                          <a:pt x="80" y="80"/>
                        </a:lnTo>
                        <a:lnTo>
                          <a:pt x="74" y="82"/>
                        </a:lnTo>
                        <a:lnTo>
                          <a:pt x="68" y="80"/>
                        </a:lnTo>
                        <a:lnTo>
                          <a:pt x="62" y="78"/>
                        </a:lnTo>
                        <a:lnTo>
                          <a:pt x="56" y="76"/>
                        </a:lnTo>
                        <a:lnTo>
                          <a:pt x="50" y="74"/>
                        </a:lnTo>
                        <a:lnTo>
                          <a:pt x="38" y="74"/>
                        </a:lnTo>
                        <a:lnTo>
                          <a:pt x="26" y="76"/>
                        </a:lnTo>
                        <a:lnTo>
                          <a:pt x="18" y="78"/>
                        </a:lnTo>
                        <a:lnTo>
                          <a:pt x="6" y="7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33" name="îṡ1iďé"/>
                  <p:cNvSpPr/>
                  <p:nvPr/>
                </p:nvSpPr>
                <p:spPr bwMode="auto">
                  <a:xfrm>
                    <a:off x="3885119" y="3483783"/>
                    <a:ext cx="78501" cy="39230"/>
                  </a:xfrm>
                  <a:custGeom>
                    <a:avLst/>
                    <a:gdLst>
                      <a:gd name="T0" fmla="*/ 0 w 44"/>
                      <a:gd name="T1" fmla="*/ 2147483647 h 24"/>
                      <a:gd name="T2" fmla="*/ 2147483647 w 44"/>
                      <a:gd name="T3" fmla="*/ 2147483647 h 24"/>
                      <a:gd name="T4" fmla="*/ 2147483647 w 44"/>
                      <a:gd name="T5" fmla="*/ 2147483647 h 24"/>
                      <a:gd name="T6" fmla="*/ 2147483647 w 44"/>
                      <a:gd name="T7" fmla="*/ 0 h 24"/>
                      <a:gd name="T8" fmla="*/ 2147483647 w 44"/>
                      <a:gd name="T9" fmla="*/ 0 h 24"/>
                      <a:gd name="T10" fmla="*/ 2147483647 w 44"/>
                      <a:gd name="T11" fmla="*/ 2147483647 h 24"/>
                      <a:gd name="T12" fmla="*/ 2147483647 w 44"/>
                      <a:gd name="T13" fmla="*/ 2147483647 h 24"/>
                      <a:gd name="T14" fmla="*/ 2147483647 w 44"/>
                      <a:gd name="T15" fmla="*/ 2147483647 h 24"/>
                      <a:gd name="T16" fmla="*/ 2147483647 w 44"/>
                      <a:gd name="T17" fmla="*/ 2147483647 h 24"/>
                      <a:gd name="T18" fmla="*/ 2147483647 w 44"/>
                      <a:gd name="T19" fmla="*/ 2147483647 h 24"/>
                      <a:gd name="T20" fmla="*/ 2147483647 w 44"/>
                      <a:gd name="T21" fmla="*/ 2147483647 h 24"/>
                      <a:gd name="T22" fmla="*/ 2147483647 w 44"/>
                      <a:gd name="T23" fmla="*/ 2147483647 h 24"/>
                      <a:gd name="T24" fmla="*/ 2147483647 w 44"/>
                      <a:gd name="T25" fmla="*/ 2147483647 h 24"/>
                      <a:gd name="T26" fmla="*/ 2147483647 w 44"/>
                      <a:gd name="T27" fmla="*/ 2147483647 h 24"/>
                      <a:gd name="T28" fmla="*/ 2147483647 w 44"/>
                      <a:gd name="T29" fmla="*/ 2147483647 h 24"/>
                      <a:gd name="T30" fmla="*/ 2147483647 w 44"/>
                      <a:gd name="T31" fmla="*/ 2147483647 h 24"/>
                      <a:gd name="T32" fmla="*/ 2147483647 w 44"/>
                      <a:gd name="T33" fmla="*/ 2147483647 h 24"/>
                      <a:gd name="T34" fmla="*/ 2147483647 w 44"/>
                      <a:gd name="T35" fmla="*/ 2147483647 h 24"/>
                      <a:gd name="T36" fmla="*/ 2147483647 w 44"/>
                      <a:gd name="T37" fmla="*/ 2147483647 h 24"/>
                      <a:gd name="T38" fmla="*/ 0 w 44"/>
                      <a:gd name="T39" fmla="*/ 2147483647 h 24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w 44"/>
                      <a:gd name="T61" fmla="*/ 0 h 24"/>
                      <a:gd name="T62" fmla="*/ 44 w 44"/>
                      <a:gd name="T63" fmla="*/ 24 h 24"/>
                    </a:gdLst>
                    <a:ahLst/>
                    <a:cxnLst>
                      <a:cxn ang="T40">
                        <a:pos x="T0" y="T1"/>
                      </a:cxn>
                      <a:cxn ang="T41">
                        <a:pos x="T2" y="T3"/>
                      </a:cxn>
                      <a:cxn ang="T42">
                        <a:pos x="T4" y="T5"/>
                      </a:cxn>
                      <a:cxn ang="T43">
                        <a:pos x="T6" y="T7"/>
                      </a:cxn>
                      <a:cxn ang="T44">
                        <a:pos x="T8" y="T9"/>
                      </a:cxn>
                      <a:cxn ang="T45">
                        <a:pos x="T10" y="T11"/>
                      </a:cxn>
                      <a:cxn ang="T46">
                        <a:pos x="T12" y="T13"/>
                      </a:cxn>
                      <a:cxn ang="T47">
                        <a:pos x="T14" y="T15"/>
                      </a:cxn>
                      <a:cxn ang="T48">
                        <a:pos x="T16" y="T17"/>
                      </a:cxn>
                      <a:cxn ang="T49">
                        <a:pos x="T18" y="T19"/>
                      </a:cxn>
                      <a:cxn ang="T50">
                        <a:pos x="T20" y="T21"/>
                      </a:cxn>
                      <a:cxn ang="T51">
                        <a:pos x="T22" y="T23"/>
                      </a:cxn>
                      <a:cxn ang="T52">
                        <a:pos x="T24" y="T25"/>
                      </a:cxn>
                      <a:cxn ang="T53">
                        <a:pos x="T26" y="T27"/>
                      </a:cxn>
                      <a:cxn ang="T54">
                        <a:pos x="T28" y="T29"/>
                      </a:cxn>
                      <a:cxn ang="T55">
                        <a:pos x="T30" y="T31"/>
                      </a:cxn>
                      <a:cxn ang="T56">
                        <a:pos x="T32" y="T33"/>
                      </a:cxn>
                      <a:cxn ang="T57">
                        <a:pos x="T34" y="T35"/>
                      </a:cxn>
                      <a:cxn ang="T58">
                        <a:pos x="T36" y="T37"/>
                      </a:cxn>
                      <a:cxn ang="T59">
                        <a:pos x="T38" y="T39"/>
                      </a:cxn>
                    </a:cxnLst>
                    <a:rect l="T60" t="T61" r="T62" b="T63"/>
                    <a:pathLst>
                      <a:path w="44" h="24">
                        <a:moveTo>
                          <a:pt x="0" y="4"/>
                        </a:moveTo>
                        <a:lnTo>
                          <a:pt x="12" y="4"/>
                        </a:lnTo>
                        <a:lnTo>
                          <a:pt x="20" y="2"/>
                        </a:lnTo>
                        <a:lnTo>
                          <a:pt x="32" y="0"/>
                        </a:lnTo>
                        <a:lnTo>
                          <a:pt x="44" y="0"/>
                        </a:lnTo>
                        <a:lnTo>
                          <a:pt x="44" y="4"/>
                        </a:lnTo>
                        <a:lnTo>
                          <a:pt x="44" y="8"/>
                        </a:lnTo>
                        <a:lnTo>
                          <a:pt x="40" y="8"/>
                        </a:lnTo>
                        <a:lnTo>
                          <a:pt x="42" y="12"/>
                        </a:lnTo>
                        <a:lnTo>
                          <a:pt x="44" y="12"/>
                        </a:lnTo>
                        <a:lnTo>
                          <a:pt x="44" y="16"/>
                        </a:lnTo>
                        <a:lnTo>
                          <a:pt x="38" y="18"/>
                        </a:lnTo>
                        <a:lnTo>
                          <a:pt x="34" y="20"/>
                        </a:lnTo>
                        <a:lnTo>
                          <a:pt x="30" y="22"/>
                        </a:lnTo>
                        <a:lnTo>
                          <a:pt x="26" y="24"/>
                        </a:lnTo>
                        <a:lnTo>
                          <a:pt x="20" y="16"/>
                        </a:lnTo>
                        <a:lnTo>
                          <a:pt x="18" y="14"/>
                        </a:lnTo>
                        <a:lnTo>
                          <a:pt x="16" y="12"/>
                        </a:lnTo>
                        <a:lnTo>
                          <a:pt x="8" y="8"/>
                        </a:lnTo>
                        <a:lnTo>
                          <a:pt x="0" y="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34" name="işlídé"/>
                  <p:cNvSpPr/>
                  <p:nvPr/>
                </p:nvSpPr>
                <p:spPr bwMode="auto">
                  <a:xfrm>
                    <a:off x="3930567" y="3483783"/>
                    <a:ext cx="192810" cy="158320"/>
                  </a:xfrm>
                  <a:custGeom>
                    <a:avLst/>
                    <a:gdLst>
                      <a:gd name="T0" fmla="*/ 2147483647 w 110"/>
                      <a:gd name="T1" fmla="*/ 2147483647 h 96"/>
                      <a:gd name="T2" fmla="*/ 2147483647 w 110"/>
                      <a:gd name="T3" fmla="*/ 2147483647 h 96"/>
                      <a:gd name="T4" fmla="*/ 2147483647 w 110"/>
                      <a:gd name="T5" fmla="*/ 2147483647 h 96"/>
                      <a:gd name="T6" fmla="*/ 2147483647 w 110"/>
                      <a:gd name="T7" fmla="*/ 2147483647 h 96"/>
                      <a:gd name="T8" fmla="*/ 2147483647 w 110"/>
                      <a:gd name="T9" fmla="*/ 2147483647 h 96"/>
                      <a:gd name="T10" fmla="*/ 2147483647 w 110"/>
                      <a:gd name="T11" fmla="*/ 2147483647 h 96"/>
                      <a:gd name="T12" fmla="*/ 2147483647 w 110"/>
                      <a:gd name="T13" fmla="*/ 2147483647 h 96"/>
                      <a:gd name="T14" fmla="*/ 2147483647 w 110"/>
                      <a:gd name="T15" fmla="*/ 2147483647 h 96"/>
                      <a:gd name="T16" fmla="*/ 2147483647 w 110"/>
                      <a:gd name="T17" fmla="*/ 2147483647 h 96"/>
                      <a:gd name="T18" fmla="*/ 2147483647 w 110"/>
                      <a:gd name="T19" fmla="*/ 2147483647 h 96"/>
                      <a:gd name="T20" fmla="*/ 2147483647 w 110"/>
                      <a:gd name="T21" fmla="*/ 2147483647 h 96"/>
                      <a:gd name="T22" fmla="*/ 2147483647 w 110"/>
                      <a:gd name="T23" fmla="*/ 2147483647 h 96"/>
                      <a:gd name="T24" fmla="*/ 2147483647 w 110"/>
                      <a:gd name="T25" fmla="*/ 2147483647 h 96"/>
                      <a:gd name="T26" fmla="*/ 2147483647 w 110"/>
                      <a:gd name="T27" fmla="*/ 2147483647 h 96"/>
                      <a:gd name="T28" fmla="*/ 2147483647 w 110"/>
                      <a:gd name="T29" fmla="*/ 2147483647 h 96"/>
                      <a:gd name="T30" fmla="*/ 2147483647 w 110"/>
                      <a:gd name="T31" fmla="*/ 2147483647 h 96"/>
                      <a:gd name="T32" fmla="*/ 2147483647 w 110"/>
                      <a:gd name="T33" fmla="*/ 2147483647 h 96"/>
                      <a:gd name="T34" fmla="*/ 2147483647 w 110"/>
                      <a:gd name="T35" fmla="*/ 2147483647 h 96"/>
                      <a:gd name="T36" fmla="*/ 2147483647 w 110"/>
                      <a:gd name="T37" fmla="*/ 2147483647 h 96"/>
                      <a:gd name="T38" fmla="*/ 2147483647 w 110"/>
                      <a:gd name="T39" fmla="*/ 2147483647 h 96"/>
                      <a:gd name="T40" fmla="*/ 2147483647 w 110"/>
                      <a:gd name="T41" fmla="*/ 2147483647 h 96"/>
                      <a:gd name="T42" fmla="*/ 2147483647 w 110"/>
                      <a:gd name="T43" fmla="*/ 2147483647 h 96"/>
                      <a:gd name="T44" fmla="*/ 2147483647 w 110"/>
                      <a:gd name="T45" fmla="*/ 2147483647 h 96"/>
                      <a:gd name="T46" fmla="*/ 2147483647 w 110"/>
                      <a:gd name="T47" fmla="*/ 2147483647 h 96"/>
                      <a:gd name="T48" fmla="*/ 2147483647 w 110"/>
                      <a:gd name="T49" fmla="*/ 2147483647 h 96"/>
                      <a:gd name="T50" fmla="*/ 2147483647 w 110"/>
                      <a:gd name="T51" fmla="*/ 2147483647 h 96"/>
                      <a:gd name="T52" fmla="*/ 2147483647 w 110"/>
                      <a:gd name="T53" fmla="*/ 2147483647 h 96"/>
                      <a:gd name="T54" fmla="*/ 2147483647 w 110"/>
                      <a:gd name="T55" fmla="*/ 2147483647 h 96"/>
                      <a:gd name="T56" fmla="*/ 2147483647 w 110"/>
                      <a:gd name="T57" fmla="*/ 2147483647 h 96"/>
                      <a:gd name="T58" fmla="*/ 2147483647 w 110"/>
                      <a:gd name="T59" fmla="*/ 2147483647 h 96"/>
                      <a:gd name="T60" fmla="*/ 2147483647 w 110"/>
                      <a:gd name="T61" fmla="*/ 2147483647 h 96"/>
                      <a:gd name="T62" fmla="*/ 2147483647 w 110"/>
                      <a:gd name="T63" fmla="*/ 2147483647 h 9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110"/>
                      <a:gd name="T97" fmla="*/ 0 h 96"/>
                      <a:gd name="T98" fmla="*/ 110 w 110"/>
                      <a:gd name="T99" fmla="*/ 96 h 96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110" h="96">
                        <a:moveTo>
                          <a:pt x="28" y="66"/>
                        </a:moveTo>
                        <a:lnTo>
                          <a:pt x="32" y="60"/>
                        </a:lnTo>
                        <a:lnTo>
                          <a:pt x="38" y="54"/>
                        </a:lnTo>
                        <a:lnTo>
                          <a:pt x="44" y="48"/>
                        </a:lnTo>
                        <a:lnTo>
                          <a:pt x="50" y="46"/>
                        </a:lnTo>
                        <a:lnTo>
                          <a:pt x="56" y="48"/>
                        </a:lnTo>
                        <a:lnTo>
                          <a:pt x="60" y="50"/>
                        </a:lnTo>
                        <a:lnTo>
                          <a:pt x="62" y="54"/>
                        </a:lnTo>
                        <a:lnTo>
                          <a:pt x="64" y="60"/>
                        </a:lnTo>
                        <a:lnTo>
                          <a:pt x="66" y="68"/>
                        </a:lnTo>
                        <a:lnTo>
                          <a:pt x="70" y="78"/>
                        </a:lnTo>
                        <a:lnTo>
                          <a:pt x="74" y="76"/>
                        </a:lnTo>
                        <a:lnTo>
                          <a:pt x="76" y="74"/>
                        </a:lnTo>
                        <a:lnTo>
                          <a:pt x="84" y="78"/>
                        </a:lnTo>
                        <a:lnTo>
                          <a:pt x="84" y="90"/>
                        </a:lnTo>
                        <a:lnTo>
                          <a:pt x="86" y="96"/>
                        </a:lnTo>
                        <a:lnTo>
                          <a:pt x="90" y="96"/>
                        </a:lnTo>
                        <a:lnTo>
                          <a:pt x="96" y="96"/>
                        </a:lnTo>
                        <a:lnTo>
                          <a:pt x="100" y="96"/>
                        </a:lnTo>
                        <a:lnTo>
                          <a:pt x="102" y="96"/>
                        </a:lnTo>
                        <a:lnTo>
                          <a:pt x="104" y="92"/>
                        </a:lnTo>
                        <a:lnTo>
                          <a:pt x="106" y="84"/>
                        </a:lnTo>
                        <a:lnTo>
                          <a:pt x="106" y="82"/>
                        </a:lnTo>
                        <a:lnTo>
                          <a:pt x="104" y="80"/>
                        </a:lnTo>
                        <a:lnTo>
                          <a:pt x="102" y="78"/>
                        </a:lnTo>
                        <a:lnTo>
                          <a:pt x="102" y="76"/>
                        </a:lnTo>
                        <a:lnTo>
                          <a:pt x="106" y="74"/>
                        </a:lnTo>
                        <a:lnTo>
                          <a:pt x="110" y="72"/>
                        </a:lnTo>
                        <a:lnTo>
                          <a:pt x="108" y="68"/>
                        </a:lnTo>
                        <a:lnTo>
                          <a:pt x="106" y="64"/>
                        </a:lnTo>
                        <a:lnTo>
                          <a:pt x="104" y="52"/>
                        </a:lnTo>
                        <a:lnTo>
                          <a:pt x="106" y="46"/>
                        </a:lnTo>
                        <a:lnTo>
                          <a:pt x="106" y="44"/>
                        </a:lnTo>
                        <a:lnTo>
                          <a:pt x="110" y="44"/>
                        </a:lnTo>
                        <a:lnTo>
                          <a:pt x="104" y="42"/>
                        </a:lnTo>
                        <a:lnTo>
                          <a:pt x="102" y="40"/>
                        </a:lnTo>
                        <a:lnTo>
                          <a:pt x="98" y="26"/>
                        </a:lnTo>
                        <a:lnTo>
                          <a:pt x="94" y="14"/>
                        </a:lnTo>
                        <a:lnTo>
                          <a:pt x="90" y="8"/>
                        </a:lnTo>
                        <a:lnTo>
                          <a:pt x="84" y="6"/>
                        </a:lnTo>
                        <a:lnTo>
                          <a:pt x="82" y="8"/>
                        </a:lnTo>
                        <a:lnTo>
                          <a:pt x="80" y="10"/>
                        </a:lnTo>
                        <a:lnTo>
                          <a:pt x="74" y="10"/>
                        </a:lnTo>
                        <a:lnTo>
                          <a:pt x="60" y="8"/>
                        </a:lnTo>
                        <a:lnTo>
                          <a:pt x="50" y="6"/>
                        </a:lnTo>
                        <a:lnTo>
                          <a:pt x="48" y="6"/>
                        </a:lnTo>
                        <a:lnTo>
                          <a:pt x="42" y="8"/>
                        </a:lnTo>
                        <a:lnTo>
                          <a:pt x="36" y="6"/>
                        </a:lnTo>
                        <a:lnTo>
                          <a:pt x="30" y="4"/>
                        </a:lnTo>
                        <a:lnTo>
                          <a:pt x="24" y="2"/>
                        </a:lnTo>
                        <a:lnTo>
                          <a:pt x="18" y="0"/>
                        </a:lnTo>
                        <a:lnTo>
                          <a:pt x="18" y="4"/>
                        </a:lnTo>
                        <a:lnTo>
                          <a:pt x="18" y="8"/>
                        </a:lnTo>
                        <a:lnTo>
                          <a:pt x="14" y="8"/>
                        </a:lnTo>
                        <a:lnTo>
                          <a:pt x="16" y="12"/>
                        </a:lnTo>
                        <a:lnTo>
                          <a:pt x="18" y="12"/>
                        </a:lnTo>
                        <a:lnTo>
                          <a:pt x="18" y="16"/>
                        </a:lnTo>
                        <a:lnTo>
                          <a:pt x="12" y="18"/>
                        </a:lnTo>
                        <a:lnTo>
                          <a:pt x="8" y="20"/>
                        </a:lnTo>
                        <a:lnTo>
                          <a:pt x="4" y="22"/>
                        </a:lnTo>
                        <a:lnTo>
                          <a:pt x="0" y="24"/>
                        </a:lnTo>
                        <a:lnTo>
                          <a:pt x="16" y="42"/>
                        </a:lnTo>
                        <a:lnTo>
                          <a:pt x="22" y="52"/>
                        </a:lnTo>
                        <a:lnTo>
                          <a:pt x="28" y="6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35" name="îS1îḋè"/>
                  <p:cNvSpPr/>
                  <p:nvPr/>
                </p:nvSpPr>
                <p:spPr bwMode="auto">
                  <a:xfrm>
                    <a:off x="3980147" y="3559440"/>
                    <a:ext cx="74370" cy="93870"/>
                  </a:xfrm>
                  <a:custGeom>
                    <a:avLst/>
                    <a:gdLst>
                      <a:gd name="T0" fmla="*/ 2147483647 w 42"/>
                      <a:gd name="T1" fmla="*/ 2147483647 h 56"/>
                      <a:gd name="T2" fmla="*/ 2147483647 w 42"/>
                      <a:gd name="T3" fmla="*/ 2147483647 h 56"/>
                      <a:gd name="T4" fmla="*/ 2147483647 w 42"/>
                      <a:gd name="T5" fmla="*/ 2147483647 h 56"/>
                      <a:gd name="T6" fmla="*/ 2147483647 w 42"/>
                      <a:gd name="T7" fmla="*/ 2147483647 h 56"/>
                      <a:gd name="T8" fmla="*/ 2147483647 w 42"/>
                      <a:gd name="T9" fmla="*/ 2147483647 h 56"/>
                      <a:gd name="T10" fmla="*/ 0 w 42"/>
                      <a:gd name="T11" fmla="*/ 2147483647 h 56"/>
                      <a:gd name="T12" fmla="*/ 2147483647 w 42"/>
                      <a:gd name="T13" fmla="*/ 2147483647 h 56"/>
                      <a:gd name="T14" fmla="*/ 2147483647 w 42"/>
                      <a:gd name="T15" fmla="*/ 2147483647 h 56"/>
                      <a:gd name="T16" fmla="*/ 2147483647 w 42"/>
                      <a:gd name="T17" fmla="*/ 2147483647 h 56"/>
                      <a:gd name="T18" fmla="*/ 2147483647 w 42"/>
                      <a:gd name="T19" fmla="*/ 0 h 56"/>
                      <a:gd name="T20" fmla="*/ 2147483647 w 42"/>
                      <a:gd name="T21" fmla="*/ 2147483647 h 56"/>
                      <a:gd name="T22" fmla="*/ 2147483647 w 42"/>
                      <a:gd name="T23" fmla="*/ 2147483647 h 56"/>
                      <a:gd name="T24" fmla="*/ 2147483647 w 42"/>
                      <a:gd name="T25" fmla="*/ 2147483647 h 56"/>
                      <a:gd name="T26" fmla="*/ 2147483647 w 42"/>
                      <a:gd name="T27" fmla="*/ 2147483647 h 56"/>
                      <a:gd name="T28" fmla="*/ 2147483647 w 42"/>
                      <a:gd name="T29" fmla="*/ 2147483647 h 56"/>
                      <a:gd name="T30" fmla="*/ 2147483647 w 42"/>
                      <a:gd name="T31" fmla="*/ 2147483647 h 56"/>
                      <a:gd name="T32" fmla="*/ 2147483647 w 42"/>
                      <a:gd name="T33" fmla="*/ 2147483647 h 56"/>
                      <a:gd name="T34" fmla="*/ 2147483647 w 42"/>
                      <a:gd name="T35" fmla="*/ 2147483647 h 56"/>
                      <a:gd name="T36" fmla="*/ 2147483647 w 42"/>
                      <a:gd name="T37" fmla="*/ 2147483647 h 56"/>
                      <a:gd name="T38" fmla="*/ 2147483647 w 42"/>
                      <a:gd name="T39" fmla="*/ 2147483647 h 56"/>
                      <a:gd name="T40" fmla="*/ 2147483647 w 42"/>
                      <a:gd name="T41" fmla="*/ 2147483647 h 5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w 42"/>
                      <a:gd name="T64" fmla="*/ 0 h 56"/>
                      <a:gd name="T65" fmla="*/ 42 w 42"/>
                      <a:gd name="T66" fmla="*/ 56 h 56"/>
                    </a:gdLst>
                    <a:ahLst/>
                    <a:cxnLst>
                      <a:cxn ang="T42">
                        <a:pos x="T0" y="T1"/>
                      </a:cxn>
                      <a:cxn ang="T43">
                        <a:pos x="T2" y="T3"/>
                      </a:cxn>
                      <a:cxn ang="T44">
                        <a:pos x="T4" y="T5"/>
                      </a:cxn>
                      <a:cxn ang="T45">
                        <a:pos x="T6" y="T7"/>
                      </a:cxn>
                      <a:cxn ang="T46">
                        <a:pos x="T8" y="T9"/>
                      </a:cxn>
                      <a:cxn ang="T47">
                        <a:pos x="T10" y="T11"/>
                      </a:cxn>
                      <a:cxn ang="T48">
                        <a:pos x="T12" y="T13"/>
                      </a:cxn>
                      <a:cxn ang="T49">
                        <a:pos x="T14" y="T15"/>
                      </a:cxn>
                      <a:cxn ang="T50">
                        <a:pos x="T16" y="T17"/>
                      </a:cxn>
                      <a:cxn ang="T51">
                        <a:pos x="T18" y="T19"/>
                      </a:cxn>
                      <a:cxn ang="T52">
                        <a:pos x="T20" y="T21"/>
                      </a:cxn>
                      <a:cxn ang="T53">
                        <a:pos x="T22" y="T23"/>
                      </a:cxn>
                      <a:cxn ang="T54">
                        <a:pos x="T24" y="T25"/>
                      </a:cxn>
                      <a:cxn ang="T55">
                        <a:pos x="T26" y="T27"/>
                      </a:cxn>
                      <a:cxn ang="T56">
                        <a:pos x="T28" y="T29"/>
                      </a:cxn>
                      <a:cxn ang="T57">
                        <a:pos x="T30" y="T31"/>
                      </a:cxn>
                      <a:cxn ang="T58">
                        <a:pos x="T32" y="T33"/>
                      </a:cxn>
                      <a:cxn ang="T59">
                        <a:pos x="T34" y="T35"/>
                      </a:cxn>
                      <a:cxn ang="T60">
                        <a:pos x="T36" y="T37"/>
                      </a:cxn>
                      <a:cxn ang="T61">
                        <a:pos x="T38" y="T39"/>
                      </a:cxn>
                      <a:cxn ang="T62">
                        <a:pos x="T40" y="T41"/>
                      </a:cxn>
                    </a:cxnLst>
                    <a:rect l="T63" t="T64" r="T65" b="T66"/>
                    <a:pathLst>
                      <a:path w="42" h="56">
                        <a:moveTo>
                          <a:pt x="24" y="56"/>
                        </a:moveTo>
                        <a:lnTo>
                          <a:pt x="18" y="50"/>
                        </a:lnTo>
                        <a:lnTo>
                          <a:pt x="12" y="46"/>
                        </a:lnTo>
                        <a:lnTo>
                          <a:pt x="6" y="38"/>
                        </a:lnTo>
                        <a:lnTo>
                          <a:pt x="2" y="30"/>
                        </a:lnTo>
                        <a:lnTo>
                          <a:pt x="0" y="20"/>
                        </a:lnTo>
                        <a:lnTo>
                          <a:pt x="4" y="14"/>
                        </a:lnTo>
                        <a:lnTo>
                          <a:pt x="10" y="8"/>
                        </a:lnTo>
                        <a:lnTo>
                          <a:pt x="16" y="2"/>
                        </a:lnTo>
                        <a:lnTo>
                          <a:pt x="22" y="0"/>
                        </a:lnTo>
                        <a:lnTo>
                          <a:pt x="28" y="2"/>
                        </a:lnTo>
                        <a:lnTo>
                          <a:pt x="32" y="4"/>
                        </a:lnTo>
                        <a:lnTo>
                          <a:pt x="34" y="8"/>
                        </a:lnTo>
                        <a:lnTo>
                          <a:pt x="36" y="14"/>
                        </a:lnTo>
                        <a:lnTo>
                          <a:pt x="38" y="22"/>
                        </a:lnTo>
                        <a:lnTo>
                          <a:pt x="42" y="32"/>
                        </a:lnTo>
                        <a:lnTo>
                          <a:pt x="40" y="36"/>
                        </a:lnTo>
                        <a:lnTo>
                          <a:pt x="38" y="42"/>
                        </a:lnTo>
                        <a:lnTo>
                          <a:pt x="34" y="48"/>
                        </a:lnTo>
                        <a:lnTo>
                          <a:pt x="28" y="52"/>
                        </a:lnTo>
                        <a:lnTo>
                          <a:pt x="24" y="5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36" name="îṧľíḑê"/>
                  <p:cNvSpPr/>
                  <p:nvPr/>
                </p:nvSpPr>
                <p:spPr bwMode="auto">
                  <a:xfrm>
                    <a:off x="4021464" y="3608478"/>
                    <a:ext cx="111555" cy="117690"/>
                  </a:xfrm>
                  <a:custGeom>
                    <a:avLst/>
                    <a:gdLst>
                      <a:gd name="T0" fmla="*/ 2147483647 w 64"/>
                      <a:gd name="T1" fmla="*/ 2147483647 h 72"/>
                      <a:gd name="T2" fmla="*/ 2147483647 w 64"/>
                      <a:gd name="T3" fmla="*/ 2147483647 h 72"/>
                      <a:gd name="T4" fmla="*/ 2147483647 w 64"/>
                      <a:gd name="T5" fmla="*/ 2147483647 h 72"/>
                      <a:gd name="T6" fmla="*/ 2147483647 w 64"/>
                      <a:gd name="T7" fmla="*/ 2147483647 h 72"/>
                      <a:gd name="T8" fmla="*/ 2147483647 w 64"/>
                      <a:gd name="T9" fmla="*/ 2147483647 h 72"/>
                      <a:gd name="T10" fmla="*/ 0 w 64"/>
                      <a:gd name="T11" fmla="*/ 2147483647 h 72"/>
                      <a:gd name="T12" fmla="*/ 2147483647 w 64"/>
                      <a:gd name="T13" fmla="*/ 2147483647 h 72"/>
                      <a:gd name="T14" fmla="*/ 2147483647 w 64"/>
                      <a:gd name="T15" fmla="*/ 2147483647 h 72"/>
                      <a:gd name="T16" fmla="*/ 2147483647 w 64"/>
                      <a:gd name="T17" fmla="*/ 2147483647 h 72"/>
                      <a:gd name="T18" fmla="*/ 2147483647 w 64"/>
                      <a:gd name="T19" fmla="*/ 2147483647 h 72"/>
                      <a:gd name="T20" fmla="*/ 2147483647 w 64"/>
                      <a:gd name="T21" fmla="*/ 2147483647 h 72"/>
                      <a:gd name="T22" fmla="*/ 2147483647 w 64"/>
                      <a:gd name="T23" fmla="*/ 2147483647 h 72"/>
                      <a:gd name="T24" fmla="*/ 2147483647 w 64"/>
                      <a:gd name="T25" fmla="*/ 2147483647 h 72"/>
                      <a:gd name="T26" fmla="*/ 2147483647 w 64"/>
                      <a:gd name="T27" fmla="*/ 0 h 72"/>
                      <a:gd name="T28" fmla="*/ 2147483647 w 64"/>
                      <a:gd name="T29" fmla="*/ 2147483647 h 72"/>
                      <a:gd name="T30" fmla="*/ 2147483647 w 64"/>
                      <a:gd name="T31" fmla="*/ 2147483647 h 72"/>
                      <a:gd name="T32" fmla="*/ 2147483647 w 64"/>
                      <a:gd name="T33" fmla="*/ 2147483647 h 72"/>
                      <a:gd name="T34" fmla="*/ 2147483647 w 64"/>
                      <a:gd name="T35" fmla="*/ 2147483647 h 72"/>
                      <a:gd name="T36" fmla="*/ 2147483647 w 64"/>
                      <a:gd name="T37" fmla="*/ 2147483647 h 72"/>
                      <a:gd name="T38" fmla="*/ 2147483647 w 64"/>
                      <a:gd name="T39" fmla="*/ 2147483647 h 72"/>
                      <a:gd name="T40" fmla="*/ 2147483647 w 64"/>
                      <a:gd name="T41" fmla="*/ 2147483647 h 72"/>
                      <a:gd name="T42" fmla="*/ 2147483647 w 64"/>
                      <a:gd name="T43" fmla="*/ 2147483647 h 72"/>
                      <a:gd name="T44" fmla="*/ 2147483647 w 64"/>
                      <a:gd name="T45" fmla="*/ 2147483647 h 72"/>
                      <a:gd name="T46" fmla="*/ 2147483647 w 64"/>
                      <a:gd name="T47" fmla="*/ 2147483647 h 72"/>
                      <a:gd name="T48" fmla="*/ 2147483647 w 64"/>
                      <a:gd name="T49" fmla="*/ 2147483647 h 72"/>
                      <a:gd name="T50" fmla="*/ 2147483647 w 64"/>
                      <a:gd name="T51" fmla="*/ 2147483647 h 72"/>
                      <a:gd name="T52" fmla="*/ 2147483647 w 64"/>
                      <a:gd name="T53" fmla="*/ 2147483647 h 72"/>
                      <a:gd name="T54" fmla="*/ 2147483647 w 64"/>
                      <a:gd name="T55" fmla="*/ 2147483647 h 72"/>
                      <a:gd name="T56" fmla="*/ 2147483647 w 64"/>
                      <a:gd name="T57" fmla="*/ 2147483647 h 72"/>
                      <a:gd name="T58" fmla="*/ 2147483647 w 64"/>
                      <a:gd name="T59" fmla="*/ 2147483647 h 72"/>
                      <a:gd name="T60" fmla="*/ 2147483647 w 64"/>
                      <a:gd name="T61" fmla="*/ 2147483647 h 72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w 64"/>
                      <a:gd name="T94" fmla="*/ 0 h 72"/>
                      <a:gd name="T95" fmla="*/ 64 w 64"/>
                      <a:gd name="T96" fmla="*/ 72 h 72"/>
                    </a:gdLst>
                    <a:ahLst/>
                    <a:cxnLst>
                      <a:cxn ang="T62">
                        <a:pos x="T0" y="T1"/>
                      </a:cxn>
                      <a:cxn ang="T63">
                        <a:pos x="T2" y="T3"/>
                      </a:cxn>
                      <a:cxn ang="T64">
                        <a:pos x="T4" y="T5"/>
                      </a:cxn>
                      <a:cxn ang="T65">
                        <a:pos x="T6" y="T7"/>
                      </a:cxn>
                      <a:cxn ang="T66">
                        <a:pos x="T8" y="T9"/>
                      </a:cxn>
                      <a:cxn ang="T67">
                        <a:pos x="T10" y="T11"/>
                      </a:cxn>
                      <a:cxn ang="T68">
                        <a:pos x="T12" y="T13"/>
                      </a:cxn>
                      <a:cxn ang="T69">
                        <a:pos x="T14" y="T15"/>
                      </a:cxn>
                      <a:cxn ang="T70">
                        <a:pos x="T16" y="T17"/>
                      </a:cxn>
                      <a:cxn ang="T71">
                        <a:pos x="T18" y="T19"/>
                      </a:cxn>
                      <a:cxn ang="T72">
                        <a:pos x="T20" y="T21"/>
                      </a:cxn>
                      <a:cxn ang="T73">
                        <a:pos x="T22" y="T23"/>
                      </a:cxn>
                      <a:cxn ang="T74">
                        <a:pos x="T24" y="T25"/>
                      </a:cxn>
                      <a:cxn ang="T75">
                        <a:pos x="T26" y="T27"/>
                      </a:cxn>
                      <a:cxn ang="T76">
                        <a:pos x="T28" y="T29"/>
                      </a:cxn>
                      <a:cxn ang="T77">
                        <a:pos x="T30" y="T31"/>
                      </a:cxn>
                      <a:cxn ang="T78">
                        <a:pos x="T32" y="T33"/>
                      </a:cxn>
                      <a:cxn ang="T79">
                        <a:pos x="T34" y="T35"/>
                      </a:cxn>
                      <a:cxn ang="T80">
                        <a:pos x="T36" y="T37"/>
                      </a:cxn>
                      <a:cxn ang="T81">
                        <a:pos x="T38" y="T39"/>
                      </a:cxn>
                      <a:cxn ang="T82">
                        <a:pos x="T40" y="T41"/>
                      </a:cxn>
                      <a:cxn ang="T83">
                        <a:pos x="T42" y="T43"/>
                      </a:cxn>
                      <a:cxn ang="T84">
                        <a:pos x="T44" y="T45"/>
                      </a:cxn>
                      <a:cxn ang="T85">
                        <a:pos x="T46" y="T47"/>
                      </a:cxn>
                      <a:cxn ang="T86">
                        <a:pos x="T48" y="T49"/>
                      </a:cxn>
                      <a:cxn ang="T87">
                        <a:pos x="T50" y="T51"/>
                      </a:cxn>
                      <a:cxn ang="T88">
                        <a:pos x="T52" y="T53"/>
                      </a:cxn>
                      <a:cxn ang="T89">
                        <a:pos x="T54" y="T55"/>
                      </a:cxn>
                      <a:cxn ang="T90">
                        <a:pos x="T56" y="T57"/>
                      </a:cxn>
                      <a:cxn ang="T91">
                        <a:pos x="T58" y="T59"/>
                      </a:cxn>
                      <a:cxn ang="T92">
                        <a:pos x="T60" y="T61"/>
                      </a:cxn>
                    </a:cxnLst>
                    <a:rect l="T93" t="T94" r="T95" b="T96"/>
                    <a:pathLst>
                      <a:path w="64" h="72">
                        <a:moveTo>
                          <a:pt x="62" y="72"/>
                        </a:moveTo>
                        <a:lnTo>
                          <a:pt x="54" y="70"/>
                        </a:lnTo>
                        <a:lnTo>
                          <a:pt x="50" y="66"/>
                        </a:lnTo>
                        <a:lnTo>
                          <a:pt x="40" y="56"/>
                        </a:lnTo>
                        <a:lnTo>
                          <a:pt x="20" y="44"/>
                        </a:lnTo>
                        <a:lnTo>
                          <a:pt x="0" y="28"/>
                        </a:lnTo>
                        <a:lnTo>
                          <a:pt x="2" y="26"/>
                        </a:lnTo>
                        <a:lnTo>
                          <a:pt x="4" y="24"/>
                        </a:lnTo>
                        <a:lnTo>
                          <a:pt x="10" y="20"/>
                        </a:lnTo>
                        <a:lnTo>
                          <a:pt x="14" y="14"/>
                        </a:lnTo>
                        <a:lnTo>
                          <a:pt x="16" y="8"/>
                        </a:lnTo>
                        <a:lnTo>
                          <a:pt x="18" y="4"/>
                        </a:lnTo>
                        <a:lnTo>
                          <a:pt x="22" y="2"/>
                        </a:lnTo>
                        <a:lnTo>
                          <a:pt x="24" y="0"/>
                        </a:lnTo>
                        <a:lnTo>
                          <a:pt x="32" y="4"/>
                        </a:lnTo>
                        <a:lnTo>
                          <a:pt x="32" y="16"/>
                        </a:lnTo>
                        <a:lnTo>
                          <a:pt x="34" y="22"/>
                        </a:lnTo>
                        <a:lnTo>
                          <a:pt x="38" y="22"/>
                        </a:lnTo>
                        <a:lnTo>
                          <a:pt x="44" y="22"/>
                        </a:lnTo>
                        <a:lnTo>
                          <a:pt x="50" y="22"/>
                        </a:lnTo>
                        <a:lnTo>
                          <a:pt x="50" y="24"/>
                        </a:lnTo>
                        <a:lnTo>
                          <a:pt x="50" y="28"/>
                        </a:lnTo>
                        <a:lnTo>
                          <a:pt x="50" y="34"/>
                        </a:lnTo>
                        <a:lnTo>
                          <a:pt x="50" y="38"/>
                        </a:lnTo>
                        <a:lnTo>
                          <a:pt x="50" y="42"/>
                        </a:lnTo>
                        <a:lnTo>
                          <a:pt x="56" y="46"/>
                        </a:lnTo>
                        <a:lnTo>
                          <a:pt x="62" y="48"/>
                        </a:lnTo>
                        <a:lnTo>
                          <a:pt x="64" y="52"/>
                        </a:lnTo>
                        <a:lnTo>
                          <a:pt x="64" y="54"/>
                        </a:lnTo>
                        <a:lnTo>
                          <a:pt x="62" y="70"/>
                        </a:lnTo>
                        <a:lnTo>
                          <a:pt x="62" y="7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37" name="íṧļîḑè"/>
                  <p:cNvSpPr/>
                  <p:nvPr/>
                </p:nvSpPr>
                <p:spPr bwMode="auto">
                  <a:xfrm>
                    <a:off x="4182598" y="3408126"/>
                    <a:ext cx="212091" cy="165325"/>
                  </a:xfrm>
                  <a:custGeom>
                    <a:avLst/>
                    <a:gdLst>
                      <a:gd name="T0" fmla="*/ 2147483647 w 122"/>
                      <a:gd name="T1" fmla="*/ 2147483647 h 98"/>
                      <a:gd name="T2" fmla="*/ 2147483647 w 122"/>
                      <a:gd name="T3" fmla="*/ 2147483647 h 98"/>
                      <a:gd name="T4" fmla="*/ 2147483647 w 122"/>
                      <a:gd name="T5" fmla="*/ 2147483647 h 98"/>
                      <a:gd name="T6" fmla="*/ 2147483647 w 122"/>
                      <a:gd name="T7" fmla="*/ 2147483647 h 98"/>
                      <a:gd name="T8" fmla="*/ 2147483647 w 122"/>
                      <a:gd name="T9" fmla="*/ 2147483647 h 98"/>
                      <a:gd name="T10" fmla="*/ 2147483647 w 122"/>
                      <a:gd name="T11" fmla="*/ 2147483647 h 98"/>
                      <a:gd name="T12" fmla="*/ 2147483647 w 122"/>
                      <a:gd name="T13" fmla="*/ 2147483647 h 98"/>
                      <a:gd name="T14" fmla="*/ 2147483647 w 122"/>
                      <a:gd name="T15" fmla="*/ 2147483647 h 98"/>
                      <a:gd name="T16" fmla="*/ 2147483647 w 122"/>
                      <a:gd name="T17" fmla="*/ 2147483647 h 98"/>
                      <a:gd name="T18" fmla="*/ 2147483647 w 122"/>
                      <a:gd name="T19" fmla="*/ 2147483647 h 98"/>
                      <a:gd name="T20" fmla="*/ 2147483647 w 122"/>
                      <a:gd name="T21" fmla="*/ 2147483647 h 98"/>
                      <a:gd name="T22" fmla="*/ 2147483647 w 122"/>
                      <a:gd name="T23" fmla="*/ 2147483647 h 98"/>
                      <a:gd name="T24" fmla="*/ 2147483647 w 122"/>
                      <a:gd name="T25" fmla="*/ 0 h 98"/>
                      <a:gd name="T26" fmla="*/ 2147483647 w 122"/>
                      <a:gd name="T27" fmla="*/ 2147483647 h 98"/>
                      <a:gd name="T28" fmla="*/ 2147483647 w 122"/>
                      <a:gd name="T29" fmla="*/ 2147483647 h 98"/>
                      <a:gd name="T30" fmla="*/ 2147483647 w 122"/>
                      <a:gd name="T31" fmla="*/ 2147483647 h 98"/>
                      <a:gd name="T32" fmla="*/ 2147483647 w 122"/>
                      <a:gd name="T33" fmla="*/ 2147483647 h 98"/>
                      <a:gd name="T34" fmla="*/ 2147483647 w 122"/>
                      <a:gd name="T35" fmla="*/ 2147483647 h 98"/>
                      <a:gd name="T36" fmla="*/ 2147483647 w 122"/>
                      <a:gd name="T37" fmla="*/ 2147483647 h 98"/>
                      <a:gd name="T38" fmla="*/ 2147483647 w 122"/>
                      <a:gd name="T39" fmla="*/ 2147483647 h 98"/>
                      <a:gd name="T40" fmla="*/ 2147483647 w 122"/>
                      <a:gd name="T41" fmla="*/ 2147483647 h 98"/>
                      <a:gd name="T42" fmla="*/ 2147483647 w 122"/>
                      <a:gd name="T43" fmla="*/ 2147483647 h 98"/>
                      <a:gd name="T44" fmla="*/ 2147483647 w 122"/>
                      <a:gd name="T45" fmla="*/ 2147483647 h 98"/>
                      <a:gd name="T46" fmla="*/ 2147483647 w 122"/>
                      <a:gd name="T47" fmla="*/ 2147483647 h 98"/>
                      <a:gd name="T48" fmla="*/ 2147483647 w 122"/>
                      <a:gd name="T49" fmla="*/ 2147483647 h 98"/>
                      <a:gd name="T50" fmla="*/ 2147483647 w 122"/>
                      <a:gd name="T51" fmla="*/ 2147483647 h 98"/>
                      <a:gd name="T52" fmla="*/ 2147483647 w 122"/>
                      <a:gd name="T53" fmla="*/ 2147483647 h 98"/>
                      <a:gd name="T54" fmla="*/ 2147483647 w 122"/>
                      <a:gd name="T55" fmla="*/ 2147483647 h 98"/>
                      <a:gd name="T56" fmla="*/ 2147483647 w 122"/>
                      <a:gd name="T57" fmla="*/ 2147483647 h 98"/>
                      <a:gd name="T58" fmla="*/ 2147483647 w 122"/>
                      <a:gd name="T59" fmla="*/ 2147483647 h 98"/>
                      <a:gd name="T60" fmla="*/ 0 w 122"/>
                      <a:gd name="T61" fmla="*/ 2147483647 h 98"/>
                      <a:gd name="T62" fmla="*/ 2147483647 w 122"/>
                      <a:gd name="T63" fmla="*/ 2147483647 h 98"/>
                      <a:gd name="T64" fmla="*/ 2147483647 w 122"/>
                      <a:gd name="T65" fmla="*/ 2147483647 h 98"/>
                      <a:gd name="T66" fmla="*/ 2147483647 w 122"/>
                      <a:gd name="T67" fmla="*/ 2147483647 h 98"/>
                      <a:gd name="T68" fmla="*/ 2147483647 w 122"/>
                      <a:gd name="T69" fmla="*/ 2147483647 h 98"/>
                      <a:gd name="T70" fmla="*/ 2147483647 w 122"/>
                      <a:gd name="T71" fmla="*/ 2147483647 h 98"/>
                      <a:gd name="T72" fmla="*/ 2147483647 w 122"/>
                      <a:gd name="T73" fmla="*/ 2147483647 h 98"/>
                      <a:gd name="T74" fmla="*/ 2147483647 w 122"/>
                      <a:gd name="T75" fmla="*/ 2147483647 h 98"/>
                      <a:gd name="T76" fmla="*/ 2147483647 w 122"/>
                      <a:gd name="T77" fmla="*/ 2147483647 h 98"/>
                      <a:gd name="T78" fmla="*/ 2147483647 w 122"/>
                      <a:gd name="T79" fmla="*/ 2147483647 h 98"/>
                      <a:gd name="T80" fmla="*/ 2147483647 w 122"/>
                      <a:gd name="T81" fmla="*/ 2147483647 h 98"/>
                      <a:gd name="T82" fmla="*/ 2147483647 w 122"/>
                      <a:gd name="T83" fmla="*/ 2147483647 h 98"/>
                      <a:gd name="T84" fmla="*/ 2147483647 w 122"/>
                      <a:gd name="T85" fmla="*/ 2147483647 h 98"/>
                      <a:gd name="T86" fmla="*/ 2147483647 w 122"/>
                      <a:gd name="T87" fmla="*/ 2147483647 h 98"/>
                      <a:gd name="T88" fmla="*/ 2147483647 w 122"/>
                      <a:gd name="T89" fmla="*/ 2147483647 h 98"/>
                      <a:gd name="T90" fmla="*/ 2147483647 w 122"/>
                      <a:gd name="T91" fmla="*/ 2147483647 h 98"/>
                      <a:gd name="T92" fmla="*/ 2147483647 w 122"/>
                      <a:gd name="T93" fmla="*/ 2147483647 h 98"/>
                      <a:gd name="T94" fmla="*/ 2147483647 w 122"/>
                      <a:gd name="T95" fmla="*/ 2147483647 h 98"/>
                      <a:gd name="T96" fmla="*/ 2147483647 w 122"/>
                      <a:gd name="T97" fmla="*/ 2147483647 h 98"/>
                      <a:gd name="T98" fmla="*/ 2147483647 w 122"/>
                      <a:gd name="T99" fmla="*/ 2147483647 h 98"/>
                      <a:gd name="T100" fmla="*/ 2147483647 w 122"/>
                      <a:gd name="T101" fmla="*/ 2147483647 h 98"/>
                      <a:gd name="T102" fmla="*/ 2147483647 w 122"/>
                      <a:gd name="T103" fmla="*/ 2147483647 h 98"/>
                      <a:gd name="T104" fmla="*/ 2147483647 w 122"/>
                      <a:gd name="T105" fmla="*/ 2147483647 h 98"/>
                      <a:gd name="T106" fmla="*/ 2147483647 w 122"/>
                      <a:gd name="T107" fmla="*/ 2147483647 h 98"/>
                      <a:gd name="T108" fmla="*/ 2147483647 w 122"/>
                      <a:gd name="T109" fmla="*/ 2147483647 h 98"/>
                      <a:gd name="T110" fmla="*/ 2147483647 w 122"/>
                      <a:gd name="T111" fmla="*/ 2147483647 h 98"/>
                      <a:gd name="T112" fmla="*/ 2147483647 w 122"/>
                      <a:gd name="T113" fmla="*/ 2147483647 h 98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w 122"/>
                      <a:gd name="T172" fmla="*/ 0 h 98"/>
                      <a:gd name="T173" fmla="*/ 122 w 122"/>
                      <a:gd name="T174" fmla="*/ 98 h 98"/>
                    </a:gdLst>
                    <a:ahLst/>
                    <a:cxnLst>
                      <a:cxn ang="T114">
                        <a:pos x="T0" y="T1"/>
                      </a:cxn>
                      <a:cxn ang="T115">
                        <a:pos x="T2" y="T3"/>
                      </a:cxn>
                      <a:cxn ang="T116">
                        <a:pos x="T4" y="T5"/>
                      </a:cxn>
                      <a:cxn ang="T117">
                        <a:pos x="T6" y="T7"/>
                      </a:cxn>
                      <a:cxn ang="T118">
                        <a:pos x="T8" y="T9"/>
                      </a:cxn>
                      <a:cxn ang="T119">
                        <a:pos x="T10" y="T11"/>
                      </a:cxn>
                      <a:cxn ang="T120">
                        <a:pos x="T12" y="T13"/>
                      </a:cxn>
                      <a:cxn ang="T121">
                        <a:pos x="T14" y="T15"/>
                      </a:cxn>
                      <a:cxn ang="T122">
                        <a:pos x="T16" y="T17"/>
                      </a:cxn>
                      <a:cxn ang="T123">
                        <a:pos x="T18" y="T19"/>
                      </a:cxn>
                      <a:cxn ang="T124">
                        <a:pos x="T20" y="T21"/>
                      </a:cxn>
                      <a:cxn ang="T125">
                        <a:pos x="T22" y="T23"/>
                      </a:cxn>
                      <a:cxn ang="T126">
                        <a:pos x="T24" y="T25"/>
                      </a:cxn>
                      <a:cxn ang="T127">
                        <a:pos x="T26" y="T27"/>
                      </a:cxn>
                      <a:cxn ang="T128">
                        <a:pos x="T28" y="T29"/>
                      </a:cxn>
                      <a:cxn ang="T129">
                        <a:pos x="T30" y="T31"/>
                      </a:cxn>
                      <a:cxn ang="T130">
                        <a:pos x="T32" y="T33"/>
                      </a:cxn>
                      <a:cxn ang="T131">
                        <a:pos x="T34" y="T35"/>
                      </a:cxn>
                      <a:cxn ang="T132">
                        <a:pos x="T36" y="T37"/>
                      </a:cxn>
                      <a:cxn ang="T133">
                        <a:pos x="T38" y="T39"/>
                      </a:cxn>
                      <a:cxn ang="T134">
                        <a:pos x="T40" y="T41"/>
                      </a:cxn>
                      <a:cxn ang="T135">
                        <a:pos x="T42" y="T43"/>
                      </a:cxn>
                      <a:cxn ang="T136">
                        <a:pos x="T44" y="T45"/>
                      </a:cxn>
                      <a:cxn ang="T137">
                        <a:pos x="T46" y="T47"/>
                      </a:cxn>
                      <a:cxn ang="T138">
                        <a:pos x="T48" y="T49"/>
                      </a:cxn>
                      <a:cxn ang="T139">
                        <a:pos x="T50" y="T51"/>
                      </a:cxn>
                      <a:cxn ang="T140">
                        <a:pos x="T52" y="T53"/>
                      </a:cxn>
                      <a:cxn ang="T141">
                        <a:pos x="T54" y="T55"/>
                      </a:cxn>
                      <a:cxn ang="T142">
                        <a:pos x="T56" y="T57"/>
                      </a:cxn>
                      <a:cxn ang="T143">
                        <a:pos x="T58" y="T59"/>
                      </a:cxn>
                      <a:cxn ang="T144">
                        <a:pos x="T60" y="T61"/>
                      </a:cxn>
                      <a:cxn ang="T145">
                        <a:pos x="T62" y="T63"/>
                      </a:cxn>
                      <a:cxn ang="T146">
                        <a:pos x="T64" y="T65"/>
                      </a:cxn>
                      <a:cxn ang="T147">
                        <a:pos x="T66" y="T67"/>
                      </a:cxn>
                      <a:cxn ang="T148">
                        <a:pos x="T68" y="T69"/>
                      </a:cxn>
                      <a:cxn ang="T149">
                        <a:pos x="T70" y="T71"/>
                      </a:cxn>
                      <a:cxn ang="T150">
                        <a:pos x="T72" y="T73"/>
                      </a:cxn>
                      <a:cxn ang="T151">
                        <a:pos x="T74" y="T75"/>
                      </a:cxn>
                      <a:cxn ang="T152">
                        <a:pos x="T76" y="T77"/>
                      </a:cxn>
                      <a:cxn ang="T153">
                        <a:pos x="T78" y="T79"/>
                      </a:cxn>
                      <a:cxn ang="T154">
                        <a:pos x="T80" y="T81"/>
                      </a:cxn>
                      <a:cxn ang="T155">
                        <a:pos x="T82" y="T83"/>
                      </a:cxn>
                      <a:cxn ang="T156">
                        <a:pos x="T84" y="T85"/>
                      </a:cxn>
                      <a:cxn ang="T157">
                        <a:pos x="T86" y="T87"/>
                      </a:cxn>
                      <a:cxn ang="T158">
                        <a:pos x="T88" y="T89"/>
                      </a:cxn>
                      <a:cxn ang="T159">
                        <a:pos x="T90" y="T91"/>
                      </a:cxn>
                      <a:cxn ang="T160">
                        <a:pos x="T92" y="T93"/>
                      </a:cxn>
                      <a:cxn ang="T161">
                        <a:pos x="T94" y="T95"/>
                      </a:cxn>
                      <a:cxn ang="T162">
                        <a:pos x="T96" y="T97"/>
                      </a:cxn>
                      <a:cxn ang="T163">
                        <a:pos x="T98" y="T99"/>
                      </a:cxn>
                      <a:cxn ang="T164">
                        <a:pos x="T100" y="T101"/>
                      </a:cxn>
                      <a:cxn ang="T165">
                        <a:pos x="T102" y="T103"/>
                      </a:cxn>
                      <a:cxn ang="T166">
                        <a:pos x="T104" y="T105"/>
                      </a:cxn>
                      <a:cxn ang="T167">
                        <a:pos x="T106" y="T107"/>
                      </a:cxn>
                      <a:cxn ang="T168">
                        <a:pos x="T108" y="T109"/>
                      </a:cxn>
                      <a:cxn ang="T169">
                        <a:pos x="T110" y="T111"/>
                      </a:cxn>
                      <a:cxn ang="T170">
                        <a:pos x="T112" y="T113"/>
                      </a:cxn>
                    </a:cxnLst>
                    <a:rect l="T171" t="T172" r="T173" b="T174"/>
                    <a:pathLst>
                      <a:path w="122" h="98">
                        <a:moveTo>
                          <a:pt x="122" y="48"/>
                        </a:moveTo>
                        <a:lnTo>
                          <a:pt x="120" y="44"/>
                        </a:lnTo>
                        <a:lnTo>
                          <a:pt x="114" y="42"/>
                        </a:lnTo>
                        <a:lnTo>
                          <a:pt x="108" y="42"/>
                        </a:lnTo>
                        <a:lnTo>
                          <a:pt x="104" y="38"/>
                        </a:lnTo>
                        <a:lnTo>
                          <a:pt x="104" y="34"/>
                        </a:lnTo>
                        <a:lnTo>
                          <a:pt x="104" y="30"/>
                        </a:lnTo>
                        <a:lnTo>
                          <a:pt x="104" y="26"/>
                        </a:lnTo>
                        <a:lnTo>
                          <a:pt x="102" y="22"/>
                        </a:lnTo>
                        <a:lnTo>
                          <a:pt x="98" y="18"/>
                        </a:lnTo>
                        <a:lnTo>
                          <a:pt x="94" y="16"/>
                        </a:lnTo>
                        <a:lnTo>
                          <a:pt x="90" y="10"/>
                        </a:lnTo>
                        <a:lnTo>
                          <a:pt x="90" y="0"/>
                        </a:lnTo>
                        <a:lnTo>
                          <a:pt x="68" y="6"/>
                        </a:lnTo>
                        <a:lnTo>
                          <a:pt x="46" y="14"/>
                        </a:lnTo>
                        <a:lnTo>
                          <a:pt x="42" y="16"/>
                        </a:lnTo>
                        <a:lnTo>
                          <a:pt x="40" y="18"/>
                        </a:lnTo>
                        <a:lnTo>
                          <a:pt x="38" y="24"/>
                        </a:lnTo>
                        <a:lnTo>
                          <a:pt x="34" y="30"/>
                        </a:lnTo>
                        <a:lnTo>
                          <a:pt x="32" y="30"/>
                        </a:lnTo>
                        <a:lnTo>
                          <a:pt x="28" y="30"/>
                        </a:lnTo>
                        <a:lnTo>
                          <a:pt x="20" y="30"/>
                        </a:lnTo>
                        <a:lnTo>
                          <a:pt x="20" y="40"/>
                        </a:lnTo>
                        <a:lnTo>
                          <a:pt x="20" y="46"/>
                        </a:lnTo>
                        <a:lnTo>
                          <a:pt x="18" y="50"/>
                        </a:lnTo>
                        <a:lnTo>
                          <a:pt x="12" y="54"/>
                        </a:lnTo>
                        <a:lnTo>
                          <a:pt x="6" y="58"/>
                        </a:lnTo>
                        <a:lnTo>
                          <a:pt x="4" y="62"/>
                        </a:lnTo>
                        <a:lnTo>
                          <a:pt x="4" y="66"/>
                        </a:lnTo>
                        <a:lnTo>
                          <a:pt x="2" y="74"/>
                        </a:lnTo>
                        <a:lnTo>
                          <a:pt x="0" y="80"/>
                        </a:lnTo>
                        <a:lnTo>
                          <a:pt x="4" y="84"/>
                        </a:lnTo>
                        <a:lnTo>
                          <a:pt x="8" y="90"/>
                        </a:lnTo>
                        <a:lnTo>
                          <a:pt x="12" y="94"/>
                        </a:lnTo>
                        <a:lnTo>
                          <a:pt x="18" y="96"/>
                        </a:lnTo>
                        <a:lnTo>
                          <a:pt x="22" y="96"/>
                        </a:lnTo>
                        <a:lnTo>
                          <a:pt x="24" y="94"/>
                        </a:lnTo>
                        <a:lnTo>
                          <a:pt x="28" y="92"/>
                        </a:lnTo>
                        <a:lnTo>
                          <a:pt x="32" y="92"/>
                        </a:lnTo>
                        <a:lnTo>
                          <a:pt x="36" y="92"/>
                        </a:lnTo>
                        <a:lnTo>
                          <a:pt x="38" y="94"/>
                        </a:lnTo>
                        <a:lnTo>
                          <a:pt x="40" y="98"/>
                        </a:lnTo>
                        <a:lnTo>
                          <a:pt x="42" y="98"/>
                        </a:lnTo>
                        <a:lnTo>
                          <a:pt x="42" y="86"/>
                        </a:lnTo>
                        <a:lnTo>
                          <a:pt x="42" y="72"/>
                        </a:lnTo>
                        <a:lnTo>
                          <a:pt x="50" y="72"/>
                        </a:lnTo>
                        <a:lnTo>
                          <a:pt x="58" y="72"/>
                        </a:lnTo>
                        <a:lnTo>
                          <a:pt x="76" y="72"/>
                        </a:lnTo>
                        <a:lnTo>
                          <a:pt x="106" y="72"/>
                        </a:lnTo>
                        <a:lnTo>
                          <a:pt x="106" y="68"/>
                        </a:lnTo>
                        <a:lnTo>
                          <a:pt x="108" y="66"/>
                        </a:lnTo>
                        <a:lnTo>
                          <a:pt x="114" y="64"/>
                        </a:lnTo>
                        <a:lnTo>
                          <a:pt x="122" y="60"/>
                        </a:lnTo>
                        <a:lnTo>
                          <a:pt x="122" y="58"/>
                        </a:lnTo>
                        <a:lnTo>
                          <a:pt x="122" y="56"/>
                        </a:lnTo>
                        <a:lnTo>
                          <a:pt x="122" y="50"/>
                        </a:lnTo>
                        <a:lnTo>
                          <a:pt x="122" y="4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38" name="ï$ľíḍê"/>
                  <p:cNvSpPr/>
                  <p:nvPr/>
                </p:nvSpPr>
                <p:spPr bwMode="auto">
                  <a:xfrm>
                    <a:off x="4110983" y="3542627"/>
                    <a:ext cx="154248" cy="183539"/>
                  </a:xfrm>
                  <a:custGeom>
                    <a:avLst/>
                    <a:gdLst>
                      <a:gd name="T0" fmla="*/ 2147483647 w 90"/>
                      <a:gd name="T1" fmla="*/ 2147483647 h 110"/>
                      <a:gd name="T2" fmla="*/ 2147483647 w 90"/>
                      <a:gd name="T3" fmla="*/ 2147483647 h 110"/>
                      <a:gd name="T4" fmla="*/ 0 w 90"/>
                      <a:gd name="T5" fmla="*/ 2147483647 h 110"/>
                      <a:gd name="T6" fmla="*/ 2147483647 w 90"/>
                      <a:gd name="T7" fmla="*/ 2147483647 h 110"/>
                      <a:gd name="T8" fmla="*/ 2147483647 w 90"/>
                      <a:gd name="T9" fmla="*/ 2147483647 h 110"/>
                      <a:gd name="T10" fmla="*/ 2147483647 w 90"/>
                      <a:gd name="T11" fmla="*/ 2147483647 h 110"/>
                      <a:gd name="T12" fmla="*/ 2147483647 w 90"/>
                      <a:gd name="T13" fmla="*/ 2147483647 h 110"/>
                      <a:gd name="T14" fmla="*/ 2147483647 w 90"/>
                      <a:gd name="T15" fmla="*/ 2147483647 h 110"/>
                      <a:gd name="T16" fmla="*/ 2147483647 w 90"/>
                      <a:gd name="T17" fmla="*/ 2147483647 h 110"/>
                      <a:gd name="T18" fmla="*/ 2147483647 w 90"/>
                      <a:gd name="T19" fmla="*/ 0 h 110"/>
                      <a:gd name="T20" fmla="*/ 2147483647 w 90"/>
                      <a:gd name="T21" fmla="*/ 2147483647 h 110"/>
                      <a:gd name="T22" fmla="*/ 2147483647 w 90"/>
                      <a:gd name="T23" fmla="*/ 2147483647 h 110"/>
                      <a:gd name="T24" fmla="*/ 2147483647 w 90"/>
                      <a:gd name="T25" fmla="*/ 2147483647 h 110"/>
                      <a:gd name="T26" fmla="*/ 2147483647 w 90"/>
                      <a:gd name="T27" fmla="*/ 2147483647 h 110"/>
                      <a:gd name="T28" fmla="*/ 2147483647 w 90"/>
                      <a:gd name="T29" fmla="*/ 2147483647 h 110"/>
                      <a:gd name="T30" fmla="*/ 2147483647 w 90"/>
                      <a:gd name="T31" fmla="*/ 2147483647 h 110"/>
                      <a:gd name="T32" fmla="*/ 2147483647 w 90"/>
                      <a:gd name="T33" fmla="*/ 2147483647 h 110"/>
                      <a:gd name="T34" fmla="*/ 2147483647 w 90"/>
                      <a:gd name="T35" fmla="*/ 2147483647 h 110"/>
                      <a:gd name="T36" fmla="*/ 2147483647 w 90"/>
                      <a:gd name="T37" fmla="*/ 2147483647 h 110"/>
                      <a:gd name="T38" fmla="*/ 2147483647 w 90"/>
                      <a:gd name="T39" fmla="*/ 2147483647 h 110"/>
                      <a:gd name="T40" fmla="*/ 2147483647 w 90"/>
                      <a:gd name="T41" fmla="*/ 2147483647 h 110"/>
                      <a:gd name="T42" fmla="*/ 2147483647 w 90"/>
                      <a:gd name="T43" fmla="*/ 2147483647 h 110"/>
                      <a:gd name="T44" fmla="*/ 2147483647 w 90"/>
                      <a:gd name="T45" fmla="*/ 2147483647 h 110"/>
                      <a:gd name="T46" fmla="*/ 2147483647 w 90"/>
                      <a:gd name="T47" fmla="*/ 2147483647 h 110"/>
                      <a:gd name="T48" fmla="*/ 2147483647 w 90"/>
                      <a:gd name="T49" fmla="*/ 2147483647 h 110"/>
                      <a:gd name="T50" fmla="*/ 2147483647 w 90"/>
                      <a:gd name="T51" fmla="*/ 2147483647 h 110"/>
                      <a:gd name="T52" fmla="*/ 2147483647 w 90"/>
                      <a:gd name="T53" fmla="*/ 2147483647 h 110"/>
                      <a:gd name="T54" fmla="*/ 2147483647 w 90"/>
                      <a:gd name="T55" fmla="*/ 2147483647 h 110"/>
                      <a:gd name="T56" fmla="*/ 0 w 90"/>
                      <a:gd name="T57" fmla="*/ 2147483647 h 110"/>
                      <a:gd name="T58" fmla="*/ 0 w 90"/>
                      <a:gd name="T59" fmla="*/ 2147483647 h 110"/>
                      <a:gd name="T60" fmla="*/ 0 w 90"/>
                      <a:gd name="T61" fmla="*/ 2147483647 h 110"/>
                      <a:gd name="T62" fmla="*/ 2147483647 w 90"/>
                      <a:gd name="T63" fmla="*/ 2147483647 h 110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90"/>
                      <a:gd name="T97" fmla="*/ 0 h 110"/>
                      <a:gd name="T98" fmla="*/ 90 w 90"/>
                      <a:gd name="T99" fmla="*/ 110 h 110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90" h="110">
                        <a:moveTo>
                          <a:pt x="2" y="56"/>
                        </a:moveTo>
                        <a:lnTo>
                          <a:pt x="4" y="48"/>
                        </a:lnTo>
                        <a:lnTo>
                          <a:pt x="4" y="46"/>
                        </a:lnTo>
                        <a:lnTo>
                          <a:pt x="2" y="44"/>
                        </a:lnTo>
                        <a:lnTo>
                          <a:pt x="0" y="42"/>
                        </a:lnTo>
                        <a:lnTo>
                          <a:pt x="0" y="40"/>
                        </a:lnTo>
                        <a:lnTo>
                          <a:pt x="4" y="38"/>
                        </a:lnTo>
                        <a:lnTo>
                          <a:pt x="8" y="36"/>
                        </a:lnTo>
                        <a:lnTo>
                          <a:pt x="6" y="32"/>
                        </a:lnTo>
                        <a:lnTo>
                          <a:pt x="4" y="28"/>
                        </a:lnTo>
                        <a:lnTo>
                          <a:pt x="2" y="16"/>
                        </a:lnTo>
                        <a:lnTo>
                          <a:pt x="4" y="10"/>
                        </a:lnTo>
                        <a:lnTo>
                          <a:pt x="4" y="8"/>
                        </a:lnTo>
                        <a:lnTo>
                          <a:pt x="8" y="8"/>
                        </a:lnTo>
                        <a:lnTo>
                          <a:pt x="14" y="6"/>
                        </a:lnTo>
                        <a:lnTo>
                          <a:pt x="20" y="4"/>
                        </a:lnTo>
                        <a:lnTo>
                          <a:pt x="28" y="2"/>
                        </a:lnTo>
                        <a:lnTo>
                          <a:pt x="32" y="8"/>
                        </a:lnTo>
                        <a:lnTo>
                          <a:pt x="38" y="4"/>
                        </a:lnTo>
                        <a:lnTo>
                          <a:pt x="42" y="0"/>
                        </a:lnTo>
                        <a:lnTo>
                          <a:pt x="46" y="4"/>
                        </a:lnTo>
                        <a:lnTo>
                          <a:pt x="50" y="10"/>
                        </a:lnTo>
                        <a:lnTo>
                          <a:pt x="54" y="14"/>
                        </a:lnTo>
                        <a:lnTo>
                          <a:pt x="60" y="16"/>
                        </a:lnTo>
                        <a:lnTo>
                          <a:pt x="64" y="16"/>
                        </a:lnTo>
                        <a:lnTo>
                          <a:pt x="66" y="14"/>
                        </a:lnTo>
                        <a:lnTo>
                          <a:pt x="70" y="12"/>
                        </a:lnTo>
                        <a:lnTo>
                          <a:pt x="74" y="12"/>
                        </a:lnTo>
                        <a:lnTo>
                          <a:pt x="78" y="12"/>
                        </a:lnTo>
                        <a:lnTo>
                          <a:pt x="80" y="14"/>
                        </a:lnTo>
                        <a:lnTo>
                          <a:pt x="82" y="18"/>
                        </a:lnTo>
                        <a:lnTo>
                          <a:pt x="84" y="18"/>
                        </a:lnTo>
                        <a:lnTo>
                          <a:pt x="88" y="28"/>
                        </a:lnTo>
                        <a:lnTo>
                          <a:pt x="90" y="32"/>
                        </a:lnTo>
                        <a:lnTo>
                          <a:pt x="90" y="36"/>
                        </a:lnTo>
                        <a:lnTo>
                          <a:pt x="88" y="46"/>
                        </a:lnTo>
                        <a:lnTo>
                          <a:pt x="84" y="54"/>
                        </a:lnTo>
                        <a:lnTo>
                          <a:pt x="82" y="60"/>
                        </a:lnTo>
                        <a:lnTo>
                          <a:pt x="80" y="70"/>
                        </a:lnTo>
                        <a:lnTo>
                          <a:pt x="82" y="86"/>
                        </a:lnTo>
                        <a:lnTo>
                          <a:pt x="84" y="92"/>
                        </a:lnTo>
                        <a:lnTo>
                          <a:pt x="88" y="98"/>
                        </a:lnTo>
                        <a:lnTo>
                          <a:pt x="88" y="104"/>
                        </a:lnTo>
                        <a:lnTo>
                          <a:pt x="78" y="98"/>
                        </a:lnTo>
                        <a:lnTo>
                          <a:pt x="70" y="96"/>
                        </a:lnTo>
                        <a:lnTo>
                          <a:pt x="62" y="96"/>
                        </a:lnTo>
                        <a:lnTo>
                          <a:pt x="54" y="96"/>
                        </a:lnTo>
                        <a:lnTo>
                          <a:pt x="48" y="98"/>
                        </a:lnTo>
                        <a:lnTo>
                          <a:pt x="36" y="102"/>
                        </a:lnTo>
                        <a:lnTo>
                          <a:pt x="26" y="108"/>
                        </a:lnTo>
                        <a:lnTo>
                          <a:pt x="20" y="110"/>
                        </a:lnTo>
                        <a:lnTo>
                          <a:pt x="12" y="110"/>
                        </a:lnTo>
                        <a:lnTo>
                          <a:pt x="14" y="92"/>
                        </a:lnTo>
                        <a:lnTo>
                          <a:pt x="14" y="90"/>
                        </a:lnTo>
                        <a:lnTo>
                          <a:pt x="12" y="86"/>
                        </a:lnTo>
                        <a:lnTo>
                          <a:pt x="6" y="84"/>
                        </a:lnTo>
                        <a:lnTo>
                          <a:pt x="0" y="80"/>
                        </a:lnTo>
                        <a:lnTo>
                          <a:pt x="0" y="76"/>
                        </a:lnTo>
                        <a:lnTo>
                          <a:pt x="0" y="72"/>
                        </a:lnTo>
                        <a:lnTo>
                          <a:pt x="0" y="66"/>
                        </a:lnTo>
                        <a:lnTo>
                          <a:pt x="0" y="62"/>
                        </a:lnTo>
                        <a:lnTo>
                          <a:pt x="0" y="60"/>
                        </a:lnTo>
                        <a:lnTo>
                          <a:pt x="0" y="58"/>
                        </a:lnTo>
                        <a:lnTo>
                          <a:pt x="2" y="5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39" name="ïṣ1ïḋe"/>
                  <p:cNvSpPr/>
                  <p:nvPr/>
                </p:nvSpPr>
                <p:spPr bwMode="auto">
                  <a:xfrm>
                    <a:off x="4248705" y="3530018"/>
                    <a:ext cx="122572" cy="186341"/>
                  </a:xfrm>
                  <a:custGeom>
                    <a:avLst/>
                    <a:gdLst>
                      <a:gd name="T0" fmla="*/ 2147483647 w 70"/>
                      <a:gd name="T1" fmla="*/ 2147483647 h 112"/>
                      <a:gd name="T2" fmla="*/ 2147483647 w 70"/>
                      <a:gd name="T3" fmla="*/ 2147483647 h 112"/>
                      <a:gd name="T4" fmla="*/ 2147483647 w 70"/>
                      <a:gd name="T5" fmla="*/ 2147483647 h 112"/>
                      <a:gd name="T6" fmla="*/ 2147483647 w 70"/>
                      <a:gd name="T7" fmla="*/ 2147483647 h 112"/>
                      <a:gd name="T8" fmla="*/ 2147483647 w 70"/>
                      <a:gd name="T9" fmla="*/ 2147483647 h 112"/>
                      <a:gd name="T10" fmla="*/ 2147483647 w 70"/>
                      <a:gd name="T11" fmla="*/ 2147483647 h 112"/>
                      <a:gd name="T12" fmla="*/ 2147483647 w 70"/>
                      <a:gd name="T13" fmla="*/ 2147483647 h 112"/>
                      <a:gd name="T14" fmla="*/ 2147483647 w 70"/>
                      <a:gd name="T15" fmla="*/ 2147483647 h 112"/>
                      <a:gd name="T16" fmla="*/ 0 w 70"/>
                      <a:gd name="T17" fmla="*/ 2147483647 h 112"/>
                      <a:gd name="T18" fmla="*/ 2147483647 w 70"/>
                      <a:gd name="T19" fmla="*/ 2147483647 h 112"/>
                      <a:gd name="T20" fmla="*/ 2147483647 w 70"/>
                      <a:gd name="T21" fmla="*/ 2147483647 h 112"/>
                      <a:gd name="T22" fmla="*/ 2147483647 w 70"/>
                      <a:gd name="T23" fmla="*/ 2147483647 h 112"/>
                      <a:gd name="T24" fmla="*/ 2147483647 w 70"/>
                      <a:gd name="T25" fmla="*/ 2147483647 h 112"/>
                      <a:gd name="T26" fmla="*/ 2147483647 w 70"/>
                      <a:gd name="T27" fmla="*/ 2147483647 h 112"/>
                      <a:gd name="T28" fmla="*/ 2147483647 w 70"/>
                      <a:gd name="T29" fmla="*/ 2147483647 h 112"/>
                      <a:gd name="T30" fmla="*/ 2147483647 w 70"/>
                      <a:gd name="T31" fmla="*/ 2147483647 h 112"/>
                      <a:gd name="T32" fmla="*/ 2147483647 w 70"/>
                      <a:gd name="T33" fmla="*/ 2147483647 h 112"/>
                      <a:gd name="T34" fmla="*/ 2147483647 w 70"/>
                      <a:gd name="T35" fmla="*/ 0 h 112"/>
                      <a:gd name="T36" fmla="*/ 2147483647 w 70"/>
                      <a:gd name="T37" fmla="*/ 0 h 112"/>
                      <a:gd name="T38" fmla="*/ 2147483647 w 70"/>
                      <a:gd name="T39" fmla="*/ 0 h 112"/>
                      <a:gd name="T40" fmla="*/ 2147483647 w 70"/>
                      <a:gd name="T41" fmla="*/ 0 h 112"/>
                      <a:gd name="T42" fmla="*/ 2147483647 w 70"/>
                      <a:gd name="T43" fmla="*/ 0 h 112"/>
                      <a:gd name="T44" fmla="*/ 2147483647 w 70"/>
                      <a:gd name="T45" fmla="*/ 2147483647 h 112"/>
                      <a:gd name="T46" fmla="*/ 2147483647 w 70"/>
                      <a:gd name="T47" fmla="*/ 2147483647 h 112"/>
                      <a:gd name="T48" fmla="*/ 2147483647 w 70"/>
                      <a:gd name="T49" fmla="*/ 2147483647 h 112"/>
                      <a:gd name="T50" fmla="*/ 2147483647 w 70"/>
                      <a:gd name="T51" fmla="*/ 2147483647 h 112"/>
                      <a:gd name="T52" fmla="*/ 2147483647 w 70"/>
                      <a:gd name="T53" fmla="*/ 2147483647 h 112"/>
                      <a:gd name="T54" fmla="*/ 2147483647 w 70"/>
                      <a:gd name="T55" fmla="*/ 2147483647 h 112"/>
                      <a:gd name="T56" fmla="*/ 2147483647 w 70"/>
                      <a:gd name="T57" fmla="*/ 2147483647 h 112"/>
                      <a:gd name="T58" fmla="*/ 2147483647 w 70"/>
                      <a:gd name="T59" fmla="*/ 2147483647 h 112"/>
                      <a:gd name="T60" fmla="*/ 2147483647 w 70"/>
                      <a:gd name="T61" fmla="*/ 2147483647 h 112"/>
                      <a:gd name="T62" fmla="*/ 2147483647 w 70"/>
                      <a:gd name="T63" fmla="*/ 2147483647 h 112"/>
                      <a:gd name="T64" fmla="*/ 2147483647 w 70"/>
                      <a:gd name="T65" fmla="*/ 2147483647 h 112"/>
                      <a:gd name="T66" fmla="*/ 2147483647 w 70"/>
                      <a:gd name="T67" fmla="*/ 2147483647 h 112"/>
                      <a:gd name="T68" fmla="*/ 2147483647 w 70"/>
                      <a:gd name="T69" fmla="*/ 2147483647 h 112"/>
                      <a:gd name="T70" fmla="*/ 2147483647 w 70"/>
                      <a:gd name="T71" fmla="*/ 2147483647 h 112"/>
                      <a:gd name="T72" fmla="*/ 2147483647 w 70"/>
                      <a:gd name="T73" fmla="*/ 2147483647 h 112"/>
                      <a:gd name="T74" fmla="*/ 2147483647 w 70"/>
                      <a:gd name="T75" fmla="*/ 2147483647 h 112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w 70"/>
                      <a:gd name="T115" fmla="*/ 0 h 112"/>
                      <a:gd name="T116" fmla="*/ 70 w 70"/>
                      <a:gd name="T117" fmla="*/ 112 h 112"/>
                    </a:gdLst>
                    <a:ahLst/>
                    <a:cxnLst>
                      <a:cxn ang="T76">
                        <a:pos x="T0" y="T1"/>
                      </a:cxn>
                      <a:cxn ang="T77">
                        <a:pos x="T2" y="T3"/>
                      </a:cxn>
                      <a:cxn ang="T78">
                        <a:pos x="T4" y="T5"/>
                      </a:cxn>
                      <a:cxn ang="T79">
                        <a:pos x="T6" y="T7"/>
                      </a:cxn>
                      <a:cxn ang="T80">
                        <a:pos x="T8" y="T9"/>
                      </a:cxn>
                      <a:cxn ang="T81">
                        <a:pos x="T10" y="T11"/>
                      </a:cxn>
                      <a:cxn ang="T82">
                        <a:pos x="T12" y="T13"/>
                      </a:cxn>
                      <a:cxn ang="T83">
                        <a:pos x="T14" y="T15"/>
                      </a:cxn>
                      <a:cxn ang="T84">
                        <a:pos x="T16" y="T17"/>
                      </a:cxn>
                      <a:cxn ang="T85">
                        <a:pos x="T18" y="T19"/>
                      </a:cxn>
                      <a:cxn ang="T86">
                        <a:pos x="T20" y="T21"/>
                      </a:cxn>
                      <a:cxn ang="T87">
                        <a:pos x="T22" y="T23"/>
                      </a:cxn>
                      <a:cxn ang="T88">
                        <a:pos x="T24" y="T25"/>
                      </a:cxn>
                      <a:cxn ang="T89">
                        <a:pos x="T26" y="T27"/>
                      </a:cxn>
                      <a:cxn ang="T90">
                        <a:pos x="T28" y="T29"/>
                      </a:cxn>
                      <a:cxn ang="T91">
                        <a:pos x="T30" y="T31"/>
                      </a:cxn>
                      <a:cxn ang="T92">
                        <a:pos x="T32" y="T33"/>
                      </a:cxn>
                      <a:cxn ang="T93">
                        <a:pos x="T34" y="T35"/>
                      </a:cxn>
                      <a:cxn ang="T94">
                        <a:pos x="T36" y="T37"/>
                      </a:cxn>
                      <a:cxn ang="T95">
                        <a:pos x="T38" y="T39"/>
                      </a:cxn>
                      <a:cxn ang="T96">
                        <a:pos x="T40" y="T41"/>
                      </a:cxn>
                      <a:cxn ang="T97">
                        <a:pos x="T42" y="T43"/>
                      </a:cxn>
                      <a:cxn ang="T98">
                        <a:pos x="T44" y="T45"/>
                      </a:cxn>
                      <a:cxn ang="T99">
                        <a:pos x="T46" y="T47"/>
                      </a:cxn>
                      <a:cxn ang="T100">
                        <a:pos x="T48" y="T49"/>
                      </a:cxn>
                      <a:cxn ang="T101">
                        <a:pos x="T50" y="T51"/>
                      </a:cxn>
                      <a:cxn ang="T102">
                        <a:pos x="T52" y="T53"/>
                      </a:cxn>
                      <a:cxn ang="T103">
                        <a:pos x="T54" y="T55"/>
                      </a:cxn>
                      <a:cxn ang="T104">
                        <a:pos x="T56" y="T57"/>
                      </a:cxn>
                      <a:cxn ang="T105">
                        <a:pos x="T58" y="T59"/>
                      </a:cxn>
                      <a:cxn ang="T106">
                        <a:pos x="T60" y="T61"/>
                      </a:cxn>
                      <a:cxn ang="T107">
                        <a:pos x="T62" y="T63"/>
                      </a:cxn>
                      <a:cxn ang="T108">
                        <a:pos x="T64" y="T65"/>
                      </a:cxn>
                      <a:cxn ang="T109">
                        <a:pos x="T66" y="T67"/>
                      </a:cxn>
                      <a:cxn ang="T110">
                        <a:pos x="T68" y="T69"/>
                      </a:cxn>
                      <a:cxn ang="T111">
                        <a:pos x="T70" y="T71"/>
                      </a:cxn>
                      <a:cxn ang="T112">
                        <a:pos x="T72" y="T73"/>
                      </a:cxn>
                      <a:cxn ang="T113">
                        <a:pos x="T74" y="T75"/>
                      </a:cxn>
                    </a:cxnLst>
                    <a:rect l="T114" t="T115" r="T116" b="T117"/>
                    <a:pathLst>
                      <a:path w="70" h="112">
                        <a:moveTo>
                          <a:pt x="68" y="92"/>
                        </a:moveTo>
                        <a:lnTo>
                          <a:pt x="60" y="94"/>
                        </a:lnTo>
                        <a:lnTo>
                          <a:pt x="50" y="98"/>
                        </a:lnTo>
                        <a:lnTo>
                          <a:pt x="34" y="108"/>
                        </a:lnTo>
                        <a:lnTo>
                          <a:pt x="28" y="110"/>
                        </a:lnTo>
                        <a:lnTo>
                          <a:pt x="16" y="112"/>
                        </a:lnTo>
                        <a:lnTo>
                          <a:pt x="8" y="112"/>
                        </a:lnTo>
                        <a:lnTo>
                          <a:pt x="2" y="94"/>
                        </a:lnTo>
                        <a:lnTo>
                          <a:pt x="0" y="78"/>
                        </a:lnTo>
                        <a:lnTo>
                          <a:pt x="2" y="68"/>
                        </a:lnTo>
                        <a:lnTo>
                          <a:pt x="4" y="62"/>
                        </a:lnTo>
                        <a:lnTo>
                          <a:pt x="8" y="54"/>
                        </a:lnTo>
                        <a:lnTo>
                          <a:pt x="10" y="44"/>
                        </a:lnTo>
                        <a:lnTo>
                          <a:pt x="10" y="40"/>
                        </a:lnTo>
                        <a:lnTo>
                          <a:pt x="8" y="36"/>
                        </a:lnTo>
                        <a:lnTo>
                          <a:pt x="4" y="26"/>
                        </a:lnTo>
                        <a:lnTo>
                          <a:pt x="4" y="14"/>
                        </a:lnTo>
                        <a:lnTo>
                          <a:pt x="4" y="0"/>
                        </a:lnTo>
                        <a:lnTo>
                          <a:pt x="12" y="0"/>
                        </a:lnTo>
                        <a:lnTo>
                          <a:pt x="20" y="0"/>
                        </a:lnTo>
                        <a:lnTo>
                          <a:pt x="38" y="0"/>
                        </a:lnTo>
                        <a:lnTo>
                          <a:pt x="50" y="0"/>
                        </a:lnTo>
                        <a:lnTo>
                          <a:pt x="52" y="6"/>
                        </a:lnTo>
                        <a:lnTo>
                          <a:pt x="54" y="12"/>
                        </a:lnTo>
                        <a:lnTo>
                          <a:pt x="56" y="14"/>
                        </a:lnTo>
                        <a:lnTo>
                          <a:pt x="56" y="20"/>
                        </a:lnTo>
                        <a:lnTo>
                          <a:pt x="56" y="26"/>
                        </a:lnTo>
                        <a:lnTo>
                          <a:pt x="56" y="28"/>
                        </a:lnTo>
                        <a:lnTo>
                          <a:pt x="56" y="30"/>
                        </a:lnTo>
                        <a:lnTo>
                          <a:pt x="58" y="36"/>
                        </a:lnTo>
                        <a:lnTo>
                          <a:pt x="58" y="40"/>
                        </a:lnTo>
                        <a:lnTo>
                          <a:pt x="58" y="44"/>
                        </a:lnTo>
                        <a:lnTo>
                          <a:pt x="60" y="50"/>
                        </a:lnTo>
                        <a:lnTo>
                          <a:pt x="60" y="74"/>
                        </a:lnTo>
                        <a:lnTo>
                          <a:pt x="56" y="76"/>
                        </a:lnTo>
                        <a:lnTo>
                          <a:pt x="62" y="84"/>
                        </a:lnTo>
                        <a:lnTo>
                          <a:pt x="70" y="92"/>
                        </a:lnTo>
                        <a:lnTo>
                          <a:pt x="68" y="9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40" name="îṧľïde"/>
                  <p:cNvSpPr/>
                  <p:nvPr/>
                </p:nvSpPr>
                <p:spPr bwMode="auto">
                  <a:xfrm>
                    <a:off x="4336847" y="3530018"/>
                    <a:ext cx="50957" cy="154117"/>
                  </a:xfrm>
                  <a:custGeom>
                    <a:avLst/>
                    <a:gdLst>
                      <a:gd name="T0" fmla="*/ 2147483647 w 30"/>
                      <a:gd name="T1" fmla="*/ 2147483647 h 92"/>
                      <a:gd name="T2" fmla="*/ 2147483647 w 30"/>
                      <a:gd name="T3" fmla="*/ 2147483647 h 92"/>
                      <a:gd name="T4" fmla="*/ 2147483647 w 30"/>
                      <a:gd name="T5" fmla="*/ 2147483647 h 92"/>
                      <a:gd name="T6" fmla="*/ 2147483647 w 30"/>
                      <a:gd name="T7" fmla="*/ 2147483647 h 92"/>
                      <a:gd name="T8" fmla="*/ 2147483647 w 30"/>
                      <a:gd name="T9" fmla="*/ 2147483647 h 92"/>
                      <a:gd name="T10" fmla="*/ 2147483647 w 30"/>
                      <a:gd name="T11" fmla="*/ 2147483647 h 92"/>
                      <a:gd name="T12" fmla="*/ 2147483647 w 30"/>
                      <a:gd name="T13" fmla="*/ 2147483647 h 92"/>
                      <a:gd name="T14" fmla="*/ 2147483647 w 30"/>
                      <a:gd name="T15" fmla="*/ 2147483647 h 92"/>
                      <a:gd name="T16" fmla="*/ 2147483647 w 30"/>
                      <a:gd name="T17" fmla="*/ 2147483647 h 92"/>
                      <a:gd name="T18" fmla="*/ 2147483647 w 30"/>
                      <a:gd name="T19" fmla="*/ 2147483647 h 92"/>
                      <a:gd name="T20" fmla="*/ 2147483647 w 30"/>
                      <a:gd name="T21" fmla="*/ 2147483647 h 92"/>
                      <a:gd name="T22" fmla="*/ 2147483647 w 30"/>
                      <a:gd name="T23" fmla="*/ 2147483647 h 92"/>
                      <a:gd name="T24" fmla="*/ 2147483647 w 30"/>
                      <a:gd name="T25" fmla="*/ 2147483647 h 92"/>
                      <a:gd name="T26" fmla="*/ 2147483647 w 30"/>
                      <a:gd name="T27" fmla="*/ 2147483647 h 92"/>
                      <a:gd name="T28" fmla="*/ 2147483647 w 30"/>
                      <a:gd name="T29" fmla="*/ 2147483647 h 92"/>
                      <a:gd name="T30" fmla="*/ 0 w 30"/>
                      <a:gd name="T31" fmla="*/ 0 h 92"/>
                      <a:gd name="T32" fmla="*/ 2147483647 w 30"/>
                      <a:gd name="T33" fmla="*/ 0 h 92"/>
                      <a:gd name="T34" fmla="*/ 2147483647 w 30"/>
                      <a:gd name="T35" fmla="*/ 2147483647 h 92"/>
                      <a:gd name="T36" fmla="*/ 2147483647 w 30"/>
                      <a:gd name="T37" fmla="*/ 2147483647 h 92"/>
                      <a:gd name="T38" fmla="*/ 2147483647 w 30"/>
                      <a:gd name="T39" fmla="*/ 2147483647 h 92"/>
                      <a:gd name="T40" fmla="*/ 2147483647 w 30"/>
                      <a:gd name="T41" fmla="*/ 2147483647 h 92"/>
                      <a:gd name="T42" fmla="*/ 2147483647 w 30"/>
                      <a:gd name="T43" fmla="*/ 2147483647 h 92"/>
                      <a:gd name="T44" fmla="*/ 2147483647 w 30"/>
                      <a:gd name="T45" fmla="*/ 2147483647 h 92"/>
                      <a:gd name="T46" fmla="*/ 2147483647 w 30"/>
                      <a:gd name="T47" fmla="*/ 2147483647 h 92"/>
                      <a:gd name="T48" fmla="*/ 2147483647 w 30"/>
                      <a:gd name="T49" fmla="*/ 2147483647 h 92"/>
                      <a:gd name="T50" fmla="*/ 2147483647 w 30"/>
                      <a:gd name="T51" fmla="*/ 2147483647 h 92"/>
                      <a:gd name="T52" fmla="*/ 2147483647 w 30"/>
                      <a:gd name="T53" fmla="*/ 2147483647 h 92"/>
                      <a:gd name="T54" fmla="*/ 2147483647 w 30"/>
                      <a:gd name="T55" fmla="*/ 2147483647 h 92"/>
                      <a:gd name="T56" fmla="*/ 2147483647 w 30"/>
                      <a:gd name="T57" fmla="*/ 2147483647 h 92"/>
                      <a:gd name="T58" fmla="*/ 2147483647 w 30"/>
                      <a:gd name="T59" fmla="*/ 2147483647 h 92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w 30"/>
                      <a:gd name="T91" fmla="*/ 0 h 92"/>
                      <a:gd name="T92" fmla="*/ 30 w 30"/>
                      <a:gd name="T93" fmla="*/ 92 h 92"/>
                    </a:gdLst>
                    <a:ahLst/>
                    <a:cxnLst>
                      <a:cxn ang="T60">
                        <a:pos x="T0" y="T1"/>
                      </a:cxn>
                      <a:cxn ang="T61">
                        <a:pos x="T2" y="T3"/>
                      </a:cxn>
                      <a:cxn ang="T62">
                        <a:pos x="T4" y="T5"/>
                      </a:cxn>
                      <a:cxn ang="T63">
                        <a:pos x="T6" y="T7"/>
                      </a:cxn>
                      <a:cxn ang="T64">
                        <a:pos x="T8" y="T9"/>
                      </a:cxn>
                      <a:cxn ang="T65">
                        <a:pos x="T10" y="T11"/>
                      </a:cxn>
                      <a:cxn ang="T66">
                        <a:pos x="T12" y="T13"/>
                      </a:cxn>
                      <a:cxn ang="T67">
                        <a:pos x="T14" y="T15"/>
                      </a:cxn>
                      <a:cxn ang="T68">
                        <a:pos x="T16" y="T17"/>
                      </a:cxn>
                      <a:cxn ang="T69">
                        <a:pos x="T18" y="T19"/>
                      </a:cxn>
                      <a:cxn ang="T70">
                        <a:pos x="T20" y="T21"/>
                      </a:cxn>
                      <a:cxn ang="T71">
                        <a:pos x="T22" y="T23"/>
                      </a:cxn>
                      <a:cxn ang="T72">
                        <a:pos x="T24" y="T25"/>
                      </a:cxn>
                      <a:cxn ang="T73">
                        <a:pos x="T26" y="T27"/>
                      </a:cxn>
                      <a:cxn ang="T74">
                        <a:pos x="T28" y="T29"/>
                      </a:cxn>
                      <a:cxn ang="T75">
                        <a:pos x="T30" y="T31"/>
                      </a:cxn>
                      <a:cxn ang="T76">
                        <a:pos x="T32" y="T33"/>
                      </a:cxn>
                      <a:cxn ang="T77">
                        <a:pos x="T34" y="T35"/>
                      </a:cxn>
                      <a:cxn ang="T78">
                        <a:pos x="T36" y="T37"/>
                      </a:cxn>
                      <a:cxn ang="T79">
                        <a:pos x="T38" y="T39"/>
                      </a:cxn>
                      <a:cxn ang="T80">
                        <a:pos x="T40" y="T41"/>
                      </a:cxn>
                      <a:cxn ang="T81">
                        <a:pos x="T42" y="T43"/>
                      </a:cxn>
                      <a:cxn ang="T82">
                        <a:pos x="T44" y="T45"/>
                      </a:cxn>
                      <a:cxn ang="T83">
                        <a:pos x="T46" y="T47"/>
                      </a:cxn>
                      <a:cxn ang="T84">
                        <a:pos x="T48" y="T49"/>
                      </a:cxn>
                      <a:cxn ang="T85">
                        <a:pos x="T50" y="T51"/>
                      </a:cxn>
                      <a:cxn ang="T86">
                        <a:pos x="T52" y="T53"/>
                      </a:cxn>
                      <a:cxn ang="T87">
                        <a:pos x="T54" y="T55"/>
                      </a:cxn>
                      <a:cxn ang="T88">
                        <a:pos x="T56" y="T57"/>
                      </a:cxn>
                      <a:cxn ang="T89">
                        <a:pos x="T58" y="T59"/>
                      </a:cxn>
                    </a:cxnLst>
                    <a:rect l="T90" t="T91" r="T92" b="T93"/>
                    <a:pathLst>
                      <a:path w="30" h="92">
                        <a:moveTo>
                          <a:pt x="20" y="92"/>
                        </a:moveTo>
                        <a:lnTo>
                          <a:pt x="12" y="84"/>
                        </a:lnTo>
                        <a:lnTo>
                          <a:pt x="6" y="76"/>
                        </a:lnTo>
                        <a:lnTo>
                          <a:pt x="10" y="74"/>
                        </a:lnTo>
                        <a:lnTo>
                          <a:pt x="10" y="50"/>
                        </a:lnTo>
                        <a:lnTo>
                          <a:pt x="8" y="44"/>
                        </a:lnTo>
                        <a:lnTo>
                          <a:pt x="8" y="40"/>
                        </a:lnTo>
                        <a:lnTo>
                          <a:pt x="8" y="36"/>
                        </a:lnTo>
                        <a:lnTo>
                          <a:pt x="6" y="30"/>
                        </a:lnTo>
                        <a:lnTo>
                          <a:pt x="6" y="28"/>
                        </a:lnTo>
                        <a:lnTo>
                          <a:pt x="6" y="26"/>
                        </a:lnTo>
                        <a:lnTo>
                          <a:pt x="6" y="20"/>
                        </a:lnTo>
                        <a:lnTo>
                          <a:pt x="6" y="14"/>
                        </a:lnTo>
                        <a:lnTo>
                          <a:pt x="4" y="12"/>
                        </a:lnTo>
                        <a:lnTo>
                          <a:pt x="2" y="6"/>
                        </a:lnTo>
                        <a:lnTo>
                          <a:pt x="0" y="0"/>
                        </a:lnTo>
                        <a:lnTo>
                          <a:pt x="18" y="0"/>
                        </a:lnTo>
                        <a:lnTo>
                          <a:pt x="14" y="4"/>
                        </a:lnTo>
                        <a:lnTo>
                          <a:pt x="14" y="10"/>
                        </a:lnTo>
                        <a:lnTo>
                          <a:pt x="14" y="12"/>
                        </a:lnTo>
                        <a:lnTo>
                          <a:pt x="16" y="16"/>
                        </a:lnTo>
                        <a:lnTo>
                          <a:pt x="24" y="22"/>
                        </a:lnTo>
                        <a:lnTo>
                          <a:pt x="24" y="26"/>
                        </a:lnTo>
                        <a:lnTo>
                          <a:pt x="24" y="40"/>
                        </a:lnTo>
                        <a:lnTo>
                          <a:pt x="26" y="52"/>
                        </a:lnTo>
                        <a:lnTo>
                          <a:pt x="26" y="64"/>
                        </a:lnTo>
                        <a:lnTo>
                          <a:pt x="28" y="84"/>
                        </a:lnTo>
                        <a:lnTo>
                          <a:pt x="28" y="86"/>
                        </a:lnTo>
                        <a:lnTo>
                          <a:pt x="30" y="88"/>
                        </a:lnTo>
                        <a:lnTo>
                          <a:pt x="20" y="9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41" name="iṥḷîḑê"/>
                  <p:cNvSpPr/>
                  <p:nvPr/>
                </p:nvSpPr>
                <p:spPr bwMode="auto">
                  <a:xfrm>
                    <a:off x="4361637" y="3492189"/>
                    <a:ext cx="81255" cy="184939"/>
                  </a:xfrm>
                  <a:custGeom>
                    <a:avLst/>
                    <a:gdLst>
                      <a:gd name="T0" fmla="*/ 2147483647 w 46"/>
                      <a:gd name="T1" fmla="*/ 2147483647 h 110"/>
                      <a:gd name="T2" fmla="*/ 2147483647 w 46"/>
                      <a:gd name="T3" fmla="*/ 2147483647 h 110"/>
                      <a:gd name="T4" fmla="*/ 2147483647 w 46"/>
                      <a:gd name="T5" fmla="*/ 2147483647 h 110"/>
                      <a:gd name="T6" fmla="*/ 2147483647 w 46"/>
                      <a:gd name="T7" fmla="*/ 2147483647 h 110"/>
                      <a:gd name="T8" fmla="*/ 2147483647 w 46"/>
                      <a:gd name="T9" fmla="*/ 2147483647 h 110"/>
                      <a:gd name="T10" fmla="*/ 2147483647 w 46"/>
                      <a:gd name="T11" fmla="*/ 2147483647 h 110"/>
                      <a:gd name="T12" fmla="*/ 2147483647 w 46"/>
                      <a:gd name="T13" fmla="*/ 2147483647 h 110"/>
                      <a:gd name="T14" fmla="*/ 2147483647 w 46"/>
                      <a:gd name="T15" fmla="*/ 2147483647 h 110"/>
                      <a:gd name="T16" fmla="*/ 2147483647 w 46"/>
                      <a:gd name="T17" fmla="*/ 2147483647 h 110"/>
                      <a:gd name="T18" fmla="*/ 2147483647 w 46"/>
                      <a:gd name="T19" fmla="*/ 0 h 110"/>
                      <a:gd name="T20" fmla="*/ 2147483647 w 46"/>
                      <a:gd name="T21" fmla="*/ 2147483647 h 110"/>
                      <a:gd name="T22" fmla="*/ 2147483647 w 46"/>
                      <a:gd name="T23" fmla="*/ 0 h 110"/>
                      <a:gd name="T24" fmla="*/ 2147483647 w 46"/>
                      <a:gd name="T25" fmla="*/ 2147483647 h 110"/>
                      <a:gd name="T26" fmla="*/ 2147483647 w 46"/>
                      <a:gd name="T27" fmla="*/ 2147483647 h 110"/>
                      <a:gd name="T28" fmla="*/ 2147483647 w 46"/>
                      <a:gd name="T29" fmla="*/ 2147483647 h 110"/>
                      <a:gd name="T30" fmla="*/ 2147483647 w 46"/>
                      <a:gd name="T31" fmla="*/ 2147483647 h 110"/>
                      <a:gd name="T32" fmla="*/ 2147483647 w 46"/>
                      <a:gd name="T33" fmla="*/ 2147483647 h 110"/>
                      <a:gd name="T34" fmla="*/ 2147483647 w 46"/>
                      <a:gd name="T35" fmla="*/ 2147483647 h 110"/>
                      <a:gd name="T36" fmla="*/ 2147483647 w 46"/>
                      <a:gd name="T37" fmla="*/ 2147483647 h 110"/>
                      <a:gd name="T38" fmla="*/ 0 w 46"/>
                      <a:gd name="T39" fmla="*/ 2147483647 h 110"/>
                      <a:gd name="T40" fmla="*/ 0 w 46"/>
                      <a:gd name="T41" fmla="*/ 2147483647 h 110"/>
                      <a:gd name="T42" fmla="*/ 0 w 46"/>
                      <a:gd name="T43" fmla="*/ 2147483647 h 110"/>
                      <a:gd name="T44" fmla="*/ 2147483647 w 46"/>
                      <a:gd name="T45" fmla="*/ 2147483647 h 110"/>
                      <a:gd name="T46" fmla="*/ 2147483647 w 46"/>
                      <a:gd name="T47" fmla="*/ 2147483647 h 110"/>
                      <a:gd name="T48" fmla="*/ 2147483647 w 46"/>
                      <a:gd name="T49" fmla="*/ 2147483647 h 110"/>
                      <a:gd name="T50" fmla="*/ 2147483647 w 46"/>
                      <a:gd name="T51" fmla="*/ 2147483647 h 110"/>
                      <a:gd name="T52" fmla="*/ 2147483647 w 46"/>
                      <a:gd name="T53" fmla="*/ 2147483647 h 110"/>
                      <a:gd name="T54" fmla="*/ 2147483647 w 46"/>
                      <a:gd name="T55" fmla="*/ 2147483647 h 110"/>
                      <a:gd name="T56" fmla="*/ 2147483647 w 46"/>
                      <a:gd name="T57" fmla="*/ 2147483647 h 110"/>
                      <a:gd name="T58" fmla="*/ 2147483647 w 46"/>
                      <a:gd name="T59" fmla="*/ 2147483647 h 110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w 46"/>
                      <a:gd name="T91" fmla="*/ 0 h 110"/>
                      <a:gd name="T92" fmla="*/ 46 w 46"/>
                      <a:gd name="T93" fmla="*/ 110 h 110"/>
                    </a:gdLst>
                    <a:ahLst/>
                    <a:cxnLst>
                      <a:cxn ang="T60">
                        <a:pos x="T0" y="T1"/>
                      </a:cxn>
                      <a:cxn ang="T61">
                        <a:pos x="T2" y="T3"/>
                      </a:cxn>
                      <a:cxn ang="T62">
                        <a:pos x="T4" y="T5"/>
                      </a:cxn>
                      <a:cxn ang="T63">
                        <a:pos x="T6" y="T7"/>
                      </a:cxn>
                      <a:cxn ang="T64">
                        <a:pos x="T8" y="T9"/>
                      </a:cxn>
                      <a:cxn ang="T65">
                        <a:pos x="T10" y="T11"/>
                      </a:cxn>
                      <a:cxn ang="T66">
                        <a:pos x="T12" y="T13"/>
                      </a:cxn>
                      <a:cxn ang="T67">
                        <a:pos x="T14" y="T15"/>
                      </a:cxn>
                      <a:cxn ang="T68">
                        <a:pos x="T16" y="T17"/>
                      </a:cxn>
                      <a:cxn ang="T69">
                        <a:pos x="T18" y="T19"/>
                      </a:cxn>
                      <a:cxn ang="T70">
                        <a:pos x="T20" y="T21"/>
                      </a:cxn>
                      <a:cxn ang="T71">
                        <a:pos x="T22" y="T23"/>
                      </a:cxn>
                      <a:cxn ang="T72">
                        <a:pos x="T24" y="T25"/>
                      </a:cxn>
                      <a:cxn ang="T73">
                        <a:pos x="T26" y="T27"/>
                      </a:cxn>
                      <a:cxn ang="T74">
                        <a:pos x="T28" y="T29"/>
                      </a:cxn>
                      <a:cxn ang="T75">
                        <a:pos x="T30" y="T31"/>
                      </a:cxn>
                      <a:cxn ang="T76">
                        <a:pos x="T32" y="T33"/>
                      </a:cxn>
                      <a:cxn ang="T77">
                        <a:pos x="T34" y="T35"/>
                      </a:cxn>
                      <a:cxn ang="T78">
                        <a:pos x="T36" y="T37"/>
                      </a:cxn>
                      <a:cxn ang="T79">
                        <a:pos x="T38" y="T39"/>
                      </a:cxn>
                      <a:cxn ang="T80">
                        <a:pos x="T40" y="T41"/>
                      </a:cxn>
                      <a:cxn ang="T81">
                        <a:pos x="T42" y="T43"/>
                      </a:cxn>
                      <a:cxn ang="T82">
                        <a:pos x="T44" y="T45"/>
                      </a:cxn>
                      <a:cxn ang="T83">
                        <a:pos x="T46" y="T47"/>
                      </a:cxn>
                      <a:cxn ang="T84">
                        <a:pos x="T48" y="T49"/>
                      </a:cxn>
                      <a:cxn ang="T85">
                        <a:pos x="T50" y="T51"/>
                      </a:cxn>
                      <a:cxn ang="T86">
                        <a:pos x="T52" y="T53"/>
                      </a:cxn>
                      <a:cxn ang="T87">
                        <a:pos x="T54" y="T55"/>
                      </a:cxn>
                      <a:cxn ang="T88">
                        <a:pos x="T56" y="T57"/>
                      </a:cxn>
                      <a:cxn ang="T89">
                        <a:pos x="T58" y="T59"/>
                      </a:cxn>
                    </a:cxnLst>
                    <a:rect l="T90" t="T91" r="T92" b="T93"/>
                    <a:pathLst>
                      <a:path w="46" h="110">
                        <a:moveTo>
                          <a:pt x="16" y="110"/>
                        </a:moveTo>
                        <a:lnTo>
                          <a:pt x="30" y="104"/>
                        </a:lnTo>
                        <a:lnTo>
                          <a:pt x="30" y="60"/>
                        </a:lnTo>
                        <a:lnTo>
                          <a:pt x="40" y="46"/>
                        </a:lnTo>
                        <a:lnTo>
                          <a:pt x="44" y="36"/>
                        </a:lnTo>
                        <a:lnTo>
                          <a:pt x="46" y="30"/>
                        </a:lnTo>
                        <a:lnTo>
                          <a:pt x="44" y="18"/>
                        </a:lnTo>
                        <a:lnTo>
                          <a:pt x="40" y="10"/>
                        </a:lnTo>
                        <a:lnTo>
                          <a:pt x="34" y="6"/>
                        </a:lnTo>
                        <a:lnTo>
                          <a:pt x="30" y="0"/>
                        </a:lnTo>
                        <a:lnTo>
                          <a:pt x="20" y="2"/>
                        </a:lnTo>
                        <a:lnTo>
                          <a:pt x="20" y="0"/>
                        </a:lnTo>
                        <a:lnTo>
                          <a:pt x="20" y="6"/>
                        </a:lnTo>
                        <a:lnTo>
                          <a:pt x="20" y="8"/>
                        </a:lnTo>
                        <a:lnTo>
                          <a:pt x="20" y="10"/>
                        </a:lnTo>
                        <a:lnTo>
                          <a:pt x="12" y="14"/>
                        </a:lnTo>
                        <a:lnTo>
                          <a:pt x="6" y="16"/>
                        </a:lnTo>
                        <a:lnTo>
                          <a:pt x="4" y="18"/>
                        </a:lnTo>
                        <a:lnTo>
                          <a:pt x="4" y="22"/>
                        </a:lnTo>
                        <a:lnTo>
                          <a:pt x="0" y="26"/>
                        </a:lnTo>
                        <a:lnTo>
                          <a:pt x="0" y="32"/>
                        </a:lnTo>
                        <a:lnTo>
                          <a:pt x="0" y="34"/>
                        </a:lnTo>
                        <a:lnTo>
                          <a:pt x="2" y="38"/>
                        </a:lnTo>
                        <a:lnTo>
                          <a:pt x="10" y="44"/>
                        </a:lnTo>
                        <a:lnTo>
                          <a:pt x="10" y="48"/>
                        </a:lnTo>
                        <a:lnTo>
                          <a:pt x="10" y="62"/>
                        </a:lnTo>
                        <a:lnTo>
                          <a:pt x="12" y="74"/>
                        </a:lnTo>
                        <a:lnTo>
                          <a:pt x="12" y="86"/>
                        </a:lnTo>
                        <a:lnTo>
                          <a:pt x="14" y="106"/>
                        </a:lnTo>
                        <a:lnTo>
                          <a:pt x="16" y="11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42" name="ïṡḻíďe"/>
                  <p:cNvSpPr/>
                  <p:nvPr/>
                </p:nvSpPr>
                <p:spPr bwMode="auto">
                  <a:xfrm>
                    <a:off x="4413971" y="3443152"/>
                    <a:ext cx="329154" cy="290018"/>
                  </a:xfrm>
                  <a:custGeom>
                    <a:avLst/>
                    <a:gdLst>
                      <a:gd name="T0" fmla="*/ 2147483647 w 189"/>
                      <a:gd name="T1" fmla="*/ 2147483647 h 174"/>
                      <a:gd name="T2" fmla="*/ 2147483647 w 189"/>
                      <a:gd name="T3" fmla="*/ 2147483647 h 174"/>
                      <a:gd name="T4" fmla="*/ 2147483647 w 189"/>
                      <a:gd name="T5" fmla="*/ 2147483647 h 174"/>
                      <a:gd name="T6" fmla="*/ 2147483647 w 189"/>
                      <a:gd name="T7" fmla="*/ 2147483647 h 174"/>
                      <a:gd name="T8" fmla="*/ 2147483647 w 189"/>
                      <a:gd name="T9" fmla="*/ 2147483647 h 174"/>
                      <a:gd name="T10" fmla="*/ 0 w 189"/>
                      <a:gd name="T11" fmla="*/ 2147483647 h 174"/>
                      <a:gd name="T12" fmla="*/ 2147483647 w 189"/>
                      <a:gd name="T13" fmla="*/ 2147483647 h 174"/>
                      <a:gd name="T14" fmla="*/ 2147483647 w 189"/>
                      <a:gd name="T15" fmla="*/ 2147483647 h 174"/>
                      <a:gd name="T16" fmla="*/ 2147483647 w 189"/>
                      <a:gd name="T17" fmla="*/ 2147483647 h 174"/>
                      <a:gd name="T18" fmla="*/ 2147483647 w 189"/>
                      <a:gd name="T19" fmla="*/ 2147483647 h 174"/>
                      <a:gd name="T20" fmla="*/ 2147483647 w 189"/>
                      <a:gd name="T21" fmla="*/ 0 h 174"/>
                      <a:gd name="T22" fmla="*/ 2147483647 w 189"/>
                      <a:gd name="T23" fmla="*/ 0 h 174"/>
                      <a:gd name="T24" fmla="*/ 2147483647 w 189"/>
                      <a:gd name="T25" fmla="*/ 2147483647 h 174"/>
                      <a:gd name="T26" fmla="*/ 2147483647 w 189"/>
                      <a:gd name="T27" fmla="*/ 2147483647 h 174"/>
                      <a:gd name="T28" fmla="*/ 2147483647 w 189"/>
                      <a:gd name="T29" fmla="*/ 2147483647 h 174"/>
                      <a:gd name="T30" fmla="*/ 2147483647 w 189"/>
                      <a:gd name="T31" fmla="*/ 2147483647 h 174"/>
                      <a:gd name="T32" fmla="*/ 2147483647 w 189"/>
                      <a:gd name="T33" fmla="*/ 2147483647 h 174"/>
                      <a:gd name="T34" fmla="*/ 2147483647 w 189"/>
                      <a:gd name="T35" fmla="*/ 2147483647 h 174"/>
                      <a:gd name="T36" fmla="*/ 2147483647 w 189"/>
                      <a:gd name="T37" fmla="*/ 2147483647 h 174"/>
                      <a:gd name="T38" fmla="*/ 2147483647 w 189"/>
                      <a:gd name="T39" fmla="*/ 2147483647 h 174"/>
                      <a:gd name="T40" fmla="*/ 2147483647 w 189"/>
                      <a:gd name="T41" fmla="*/ 2147483647 h 174"/>
                      <a:gd name="T42" fmla="*/ 2147483647 w 189"/>
                      <a:gd name="T43" fmla="*/ 2147483647 h 174"/>
                      <a:gd name="T44" fmla="*/ 2147483647 w 189"/>
                      <a:gd name="T45" fmla="*/ 2147483647 h 174"/>
                      <a:gd name="T46" fmla="*/ 2147483647 w 189"/>
                      <a:gd name="T47" fmla="*/ 0 h 174"/>
                      <a:gd name="T48" fmla="*/ 2147483647 w 189"/>
                      <a:gd name="T49" fmla="*/ 2147483647 h 174"/>
                      <a:gd name="T50" fmla="*/ 2147483647 w 189"/>
                      <a:gd name="T51" fmla="*/ 2147483647 h 174"/>
                      <a:gd name="T52" fmla="*/ 2147483647 w 189"/>
                      <a:gd name="T53" fmla="*/ 2147483647 h 174"/>
                      <a:gd name="T54" fmla="*/ 2147483647 w 189"/>
                      <a:gd name="T55" fmla="*/ 2147483647 h 174"/>
                      <a:gd name="T56" fmla="*/ 2147483647 w 189"/>
                      <a:gd name="T57" fmla="*/ 2147483647 h 174"/>
                      <a:gd name="T58" fmla="*/ 2147483647 w 189"/>
                      <a:gd name="T59" fmla="*/ 2147483647 h 174"/>
                      <a:gd name="T60" fmla="*/ 2147483647 w 189"/>
                      <a:gd name="T61" fmla="*/ 2147483647 h 174"/>
                      <a:gd name="T62" fmla="*/ 2147483647 w 189"/>
                      <a:gd name="T63" fmla="*/ 2147483647 h 174"/>
                      <a:gd name="T64" fmla="*/ 2147483647 w 189"/>
                      <a:gd name="T65" fmla="*/ 2147483647 h 174"/>
                      <a:gd name="T66" fmla="*/ 2147483647 w 189"/>
                      <a:gd name="T67" fmla="*/ 2147483647 h 174"/>
                      <a:gd name="T68" fmla="*/ 2147483647 w 189"/>
                      <a:gd name="T69" fmla="*/ 2147483647 h 174"/>
                      <a:gd name="T70" fmla="*/ 2147483647 w 189"/>
                      <a:gd name="T71" fmla="*/ 2147483647 h 174"/>
                      <a:gd name="T72" fmla="*/ 2147483647 w 189"/>
                      <a:gd name="T73" fmla="*/ 2147483647 h 174"/>
                      <a:gd name="T74" fmla="*/ 2147483647 w 189"/>
                      <a:gd name="T75" fmla="*/ 2147483647 h 174"/>
                      <a:gd name="T76" fmla="*/ 2147483647 w 189"/>
                      <a:gd name="T77" fmla="*/ 2147483647 h 174"/>
                      <a:gd name="T78" fmla="*/ 2147483647 w 189"/>
                      <a:gd name="T79" fmla="*/ 2147483647 h 174"/>
                      <a:gd name="T80" fmla="*/ 2147483647 w 189"/>
                      <a:gd name="T81" fmla="*/ 2147483647 h 174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189"/>
                      <a:gd name="T124" fmla="*/ 0 h 174"/>
                      <a:gd name="T125" fmla="*/ 189 w 189"/>
                      <a:gd name="T126" fmla="*/ 174 h 174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189" h="174">
                        <a:moveTo>
                          <a:pt x="90" y="168"/>
                        </a:moveTo>
                        <a:lnTo>
                          <a:pt x="74" y="170"/>
                        </a:lnTo>
                        <a:lnTo>
                          <a:pt x="58" y="174"/>
                        </a:lnTo>
                        <a:lnTo>
                          <a:pt x="52" y="172"/>
                        </a:lnTo>
                        <a:lnTo>
                          <a:pt x="46" y="166"/>
                        </a:lnTo>
                        <a:lnTo>
                          <a:pt x="40" y="152"/>
                        </a:lnTo>
                        <a:lnTo>
                          <a:pt x="36" y="146"/>
                        </a:lnTo>
                        <a:lnTo>
                          <a:pt x="32" y="138"/>
                        </a:lnTo>
                        <a:lnTo>
                          <a:pt x="24" y="134"/>
                        </a:lnTo>
                        <a:lnTo>
                          <a:pt x="18" y="132"/>
                        </a:lnTo>
                        <a:lnTo>
                          <a:pt x="0" y="134"/>
                        </a:lnTo>
                        <a:lnTo>
                          <a:pt x="0" y="90"/>
                        </a:lnTo>
                        <a:lnTo>
                          <a:pt x="10" y="76"/>
                        </a:lnTo>
                        <a:lnTo>
                          <a:pt x="14" y="66"/>
                        </a:lnTo>
                        <a:lnTo>
                          <a:pt x="16" y="60"/>
                        </a:lnTo>
                        <a:lnTo>
                          <a:pt x="14" y="48"/>
                        </a:lnTo>
                        <a:lnTo>
                          <a:pt x="10" y="40"/>
                        </a:lnTo>
                        <a:lnTo>
                          <a:pt x="14" y="26"/>
                        </a:lnTo>
                        <a:lnTo>
                          <a:pt x="18" y="12"/>
                        </a:lnTo>
                        <a:lnTo>
                          <a:pt x="22" y="8"/>
                        </a:lnTo>
                        <a:lnTo>
                          <a:pt x="28" y="4"/>
                        </a:lnTo>
                        <a:lnTo>
                          <a:pt x="34" y="0"/>
                        </a:lnTo>
                        <a:lnTo>
                          <a:pt x="44" y="0"/>
                        </a:lnTo>
                        <a:lnTo>
                          <a:pt x="46" y="0"/>
                        </a:lnTo>
                        <a:lnTo>
                          <a:pt x="50" y="2"/>
                        </a:lnTo>
                        <a:lnTo>
                          <a:pt x="56" y="8"/>
                        </a:lnTo>
                        <a:lnTo>
                          <a:pt x="62" y="12"/>
                        </a:lnTo>
                        <a:lnTo>
                          <a:pt x="64" y="14"/>
                        </a:lnTo>
                        <a:lnTo>
                          <a:pt x="68" y="16"/>
                        </a:lnTo>
                        <a:lnTo>
                          <a:pt x="72" y="14"/>
                        </a:lnTo>
                        <a:lnTo>
                          <a:pt x="72" y="12"/>
                        </a:lnTo>
                        <a:lnTo>
                          <a:pt x="74" y="10"/>
                        </a:lnTo>
                        <a:lnTo>
                          <a:pt x="78" y="10"/>
                        </a:lnTo>
                        <a:lnTo>
                          <a:pt x="86" y="10"/>
                        </a:lnTo>
                        <a:lnTo>
                          <a:pt x="90" y="14"/>
                        </a:lnTo>
                        <a:lnTo>
                          <a:pt x="94" y="16"/>
                        </a:lnTo>
                        <a:lnTo>
                          <a:pt x="100" y="18"/>
                        </a:lnTo>
                        <a:lnTo>
                          <a:pt x="108" y="16"/>
                        </a:lnTo>
                        <a:lnTo>
                          <a:pt x="114" y="12"/>
                        </a:lnTo>
                        <a:lnTo>
                          <a:pt x="120" y="10"/>
                        </a:lnTo>
                        <a:lnTo>
                          <a:pt x="128" y="8"/>
                        </a:lnTo>
                        <a:lnTo>
                          <a:pt x="134" y="8"/>
                        </a:lnTo>
                        <a:lnTo>
                          <a:pt x="138" y="10"/>
                        </a:lnTo>
                        <a:lnTo>
                          <a:pt x="142" y="10"/>
                        </a:lnTo>
                        <a:lnTo>
                          <a:pt x="151" y="12"/>
                        </a:lnTo>
                        <a:lnTo>
                          <a:pt x="155" y="10"/>
                        </a:lnTo>
                        <a:lnTo>
                          <a:pt x="161" y="8"/>
                        </a:lnTo>
                        <a:lnTo>
                          <a:pt x="171" y="0"/>
                        </a:lnTo>
                        <a:lnTo>
                          <a:pt x="175" y="6"/>
                        </a:lnTo>
                        <a:lnTo>
                          <a:pt x="179" y="10"/>
                        </a:lnTo>
                        <a:lnTo>
                          <a:pt x="183" y="22"/>
                        </a:lnTo>
                        <a:lnTo>
                          <a:pt x="185" y="26"/>
                        </a:lnTo>
                        <a:lnTo>
                          <a:pt x="189" y="30"/>
                        </a:lnTo>
                        <a:lnTo>
                          <a:pt x="187" y="46"/>
                        </a:lnTo>
                        <a:lnTo>
                          <a:pt x="183" y="46"/>
                        </a:lnTo>
                        <a:lnTo>
                          <a:pt x="179" y="46"/>
                        </a:lnTo>
                        <a:lnTo>
                          <a:pt x="175" y="60"/>
                        </a:lnTo>
                        <a:lnTo>
                          <a:pt x="171" y="70"/>
                        </a:lnTo>
                        <a:lnTo>
                          <a:pt x="165" y="82"/>
                        </a:lnTo>
                        <a:lnTo>
                          <a:pt x="161" y="92"/>
                        </a:lnTo>
                        <a:lnTo>
                          <a:pt x="159" y="94"/>
                        </a:lnTo>
                        <a:lnTo>
                          <a:pt x="157" y="96"/>
                        </a:lnTo>
                        <a:lnTo>
                          <a:pt x="155" y="98"/>
                        </a:lnTo>
                        <a:lnTo>
                          <a:pt x="153" y="98"/>
                        </a:lnTo>
                        <a:lnTo>
                          <a:pt x="151" y="108"/>
                        </a:lnTo>
                        <a:lnTo>
                          <a:pt x="146" y="120"/>
                        </a:lnTo>
                        <a:lnTo>
                          <a:pt x="142" y="130"/>
                        </a:lnTo>
                        <a:lnTo>
                          <a:pt x="138" y="134"/>
                        </a:lnTo>
                        <a:lnTo>
                          <a:pt x="134" y="136"/>
                        </a:lnTo>
                        <a:lnTo>
                          <a:pt x="132" y="134"/>
                        </a:lnTo>
                        <a:lnTo>
                          <a:pt x="130" y="132"/>
                        </a:lnTo>
                        <a:lnTo>
                          <a:pt x="128" y="124"/>
                        </a:lnTo>
                        <a:lnTo>
                          <a:pt x="122" y="126"/>
                        </a:lnTo>
                        <a:lnTo>
                          <a:pt x="116" y="130"/>
                        </a:lnTo>
                        <a:lnTo>
                          <a:pt x="110" y="134"/>
                        </a:lnTo>
                        <a:lnTo>
                          <a:pt x="104" y="138"/>
                        </a:lnTo>
                        <a:lnTo>
                          <a:pt x="100" y="146"/>
                        </a:lnTo>
                        <a:lnTo>
                          <a:pt x="98" y="150"/>
                        </a:lnTo>
                        <a:lnTo>
                          <a:pt x="96" y="158"/>
                        </a:lnTo>
                        <a:lnTo>
                          <a:pt x="96" y="168"/>
                        </a:lnTo>
                        <a:lnTo>
                          <a:pt x="94" y="168"/>
                        </a:lnTo>
                        <a:lnTo>
                          <a:pt x="90" y="16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43" name="iṥlïḍê"/>
                  <p:cNvSpPr/>
                  <p:nvPr/>
                </p:nvSpPr>
                <p:spPr bwMode="auto">
                  <a:xfrm>
                    <a:off x="4570973" y="3458564"/>
                    <a:ext cx="221732" cy="347463"/>
                  </a:xfrm>
                  <a:custGeom>
                    <a:avLst/>
                    <a:gdLst>
                      <a:gd name="T0" fmla="*/ 2147483647 w 127"/>
                      <a:gd name="T1" fmla="*/ 2147483647 h 208"/>
                      <a:gd name="T2" fmla="*/ 2147483647 w 127"/>
                      <a:gd name="T3" fmla="*/ 2147483647 h 208"/>
                      <a:gd name="T4" fmla="*/ 2147483647 w 127"/>
                      <a:gd name="T5" fmla="*/ 2147483647 h 208"/>
                      <a:gd name="T6" fmla="*/ 2147483647 w 127"/>
                      <a:gd name="T7" fmla="*/ 2147483647 h 208"/>
                      <a:gd name="T8" fmla="*/ 2147483647 w 127"/>
                      <a:gd name="T9" fmla="*/ 2147483647 h 208"/>
                      <a:gd name="T10" fmla="*/ 2147483647 w 127"/>
                      <a:gd name="T11" fmla="*/ 2147483647 h 208"/>
                      <a:gd name="T12" fmla="*/ 2147483647 w 127"/>
                      <a:gd name="T13" fmla="*/ 2147483647 h 208"/>
                      <a:gd name="T14" fmla="*/ 2147483647 w 127"/>
                      <a:gd name="T15" fmla="*/ 2147483647 h 208"/>
                      <a:gd name="T16" fmla="*/ 2147483647 w 127"/>
                      <a:gd name="T17" fmla="*/ 2147483647 h 208"/>
                      <a:gd name="T18" fmla="*/ 2147483647 w 127"/>
                      <a:gd name="T19" fmla="*/ 2147483647 h 208"/>
                      <a:gd name="T20" fmla="*/ 2147483647 w 127"/>
                      <a:gd name="T21" fmla="*/ 2147483647 h 208"/>
                      <a:gd name="T22" fmla="*/ 2147483647 w 127"/>
                      <a:gd name="T23" fmla="*/ 2147483647 h 208"/>
                      <a:gd name="T24" fmla="*/ 2147483647 w 127"/>
                      <a:gd name="T25" fmla="*/ 2147483647 h 208"/>
                      <a:gd name="T26" fmla="*/ 2147483647 w 127"/>
                      <a:gd name="T27" fmla="*/ 2147483647 h 208"/>
                      <a:gd name="T28" fmla="*/ 2147483647 w 127"/>
                      <a:gd name="T29" fmla="*/ 2147483647 h 208"/>
                      <a:gd name="T30" fmla="*/ 2147483647 w 127"/>
                      <a:gd name="T31" fmla="*/ 2147483647 h 208"/>
                      <a:gd name="T32" fmla="*/ 2147483647 w 127"/>
                      <a:gd name="T33" fmla="*/ 2147483647 h 208"/>
                      <a:gd name="T34" fmla="*/ 2147483647 w 127"/>
                      <a:gd name="T35" fmla="*/ 2147483647 h 208"/>
                      <a:gd name="T36" fmla="*/ 2147483647 w 127"/>
                      <a:gd name="T37" fmla="*/ 2147483647 h 208"/>
                      <a:gd name="T38" fmla="*/ 2147483647 w 127"/>
                      <a:gd name="T39" fmla="*/ 2147483647 h 208"/>
                      <a:gd name="T40" fmla="*/ 2147483647 w 127"/>
                      <a:gd name="T41" fmla="*/ 2147483647 h 208"/>
                      <a:gd name="T42" fmla="*/ 2147483647 w 127"/>
                      <a:gd name="T43" fmla="*/ 2147483647 h 208"/>
                      <a:gd name="T44" fmla="*/ 2147483647 w 127"/>
                      <a:gd name="T45" fmla="*/ 2147483647 h 208"/>
                      <a:gd name="T46" fmla="*/ 2147483647 w 127"/>
                      <a:gd name="T47" fmla="*/ 2147483647 h 208"/>
                      <a:gd name="T48" fmla="*/ 2147483647 w 127"/>
                      <a:gd name="T49" fmla="*/ 2147483647 h 208"/>
                      <a:gd name="T50" fmla="*/ 2147483647 w 127"/>
                      <a:gd name="T51" fmla="*/ 2147483647 h 208"/>
                      <a:gd name="T52" fmla="*/ 2147483647 w 127"/>
                      <a:gd name="T53" fmla="*/ 2147483647 h 208"/>
                      <a:gd name="T54" fmla="*/ 2147483647 w 127"/>
                      <a:gd name="T55" fmla="*/ 2147483647 h 208"/>
                      <a:gd name="T56" fmla="*/ 2147483647 w 127"/>
                      <a:gd name="T57" fmla="*/ 2147483647 h 208"/>
                      <a:gd name="T58" fmla="*/ 2147483647 w 127"/>
                      <a:gd name="T59" fmla="*/ 2147483647 h 208"/>
                      <a:gd name="T60" fmla="*/ 2147483647 w 127"/>
                      <a:gd name="T61" fmla="*/ 2147483647 h 208"/>
                      <a:gd name="T62" fmla="*/ 2147483647 w 127"/>
                      <a:gd name="T63" fmla="*/ 2147483647 h 208"/>
                      <a:gd name="T64" fmla="*/ 2147483647 w 127"/>
                      <a:gd name="T65" fmla="*/ 2147483647 h 208"/>
                      <a:gd name="T66" fmla="*/ 2147483647 w 127"/>
                      <a:gd name="T67" fmla="*/ 2147483647 h 208"/>
                      <a:gd name="T68" fmla="*/ 2147483647 w 127"/>
                      <a:gd name="T69" fmla="*/ 2147483647 h 208"/>
                      <a:gd name="T70" fmla="*/ 2147483647 w 127"/>
                      <a:gd name="T71" fmla="*/ 2147483647 h 208"/>
                      <a:gd name="T72" fmla="*/ 2147483647 w 127"/>
                      <a:gd name="T73" fmla="*/ 2147483647 h 208"/>
                      <a:gd name="T74" fmla="*/ 2147483647 w 127"/>
                      <a:gd name="T75" fmla="*/ 2147483647 h 208"/>
                      <a:gd name="T76" fmla="*/ 0 w 127"/>
                      <a:gd name="T77" fmla="*/ 2147483647 h 208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w 127"/>
                      <a:gd name="T118" fmla="*/ 0 h 208"/>
                      <a:gd name="T119" fmla="*/ 127 w 127"/>
                      <a:gd name="T120" fmla="*/ 208 h 208"/>
                    </a:gdLst>
                    <a:ahLst/>
                    <a:cxnLst>
                      <a:cxn ang="T78">
                        <a:pos x="T0" y="T1"/>
                      </a:cxn>
                      <a:cxn ang="T79">
                        <a:pos x="T2" y="T3"/>
                      </a:cxn>
                      <a:cxn ang="T80">
                        <a:pos x="T4" y="T5"/>
                      </a:cxn>
                      <a:cxn ang="T81">
                        <a:pos x="T6" y="T7"/>
                      </a:cxn>
                      <a:cxn ang="T82">
                        <a:pos x="T8" y="T9"/>
                      </a:cxn>
                      <a:cxn ang="T83">
                        <a:pos x="T10" y="T11"/>
                      </a:cxn>
                      <a:cxn ang="T84">
                        <a:pos x="T12" y="T13"/>
                      </a:cxn>
                      <a:cxn ang="T85">
                        <a:pos x="T14" y="T15"/>
                      </a:cxn>
                      <a:cxn ang="T86">
                        <a:pos x="T16" y="T17"/>
                      </a:cxn>
                      <a:cxn ang="T87">
                        <a:pos x="T18" y="T19"/>
                      </a:cxn>
                      <a:cxn ang="T88">
                        <a:pos x="T20" y="T21"/>
                      </a:cxn>
                      <a:cxn ang="T89">
                        <a:pos x="T22" y="T23"/>
                      </a:cxn>
                      <a:cxn ang="T90">
                        <a:pos x="T24" y="T25"/>
                      </a:cxn>
                      <a:cxn ang="T91">
                        <a:pos x="T26" y="T27"/>
                      </a:cxn>
                      <a:cxn ang="T92">
                        <a:pos x="T28" y="T29"/>
                      </a:cxn>
                      <a:cxn ang="T93">
                        <a:pos x="T30" y="T31"/>
                      </a:cxn>
                      <a:cxn ang="T94">
                        <a:pos x="T32" y="T33"/>
                      </a:cxn>
                      <a:cxn ang="T95">
                        <a:pos x="T34" y="T35"/>
                      </a:cxn>
                      <a:cxn ang="T96">
                        <a:pos x="T36" y="T37"/>
                      </a:cxn>
                      <a:cxn ang="T97">
                        <a:pos x="T38" y="T39"/>
                      </a:cxn>
                      <a:cxn ang="T98">
                        <a:pos x="T40" y="T41"/>
                      </a:cxn>
                      <a:cxn ang="T99">
                        <a:pos x="T42" y="T43"/>
                      </a:cxn>
                      <a:cxn ang="T100">
                        <a:pos x="T44" y="T45"/>
                      </a:cxn>
                      <a:cxn ang="T101">
                        <a:pos x="T46" y="T47"/>
                      </a:cxn>
                      <a:cxn ang="T102">
                        <a:pos x="T48" y="T49"/>
                      </a:cxn>
                      <a:cxn ang="T103">
                        <a:pos x="T50" y="T51"/>
                      </a:cxn>
                      <a:cxn ang="T104">
                        <a:pos x="T52" y="T53"/>
                      </a:cxn>
                      <a:cxn ang="T105">
                        <a:pos x="T54" y="T55"/>
                      </a:cxn>
                      <a:cxn ang="T106">
                        <a:pos x="T56" y="T57"/>
                      </a:cxn>
                      <a:cxn ang="T107">
                        <a:pos x="T58" y="T59"/>
                      </a:cxn>
                      <a:cxn ang="T108">
                        <a:pos x="T60" y="T61"/>
                      </a:cxn>
                      <a:cxn ang="T109">
                        <a:pos x="T62" y="T63"/>
                      </a:cxn>
                      <a:cxn ang="T110">
                        <a:pos x="T64" y="T65"/>
                      </a:cxn>
                      <a:cxn ang="T111">
                        <a:pos x="T66" y="T67"/>
                      </a:cxn>
                      <a:cxn ang="T112">
                        <a:pos x="T68" y="T69"/>
                      </a:cxn>
                      <a:cxn ang="T113">
                        <a:pos x="T70" y="T71"/>
                      </a:cxn>
                      <a:cxn ang="T114">
                        <a:pos x="T72" y="T73"/>
                      </a:cxn>
                      <a:cxn ang="T115">
                        <a:pos x="T74" y="T75"/>
                      </a:cxn>
                      <a:cxn ang="T116">
                        <a:pos x="T76" y="T77"/>
                      </a:cxn>
                    </a:cxnLst>
                    <a:rect l="T117" t="T118" r="T119" b="T120"/>
                    <a:pathLst>
                      <a:path w="127" h="208">
                        <a:moveTo>
                          <a:pt x="6" y="158"/>
                        </a:moveTo>
                        <a:lnTo>
                          <a:pt x="6" y="148"/>
                        </a:lnTo>
                        <a:lnTo>
                          <a:pt x="8" y="140"/>
                        </a:lnTo>
                        <a:lnTo>
                          <a:pt x="10" y="136"/>
                        </a:lnTo>
                        <a:lnTo>
                          <a:pt x="14" y="128"/>
                        </a:lnTo>
                        <a:lnTo>
                          <a:pt x="20" y="124"/>
                        </a:lnTo>
                        <a:lnTo>
                          <a:pt x="26" y="120"/>
                        </a:lnTo>
                        <a:lnTo>
                          <a:pt x="32" y="116"/>
                        </a:lnTo>
                        <a:lnTo>
                          <a:pt x="38" y="114"/>
                        </a:lnTo>
                        <a:lnTo>
                          <a:pt x="40" y="122"/>
                        </a:lnTo>
                        <a:lnTo>
                          <a:pt x="42" y="124"/>
                        </a:lnTo>
                        <a:lnTo>
                          <a:pt x="44" y="126"/>
                        </a:lnTo>
                        <a:lnTo>
                          <a:pt x="48" y="124"/>
                        </a:lnTo>
                        <a:lnTo>
                          <a:pt x="52" y="120"/>
                        </a:lnTo>
                        <a:lnTo>
                          <a:pt x="56" y="110"/>
                        </a:lnTo>
                        <a:lnTo>
                          <a:pt x="61" y="98"/>
                        </a:lnTo>
                        <a:lnTo>
                          <a:pt x="63" y="88"/>
                        </a:lnTo>
                        <a:lnTo>
                          <a:pt x="65" y="88"/>
                        </a:lnTo>
                        <a:lnTo>
                          <a:pt x="67" y="86"/>
                        </a:lnTo>
                        <a:lnTo>
                          <a:pt x="69" y="84"/>
                        </a:lnTo>
                        <a:lnTo>
                          <a:pt x="71" y="82"/>
                        </a:lnTo>
                        <a:lnTo>
                          <a:pt x="75" y="72"/>
                        </a:lnTo>
                        <a:lnTo>
                          <a:pt x="81" y="60"/>
                        </a:lnTo>
                        <a:lnTo>
                          <a:pt x="85" y="50"/>
                        </a:lnTo>
                        <a:lnTo>
                          <a:pt x="89" y="36"/>
                        </a:lnTo>
                        <a:lnTo>
                          <a:pt x="93" y="36"/>
                        </a:lnTo>
                        <a:lnTo>
                          <a:pt x="97" y="36"/>
                        </a:lnTo>
                        <a:lnTo>
                          <a:pt x="99" y="20"/>
                        </a:lnTo>
                        <a:lnTo>
                          <a:pt x="95" y="16"/>
                        </a:lnTo>
                        <a:lnTo>
                          <a:pt x="93" y="12"/>
                        </a:lnTo>
                        <a:lnTo>
                          <a:pt x="89" y="0"/>
                        </a:lnTo>
                        <a:lnTo>
                          <a:pt x="91" y="2"/>
                        </a:lnTo>
                        <a:lnTo>
                          <a:pt x="93" y="0"/>
                        </a:lnTo>
                        <a:lnTo>
                          <a:pt x="97" y="6"/>
                        </a:lnTo>
                        <a:lnTo>
                          <a:pt x="103" y="14"/>
                        </a:lnTo>
                        <a:lnTo>
                          <a:pt x="107" y="20"/>
                        </a:lnTo>
                        <a:lnTo>
                          <a:pt x="109" y="26"/>
                        </a:lnTo>
                        <a:lnTo>
                          <a:pt x="107" y="44"/>
                        </a:lnTo>
                        <a:lnTo>
                          <a:pt x="109" y="50"/>
                        </a:lnTo>
                        <a:lnTo>
                          <a:pt x="109" y="54"/>
                        </a:lnTo>
                        <a:lnTo>
                          <a:pt x="117" y="60"/>
                        </a:lnTo>
                        <a:lnTo>
                          <a:pt x="99" y="60"/>
                        </a:lnTo>
                        <a:lnTo>
                          <a:pt x="93" y="62"/>
                        </a:lnTo>
                        <a:lnTo>
                          <a:pt x="91" y="64"/>
                        </a:lnTo>
                        <a:lnTo>
                          <a:pt x="89" y="66"/>
                        </a:lnTo>
                        <a:lnTo>
                          <a:pt x="93" y="70"/>
                        </a:lnTo>
                        <a:lnTo>
                          <a:pt x="101" y="78"/>
                        </a:lnTo>
                        <a:lnTo>
                          <a:pt x="111" y="88"/>
                        </a:lnTo>
                        <a:lnTo>
                          <a:pt x="115" y="96"/>
                        </a:lnTo>
                        <a:lnTo>
                          <a:pt x="117" y="106"/>
                        </a:lnTo>
                        <a:lnTo>
                          <a:pt x="113" y="110"/>
                        </a:lnTo>
                        <a:lnTo>
                          <a:pt x="107" y="116"/>
                        </a:lnTo>
                        <a:lnTo>
                          <a:pt x="101" y="126"/>
                        </a:lnTo>
                        <a:lnTo>
                          <a:pt x="99" y="136"/>
                        </a:lnTo>
                        <a:lnTo>
                          <a:pt x="99" y="144"/>
                        </a:lnTo>
                        <a:lnTo>
                          <a:pt x="101" y="154"/>
                        </a:lnTo>
                        <a:lnTo>
                          <a:pt x="109" y="168"/>
                        </a:lnTo>
                        <a:lnTo>
                          <a:pt x="119" y="182"/>
                        </a:lnTo>
                        <a:lnTo>
                          <a:pt x="127" y="194"/>
                        </a:lnTo>
                        <a:lnTo>
                          <a:pt x="127" y="208"/>
                        </a:lnTo>
                        <a:lnTo>
                          <a:pt x="121" y="208"/>
                        </a:lnTo>
                        <a:lnTo>
                          <a:pt x="111" y="208"/>
                        </a:lnTo>
                        <a:lnTo>
                          <a:pt x="107" y="206"/>
                        </a:lnTo>
                        <a:lnTo>
                          <a:pt x="103" y="204"/>
                        </a:lnTo>
                        <a:lnTo>
                          <a:pt x="81" y="204"/>
                        </a:lnTo>
                        <a:lnTo>
                          <a:pt x="81" y="202"/>
                        </a:lnTo>
                        <a:lnTo>
                          <a:pt x="46" y="200"/>
                        </a:lnTo>
                        <a:lnTo>
                          <a:pt x="46" y="204"/>
                        </a:lnTo>
                        <a:lnTo>
                          <a:pt x="22" y="202"/>
                        </a:lnTo>
                        <a:lnTo>
                          <a:pt x="24" y="198"/>
                        </a:lnTo>
                        <a:lnTo>
                          <a:pt x="24" y="188"/>
                        </a:lnTo>
                        <a:lnTo>
                          <a:pt x="22" y="182"/>
                        </a:lnTo>
                        <a:lnTo>
                          <a:pt x="22" y="174"/>
                        </a:lnTo>
                        <a:lnTo>
                          <a:pt x="24" y="168"/>
                        </a:lnTo>
                        <a:lnTo>
                          <a:pt x="14" y="166"/>
                        </a:lnTo>
                        <a:lnTo>
                          <a:pt x="10" y="164"/>
                        </a:lnTo>
                        <a:lnTo>
                          <a:pt x="6" y="160"/>
                        </a:lnTo>
                        <a:lnTo>
                          <a:pt x="0" y="158"/>
                        </a:lnTo>
                        <a:lnTo>
                          <a:pt x="6" y="15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44" name="íśḷiḑé"/>
                  <p:cNvSpPr/>
                  <p:nvPr/>
                </p:nvSpPr>
                <p:spPr bwMode="auto">
                  <a:xfrm>
                    <a:off x="4587500" y="3793417"/>
                    <a:ext cx="155625" cy="184939"/>
                  </a:xfrm>
                  <a:custGeom>
                    <a:avLst/>
                    <a:gdLst>
                      <a:gd name="T0" fmla="*/ 2147483647 w 89"/>
                      <a:gd name="T1" fmla="*/ 2147483647 h 110"/>
                      <a:gd name="T2" fmla="*/ 2147483647 w 89"/>
                      <a:gd name="T3" fmla="*/ 2147483647 h 110"/>
                      <a:gd name="T4" fmla="*/ 2147483647 w 89"/>
                      <a:gd name="T5" fmla="*/ 2147483647 h 110"/>
                      <a:gd name="T6" fmla="*/ 2147483647 w 89"/>
                      <a:gd name="T7" fmla="*/ 2147483647 h 110"/>
                      <a:gd name="T8" fmla="*/ 2147483647 w 89"/>
                      <a:gd name="T9" fmla="*/ 2147483647 h 110"/>
                      <a:gd name="T10" fmla="*/ 2147483647 w 89"/>
                      <a:gd name="T11" fmla="*/ 2147483647 h 110"/>
                      <a:gd name="T12" fmla="*/ 0 w 89"/>
                      <a:gd name="T13" fmla="*/ 2147483647 h 110"/>
                      <a:gd name="T14" fmla="*/ 0 w 89"/>
                      <a:gd name="T15" fmla="*/ 2147483647 h 110"/>
                      <a:gd name="T16" fmla="*/ 2147483647 w 89"/>
                      <a:gd name="T17" fmla="*/ 2147483647 h 110"/>
                      <a:gd name="T18" fmla="*/ 2147483647 w 89"/>
                      <a:gd name="T19" fmla="*/ 2147483647 h 110"/>
                      <a:gd name="T20" fmla="*/ 2147483647 w 89"/>
                      <a:gd name="T21" fmla="*/ 2147483647 h 110"/>
                      <a:gd name="T22" fmla="*/ 2147483647 w 89"/>
                      <a:gd name="T23" fmla="*/ 2147483647 h 110"/>
                      <a:gd name="T24" fmla="*/ 2147483647 w 89"/>
                      <a:gd name="T25" fmla="*/ 2147483647 h 110"/>
                      <a:gd name="T26" fmla="*/ 2147483647 w 89"/>
                      <a:gd name="T27" fmla="*/ 2147483647 h 110"/>
                      <a:gd name="T28" fmla="*/ 2147483647 w 89"/>
                      <a:gd name="T29" fmla="*/ 2147483647 h 110"/>
                      <a:gd name="T30" fmla="*/ 2147483647 w 89"/>
                      <a:gd name="T31" fmla="*/ 2147483647 h 110"/>
                      <a:gd name="T32" fmla="*/ 2147483647 w 89"/>
                      <a:gd name="T33" fmla="*/ 2147483647 h 110"/>
                      <a:gd name="T34" fmla="*/ 2147483647 w 89"/>
                      <a:gd name="T35" fmla="*/ 2147483647 h 110"/>
                      <a:gd name="T36" fmla="*/ 2147483647 w 89"/>
                      <a:gd name="T37" fmla="*/ 2147483647 h 110"/>
                      <a:gd name="T38" fmla="*/ 2147483647 w 89"/>
                      <a:gd name="T39" fmla="*/ 2147483647 h 110"/>
                      <a:gd name="T40" fmla="*/ 2147483647 w 89"/>
                      <a:gd name="T41" fmla="*/ 2147483647 h 110"/>
                      <a:gd name="T42" fmla="*/ 2147483647 w 89"/>
                      <a:gd name="T43" fmla="*/ 2147483647 h 110"/>
                      <a:gd name="T44" fmla="*/ 2147483647 w 89"/>
                      <a:gd name="T45" fmla="*/ 2147483647 h 110"/>
                      <a:gd name="T46" fmla="*/ 2147483647 w 89"/>
                      <a:gd name="T47" fmla="*/ 2147483647 h 110"/>
                      <a:gd name="T48" fmla="*/ 2147483647 w 89"/>
                      <a:gd name="T49" fmla="*/ 2147483647 h 110"/>
                      <a:gd name="T50" fmla="*/ 2147483647 w 89"/>
                      <a:gd name="T51" fmla="*/ 2147483647 h 110"/>
                      <a:gd name="T52" fmla="*/ 2147483647 w 89"/>
                      <a:gd name="T53" fmla="*/ 2147483647 h 110"/>
                      <a:gd name="T54" fmla="*/ 2147483647 w 89"/>
                      <a:gd name="T55" fmla="*/ 2147483647 h 110"/>
                      <a:gd name="T56" fmla="*/ 2147483647 w 89"/>
                      <a:gd name="T57" fmla="*/ 2147483647 h 110"/>
                      <a:gd name="T58" fmla="*/ 2147483647 w 89"/>
                      <a:gd name="T59" fmla="*/ 2147483647 h 110"/>
                      <a:gd name="T60" fmla="*/ 2147483647 w 89"/>
                      <a:gd name="T61" fmla="*/ 2147483647 h 110"/>
                      <a:gd name="T62" fmla="*/ 2147483647 w 89"/>
                      <a:gd name="T63" fmla="*/ 2147483647 h 110"/>
                      <a:gd name="T64" fmla="*/ 2147483647 w 89"/>
                      <a:gd name="T65" fmla="*/ 2147483647 h 110"/>
                      <a:gd name="T66" fmla="*/ 2147483647 w 89"/>
                      <a:gd name="T67" fmla="*/ 2147483647 h 110"/>
                      <a:gd name="T68" fmla="*/ 2147483647 w 89"/>
                      <a:gd name="T69" fmla="*/ 2147483647 h 110"/>
                      <a:gd name="T70" fmla="*/ 2147483647 w 89"/>
                      <a:gd name="T71" fmla="*/ 2147483647 h 110"/>
                      <a:gd name="T72" fmla="*/ 2147483647 w 89"/>
                      <a:gd name="T73" fmla="*/ 2147483647 h 110"/>
                      <a:gd name="T74" fmla="*/ 2147483647 w 89"/>
                      <a:gd name="T75" fmla="*/ 2147483647 h 110"/>
                      <a:gd name="T76" fmla="*/ 2147483647 w 89"/>
                      <a:gd name="T77" fmla="*/ 2147483647 h 110"/>
                      <a:gd name="T78" fmla="*/ 2147483647 w 89"/>
                      <a:gd name="T79" fmla="*/ 2147483647 h 110"/>
                      <a:gd name="T80" fmla="*/ 2147483647 w 89"/>
                      <a:gd name="T81" fmla="*/ 2147483647 h 110"/>
                      <a:gd name="T82" fmla="*/ 2147483647 w 89"/>
                      <a:gd name="T83" fmla="*/ 2147483647 h 110"/>
                      <a:gd name="T84" fmla="*/ 2147483647 w 89"/>
                      <a:gd name="T85" fmla="*/ 2147483647 h 110"/>
                      <a:gd name="T86" fmla="*/ 2147483647 w 89"/>
                      <a:gd name="T87" fmla="*/ 2147483647 h 110"/>
                      <a:gd name="T88" fmla="*/ 2147483647 w 89"/>
                      <a:gd name="T89" fmla="*/ 2147483647 h 110"/>
                      <a:gd name="T90" fmla="*/ 2147483647 w 89"/>
                      <a:gd name="T91" fmla="*/ 2147483647 h 110"/>
                      <a:gd name="T92" fmla="*/ 2147483647 w 89"/>
                      <a:gd name="T93" fmla="*/ 2147483647 h 110"/>
                      <a:gd name="T94" fmla="*/ 2147483647 w 89"/>
                      <a:gd name="T95" fmla="*/ 2147483647 h 110"/>
                      <a:gd name="T96" fmla="*/ 2147483647 w 89"/>
                      <a:gd name="T97" fmla="*/ 2147483647 h 110"/>
                      <a:gd name="T98" fmla="*/ 2147483647 w 89"/>
                      <a:gd name="T99" fmla="*/ 2147483647 h 110"/>
                      <a:gd name="T100" fmla="*/ 2147483647 w 89"/>
                      <a:gd name="T101" fmla="*/ 0 h 110"/>
                      <a:gd name="T102" fmla="*/ 2147483647 w 89"/>
                      <a:gd name="T103" fmla="*/ 2147483647 h 110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w 89"/>
                      <a:gd name="T157" fmla="*/ 0 h 110"/>
                      <a:gd name="T158" fmla="*/ 89 w 89"/>
                      <a:gd name="T159" fmla="*/ 110 h 110"/>
                    </a:gdLst>
                    <a:ahLst/>
                    <a:cxnLst>
                      <a:cxn ang="T104">
                        <a:pos x="T0" y="T1"/>
                      </a:cxn>
                      <a:cxn ang="T105">
                        <a:pos x="T2" y="T3"/>
                      </a:cxn>
                      <a:cxn ang="T106">
                        <a:pos x="T4" y="T5"/>
                      </a:cxn>
                      <a:cxn ang="T107">
                        <a:pos x="T6" y="T7"/>
                      </a:cxn>
                      <a:cxn ang="T108">
                        <a:pos x="T8" y="T9"/>
                      </a:cxn>
                      <a:cxn ang="T109">
                        <a:pos x="T10" y="T11"/>
                      </a:cxn>
                      <a:cxn ang="T110">
                        <a:pos x="T12" y="T13"/>
                      </a:cxn>
                      <a:cxn ang="T111">
                        <a:pos x="T14" y="T15"/>
                      </a:cxn>
                      <a:cxn ang="T112">
                        <a:pos x="T16" y="T17"/>
                      </a:cxn>
                      <a:cxn ang="T113">
                        <a:pos x="T18" y="T19"/>
                      </a:cxn>
                      <a:cxn ang="T114">
                        <a:pos x="T20" y="T21"/>
                      </a:cxn>
                      <a:cxn ang="T115">
                        <a:pos x="T22" y="T23"/>
                      </a:cxn>
                      <a:cxn ang="T116">
                        <a:pos x="T24" y="T25"/>
                      </a:cxn>
                      <a:cxn ang="T117">
                        <a:pos x="T26" y="T27"/>
                      </a:cxn>
                      <a:cxn ang="T118">
                        <a:pos x="T28" y="T29"/>
                      </a:cxn>
                      <a:cxn ang="T119">
                        <a:pos x="T30" y="T31"/>
                      </a:cxn>
                      <a:cxn ang="T120">
                        <a:pos x="T32" y="T33"/>
                      </a:cxn>
                      <a:cxn ang="T121">
                        <a:pos x="T34" y="T35"/>
                      </a:cxn>
                      <a:cxn ang="T122">
                        <a:pos x="T36" y="T37"/>
                      </a:cxn>
                      <a:cxn ang="T123">
                        <a:pos x="T38" y="T39"/>
                      </a:cxn>
                      <a:cxn ang="T124">
                        <a:pos x="T40" y="T41"/>
                      </a:cxn>
                      <a:cxn ang="T125">
                        <a:pos x="T42" y="T43"/>
                      </a:cxn>
                      <a:cxn ang="T126">
                        <a:pos x="T44" y="T45"/>
                      </a:cxn>
                      <a:cxn ang="T127">
                        <a:pos x="T46" y="T47"/>
                      </a:cxn>
                      <a:cxn ang="T128">
                        <a:pos x="T48" y="T49"/>
                      </a:cxn>
                      <a:cxn ang="T129">
                        <a:pos x="T50" y="T51"/>
                      </a:cxn>
                      <a:cxn ang="T130">
                        <a:pos x="T52" y="T53"/>
                      </a:cxn>
                      <a:cxn ang="T131">
                        <a:pos x="T54" y="T55"/>
                      </a:cxn>
                      <a:cxn ang="T132">
                        <a:pos x="T56" y="T57"/>
                      </a:cxn>
                      <a:cxn ang="T133">
                        <a:pos x="T58" y="T59"/>
                      </a:cxn>
                      <a:cxn ang="T134">
                        <a:pos x="T60" y="T61"/>
                      </a:cxn>
                      <a:cxn ang="T135">
                        <a:pos x="T62" y="T63"/>
                      </a:cxn>
                      <a:cxn ang="T136">
                        <a:pos x="T64" y="T65"/>
                      </a:cxn>
                      <a:cxn ang="T137">
                        <a:pos x="T66" y="T67"/>
                      </a:cxn>
                      <a:cxn ang="T138">
                        <a:pos x="T68" y="T69"/>
                      </a:cxn>
                      <a:cxn ang="T139">
                        <a:pos x="T70" y="T71"/>
                      </a:cxn>
                      <a:cxn ang="T140">
                        <a:pos x="T72" y="T73"/>
                      </a:cxn>
                      <a:cxn ang="T141">
                        <a:pos x="T74" y="T75"/>
                      </a:cxn>
                      <a:cxn ang="T142">
                        <a:pos x="T76" y="T77"/>
                      </a:cxn>
                      <a:cxn ang="T143">
                        <a:pos x="T78" y="T79"/>
                      </a:cxn>
                      <a:cxn ang="T144">
                        <a:pos x="T80" y="T81"/>
                      </a:cxn>
                      <a:cxn ang="T145">
                        <a:pos x="T82" y="T83"/>
                      </a:cxn>
                      <a:cxn ang="T146">
                        <a:pos x="T84" y="T85"/>
                      </a:cxn>
                      <a:cxn ang="T147">
                        <a:pos x="T86" y="T87"/>
                      </a:cxn>
                      <a:cxn ang="T148">
                        <a:pos x="T88" y="T89"/>
                      </a:cxn>
                      <a:cxn ang="T149">
                        <a:pos x="T90" y="T91"/>
                      </a:cxn>
                      <a:cxn ang="T150">
                        <a:pos x="T92" y="T93"/>
                      </a:cxn>
                      <a:cxn ang="T151">
                        <a:pos x="T94" y="T95"/>
                      </a:cxn>
                      <a:cxn ang="T152">
                        <a:pos x="T96" y="T97"/>
                      </a:cxn>
                      <a:cxn ang="T153">
                        <a:pos x="T98" y="T99"/>
                      </a:cxn>
                      <a:cxn ang="T154">
                        <a:pos x="T100" y="T101"/>
                      </a:cxn>
                      <a:cxn ang="T155">
                        <a:pos x="T102" y="T103"/>
                      </a:cxn>
                    </a:cxnLst>
                    <a:rect l="T156" t="T157" r="T158" b="T159"/>
                    <a:pathLst>
                      <a:path w="89" h="110">
                        <a:moveTo>
                          <a:pt x="36" y="24"/>
                        </a:moveTo>
                        <a:lnTo>
                          <a:pt x="26" y="24"/>
                        </a:lnTo>
                        <a:lnTo>
                          <a:pt x="20" y="24"/>
                        </a:lnTo>
                        <a:lnTo>
                          <a:pt x="8" y="22"/>
                        </a:lnTo>
                        <a:lnTo>
                          <a:pt x="2" y="44"/>
                        </a:lnTo>
                        <a:lnTo>
                          <a:pt x="2" y="50"/>
                        </a:lnTo>
                        <a:lnTo>
                          <a:pt x="0" y="58"/>
                        </a:lnTo>
                        <a:lnTo>
                          <a:pt x="0" y="70"/>
                        </a:lnTo>
                        <a:lnTo>
                          <a:pt x="4" y="76"/>
                        </a:lnTo>
                        <a:lnTo>
                          <a:pt x="8" y="82"/>
                        </a:lnTo>
                        <a:lnTo>
                          <a:pt x="14" y="88"/>
                        </a:lnTo>
                        <a:lnTo>
                          <a:pt x="30" y="100"/>
                        </a:lnTo>
                        <a:lnTo>
                          <a:pt x="34" y="104"/>
                        </a:lnTo>
                        <a:lnTo>
                          <a:pt x="38" y="110"/>
                        </a:lnTo>
                        <a:lnTo>
                          <a:pt x="42" y="108"/>
                        </a:lnTo>
                        <a:lnTo>
                          <a:pt x="44" y="106"/>
                        </a:lnTo>
                        <a:lnTo>
                          <a:pt x="46" y="104"/>
                        </a:lnTo>
                        <a:lnTo>
                          <a:pt x="44" y="100"/>
                        </a:lnTo>
                        <a:lnTo>
                          <a:pt x="42" y="98"/>
                        </a:lnTo>
                        <a:lnTo>
                          <a:pt x="42" y="96"/>
                        </a:lnTo>
                        <a:lnTo>
                          <a:pt x="44" y="90"/>
                        </a:lnTo>
                        <a:lnTo>
                          <a:pt x="46" y="88"/>
                        </a:lnTo>
                        <a:lnTo>
                          <a:pt x="55" y="84"/>
                        </a:lnTo>
                        <a:lnTo>
                          <a:pt x="55" y="80"/>
                        </a:lnTo>
                        <a:lnTo>
                          <a:pt x="59" y="76"/>
                        </a:lnTo>
                        <a:lnTo>
                          <a:pt x="63" y="78"/>
                        </a:lnTo>
                        <a:lnTo>
                          <a:pt x="65" y="82"/>
                        </a:lnTo>
                        <a:lnTo>
                          <a:pt x="67" y="86"/>
                        </a:lnTo>
                        <a:lnTo>
                          <a:pt x="71" y="88"/>
                        </a:lnTo>
                        <a:lnTo>
                          <a:pt x="75" y="86"/>
                        </a:lnTo>
                        <a:lnTo>
                          <a:pt x="79" y="84"/>
                        </a:lnTo>
                        <a:lnTo>
                          <a:pt x="81" y="86"/>
                        </a:lnTo>
                        <a:lnTo>
                          <a:pt x="83" y="86"/>
                        </a:lnTo>
                        <a:lnTo>
                          <a:pt x="85" y="84"/>
                        </a:lnTo>
                        <a:lnTo>
                          <a:pt x="85" y="80"/>
                        </a:lnTo>
                        <a:lnTo>
                          <a:pt x="87" y="74"/>
                        </a:lnTo>
                        <a:lnTo>
                          <a:pt x="87" y="52"/>
                        </a:lnTo>
                        <a:lnTo>
                          <a:pt x="83" y="50"/>
                        </a:lnTo>
                        <a:lnTo>
                          <a:pt x="83" y="46"/>
                        </a:lnTo>
                        <a:lnTo>
                          <a:pt x="81" y="44"/>
                        </a:lnTo>
                        <a:lnTo>
                          <a:pt x="81" y="40"/>
                        </a:lnTo>
                        <a:lnTo>
                          <a:pt x="83" y="36"/>
                        </a:lnTo>
                        <a:lnTo>
                          <a:pt x="83" y="32"/>
                        </a:lnTo>
                        <a:lnTo>
                          <a:pt x="87" y="30"/>
                        </a:lnTo>
                        <a:lnTo>
                          <a:pt x="89" y="26"/>
                        </a:lnTo>
                        <a:lnTo>
                          <a:pt x="87" y="20"/>
                        </a:lnTo>
                        <a:lnTo>
                          <a:pt x="83" y="18"/>
                        </a:lnTo>
                        <a:lnTo>
                          <a:pt x="77" y="18"/>
                        </a:lnTo>
                        <a:lnTo>
                          <a:pt x="69" y="18"/>
                        </a:lnTo>
                        <a:lnTo>
                          <a:pt x="71" y="2"/>
                        </a:lnTo>
                        <a:lnTo>
                          <a:pt x="36" y="0"/>
                        </a:lnTo>
                        <a:lnTo>
                          <a:pt x="36" y="2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45" name="iŝļíḓé"/>
                  <p:cNvSpPr/>
                  <p:nvPr/>
                </p:nvSpPr>
                <p:spPr bwMode="auto">
                  <a:xfrm>
                    <a:off x="4654983" y="3756989"/>
                    <a:ext cx="203828" cy="256394"/>
                  </a:xfrm>
                  <a:custGeom>
                    <a:avLst/>
                    <a:gdLst>
                      <a:gd name="T0" fmla="*/ 2147483647 w 117"/>
                      <a:gd name="T1" fmla="*/ 2147483647 h 154"/>
                      <a:gd name="T2" fmla="*/ 2147483647 w 117"/>
                      <a:gd name="T3" fmla="*/ 2147483647 h 154"/>
                      <a:gd name="T4" fmla="*/ 2147483647 w 117"/>
                      <a:gd name="T5" fmla="*/ 2147483647 h 154"/>
                      <a:gd name="T6" fmla="*/ 0 w 117"/>
                      <a:gd name="T7" fmla="*/ 2147483647 h 154"/>
                      <a:gd name="T8" fmla="*/ 2147483647 w 117"/>
                      <a:gd name="T9" fmla="*/ 2147483647 h 154"/>
                      <a:gd name="T10" fmla="*/ 2147483647 w 117"/>
                      <a:gd name="T11" fmla="*/ 2147483647 h 154"/>
                      <a:gd name="T12" fmla="*/ 2147483647 w 117"/>
                      <a:gd name="T13" fmla="*/ 2147483647 h 154"/>
                      <a:gd name="T14" fmla="*/ 2147483647 w 117"/>
                      <a:gd name="T15" fmla="*/ 2147483647 h 154"/>
                      <a:gd name="T16" fmla="*/ 2147483647 w 117"/>
                      <a:gd name="T17" fmla="*/ 2147483647 h 154"/>
                      <a:gd name="T18" fmla="*/ 2147483647 w 117"/>
                      <a:gd name="T19" fmla="*/ 2147483647 h 154"/>
                      <a:gd name="T20" fmla="*/ 2147483647 w 117"/>
                      <a:gd name="T21" fmla="*/ 2147483647 h 154"/>
                      <a:gd name="T22" fmla="*/ 2147483647 w 117"/>
                      <a:gd name="T23" fmla="*/ 2147483647 h 154"/>
                      <a:gd name="T24" fmla="*/ 2147483647 w 117"/>
                      <a:gd name="T25" fmla="*/ 2147483647 h 154"/>
                      <a:gd name="T26" fmla="*/ 2147483647 w 117"/>
                      <a:gd name="T27" fmla="*/ 2147483647 h 154"/>
                      <a:gd name="T28" fmla="*/ 2147483647 w 117"/>
                      <a:gd name="T29" fmla="*/ 2147483647 h 154"/>
                      <a:gd name="T30" fmla="*/ 2147483647 w 117"/>
                      <a:gd name="T31" fmla="*/ 2147483647 h 154"/>
                      <a:gd name="T32" fmla="*/ 2147483647 w 117"/>
                      <a:gd name="T33" fmla="*/ 2147483647 h 154"/>
                      <a:gd name="T34" fmla="*/ 2147483647 w 117"/>
                      <a:gd name="T35" fmla="*/ 2147483647 h 154"/>
                      <a:gd name="T36" fmla="*/ 2147483647 w 117"/>
                      <a:gd name="T37" fmla="*/ 2147483647 h 154"/>
                      <a:gd name="T38" fmla="*/ 2147483647 w 117"/>
                      <a:gd name="T39" fmla="*/ 2147483647 h 154"/>
                      <a:gd name="T40" fmla="*/ 2147483647 w 117"/>
                      <a:gd name="T41" fmla="*/ 2147483647 h 154"/>
                      <a:gd name="T42" fmla="*/ 2147483647 w 117"/>
                      <a:gd name="T43" fmla="*/ 2147483647 h 154"/>
                      <a:gd name="T44" fmla="*/ 2147483647 w 117"/>
                      <a:gd name="T45" fmla="*/ 2147483647 h 154"/>
                      <a:gd name="T46" fmla="*/ 2147483647 w 117"/>
                      <a:gd name="T47" fmla="*/ 2147483647 h 154"/>
                      <a:gd name="T48" fmla="*/ 2147483647 w 117"/>
                      <a:gd name="T49" fmla="*/ 2147483647 h 154"/>
                      <a:gd name="T50" fmla="*/ 2147483647 w 117"/>
                      <a:gd name="T51" fmla="*/ 2147483647 h 154"/>
                      <a:gd name="T52" fmla="*/ 2147483647 w 117"/>
                      <a:gd name="T53" fmla="*/ 0 h 154"/>
                      <a:gd name="T54" fmla="*/ 2147483647 w 117"/>
                      <a:gd name="T55" fmla="*/ 2147483647 h 154"/>
                      <a:gd name="T56" fmla="*/ 2147483647 w 117"/>
                      <a:gd name="T57" fmla="*/ 2147483647 h 154"/>
                      <a:gd name="T58" fmla="*/ 2147483647 w 117"/>
                      <a:gd name="T59" fmla="*/ 2147483647 h 154"/>
                      <a:gd name="T60" fmla="*/ 2147483647 w 117"/>
                      <a:gd name="T61" fmla="*/ 2147483647 h 154"/>
                      <a:gd name="T62" fmla="*/ 2147483647 w 117"/>
                      <a:gd name="T63" fmla="*/ 2147483647 h 154"/>
                      <a:gd name="T64" fmla="*/ 2147483647 w 117"/>
                      <a:gd name="T65" fmla="*/ 2147483647 h 154"/>
                      <a:gd name="T66" fmla="*/ 2147483647 w 117"/>
                      <a:gd name="T67" fmla="*/ 2147483647 h 154"/>
                      <a:gd name="T68" fmla="*/ 2147483647 w 117"/>
                      <a:gd name="T69" fmla="*/ 2147483647 h 154"/>
                      <a:gd name="T70" fmla="*/ 2147483647 w 117"/>
                      <a:gd name="T71" fmla="*/ 2147483647 h 154"/>
                      <a:gd name="T72" fmla="*/ 2147483647 w 117"/>
                      <a:gd name="T73" fmla="*/ 2147483647 h 154"/>
                      <a:gd name="T74" fmla="*/ 2147483647 w 117"/>
                      <a:gd name="T75" fmla="*/ 2147483647 h 154"/>
                      <a:gd name="T76" fmla="*/ 2147483647 w 117"/>
                      <a:gd name="T77" fmla="*/ 2147483647 h 154"/>
                      <a:gd name="T78" fmla="*/ 2147483647 w 117"/>
                      <a:gd name="T79" fmla="*/ 2147483647 h 154"/>
                      <a:gd name="T80" fmla="*/ 2147483647 w 117"/>
                      <a:gd name="T81" fmla="*/ 2147483647 h 154"/>
                      <a:gd name="T82" fmla="*/ 2147483647 w 117"/>
                      <a:gd name="T83" fmla="*/ 2147483647 h 154"/>
                      <a:gd name="T84" fmla="*/ 2147483647 w 117"/>
                      <a:gd name="T85" fmla="*/ 2147483647 h 154"/>
                      <a:gd name="T86" fmla="*/ 2147483647 w 117"/>
                      <a:gd name="T87" fmla="*/ 2147483647 h 154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w 117"/>
                      <a:gd name="T133" fmla="*/ 0 h 154"/>
                      <a:gd name="T134" fmla="*/ 117 w 117"/>
                      <a:gd name="T135" fmla="*/ 154 h 154"/>
                    </a:gdLst>
                    <a:ahLst/>
                    <a:cxnLst>
                      <a:cxn ang="T88">
                        <a:pos x="T0" y="T1"/>
                      </a:cxn>
                      <a:cxn ang="T89">
                        <a:pos x="T2" y="T3"/>
                      </a:cxn>
                      <a:cxn ang="T90">
                        <a:pos x="T4" y="T5"/>
                      </a:cxn>
                      <a:cxn ang="T91">
                        <a:pos x="T6" y="T7"/>
                      </a:cxn>
                      <a:cxn ang="T92">
                        <a:pos x="T8" y="T9"/>
                      </a:cxn>
                      <a:cxn ang="T93">
                        <a:pos x="T10" y="T11"/>
                      </a:cxn>
                      <a:cxn ang="T94">
                        <a:pos x="T12" y="T13"/>
                      </a:cxn>
                      <a:cxn ang="T95">
                        <a:pos x="T14" y="T15"/>
                      </a:cxn>
                      <a:cxn ang="T96">
                        <a:pos x="T16" y="T17"/>
                      </a:cxn>
                      <a:cxn ang="T97">
                        <a:pos x="T18" y="T19"/>
                      </a:cxn>
                      <a:cxn ang="T98">
                        <a:pos x="T20" y="T21"/>
                      </a:cxn>
                      <a:cxn ang="T99">
                        <a:pos x="T22" y="T23"/>
                      </a:cxn>
                      <a:cxn ang="T100">
                        <a:pos x="T24" y="T25"/>
                      </a:cxn>
                      <a:cxn ang="T101">
                        <a:pos x="T26" y="T27"/>
                      </a:cxn>
                      <a:cxn ang="T102">
                        <a:pos x="T28" y="T29"/>
                      </a:cxn>
                      <a:cxn ang="T103">
                        <a:pos x="T30" y="T31"/>
                      </a:cxn>
                      <a:cxn ang="T104">
                        <a:pos x="T32" y="T33"/>
                      </a:cxn>
                      <a:cxn ang="T105">
                        <a:pos x="T34" y="T35"/>
                      </a:cxn>
                      <a:cxn ang="T106">
                        <a:pos x="T36" y="T37"/>
                      </a:cxn>
                      <a:cxn ang="T107">
                        <a:pos x="T38" y="T39"/>
                      </a:cxn>
                      <a:cxn ang="T108">
                        <a:pos x="T40" y="T41"/>
                      </a:cxn>
                      <a:cxn ang="T109">
                        <a:pos x="T42" y="T43"/>
                      </a:cxn>
                      <a:cxn ang="T110">
                        <a:pos x="T44" y="T45"/>
                      </a:cxn>
                      <a:cxn ang="T111">
                        <a:pos x="T46" y="T47"/>
                      </a:cxn>
                      <a:cxn ang="T112">
                        <a:pos x="T48" y="T49"/>
                      </a:cxn>
                      <a:cxn ang="T113">
                        <a:pos x="T50" y="T51"/>
                      </a:cxn>
                      <a:cxn ang="T114">
                        <a:pos x="T52" y="T53"/>
                      </a:cxn>
                      <a:cxn ang="T115">
                        <a:pos x="T54" y="T55"/>
                      </a:cxn>
                      <a:cxn ang="T116">
                        <a:pos x="T56" y="T57"/>
                      </a:cxn>
                      <a:cxn ang="T117">
                        <a:pos x="T58" y="T59"/>
                      </a:cxn>
                      <a:cxn ang="T118">
                        <a:pos x="T60" y="T61"/>
                      </a:cxn>
                      <a:cxn ang="T119">
                        <a:pos x="T62" y="T63"/>
                      </a:cxn>
                      <a:cxn ang="T120">
                        <a:pos x="T64" y="T65"/>
                      </a:cxn>
                      <a:cxn ang="T121">
                        <a:pos x="T66" y="T67"/>
                      </a:cxn>
                      <a:cxn ang="T122">
                        <a:pos x="T68" y="T69"/>
                      </a:cxn>
                      <a:cxn ang="T123">
                        <a:pos x="T70" y="T71"/>
                      </a:cxn>
                      <a:cxn ang="T124">
                        <a:pos x="T72" y="T73"/>
                      </a:cxn>
                      <a:cxn ang="T125">
                        <a:pos x="T74" y="T75"/>
                      </a:cxn>
                      <a:cxn ang="T126">
                        <a:pos x="T76" y="T77"/>
                      </a:cxn>
                      <a:cxn ang="T127">
                        <a:pos x="T78" y="T79"/>
                      </a:cxn>
                      <a:cxn ang="T128">
                        <a:pos x="T80" y="T81"/>
                      </a:cxn>
                      <a:cxn ang="T129">
                        <a:pos x="T82" y="T83"/>
                      </a:cxn>
                      <a:cxn ang="T130">
                        <a:pos x="T84" y="T85"/>
                      </a:cxn>
                      <a:cxn ang="T131">
                        <a:pos x="T86" y="T87"/>
                      </a:cxn>
                    </a:cxnLst>
                    <a:rect l="T132" t="T133" r="T134" b="T135"/>
                    <a:pathLst>
                      <a:path w="117" h="154">
                        <a:moveTo>
                          <a:pt x="27" y="150"/>
                        </a:moveTo>
                        <a:lnTo>
                          <a:pt x="27" y="148"/>
                        </a:lnTo>
                        <a:lnTo>
                          <a:pt x="25" y="146"/>
                        </a:lnTo>
                        <a:lnTo>
                          <a:pt x="21" y="148"/>
                        </a:lnTo>
                        <a:lnTo>
                          <a:pt x="17" y="150"/>
                        </a:lnTo>
                        <a:lnTo>
                          <a:pt x="13" y="154"/>
                        </a:lnTo>
                        <a:lnTo>
                          <a:pt x="4" y="136"/>
                        </a:lnTo>
                        <a:lnTo>
                          <a:pt x="0" y="132"/>
                        </a:lnTo>
                        <a:lnTo>
                          <a:pt x="4" y="130"/>
                        </a:lnTo>
                        <a:lnTo>
                          <a:pt x="6" y="128"/>
                        </a:lnTo>
                        <a:lnTo>
                          <a:pt x="8" y="126"/>
                        </a:lnTo>
                        <a:lnTo>
                          <a:pt x="6" y="122"/>
                        </a:lnTo>
                        <a:lnTo>
                          <a:pt x="4" y="120"/>
                        </a:lnTo>
                        <a:lnTo>
                          <a:pt x="4" y="118"/>
                        </a:lnTo>
                        <a:lnTo>
                          <a:pt x="6" y="112"/>
                        </a:lnTo>
                        <a:lnTo>
                          <a:pt x="8" y="110"/>
                        </a:lnTo>
                        <a:lnTo>
                          <a:pt x="17" y="106"/>
                        </a:lnTo>
                        <a:lnTo>
                          <a:pt x="17" y="102"/>
                        </a:lnTo>
                        <a:lnTo>
                          <a:pt x="21" y="98"/>
                        </a:lnTo>
                        <a:lnTo>
                          <a:pt x="25" y="100"/>
                        </a:lnTo>
                        <a:lnTo>
                          <a:pt x="27" y="104"/>
                        </a:lnTo>
                        <a:lnTo>
                          <a:pt x="29" y="108"/>
                        </a:lnTo>
                        <a:lnTo>
                          <a:pt x="33" y="110"/>
                        </a:lnTo>
                        <a:lnTo>
                          <a:pt x="37" y="108"/>
                        </a:lnTo>
                        <a:lnTo>
                          <a:pt x="41" y="106"/>
                        </a:lnTo>
                        <a:lnTo>
                          <a:pt x="43" y="108"/>
                        </a:lnTo>
                        <a:lnTo>
                          <a:pt x="45" y="108"/>
                        </a:lnTo>
                        <a:lnTo>
                          <a:pt x="47" y="106"/>
                        </a:lnTo>
                        <a:lnTo>
                          <a:pt x="47" y="102"/>
                        </a:lnTo>
                        <a:lnTo>
                          <a:pt x="49" y="96"/>
                        </a:lnTo>
                        <a:lnTo>
                          <a:pt x="49" y="74"/>
                        </a:lnTo>
                        <a:lnTo>
                          <a:pt x="45" y="72"/>
                        </a:lnTo>
                        <a:lnTo>
                          <a:pt x="45" y="68"/>
                        </a:lnTo>
                        <a:lnTo>
                          <a:pt x="43" y="66"/>
                        </a:lnTo>
                        <a:lnTo>
                          <a:pt x="43" y="62"/>
                        </a:lnTo>
                        <a:lnTo>
                          <a:pt x="45" y="58"/>
                        </a:lnTo>
                        <a:lnTo>
                          <a:pt x="45" y="54"/>
                        </a:lnTo>
                        <a:lnTo>
                          <a:pt x="49" y="52"/>
                        </a:lnTo>
                        <a:lnTo>
                          <a:pt x="51" y="48"/>
                        </a:lnTo>
                        <a:lnTo>
                          <a:pt x="49" y="42"/>
                        </a:lnTo>
                        <a:lnTo>
                          <a:pt x="45" y="40"/>
                        </a:lnTo>
                        <a:lnTo>
                          <a:pt x="39" y="40"/>
                        </a:lnTo>
                        <a:lnTo>
                          <a:pt x="31" y="40"/>
                        </a:lnTo>
                        <a:lnTo>
                          <a:pt x="33" y="26"/>
                        </a:lnTo>
                        <a:lnTo>
                          <a:pt x="55" y="26"/>
                        </a:lnTo>
                        <a:lnTo>
                          <a:pt x="59" y="28"/>
                        </a:lnTo>
                        <a:lnTo>
                          <a:pt x="63" y="30"/>
                        </a:lnTo>
                        <a:lnTo>
                          <a:pt x="73" y="30"/>
                        </a:lnTo>
                        <a:lnTo>
                          <a:pt x="79" y="30"/>
                        </a:lnTo>
                        <a:lnTo>
                          <a:pt x="79" y="16"/>
                        </a:lnTo>
                        <a:lnTo>
                          <a:pt x="83" y="10"/>
                        </a:lnTo>
                        <a:lnTo>
                          <a:pt x="87" y="4"/>
                        </a:lnTo>
                        <a:lnTo>
                          <a:pt x="93" y="0"/>
                        </a:lnTo>
                        <a:lnTo>
                          <a:pt x="103" y="0"/>
                        </a:lnTo>
                        <a:lnTo>
                          <a:pt x="113" y="0"/>
                        </a:lnTo>
                        <a:lnTo>
                          <a:pt x="113" y="2"/>
                        </a:lnTo>
                        <a:lnTo>
                          <a:pt x="115" y="4"/>
                        </a:lnTo>
                        <a:lnTo>
                          <a:pt x="115" y="6"/>
                        </a:lnTo>
                        <a:lnTo>
                          <a:pt x="117" y="10"/>
                        </a:lnTo>
                        <a:lnTo>
                          <a:pt x="115" y="20"/>
                        </a:lnTo>
                        <a:lnTo>
                          <a:pt x="111" y="34"/>
                        </a:lnTo>
                        <a:lnTo>
                          <a:pt x="99" y="64"/>
                        </a:lnTo>
                        <a:lnTo>
                          <a:pt x="99" y="68"/>
                        </a:lnTo>
                        <a:lnTo>
                          <a:pt x="99" y="70"/>
                        </a:lnTo>
                        <a:lnTo>
                          <a:pt x="101" y="74"/>
                        </a:lnTo>
                        <a:lnTo>
                          <a:pt x="99" y="78"/>
                        </a:lnTo>
                        <a:lnTo>
                          <a:pt x="97" y="82"/>
                        </a:lnTo>
                        <a:lnTo>
                          <a:pt x="93" y="84"/>
                        </a:lnTo>
                        <a:lnTo>
                          <a:pt x="89" y="88"/>
                        </a:lnTo>
                        <a:lnTo>
                          <a:pt x="85" y="92"/>
                        </a:lnTo>
                        <a:lnTo>
                          <a:pt x="83" y="102"/>
                        </a:lnTo>
                        <a:lnTo>
                          <a:pt x="79" y="106"/>
                        </a:lnTo>
                        <a:lnTo>
                          <a:pt x="75" y="108"/>
                        </a:lnTo>
                        <a:lnTo>
                          <a:pt x="75" y="122"/>
                        </a:lnTo>
                        <a:lnTo>
                          <a:pt x="71" y="134"/>
                        </a:lnTo>
                        <a:lnTo>
                          <a:pt x="69" y="142"/>
                        </a:lnTo>
                        <a:lnTo>
                          <a:pt x="65" y="148"/>
                        </a:lnTo>
                        <a:lnTo>
                          <a:pt x="61" y="150"/>
                        </a:lnTo>
                        <a:lnTo>
                          <a:pt x="55" y="150"/>
                        </a:lnTo>
                        <a:lnTo>
                          <a:pt x="51" y="150"/>
                        </a:lnTo>
                        <a:lnTo>
                          <a:pt x="49" y="150"/>
                        </a:lnTo>
                        <a:lnTo>
                          <a:pt x="49" y="146"/>
                        </a:lnTo>
                        <a:lnTo>
                          <a:pt x="45" y="146"/>
                        </a:lnTo>
                        <a:lnTo>
                          <a:pt x="43" y="146"/>
                        </a:lnTo>
                        <a:lnTo>
                          <a:pt x="41" y="148"/>
                        </a:lnTo>
                        <a:lnTo>
                          <a:pt x="39" y="150"/>
                        </a:lnTo>
                        <a:lnTo>
                          <a:pt x="35" y="150"/>
                        </a:lnTo>
                        <a:lnTo>
                          <a:pt x="33" y="150"/>
                        </a:lnTo>
                        <a:lnTo>
                          <a:pt x="27" y="15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46" name="íṩḷíḑe"/>
                  <p:cNvSpPr/>
                  <p:nvPr/>
                </p:nvSpPr>
                <p:spPr bwMode="auto">
                  <a:xfrm>
                    <a:off x="4666001" y="4386064"/>
                    <a:ext cx="367716" cy="361473"/>
                  </a:xfrm>
                  <a:custGeom>
                    <a:avLst/>
                    <a:gdLst>
                      <a:gd name="T0" fmla="*/ 2147483647 w 211"/>
                      <a:gd name="T1" fmla="*/ 2147483647 h 216"/>
                      <a:gd name="T2" fmla="*/ 2147483647 w 211"/>
                      <a:gd name="T3" fmla="*/ 2147483647 h 216"/>
                      <a:gd name="T4" fmla="*/ 2147483647 w 211"/>
                      <a:gd name="T5" fmla="*/ 2147483647 h 216"/>
                      <a:gd name="T6" fmla="*/ 2147483647 w 211"/>
                      <a:gd name="T7" fmla="*/ 2147483647 h 216"/>
                      <a:gd name="T8" fmla="*/ 2147483647 w 211"/>
                      <a:gd name="T9" fmla="*/ 2147483647 h 216"/>
                      <a:gd name="T10" fmla="*/ 2147483647 w 211"/>
                      <a:gd name="T11" fmla="*/ 2147483647 h 216"/>
                      <a:gd name="T12" fmla="*/ 2147483647 w 211"/>
                      <a:gd name="T13" fmla="*/ 2147483647 h 216"/>
                      <a:gd name="T14" fmla="*/ 2147483647 w 211"/>
                      <a:gd name="T15" fmla="*/ 2147483647 h 216"/>
                      <a:gd name="T16" fmla="*/ 2147483647 w 211"/>
                      <a:gd name="T17" fmla="*/ 0 h 216"/>
                      <a:gd name="T18" fmla="*/ 2147483647 w 211"/>
                      <a:gd name="T19" fmla="*/ 0 h 216"/>
                      <a:gd name="T20" fmla="*/ 2147483647 w 211"/>
                      <a:gd name="T21" fmla="*/ 2147483647 h 216"/>
                      <a:gd name="T22" fmla="*/ 2147483647 w 211"/>
                      <a:gd name="T23" fmla="*/ 2147483647 h 216"/>
                      <a:gd name="T24" fmla="*/ 0 w 211"/>
                      <a:gd name="T25" fmla="*/ 0 h 216"/>
                      <a:gd name="T26" fmla="*/ 2147483647 w 211"/>
                      <a:gd name="T27" fmla="*/ 2147483647 h 216"/>
                      <a:gd name="T28" fmla="*/ 2147483647 w 211"/>
                      <a:gd name="T29" fmla="*/ 2147483647 h 216"/>
                      <a:gd name="T30" fmla="*/ 2147483647 w 211"/>
                      <a:gd name="T31" fmla="*/ 2147483647 h 216"/>
                      <a:gd name="T32" fmla="*/ 2147483647 w 211"/>
                      <a:gd name="T33" fmla="*/ 2147483647 h 216"/>
                      <a:gd name="T34" fmla="*/ 2147483647 w 211"/>
                      <a:gd name="T35" fmla="*/ 2147483647 h 216"/>
                      <a:gd name="T36" fmla="*/ 2147483647 w 211"/>
                      <a:gd name="T37" fmla="*/ 2147483647 h 216"/>
                      <a:gd name="T38" fmla="*/ 2147483647 w 211"/>
                      <a:gd name="T39" fmla="*/ 2147483647 h 216"/>
                      <a:gd name="T40" fmla="*/ 2147483647 w 211"/>
                      <a:gd name="T41" fmla="*/ 2147483647 h 216"/>
                      <a:gd name="T42" fmla="*/ 2147483647 w 211"/>
                      <a:gd name="T43" fmla="*/ 2147483647 h 216"/>
                      <a:gd name="T44" fmla="*/ 2147483647 w 211"/>
                      <a:gd name="T45" fmla="*/ 2147483647 h 216"/>
                      <a:gd name="T46" fmla="*/ 2147483647 w 211"/>
                      <a:gd name="T47" fmla="*/ 2147483647 h 216"/>
                      <a:gd name="T48" fmla="*/ 2147483647 w 211"/>
                      <a:gd name="T49" fmla="*/ 2147483647 h 216"/>
                      <a:gd name="T50" fmla="*/ 2147483647 w 211"/>
                      <a:gd name="T51" fmla="*/ 2147483647 h 216"/>
                      <a:gd name="T52" fmla="*/ 2147483647 w 211"/>
                      <a:gd name="T53" fmla="*/ 2147483647 h 216"/>
                      <a:gd name="T54" fmla="*/ 2147483647 w 211"/>
                      <a:gd name="T55" fmla="*/ 2147483647 h 216"/>
                      <a:gd name="T56" fmla="*/ 2147483647 w 211"/>
                      <a:gd name="T57" fmla="*/ 2147483647 h 216"/>
                      <a:gd name="T58" fmla="*/ 2147483647 w 211"/>
                      <a:gd name="T59" fmla="*/ 2147483647 h 216"/>
                      <a:gd name="T60" fmla="*/ 2147483647 w 211"/>
                      <a:gd name="T61" fmla="*/ 2147483647 h 216"/>
                      <a:gd name="T62" fmla="*/ 2147483647 w 211"/>
                      <a:gd name="T63" fmla="*/ 2147483647 h 216"/>
                      <a:gd name="T64" fmla="*/ 2147483647 w 211"/>
                      <a:gd name="T65" fmla="*/ 2147483647 h 216"/>
                      <a:gd name="T66" fmla="*/ 2147483647 w 211"/>
                      <a:gd name="T67" fmla="*/ 2147483647 h 216"/>
                      <a:gd name="T68" fmla="*/ 2147483647 w 211"/>
                      <a:gd name="T69" fmla="*/ 2147483647 h 216"/>
                      <a:gd name="T70" fmla="*/ 2147483647 w 211"/>
                      <a:gd name="T71" fmla="*/ 2147483647 h 216"/>
                      <a:gd name="T72" fmla="*/ 2147483647 w 211"/>
                      <a:gd name="T73" fmla="*/ 2147483647 h 216"/>
                      <a:gd name="T74" fmla="*/ 2147483647 w 211"/>
                      <a:gd name="T75" fmla="*/ 2147483647 h 216"/>
                      <a:gd name="T76" fmla="*/ 2147483647 w 211"/>
                      <a:gd name="T77" fmla="*/ 2147483647 h 216"/>
                      <a:gd name="T78" fmla="*/ 2147483647 w 211"/>
                      <a:gd name="T79" fmla="*/ 2147483647 h 216"/>
                      <a:gd name="T80" fmla="*/ 2147483647 w 211"/>
                      <a:gd name="T81" fmla="*/ 2147483647 h 216"/>
                      <a:gd name="T82" fmla="*/ 2147483647 w 211"/>
                      <a:gd name="T83" fmla="*/ 2147483647 h 216"/>
                      <a:gd name="T84" fmla="*/ 2147483647 w 211"/>
                      <a:gd name="T85" fmla="*/ 2147483647 h 216"/>
                      <a:gd name="T86" fmla="*/ 2147483647 w 211"/>
                      <a:gd name="T87" fmla="*/ 2147483647 h 216"/>
                      <a:gd name="T88" fmla="*/ 2147483647 w 211"/>
                      <a:gd name="T89" fmla="*/ 2147483647 h 216"/>
                      <a:gd name="T90" fmla="*/ 2147483647 w 211"/>
                      <a:gd name="T91" fmla="*/ 2147483647 h 216"/>
                      <a:gd name="T92" fmla="*/ 2147483647 w 211"/>
                      <a:gd name="T93" fmla="*/ 2147483647 h 216"/>
                      <a:gd name="T94" fmla="*/ 2147483647 w 211"/>
                      <a:gd name="T95" fmla="*/ 2147483647 h 216"/>
                      <a:gd name="T96" fmla="*/ 2147483647 w 211"/>
                      <a:gd name="T97" fmla="*/ 2147483647 h 216"/>
                      <a:gd name="T98" fmla="*/ 2147483647 w 211"/>
                      <a:gd name="T99" fmla="*/ 2147483647 h 216"/>
                      <a:gd name="T100" fmla="*/ 2147483647 w 211"/>
                      <a:gd name="T101" fmla="*/ 2147483647 h 216"/>
                      <a:gd name="T102" fmla="*/ 2147483647 w 211"/>
                      <a:gd name="T103" fmla="*/ 2147483647 h 216"/>
                      <a:gd name="T104" fmla="*/ 2147483647 w 211"/>
                      <a:gd name="T105" fmla="*/ 2147483647 h 216"/>
                      <a:gd name="T106" fmla="*/ 2147483647 w 211"/>
                      <a:gd name="T107" fmla="*/ 2147483647 h 216"/>
                      <a:gd name="T108" fmla="*/ 2147483647 w 211"/>
                      <a:gd name="T109" fmla="*/ 2147483647 h 216"/>
                      <a:gd name="T110" fmla="*/ 2147483647 w 211"/>
                      <a:gd name="T111" fmla="*/ 2147483647 h 21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w 211"/>
                      <a:gd name="T169" fmla="*/ 0 h 216"/>
                      <a:gd name="T170" fmla="*/ 211 w 211"/>
                      <a:gd name="T171" fmla="*/ 216 h 216"/>
                    </a:gdLst>
                    <a:ahLst/>
                    <a:cxnLst>
                      <a:cxn ang="T112">
                        <a:pos x="T0" y="T1"/>
                      </a:cxn>
                      <a:cxn ang="T113">
                        <a:pos x="T2" y="T3"/>
                      </a:cxn>
                      <a:cxn ang="T114">
                        <a:pos x="T4" y="T5"/>
                      </a:cxn>
                      <a:cxn ang="T115">
                        <a:pos x="T6" y="T7"/>
                      </a:cxn>
                      <a:cxn ang="T116">
                        <a:pos x="T8" y="T9"/>
                      </a:cxn>
                      <a:cxn ang="T117">
                        <a:pos x="T10" y="T11"/>
                      </a:cxn>
                      <a:cxn ang="T118">
                        <a:pos x="T12" y="T13"/>
                      </a:cxn>
                      <a:cxn ang="T119">
                        <a:pos x="T14" y="T15"/>
                      </a:cxn>
                      <a:cxn ang="T120">
                        <a:pos x="T16" y="T17"/>
                      </a:cxn>
                      <a:cxn ang="T121">
                        <a:pos x="T18" y="T19"/>
                      </a:cxn>
                      <a:cxn ang="T122">
                        <a:pos x="T20" y="T21"/>
                      </a:cxn>
                      <a:cxn ang="T123">
                        <a:pos x="T22" y="T23"/>
                      </a:cxn>
                      <a:cxn ang="T124">
                        <a:pos x="T24" y="T25"/>
                      </a:cxn>
                      <a:cxn ang="T125">
                        <a:pos x="T26" y="T27"/>
                      </a:cxn>
                      <a:cxn ang="T126">
                        <a:pos x="T28" y="T29"/>
                      </a:cxn>
                      <a:cxn ang="T127">
                        <a:pos x="T30" y="T31"/>
                      </a:cxn>
                      <a:cxn ang="T128">
                        <a:pos x="T32" y="T33"/>
                      </a:cxn>
                      <a:cxn ang="T129">
                        <a:pos x="T34" y="T35"/>
                      </a:cxn>
                      <a:cxn ang="T130">
                        <a:pos x="T36" y="T37"/>
                      </a:cxn>
                      <a:cxn ang="T131">
                        <a:pos x="T38" y="T39"/>
                      </a:cxn>
                      <a:cxn ang="T132">
                        <a:pos x="T40" y="T41"/>
                      </a:cxn>
                      <a:cxn ang="T133">
                        <a:pos x="T42" y="T43"/>
                      </a:cxn>
                      <a:cxn ang="T134">
                        <a:pos x="T44" y="T45"/>
                      </a:cxn>
                      <a:cxn ang="T135">
                        <a:pos x="T46" y="T47"/>
                      </a:cxn>
                      <a:cxn ang="T136">
                        <a:pos x="T48" y="T49"/>
                      </a:cxn>
                      <a:cxn ang="T137">
                        <a:pos x="T50" y="T51"/>
                      </a:cxn>
                      <a:cxn ang="T138">
                        <a:pos x="T52" y="T53"/>
                      </a:cxn>
                      <a:cxn ang="T139">
                        <a:pos x="T54" y="T55"/>
                      </a:cxn>
                      <a:cxn ang="T140">
                        <a:pos x="T56" y="T57"/>
                      </a:cxn>
                      <a:cxn ang="T141">
                        <a:pos x="T58" y="T59"/>
                      </a:cxn>
                      <a:cxn ang="T142">
                        <a:pos x="T60" y="T61"/>
                      </a:cxn>
                      <a:cxn ang="T143">
                        <a:pos x="T62" y="T63"/>
                      </a:cxn>
                      <a:cxn ang="T144">
                        <a:pos x="T64" y="T65"/>
                      </a:cxn>
                      <a:cxn ang="T145">
                        <a:pos x="T66" y="T67"/>
                      </a:cxn>
                      <a:cxn ang="T146">
                        <a:pos x="T68" y="T69"/>
                      </a:cxn>
                      <a:cxn ang="T147">
                        <a:pos x="T70" y="T71"/>
                      </a:cxn>
                      <a:cxn ang="T148">
                        <a:pos x="T72" y="T73"/>
                      </a:cxn>
                      <a:cxn ang="T149">
                        <a:pos x="T74" y="T75"/>
                      </a:cxn>
                      <a:cxn ang="T150">
                        <a:pos x="T76" y="T77"/>
                      </a:cxn>
                      <a:cxn ang="T151">
                        <a:pos x="T78" y="T79"/>
                      </a:cxn>
                      <a:cxn ang="T152">
                        <a:pos x="T80" y="T81"/>
                      </a:cxn>
                      <a:cxn ang="T153">
                        <a:pos x="T82" y="T83"/>
                      </a:cxn>
                      <a:cxn ang="T154">
                        <a:pos x="T84" y="T85"/>
                      </a:cxn>
                      <a:cxn ang="T155">
                        <a:pos x="T86" y="T87"/>
                      </a:cxn>
                      <a:cxn ang="T156">
                        <a:pos x="T88" y="T89"/>
                      </a:cxn>
                      <a:cxn ang="T157">
                        <a:pos x="T90" y="T91"/>
                      </a:cxn>
                      <a:cxn ang="T158">
                        <a:pos x="T92" y="T93"/>
                      </a:cxn>
                      <a:cxn ang="T159">
                        <a:pos x="T94" y="T95"/>
                      </a:cxn>
                      <a:cxn ang="T160">
                        <a:pos x="T96" y="T97"/>
                      </a:cxn>
                      <a:cxn ang="T161">
                        <a:pos x="T98" y="T99"/>
                      </a:cxn>
                      <a:cxn ang="T162">
                        <a:pos x="T100" y="T101"/>
                      </a:cxn>
                      <a:cxn ang="T163">
                        <a:pos x="T102" y="T103"/>
                      </a:cxn>
                      <a:cxn ang="T164">
                        <a:pos x="T104" y="T105"/>
                      </a:cxn>
                      <a:cxn ang="T165">
                        <a:pos x="T106" y="T107"/>
                      </a:cxn>
                      <a:cxn ang="T166">
                        <a:pos x="T108" y="T109"/>
                      </a:cxn>
                      <a:cxn ang="T167">
                        <a:pos x="T110" y="T111"/>
                      </a:cxn>
                    </a:cxnLst>
                    <a:rect l="T168" t="T169" r="T170" b="T171"/>
                    <a:pathLst>
                      <a:path w="211" h="216">
                        <a:moveTo>
                          <a:pt x="181" y="8"/>
                        </a:moveTo>
                        <a:lnTo>
                          <a:pt x="159" y="16"/>
                        </a:lnTo>
                        <a:lnTo>
                          <a:pt x="117" y="16"/>
                        </a:lnTo>
                        <a:lnTo>
                          <a:pt x="107" y="12"/>
                        </a:lnTo>
                        <a:lnTo>
                          <a:pt x="105" y="10"/>
                        </a:lnTo>
                        <a:lnTo>
                          <a:pt x="101" y="6"/>
                        </a:lnTo>
                        <a:lnTo>
                          <a:pt x="33" y="6"/>
                        </a:lnTo>
                        <a:lnTo>
                          <a:pt x="27" y="2"/>
                        </a:lnTo>
                        <a:lnTo>
                          <a:pt x="25" y="0"/>
                        </a:lnTo>
                        <a:lnTo>
                          <a:pt x="21" y="0"/>
                        </a:lnTo>
                        <a:lnTo>
                          <a:pt x="11" y="2"/>
                        </a:lnTo>
                        <a:lnTo>
                          <a:pt x="4" y="2"/>
                        </a:lnTo>
                        <a:lnTo>
                          <a:pt x="0" y="0"/>
                        </a:lnTo>
                        <a:lnTo>
                          <a:pt x="2" y="16"/>
                        </a:lnTo>
                        <a:lnTo>
                          <a:pt x="7" y="30"/>
                        </a:lnTo>
                        <a:lnTo>
                          <a:pt x="13" y="42"/>
                        </a:lnTo>
                        <a:lnTo>
                          <a:pt x="21" y="54"/>
                        </a:lnTo>
                        <a:lnTo>
                          <a:pt x="29" y="66"/>
                        </a:lnTo>
                        <a:lnTo>
                          <a:pt x="37" y="76"/>
                        </a:lnTo>
                        <a:lnTo>
                          <a:pt x="39" y="90"/>
                        </a:lnTo>
                        <a:lnTo>
                          <a:pt x="41" y="104"/>
                        </a:lnTo>
                        <a:lnTo>
                          <a:pt x="41" y="126"/>
                        </a:lnTo>
                        <a:lnTo>
                          <a:pt x="43" y="152"/>
                        </a:lnTo>
                        <a:lnTo>
                          <a:pt x="45" y="174"/>
                        </a:lnTo>
                        <a:lnTo>
                          <a:pt x="49" y="184"/>
                        </a:lnTo>
                        <a:lnTo>
                          <a:pt x="53" y="194"/>
                        </a:lnTo>
                        <a:lnTo>
                          <a:pt x="61" y="204"/>
                        </a:lnTo>
                        <a:lnTo>
                          <a:pt x="69" y="212"/>
                        </a:lnTo>
                        <a:lnTo>
                          <a:pt x="73" y="208"/>
                        </a:lnTo>
                        <a:lnTo>
                          <a:pt x="75" y="204"/>
                        </a:lnTo>
                        <a:lnTo>
                          <a:pt x="79" y="204"/>
                        </a:lnTo>
                        <a:lnTo>
                          <a:pt x="83" y="210"/>
                        </a:lnTo>
                        <a:lnTo>
                          <a:pt x="89" y="214"/>
                        </a:lnTo>
                        <a:lnTo>
                          <a:pt x="93" y="216"/>
                        </a:lnTo>
                        <a:lnTo>
                          <a:pt x="101" y="216"/>
                        </a:lnTo>
                        <a:lnTo>
                          <a:pt x="111" y="216"/>
                        </a:lnTo>
                        <a:lnTo>
                          <a:pt x="117" y="212"/>
                        </a:lnTo>
                        <a:lnTo>
                          <a:pt x="121" y="208"/>
                        </a:lnTo>
                        <a:lnTo>
                          <a:pt x="125" y="206"/>
                        </a:lnTo>
                        <a:lnTo>
                          <a:pt x="123" y="144"/>
                        </a:lnTo>
                        <a:lnTo>
                          <a:pt x="123" y="90"/>
                        </a:lnTo>
                        <a:lnTo>
                          <a:pt x="143" y="90"/>
                        </a:lnTo>
                        <a:lnTo>
                          <a:pt x="143" y="22"/>
                        </a:lnTo>
                        <a:lnTo>
                          <a:pt x="165" y="20"/>
                        </a:lnTo>
                        <a:lnTo>
                          <a:pt x="183" y="18"/>
                        </a:lnTo>
                        <a:lnTo>
                          <a:pt x="187" y="24"/>
                        </a:lnTo>
                        <a:lnTo>
                          <a:pt x="201" y="18"/>
                        </a:lnTo>
                        <a:lnTo>
                          <a:pt x="205" y="14"/>
                        </a:lnTo>
                        <a:lnTo>
                          <a:pt x="211" y="12"/>
                        </a:lnTo>
                        <a:lnTo>
                          <a:pt x="205" y="8"/>
                        </a:lnTo>
                        <a:lnTo>
                          <a:pt x="201" y="6"/>
                        </a:lnTo>
                        <a:lnTo>
                          <a:pt x="193" y="8"/>
                        </a:lnTo>
                        <a:lnTo>
                          <a:pt x="187" y="10"/>
                        </a:lnTo>
                        <a:lnTo>
                          <a:pt x="183" y="8"/>
                        </a:lnTo>
                        <a:lnTo>
                          <a:pt x="181" y="6"/>
                        </a:lnTo>
                        <a:lnTo>
                          <a:pt x="181" y="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47" name="îṡļîḍê"/>
                  <p:cNvSpPr/>
                  <p:nvPr/>
                </p:nvSpPr>
                <p:spPr bwMode="auto">
                  <a:xfrm>
                    <a:off x="5351853" y="3314255"/>
                    <a:ext cx="184547" cy="165325"/>
                  </a:xfrm>
                  <a:custGeom>
                    <a:avLst/>
                    <a:gdLst>
                      <a:gd name="T0" fmla="*/ 2147483647 w 106"/>
                      <a:gd name="T1" fmla="*/ 0 h 98"/>
                      <a:gd name="T2" fmla="*/ 2147483647 w 106"/>
                      <a:gd name="T3" fmla="*/ 2147483647 h 98"/>
                      <a:gd name="T4" fmla="*/ 2147483647 w 106"/>
                      <a:gd name="T5" fmla="*/ 2147483647 h 98"/>
                      <a:gd name="T6" fmla="*/ 2147483647 w 106"/>
                      <a:gd name="T7" fmla="*/ 2147483647 h 98"/>
                      <a:gd name="T8" fmla="*/ 2147483647 w 106"/>
                      <a:gd name="T9" fmla="*/ 2147483647 h 98"/>
                      <a:gd name="T10" fmla="*/ 2147483647 w 106"/>
                      <a:gd name="T11" fmla="*/ 2147483647 h 98"/>
                      <a:gd name="T12" fmla="*/ 2147483647 w 106"/>
                      <a:gd name="T13" fmla="*/ 2147483647 h 98"/>
                      <a:gd name="T14" fmla="*/ 0 w 106"/>
                      <a:gd name="T15" fmla="*/ 2147483647 h 98"/>
                      <a:gd name="T16" fmla="*/ 0 w 106"/>
                      <a:gd name="T17" fmla="*/ 2147483647 h 98"/>
                      <a:gd name="T18" fmla="*/ 2147483647 w 106"/>
                      <a:gd name="T19" fmla="*/ 2147483647 h 98"/>
                      <a:gd name="T20" fmla="*/ 2147483647 w 106"/>
                      <a:gd name="T21" fmla="*/ 2147483647 h 98"/>
                      <a:gd name="T22" fmla="*/ 2147483647 w 106"/>
                      <a:gd name="T23" fmla="*/ 2147483647 h 98"/>
                      <a:gd name="T24" fmla="*/ 2147483647 w 106"/>
                      <a:gd name="T25" fmla="*/ 2147483647 h 98"/>
                      <a:gd name="T26" fmla="*/ 2147483647 w 106"/>
                      <a:gd name="T27" fmla="*/ 2147483647 h 98"/>
                      <a:gd name="T28" fmla="*/ 2147483647 w 106"/>
                      <a:gd name="T29" fmla="*/ 2147483647 h 98"/>
                      <a:gd name="T30" fmla="*/ 2147483647 w 106"/>
                      <a:gd name="T31" fmla="*/ 2147483647 h 98"/>
                      <a:gd name="T32" fmla="*/ 2147483647 w 106"/>
                      <a:gd name="T33" fmla="*/ 2147483647 h 98"/>
                      <a:gd name="T34" fmla="*/ 2147483647 w 106"/>
                      <a:gd name="T35" fmla="*/ 2147483647 h 98"/>
                      <a:gd name="T36" fmla="*/ 2147483647 w 106"/>
                      <a:gd name="T37" fmla="*/ 2147483647 h 98"/>
                      <a:gd name="T38" fmla="*/ 2147483647 w 106"/>
                      <a:gd name="T39" fmla="*/ 2147483647 h 98"/>
                      <a:gd name="T40" fmla="*/ 2147483647 w 106"/>
                      <a:gd name="T41" fmla="*/ 2147483647 h 98"/>
                      <a:gd name="T42" fmla="*/ 2147483647 w 106"/>
                      <a:gd name="T43" fmla="*/ 2147483647 h 98"/>
                      <a:gd name="T44" fmla="*/ 2147483647 w 106"/>
                      <a:gd name="T45" fmla="*/ 2147483647 h 98"/>
                      <a:gd name="T46" fmla="*/ 2147483647 w 106"/>
                      <a:gd name="T47" fmla="*/ 2147483647 h 98"/>
                      <a:gd name="T48" fmla="*/ 2147483647 w 106"/>
                      <a:gd name="T49" fmla="*/ 2147483647 h 98"/>
                      <a:gd name="T50" fmla="*/ 2147483647 w 106"/>
                      <a:gd name="T51" fmla="*/ 2147483647 h 98"/>
                      <a:gd name="T52" fmla="*/ 2147483647 w 106"/>
                      <a:gd name="T53" fmla="*/ 0 h 98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w 106"/>
                      <a:gd name="T82" fmla="*/ 0 h 98"/>
                      <a:gd name="T83" fmla="*/ 106 w 106"/>
                      <a:gd name="T84" fmla="*/ 98 h 98"/>
                    </a:gdLst>
                    <a:ahLst/>
                    <a:cxnLst>
                      <a:cxn ang="T54">
                        <a:pos x="T0" y="T1"/>
                      </a:cxn>
                      <a:cxn ang="T55">
                        <a:pos x="T2" y="T3"/>
                      </a:cxn>
                      <a:cxn ang="T56">
                        <a:pos x="T4" y="T5"/>
                      </a:cxn>
                      <a:cxn ang="T57">
                        <a:pos x="T6" y="T7"/>
                      </a:cxn>
                      <a:cxn ang="T58">
                        <a:pos x="T8" y="T9"/>
                      </a:cxn>
                      <a:cxn ang="T59">
                        <a:pos x="T10" y="T11"/>
                      </a:cxn>
                      <a:cxn ang="T60">
                        <a:pos x="T12" y="T13"/>
                      </a:cxn>
                      <a:cxn ang="T61">
                        <a:pos x="T14" y="T15"/>
                      </a:cxn>
                      <a:cxn ang="T62">
                        <a:pos x="T16" y="T17"/>
                      </a:cxn>
                      <a:cxn ang="T63">
                        <a:pos x="T18" y="T19"/>
                      </a:cxn>
                      <a:cxn ang="T64">
                        <a:pos x="T20" y="T21"/>
                      </a:cxn>
                      <a:cxn ang="T65">
                        <a:pos x="T22" y="T23"/>
                      </a:cxn>
                      <a:cxn ang="T66">
                        <a:pos x="T24" y="T25"/>
                      </a:cxn>
                      <a:cxn ang="T67">
                        <a:pos x="T26" y="T27"/>
                      </a:cxn>
                      <a:cxn ang="T68">
                        <a:pos x="T28" y="T29"/>
                      </a:cxn>
                      <a:cxn ang="T69">
                        <a:pos x="T30" y="T31"/>
                      </a:cxn>
                      <a:cxn ang="T70">
                        <a:pos x="T32" y="T33"/>
                      </a:cxn>
                      <a:cxn ang="T71">
                        <a:pos x="T34" y="T35"/>
                      </a:cxn>
                      <a:cxn ang="T72">
                        <a:pos x="T36" y="T37"/>
                      </a:cxn>
                      <a:cxn ang="T73">
                        <a:pos x="T38" y="T39"/>
                      </a:cxn>
                      <a:cxn ang="T74">
                        <a:pos x="T40" y="T41"/>
                      </a:cxn>
                      <a:cxn ang="T75">
                        <a:pos x="T42" y="T43"/>
                      </a:cxn>
                      <a:cxn ang="T76">
                        <a:pos x="T44" y="T45"/>
                      </a:cxn>
                      <a:cxn ang="T77">
                        <a:pos x="T46" y="T47"/>
                      </a:cxn>
                      <a:cxn ang="T78">
                        <a:pos x="T48" y="T49"/>
                      </a:cxn>
                      <a:cxn ang="T79">
                        <a:pos x="T50" y="T51"/>
                      </a:cxn>
                      <a:cxn ang="T80">
                        <a:pos x="T52" y="T53"/>
                      </a:cxn>
                    </a:cxnLst>
                    <a:rect l="T81" t="T82" r="T83" b="T84"/>
                    <a:pathLst>
                      <a:path w="106" h="98">
                        <a:moveTo>
                          <a:pt x="32" y="0"/>
                        </a:moveTo>
                        <a:lnTo>
                          <a:pt x="28" y="4"/>
                        </a:lnTo>
                        <a:lnTo>
                          <a:pt x="22" y="10"/>
                        </a:lnTo>
                        <a:lnTo>
                          <a:pt x="14" y="14"/>
                        </a:lnTo>
                        <a:lnTo>
                          <a:pt x="6" y="16"/>
                        </a:lnTo>
                        <a:lnTo>
                          <a:pt x="6" y="26"/>
                        </a:lnTo>
                        <a:lnTo>
                          <a:pt x="4" y="34"/>
                        </a:lnTo>
                        <a:lnTo>
                          <a:pt x="0" y="46"/>
                        </a:lnTo>
                        <a:lnTo>
                          <a:pt x="0" y="62"/>
                        </a:lnTo>
                        <a:lnTo>
                          <a:pt x="18" y="62"/>
                        </a:lnTo>
                        <a:lnTo>
                          <a:pt x="24" y="64"/>
                        </a:lnTo>
                        <a:lnTo>
                          <a:pt x="28" y="54"/>
                        </a:lnTo>
                        <a:lnTo>
                          <a:pt x="38" y="58"/>
                        </a:lnTo>
                        <a:lnTo>
                          <a:pt x="54" y="58"/>
                        </a:lnTo>
                        <a:lnTo>
                          <a:pt x="68" y="62"/>
                        </a:lnTo>
                        <a:lnTo>
                          <a:pt x="82" y="76"/>
                        </a:lnTo>
                        <a:lnTo>
                          <a:pt x="96" y="92"/>
                        </a:lnTo>
                        <a:lnTo>
                          <a:pt x="102" y="98"/>
                        </a:lnTo>
                        <a:lnTo>
                          <a:pt x="106" y="94"/>
                        </a:lnTo>
                        <a:lnTo>
                          <a:pt x="96" y="80"/>
                        </a:lnTo>
                        <a:lnTo>
                          <a:pt x="86" y="68"/>
                        </a:lnTo>
                        <a:lnTo>
                          <a:pt x="74" y="56"/>
                        </a:lnTo>
                        <a:lnTo>
                          <a:pt x="62" y="48"/>
                        </a:lnTo>
                        <a:lnTo>
                          <a:pt x="52" y="42"/>
                        </a:lnTo>
                        <a:lnTo>
                          <a:pt x="46" y="30"/>
                        </a:lnTo>
                        <a:lnTo>
                          <a:pt x="40" y="14"/>
                        </a:lnTo>
                        <a:lnTo>
                          <a:pt x="3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48" name="ïṣḷïďé"/>
                  <p:cNvSpPr/>
                  <p:nvPr/>
                </p:nvSpPr>
                <p:spPr bwMode="auto">
                  <a:xfrm>
                    <a:off x="3882365" y="3443152"/>
                    <a:ext cx="81255" cy="19615"/>
                  </a:xfrm>
                  <a:custGeom>
                    <a:avLst/>
                    <a:gdLst>
                      <a:gd name="T0" fmla="*/ 2147483647 w 46"/>
                      <a:gd name="T1" fmla="*/ 2147483647 h 12"/>
                      <a:gd name="T2" fmla="*/ 2147483647 w 46"/>
                      <a:gd name="T3" fmla="*/ 2147483647 h 12"/>
                      <a:gd name="T4" fmla="*/ 2147483647 w 46"/>
                      <a:gd name="T5" fmla="*/ 2147483647 h 12"/>
                      <a:gd name="T6" fmla="*/ 2147483647 w 46"/>
                      <a:gd name="T7" fmla="*/ 2147483647 h 12"/>
                      <a:gd name="T8" fmla="*/ 2147483647 w 46"/>
                      <a:gd name="T9" fmla="*/ 2147483647 h 12"/>
                      <a:gd name="T10" fmla="*/ 2147483647 w 46"/>
                      <a:gd name="T11" fmla="*/ 0 h 12"/>
                      <a:gd name="T12" fmla="*/ 2147483647 w 46"/>
                      <a:gd name="T13" fmla="*/ 2147483647 h 12"/>
                      <a:gd name="T14" fmla="*/ 2147483647 w 46"/>
                      <a:gd name="T15" fmla="*/ 2147483647 h 12"/>
                      <a:gd name="T16" fmla="*/ 2147483647 w 46"/>
                      <a:gd name="T17" fmla="*/ 2147483647 h 12"/>
                      <a:gd name="T18" fmla="*/ 2147483647 w 46"/>
                      <a:gd name="T19" fmla="*/ 2147483647 h 12"/>
                      <a:gd name="T20" fmla="*/ 2147483647 w 46"/>
                      <a:gd name="T21" fmla="*/ 2147483647 h 12"/>
                      <a:gd name="T22" fmla="*/ 2147483647 w 46"/>
                      <a:gd name="T23" fmla="*/ 2147483647 h 12"/>
                      <a:gd name="T24" fmla="*/ 2147483647 w 46"/>
                      <a:gd name="T25" fmla="*/ 2147483647 h 12"/>
                      <a:gd name="T26" fmla="*/ 2147483647 w 46"/>
                      <a:gd name="T27" fmla="*/ 2147483647 h 12"/>
                      <a:gd name="T28" fmla="*/ 2147483647 w 46"/>
                      <a:gd name="T29" fmla="*/ 2147483647 h 12"/>
                      <a:gd name="T30" fmla="*/ 0 w 46"/>
                      <a:gd name="T31" fmla="*/ 2147483647 h 12"/>
                      <a:gd name="T32" fmla="*/ 2147483647 w 46"/>
                      <a:gd name="T33" fmla="*/ 2147483647 h 12"/>
                      <a:gd name="T34" fmla="*/ 2147483647 w 46"/>
                      <a:gd name="T35" fmla="*/ 2147483647 h 12"/>
                      <a:gd name="T36" fmla="*/ 2147483647 w 46"/>
                      <a:gd name="T37" fmla="*/ 2147483647 h 12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w 46"/>
                      <a:gd name="T58" fmla="*/ 0 h 12"/>
                      <a:gd name="T59" fmla="*/ 46 w 46"/>
                      <a:gd name="T60" fmla="*/ 12 h 12"/>
                    </a:gdLst>
                    <a:ahLst/>
                    <a:cxnLst>
                      <a:cxn ang="T38">
                        <a:pos x="T0" y="T1"/>
                      </a:cxn>
                      <a:cxn ang="T39">
                        <a:pos x="T2" y="T3"/>
                      </a:cxn>
                      <a:cxn ang="T40">
                        <a:pos x="T4" y="T5"/>
                      </a:cxn>
                      <a:cxn ang="T41">
                        <a:pos x="T6" y="T7"/>
                      </a:cxn>
                      <a:cxn ang="T42">
                        <a:pos x="T8" y="T9"/>
                      </a:cxn>
                      <a:cxn ang="T43">
                        <a:pos x="T10" y="T11"/>
                      </a:cxn>
                      <a:cxn ang="T44">
                        <a:pos x="T12" y="T13"/>
                      </a:cxn>
                      <a:cxn ang="T45">
                        <a:pos x="T14" y="T15"/>
                      </a:cxn>
                      <a:cxn ang="T46">
                        <a:pos x="T16" y="T17"/>
                      </a:cxn>
                      <a:cxn ang="T47">
                        <a:pos x="T18" y="T19"/>
                      </a:cxn>
                      <a:cxn ang="T48">
                        <a:pos x="T20" y="T21"/>
                      </a:cxn>
                      <a:cxn ang="T49">
                        <a:pos x="T22" y="T23"/>
                      </a:cxn>
                      <a:cxn ang="T50">
                        <a:pos x="T24" y="T25"/>
                      </a:cxn>
                      <a:cxn ang="T51">
                        <a:pos x="T26" y="T27"/>
                      </a:cxn>
                      <a:cxn ang="T52">
                        <a:pos x="T28" y="T29"/>
                      </a:cxn>
                      <a:cxn ang="T53">
                        <a:pos x="T30" y="T31"/>
                      </a:cxn>
                      <a:cxn ang="T54">
                        <a:pos x="T32" y="T33"/>
                      </a:cxn>
                      <a:cxn ang="T55">
                        <a:pos x="T34" y="T35"/>
                      </a:cxn>
                      <a:cxn ang="T56">
                        <a:pos x="T36" y="T37"/>
                      </a:cxn>
                    </a:cxnLst>
                    <a:rect l="T57" t="T58" r="T59" b="T60"/>
                    <a:pathLst>
                      <a:path w="46" h="12">
                        <a:moveTo>
                          <a:pt x="4" y="6"/>
                        </a:moveTo>
                        <a:lnTo>
                          <a:pt x="14" y="8"/>
                        </a:lnTo>
                        <a:lnTo>
                          <a:pt x="18" y="6"/>
                        </a:lnTo>
                        <a:lnTo>
                          <a:pt x="20" y="4"/>
                        </a:lnTo>
                        <a:lnTo>
                          <a:pt x="22" y="2"/>
                        </a:lnTo>
                        <a:lnTo>
                          <a:pt x="26" y="0"/>
                        </a:lnTo>
                        <a:lnTo>
                          <a:pt x="28" y="4"/>
                        </a:lnTo>
                        <a:lnTo>
                          <a:pt x="34" y="6"/>
                        </a:lnTo>
                        <a:lnTo>
                          <a:pt x="46" y="8"/>
                        </a:lnTo>
                        <a:lnTo>
                          <a:pt x="42" y="10"/>
                        </a:lnTo>
                        <a:lnTo>
                          <a:pt x="38" y="12"/>
                        </a:lnTo>
                        <a:lnTo>
                          <a:pt x="30" y="10"/>
                        </a:lnTo>
                        <a:lnTo>
                          <a:pt x="24" y="8"/>
                        </a:lnTo>
                        <a:lnTo>
                          <a:pt x="24" y="10"/>
                        </a:lnTo>
                        <a:lnTo>
                          <a:pt x="12" y="12"/>
                        </a:lnTo>
                        <a:lnTo>
                          <a:pt x="0" y="12"/>
                        </a:lnTo>
                        <a:lnTo>
                          <a:pt x="2" y="8"/>
                        </a:lnTo>
                        <a:lnTo>
                          <a:pt x="2" y="6"/>
                        </a:lnTo>
                        <a:lnTo>
                          <a:pt x="4" y="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49" name="îŝľîḑê"/>
                  <p:cNvSpPr/>
                  <p:nvPr/>
                </p:nvSpPr>
                <p:spPr bwMode="auto">
                  <a:xfrm>
                    <a:off x="4677019" y="3999373"/>
                    <a:ext cx="24790" cy="37829"/>
                  </a:xfrm>
                  <a:custGeom>
                    <a:avLst/>
                    <a:gdLst>
                      <a:gd name="T0" fmla="*/ 2147483647 w 14"/>
                      <a:gd name="T1" fmla="*/ 2147483647 h 22"/>
                      <a:gd name="T2" fmla="*/ 0 w 14"/>
                      <a:gd name="T3" fmla="*/ 2147483647 h 22"/>
                      <a:gd name="T4" fmla="*/ 2147483647 w 14"/>
                      <a:gd name="T5" fmla="*/ 2147483647 h 22"/>
                      <a:gd name="T6" fmla="*/ 2147483647 w 14"/>
                      <a:gd name="T7" fmla="*/ 2147483647 h 22"/>
                      <a:gd name="T8" fmla="*/ 2147483647 w 14"/>
                      <a:gd name="T9" fmla="*/ 0 h 22"/>
                      <a:gd name="T10" fmla="*/ 2147483647 w 14"/>
                      <a:gd name="T11" fmla="*/ 2147483647 h 22"/>
                      <a:gd name="T12" fmla="*/ 2147483647 w 14"/>
                      <a:gd name="T13" fmla="*/ 2147483647 h 22"/>
                      <a:gd name="T14" fmla="*/ 2147483647 w 14"/>
                      <a:gd name="T15" fmla="*/ 2147483647 h 22"/>
                      <a:gd name="T16" fmla="*/ 2147483647 w 14"/>
                      <a:gd name="T17" fmla="*/ 2147483647 h 22"/>
                      <a:gd name="T18" fmla="*/ 2147483647 w 14"/>
                      <a:gd name="T19" fmla="*/ 2147483647 h 22"/>
                      <a:gd name="T20" fmla="*/ 2147483647 w 14"/>
                      <a:gd name="T21" fmla="*/ 2147483647 h 22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w 14"/>
                      <a:gd name="T34" fmla="*/ 0 h 22"/>
                      <a:gd name="T35" fmla="*/ 14 w 14"/>
                      <a:gd name="T36" fmla="*/ 22 h 22"/>
                    </a:gdLst>
                    <a:ahLst/>
                    <a:cxnLst>
                      <a:cxn ang="T22">
                        <a:pos x="T0" y="T1"/>
                      </a:cxn>
                      <a:cxn ang="T23">
                        <a:pos x="T2" y="T3"/>
                      </a:cxn>
                      <a:cxn ang="T24">
                        <a:pos x="T4" y="T5"/>
                      </a:cxn>
                      <a:cxn ang="T25">
                        <a:pos x="T6" y="T7"/>
                      </a:cxn>
                      <a:cxn ang="T26">
                        <a:pos x="T8" y="T9"/>
                      </a:cxn>
                      <a:cxn ang="T27">
                        <a:pos x="T10" y="T11"/>
                      </a:cxn>
                      <a:cxn ang="T28">
                        <a:pos x="T12" y="T13"/>
                      </a:cxn>
                      <a:cxn ang="T29">
                        <a:pos x="T14" y="T15"/>
                      </a:cxn>
                      <a:cxn ang="T30">
                        <a:pos x="T16" y="T17"/>
                      </a:cxn>
                      <a:cxn ang="T31">
                        <a:pos x="T18" y="T19"/>
                      </a:cxn>
                      <a:cxn ang="T32">
                        <a:pos x="T20" y="T21"/>
                      </a:cxn>
                    </a:cxnLst>
                    <a:rect l="T33" t="T34" r="T35" b="T36"/>
                    <a:pathLst>
                      <a:path w="14" h="22">
                        <a:moveTo>
                          <a:pt x="6" y="22"/>
                        </a:moveTo>
                        <a:lnTo>
                          <a:pt x="0" y="8"/>
                        </a:lnTo>
                        <a:lnTo>
                          <a:pt x="4" y="4"/>
                        </a:lnTo>
                        <a:lnTo>
                          <a:pt x="8" y="2"/>
                        </a:lnTo>
                        <a:lnTo>
                          <a:pt x="12" y="0"/>
                        </a:lnTo>
                        <a:lnTo>
                          <a:pt x="14" y="2"/>
                        </a:lnTo>
                        <a:lnTo>
                          <a:pt x="14" y="4"/>
                        </a:lnTo>
                        <a:lnTo>
                          <a:pt x="10" y="6"/>
                        </a:lnTo>
                        <a:lnTo>
                          <a:pt x="8" y="10"/>
                        </a:lnTo>
                        <a:lnTo>
                          <a:pt x="8" y="20"/>
                        </a:lnTo>
                        <a:lnTo>
                          <a:pt x="6" y="2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50" name="íšḻiḋê"/>
                  <p:cNvSpPr/>
                  <p:nvPr/>
                </p:nvSpPr>
                <p:spPr bwMode="auto">
                  <a:xfrm>
                    <a:off x="4529657" y="1512495"/>
                    <a:ext cx="249276" cy="84063"/>
                  </a:xfrm>
                  <a:custGeom>
                    <a:avLst/>
                    <a:gdLst>
                      <a:gd name="T0" fmla="*/ 2147483647 w 143"/>
                      <a:gd name="T1" fmla="*/ 2147483647 h 50"/>
                      <a:gd name="T2" fmla="*/ 2147483647 w 143"/>
                      <a:gd name="T3" fmla="*/ 2147483647 h 50"/>
                      <a:gd name="T4" fmla="*/ 2147483647 w 143"/>
                      <a:gd name="T5" fmla="*/ 2147483647 h 50"/>
                      <a:gd name="T6" fmla="*/ 0 w 143"/>
                      <a:gd name="T7" fmla="*/ 2147483647 h 50"/>
                      <a:gd name="T8" fmla="*/ 0 w 143"/>
                      <a:gd name="T9" fmla="*/ 2147483647 h 50"/>
                      <a:gd name="T10" fmla="*/ 2147483647 w 143"/>
                      <a:gd name="T11" fmla="*/ 2147483647 h 50"/>
                      <a:gd name="T12" fmla="*/ 2147483647 w 143"/>
                      <a:gd name="T13" fmla="*/ 2147483647 h 50"/>
                      <a:gd name="T14" fmla="*/ 2147483647 w 143"/>
                      <a:gd name="T15" fmla="*/ 2147483647 h 50"/>
                      <a:gd name="T16" fmla="*/ 2147483647 w 143"/>
                      <a:gd name="T17" fmla="*/ 2147483647 h 50"/>
                      <a:gd name="T18" fmla="*/ 2147483647 w 143"/>
                      <a:gd name="T19" fmla="*/ 2147483647 h 50"/>
                      <a:gd name="T20" fmla="*/ 2147483647 w 143"/>
                      <a:gd name="T21" fmla="*/ 2147483647 h 50"/>
                      <a:gd name="T22" fmla="*/ 2147483647 w 143"/>
                      <a:gd name="T23" fmla="*/ 2147483647 h 50"/>
                      <a:gd name="T24" fmla="*/ 2147483647 w 143"/>
                      <a:gd name="T25" fmla="*/ 0 h 50"/>
                      <a:gd name="T26" fmla="*/ 2147483647 w 143"/>
                      <a:gd name="T27" fmla="*/ 0 h 50"/>
                      <a:gd name="T28" fmla="*/ 2147483647 w 143"/>
                      <a:gd name="T29" fmla="*/ 2147483647 h 50"/>
                      <a:gd name="T30" fmla="*/ 2147483647 w 143"/>
                      <a:gd name="T31" fmla="*/ 2147483647 h 50"/>
                      <a:gd name="T32" fmla="*/ 2147483647 w 143"/>
                      <a:gd name="T33" fmla="*/ 2147483647 h 50"/>
                      <a:gd name="T34" fmla="*/ 2147483647 w 143"/>
                      <a:gd name="T35" fmla="*/ 2147483647 h 50"/>
                      <a:gd name="T36" fmla="*/ 2147483647 w 143"/>
                      <a:gd name="T37" fmla="*/ 2147483647 h 50"/>
                      <a:gd name="T38" fmla="*/ 2147483647 w 143"/>
                      <a:gd name="T39" fmla="*/ 2147483647 h 50"/>
                      <a:gd name="T40" fmla="*/ 2147483647 w 143"/>
                      <a:gd name="T41" fmla="*/ 2147483647 h 50"/>
                      <a:gd name="T42" fmla="*/ 2147483647 w 143"/>
                      <a:gd name="T43" fmla="*/ 2147483647 h 50"/>
                      <a:gd name="T44" fmla="*/ 2147483647 w 143"/>
                      <a:gd name="T45" fmla="*/ 2147483647 h 50"/>
                      <a:gd name="T46" fmla="*/ 2147483647 w 143"/>
                      <a:gd name="T47" fmla="*/ 2147483647 h 50"/>
                      <a:gd name="T48" fmla="*/ 2147483647 w 143"/>
                      <a:gd name="T49" fmla="*/ 2147483647 h 50"/>
                      <a:gd name="T50" fmla="*/ 2147483647 w 143"/>
                      <a:gd name="T51" fmla="*/ 2147483647 h 50"/>
                      <a:gd name="T52" fmla="*/ 2147483647 w 143"/>
                      <a:gd name="T53" fmla="*/ 2147483647 h 50"/>
                      <a:gd name="T54" fmla="*/ 2147483647 w 143"/>
                      <a:gd name="T55" fmla="*/ 2147483647 h 50"/>
                      <a:gd name="T56" fmla="*/ 2147483647 w 143"/>
                      <a:gd name="T57" fmla="*/ 2147483647 h 50"/>
                      <a:gd name="T58" fmla="*/ 2147483647 w 143"/>
                      <a:gd name="T59" fmla="*/ 2147483647 h 50"/>
                      <a:gd name="T60" fmla="*/ 2147483647 w 143"/>
                      <a:gd name="T61" fmla="*/ 2147483647 h 50"/>
                      <a:gd name="T62" fmla="*/ 2147483647 w 143"/>
                      <a:gd name="T63" fmla="*/ 2147483647 h 50"/>
                      <a:gd name="T64" fmla="*/ 2147483647 w 143"/>
                      <a:gd name="T65" fmla="*/ 2147483647 h 50"/>
                      <a:gd name="T66" fmla="*/ 2147483647 w 143"/>
                      <a:gd name="T67" fmla="*/ 2147483647 h 50"/>
                      <a:gd name="T68" fmla="*/ 2147483647 w 143"/>
                      <a:gd name="T69" fmla="*/ 2147483647 h 50"/>
                      <a:gd name="T70" fmla="*/ 2147483647 w 143"/>
                      <a:gd name="T71" fmla="*/ 2147483647 h 50"/>
                      <a:gd name="T72" fmla="*/ 2147483647 w 143"/>
                      <a:gd name="T73" fmla="*/ 2147483647 h 50"/>
                      <a:gd name="T74" fmla="*/ 2147483647 w 143"/>
                      <a:gd name="T75" fmla="*/ 2147483647 h 50"/>
                      <a:gd name="T76" fmla="*/ 2147483647 w 143"/>
                      <a:gd name="T77" fmla="*/ 2147483647 h 50"/>
                      <a:gd name="T78" fmla="*/ 2147483647 w 143"/>
                      <a:gd name="T79" fmla="*/ 2147483647 h 50"/>
                      <a:gd name="T80" fmla="*/ 2147483647 w 143"/>
                      <a:gd name="T81" fmla="*/ 2147483647 h 50"/>
                      <a:gd name="T82" fmla="*/ 2147483647 w 143"/>
                      <a:gd name="T83" fmla="*/ 2147483647 h 50"/>
                      <a:gd name="T84" fmla="*/ 2147483647 w 143"/>
                      <a:gd name="T85" fmla="*/ 2147483647 h 50"/>
                      <a:gd name="T86" fmla="*/ 2147483647 w 143"/>
                      <a:gd name="T87" fmla="*/ 2147483647 h 50"/>
                      <a:gd name="T88" fmla="*/ 2147483647 w 143"/>
                      <a:gd name="T89" fmla="*/ 2147483647 h 50"/>
                      <a:gd name="T90" fmla="*/ 2147483647 w 143"/>
                      <a:gd name="T91" fmla="*/ 2147483647 h 50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w 143"/>
                      <a:gd name="T139" fmla="*/ 0 h 50"/>
                      <a:gd name="T140" fmla="*/ 143 w 143"/>
                      <a:gd name="T141" fmla="*/ 50 h 50"/>
                    </a:gdLst>
                    <a:ahLst/>
                    <a:cxnLst>
                      <a:cxn ang="T92">
                        <a:pos x="T0" y="T1"/>
                      </a:cxn>
                      <a:cxn ang="T93">
                        <a:pos x="T2" y="T3"/>
                      </a:cxn>
                      <a:cxn ang="T94">
                        <a:pos x="T4" y="T5"/>
                      </a:cxn>
                      <a:cxn ang="T95">
                        <a:pos x="T6" y="T7"/>
                      </a:cxn>
                      <a:cxn ang="T96">
                        <a:pos x="T8" y="T9"/>
                      </a:cxn>
                      <a:cxn ang="T97">
                        <a:pos x="T10" y="T11"/>
                      </a:cxn>
                      <a:cxn ang="T98">
                        <a:pos x="T12" y="T13"/>
                      </a:cxn>
                      <a:cxn ang="T99">
                        <a:pos x="T14" y="T15"/>
                      </a:cxn>
                      <a:cxn ang="T100">
                        <a:pos x="T16" y="T17"/>
                      </a:cxn>
                      <a:cxn ang="T101">
                        <a:pos x="T18" y="T19"/>
                      </a:cxn>
                      <a:cxn ang="T102">
                        <a:pos x="T20" y="T21"/>
                      </a:cxn>
                      <a:cxn ang="T103">
                        <a:pos x="T22" y="T23"/>
                      </a:cxn>
                      <a:cxn ang="T104">
                        <a:pos x="T24" y="T25"/>
                      </a:cxn>
                      <a:cxn ang="T105">
                        <a:pos x="T26" y="T27"/>
                      </a:cxn>
                      <a:cxn ang="T106">
                        <a:pos x="T28" y="T29"/>
                      </a:cxn>
                      <a:cxn ang="T107">
                        <a:pos x="T30" y="T31"/>
                      </a:cxn>
                      <a:cxn ang="T108">
                        <a:pos x="T32" y="T33"/>
                      </a:cxn>
                      <a:cxn ang="T109">
                        <a:pos x="T34" y="T35"/>
                      </a:cxn>
                      <a:cxn ang="T110">
                        <a:pos x="T36" y="T37"/>
                      </a:cxn>
                      <a:cxn ang="T111">
                        <a:pos x="T38" y="T39"/>
                      </a:cxn>
                      <a:cxn ang="T112">
                        <a:pos x="T40" y="T41"/>
                      </a:cxn>
                      <a:cxn ang="T113">
                        <a:pos x="T42" y="T43"/>
                      </a:cxn>
                      <a:cxn ang="T114">
                        <a:pos x="T44" y="T45"/>
                      </a:cxn>
                      <a:cxn ang="T115">
                        <a:pos x="T46" y="T47"/>
                      </a:cxn>
                      <a:cxn ang="T116">
                        <a:pos x="T48" y="T49"/>
                      </a:cxn>
                      <a:cxn ang="T117">
                        <a:pos x="T50" y="T51"/>
                      </a:cxn>
                      <a:cxn ang="T118">
                        <a:pos x="T52" y="T53"/>
                      </a:cxn>
                      <a:cxn ang="T119">
                        <a:pos x="T54" y="T55"/>
                      </a:cxn>
                      <a:cxn ang="T120">
                        <a:pos x="T56" y="T57"/>
                      </a:cxn>
                      <a:cxn ang="T121">
                        <a:pos x="T58" y="T59"/>
                      </a:cxn>
                      <a:cxn ang="T122">
                        <a:pos x="T60" y="T61"/>
                      </a:cxn>
                      <a:cxn ang="T123">
                        <a:pos x="T62" y="T63"/>
                      </a:cxn>
                      <a:cxn ang="T124">
                        <a:pos x="T64" y="T65"/>
                      </a:cxn>
                      <a:cxn ang="T125">
                        <a:pos x="T66" y="T67"/>
                      </a:cxn>
                      <a:cxn ang="T126">
                        <a:pos x="T68" y="T69"/>
                      </a:cxn>
                      <a:cxn ang="T127">
                        <a:pos x="T70" y="T71"/>
                      </a:cxn>
                      <a:cxn ang="T128">
                        <a:pos x="T72" y="T73"/>
                      </a:cxn>
                      <a:cxn ang="T129">
                        <a:pos x="T74" y="T75"/>
                      </a:cxn>
                      <a:cxn ang="T130">
                        <a:pos x="T76" y="T77"/>
                      </a:cxn>
                      <a:cxn ang="T131">
                        <a:pos x="T78" y="T79"/>
                      </a:cxn>
                      <a:cxn ang="T132">
                        <a:pos x="T80" y="T81"/>
                      </a:cxn>
                      <a:cxn ang="T133">
                        <a:pos x="T82" y="T83"/>
                      </a:cxn>
                      <a:cxn ang="T134">
                        <a:pos x="T84" y="T85"/>
                      </a:cxn>
                      <a:cxn ang="T135">
                        <a:pos x="T86" y="T87"/>
                      </a:cxn>
                      <a:cxn ang="T136">
                        <a:pos x="T88" y="T89"/>
                      </a:cxn>
                      <a:cxn ang="T137">
                        <a:pos x="T90" y="T91"/>
                      </a:cxn>
                    </a:cxnLst>
                    <a:rect l="T138" t="T139" r="T140" b="T141"/>
                    <a:pathLst>
                      <a:path w="143" h="50">
                        <a:moveTo>
                          <a:pt x="8" y="20"/>
                        </a:moveTo>
                        <a:lnTo>
                          <a:pt x="6" y="20"/>
                        </a:lnTo>
                        <a:lnTo>
                          <a:pt x="2" y="16"/>
                        </a:lnTo>
                        <a:lnTo>
                          <a:pt x="0" y="8"/>
                        </a:lnTo>
                        <a:lnTo>
                          <a:pt x="0" y="2"/>
                        </a:lnTo>
                        <a:lnTo>
                          <a:pt x="4" y="2"/>
                        </a:lnTo>
                        <a:lnTo>
                          <a:pt x="12" y="2"/>
                        </a:lnTo>
                        <a:lnTo>
                          <a:pt x="26" y="2"/>
                        </a:lnTo>
                        <a:lnTo>
                          <a:pt x="36" y="4"/>
                        </a:lnTo>
                        <a:lnTo>
                          <a:pt x="54" y="10"/>
                        </a:lnTo>
                        <a:lnTo>
                          <a:pt x="50" y="4"/>
                        </a:lnTo>
                        <a:lnTo>
                          <a:pt x="54" y="2"/>
                        </a:lnTo>
                        <a:lnTo>
                          <a:pt x="60" y="0"/>
                        </a:lnTo>
                        <a:lnTo>
                          <a:pt x="62" y="0"/>
                        </a:lnTo>
                        <a:lnTo>
                          <a:pt x="66" y="2"/>
                        </a:lnTo>
                        <a:lnTo>
                          <a:pt x="70" y="2"/>
                        </a:lnTo>
                        <a:lnTo>
                          <a:pt x="74" y="2"/>
                        </a:lnTo>
                        <a:lnTo>
                          <a:pt x="78" y="10"/>
                        </a:lnTo>
                        <a:lnTo>
                          <a:pt x="82" y="12"/>
                        </a:lnTo>
                        <a:lnTo>
                          <a:pt x="93" y="12"/>
                        </a:lnTo>
                        <a:lnTo>
                          <a:pt x="119" y="20"/>
                        </a:lnTo>
                        <a:lnTo>
                          <a:pt x="133" y="26"/>
                        </a:lnTo>
                        <a:lnTo>
                          <a:pt x="143" y="30"/>
                        </a:lnTo>
                        <a:lnTo>
                          <a:pt x="135" y="36"/>
                        </a:lnTo>
                        <a:lnTo>
                          <a:pt x="127" y="38"/>
                        </a:lnTo>
                        <a:lnTo>
                          <a:pt x="119" y="38"/>
                        </a:lnTo>
                        <a:lnTo>
                          <a:pt x="115" y="34"/>
                        </a:lnTo>
                        <a:lnTo>
                          <a:pt x="107" y="28"/>
                        </a:lnTo>
                        <a:lnTo>
                          <a:pt x="97" y="20"/>
                        </a:lnTo>
                        <a:lnTo>
                          <a:pt x="93" y="18"/>
                        </a:lnTo>
                        <a:lnTo>
                          <a:pt x="89" y="16"/>
                        </a:lnTo>
                        <a:lnTo>
                          <a:pt x="82" y="18"/>
                        </a:lnTo>
                        <a:lnTo>
                          <a:pt x="80" y="22"/>
                        </a:lnTo>
                        <a:lnTo>
                          <a:pt x="80" y="34"/>
                        </a:lnTo>
                        <a:lnTo>
                          <a:pt x="76" y="34"/>
                        </a:lnTo>
                        <a:lnTo>
                          <a:pt x="74" y="36"/>
                        </a:lnTo>
                        <a:lnTo>
                          <a:pt x="70" y="42"/>
                        </a:lnTo>
                        <a:lnTo>
                          <a:pt x="68" y="48"/>
                        </a:lnTo>
                        <a:lnTo>
                          <a:pt x="66" y="50"/>
                        </a:lnTo>
                        <a:lnTo>
                          <a:pt x="62" y="50"/>
                        </a:lnTo>
                        <a:lnTo>
                          <a:pt x="56" y="48"/>
                        </a:lnTo>
                        <a:lnTo>
                          <a:pt x="48" y="46"/>
                        </a:lnTo>
                        <a:lnTo>
                          <a:pt x="34" y="34"/>
                        </a:lnTo>
                        <a:lnTo>
                          <a:pt x="24" y="26"/>
                        </a:lnTo>
                        <a:lnTo>
                          <a:pt x="16" y="22"/>
                        </a:lnTo>
                        <a:lnTo>
                          <a:pt x="8" y="2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51" name="iṡļiďè"/>
                  <p:cNvSpPr/>
                  <p:nvPr/>
                </p:nvSpPr>
                <p:spPr bwMode="auto">
                  <a:xfrm>
                    <a:off x="4661869" y="1499885"/>
                    <a:ext cx="147361" cy="29422"/>
                  </a:xfrm>
                  <a:custGeom>
                    <a:avLst/>
                    <a:gdLst>
                      <a:gd name="T0" fmla="*/ 2147483647 w 85"/>
                      <a:gd name="T1" fmla="*/ 2147483647 h 18"/>
                      <a:gd name="T2" fmla="*/ 2147483647 w 85"/>
                      <a:gd name="T3" fmla="*/ 2147483647 h 18"/>
                      <a:gd name="T4" fmla="*/ 2147483647 w 85"/>
                      <a:gd name="T5" fmla="*/ 2147483647 h 18"/>
                      <a:gd name="T6" fmla="*/ 2147483647 w 85"/>
                      <a:gd name="T7" fmla="*/ 2147483647 h 18"/>
                      <a:gd name="T8" fmla="*/ 0 w 85"/>
                      <a:gd name="T9" fmla="*/ 2147483647 h 18"/>
                      <a:gd name="T10" fmla="*/ 2147483647 w 85"/>
                      <a:gd name="T11" fmla="*/ 2147483647 h 18"/>
                      <a:gd name="T12" fmla="*/ 2147483647 w 85"/>
                      <a:gd name="T13" fmla="*/ 2147483647 h 18"/>
                      <a:gd name="T14" fmla="*/ 2147483647 w 85"/>
                      <a:gd name="T15" fmla="*/ 0 h 18"/>
                      <a:gd name="T16" fmla="*/ 2147483647 w 85"/>
                      <a:gd name="T17" fmla="*/ 2147483647 h 18"/>
                      <a:gd name="T18" fmla="*/ 2147483647 w 85"/>
                      <a:gd name="T19" fmla="*/ 2147483647 h 18"/>
                      <a:gd name="T20" fmla="*/ 2147483647 w 85"/>
                      <a:gd name="T21" fmla="*/ 2147483647 h 18"/>
                      <a:gd name="T22" fmla="*/ 2147483647 w 85"/>
                      <a:gd name="T23" fmla="*/ 2147483647 h 18"/>
                      <a:gd name="T24" fmla="*/ 2147483647 w 85"/>
                      <a:gd name="T25" fmla="*/ 2147483647 h 18"/>
                      <a:gd name="T26" fmla="*/ 2147483647 w 85"/>
                      <a:gd name="T27" fmla="*/ 2147483647 h 18"/>
                      <a:gd name="T28" fmla="*/ 2147483647 w 85"/>
                      <a:gd name="T29" fmla="*/ 2147483647 h 18"/>
                      <a:gd name="T30" fmla="*/ 2147483647 w 85"/>
                      <a:gd name="T31" fmla="*/ 2147483647 h 18"/>
                      <a:gd name="T32" fmla="*/ 2147483647 w 85"/>
                      <a:gd name="T33" fmla="*/ 2147483647 h 18"/>
                      <a:gd name="T34" fmla="*/ 2147483647 w 85"/>
                      <a:gd name="T35" fmla="*/ 2147483647 h 18"/>
                      <a:gd name="T36" fmla="*/ 2147483647 w 85"/>
                      <a:gd name="T37" fmla="*/ 2147483647 h 18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w 85"/>
                      <a:gd name="T58" fmla="*/ 0 h 18"/>
                      <a:gd name="T59" fmla="*/ 85 w 85"/>
                      <a:gd name="T60" fmla="*/ 18 h 18"/>
                    </a:gdLst>
                    <a:ahLst/>
                    <a:cxnLst>
                      <a:cxn ang="T38">
                        <a:pos x="T0" y="T1"/>
                      </a:cxn>
                      <a:cxn ang="T39">
                        <a:pos x="T2" y="T3"/>
                      </a:cxn>
                      <a:cxn ang="T40">
                        <a:pos x="T4" y="T5"/>
                      </a:cxn>
                      <a:cxn ang="T41">
                        <a:pos x="T6" y="T7"/>
                      </a:cxn>
                      <a:cxn ang="T42">
                        <a:pos x="T8" y="T9"/>
                      </a:cxn>
                      <a:cxn ang="T43">
                        <a:pos x="T10" y="T11"/>
                      </a:cxn>
                      <a:cxn ang="T44">
                        <a:pos x="T12" y="T13"/>
                      </a:cxn>
                      <a:cxn ang="T45">
                        <a:pos x="T14" y="T15"/>
                      </a:cxn>
                      <a:cxn ang="T46">
                        <a:pos x="T16" y="T17"/>
                      </a:cxn>
                      <a:cxn ang="T47">
                        <a:pos x="T18" y="T19"/>
                      </a:cxn>
                      <a:cxn ang="T48">
                        <a:pos x="T20" y="T21"/>
                      </a:cxn>
                      <a:cxn ang="T49">
                        <a:pos x="T22" y="T23"/>
                      </a:cxn>
                      <a:cxn ang="T50">
                        <a:pos x="T24" y="T25"/>
                      </a:cxn>
                      <a:cxn ang="T51">
                        <a:pos x="T26" y="T27"/>
                      </a:cxn>
                      <a:cxn ang="T52">
                        <a:pos x="T28" y="T29"/>
                      </a:cxn>
                      <a:cxn ang="T53">
                        <a:pos x="T30" y="T31"/>
                      </a:cxn>
                      <a:cxn ang="T54">
                        <a:pos x="T32" y="T33"/>
                      </a:cxn>
                      <a:cxn ang="T55">
                        <a:pos x="T34" y="T35"/>
                      </a:cxn>
                      <a:cxn ang="T56">
                        <a:pos x="T36" y="T37"/>
                      </a:cxn>
                    </a:cxnLst>
                    <a:rect l="T57" t="T58" r="T59" b="T60"/>
                    <a:pathLst>
                      <a:path w="85" h="18">
                        <a:moveTo>
                          <a:pt x="31" y="18"/>
                        </a:moveTo>
                        <a:lnTo>
                          <a:pt x="23" y="16"/>
                        </a:lnTo>
                        <a:lnTo>
                          <a:pt x="15" y="14"/>
                        </a:lnTo>
                        <a:lnTo>
                          <a:pt x="6" y="10"/>
                        </a:lnTo>
                        <a:lnTo>
                          <a:pt x="0" y="6"/>
                        </a:lnTo>
                        <a:lnTo>
                          <a:pt x="6" y="4"/>
                        </a:lnTo>
                        <a:lnTo>
                          <a:pt x="13" y="2"/>
                        </a:lnTo>
                        <a:lnTo>
                          <a:pt x="21" y="0"/>
                        </a:lnTo>
                        <a:lnTo>
                          <a:pt x="27" y="2"/>
                        </a:lnTo>
                        <a:lnTo>
                          <a:pt x="41" y="4"/>
                        </a:lnTo>
                        <a:lnTo>
                          <a:pt x="55" y="4"/>
                        </a:lnTo>
                        <a:lnTo>
                          <a:pt x="71" y="6"/>
                        </a:lnTo>
                        <a:lnTo>
                          <a:pt x="85" y="8"/>
                        </a:lnTo>
                        <a:lnTo>
                          <a:pt x="79" y="12"/>
                        </a:lnTo>
                        <a:lnTo>
                          <a:pt x="73" y="14"/>
                        </a:lnTo>
                        <a:lnTo>
                          <a:pt x="67" y="18"/>
                        </a:lnTo>
                        <a:lnTo>
                          <a:pt x="63" y="18"/>
                        </a:lnTo>
                        <a:lnTo>
                          <a:pt x="47" y="18"/>
                        </a:lnTo>
                        <a:lnTo>
                          <a:pt x="31" y="1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52" name="íṣ1ide"/>
                  <p:cNvSpPr/>
                  <p:nvPr/>
                </p:nvSpPr>
                <p:spPr bwMode="auto">
                  <a:xfrm>
                    <a:off x="4729353" y="2489031"/>
                    <a:ext cx="95028" cy="63047"/>
                  </a:xfrm>
                  <a:custGeom>
                    <a:avLst/>
                    <a:gdLst>
                      <a:gd name="T0" fmla="*/ 2147483647 w 54"/>
                      <a:gd name="T1" fmla="*/ 2147483647 h 38"/>
                      <a:gd name="T2" fmla="*/ 2147483647 w 54"/>
                      <a:gd name="T3" fmla="*/ 2147483647 h 38"/>
                      <a:gd name="T4" fmla="*/ 2147483647 w 54"/>
                      <a:gd name="T5" fmla="*/ 2147483647 h 38"/>
                      <a:gd name="T6" fmla="*/ 2147483647 w 54"/>
                      <a:gd name="T7" fmla="*/ 2147483647 h 38"/>
                      <a:gd name="T8" fmla="*/ 2147483647 w 54"/>
                      <a:gd name="T9" fmla="*/ 2147483647 h 38"/>
                      <a:gd name="T10" fmla="*/ 2147483647 w 54"/>
                      <a:gd name="T11" fmla="*/ 2147483647 h 38"/>
                      <a:gd name="T12" fmla="*/ 2147483647 w 54"/>
                      <a:gd name="T13" fmla="*/ 2147483647 h 38"/>
                      <a:gd name="T14" fmla="*/ 2147483647 w 54"/>
                      <a:gd name="T15" fmla="*/ 2147483647 h 38"/>
                      <a:gd name="T16" fmla="*/ 2147483647 w 54"/>
                      <a:gd name="T17" fmla="*/ 2147483647 h 38"/>
                      <a:gd name="T18" fmla="*/ 2147483647 w 54"/>
                      <a:gd name="T19" fmla="*/ 2147483647 h 38"/>
                      <a:gd name="T20" fmla="*/ 2147483647 w 54"/>
                      <a:gd name="T21" fmla="*/ 2147483647 h 38"/>
                      <a:gd name="T22" fmla="*/ 0 w 54"/>
                      <a:gd name="T23" fmla="*/ 2147483647 h 38"/>
                      <a:gd name="T24" fmla="*/ 0 w 54"/>
                      <a:gd name="T25" fmla="*/ 2147483647 h 38"/>
                      <a:gd name="T26" fmla="*/ 2147483647 w 54"/>
                      <a:gd name="T27" fmla="*/ 2147483647 h 38"/>
                      <a:gd name="T28" fmla="*/ 2147483647 w 54"/>
                      <a:gd name="T29" fmla="*/ 0 h 38"/>
                      <a:gd name="T30" fmla="*/ 2147483647 w 54"/>
                      <a:gd name="T31" fmla="*/ 0 h 38"/>
                      <a:gd name="T32" fmla="*/ 2147483647 w 54"/>
                      <a:gd name="T33" fmla="*/ 0 h 38"/>
                      <a:gd name="T34" fmla="*/ 2147483647 w 54"/>
                      <a:gd name="T35" fmla="*/ 2147483647 h 38"/>
                      <a:gd name="T36" fmla="*/ 2147483647 w 54"/>
                      <a:gd name="T37" fmla="*/ 2147483647 h 38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w 54"/>
                      <a:gd name="T58" fmla="*/ 0 h 38"/>
                      <a:gd name="T59" fmla="*/ 54 w 54"/>
                      <a:gd name="T60" fmla="*/ 38 h 38"/>
                    </a:gdLst>
                    <a:ahLst/>
                    <a:cxnLst>
                      <a:cxn ang="T38">
                        <a:pos x="T0" y="T1"/>
                      </a:cxn>
                      <a:cxn ang="T39">
                        <a:pos x="T2" y="T3"/>
                      </a:cxn>
                      <a:cxn ang="T40">
                        <a:pos x="T4" y="T5"/>
                      </a:cxn>
                      <a:cxn ang="T41">
                        <a:pos x="T6" y="T7"/>
                      </a:cxn>
                      <a:cxn ang="T42">
                        <a:pos x="T8" y="T9"/>
                      </a:cxn>
                      <a:cxn ang="T43">
                        <a:pos x="T10" y="T11"/>
                      </a:cxn>
                      <a:cxn ang="T44">
                        <a:pos x="T12" y="T13"/>
                      </a:cxn>
                      <a:cxn ang="T45">
                        <a:pos x="T14" y="T15"/>
                      </a:cxn>
                      <a:cxn ang="T46">
                        <a:pos x="T16" y="T17"/>
                      </a:cxn>
                      <a:cxn ang="T47">
                        <a:pos x="T18" y="T19"/>
                      </a:cxn>
                      <a:cxn ang="T48">
                        <a:pos x="T20" y="T21"/>
                      </a:cxn>
                      <a:cxn ang="T49">
                        <a:pos x="T22" y="T23"/>
                      </a:cxn>
                      <a:cxn ang="T50">
                        <a:pos x="T24" y="T25"/>
                      </a:cxn>
                      <a:cxn ang="T51">
                        <a:pos x="T26" y="T27"/>
                      </a:cxn>
                      <a:cxn ang="T52">
                        <a:pos x="T28" y="T29"/>
                      </a:cxn>
                      <a:cxn ang="T53">
                        <a:pos x="T30" y="T31"/>
                      </a:cxn>
                      <a:cxn ang="T54">
                        <a:pos x="T32" y="T33"/>
                      </a:cxn>
                      <a:cxn ang="T55">
                        <a:pos x="T34" y="T35"/>
                      </a:cxn>
                      <a:cxn ang="T56">
                        <a:pos x="T36" y="T37"/>
                      </a:cxn>
                    </a:cxnLst>
                    <a:rect l="T57" t="T58" r="T59" b="T60"/>
                    <a:pathLst>
                      <a:path w="54" h="38">
                        <a:moveTo>
                          <a:pt x="46" y="6"/>
                        </a:moveTo>
                        <a:lnTo>
                          <a:pt x="48" y="16"/>
                        </a:lnTo>
                        <a:lnTo>
                          <a:pt x="54" y="22"/>
                        </a:lnTo>
                        <a:lnTo>
                          <a:pt x="52" y="28"/>
                        </a:lnTo>
                        <a:lnTo>
                          <a:pt x="44" y="30"/>
                        </a:lnTo>
                        <a:lnTo>
                          <a:pt x="40" y="38"/>
                        </a:lnTo>
                        <a:lnTo>
                          <a:pt x="30" y="32"/>
                        </a:lnTo>
                        <a:lnTo>
                          <a:pt x="28" y="30"/>
                        </a:lnTo>
                        <a:lnTo>
                          <a:pt x="16" y="26"/>
                        </a:lnTo>
                        <a:lnTo>
                          <a:pt x="10" y="20"/>
                        </a:lnTo>
                        <a:lnTo>
                          <a:pt x="6" y="14"/>
                        </a:lnTo>
                        <a:lnTo>
                          <a:pt x="0" y="6"/>
                        </a:lnTo>
                        <a:lnTo>
                          <a:pt x="0" y="2"/>
                        </a:lnTo>
                        <a:lnTo>
                          <a:pt x="6" y="2"/>
                        </a:lnTo>
                        <a:lnTo>
                          <a:pt x="12" y="0"/>
                        </a:lnTo>
                        <a:lnTo>
                          <a:pt x="20" y="0"/>
                        </a:lnTo>
                        <a:lnTo>
                          <a:pt x="36" y="0"/>
                        </a:lnTo>
                        <a:lnTo>
                          <a:pt x="40" y="6"/>
                        </a:lnTo>
                        <a:lnTo>
                          <a:pt x="46" y="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53" name="íŝḷîḋê"/>
                  <p:cNvSpPr/>
                  <p:nvPr/>
                </p:nvSpPr>
                <p:spPr bwMode="auto">
                  <a:xfrm>
                    <a:off x="4701808" y="2447000"/>
                    <a:ext cx="111555" cy="89667"/>
                  </a:xfrm>
                  <a:custGeom>
                    <a:avLst/>
                    <a:gdLst>
                      <a:gd name="T0" fmla="*/ 2147483647 w 64"/>
                      <a:gd name="T1" fmla="*/ 0 h 52"/>
                      <a:gd name="T2" fmla="*/ 2147483647 w 64"/>
                      <a:gd name="T3" fmla="*/ 2147483647 h 52"/>
                      <a:gd name="T4" fmla="*/ 2147483647 w 64"/>
                      <a:gd name="T5" fmla="*/ 2147483647 h 52"/>
                      <a:gd name="T6" fmla="*/ 2147483647 w 64"/>
                      <a:gd name="T7" fmla="*/ 2147483647 h 52"/>
                      <a:gd name="T8" fmla="*/ 2147483647 w 64"/>
                      <a:gd name="T9" fmla="*/ 2147483647 h 52"/>
                      <a:gd name="T10" fmla="*/ 2147483647 w 64"/>
                      <a:gd name="T11" fmla="*/ 2147483647 h 52"/>
                      <a:gd name="T12" fmla="*/ 2147483647 w 64"/>
                      <a:gd name="T13" fmla="*/ 2147483647 h 52"/>
                      <a:gd name="T14" fmla="*/ 2147483647 w 64"/>
                      <a:gd name="T15" fmla="*/ 2147483647 h 52"/>
                      <a:gd name="T16" fmla="*/ 2147483647 w 64"/>
                      <a:gd name="T17" fmla="*/ 2147483647 h 52"/>
                      <a:gd name="T18" fmla="*/ 2147483647 w 64"/>
                      <a:gd name="T19" fmla="*/ 2147483647 h 52"/>
                      <a:gd name="T20" fmla="*/ 2147483647 w 64"/>
                      <a:gd name="T21" fmla="*/ 2147483647 h 52"/>
                      <a:gd name="T22" fmla="*/ 2147483647 w 64"/>
                      <a:gd name="T23" fmla="*/ 2147483647 h 52"/>
                      <a:gd name="T24" fmla="*/ 2147483647 w 64"/>
                      <a:gd name="T25" fmla="*/ 2147483647 h 52"/>
                      <a:gd name="T26" fmla="*/ 2147483647 w 64"/>
                      <a:gd name="T27" fmla="*/ 2147483647 h 52"/>
                      <a:gd name="T28" fmla="*/ 2147483647 w 64"/>
                      <a:gd name="T29" fmla="*/ 2147483647 h 52"/>
                      <a:gd name="T30" fmla="*/ 2147483647 w 64"/>
                      <a:gd name="T31" fmla="*/ 2147483647 h 52"/>
                      <a:gd name="T32" fmla="*/ 2147483647 w 64"/>
                      <a:gd name="T33" fmla="*/ 2147483647 h 52"/>
                      <a:gd name="T34" fmla="*/ 2147483647 w 64"/>
                      <a:gd name="T35" fmla="*/ 2147483647 h 52"/>
                      <a:gd name="T36" fmla="*/ 2147483647 w 64"/>
                      <a:gd name="T37" fmla="*/ 2147483647 h 52"/>
                      <a:gd name="T38" fmla="*/ 0 w 64"/>
                      <a:gd name="T39" fmla="*/ 2147483647 h 52"/>
                      <a:gd name="T40" fmla="*/ 2147483647 w 64"/>
                      <a:gd name="T41" fmla="*/ 2147483647 h 52"/>
                      <a:gd name="T42" fmla="*/ 2147483647 w 64"/>
                      <a:gd name="T43" fmla="*/ 2147483647 h 52"/>
                      <a:gd name="T44" fmla="*/ 2147483647 w 64"/>
                      <a:gd name="T45" fmla="*/ 2147483647 h 52"/>
                      <a:gd name="T46" fmla="*/ 2147483647 w 64"/>
                      <a:gd name="T47" fmla="*/ 0 h 52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w 64"/>
                      <a:gd name="T73" fmla="*/ 0 h 52"/>
                      <a:gd name="T74" fmla="*/ 64 w 64"/>
                      <a:gd name="T75" fmla="*/ 52 h 52"/>
                    </a:gdLst>
                    <a:ahLst/>
                    <a:cxnLst>
                      <a:cxn ang="T48">
                        <a:pos x="T0" y="T1"/>
                      </a:cxn>
                      <a:cxn ang="T49">
                        <a:pos x="T2" y="T3"/>
                      </a:cxn>
                      <a:cxn ang="T50">
                        <a:pos x="T4" y="T5"/>
                      </a:cxn>
                      <a:cxn ang="T51">
                        <a:pos x="T6" y="T7"/>
                      </a:cxn>
                      <a:cxn ang="T52">
                        <a:pos x="T8" y="T9"/>
                      </a:cxn>
                      <a:cxn ang="T53">
                        <a:pos x="T10" y="T11"/>
                      </a:cxn>
                      <a:cxn ang="T54">
                        <a:pos x="T12" y="T13"/>
                      </a:cxn>
                      <a:cxn ang="T55">
                        <a:pos x="T14" y="T15"/>
                      </a:cxn>
                      <a:cxn ang="T56">
                        <a:pos x="T16" y="T17"/>
                      </a:cxn>
                      <a:cxn ang="T57">
                        <a:pos x="T18" y="T19"/>
                      </a:cxn>
                      <a:cxn ang="T58">
                        <a:pos x="T20" y="T21"/>
                      </a:cxn>
                      <a:cxn ang="T59">
                        <a:pos x="T22" y="T23"/>
                      </a:cxn>
                      <a:cxn ang="T60">
                        <a:pos x="T24" y="T25"/>
                      </a:cxn>
                      <a:cxn ang="T61">
                        <a:pos x="T26" y="T27"/>
                      </a:cxn>
                      <a:cxn ang="T62">
                        <a:pos x="T28" y="T29"/>
                      </a:cxn>
                      <a:cxn ang="T63">
                        <a:pos x="T30" y="T31"/>
                      </a:cxn>
                      <a:cxn ang="T64">
                        <a:pos x="T32" y="T33"/>
                      </a:cxn>
                      <a:cxn ang="T65">
                        <a:pos x="T34" y="T35"/>
                      </a:cxn>
                      <a:cxn ang="T66">
                        <a:pos x="T36" y="T37"/>
                      </a:cxn>
                      <a:cxn ang="T67">
                        <a:pos x="T38" y="T39"/>
                      </a:cxn>
                      <a:cxn ang="T68">
                        <a:pos x="T40" y="T41"/>
                      </a:cxn>
                      <a:cxn ang="T69">
                        <a:pos x="T42" y="T43"/>
                      </a:cxn>
                      <a:cxn ang="T70">
                        <a:pos x="T44" y="T45"/>
                      </a:cxn>
                      <a:cxn ang="T71">
                        <a:pos x="T46" y="T47"/>
                      </a:cxn>
                    </a:cxnLst>
                    <a:rect l="T72" t="T73" r="T74" b="T75"/>
                    <a:pathLst>
                      <a:path w="64" h="52">
                        <a:moveTo>
                          <a:pt x="28" y="0"/>
                        </a:moveTo>
                        <a:lnTo>
                          <a:pt x="38" y="10"/>
                        </a:lnTo>
                        <a:lnTo>
                          <a:pt x="44" y="12"/>
                        </a:lnTo>
                        <a:lnTo>
                          <a:pt x="48" y="12"/>
                        </a:lnTo>
                        <a:lnTo>
                          <a:pt x="58" y="10"/>
                        </a:lnTo>
                        <a:lnTo>
                          <a:pt x="64" y="24"/>
                        </a:lnTo>
                        <a:lnTo>
                          <a:pt x="62" y="30"/>
                        </a:lnTo>
                        <a:lnTo>
                          <a:pt x="56" y="30"/>
                        </a:lnTo>
                        <a:lnTo>
                          <a:pt x="52" y="24"/>
                        </a:lnTo>
                        <a:lnTo>
                          <a:pt x="36" y="24"/>
                        </a:lnTo>
                        <a:lnTo>
                          <a:pt x="28" y="24"/>
                        </a:lnTo>
                        <a:lnTo>
                          <a:pt x="22" y="26"/>
                        </a:lnTo>
                        <a:lnTo>
                          <a:pt x="16" y="26"/>
                        </a:lnTo>
                        <a:lnTo>
                          <a:pt x="16" y="30"/>
                        </a:lnTo>
                        <a:lnTo>
                          <a:pt x="22" y="38"/>
                        </a:lnTo>
                        <a:lnTo>
                          <a:pt x="26" y="44"/>
                        </a:lnTo>
                        <a:lnTo>
                          <a:pt x="32" y="50"/>
                        </a:lnTo>
                        <a:lnTo>
                          <a:pt x="18" y="52"/>
                        </a:lnTo>
                        <a:lnTo>
                          <a:pt x="8" y="36"/>
                        </a:lnTo>
                        <a:lnTo>
                          <a:pt x="0" y="18"/>
                        </a:lnTo>
                        <a:lnTo>
                          <a:pt x="8" y="18"/>
                        </a:lnTo>
                        <a:lnTo>
                          <a:pt x="12" y="10"/>
                        </a:lnTo>
                        <a:lnTo>
                          <a:pt x="14" y="4"/>
                        </a:lnTo>
                        <a:lnTo>
                          <a:pt x="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54" name="ïśḻïḓe"/>
                  <p:cNvSpPr/>
                  <p:nvPr/>
                </p:nvSpPr>
                <p:spPr bwMode="auto">
                  <a:xfrm>
                    <a:off x="4763782" y="1774492"/>
                    <a:ext cx="256163" cy="281612"/>
                  </a:xfrm>
                  <a:custGeom>
                    <a:avLst/>
                    <a:gdLst>
                      <a:gd name="T0" fmla="*/ 2147483647 w 146"/>
                      <a:gd name="T1" fmla="*/ 2147483647 h 168"/>
                      <a:gd name="T2" fmla="*/ 2147483647 w 146"/>
                      <a:gd name="T3" fmla="*/ 2147483647 h 168"/>
                      <a:gd name="T4" fmla="*/ 2147483647 w 146"/>
                      <a:gd name="T5" fmla="*/ 2147483647 h 168"/>
                      <a:gd name="T6" fmla="*/ 2147483647 w 146"/>
                      <a:gd name="T7" fmla="*/ 2147483647 h 168"/>
                      <a:gd name="T8" fmla="*/ 2147483647 w 146"/>
                      <a:gd name="T9" fmla="*/ 2147483647 h 168"/>
                      <a:gd name="T10" fmla="*/ 2147483647 w 146"/>
                      <a:gd name="T11" fmla="*/ 2147483647 h 168"/>
                      <a:gd name="T12" fmla="*/ 2147483647 w 146"/>
                      <a:gd name="T13" fmla="*/ 2147483647 h 168"/>
                      <a:gd name="T14" fmla="*/ 2147483647 w 146"/>
                      <a:gd name="T15" fmla="*/ 2147483647 h 168"/>
                      <a:gd name="T16" fmla="*/ 2147483647 w 146"/>
                      <a:gd name="T17" fmla="*/ 2147483647 h 168"/>
                      <a:gd name="T18" fmla="*/ 2147483647 w 146"/>
                      <a:gd name="T19" fmla="*/ 2147483647 h 168"/>
                      <a:gd name="T20" fmla="*/ 2147483647 w 146"/>
                      <a:gd name="T21" fmla="*/ 2147483647 h 168"/>
                      <a:gd name="T22" fmla="*/ 2147483647 w 146"/>
                      <a:gd name="T23" fmla="*/ 2147483647 h 168"/>
                      <a:gd name="T24" fmla="*/ 2147483647 w 146"/>
                      <a:gd name="T25" fmla="*/ 2147483647 h 168"/>
                      <a:gd name="T26" fmla="*/ 2147483647 w 146"/>
                      <a:gd name="T27" fmla="*/ 2147483647 h 168"/>
                      <a:gd name="T28" fmla="*/ 2147483647 w 146"/>
                      <a:gd name="T29" fmla="*/ 2147483647 h 168"/>
                      <a:gd name="T30" fmla="*/ 2147483647 w 146"/>
                      <a:gd name="T31" fmla="*/ 2147483647 h 168"/>
                      <a:gd name="T32" fmla="*/ 2147483647 w 146"/>
                      <a:gd name="T33" fmla="*/ 2147483647 h 168"/>
                      <a:gd name="T34" fmla="*/ 2147483647 w 146"/>
                      <a:gd name="T35" fmla="*/ 2147483647 h 168"/>
                      <a:gd name="T36" fmla="*/ 2147483647 w 146"/>
                      <a:gd name="T37" fmla="*/ 2147483647 h 168"/>
                      <a:gd name="T38" fmla="*/ 2147483647 w 146"/>
                      <a:gd name="T39" fmla="*/ 2147483647 h 168"/>
                      <a:gd name="T40" fmla="*/ 2147483647 w 146"/>
                      <a:gd name="T41" fmla="*/ 2147483647 h 168"/>
                      <a:gd name="T42" fmla="*/ 2147483647 w 146"/>
                      <a:gd name="T43" fmla="*/ 2147483647 h 168"/>
                      <a:gd name="T44" fmla="*/ 2147483647 w 146"/>
                      <a:gd name="T45" fmla="*/ 2147483647 h 168"/>
                      <a:gd name="T46" fmla="*/ 2147483647 w 146"/>
                      <a:gd name="T47" fmla="*/ 2147483647 h 168"/>
                      <a:gd name="T48" fmla="*/ 2147483647 w 146"/>
                      <a:gd name="T49" fmla="*/ 2147483647 h 168"/>
                      <a:gd name="T50" fmla="*/ 2147483647 w 146"/>
                      <a:gd name="T51" fmla="*/ 2147483647 h 168"/>
                      <a:gd name="T52" fmla="*/ 2147483647 w 146"/>
                      <a:gd name="T53" fmla="*/ 2147483647 h 168"/>
                      <a:gd name="T54" fmla="*/ 2147483647 w 146"/>
                      <a:gd name="T55" fmla="*/ 2147483647 h 168"/>
                      <a:gd name="T56" fmla="*/ 2147483647 w 146"/>
                      <a:gd name="T57" fmla="*/ 2147483647 h 168"/>
                      <a:gd name="T58" fmla="*/ 2147483647 w 146"/>
                      <a:gd name="T59" fmla="*/ 2147483647 h 168"/>
                      <a:gd name="T60" fmla="*/ 2147483647 w 146"/>
                      <a:gd name="T61" fmla="*/ 2147483647 h 168"/>
                      <a:gd name="T62" fmla="*/ 2147483647 w 146"/>
                      <a:gd name="T63" fmla="*/ 2147483647 h 168"/>
                      <a:gd name="T64" fmla="*/ 2147483647 w 146"/>
                      <a:gd name="T65" fmla="*/ 2147483647 h 168"/>
                      <a:gd name="T66" fmla="*/ 2147483647 w 146"/>
                      <a:gd name="T67" fmla="*/ 2147483647 h 168"/>
                      <a:gd name="T68" fmla="*/ 2147483647 w 146"/>
                      <a:gd name="T69" fmla="*/ 2147483647 h 168"/>
                      <a:gd name="T70" fmla="*/ 2147483647 w 146"/>
                      <a:gd name="T71" fmla="*/ 2147483647 h 168"/>
                      <a:gd name="T72" fmla="*/ 2147483647 w 146"/>
                      <a:gd name="T73" fmla="*/ 2147483647 h 168"/>
                      <a:gd name="T74" fmla="*/ 2147483647 w 146"/>
                      <a:gd name="T75" fmla="*/ 2147483647 h 168"/>
                      <a:gd name="T76" fmla="*/ 2147483647 w 146"/>
                      <a:gd name="T77" fmla="*/ 2147483647 h 168"/>
                      <a:gd name="T78" fmla="*/ 2147483647 w 146"/>
                      <a:gd name="T79" fmla="*/ 2147483647 h 168"/>
                      <a:gd name="T80" fmla="*/ 2147483647 w 146"/>
                      <a:gd name="T81" fmla="*/ 2147483647 h 168"/>
                      <a:gd name="T82" fmla="*/ 2147483647 w 146"/>
                      <a:gd name="T83" fmla="*/ 0 h 168"/>
                      <a:gd name="T84" fmla="*/ 2147483647 w 146"/>
                      <a:gd name="T85" fmla="*/ 2147483647 h 168"/>
                      <a:gd name="T86" fmla="*/ 2147483647 w 146"/>
                      <a:gd name="T87" fmla="*/ 2147483647 h 168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w 146"/>
                      <a:gd name="T133" fmla="*/ 0 h 168"/>
                      <a:gd name="T134" fmla="*/ 146 w 146"/>
                      <a:gd name="T135" fmla="*/ 168 h 168"/>
                    </a:gdLst>
                    <a:ahLst/>
                    <a:cxnLst>
                      <a:cxn ang="T88">
                        <a:pos x="T0" y="T1"/>
                      </a:cxn>
                      <a:cxn ang="T89">
                        <a:pos x="T2" y="T3"/>
                      </a:cxn>
                      <a:cxn ang="T90">
                        <a:pos x="T4" y="T5"/>
                      </a:cxn>
                      <a:cxn ang="T91">
                        <a:pos x="T6" y="T7"/>
                      </a:cxn>
                      <a:cxn ang="T92">
                        <a:pos x="T8" y="T9"/>
                      </a:cxn>
                      <a:cxn ang="T93">
                        <a:pos x="T10" y="T11"/>
                      </a:cxn>
                      <a:cxn ang="T94">
                        <a:pos x="T12" y="T13"/>
                      </a:cxn>
                      <a:cxn ang="T95">
                        <a:pos x="T14" y="T15"/>
                      </a:cxn>
                      <a:cxn ang="T96">
                        <a:pos x="T16" y="T17"/>
                      </a:cxn>
                      <a:cxn ang="T97">
                        <a:pos x="T18" y="T19"/>
                      </a:cxn>
                      <a:cxn ang="T98">
                        <a:pos x="T20" y="T21"/>
                      </a:cxn>
                      <a:cxn ang="T99">
                        <a:pos x="T22" y="T23"/>
                      </a:cxn>
                      <a:cxn ang="T100">
                        <a:pos x="T24" y="T25"/>
                      </a:cxn>
                      <a:cxn ang="T101">
                        <a:pos x="T26" y="T27"/>
                      </a:cxn>
                      <a:cxn ang="T102">
                        <a:pos x="T28" y="T29"/>
                      </a:cxn>
                      <a:cxn ang="T103">
                        <a:pos x="T30" y="T31"/>
                      </a:cxn>
                      <a:cxn ang="T104">
                        <a:pos x="T32" y="T33"/>
                      </a:cxn>
                      <a:cxn ang="T105">
                        <a:pos x="T34" y="T35"/>
                      </a:cxn>
                      <a:cxn ang="T106">
                        <a:pos x="T36" y="T37"/>
                      </a:cxn>
                      <a:cxn ang="T107">
                        <a:pos x="T38" y="T39"/>
                      </a:cxn>
                      <a:cxn ang="T108">
                        <a:pos x="T40" y="T41"/>
                      </a:cxn>
                      <a:cxn ang="T109">
                        <a:pos x="T42" y="T43"/>
                      </a:cxn>
                      <a:cxn ang="T110">
                        <a:pos x="T44" y="T45"/>
                      </a:cxn>
                      <a:cxn ang="T111">
                        <a:pos x="T46" y="T47"/>
                      </a:cxn>
                      <a:cxn ang="T112">
                        <a:pos x="T48" y="T49"/>
                      </a:cxn>
                      <a:cxn ang="T113">
                        <a:pos x="T50" y="T51"/>
                      </a:cxn>
                      <a:cxn ang="T114">
                        <a:pos x="T52" y="T53"/>
                      </a:cxn>
                      <a:cxn ang="T115">
                        <a:pos x="T54" y="T55"/>
                      </a:cxn>
                      <a:cxn ang="T116">
                        <a:pos x="T56" y="T57"/>
                      </a:cxn>
                      <a:cxn ang="T117">
                        <a:pos x="T58" y="T59"/>
                      </a:cxn>
                      <a:cxn ang="T118">
                        <a:pos x="T60" y="T61"/>
                      </a:cxn>
                      <a:cxn ang="T119">
                        <a:pos x="T62" y="T63"/>
                      </a:cxn>
                      <a:cxn ang="T120">
                        <a:pos x="T64" y="T65"/>
                      </a:cxn>
                      <a:cxn ang="T121">
                        <a:pos x="T66" y="T67"/>
                      </a:cxn>
                      <a:cxn ang="T122">
                        <a:pos x="T68" y="T69"/>
                      </a:cxn>
                      <a:cxn ang="T123">
                        <a:pos x="T70" y="T71"/>
                      </a:cxn>
                      <a:cxn ang="T124">
                        <a:pos x="T72" y="T73"/>
                      </a:cxn>
                      <a:cxn ang="T125">
                        <a:pos x="T74" y="T75"/>
                      </a:cxn>
                      <a:cxn ang="T126">
                        <a:pos x="T76" y="T77"/>
                      </a:cxn>
                      <a:cxn ang="T127">
                        <a:pos x="T78" y="T79"/>
                      </a:cxn>
                      <a:cxn ang="T128">
                        <a:pos x="T80" y="T81"/>
                      </a:cxn>
                      <a:cxn ang="T129">
                        <a:pos x="T82" y="T83"/>
                      </a:cxn>
                      <a:cxn ang="T130">
                        <a:pos x="T84" y="T85"/>
                      </a:cxn>
                      <a:cxn ang="T131">
                        <a:pos x="T86" y="T87"/>
                      </a:cxn>
                    </a:cxnLst>
                    <a:rect l="T132" t="T133" r="T134" b="T135"/>
                    <a:pathLst>
                      <a:path w="146" h="168">
                        <a:moveTo>
                          <a:pt x="98" y="16"/>
                        </a:moveTo>
                        <a:lnTo>
                          <a:pt x="92" y="20"/>
                        </a:lnTo>
                        <a:lnTo>
                          <a:pt x="90" y="24"/>
                        </a:lnTo>
                        <a:lnTo>
                          <a:pt x="90" y="26"/>
                        </a:lnTo>
                        <a:lnTo>
                          <a:pt x="90" y="30"/>
                        </a:lnTo>
                        <a:lnTo>
                          <a:pt x="92" y="32"/>
                        </a:lnTo>
                        <a:lnTo>
                          <a:pt x="100" y="34"/>
                        </a:lnTo>
                        <a:lnTo>
                          <a:pt x="108" y="36"/>
                        </a:lnTo>
                        <a:lnTo>
                          <a:pt x="110" y="38"/>
                        </a:lnTo>
                        <a:lnTo>
                          <a:pt x="110" y="40"/>
                        </a:lnTo>
                        <a:lnTo>
                          <a:pt x="110" y="44"/>
                        </a:lnTo>
                        <a:lnTo>
                          <a:pt x="108" y="48"/>
                        </a:lnTo>
                        <a:lnTo>
                          <a:pt x="104" y="50"/>
                        </a:lnTo>
                        <a:lnTo>
                          <a:pt x="104" y="54"/>
                        </a:lnTo>
                        <a:lnTo>
                          <a:pt x="106" y="56"/>
                        </a:lnTo>
                        <a:lnTo>
                          <a:pt x="108" y="54"/>
                        </a:lnTo>
                        <a:lnTo>
                          <a:pt x="114" y="54"/>
                        </a:lnTo>
                        <a:lnTo>
                          <a:pt x="114" y="64"/>
                        </a:lnTo>
                        <a:lnTo>
                          <a:pt x="118" y="76"/>
                        </a:lnTo>
                        <a:lnTo>
                          <a:pt x="120" y="82"/>
                        </a:lnTo>
                        <a:lnTo>
                          <a:pt x="122" y="86"/>
                        </a:lnTo>
                        <a:lnTo>
                          <a:pt x="126" y="88"/>
                        </a:lnTo>
                        <a:lnTo>
                          <a:pt x="126" y="92"/>
                        </a:lnTo>
                        <a:lnTo>
                          <a:pt x="128" y="98"/>
                        </a:lnTo>
                        <a:lnTo>
                          <a:pt x="130" y="102"/>
                        </a:lnTo>
                        <a:lnTo>
                          <a:pt x="130" y="108"/>
                        </a:lnTo>
                        <a:lnTo>
                          <a:pt x="140" y="112"/>
                        </a:lnTo>
                        <a:lnTo>
                          <a:pt x="146" y="118"/>
                        </a:lnTo>
                        <a:lnTo>
                          <a:pt x="146" y="130"/>
                        </a:lnTo>
                        <a:lnTo>
                          <a:pt x="136" y="132"/>
                        </a:lnTo>
                        <a:lnTo>
                          <a:pt x="128" y="138"/>
                        </a:lnTo>
                        <a:lnTo>
                          <a:pt x="122" y="144"/>
                        </a:lnTo>
                        <a:lnTo>
                          <a:pt x="118" y="150"/>
                        </a:lnTo>
                        <a:lnTo>
                          <a:pt x="112" y="154"/>
                        </a:lnTo>
                        <a:lnTo>
                          <a:pt x="106" y="158"/>
                        </a:lnTo>
                        <a:lnTo>
                          <a:pt x="96" y="158"/>
                        </a:lnTo>
                        <a:lnTo>
                          <a:pt x="90" y="160"/>
                        </a:lnTo>
                        <a:lnTo>
                          <a:pt x="88" y="162"/>
                        </a:lnTo>
                        <a:lnTo>
                          <a:pt x="86" y="162"/>
                        </a:lnTo>
                        <a:lnTo>
                          <a:pt x="78" y="162"/>
                        </a:lnTo>
                        <a:lnTo>
                          <a:pt x="70" y="164"/>
                        </a:lnTo>
                        <a:lnTo>
                          <a:pt x="64" y="164"/>
                        </a:lnTo>
                        <a:lnTo>
                          <a:pt x="50" y="168"/>
                        </a:lnTo>
                        <a:lnTo>
                          <a:pt x="44" y="166"/>
                        </a:lnTo>
                        <a:lnTo>
                          <a:pt x="40" y="162"/>
                        </a:lnTo>
                        <a:lnTo>
                          <a:pt x="36" y="160"/>
                        </a:lnTo>
                        <a:lnTo>
                          <a:pt x="34" y="158"/>
                        </a:lnTo>
                        <a:lnTo>
                          <a:pt x="32" y="156"/>
                        </a:lnTo>
                        <a:lnTo>
                          <a:pt x="28" y="152"/>
                        </a:lnTo>
                        <a:lnTo>
                          <a:pt x="24" y="138"/>
                        </a:lnTo>
                        <a:lnTo>
                          <a:pt x="20" y="118"/>
                        </a:lnTo>
                        <a:lnTo>
                          <a:pt x="22" y="108"/>
                        </a:lnTo>
                        <a:lnTo>
                          <a:pt x="26" y="104"/>
                        </a:lnTo>
                        <a:lnTo>
                          <a:pt x="34" y="100"/>
                        </a:lnTo>
                        <a:lnTo>
                          <a:pt x="40" y="94"/>
                        </a:lnTo>
                        <a:lnTo>
                          <a:pt x="50" y="90"/>
                        </a:lnTo>
                        <a:lnTo>
                          <a:pt x="58" y="86"/>
                        </a:lnTo>
                        <a:lnTo>
                          <a:pt x="62" y="80"/>
                        </a:lnTo>
                        <a:lnTo>
                          <a:pt x="64" y="74"/>
                        </a:lnTo>
                        <a:lnTo>
                          <a:pt x="54" y="74"/>
                        </a:lnTo>
                        <a:lnTo>
                          <a:pt x="44" y="74"/>
                        </a:lnTo>
                        <a:lnTo>
                          <a:pt x="40" y="62"/>
                        </a:lnTo>
                        <a:lnTo>
                          <a:pt x="38" y="54"/>
                        </a:lnTo>
                        <a:lnTo>
                          <a:pt x="36" y="46"/>
                        </a:lnTo>
                        <a:lnTo>
                          <a:pt x="32" y="34"/>
                        </a:lnTo>
                        <a:lnTo>
                          <a:pt x="26" y="28"/>
                        </a:lnTo>
                        <a:lnTo>
                          <a:pt x="16" y="26"/>
                        </a:lnTo>
                        <a:lnTo>
                          <a:pt x="8" y="22"/>
                        </a:lnTo>
                        <a:lnTo>
                          <a:pt x="0" y="18"/>
                        </a:lnTo>
                        <a:lnTo>
                          <a:pt x="4" y="16"/>
                        </a:lnTo>
                        <a:lnTo>
                          <a:pt x="6" y="16"/>
                        </a:lnTo>
                        <a:lnTo>
                          <a:pt x="8" y="16"/>
                        </a:lnTo>
                        <a:lnTo>
                          <a:pt x="16" y="18"/>
                        </a:lnTo>
                        <a:lnTo>
                          <a:pt x="26" y="20"/>
                        </a:lnTo>
                        <a:lnTo>
                          <a:pt x="36" y="24"/>
                        </a:lnTo>
                        <a:lnTo>
                          <a:pt x="46" y="26"/>
                        </a:lnTo>
                        <a:lnTo>
                          <a:pt x="52" y="26"/>
                        </a:lnTo>
                        <a:lnTo>
                          <a:pt x="56" y="22"/>
                        </a:lnTo>
                        <a:lnTo>
                          <a:pt x="58" y="18"/>
                        </a:lnTo>
                        <a:lnTo>
                          <a:pt x="60" y="14"/>
                        </a:lnTo>
                        <a:lnTo>
                          <a:pt x="60" y="8"/>
                        </a:lnTo>
                        <a:lnTo>
                          <a:pt x="62" y="4"/>
                        </a:lnTo>
                        <a:lnTo>
                          <a:pt x="64" y="2"/>
                        </a:lnTo>
                        <a:lnTo>
                          <a:pt x="70" y="0"/>
                        </a:lnTo>
                        <a:lnTo>
                          <a:pt x="82" y="2"/>
                        </a:lnTo>
                        <a:lnTo>
                          <a:pt x="90" y="6"/>
                        </a:lnTo>
                        <a:lnTo>
                          <a:pt x="96" y="10"/>
                        </a:lnTo>
                        <a:lnTo>
                          <a:pt x="104" y="14"/>
                        </a:lnTo>
                        <a:lnTo>
                          <a:pt x="98" y="1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55" name="íṧḷïďé"/>
                  <p:cNvSpPr/>
                  <p:nvPr/>
                </p:nvSpPr>
                <p:spPr bwMode="auto">
                  <a:xfrm>
                    <a:off x="4956592" y="2777649"/>
                    <a:ext cx="74370" cy="14010"/>
                  </a:xfrm>
                  <a:custGeom>
                    <a:avLst/>
                    <a:gdLst>
                      <a:gd name="T0" fmla="*/ 2147483647 w 42"/>
                      <a:gd name="T1" fmla="*/ 2147483647 h 8"/>
                      <a:gd name="T2" fmla="*/ 2147483647 w 42"/>
                      <a:gd name="T3" fmla="*/ 2147483647 h 8"/>
                      <a:gd name="T4" fmla="*/ 0 w 42"/>
                      <a:gd name="T5" fmla="*/ 0 h 8"/>
                      <a:gd name="T6" fmla="*/ 2147483647 w 42"/>
                      <a:gd name="T7" fmla="*/ 2147483647 h 8"/>
                      <a:gd name="T8" fmla="*/ 2147483647 w 42"/>
                      <a:gd name="T9" fmla="*/ 2147483647 h 8"/>
                      <a:gd name="T10" fmla="*/ 2147483647 w 42"/>
                      <a:gd name="T11" fmla="*/ 2147483647 h 8"/>
                      <a:gd name="T12" fmla="*/ 2147483647 w 42"/>
                      <a:gd name="T13" fmla="*/ 2147483647 h 8"/>
                      <a:gd name="T14" fmla="*/ 2147483647 w 42"/>
                      <a:gd name="T15" fmla="*/ 2147483647 h 8"/>
                      <a:gd name="T16" fmla="*/ 2147483647 w 42"/>
                      <a:gd name="T17" fmla="*/ 2147483647 h 8"/>
                      <a:gd name="T18" fmla="*/ 2147483647 w 42"/>
                      <a:gd name="T19" fmla="*/ 0 h 8"/>
                      <a:gd name="T20" fmla="*/ 2147483647 w 42"/>
                      <a:gd name="T21" fmla="*/ 2147483647 h 8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w 42"/>
                      <a:gd name="T34" fmla="*/ 0 h 8"/>
                      <a:gd name="T35" fmla="*/ 42 w 42"/>
                      <a:gd name="T36" fmla="*/ 8 h 8"/>
                    </a:gdLst>
                    <a:ahLst/>
                    <a:cxnLst>
                      <a:cxn ang="T22">
                        <a:pos x="T0" y="T1"/>
                      </a:cxn>
                      <a:cxn ang="T23">
                        <a:pos x="T2" y="T3"/>
                      </a:cxn>
                      <a:cxn ang="T24">
                        <a:pos x="T4" y="T5"/>
                      </a:cxn>
                      <a:cxn ang="T25">
                        <a:pos x="T6" y="T7"/>
                      </a:cxn>
                      <a:cxn ang="T26">
                        <a:pos x="T8" y="T9"/>
                      </a:cxn>
                      <a:cxn ang="T27">
                        <a:pos x="T10" y="T11"/>
                      </a:cxn>
                      <a:cxn ang="T28">
                        <a:pos x="T12" y="T13"/>
                      </a:cxn>
                      <a:cxn ang="T29">
                        <a:pos x="T14" y="T15"/>
                      </a:cxn>
                      <a:cxn ang="T30">
                        <a:pos x="T16" y="T17"/>
                      </a:cxn>
                      <a:cxn ang="T31">
                        <a:pos x="T18" y="T19"/>
                      </a:cxn>
                      <a:cxn ang="T32">
                        <a:pos x="T20" y="T21"/>
                      </a:cxn>
                    </a:cxnLst>
                    <a:rect l="T33" t="T34" r="T35" b="T36"/>
                    <a:pathLst>
                      <a:path w="42" h="8">
                        <a:moveTo>
                          <a:pt x="20" y="2"/>
                        </a:moveTo>
                        <a:lnTo>
                          <a:pt x="8" y="2"/>
                        </a:lnTo>
                        <a:lnTo>
                          <a:pt x="0" y="0"/>
                        </a:lnTo>
                        <a:lnTo>
                          <a:pt x="4" y="2"/>
                        </a:lnTo>
                        <a:lnTo>
                          <a:pt x="8" y="6"/>
                        </a:lnTo>
                        <a:lnTo>
                          <a:pt x="22" y="8"/>
                        </a:lnTo>
                        <a:lnTo>
                          <a:pt x="34" y="8"/>
                        </a:lnTo>
                        <a:lnTo>
                          <a:pt x="42" y="6"/>
                        </a:lnTo>
                        <a:lnTo>
                          <a:pt x="36" y="2"/>
                        </a:lnTo>
                        <a:lnTo>
                          <a:pt x="32" y="0"/>
                        </a:lnTo>
                        <a:lnTo>
                          <a:pt x="20" y="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56" name="iṥ1ïḋe"/>
                  <p:cNvSpPr/>
                  <p:nvPr/>
                </p:nvSpPr>
                <p:spPr bwMode="auto">
                  <a:xfrm>
                    <a:off x="4394689" y="2641748"/>
                    <a:ext cx="28921" cy="19615"/>
                  </a:xfrm>
                  <a:custGeom>
                    <a:avLst/>
                    <a:gdLst>
                      <a:gd name="T0" fmla="*/ 2147483647 w 16"/>
                      <a:gd name="T1" fmla="*/ 2147483647 h 10"/>
                      <a:gd name="T2" fmla="*/ 2147483647 w 16"/>
                      <a:gd name="T3" fmla="*/ 0 h 10"/>
                      <a:gd name="T4" fmla="*/ 2147483647 w 16"/>
                      <a:gd name="T5" fmla="*/ 0 h 10"/>
                      <a:gd name="T6" fmla="*/ 2147483647 w 16"/>
                      <a:gd name="T7" fmla="*/ 0 h 10"/>
                      <a:gd name="T8" fmla="*/ 2147483647 w 16"/>
                      <a:gd name="T9" fmla="*/ 2147483647 h 10"/>
                      <a:gd name="T10" fmla="*/ 0 w 16"/>
                      <a:gd name="T11" fmla="*/ 2147483647 h 10"/>
                      <a:gd name="T12" fmla="*/ 2147483647 w 16"/>
                      <a:gd name="T13" fmla="*/ 2147483647 h 10"/>
                      <a:gd name="T14" fmla="*/ 2147483647 w 16"/>
                      <a:gd name="T15" fmla="*/ 2147483647 h 10"/>
                      <a:gd name="T16" fmla="*/ 2147483647 w 16"/>
                      <a:gd name="T17" fmla="*/ 2147483647 h 10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16"/>
                      <a:gd name="T28" fmla="*/ 0 h 10"/>
                      <a:gd name="T29" fmla="*/ 16 w 16"/>
                      <a:gd name="T30" fmla="*/ 10 h 10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16" h="10">
                        <a:moveTo>
                          <a:pt x="16" y="6"/>
                        </a:moveTo>
                        <a:lnTo>
                          <a:pt x="12" y="0"/>
                        </a:lnTo>
                        <a:lnTo>
                          <a:pt x="6" y="0"/>
                        </a:lnTo>
                        <a:lnTo>
                          <a:pt x="4" y="0"/>
                        </a:lnTo>
                        <a:lnTo>
                          <a:pt x="2" y="2"/>
                        </a:lnTo>
                        <a:lnTo>
                          <a:pt x="0" y="10"/>
                        </a:lnTo>
                        <a:lnTo>
                          <a:pt x="16" y="10"/>
                        </a:lnTo>
                        <a:lnTo>
                          <a:pt x="14" y="4"/>
                        </a:lnTo>
                        <a:lnTo>
                          <a:pt x="16" y="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57" name="íšḷíḍe"/>
                  <p:cNvSpPr/>
                  <p:nvPr/>
                </p:nvSpPr>
                <p:spPr bwMode="auto">
                  <a:xfrm>
                    <a:off x="4182598" y="2077121"/>
                    <a:ext cx="191434" cy="257794"/>
                  </a:xfrm>
                  <a:custGeom>
                    <a:avLst/>
                    <a:gdLst>
                      <a:gd name="T0" fmla="*/ 2147483647 w 110"/>
                      <a:gd name="T1" fmla="*/ 2147483647 h 154"/>
                      <a:gd name="T2" fmla="*/ 2147483647 w 110"/>
                      <a:gd name="T3" fmla="*/ 2147483647 h 154"/>
                      <a:gd name="T4" fmla="*/ 2147483647 w 110"/>
                      <a:gd name="T5" fmla="*/ 2147483647 h 154"/>
                      <a:gd name="T6" fmla="*/ 2147483647 w 110"/>
                      <a:gd name="T7" fmla="*/ 2147483647 h 154"/>
                      <a:gd name="T8" fmla="*/ 2147483647 w 110"/>
                      <a:gd name="T9" fmla="*/ 2147483647 h 154"/>
                      <a:gd name="T10" fmla="*/ 2147483647 w 110"/>
                      <a:gd name="T11" fmla="*/ 2147483647 h 154"/>
                      <a:gd name="T12" fmla="*/ 2147483647 w 110"/>
                      <a:gd name="T13" fmla="*/ 2147483647 h 154"/>
                      <a:gd name="T14" fmla="*/ 2147483647 w 110"/>
                      <a:gd name="T15" fmla="*/ 2147483647 h 154"/>
                      <a:gd name="T16" fmla="*/ 2147483647 w 110"/>
                      <a:gd name="T17" fmla="*/ 2147483647 h 154"/>
                      <a:gd name="T18" fmla="*/ 2147483647 w 110"/>
                      <a:gd name="T19" fmla="*/ 2147483647 h 154"/>
                      <a:gd name="T20" fmla="*/ 2147483647 w 110"/>
                      <a:gd name="T21" fmla="*/ 2147483647 h 154"/>
                      <a:gd name="T22" fmla="*/ 2147483647 w 110"/>
                      <a:gd name="T23" fmla="*/ 2147483647 h 154"/>
                      <a:gd name="T24" fmla="*/ 2147483647 w 110"/>
                      <a:gd name="T25" fmla="*/ 2147483647 h 154"/>
                      <a:gd name="T26" fmla="*/ 2147483647 w 110"/>
                      <a:gd name="T27" fmla="*/ 2147483647 h 154"/>
                      <a:gd name="T28" fmla="*/ 2147483647 w 110"/>
                      <a:gd name="T29" fmla="*/ 2147483647 h 154"/>
                      <a:gd name="T30" fmla="*/ 2147483647 w 110"/>
                      <a:gd name="T31" fmla="*/ 2147483647 h 154"/>
                      <a:gd name="T32" fmla="*/ 2147483647 w 110"/>
                      <a:gd name="T33" fmla="*/ 2147483647 h 154"/>
                      <a:gd name="T34" fmla="*/ 2147483647 w 110"/>
                      <a:gd name="T35" fmla="*/ 2147483647 h 154"/>
                      <a:gd name="T36" fmla="*/ 2147483647 w 110"/>
                      <a:gd name="T37" fmla="*/ 2147483647 h 154"/>
                      <a:gd name="T38" fmla="*/ 2147483647 w 110"/>
                      <a:gd name="T39" fmla="*/ 2147483647 h 154"/>
                      <a:gd name="T40" fmla="*/ 2147483647 w 110"/>
                      <a:gd name="T41" fmla="*/ 2147483647 h 154"/>
                      <a:gd name="T42" fmla="*/ 2147483647 w 110"/>
                      <a:gd name="T43" fmla="*/ 2147483647 h 154"/>
                      <a:gd name="T44" fmla="*/ 2147483647 w 110"/>
                      <a:gd name="T45" fmla="*/ 2147483647 h 154"/>
                      <a:gd name="T46" fmla="*/ 2147483647 w 110"/>
                      <a:gd name="T47" fmla="*/ 2147483647 h 154"/>
                      <a:gd name="T48" fmla="*/ 2147483647 w 110"/>
                      <a:gd name="T49" fmla="*/ 2147483647 h 154"/>
                      <a:gd name="T50" fmla="*/ 2147483647 w 110"/>
                      <a:gd name="T51" fmla="*/ 2147483647 h 154"/>
                      <a:gd name="T52" fmla="*/ 2147483647 w 110"/>
                      <a:gd name="T53" fmla="*/ 2147483647 h 154"/>
                      <a:gd name="T54" fmla="*/ 2147483647 w 110"/>
                      <a:gd name="T55" fmla="*/ 2147483647 h 154"/>
                      <a:gd name="T56" fmla="*/ 2147483647 w 110"/>
                      <a:gd name="T57" fmla="*/ 2147483647 h 154"/>
                      <a:gd name="T58" fmla="*/ 2147483647 w 110"/>
                      <a:gd name="T59" fmla="*/ 2147483647 h 154"/>
                      <a:gd name="T60" fmla="*/ 0 w 110"/>
                      <a:gd name="T61" fmla="*/ 2147483647 h 154"/>
                      <a:gd name="T62" fmla="*/ 2147483647 w 110"/>
                      <a:gd name="T63" fmla="*/ 2147483647 h 154"/>
                      <a:gd name="T64" fmla="*/ 2147483647 w 110"/>
                      <a:gd name="T65" fmla="*/ 0 h 154"/>
                      <a:gd name="T66" fmla="*/ 2147483647 w 110"/>
                      <a:gd name="T67" fmla="*/ 2147483647 h 154"/>
                      <a:gd name="T68" fmla="*/ 2147483647 w 110"/>
                      <a:gd name="T69" fmla="*/ 2147483647 h 154"/>
                      <a:gd name="T70" fmla="*/ 2147483647 w 110"/>
                      <a:gd name="T71" fmla="*/ 2147483647 h 154"/>
                      <a:gd name="T72" fmla="*/ 2147483647 w 110"/>
                      <a:gd name="T73" fmla="*/ 2147483647 h 154"/>
                      <a:gd name="T74" fmla="*/ 2147483647 w 110"/>
                      <a:gd name="T75" fmla="*/ 2147483647 h 154"/>
                      <a:gd name="T76" fmla="*/ 2147483647 w 110"/>
                      <a:gd name="T77" fmla="*/ 2147483647 h 154"/>
                      <a:gd name="T78" fmla="*/ 2147483647 w 110"/>
                      <a:gd name="T79" fmla="*/ 2147483647 h 154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w 110"/>
                      <a:gd name="T121" fmla="*/ 0 h 154"/>
                      <a:gd name="T122" fmla="*/ 110 w 110"/>
                      <a:gd name="T123" fmla="*/ 154 h 154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T120" t="T121" r="T122" b="T123"/>
                    <a:pathLst>
                      <a:path w="110" h="154">
                        <a:moveTo>
                          <a:pt x="76" y="82"/>
                        </a:moveTo>
                        <a:lnTo>
                          <a:pt x="82" y="86"/>
                        </a:lnTo>
                        <a:lnTo>
                          <a:pt x="88" y="90"/>
                        </a:lnTo>
                        <a:lnTo>
                          <a:pt x="90" y="94"/>
                        </a:lnTo>
                        <a:lnTo>
                          <a:pt x="90" y="100"/>
                        </a:lnTo>
                        <a:lnTo>
                          <a:pt x="90" y="104"/>
                        </a:lnTo>
                        <a:lnTo>
                          <a:pt x="90" y="108"/>
                        </a:lnTo>
                        <a:lnTo>
                          <a:pt x="94" y="106"/>
                        </a:lnTo>
                        <a:lnTo>
                          <a:pt x="104" y="104"/>
                        </a:lnTo>
                        <a:lnTo>
                          <a:pt x="108" y="110"/>
                        </a:lnTo>
                        <a:lnTo>
                          <a:pt x="110" y="114"/>
                        </a:lnTo>
                        <a:lnTo>
                          <a:pt x="108" y="118"/>
                        </a:lnTo>
                        <a:lnTo>
                          <a:pt x="104" y="122"/>
                        </a:lnTo>
                        <a:lnTo>
                          <a:pt x="94" y="128"/>
                        </a:lnTo>
                        <a:lnTo>
                          <a:pt x="94" y="130"/>
                        </a:lnTo>
                        <a:lnTo>
                          <a:pt x="98" y="132"/>
                        </a:lnTo>
                        <a:lnTo>
                          <a:pt x="104" y="134"/>
                        </a:lnTo>
                        <a:lnTo>
                          <a:pt x="102" y="138"/>
                        </a:lnTo>
                        <a:lnTo>
                          <a:pt x="98" y="142"/>
                        </a:lnTo>
                        <a:lnTo>
                          <a:pt x="92" y="144"/>
                        </a:lnTo>
                        <a:lnTo>
                          <a:pt x="82" y="144"/>
                        </a:lnTo>
                        <a:lnTo>
                          <a:pt x="66" y="144"/>
                        </a:lnTo>
                        <a:lnTo>
                          <a:pt x="50" y="144"/>
                        </a:lnTo>
                        <a:lnTo>
                          <a:pt x="40" y="144"/>
                        </a:lnTo>
                        <a:lnTo>
                          <a:pt x="40" y="148"/>
                        </a:lnTo>
                        <a:lnTo>
                          <a:pt x="40" y="152"/>
                        </a:lnTo>
                        <a:lnTo>
                          <a:pt x="34" y="152"/>
                        </a:lnTo>
                        <a:lnTo>
                          <a:pt x="26" y="154"/>
                        </a:lnTo>
                        <a:lnTo>
                          <a:pt x="18" y="154"/>
                        </a:lnTo>
                        <a:lnTo>
                          <a:pt x="12" y="154"/>
                        </a:lnTo>
                        <a:lnTo>
                          <a:pt x="14" y="148"/>
                        </a:lnTo>
                        <a:lnTo>
                          <a:pt x="18" y="144"/>
                        </a:lnTo>
                        <a:lnTo>
                          <a:pt x="24" y="142"/>
                        </a:lnTo>
                        <a:lnTo>
                          <a:pt x="30" y="140"/>
                        </a:lnTo>
                        <a:lnTo>
                          <a:pt x="42" y="136"/>
                        </a:lnTo>
                        <a:lnTo>
                          <a:pt x="46" y="132"/>
                        </a:lnTo>
                        <a:lnTo>
                          <a:pt x="50" y="128"/>
                        </a:lnTo>
                        <a:lnTo>
                          <a:pt x="32" y="126"/>
                        </a:lnTo>
                        <a:lnTo>
                          <a:pt x="24" y="124"/>
                        </a:lnTo>
                        <a:lnTo>
                          <a:pt x="18" y="122"/>
                        </a:lnTo>
                        <a:lnTo>
                          <a:pt x="26" y="114"/>
                        </a:lnTo>
                        <a:lnTo>
                          <a:pt x="36" y="108"/>
                        </a:lnTo>
                        <a:lnTo>
                          <a:pt x="36" y="104"/>
                        </a:lnTo>
                        <a:lnTo>
                          <a:pt x="36" y="100"/>
                        </a:lnTo>
                        <a:lnTo>
                          <a:pt x="38" y="98"/>
                        </a:lnTo>
                        <a:lnTo>
                          <a:pt x="40" y="94"/>
                        </a:lnTo>
                        <a:lnTo>
                          <a:pt x="48" y="90"/>
                        </a:lnTo>
                        <a:lnTo>
                          <a:pt x="42" y="84"/>
                        </a:lnTo>
                        <a:lnTo>
                          <a:pt x="40" y="80"/>
                        </a:lnTo>
                        <a:lnTo>
                          <a:pt x="40" y="76"/>
                        </a:lnTo>
                        <a:lnTo>
                          <a:pt x="40" y="70"/>
                        </a:lnTo>
                        <a:lnTo>
                          <a:pt x="42" y="68"/>
                        </a:lnTo>
                        <a:lnTo>
                          <a:pt x="40" y="62"/>
                        </a:lnTo>
                        <a:lnTo>
                          <a:pt x="38" y="58"/>
                        </a:lnTo>
                        <a:lnTo>
                          <a:pt x="14" y="58"/>
                        </a:lnTo>
                        <a:lnTo>
                          <a:pt x="12" y="56"/>
                        </a:lnTo>
                        <a:lnTo>
                          <a:pt x="12" y="50"/>
                        </a:lnTo>
                        <a:lnTo>
                          <a:pt x="10" y="48"/>
                        </a:lnTo>
                        <a:lnTo>
                          <a:pt x="6" y="46"/>
                        </a:lnTo>
                        <a:lnTo>
                          <a:pt x="12" y="36"/>
                        </a:lnTo>
                        <a:lnTo>
                          <a:pt x="6" y="32"/>
                        </a:lnTo>
                        <a:lnTo>
                          <a:pt x="0" y="28"/>
                        </a:lnTo>
                        <a:lnTo>
                          <a:pt x="10" y="20"/>
                        </a:lnTo>
                        <a:lnTo>
                          <a:pt x="22" y="10"/>
                        </a:lnTo>
                        <a:lnTo>
                          <a:pt x="38" y="4"/>
                        </a:lnTo>
                        <a:lnTo>
                          <a:pt x="50" y="0"/>
                        </a:lnTo>
                        <a:lnTo>
                          <a:pt x="48" y="8"/>
                        </a:lnTo>
                        <a:lnTo>
                          <a:pt x="46" y="12"/>
                        </a:lnTo>
                        <a:lnTo>
                          <a:pt x="42" y="16"/>
                        </a:lnTo>
                        <a:lnTo>
                          <a:pt x="38" y="20"/>
                        </a:lnTo>
                        <a:lnTo>
                          <a:pt x="46" y="22"/>
                        </a:lnTo>
                        <a:lnTo>
                          <a:pt x="54" y="22"/>
                        </a:lnTo>
                        <a:lnTo>
                          <a:pt x="60" y="24"/>
                        </a:lnTo>
                        <a:lnTo>
                          <a:pt x="66" y="26"/>
                        </a:lnTo>
                        <a:lnTo>
                          <a:pt x="58" y="36"/>
                        </a:lnTo>
                        <a:lnTo>
                          <a:pt x="54" y="40"/>
                        </a:lnTo>
                        <a:lnTo>
                          <a:pt x="54" y="46"/>
                        </a:lnTo>
                        <a:lnTo>
                          <a:pt x="56" y="56"/>
                        </a:lnTo>
                        <a:lnTo>
                          <a:pt x="62" y="64"/>
                        </a:lnTo>
                        <a:lnTo>
                          <a:pt x="74" y="82"/>
                        </a:lnTo>
                        <a:lnTo>
                          <a:pt x="76" y="8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58" name="îṩļíḋê"/>
                  <p:cNvSpPr/>
                  <p:nvPr/>
                </p:nvSpPr>
                <p:spPr bwMode="auto">
                  <a:xfrm>
                    <a:off x="4098588" y="2189205"/>
                    <a:ext cx="106046" cy="105079"/>
                  </a:xfrm>
                  <a:custGeom>
                    <a:avLst/>
                    <a:gdLst>
                      <a:gd name="T0" fmla="*/ 2147483647 w 60"/>
                      <a:gd name="T1" fmla="*/ 2147483647 h 64"/>
                      <a:gd name="T2" fmla="*/ 2147483647 w 60"/>
                      <a:gd name="T3" fmla="*/ 2147483647 h 64"/>
                      <a:gd name="T4" fmla="*/ 2147483647 w 60"/>
                      <a:gd name="T5" fmla="*/ 2147483647 h 64"/>
                      <a:gd name="T6" fmla="*/ 2147483647 w 60"/>
                      <a:gd name="T7" fmla="*/ 0 h 64"/>
                      <a:gd name="T8" fmla="*/ 2147483647 w 60"/>
                      <a:gd name="T9" fmla="*/ 0 h 64"/>
                      <a:gd name="T10" fmla="*/ 2147483647 w 60"/>
                      <a:gd name="T11" fmla="*/ 0 h 64"/>
                      <a:gd name="T12" fmla="*/ 2147483647 w 60"/>
                      <a:gd name="T13" fmla="*/ 2147483647 h 64"/>
                      <a:gd name="T14" fmla="*/ 2147483647 w 60"/>
                      <a:gd name="T15" fmla="*/ 2147483647 h 64"/>
                      <a:gd name="T16" fmla="*/ 2147483647 w 60"/>
                      <a:gd name="T17" fmla="*/ 2147483647 h 64"/>
                      <a:gd name="T18" fmla="*/ 2147483647 w 60"/>
                      <a:gd name="T19" fmla="*/ 2147483647 h 64"/>
                      <a:gd name="T20" fmla="*/ 2147483647 w 60"/>
                      <a:gd name="T21" fmla="*/ 2147483647 h 64"/>
                      <a:gd name="T22" fmla="*/ 2147483647 w 60"/>
                      <a:gd name="T23" fmla="*/ 2147483647 h 64"/>
                      <a:gd name="T24" fmla="*/ 2147483647 w 60"/>
                      <a:gd name="T25" fmla="*/ 2147483647 h 64"/>
                      <a:gd name="T26" fmla="*/ 2147483647 w 60"/>
                      <a:gd name="T27" fmla="*/ 2147483647 h 64"/>
                      <a:gd name="T28" fmla="*/ 2147483647 w 60"/>
                      <a:gd name="T29" fmla="*/ 2147483647 h 64"/>
                      <a:gd name="T30" fmla="*/ 2147483647 w 60"/>
                      <a:gd name="T31" fmla="*/ 2147483647 h 64"/>
                      <a:gd name="T32" fmla="*/ 2147483647 w 60"/>
                      <a:gd name="T33" fmla="*/ 2147483647 h 64"/>
                      <a:gd name="T34" fmla="*/ 2147483647 w 60"/>
                      <a:gd name="T35" fmla="*/ 2147483647 h 64"/>
                      <a:gd name="T36" fmla="*/ 2147483647 w 60"/>
                      <a:gd name="T37" fmla="*/ 2147483647 h 64"/>
                      <a:gd name="T38" fmla="*/ 2147483647 w 60"/>
                      <a:gd name="T39" fmla="*/ 2147483647 h 64"/>
                      <a:gd name="T40" fmla="*/ 2147483647 w 60"/>
                      <a:gd name="T41" fmla="*/ 2147483647 h 64"/>
                      <a:gd name="T42" fmla="*/ 2147483647 w 60"/>
                      <a:gd name="T43" fmla="*/ 2147483647 h 64"/>
                      <a:gd name="T44" fmla="*/ 2147483647 w 60"/>
                      <a:gd name="T45" fmla="*/ 2147483647 h 64"/>
                      <a:gd name="T46" fmla="*/ 2147483647 w 60"/>
                      <a:gd name="T47" fmla="*/ 2147483647 h 64"/>
                      <a:gd name="T48" fmla="*/ 0 w 60"/>
                      <a:gd name="T49" fmla="*/ 2147483647 h 64"/>
                      <a:gd name="T50" fmla="*/ 2147483647 w 60"/>
                      <a:gd name="T51" fmla="*/ 2147483647 h 64"/>
                      <a:gd name="T52" fmla="*/ 2147483647 w 60"/>
                      <a:gd name="T53" fmla="*/ 2147483647 h 64"/>
                      <a:gd name="T54" fmla="*/ 2147483647 w 60"/>
                      <a:gd name="T55" fmla="*/ 2147483647 h 64"/>
                      <a:gd name="T56" fmla="*/ 2147483647 w 60"/>
                      <a:gd name="T57" fmla="*/ 2147483647 h 64"/>
                      <a:gd name="T58" fmla="*/ 2147483647 w 60"/>
                      <a:gd name="T59" fmla="*/ 2147483647 h 64"/>
                      <a:gd name="T60" fmla="*/ 2147483647 w 60"/>
                      <a:gd name="T61" fmla="*/ 2147483647 h 64"/>
                      <a:gd name="T62" fmla="*/ 2147483647 w 60"/>
                      <a:gd name="T63" fmla="*/ 2147483647 h 64"/>
                      <a:gd name="T64" fmla="*/ 2147483647 w 60"/>
                      <a:gd name="T65" fmla="*/ 2147483647 h 64"/>
                      <a:gd name="T66" fmla="*/ 2147483647 w 60"/>
                      <a:gd name="T67" fmla="*/ 2147483647 h 64"/>
                      <a:gd name="T68" fmla="*/ 2147483647 w 60"/>
                      <a:gd name="T69" fmla="*/ 2147483647 h 64"/>
                      <a:gd name="T70" fmla="*/ 2147483647 w 60"/>
                      <a:gd name="T71" fmla="*/ 2147483647 h 64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w 60"/>
                      <a:gd name="T109" fmla="*/ 0 h 64"/>
                      <a:gd name="T110" fmla="*/ 60 w 60"/>
                      <a:gd name="T111" fmla="*/ 64 h 64"/>
                    </a:gdLst>
                    <a:ahLst/>
                    <a:cxnLst>
                      <a:cxn ang="T72">
                        <a:pos x="T0" y="T1"/>
                      </a:cxn>
                      <a:cxn ang="T73">
                        <a:pos x="T2" y="T3"/>
                      </a:cxn>
                      <a:cxn ang="T74">
                        <a:pos x="T4" y="T5"/>
                      </a:cxn>
                      <a:cxn ang="T75">
                        <a:pos x="T6" y="T7"/>
                      </a:cxn>
                      <a:cxn ang="T76">
                        <a:pos x="T8" y="T9"/>
                      </a:cxn>
                      <a:cxn ang="T77">
                        <a:pos x="T10" y="T11"/>
                      </a:cxn>
                      <a:cxn ang="T78">
                        <a:pos x="T12" y="T13"/>
                      </a:cxn>
                      <a:cxn ang="T79">
                        <a:pos x="T14" y="T15"/>
                      </a:cxn>
                      <a:cxn ang="T80">
                        <a:pos x="T16" y="T17"/>
                      </a:cxn>
                      <a:cxn ang="T81">
                        <a:pos x="T18" y="T19"/>
                      </a:cxn>
                      <a:cxn ang="T82">
                        <a:pos x="T20" y="T21"/>
                      </a:cxn>
                      <a:cxn ang="T83">
                        <a:pos x="T22" y="T23"/>
                      </a:cxn>
                      <a:cxn ang="T84">
                        <a:pos x="T24" y="T25"/>
                      </a:cxn>
                      <a:cxn ang="T85">
                        <a:pos x="T26" y="T27"/>
                      </a:cxn>
                      <a:cxn ang="T86">
                        <a:pos x="T28" y="T29"/>
                      </a:cxn>
                      <a:cxn ang="T87">
                        <a:pos x="T30" y="T31"/>
                      </a:cxn>
                      <a:cxn ang="T88">
                        <a:pos x="T32" y="T33"/>
                      </a:cxn>
                      <a:cxn ang="T89">
                        <a:pos x="T34" y="T35"/>
                      </a:cxn>
                      <a:cxn ang="T90">
                        <a:pos x="T36" y="T37"/>
                      </a:cxn>
                      <a:cxn ang="T91">
                        <a:pos x="T38" y="T39"/>
                      </a:cxn>
                      <a:cxn ang="T92">
                        <a:pos x="T40" y="T41"/>
                      </a:cxn>
                      <a:cxn ang="T93">
                        <a:pos x="T42" y="T43"/>
                      </a:cxn>
                      <a:cxn ang="T94">
                        <a:pos x="T44" y="T45"/>
                      </a:cxn>
                      <a:cxn ang="T95">
                        <a:pos x="T46" y="T47"/>
                      </a:cxn>
                      <a:cxn ang="T96">
                        <a:pos x="T48" y="T49"/>
                      </a:cxn>
                      <a:cxn ang="T97">
                        <a:pos x="T50" y="T51"/>
                      </a:cxn>
                      <a:cxn ang="T98">
                        <a:pos x="T52" y="T53"/>
                      </a:cxn>
                      <a:cxn ang="T99">
                        <a:pos x="T54" y="T55"/>
                      </a:cxn>
                      <a:cxn ang="T100">
                        <a:pos x="T56" y="T57"/>
                      </a:cxn>
                      <a:cxn ang="T101">
                        <a:pos x="T58" y="T59"/>
                      </a:cxn>
                      <a:cxn ang="T102">
                        <a:pos x="T60" y="T61"/>
                      </a:cxn>
                      <a:cxn ang="T103">
                        <a:pos x="T62" y="T63"/>
                      </a:cxn>
                      <a:cxn ang="T104">
                        <a:pos x="T64" y="T65"/>
                      </a:cxn>
                      <a:cxn ang="T105">
                        <a:pos x="T66" y="T67"/>
                      </a:cxn>
                      <a:cxn ang="T106">
                        <a:pos x="T68" y="T69"/>
                      </a:cxn>
                      <a:cxn ang="T107">
                        <a:pos x="T70" y="T71"/>
                      </a:cxn>
                    </a:cxnLst>
                    <a:rect l="T108" t="T109" r="T110" b="T111"/>
                    <a:pathLst>
                      <a:path w="60" h="64">
                        <a:moveTo>
                          <a:pt x="32" y="20"/>
                        </a:moveTo>
                        <a:lnTo>
                          <a:pt x="32" y="4"/>
                        </a:lnTo>
                        <a:lnTo>
                          <a:pt x="32" y="2"/>
                        </a:lnTo>
                        <a:lnTo>
                          <a:pt x="34" y="0"/>
                        </a:lnTo>
                        <a:lnTo>
                          <a:pt x="44" y="0"/>
                        </a:lnTo>
                        <a:lnTo>
                          <a:pt x="56" y="0"/>
                        </a:lnTo>
                        <a:lnTo>
                          <a:pt x="60" y="2"/>
                        </a:lnTo>
                        <a:lnTo>
                          <a:pt x="60" y="6"/>
                        </a:lnTo>
                        <a:lnTo>
                          <a:pt x="58" y="14"/>
                        </a:lnTo>
                        <a:lnTo>
                          <a:pt x="54" y="18"/>
                        </a:lnTo>
                        <a:lnTo>
                          <a:pt x="50" y="20"/>
                        </a:lnTo>
                        <a:lnTo>
                          <a:pt x="48" y="24"/>
                        </a:lnTo>
                        <a:lnTo>
                          <a:pt x="50" y="26"/>
                        </a:lnTo>
                        <a:lnTo>
                          <a:pt x="52" y="30"/>
                        </a:lnTo>
                        <a:lnTo>
                          <a:pt x="54" y="32"/>
                        </a:lnTo>
                        <a:lnTo>
                          <a:pt x="56" y="36"/>
                        </a:lnTo>
                        <a:lnTo>
                          <a:pt x="54" y="42"/>
                        </a:lnTo>
                        <a:lnTo>
                          <a:pt x="50" y="46"/>
                        </a:lnTo>
                        <a:lnTo>
                          <a:pt x="38" y="54"/>
                        </a:lnTo>
                        <a:lnTo>
                          <a:pt x="24" y="62"/>
                        </a:lnTo>
                        <a:lnTo>
                          <a:pt x="16" y="64"/>
                        </a:lnTo>
                        <a:lnTo>
                          <a:pt x="10" y="64"/>
                        </a:lnTo>
                        <a:lnTo>
                          <a:pt x="6" y="64"/>
                        </a:lnTo>
                        <a:lnTo>
                          <a:pt x="4" y="62"/>
                        </a:lnTo>
                        <a:lnTo>
                          <a:pt x="0" y="56"/>
                        </a:lnTo>
                        <a:lnTo>
                          <a:pt x="2" y="52"/>
                        </a:lnTo>
                        <a:lnTo>
                          <a:pt x="6" y="48"/>
                        </a:lnTo>
                        <a:lnTo>
                          <a:pt x="14" y="40"/>
                        </a:lnTo>
                        <a:lnTo>
                          <a:pt x="6" y="34"/>
                        </a:lnTo>
                        <a:lnTo>
                          <a:pt x="2" y="30"/>
                        </a:lnTo>
                        <a:lnTo>
                          <a:pt x="6" y="26"/>
                        </a:lnTo>
                        <a:lnTo>
                          <a:pt x="4" y="20"/>
                        </a:lnTo>
                        <a:lnTo>
                          <a:pt x="10" y="18"/>
                        </a:lnTo>
                        <a:lnTo>
                          <a:pt x="20" y="16"/>
                        </a:lnTo>
                        <a:lnTo>
                          <a:pt x="26" y="18"/>
                        </a:lnTo>
                        <a:lnTo>
                          <a:pt x="32" y="2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59" name="iṧļïdê"/>
                  <p:cNvSpPr/>
                  <p:nvPr/>
                </p:nvSpPr>
                <p:spPr bwMode="auto">
                  <a:xfrm>
                    <a:off x="4564087" y="2552079"/>
                    <a:ext cx="16526" cy="46234"/>
                  </a:xfrm>
                  <a:custGeom>
                    <a:avLst/>
                    <a:gdLst>
                      <a:gd name="T0" fmla="*/ 0 w 10"/>
                      <a:gd name="T1" fmla="*/ 2147483647 h 28"/>
                      <a:gd name="T2" fmla="*/ 0 w 10"/>
                      <a:gd name="T3" fmla="*/ 2147483647 h 28"/>
                      <a:gd name="T4" fmla="*/ 2147483647 w 10"/>
                      <a:gd name="T5" fmla="*/ 2147483647 h 28"/>
                      <a:gd name="T6" fmla="*/ 2147483647 w 10"/>
                      <a:gd name="T7" fmla="*/ 0 h 28"/>
                      <a:gd name="T8" fmla="*/ 2147483647 w 10"/>
                      <a:gd name="T9" fmla="*/ 2147483647 h 28"/>
                      <a:gd name="T10" fmla="*/ 2147483647 w 10"/>
                      <a:gd name="T11" fmla="*/ 2147483647 h 28"/>
                      <a:gd name="T12" fmla="*/ 2147483647 w 10"/>
                      <a:gd name="T13" fmla="*/ 2147483647 h 28"/>
                      <a:gd name="T14" fmla="*/ 0 w 10"/>
                      <a:gd name="T15" fmla="*/ 2147483647 h 28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10"/>
                      <a:gd name="T25" fmla="*/ 0 h 28"/>
                      <a:gd name="T26" fmla="*/ 10 w 10"/>
                      <a:gd name="T27" fmla="*/ 28 h 28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10" h="28">
                        <a:moveTo>
                          <a:pt x="0" y="28"/>
                        </a:moveTo>
                        <a:lnTo>
                          <a:pt x="0" y="12"/>
                        </a:lnTo>
                        <a:lnTo>
                          <a:pt x="2" y="6"/>
                        </a:lnTo>
                        <a:lnTo>
                          <a:pt x="6" y="0"/>
                        </a:lnTo>
                        <a:lnTo>
                          <a:pt x="8" y="6"/>
                        </a:lnTo>
                        <a:lnTo>
                          <a:pt x="10" y="10"/>
                        </a:lnTo>
                        <a:lnTo>
                          <a:pt x="10" y="28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60" name="ïśḷîḓe"/>
                  <p:cNvSpPr/>
                  <p:nvPr/>
                </p:nvSpPr>
                <p:spPr bwMode="auto">
                  <a:xfrm>
                    <a:off x="4539296" y="2605318"/>
                    <a:ext cx="48203" cy="65850"/>
                  </a:xfrm>
                  <a:custGeom>
                    <a:avLst/>
                    <a:gdLst>
                      <a:gd name="T0" fmla="*/ 2147483647 w 28"/>
                      <a:gd name="T1" fmla="*/ 2147483647 h 40"/>
                      <a:gd name="T2" fmla="*/ 2147483647 w 28"/>
                      <a:gd name="T3" fmla="*/ 2147483647 h 40"/>
                      <a:gd name="T4" fmla="*/ 2147483647 w 28"/>
                      <a:gd name="T5" fmla="*/ 0 h 40"/>
                      <a:gd name="T6" fmla="*/ 2147483647 w 28"/>
                      <a:gd name="T7" fmla="*/ 2147483647 h 40"/>
                      <a:gd name="T8" fmla="*/ 2147483647 w 28"/>
                      <a:gd name="T9" fmla="*/ 2147483647 h 40"/>
                      <a:gd name="T10" fmla="*/ 2147483647 w 28"/>
                      <a:gd name="T11" fmla="*/ 2147483647 h 40"/>
                      <a:gd name="T12" fmla="*/ 2147483647 w 28"/>
                      <a:gd name="T13" fmla="*/ 2147483647 h 40"/>
                      <a:gd name="T14" fmla="*/ 2147483647 w 28"/>
                      <a:gd name="T15" fmla="*/ 2147483647 h 40"/>
                      <a:gd name="T16" fmla="*/ 2147483647 w 28"/>
                      <a:gd name="T17" fmla="*/ 2147483647 h 40"/>
                      <a:gd name="T18" fmla="*/ 2147483647 w 28"/>
                      <a:gd name="T19" fmla="*/ 2147483647 h 40"/>
                      <a:gd name="T20" fmla="*/ 2147483647 w 28"/>
                      <a:gd name="T21" fmla="*/ 2147483647 h 40"/>
                      <a:gd name="T22" fmla="*/ 2147483647 w 28"/>
                      <a:gd name="T23" fmla="*/ 2147483647 h 40"/>
                      <a:gd name="T24" fmla="*/ 2147483647 w 28"/>
                      <a:gd name="T25" fmla="*/ 2147483647 h 40"/>
                      <a:gd name="T26" fmla="*/ 2147483647 w 28"/>
                      <a:gd name="T27" fmla="*/ 2147483647 h 40"/>
                      <a:gd name="T28" fmla="*/ 0 w 28"/>
                      <a:gd name="T29" fmla="*/ 2147483647 h 40"/>
                      <a:gd name="T30" fmla="*/ 2147483647 w 28"/>
                      <a:gd name="T31" fmla="*/ 2147483647 h 40"/>
                      <a:gd name="T32" fmla="*/ 2147483647 w 28"/>
                      <a:gd name="T33" fmla="*/ 2147483647 h 40"/>
                      <a:gd name="T34" fmla="*/ 2147483647 w 28"/>
                      <a:gd name="T35" fmla="*/ 2147483647 h 40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w 28"/>
                      <a:gd name="T55" fmla="*/ 0 h 40"/>
                      <a:gd name="T56" fmla="*/ 28 w 28"/>
                      <a:gd name="T57" fmla="*/ 40 h 40"/>
                    </a:gdLst>
                    <a:ahLst/>
                    <a:cxnLst>
                      <a:cxn ang="T36">
                        <a:pos x="T0" y="T1"/>
                      </a:cxn>
                      <a:cxn ang="T37">
                        <a:pos x="T2" y="T3"/>
                      </a:cxn>
                      <a:cxn ang="T38">
                        <a:pos x="T4" y="T5"/>
                      </a:cxn>
                      <a:cxn ang="T39">
                        <a:pos x="T6" y="T7"/>
                      </a:cxn>
                      <a:cxn ang="T40">
                        <a:pos x="T8" y="T9"/>
                      </a:cxn>
                      <a:cxn ang="T41">
                        <a:pos x="T10" y="T11"/>
                      </a:cxn>
                      <a:cxn ang="T42">
                        <a:pos x="T12" y="T13"/>
                      </a:cxn>
                      <a:cxn ang="T43">
                        <a:pos x="T14" y="T15"/>
                      </a:cxn>
                      <a:cxn ang="T44">
                        <a:pos x="T16" y="T17"/>
                      </a:cxn>
                      <a:cxn ang="T45">
                        <a:pos x="T18" y="T19"/>
                      </a:cxn>
                      <a:cxn ang="T46">
                        <a:pos x="T20" y="T21"/>
                      </a:cxn>
                      <a:cxn ang="T47">
                        <a:pos x="T22" y="T23"/>
                      </a:cxn>
                      <a:cxn ang="T48">
                        <a:pos x="T24" y="T25"/>
                      </a:cxn>
                      <a:cxn ang="T49">
                        <a:pos x="T26" y="T27"/>
                      </a:cxn>
                      <a:cxn ang="T50">
                        <a:pos x="T28" y="T29"/>
                      </a:cxn>
                      <a:cxn ang="T51">
                        <a:pos x="T30" y="T31"/>
                      </a:cxn>
                      <a:cxn ang="T52">
                        <a:pos x="T32" y="T33"/>
                      </a:cxn>
                      <a:cxn ang="T53">
                        <a:pos x="T34" y="T35"/>
                      </a:cxn>
                    </a:cxnLst>
                    <a:rect l="T54" t="T55" r="T56" b="T57"/>
                    <a:pathLst>
                      <a:path w="28" h="40">
                        <a:moveTo>
                          <a:pt x="12" y="8"/>
                        </a:moveTo>
                        <a:lnTo>
                          <a:pt x="16" y="4"/>
                        </a:lnTo>
                        <a:lnTo>
                          <a:pt x="20" y="0"/>
                        </a:lnTo>
                        <a:lnTo>
                          <a:pt x="24" y="4"/>
                        </a:lnTo>
                        <a:lnTo>
                          <a:pt x="28" y="8"/>
                        </a:lnTo>
                        <a:lnTo>
                          <a:pt x="28" y="34"/>
                        </a:lnTo>
                        <a:lnTo>
                          <a:pt x="24" y="36"/>
                        </a:lnTo>
                        <a:lnTo>
                          <a:pt x="20" y="38"/>
                        </a:lnTo>
                        <a:lnTo>
                          <a:pt x="14" y="40"/>
                        </a:lnTo>
                        <a:lnTo>
                          <a:pt x="10" y="36"/>
                        </a:lnTo>
                        <a:lnTo>
                          <a:pt x="10" y="34"/>
                        </a:lnTo>
                        <a:lnTo>
                          <a:pt x="10" y="30"/>
                        </a:lnTo>
                        <a:lnTo>
                          <a:pt x="10" y="14"/>
                        </a:lnTo>
                        <a:lnTo>
                          <a:pt x="4" y="12"/>
                        </a:lnTo>
                        <a:lnTo>
                          <a:pt x="0" y="8"/>
                        </a:lnTo>
                        <a:lnTo>
                          <a:pt x="4" y="6"/>
                        </a:lnTo>
                        <a:lnTo>
                          <a:pt x="8" y="6"/>
                        </a:lnTo>
                        <a:lnTo>
                          <a:pt x="12" y="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61" name="îṥḷídé"/>
                  <p:cNvSpPr/>
                  <p:nvPr/>
                </p:nvSpPr>
                <p:spPr bwMode="auto">
                  <a:xfrm>
                    <a:off x="4666001" y="2697789"/>
                    <a:ext cx="70237" cy="40630"/>
                  </a:xfrm>
                  <a:custGeom>
                    <a:avLst/>
                    <a:gdLst>
                      <a:gd name="T0" fmla="*/ 2147483647 w 41"/>
                      <a:gd name="T1" fmla="*/ 2147483647 h 24"/>
                      <a:gd name="T2" fmla="*/ 2147483647 w 41"/>
                      <a:gd name="T3" fmla="*/ 2147483647 h 24"/>
                      <a:gd name="T4" fmla="*/ 2147483647 w 41"/>
                      <a:gd name="T5" fmla="*/ 2147483647 h 24"/>
                      <a:gd name="T6" fmla="*/ 2147483647 w 41"/>
                      <a:gd name="T7" fmla="*/ 2147483647 h 24"/>
                      <a:gd name="T8" fmla="*/ 2147483647 w 41"/>
                      <a:gd name="T9" fmla="*/ 2147483647 h 24"/>
                      <a:gd name="T10" fmla="*/ 2147483647 w 41"/>
                      <a:gd name="T11" fmla="*/ 2147483647 h 24"/>
                      <a:gd name="T12" fmla="*/ 2147483647 w 41"/>
                      <a:gd name="T13" fmla="*/ 2147483647 h 24"/>
                      <a:gd name="T14" fmla="*/ 2147483647 w 41"/>
                      <a:gd name="T15" fmla="*/ 2147483647 h 24"/>
                      <a:gd name="T16" fmla="*/ 0 w 41"/>
                      <a:gd name="T17" fmla="*/ 2147483647 h 24"/>
                      <a:gd name="T18" fmla="*/ 0 w 41"/>
                      <a:gd name="T19" fmla="*/ 2147483647 h 24"/>
                      <a:gd name="T20" fmla="*/ 2147483647 w 41"/>
                      <a:gd name="T21" fmla="*/ 0 h 24"/>
                      <a:gd name="T22" fmla="*/ 2147483647 w 41"/>
                      <a:gd name="T23" fmla="*/ 0 h 24"/>
                      <a:gd name="T24" fmla="*/ 2147483647 w 41"/>
                      <a:gd name="T25" fmla="*/ 2147483647 h 24"/>
                      <a:gd name="T26" fmla="*/ 2147483647 w 41"/>
                      <a:gd name="T27" fmla="*/ 2147483647 h 24"/>
                      <a:gd name="T28" fmla="*/ 2147483647 w 41"/>
                      <a:gd name="T29" fmla="*/ 2147483647 h 24"/>
                      <a:gd name="T30" fmla="*/ 2147483647 w 41"/>
                      <a:gd name="T31" fmla="*/ 0 h 24"/>
                      <a:gd name="T32" fmla="*/ 2147483647 w 41"/>
                      <a:gd name="T33" fmla="*/ 2147483647 h 24"/>
                      <a:gd name="T34" fmla="*/ 2147483647 w 41"/>
                      <a:gd name="T35" fmla="*/ 2147483647 h 24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w 41"/>
                      <a:gd name="T55" fmla="*/ 0 h 24"/>
                      <a:gd name="T56" fmla="*/ 41 w 41"/>
                      <a:gd name="T57" fmla="*/ 24 h 24"/>
                    </a:gdLst>
                    <a:ahLst/>
                    <a:cxnLst>
                      <a:cxn ang="T36">
                        <a:pos x="T0" y="T1"/>
                      </a:cxn>
                      <a:cxn ang="T37">
                        <a:pos x="T2" y="T3"/>
                      </a:cxn>
                      <a:cxn ang="T38">
                        <a:pos x="T4" y="T5"/>
                      </a:cxn>
                      <a:cxn ang="T39">
                        <a:pos x="T6" y="T7"/>
                      </a:cxn>
                      <a:cxn ang="T40">
                        <a:pos x="T8" y="T9"/>
                      </a:cxn>
                      <a:cxn ang="T41">
                        <a:pos x="T10" y="T11"/>
                      </a:cxn>
                      <a:cxn ang="T42">
                        <a:pos x="T12" y="T13"/>
                      </a:cxn>
                      <a:cxn ang="T43">
                        <a:pos x="T14" y="T15"/>
                      </a:cxn>
                      <a:cxn ang="T44">
                        <a:pos x="T16" y="T17"/>
                      </a:cxn>
                      <a:cxn ang="T45">
                        <a:pos x="T18" y="T19"/>
                      </a:cxn>
                      <a:cxn ang="T46">
                        <a:pos x="T20" y="T21"/>
                      </a:cxn>
                      <a:cxn ang="T47">
                        <a:pos x="T22" y="T23"/>
                      </a:cxn>
                      <a:cxn ang="T48">
                        <a:pos x="T24" y="T25"/>
                      </a:cxn>
                      <a:cxn ang="T49">
                        <a:pos x="T26" y="T27"/>
                      </a:cxn>
                      <a:cxn ang="T50">
                        <a:pos x="T28" y="T29"/>
                      </a:cxn>
                      <a:cxn ang="T51">
                        <a:pos x="T30" y="T31"/>
                      </a:cxn>
                      <a:cxn ang="T52">
                        <a:pos x="T32" y="T33"/>
                      </a:cxn>
                      <a:cxn ang="T53">
                        <a:pos x="T34" y="T35"/>
                      </a:cxn>
                    </a:cxnLst>
                    <a:rect l="T54" t="T55" r="T56" b="T57"/>
                    <a:pathLst>
                      <a:path w="41" h="24">
                        <a:moveTo>
                          <a:pt x="41" y="12"/>
                        </a:moveTo>
                        <a:lnTo>
                          <a:pt x="39" y="16"/>
                        </a:lnTo>
                        <a:lnTo>
                          <a:pt x="39" y="18"/>
                        </a:lnTo>
                        <a:lnTo>
                          <a:pt x="39" y="22"/>
                        </a:lnTo>
                        <a:lnTo>
                          <a:pt x="39" y="24"/>
                        </a:lnTo>
                        <a:lnTo>
                          <a:pt x="31" y="22"/>
                        </a:lnTo>
                        <a:lnTo>
                          <a:pt x="17" y="16"/>
                        </a:lnTo>
                        <a:lnTo>
                          <a:pt x="4" y="10"/>
                        </a:lnTo>
                        <a:lnTo>
                          <a:pt x="0" y="6"/>
                        </a:lnTo>
                        <a:lnTo>
                          <a:pt x="0" y="2"/>
                        </a:lnTo>
                        <a:lnTo>
                          <a:pt x="2" y="0"/>
                        </a:lnTo>
                        <a:lnTo>
                          <a:pt x="9" y="0"/>
                        </a:lnTo>
                        <a:lnTo>
                          <a:pt x="19" y="2"/>
                        </a:lnTo>
                        <a:lnTo>
                          <a:pt x="27" y="4"/>
                        </a:lnTo>
                        <a:lnTo>
                          <a:pt x="33" y="2"/>
                        </a:lnTo>
                        <a:lnTo>
                          <a:pt x="41" y="0"/>
                        </a:lnTo>
                        <a:lnTo>
                          <a:pt x="41" y="4"/>
                        </a:lnTo>
                        <a:lnTo>
                          <a:pt x="41" y="1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62" name="ïṩľîḋè"/>
                  <p:cNvSpPr/>
                  <p:nvPr/>
                </p:nvSpPr>
                <p:spPr bwMode="auto">
                  <a:xfrm>
                    <a:off x="4580613" y="2155580"/>
                    <a:ext cx="41317" cy="47636"/>
                  </a:xfrm>
                  <a:custGeom>
                    <a:avLst/>
                    <a:gdLst>
                      <a:gd name="T0" fmla="*/ 2147483647 w 24"/>
                      <a:gd name="T1" fmla="*/ 2147483647 h 30"/>
                      <a:gd name="T2" fmla="*/ 2147483647 w 24"/>
                      <a:gd name="T3" fmla="*/ 2147483647 h 30"/>
                      <a:gd name="T4" fmla="*/ 2147483647 w 24"/>
                      <a:gd name="T5" fmla="*/ 2147483647 h 30"/>
                      <a:gd name="T6" fmla="*/ 2147483647 w 24"/>
                      <a:gd name="T7" fmla="*/ 2147483647 h 30"/>
                      <a:gd name="T8" fmla="*/ 2147483647 w 24"/>
                      <a:gd name="T9" fmla="*/ 2147483647 h 30"/>
                      <a:gd name="T10" fmla="*/ 2147483647 w 24"/>
                      <a:gd name="T11" fmla="*/ 2147483647 h 30"/>
                      <a:gd name="T12" fmla="*/ 2147483647 w 24"/>
                      <a:gd name="T13" fmla="*/ 2147483647 h 30"/>
                      <a:gd name="T14" fmla="*/ 2147483647 w 24"/>
                      <a:gd name="T15" fmla="*/ 2147483647 h 30"/>
                      <a:gd name="T16" fmla="*/ 2147483647 w 24"/>
                      <a:gd name="T17" fmla="*/ 2147483647 h 30"/>
                      <a:gd name="T18" fmla="*/ 2147483647 w 24"/>
                      <a:gd name="T19" fmla="*/ 2147483647 h 30"/>
                      <a:gd name="T20" fmla="*/ 2147483647 w 24"/>
                      <a:gd name="T21" fmla="*/ 2147483647 h 30"/>
                      <a:gd name="T22" fmla="*/ 2147483647 w 24"/>
                      <a:gd name="T23" fmla="*/ 2147483647 h 30"/>
                      <a:gd name="T24" fmla="*/ 2147483647 w 24"/>
                      <a:gd name="T25" fmla="*/ 2147483647 h 30"/>
                      <a:gd name="T26" fmla="*/ 2147483647 w 24"/>
                      <a:gd name="T27" fmla="*/ 2147483647 h 30"/>
                      <a:gd name="T28" fmla="*/ 0 w 24"/>
                      <a:gd name="T29" fmla="*/ 2147483647 h 30"/>
                      <a:gd name="T30" fmla="*/ 0 w 24"/>
                      <a:gd name="T31" fmla="*/ 2147483647 h 30"/>
                      <a:gd name="T32" fmla="*/ 2147483647 w 24"/>
                      <a:gd name="T33" fmla="*/ 2147483647 h 30"/>
                      <a:gd name="T34" fmla="*/ 2147483647 w 24"/>
                      <a:gd name="T35" fmla="*/ 0 h 30"/>
                      <a:gd name="T36" fmla="*/ 2147483647 w 24"/>
                      <a:gd name="T37" fmla="*/ 0 h 30"/>
                      <a:gd name="T38" fmla="*/ 2147483647 w 24"/>
                      <a:gd name="T39" fmla="*/ 0 h 30"/>
                      <a:gd name="T40" fmla="*/ 2147483647 w 24"/>
                      <a:gd name="T41" fmla="*/ 2147483647 h 30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w 24"/>
                      <a:gd name="T64" fmla="*/ 0 h 30"/>
                      <a:gd name="T65" fmla="*/ 24 w 24"/>
                      <a:gd name="T66" fmla="*/ 30 h 30"/>
                    </a:gdLst>
                    <a:ahLst/>
                    <a:cxnLst>
                      <a:cxn ang="T42">
                        <a:pos x="T0" y="T1"/>
                      </a:cxn>
                      <a:cxn ang="T43">
                        <a:pos x="T2" y="T3"/>
                      </a:cxn>
                      <a:cxn ang="T44">
                        <a:pos x="T4" y="T5"/>
                      </a:cxn>
                      <a:cxn ang="T45">
                        <a:pos x="T6" y="T7"/>
                      </a:cxn>
                      <a:cxn ang="T46">
                        <a:pos x="T8" y="T9"/>
                      </a:cxn>
                      <a:cxn ang="T47">
                        <a:pos x="T10" y="T11"/>
                      </a:cxn>
                      <a:cxn ang="T48">
                        <a:pos x="T12" y="T13"/>
                      </a:cxn>
                      <a:cxn ang="T49">
                        <a:pos x="T14" y="T15"/>
                      </a:cxn>
                      <a:cxn ang="T50">
                        <a:pos x="T16" y="T17"/>
                      </a:cxn>
                      <a:cxn ang="T51">
                        <a:pos x="T18" y="T19"/>
                      </a:cxn>
                      <a:cxn ang="T52">
                        <a:pos x="T20" y="T21"/>
                      </a:cxn>
                      <a:cxn ang="T53">
                        <a:pos x="T22" y="T23"/>
                      </a:cxn>
                      <a:cxn ang="T54">
                        <a:pos x="T24" y="T25"/>
                      </a:cxn>
                      <a:cxn ang="T55">
                        <a:pos x="T26" y="T27"/>
                      </a:cxn>
                      <a:cxn ang="T56">
                        <a:pos x="T28" y="T29"/>
                      </a:cxn>
                      <a:cxn ang="T57">
                        <a:pos x="T30" y="T31"/>
                      </a:cxn>
                      <a:cxn ang="T58">
                        <a:pos x="T32" y="T33"/>
                      </a:cxn>
                      <a:cxn ang="T59">
                        <a:pos x="T34" y="T35"/>
                      </a:cxn>
                      <a:cxn ang="T60">
                        <a:pos x="T36" y="T37"/>
                      </a:cxn>
                      <a:cxn ang="T61">
                        <a:pos x="T38" y="T39"/>
                      </a:cxn>
                      <a:cxn ang="T62">
                        <a:pos x="T40" y="T41"/>
                      </a:cxn>
                    </a:cxnLst>
                    <a:rect l="T63" t="T64" r="T65" b="T66"/>
                    <a:pathLst>
                      <a:path w="24" h="30">
                        <a:moveTo>
                          <a:pt x="12" y="4"/>
                        </a:moveTo>
                        <a:lnTo>
                          <a:pt x="12" y="12"/>
                        </a:lnTo>
                        <a:lnTo>
                          <a:pt x="18" y="8"/>
                        </a:lnTo>
                        <a:lnTo>
                          <a:pt x="24" y="4"/>
                        </a:lnTo>
                        <a:lnTo>
                          <a:pt x="24" y="16"/>
                        </a:lnTo>
                        <a:lnTo>
                          <a:pt x="22" y="20"/>
                        </a:lnTo>
                        <a:lnTo>
                          <a:pt x="18" y="26"/>
                        </a:lnTo>
                        <a:lnTo>
                          <a:pt x="16" y="30"/>
                        </a:lnTo>
                        <a:lnTo>
                          <a:pt x="14" y="30"/>
                        </a:lnTo>
                        <a:lnTo>
                          <a:pt x="14" y="28"/>
                        </a:lnTo>
                        <a:lnTo>
                          <a:pt x="12" y="24"/>
                        </a:lnTo>
                        <a:lnTo>
                          <a:pt x="10" y="20"/>
                        </a:lnTo>
                        <a:lnTo>
                          <a:pt x="6" y="14"/>
                        </a:lnTo>
                        <a:lnTo>
                          <a:pt x="2" y="10"/>
                        </a:lnTo>
                        <a:lnTo>
                          <a:pt x="0" y="6"/>
                        </a:lnTo>
                        <a:lnTo>
                          <a:pt x="0" y="4"/>
                        </a:lnTo>
                        <a:lnTo>
                          <a:pt x="2" y="2"/>
                        </a:lnTo>
                        <a:lnTo>
                          <a:pt x="4" y="0"/>
                        </a:lnTo>
                        <a:lnTo>
                          <a:pt x="6" y="0"/>
                        </a:lnTo>
                        <a:lnTo>
                          <a:pt x="8" y="0"/>
                        </a:lnTo>
                        <a:lnTo>
                          <a:pt x="12" y="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63" name="iṣḻîḋe"/>
                  <p:cNvSpPr/>
                  <p:nvPr/>
                </p:nvSpPr>
                <p:spPr bwMode="auto">
                  <a:xfrm>
                    <a:off x="4580613" y="1803914"/>
                    <a:ext cx="260294" cy="376884"/>
                  </a:xfrm>
                  <a:custGeom>
                    <a:avLst/>
                    <a:gdLst>
                      <a:gd name="T0" fmla="*/ 2147483647 w 149"/>
                      <a:gd name="T1" fmla="*/ 2147483647 h 224"/>
                      <a:gd name="T2" fmla="*/ 2147483647 w 149"/>
                      <a:gd name="T3" fmla="*/ 2147483647 h 224"/>
                      <a:gd name="T4" fmla="*/ 2147483647 w 149"/>
                      <a:gd name="T5" fmla="*/ 2147483647 h 224"/>
                      <a:gd name="T6" fmla="*/ 2147483647 w 149"/>
                      <a:gd name="T7" fmla="*/ 2147483647 h 224"/>
                      <a:gd name="T8" fmla="*/ 2147483647 w 149"/>
                      <a:gd name="T9" fmla="*/ 2147483647 h 224"/>
                      <a:gd name="T10" fmla="*/ 2147483647 w 149"/>
                      <a:gd name="T11" fmla="*/ 2147483647 h 224"/>
                      <a:gd name="T12" fmla="*/ 2147483647 w 149"/>
                      <a:gd name="T13" fmla="*/ 2147483647 h 224"/>
                      <a:gd name="T14" fmla="*/ 2147483647 w 149"/>
                      <a:gd name="T15" fmla="*/ 2147483647 h 224"/>
                      <a:gd name="T16" fmla="*/ 2147483647 w 149"/>
                      <a:gd name="T17" fmla="*/ 2147483647 h 224"/>
                      <a:gd name="T18" fmla="*/ 2147483647 w 149"/>
                      <a:gd name="T19" fmla="*/ 2147483647 h 224"/>
                      <a:gd name="T20" fmla="*/ 2147483647 w 149"/>
                      <a:gd name="T21" fmla="*/ 2147483647 h 224"/>
                      <a:gd name="T22" fmla="*/ 2147483647 w 149"/>
                      <a:gd name="T23" fmla="*/ 2147483647 h 224"/>
                      <a:gd name="T24" fmla="*/ 2147483647 w 149"/>
                      <a:gd name="T25" fmla="*/ 2147483647 h 224"/>
                      <a:gd name="T26" fmla="*/ 2147483647 w 149"/>
                      <a:gd name="T27" fmla="*/ 2147483647 h 224"/>
                      <a:gd name="T28" fmla="*/ 2147483647 w 149"/>
                      <a:gd name="T29" fmla="*/ 2147483647 h 224"/>
                      <a:gd name="T30" fmla="*/ 2147483647 w 149"/>
                      <a:gd name="T31" fmla="*/ 2147483647 h 224"/>
                      <a:gd name="T32" fmla="*/ 0 w 149"/>
                      <a:gd name="T33" fmla="*/ 2147483647 h 224"/>
                      <a:gd name="T34" fmla="*/ 2147483647 w 149"/>
                      <a:gd name="T35" fmla="*/ 2147483647 h 224"/>
                      <a:gd name="T36" fmla="*/ 2147483647 w 149"/>
                      <a:gd name="T37" fmla="*/ 2147483647 h 224"/>
                      <a:gd name="T38" fmla="*/ 2147483647 w 149"/>
                      <a:gd name="T39" fmla="*/ 2147483647 h 224"/>
                      <a:gd name="T40" fmla="*/ 2147483647 w 149"/>
                      <a:gd name="T41" fmla="*/ 2147483647 h 224"/>
                      <a:gd name="T42" fmla="*/ 2147483647 w 149"/>
                      <a:gd name="T43" fmla="*/ 2147483647 h 224"/>
                      <a:gd name="T44" fmla="*/ 2147483647 w 149"/>
                      <a:gd name="T45" fmla="*/ 2147483647 h 224"/>
                      <a:gd name="T46" fmla="*/ 2147483647 w 149"/>
                      <a:gd name="T47" fmla="*/ 2147483647 h 224"/>
                      <a:gd name="T48" fmla="*/ 2147483647 w 149"/>
                      <a:gd name="T49" fmla="*/ 2147483647 h 224"/>
                      <a:gd name="T50" fmla="*/ 2147483647 w 149"/>
                      <a:gd name="T51" fmla="*/ 2147483647 h 224"/>
                      <a:gd name="T52" fmla="*/ 2147483647 w 149"/>
                      <a:gd name="T53" fmla="*/ 2147483647 h 224"/>
                      <a:gd name="T54" fmla="*/ 2147483647 w 149"/>
                      <a:gd name="T55" fmla="*/ 2147483647 h 224"/>
                      <a:gd name="T56" fmla="*/ 2147483647 w 149"/>
                      <a:gd name="T57" fmla="*/ 2147483647 h 224"/>
                      <a:gd name="T58" fmla="*/ 2147483647 w 149"/>
                      <a:gd name="T59" fmla="*/ 2147483647 h 224"/>
                      <a:gd name="T60" fmla="*/ 2147483647 w 149"/>
                      <a:gd name="T61" fmla="*/ 2147483647 h 224"/>
                      <a:gd name="T62" fmla="*/ 2147483647 w 149"/>
                      <a:gd name="T63" fmla="*/ 2147483647 h 224"/>
                      <a:gd name="T64" fmla="*/ 2147483647 w 149"/>
                      <a:gd name="T65" fmla="*/ 2147483647 h 224"/>
                      <a:gd name="T66" fmla="*/ 2147483647 w 149"/>
                      <a:gd name="T67" fmla="*/ 2147483647 h 224"/>
                      <a:gd name="T68" fmla="*/ 2147483647 w 149"/>
                      <a:gd name="T69" fmla="*/ 2147483647 h 224"/>
                      <a:gd name="T70" fmla="*/ 2147483647 w 149"/>
                      <a:gd name="T71" fmla="*/ 2147483647 h 224"/>
                      <a:gd name="T72" fmla="*/ 2147483647 w 149"/>
                      <a:gd name="T73" fmla="*/ 2147483647 h 224"/>
                      <a:gd name="T74" fmla="*/ 2147483647 w 149"/>
                      <a:gd name="T75" fmla="*/ 2147483647 h 224"/>
                      <a:gd name="T76" fmla="*/ 2147483647 w 149"/>
                      <a:gd name="T77" fmla="*/ 2147483647 h 224"/>
                      <a:gd name="T78" fmla="*/ 2147483647 w 149"/>
                      <a:gd name="T79" fmla="*/ 2147483647 h 224"/>
                      <a:gd name="T80" fmla="*/ 2147483647 w 149"/>
                      <a:gd name="T81" fmla="*/ 2147483647 h 224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149"/>
                      <a:gd name="T124" fmla="*/ 0 h 224"/>
                      <a:gd name="T125" fmla="*/ 149 w 149"/>
                      <a:gd name="T126" fmla="*/ 224 h 224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149" h="224">
                        <a:moveTo>
                          <a:pt x="149" y="56"/>
                        </a:moveTo>
                        <a:lnTo>
                          <a:pt x="145" y="44"/>
                        </a:lnTo>
                        <a:lnTo>
                          <a:pt x="143" y="36"/>
                        </a:lnTo>
                        <a:lnTo>
                          <a:pt x="141" y="28"/>
                        </a:lnTo>
                        <a:lnTo>
                          <a:pt x="137" y="16"/>
                        </a:lnTo>
                        <a:lnTo>
                          <a:pt x="131" y="10"/>
                        </a:lnTo>
                        <a:lnTo>
                          <a:pt x="121" y="8"/>
                        </a:lnTo>
                        <a:lnTo>
                          <a:pt x="113" y="4"/>
                        </a:lnTo>
                        <a:lnTo>
                          <a:pt x="105" y="0"/>
                        </a:lnTo>
                        <a:lnTo>
                          <a:pt x="97" y="4"/>
                        </a:lnTo>
                        <a:lnTo>
                          <a:pt x="89" y="6"/>
                        </a:lnTo>
                        <a:lnTo>
                          <a:pt x="77" y="6"/>
                        </a:lnTo>
                        <a:lnTo>
                          <a:pt x="65" y="8"/>
                        </a:lnTo>
                        <a:lnTo>
                          <a:pt x="59" y="12"/>
                        </a:lnTo>
                        <a:lnTo>
                          <a:pt x="50" y="22"/>
                        </a:lnTo>
                        <a:lnTo>
                          <a:pt x="42" y="32"/>
                        </a:lnTo>
                        <a:lnTo>
                          <a:pt x="36" y="42"/>
                        </a:lnTo>
                        <a:lnTo>
                          <a:pt x="32" y="54"/>
                        </a:lnTo>
                        <a:lnTo>
                          <a:pt x="30" y="64"/>
                        </a:lnTo>
                        <a:lnTo>
                          <a:pt x="30" y="76"/>
                        </a:lnTo>
                        <a:lnTo>
                          <a:pt x="22" y="76"/>
                        </a:lnTo>
                        <a:lnTo>
                          <a:pt x="12" y="76"/>
                        </a:lnTo>
                        <a:lnTo>
                          <a:pt x="8" y="78"/>
                        </a:lnTo>
                        <a:lnTo>
                          <a:pt x="6" y="82"/>
                        </a:lnTo>
                        <a:lnTo>
                          <a:pt x="4" y="86"/>
                        </a:lnTo>
                        <a:lnTo>
                          <a:pt x="4" y="90"/>
                        </a:lnTo>
                        <a:lnTo>
                          <a:pt x="4" y="98"/>
                        </a:lnTo>
                        <a:lnTo>
                          <a:pt x="8" y="108"/>
                        </a:lnTo>
                        <a:lnTo>
                          <a:pt x="12" y="122"/>
                        </a:lnTo>
                        <a:lnTo>
                          <a:pt x="12" y="130"/>
                        </a:lnTo>
                        <a:lnTo>
                          <a:pt x="12" y="132"/>
                        </a:lnTo>
                        <a:lnTo>
                          <a:pt x="14" y="134"/>
                        </a:lnTo>
                        <a:lnTo>
                          <a:pt x="20" y="138"/>
                        </a:lnTo>
                        <a:lnTo>
                          <a:pt x="0" y="168"/>
                        </a:lnTo>
                        <a:lnTo>
                          <a:pt x="4" y="172"/>
                        </a:lnTo>
                        <a:lnTo>
                          <a:pt x="14" y="182"/>
                        </a:lnTo>
                        <a:lnTo>
                          <a:pt x="28" y="202"/>
                        </a:lnTo>
                        <a:lnTo>
                          <a:pt x="30" y="204"/>
                        </a:lnTo>
                        <a:lnTo>
                          <a:pt x="30" y="208"/>
                        </a:lnTo>
                        <a:lnTo>
                          <a:pt x="28" y="216"/>
                        </a:lnTo>
                        <a:lnTo>
                          <a:pt x="30" y="218"/>
                        </a:lnTo>
                        <a:lnTo>
                          <a:pt x="30" y="222"/>
                        </a:lnTo>
                        <a:lnTo>
                          <a:pt x="32" y="224"/>
                        </a:lnTo>
                        <a:lnTo>
                          <a:pt x="38" y="224"/>
                        </a:lnTo>
                        <a:lnTo>
                          <a:pt x="50" y="224"/>
                        </a:lnTo>
                        <a:lnTo>
                          <a:pt x="52" y="216"/>
                        </a:lnTo>
                        <a:lnTo>
                          <a:pt x="57" y="214"/>
                        </a:lnTo>
                        <a:lnTo>
                          <a:pt x="63" y="212"/>
                        </a:lnTo>
                        <a:lnTo>
                          <a:pt x="73" y="212"/>
                        </a:lnTo>
                        <a:lnTo>
                          <a:pt x="73" y="208"/>
                        </a:lnTo>
                        <a:lnTo>
                          <a:pt x="79" y="208"/>
                        </a:lnTo>
                        <a:lnTo>
                          <a:pt x="81" y="204"/>
                        </a:lnTo>
                        <a:lnTo>
                          <a:pt x="81" y="200"/>
                        </a:lnTo>
                        <a:lnTo>
                          <a:pt x="83" y="200"/>
                        </a:lnTo>
                        <a:lnTo>
                          <a:pt x="79" y="196"/>
                        </a:lnTo>
                        <a:lnTo>
                          <a:pt x="79" y="170"/>
                        </a:lnTo>
                        <a:lnTo>
                          <a:pt x="85" y="166"/>
                        </a:lnTo>
                        <a:lnTo>
                          <a:pt x="89" y="164"/>
                        </a:lnTo>
                        <a:lnTo>
                          <a:pt x="95" y="160"/>
                        </a:lnTo>
                        <a:lnTo>
                          <a:pt x="99" y="156"/>
                        </a:lnTo>
                        <a:lnTo>
                          <a:pt x="79" y="156"/>
                        </a:lnTo>
                        <a:lnTo>
                          <a:pt x="95" y="154"/>
                        </a:lnTo>
                        <a:lnTo>
                          <a:pt x="101" y="152"/>
                        </a:lnTo>
                        <a:lnTo>
                          <a:pt x="105" y="150"/>
                        </a:lnTo>
                        <a:lnTo>
                          <a:pt x="105" y="146"/>
                        </a:lnTo>
                        <a:lnTo>
                          <a:pt x="87" y="140"/>
                        </a:lnTo>
                        <a:lnTo>
                          <a:pt x="81" y="134"/>
                        </a:lnTo>
                        <a:lnTo>
                          <a:pt x="79" y="130"/>
                        </a:lnTo>
                        <a:lnTo>
                          <a:pt x="77" y="124"/>
                        </a:lnTo>
                        <a:lnTo>
                          <a:pt x="79" y="114"/>
                        </a:lnTo>
                        <a:lnTo>
                          <a:pt x="85" y="104"/>
                        </a:lnTo>
                        <a:lnTo>
                          <a:pt x="91" y="98"/>
                        </a:lnTo>
                        <a:lnTo>
                          <a:pt x="99" y="92"/>
                        </a:lnTo>
                        <a:lnTo>
                          <a:pt x="113" y="84"/>
                        </a:lnTo>
                        <a:lnTo>
                          <a:pt x="119" y="78"/>
                        </a:lnTo>
                        <a:lnTo>
                          <a:pt x="121" y="72"/>
                        </a:lnTo>
                        <a:lnTo>
                          <a:pt x="121" y="66"/>
                        </a:lnTo>
                        <a:lnTo>
                          <a:pt x="121" y="62"/>
                        </a:lnTo>
                        <a:lnTo>
                          <a:pt x="123" y="60"/>
                        </a:lnTo>
                        <a:lnTo>
                          <a:pt x="129" y="58"/>
                        </a:lnTo>
                        <a:lnTo>
                          <a:pt x="137" y="56"/>
                        </a:lnTo>
                        <a:lnTo>
                          <a:pt x="141" y="56"/>
                        </a:lnTo>
                        <a:lnTo>
                          <a:pt x="149" y="5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64" name="îşļïďe"/>
                  <p:cNvSpPr/>
                  <p:nvPr/>
                </p:nvSpPr>
                <p:spPr bwMode="auto">
                  <a:xfrm>
                    <a:off x="4448400" y="1749274"/>
                    <a:ext cx="513702" cy="358672"/>
                  </a:xfrm>
                  <a:custGeom>
                    <a:avLst/>
                    <a:gdLst>
                      <a:gd name="T0" fmla="*/ 2147483647 w 295"/>
                      <a:gd name="T1" fmla="*/ 2147483647 h 214"/>
                      <a:gd name="T2" fmla="*/ 2147483647 w 295"/>
                      <a:gd name="T3" fmla="*/ 2147483647 h 214"/>
                      <a:gd name="T4" fmla="*/ 2147483647 w 295"/>
                      <a:gd name="T5" fmla="*/ 2147483647 h 214"/>
                      <a:gd name="T6" fmla="*/ 2147483647 w 295"/>
                      <a:gd name="T7" fmla="*/ 2147483647 h 214"/>
                      <a:gd name="T8" fmla="*/ 2147483647 w 295"/>
                      <a:gd name="T9" fmla="*/ 2147483647 h 214"/>
                      <a:gd name="T10" fmla="*/ 2147483647 w 295"/>
                      <a:gd name="T11" fmla="*/ 2147483647 h 214"/>
                      <a:gd name="T12" fmla="*/ 2147483647 w 295"/>
                      <a:gd name="T13" fmla="*/ 2147483647 h 214"/>
                      <a:gd name="T14" fmla="*/ 2147483647 w 295"/>
                      <a:gd name="T15" fmla="*/ 2147483647 h 214"/>
                      <a:gd name="T16" fmla="*/ 2147483647 w 295"/>
                      <a:gd name="T17" fmla="*/ 2147483647 h 214"/>
                      <a:gd name="T18" fmla="*/ 2147483647 w 295"/>
                      <a:gd name="T19" fmla="*/ 2147483647 h 214"/>
                      <a:gd name="T20" fmla="*/ 2147483647 w 295"/>
                      <a:gd name="T21" fmla="*/ 2147483647 h 214"/>
                      <a:gd name="T22" fmla="*/ 2147483647 w 295"/>
                      <a:gd name="T23" fmla="*/ 2147483647 h 214"/>
                      <a:gd name="T24" fmla="*/ 2147483647 w 295"/>
                      <a:gd name="T25" fmla="*/ 2147483647 h 214"/>
                      <a:gd name="T26" fmla="*/ 2147483647 w 295"/>
                      <a:gd name="T27" fmla="*/ 2147483647 h 214"/>
                      <a:gd name="T28" fmla="*/ 2147483647 w 295"/>
                      <a:gd name="T29" fmla="*/ 2147483647 h 214"/>
                      <a:gd name="T30" fmla="*/ 2147483647 w 295"/>
                      <a:gd name="T31" fmla="*/ 2147483647 h 214"/>
                      <a:gd name="T32" fmla="*/ 2147483647 w 295"/>
                      <a:gd name="T33" fmla="*/ 2147483647 h 214"/>
                      <a:gd name="T34" fmla="*/ 2147483647 w 295"/>
                      <a:gd name="T35" fmla="*/ 2147483647 h 214"/>
                      <a:gd name="T36" fmla="*/ 2147483647 w 295"/>
                      <a:gd name="T37" fmla="*/ 2147483647 h 214"/>
                      <a:gd name="T38" fmla="*/ 2147483647 w 295"/>
                      <a:gd name="T39" fmla="*/ 2147483647 h 214"/>
                      <a:gd name="T40" fmla="*/ 2147483647 w 295"/>
                      <a:gd name="T41" fmla="*/ 2147483647 h 214"/>
                      <a:gd name="T42" fmla="*/ 2147483647 w 295"/>
                      <a:gd name="T43" fmla="*/ 2147483647 h 214"/>
                      <a:gd name="T44" fmla="*/ 0 w 295"/>
                      <a:gd name="T45" fmla="*/ 2147483647 h 214"/>
                      <a:gd name="T46" fmla="*/ 2147483647 w 295"/>
                      <a:gd name="T47" fmla="*/ 2147483647 h 214"/>
                      <a:gd name="T48" fmla="*/ 2147483647 w 295"/>
                      <a:gd name="T49" fmla="*/ 2147483647 h 214"/>
                      <a:gd name="T50" fmla="*/ 2147483647 w 295"/>
                      <a:gd name="T51" fmla="*/ 2147483647 h 214"/>
                      <a:gd name="T52" fmla="*/ 2147483647 w 295"/>
                      <a:gd name="T53" fmla="*/ 2147483647 h 214"/>
                      <a:gd name="T54" fmla="*/ 2147483647 w 295"/>
                      <a:gd name="T55" fmla="*/ 2147483647 h 214"/>
                      <a:gd name="T56" fmla="*/ 2147483647 w 295"/>
                      <a:gd name="T57" fmla="*/ 2147483647 h 214"/>
                      <a:gd name="T58" fmla="*/ 2147483647 w 295"/>
                      <a:gd name="T59" fmla="*/ 2147483647 h 214"/>
                      <a:gd name="T60" fmla="*/ 2147483647 w 295"/>
                      <a:gd name="T61" fmla="*/ 2147483647 h 214"/>
                      <a:gd name="T62" fmla="*/ 2147483647 w 295"/>
                      <a:gd name="T63" fmla="*/ 2147483647 h 214"/>
                      <a:gd name="T64" fmla="*/ 2147483647 w 295"/>
                      <a:gd name="T65" fmla="*/ 2147483647 h 214"/>
                      <a:gd name="T66" fmla="*/ 2147483647 w 295"/>
                      <a:gd name="T67" fmla="*/ 2147483647 h 214"/>
                      <a:gd name="T68" fmla="*/ 2147483647 w 295"/>
                      <a:gd name="T69" fmla="*/ 2147483647 h 214"/>
                      <a:gd name="T70" fmla="*/ 2147483647 w 295"/>
                      <a:gd name="T71" fmla="*/ 2147483647 h 214"/>
                      <a:gd name="T72" fmla="*/ 2147483647 w 295"/>
                      <a:gd name="T73" fmla="*/ 2147483647 h 214"/>
                      <a:gd name="T74" fmla="*/ 2147483647 w 295"/>
                      <a:gd name="T75" fmla="*/ 2147483647 h 214"/>
                      <a:gd name="T76" fmla="*/ 2147483647 w 295"/>
                      <a:gd name="T77" fmla="*/ 2147483647 h 214"/>
                      <a:gd name="T78" fmla="*/ 2147483647 w 295"/>
                      <a:gd name="T79" fmla="*/ 2147483647 h 214"/>
                      <a:gd name="T80" fmla="*/ 2147483647 w 295"/>
                      <a:gd name="T81" fmla="*/ 2147483647 h 214"/>
                      <a:gd name="T82" fmla="*/ 2147483647 w 295"/>
                      <a:gd name="T83" fmla="*/ 0 h 214"/>
                      <a:gd name="T84" fmla="*/ 2147483647 w 295"/>
                      <a:gd name="T85" fmla="*/ 2147483647 h 214"/>
                      <a:gd name="T86" fmla="*/ 2147483647 w 295"/>
                      <a:gd name="T87" fmla="*/ 2147483647 h 214"/>
                      <a:gd name="T88" fmla="*/ 2147483647 w 295"/>
                      <a:gd name="T89" fmla="*/ 2147483647 h 214"/>
                      <a:gd name="T90" fmla="*/ 2147483647 w 295"/>
                      <a:gd name="T91" fmla="*/ 2147483647 h 214"/>
                      <a:gd name="T92" fmla="*/ 2147483647 w 295"/>
                      <a:gd name="T93" fmla="*/ 2147483647 h 214"/>
                      <a:gd name="T94" fmla="*/ 2147483647 w 295"/>
                      <a:gd name="T95" fmla="*/ 2147483647 h 214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w 295"/>
                      <a:gd name="T145" fmla="*/ 0 h 214"/>
                      <a:gd name="T146" fmla="*/ 295 w 295"/>
                      <a:gd name="T147" fmla="*/ 214 h 214"/>
                    </a:gdLst>
                    <a:ahLst/>
                    <a:cxnLst>
                      <a:cxn ang="T96">
                        <a:pos x="T0" y="T1"/>
                      </a:cxn>
                      <a:cxn ang="T97">
                        <a:pos x="T2" y="T3"/>
                      </a:cxn>
                      <a:cxn ang="T98">
                        <a:pos x="T4" y="T5"/>
                      </a:cxn>
                      <a:cxn ang="T99">
                        <a:pos x="T6" y="T7"/>
                      </a:cxn>
                      <a:cxn ang="T100">
                        <a:pos x="T8" y="T9"/>
                      </a:cxn>
                      <a:cxn ang="T101">
                        <a:pos x="T10" y="T11"/>
                      </a:cxn>
                      <a:cxn ang="T102">
                        <a:pos x="T12" y="T13"/>
                      </a:cxn>
                      <a:cxn ang="T103">
                        <a:pos x="T14" y="T15"/>
                      </a:cxn>
                      <a:cxn ang="T104">
                        <a:pos x="T16" y="T17"/>
                      </a:cxn>
                      <a:cxn ang="T105">
                        <a:pos x="T18" y="T19"/>
                      </a:cxn>
                      <a:cxn ang="T106">
                        <a:pos x="T20" y="T21"/>
                      </a:cxn>
                      <a:cxn ang="T107">
                        <a:pos x="T22" y="T23"/>
                      </a:cxn>
                      <a:cxn ang="T108">
                        <a:pos x="T24" y="T25"/>
                      </a:cxn>
                      <a:cxn ang="T109">
                        <a:pos x="T26" y="T27"/>
                      </a:cxn>
                      <a:cxn ang="T110">
                        <a:pos x="T28" y="T29"/>
                      </a:cxn>
                      <a:cxn ang="T111">
                        <a:pos x="T30" y="T31"/>
                      </a:cxn>
                      <a:cxn ang="T112">
                        <a:pos x="T32" y="T33"/>
                      </a:cxn>
                      <a:cxn ang="T113">
                        <a:pos x="T34" y="T35"/>
                      </a:cxn>
                      <a:cxn ang="T114">
                        <a:pos x="T36" y="T37"/>
                      </a:cxn>
                      <a:cxn ang="T115">
                        <a:pos x="T38" y="T39"/>
                      </a:cxn>
                      <a:cxn ang="T116">
                        <a:pos x="T40" y="T41"/>
                      </a:cxn>
                      <a:cxn ang="T117">
                        <a:pos x="T42" y="T43"/>
                      </a:cxn>
                      <a:cxn ang="T118">
                        <a:pos x="T44" y="T45"/>
                      </a:cxn>
                      <a:cxn ang="T119">
                        <a:pos x="T46" y="T47"/>
                      </a:cxn>
                      <a:cxn ang="T120">
                        <a:pos x="T48" y="T49"/>
                      </a:cxn>
                      <a:cxn ang="T121">
                        <a:pos x="T50" y="T51"/>
                      </a:cxn>
                      <a:cxn ang="T122">
                        <a:pos x="T52" y="T53"/>
                      </a:cxn>
                      <a:cxn ang="T123">
                        <a:pos x="T54" y="T55"/>
                      </a:cxn>
                      <a:cxn ang="T124">
                        <a:pos x="T56" y="T57"/>
                      </a:cxn>
                      <a:cxn ang="T125">
                        <a:pos x="T58" y="T59"/>
                      </a:cxn>
                      <a:cxn ang="T126">
                        <a:pos x="T60" y="T61"/>
                      </a:cxn>
                      <a:cxn ang="T127">
                        <a:pos x="T62" y="T63"/>
                      </a:cxn>
                      <a:cxn ang="T128">
                        <a:pos x="T64" y="T65"/>
                      </a:cxn>
                      <a:cxn ang="T129">
                        <a:pos x="T66" y="T67"/>
                      </a:cxn>
                      <a:cxn ang="T130">
                        <a:pos x="T68" y="T69"/>
                      </a:cxn>
                      <a:cxn ang="T131">
                        <a:pos x="T70" y="T71"/>
                      </a:cxn>
                      <a:cxn ang="T132">
                        <a:pos x="T72" y="T73"/>
                      </a:cxn>
                      <a:cxn ang="T133">
                        <a:pos x="T74" y="T75"/>
                      </a:cxn>
                      <a:cxn ang="T134">
                        <a:pos x="T76" y="T77"/>
                      </a:cxn>
                      <a:cxn ang="T135">
                        <a:pos x="T78" y="T79"/>
                      </a:cxn>
                      <a:cxn ang="T136">
                        <a:pos x="T80" y="T81"/>
                      </a:cxn>
                      <a:cxn ang="T137">
                        <a:pos x="T82" y="T83"/>
                      </a:cxn>
                      <a:cxn ang="T138">
                        <a:pos x="T84" y="T85"/>
                      </a:cxn>
                      <a:cxn ang="T139">
                        <a:pos x="T86" y="T87"/>
                      </a:cxn>
                      <a:cxn ang="T140">
                        <a:pos x="T88" y="T89"/>
                      </a:cxn>
                      <a:cxn ang="T141">
                        <a:pos x="T90" y="T91"/>
                      </a:cxn>
                      <a:cxn ang="T142">
                        <a:pos x="T92" y="T93"/>
                      </a:cxn>
                      <a:cxn ang="T143">
                        <a:pos x="T94" y="T95"/>
                      </a:cxn>
                    </a:cxnLst>
                    <a:rect l="T144" t="T145" r="T146" b="T147"/>
                    <a:pathLst>
                      <a:path w="295" h="214">
                        <a:moveTo>
                          <a:pt x="285" y="28"/>
                        </a:moveTo>
                        <a:lnTo>
                          <a:pt x="277" y="24"/>
                        </a:lnTo>
                        <a:lnTo>
                          <a:pt x="271" y="20"/>
                        </a:lnTo>
                        <a:lnTo>
                          <a:pt x="263" y="16"/>
                        </a:lnTo>
                        <a:lnTo>
                          <a:pt x="251" y="14"/>
                        </a:lnTo>
                        <a:lnTo>
                          <a:pt x="245" y="16"/>
                        </a:lnTo>
                        <a:lnTo>
                          <a:pt x="243" y="18"/>
                        </a:lnTo>
                        <a:lnTo>
                          <a:pt x="241" y="22"/>
                        </a:lnTo>
                        <a:lnTo>
                          <a:pt x="241" y="28"/>
                        </a:lnTo>
                        <a:lnTo>
                          <a:pt x="239" y="32"/>
                        </a:lnTo>
                        <a:lnTo>
                          <a:pt x="237" y="36"/>
                        </a:lnTo>
                        <a:lnTo>
                          <a:pt x="233" y="40"/>
                        </a:lnTo>
                        <a:lnTo>
                          <a:pt x="227" y="40"/>
                        </a:lnTo>
                        <a:lnTo>
                          <a:pt x="217" y="38"/>
                        </a:lnTo>
                        <a:lnTo>
                          <a:pt x="207" y="34"/>
                        </a:lnTo>
                        <a:lnTo>
                          <a:pt x="197" y="32"/>
                        </a:lnTo>
                        <a:lnTo>
                          <a:pt x="189" y="30"/>
                        </a:lnTo>
                        <a:lnTo>
                          <a:pt x="187" y="30"/>
                        </a:lnTo>
                        <a:lnTo>
                          <a:pt x="185" y="30"/>
                        </a:lnTo>
                        <a:lnTo>
                          <a:pt x="181" y="32"/>
                        </a:lnTo>
                        <a:lnTo>
                          <a:pt x="173" y="36"/>
                        </a:lnTo>
                        <a:lnTo>
                          <a:pt x="165" y="38"/>
                        </a:lnTo>
                        <a:lnTo>
                          <a:pt x="153" y="38"/>
                        </a:lnTo>
                        <a:lnTo>
                          <a:pt x="141" y="40"/>
                        </a:lnTo>
                        <a:lnTo>
                          <a:pt x="135" y="44"/>
                        </a:lnTo>
                        <a:lnTo>
                          <a:pt x="126" y="54"/>
                        </a:lnTo>
                        <a:lnTo>
                          <a:pt x="118" y="64"/>
                        </a:lnTo>
                        <a:lnTo>
                          <a:pt x="112" y="74"/>
                        </a:lnTo>
                        <a:lnTo>
                          <a:pt x="108" y="86"/>
                        </a:lnTo>
                        <a:lnTo>
                          <a:pt x="106" y="96"/>
                        </a:lnTo>
                        <a:lnTo>
                          <a:pt x="106" y="108"/>
                        </a:lnTo>
                        <a:lnTo>
                          <a:pt x="98" y="108"/>
                        </a:lnTo>
                        <a:lnTo>
                          <a:pt x="88" y="108"/>
                        </a:lnTo>
                        <a:lnTo>
                          <a:pt x="84" y="110"/>
                        </a:lnTo>
                        <a:lnTo>
                          <a:pt x="82" y="114"/>
                        </a:lnTo>
                        <a:lnTo>
                          <a:pt x="80" y="118"/>
                        </a:lnTo>
                        <a:lnTo>
                          <a:pt x="80" y="122"/>
                        </a:lnTo>
                        <a:lnTo>
                          <a:pt x="80" y="130"/>
                        </a:lnTo>
                        <a:lnTo>
                          <a:pt x="84" y="140"/>
                        </a:lnTo>
                        <a:lnTo>
                          <a:pt x="88" y="154"/>
                        </a:lnTo>
                        <a:lnTo>
                          <a:pt x="88" y="162"/>
                        </a:lnTo>
                        <a:lnTo>
                          <a:pt x="88" y="164"/>
                        </a:lnTo>
                        <a:lnTo>
                          <a:pt x="90" y="166"/>
                        </a:lnTo>
                        <a:lnTo>
                          <a:pt x="96" y="170"/>
                        </a:lnTo>
                        <a:lnTo>
                          <a:pt x="76" y="200"/>
                        </a:lnTo>
                        <a:lnTo>
                          <a:pt x="70" y="198"/>
                        </a:lnTo>
                        <a:lnTo>
                          <a:pt x="68" y="196"/>
                        </a:lnTo>
                        <a:lnTo>
                          <a:pt x="64" y="188"/>
                        </a:lnTo>
                        <a:lnTo>
                          <a:pt x="62" y="192"/>
                        </a:lnTo>
                        <a:lnTo>
                          <a:pt x="62" y="196"/>
                        </a:lnTo>
                        <a:lnTo>
                          <a:pt x="50" y="206"/>
                        </a:lnTo>
                        <a:lnTo>
                          <a:pt x="42" y="210"/>
                        </a:lnTo>
                        <a:lnTo>
                          <a:pt x="36" y="214"/>
                        </a:lnTo>
                        <a:lnTo>
                          <a:pt x="26" y="212"/>
                        </a:lnTo>
                        <a:lnTo>
                          <a:pt x="18" y="208"/>
                        </a:lnTo>
                        <a:lnTo>
                          <a:pt x="10" y="204"/>
                        </a:lnTo>
                        <a:lnTo>
                          <a:pt x="8" y="202"/>
                        </a:lnTo>
                        <a:lnTo>
                          <a:pt x="8" y="200"/>
                        </a:lnTo>
                        <a:lnTo>
                          <a:pt x="10" y="196"/>
                        </a:lnTo>
                        <a:lnTo>
                          <a:pt x="12" y="194"/>
                        </a:lnTo>
                        <a:lnTo>
                          <a:pt x="6" y="192"/>
                        </a:lnTo>
                        <a:lnTo>
                          <a:pt x="2" y="190"/>
                        </a:lnTo>
                        <a:lnTo>
                          <a:pt x="2" y="188"/>
                        </a:lnTo>
                        <a:lnTo>
                          <a:pt x="2" y="184"/>
                        </a:lnTo>
                        <a:lnTo>
                          <a:pt x="4" y="178"/>
                        </a:lnTo>
                        <a:lnTo>
                          <a:pt x="8" y="174"/>
                        </a:lnTo>
                        <a:lnTo>
                          <a:pt x="4" y="168"/>
                        </a:lnTo>
                        <a:lnTo>
                          <a:pt x="2" y="160"/>
                        </a:lnTo>
                        <a:lnTo>
                          <a:pt x="0" y="144"/>
                        </a:lnTo>
                        <a:lnTo>
                          <a:pt x="10" y="144"/>
                        </a:lnTo>
                        <a:lnTo>
                          <a:pt x="16" y="140"/>
                        </a:lnTo>
                        <a:lnTo>
                          <a:pt x="22" y="136"/>
                        </a:lnTo>
                        <a:lnTo>
                          <a:pt x="24" y="128"/>
                        </a:lnTo>
                        <a:lnTo>
                          <a:pt x="32" y="128"/>
                        </a:lnTo>
                        <a:lnTo>
                          <a:pt x="38" y="124"/>
                        </a:lnTo>
                        <a:lnTo>
                          <a:pt x="44" y="122"/>
                        </a:lnTo>
                        <a:lnTo>
                          <a:pt x="52" y="122"/>
                        </a:lnTo>
                        <a:lnTo>
                          <a:pt x="54" y="120"/>
                        </a:lnTo>
                        <a:lnTo>
                          <a:pt x="58" y="116"/>
                        </a:lnTo>
                        <a:lnTo>
                          <a:pt x="60" y="118"/>
                        </a:lnTo>
                        <a:lnTo>
                          <a:pt x="64" y="118"/>
                        </a:lnTo>
                        <a:lnTo>
                          <a:pt x="70" y="118"/>
                        </a:lnTo>
                        <a:lnTo>
                          <a:pt x="72" y="116"/>
                        </a:lnTo>
                        <a:lnTo>
                          <a:pt x="62" y="116"/>
                        </a:lnTo>
                        <a:lnTo>
                          <a:pt x="60" y="114"/>
                        </a:lnTo>
                        <a:lnTo>
                          <a:pt x="58" y="110"/>
                        </a:lnTo>
                        <a:lnTo>
                          <a:pt x="60" y="106"/>
                        </a:lnTo>
                        <a:lnTo>
                          <a:pt x="66" y="102"/>
                        </a:lnTo>
                        <a:lnTo>
                          <a:pt x="76" y="98"/>
                        </a:lnTo>
                        <a:lnTo>
                          <a:pt x="80" y="94"/>
                        </a:lnTo>
                        <a:lnTo>
                          <a:pt x="86" y="86"/>
                        </a:lnTo>
                        <a:lnTo>
                          <a:pt x="92" y="70"/>
                        </a:lnTo>
                        <a:lnTo>
                          <a:pt x="94" y="68"/>
                        </a:lnTo>
                        <a:lnTo>
                          <a:pt x="96" y="68"/>
                        </a:lnTo>
                        <a:lnTo>
                          <a:pt x="102" y="64"/>
                        </a:lnTo>
                        <a:lnTo>
                          <a:pt x="106" y="60"/>
                        </a:lnTo>
                        <a:lnTo>
                          <a:pt x="108" y="56"/>
                        </a:lnTo>
                        <a:lnTo>
                          <a:pt x="108" y="52"/>
                        </a:lnTo>
                        <a:lnTo>
                          <a:pt x="112" y="50"/>
                        </a:lnTo>
                        <a:lnTo>
                          <a:pt x="116" y="48"/>
                        </a:lnTo>
                        <a:lnTo>
                          <a:pt x="116" y="40"/>
                        </a:lnTo>
                        <a:lnTo>
                          <a:pt x="106" y="44"/>
                        </a:lnTo>
                        <a:lnTo>
                          <a:pt x="104" y="44"/>
                        </a:lnTo>
                        <a:lnTo>
                          <a:pt x="100" y="42"/>
                        </a:lnTo>
                        <a:lnTo>
                          <a:pt x="106" y="42"/>
                        </a:lnTo>
                        <a:lnTo>
                          <a:pt x="106" y="40"/>
                        </a:lnTo>
                        <a:lnTo>
                          <a:pt x="112" y="38"/>
                        </a:lnTo>
                        <a:lnTo>
                          <a:pt x="114" y="34"/>
                        </a:lnTo>
                        <a:lnTo>
                          <a:pt x="116" y="34"/>
                        </a:lnTo>
                        <a:lnTo>
                          <a:pt x="120" y="36"/>
                        </a:lnTo>
                        <a:lnTo>
                          <a:pt x="135" y="36"/>
                        </a:lnTo>
                        <a:lnTo>
                          <a:pt x="135" y="28"/>
                        </a:lnTo>
                        <a:lnTo>
                          <a:pt x="135" y="26"/>
                        </a:lnTo>
                        <a:lnTo>
                          <a:pt x="139" y="26"/>
                        </a:lnTo>
                        <a:lnTo>
                          <a:pt x="145" y="28"/>
                        </a:lnTo>
                        <a:lnTo>
                          <a:pt x="155" y="22"/>
                        </a:lnTo>
                        <a:lnTo>
                          <a:pt x="161" y="16"/>
                        </a:lnTo>
                        <a:lnTo>
                          <a:pt x="165" y="12"/>
                        </a:lnTo>
                        <a:lnTo>
                          <a:pt x="167" y="14"/>
                        </a:lnTo>
                        <a:lnTo>
                          <a:pt x="169" y="16"/>
                        </a:lnTo>
                        <a:lnTo>
                          <a:pt x="175" y="18"/>
                        </a:lnTo>
                        <a:lnTo>
                          <a:pt x="181" y="16"/>
                        </a:lnTo>
                        <a:lnTo>
                          <a:pt x="185" y="12"/>
                        </a:lnTo>
                        <a:lnTo>
                          <a:pt x="189" y="8"/>
                        </a:lnTo>
                        <a:lnTo>
                          <a:pt x="209" y="4"/>
                        </a:lnTo>
                        <a:lnTo>
                          <a:pt x="227" y="0"/>
                        </a:lnTo>
                        <a:lnTo>
                          <a:pt x="233" y="2"/>
                        </a:lnTo>
                        <a:lnTo>
                          <a:pt x="239" y="4"/>
                        </a:lnTo>
                        <a:lnTo>
                          <a:pt x="243" y="8"/>
                        </a:lnTo>
                        <a:lnTo>
                          <a:pt x="245" y="12"/>
                        </a:lnTo>
                        <a:lnTo>
                          <a:pt x="249" y="6"/>
                        </a:lnTo>
                        <a:lnTo>
                          <a:pt x="251" y="2"/>
                        </a:lnTo>
                        <a:lnTo>
                          <a:pt x="257" y="2"/>
                        </a:lnTo>
                        <a:lnTo>
                          <a:pt x="265" y="2"/>
                        </a:lnTo>
                        <a:lnTo>
                          <a:pt x="271" y="4"/>
                        </a:lnTo>
                        <a:lnTo>
                          <a:pt x="279" y="6"/>
                        </a:lnTo>
                        <a:lnTo>
                          <a:pt x="289" y="6"/>
                        </a:lnTo>
                        <a:lnTo>
                          <a:pt x="289" y="14"/>
                        </a:lnTo>
                        <a:lnTo>
                          <a:pt x="277" y="14"/>
                        </a:lnTo>
                        <a:lnTo>
                          <a:pt x="281" y="16"/>
                        </a:lnTo>
                        <a:lnTo>
                          <a:pt x="287" y="18"/>
                        </a:lnTo>
                        <a:lnTo>
                          <a:pt x="291" y="18"/>
                        </a:lnTo>
                        <a:lnTo>
                          <a:pt x="295" y="14"/>
                        </a:lnTo>
                        <a:lnTo>
                          <a:pt x="295" y="26"/>
                        </a:lnTo>
                        <a:lnTo>
                          <a:pt x="279" y="30"/>
                        </a:lnTo>
                        <a:lnTo>
                          <a:pt x="285" y="2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65" name="iśľiḓê"/>
                  <p:cNvSpPr/>
                  <p:nvPr/>
                </p:nvSpPr>
                <p:spPr bwMode="auto">
                  <a:xfrm>
                    <a:off x="4862942" y="2057506"/>
                    <a:ext cx="99160" cy="57443"/>
                  </a:xfrm>
                  <a:custGeom>
                    <a:avLst/>
                    <a:gdLst>
                      <a:gd name="T0" fmla="*/ 2147483647 w 58"/>
                      <a:gd name="T1" fmla="*/ 2147483647 h 34"/>
                      <a:gd name="T2" fmla="*/ 2147483647 w 58"/>
                      <a:gd name="T3" fmla="*/ 2147483647 h 34"/>
                      <a:gd name="T4" fmla="*/ 2147483647 w 58"/>
                      <a:gd name="T5" fmla="*/ 2147483647 h 34"/>
                      <a:gd name="T6" fmla="*/ 2147483647 w 58"/>
                      <a:gd name="T7" fmla="*/ 2147483647 h 34"/>
                      <a:gd name="T8" fmla="*/ 2147483647 w 58"/>
                      <a:gd name="T9" fmla="*/ 2147483647 h 34"/>
                      <a:gd name="T10" fmla="*/ 2147483647 w 58"/>
                      <a:gd name="T11" fmla="*/ 2147483647 h 34"/>
                      <a:gd name="T12" fmla="*/ 2147483647 w 58"/>
                      <a:gd name="T13" fmla="*/ 2147483647 h 34"/>
                      <a:gd name="T14" fmla="*/ 2147483647 w 58"/>
                      <a:gd name="T15" fmla="*/ 2147483647 h 34"/>
                      <a:gd name="T16" fmla="*/ 2147483647 w 58"/>
                      <a:gd name="T17" fmla="*/ 2147483647 h 34"/>
                      <a:gd name="T18" fmla="*/ 2147483647 w 58"/>
                      <a:gd name="T19" fmla="*/ 0 h 34"/>
                      <a:gd name="T20" fmla="*/ 2147483647 w 58"/>
                      <a:gd name="T21" fmla="*/ 0 h 34"/>
                      <a:gd name="T22" fmla="*/ 2147483647 w 58"/>
                      <a:gd name="T23" fmla="*/ 2147483647 h 34"/>
                      <a:gd name="T24" fmla="*/ 2147483647 w 58"/>
                      <a:gd name="T25" fmla="*/ 2147483647 h 34"/>
                      <a:gd name="T26" fmla="*/ 2147483647 w 58"/>
                      <a:gd name="T27" fmla="*/ 2147483647 h 34"/>
                      <a:gd name="T28" fmla="*/ 0 w 58"/>
                      <a:gd name="T29" fmla="*/ 2147483647 h 34"/>
                      <a:gd name="T30" fmla="*/ 2147483647 w 58"/>
                      <a:gd name="T31" fmla="*/ 2147483647 h 34"/>
                      <a:gd name="T32" fmla="*/ 2147483647 w 58"/>
                      <a:gd name="T33" fmla="*/ 2147483647 h 34"/>
                      <a:gd name="T34" fmla="*/ 2147483647 w 58"/>
                      <a:gd name="T35" fmla="*/ 2147483647 h 34"/>
                      <a:gd name="T36" fmla="*/ 2147483647 w 58"/>
                      <a:gd name="T37" fmla="*/ 2147483647 h 34"/>
                      <a:gd name="T38" fmla="*/ 2147483647 w 58"/>
                      <a:gd name="T39" fmla="*/ 2147483647 h 34"/>
                      <a:gd name="T40" fmla="*/ 2147483647 w 58"/>
                      <a:gd name="T41" fmla="*/ 2147483647 h 34"/>
                      <a:gd name="T42" fmla="*/ 2147483647 w 58"/>
                      <a:gd name="T43" fmla="*/ 2147483647 h 34"/>
                      <a:gd name="T44" fmla="*/ 2147483647 w 58"/>
                      <a:gd name="T45" fmla="*/ 2147483647 h 34"/>
                      <a:gd name="T46" fmla="*/ 2147483647 w 58"/>
                      <a:gd name="T47" fmla="*/ 2147483647 h 34"/>
                      <a:gd name="T48" fmla="*/ 2147483647 w 58"/>
                      <a:gd name="T49" fmla="*/ 2147483647 h 34"/>
                      <a:gd name="T50" fmla="*/ 2147483647 w 58"/>
                      <a:gd name="T51" fmla="*/ 2147483647 h 34"/>
                      <a:gd name="T52" fmla="*/ 2147483647 w 58"/>
                      <a:gd name="T53" fmla="*/ 2147483647 h 34"/>
                      <a:gd name="T54" fmla="*/ 2147483647 w 58"/>
                      <a:gd name="T55" fmla="*/ 2147483647 h 34"/>
                      <a:gd name="T56" fmla="*/ 2147483647 w 58"/>
                      <a:gd name="T57" fmla="*/ 2147483647 h 34"/>
                      <a:gd name="T58" fmla="*/ 2147483647 w 58"/>
                      <a:gd name="T59" fmla="*/ 2147483647 h 34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w 58"/>
                      <a:gd name="T91" fmla="*/ 0 h 34"/>
                      <a:gd name="T92" fmla="*/ 58 w 58"/>
                      <a:gd name="T93" fmla="*/ 34 h 34"/>
                    </a:gdLst>
                    <a:ahLst/>
                    <a:cxnLst>
                      <a:cxn ang="T60">
                        <a:pos x="T0" y="T1"/>
                      </a:cxn>
                      <a:cxn ang="T61">
                        <a:pos x="T2" y="T3"/>
                      </a:cxn>
                      <a:cxn ang="T62">
                        <a:pos x="T4" y="T5"/>
                      </a:cxn>
                      <a:cxn ang="T63">
                        <a:pos x="T6" y="T7"/>
                      </a:cxn>
                      <a:cxn ang="T64">
                        <a:pos x="T8" y="T9"/>
                      </a:cxn>
                      <a:cxn ang="T65">
                        <a:pos x="T10" y="T11"/>
                      </a:cxn>
                      <a:cxn ang="T66">
                        <a:pos x="T12" y="T13"/>
                      </a:cxn>
                      <a:cxn ang="T67">
                        <a:pos x="T14" y="T15"/>
                      </a:cxn>
                      <a:cxn ang="T68">
                        <a:pos x="T16" y="T17"/>
                      </a:cxn>
                      <a:cxn ang="T69">
                        <a:pos x="T18" y="T19"/>
                      </a:cxn>
                      <a:cxn ang="T70">
                        <a:pos x="T20" y="T21"/>
                      </a:cxn>
                      <a:cxn ang="T71">
                        <a:pos x="T22" y="T23"/>
                      </a:cxn>
                      <a:cxn ang="T72">
                        <a:pos x="T24" y="T25"/>
                      </a:cxn>
                      <a:cxn ang="T73">
                        <a:pos x="T26" y="T27"/>
                      </a:cxn>
                      <a:cxn ang="T74">
                        <a:pos x="T28" y="T29"/>
                      </a:cxn>
                      <a:cxn ang="T75">
                        <a:pos x="T30" y="T31"/>
                      </a:cxn>
                      <a:cxn ang="T76">
                        <a:pos x="T32" y="T33"/>
                      </a:cxn>
                      <a:cxn ang="T77">
                        <a:pos x="T34" y="T35"/>
                      </a:cxn>
                      <a:cxn ang="T78">
                        <a:pos x="T36" y="T37"/>
                      </a:cxn>
                      <a:cxn ang="T79">
                        <a:pos x="T38" y="T39"/>
                      </a:cxn>
                      <a:cxn ang="T80">
                        <a:pos x="T40" y="T41"/>
                      </a:cxn>
                      <a:cxn ang="T81">
                        <a:pos x="T42" y="T43"/>
                      </a:cxn>
                      <a:cxn ang="T82">
                        <a:pos x="T44" y="T45"/>
                      </a:cxn>
                      <a:cxn ang="T83">
                        <a:pos x="T46" y="T47"/>
                      </a:cxn>
                      <a:cxn ang="T84">
                        <a:pos x="T48" y="T49"/>
                      </a:cxn>
                      <a:cxn ang="T85">
                        <a:pos x="T50" y="T51"/>
                      </a:cxn>
                      <a:cxn ang="T86">
                        <a:pos x="T52" y="T53"/>
                      </a:cxn>
                      <a:cxn ang="T87">
                        <a:pos x="T54" y="T55"/>
                      </a:cxn>
                      <a:cxn ang="T88">
                        <a:pos x="T56" y="T57"/>
                      </a:cxn>
                      <a:cxn ang="T89">
                        <a:pos x="T58" y="T59"/>
                      </a:cxn>
                    </a:cxnLst>
                    <a:rect l="T90" t="T91" r="T92" b="T93"/>
                    <a:pathLst>
                      <a:path w="58" h="34">
                        <a:moveTo>
                          <a:pt x="58" y="34"/>
                        </a:moveTo>
                        <a:lnTo>
                          <a:pt x="52" y="24"/>
                        </a:lnTo>
                        <a:lnTo>
                          <a:pt x="48" y="16"/>
                        </a:lnTo>
                        <a:lnTo>
                          <a:pt x="52" y="16"/>
                        </a:lnTo>
                        <a:lnTo>
                          <a:pt x="54" y="14"/>
                        </a:lnTo>
                        <a:lnTo>
                          <a:pt x="54" y="4"/>
                        </a:lnTo>
                        <a:lnTo>
                          <a:pt x="48" y="6"/>
                        </a:lnTo>
                        <a:lnTo>
                          <a:pt x="44" y="6"/>
                        </a:lnTo>
                        <a:lnTo>
                          <a:pt x="40" y="4"/>
                        </a:lnTo>
                        <a:lnTo>
                          <a:pt x="32" y="0"/>
                        </a:lnTo>
                        <a:lnTo>
                          <a:pt x="24" y="0"/>
                        </a:lnTo>
                        <a:lnTo>
                          <a:pt x="14" y="2"/>
                        </a:lnTo>
                        <a:lnTo>
                          <a:pt x="6" y="6"/>
                        </a:lnTo>
                        <a:lnTo>
                          <a:pt x="2" y="8"/>
                        </a:lnTo>
                        <a:lnTo>
                          <a:pt x="0" y="10"/>
                        </a:lnTo>
                        <a:lnTo>
                          <a:pt x="2" y="16"/>
                        </a:lnTo>
                        <a:lnTo>
                          <a:pt x="6" y="20"/>
                        </a:lnTo>
                        <a:lnTo>
                          <a:pt x="10" y="22"/>
                        </a:lnTo>
                        <a:lnTo>
                          <a:pt x="18" y="24"/>
                        </a:lnTo>
                        <a:lnTo>
                          <a:pt x="26" y="22"/>
                        </a:lnTo>
                        <a:lnTo>
                          <a:pt x="30" y="22"/>
                        </a:lnTo>
                        <a:lnTo>
                          <a:pt x="34" y="24"/>
                        </a:lnTo>
                        <a:lnTo>
                          <a:pt x="36" y="28"/>
                        </a:lnTo>
                        <a:lnTo>
                          <a:pt x="38" y="32"/>
                        </a:lnTo>
                        <a:lnTo>
                          <a:pt x="42" y="34"/>
                        </a:lnTo>
                        <a:lnTo>
                          <a:pt x="44" y="34"/>
                        </a:lnTo>
                        <a:lnTo>
                          <a:pt x="46" y="30"/>
                        </a:lnTo>
                        <a:lnTo>
                          <a:pt x="50" y="30"/>
                        </a:lnTo>
                        <a:lnTo>
                          <a:pt x="54" y="32"/>
                        </a:lnTo>
                        <a:lnTo>
                          <a:pt x="58" y="3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66" name="íš1îḑê"/>
                  <p:cNvSpPr/>
                  <p:nvPr/>
                </p:nvSpPr>
                <p:spPr bwMode="auto">
                  <a:xfrm>
                    <a:off x="4824380" y="2093934"/>
                    <a:ext cx="148739" cy="86865"/>
                  </a:xfrm>
                  <a:custGeom>
                    <a:avLst/>
                    <a:gdLst>
                      <a:gd name="T0" fmla="*/ 2147483647 w 86"/>
                      <a:gd name="T1" fmla="*/ 2147483647 h 50"/>
                      <a:gd name="T2" fmla="*/ 2147483647 w 86"/>
                      <a:gd name="T3" fmla="*/ 2147483647 h 50"/>
                      <a:gd name="T4" fmla="*/ 2147483647 w 86"/>
                      <a:gd name="T5" fmla="*/ 2147483647 h 50"/>
                      <a:gd name="T6" fmla="*/ 2147483647 w 86"/>
                      <a:gd name="T7" fmla="*/ 2147483647 h 50"/>
                      <a:gd name="T8" fmla="*/ 2147483647 w 86"/>
                      <a:gd name="T9" fmla="*/ 2147483647 h 50"/>
                      <a:gd name="T10" fmla="*/ 2147483647 w 86"/>
                      <a:gd name="T11" fmla="*/ 2147483647 h 50"/>
                      <a:gd name="T12" fmla="*/ 2147483647 w 86"/>
                      <a:gd name="T13" fmla="*/ 2147483647 h 50"/>
                      <a:gd name="T14" fmla="*/ 2147483647 w 86"/>
                      <a:gd name="T15" fmla="*/ 2147483647 h 50"/>
                      <a:gd name="T16" fmla="*/ 2147483647 w 86"/>
                      <a:gd name="T17" fmla="*/ 2147483647 h 50"/>
                      <a:gd name="T18" fmla="*/ 2147483647 w 86"/>
                      <a:gd name="T19" fmla="*/ 2147483647 h 50"/>
                      <a:gd name="T20" fmla="*/ 2147483647 w 86"/>
                      <a:gd name="T21" fmla="*/ 2147483647 h 50"/>
                      <a:gd name="T22" fmla="*/ 2147483647 w 86"/>
                      <a:gd name="T23" fmla="*/ 2147483647 h 50"/>
                      <a:gd name="T24" fmla="*/ 2147483647 w 86"/>
                      <a:gd name="T25" fmla="*/ 2147483647 h 50"/>
                      <a:gd name="T26" fmla="*/ 2147483647 w 86"/>
                      <a:gd name="T27" fmla="*/ 2147483647 h 50"/>
                      <a:gd name="T28" fmla="*/ 2147483647 w 86"/>
                      <a:gd name="T29" fmla="*/ 2147483647 h 50"/>
                      <a:gd name="T30" fmla="*/ 2147483647 w 86"/>
                      <a:gd name="T31" fmla="*/ 2147483647 h 50"/>
                      <a:gd name="T32" fmla="*/ 2147483647 w 86"/>
                      <a:gd name="T33" fmla="*/ 2147483647 h 50"/>
                      <a:gd name="T34" fmla="*/ 2147483647 w 86"/>
                      <a:gd name="T35" fmla="*/ 0 h 50"/>
                      <a:gd name="T36" fmla="*/ 2147483647 w 86"/>
                      <a:gd name="T37" fmla="*/ 0 h 50"/>
                      <a:gd name="T38" fmla="*/ 2147483647 w 86"/>
                      <a:gd name="T39" fmla="*/ 2147483647 h 50"/>
                      <a:gd name="T40" fmla="*/ 2147483647 w 86"/>
                      <a:gd name="T41" fmla="*/ 2147483647 h 50"/>
                      <a:gd name="T42" fmla="*/ 2147483647 w 86"/>
                      <a:gd name="T43" fmla="*/ 2147483647 h 50"/>
                      <a:gd name="T44" fmla="*/ 2147483647 w 86"/>
                      <a:gd name="T45" fmla="*/ 2147483647 h 50"/>
                      <a:gd name="T46" fmla="*/ 2147483647 w 86"/>
                      <a:gd name="T47" fmla="*/ 2147483647 h 50"/>
                      <a:gd name="T48" fmla="*/ 2147483647 w 86"/>
                      <a:gd name="T49" fmla="*/ 2147483647 h 50"/>
                      <a:gd name="T50" fmla="*/ 2147483647 w 86"/>
                      <a:gd name="T51" fmla="*/ 2147483647 h 50"/>
                      <a:gd name="T52" fmla="*/ 2147483647 w 86"/>
                      <a:gd name="T53" fmla="*/ 2147483647 h 50"/>
                      <a:gd name="T54" fmla="*/ 2147483647 w 86"/>
                      <a:gd name="T55" fmla="*/ 2147483647 h 50"/>
                      <a:gd name="T56" fmla="*/ 2147483647 w 86"/>
                      <a:gd name="T57" fmla="*/ 2147483647 h 50"/>
                      <a:gd name="T58" fmla="*/ 2147483647 w 86"/>
                      <a:gd name="T59" fmla="*/ 2147483647 h 50"/>
                      <a:gd name="T60" fmla="*/ 2147483647 w 86"/>
                      <a:gd name="T61" fmla="*/ 2147483647 h 50"/>
                      <a:gd name="T62" fmla="*/ 2147483647 w 86"/>
                      <a:gd name="T63" fmla="*/ 2147483647 h 50"/>
                      <a:gd name="T64" fmla="*/ 2147483647 w 86"/>
                      <a:gd name="T65" fmla="*/ 2147483647 h 50"/>
                      <a:gd name="T66" fmla="*/ 2147483647 w 86"/>
                      <a:gd name="T67" fmla="*/ 2147483647 h 50"/>
                      <a:gd name="T68" fmla="*/ 2147483647 w 86"/>
                      <a:gd name="T69" fmla="*/ 2147483647 h 50"/>
                      <a:gd name="T70" fmla="*/ 2147483647 w 86"/>
                      <a:gd name="T71" fmla="*/ 2147483647 h 50"/>
                      <a:gd name="T72" fmla="*/ 0 w 86"/>
                      <a:gd name="T73" fmla="*/ 2147483647 h 50"/>
                      <a:gd name="T74" fmla="*/ 2147483647 w 86"/>
                      <a:gd name="T75" fmla="*/ 2147483647 h 50"/>
                      <a:gd name="T76" fmla="*/ 2147483647 w 86"/>
                      <a:gd name="T77" fmla="*/ 2147483647 h 50"/>
                      <a:gd name="T78" fmla="*/ 2147483647 w 86"/>
                      <a:gd name="T79" fmla="*/ 2147483647 h 50"/>
                      <a:gd name="T80" fmla="*/ 2147483647 w 86"/>
                      <a:gd name="T81" fmla="*/ 2147483647 h 50"/>
                      <a:gd name="T82" fmla="*/ 2147483647 w 86"/>
                      <a:gd name="T83" fmla="*/ 2147483647 h 50"/>
                      <a:gd name="T84" fmla="*/ 2147483647 w 86"/>
                      <a:gd name="T85" fmla="*/ 2147483647 h 50"/>
                      <a:gd name="T86" fmla="*/ 2147483647 w 86"/>
                      <a:gd name="T87" fmla="*/ 2147483647 h 50"/>
                      <a:gd name="T88" fmla="*/ 2147483647 w 86"/>
                      <a:gd name="T89" fmla="*/ 2147483647 h 50"/>
                      <a:gd name="T90" fmla="*/ 2147483647 w 86"/>
                      <a:gd name="T91" fmla="*/ 2147483647 h 50"/>
                      <a:gd name="T92" fmla="*/ 2147483647 w 86"/>
                      <a:gd name="T93" fmla="*/ 2147483647 h 50"/>
                      <a:gd name="T94" fmla="*/ 2147483647 w 86"/>
                      <a:gd name="T95" fmla="*/ 2147483647 h 50"/>
                      <a:gd name="T96" fmla="*/ 2147483647 w 86"/>
                      <a:gd name="T97" fmla="*/ 2147483647 h 50"/>
                      <a:gd name="T98" fmla="*/ 2147483647 w 86"/>
                      <a:gd name="T99" fmla="*/ 2147483647 h 50"/>
                      <a:gd name="T100" fmla="*/ 2147483647 w 86"/>
                      <a:gd name="T101" fmla="*/ 2147483647 h 50"/>
                      <a:gd name="T102" fmla="*/ 2147483647 w 86"/>
                      <a:gd name="T103" fmla="*/ 2147483647 h 50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w 86"/>
                      <a:gd name="T157" fmla="*/ 0 h 50"/>
                      <a:gd name="T158" fmla="*/ 86 w 86"/>
                      <a:gd name="T159" fmla="*/ 50 h 50"/>
                    </a:gdLst>
                    <a:ahLst/>
                    <a:cxnLst>
                      <a:cxn ang="T104">
                        <a:pos x="T0" y="T1"/>
                      </a:cxn>
                      <a:cxn ang="T105">
                        <a:pos x="T2" y="T3"/>
                      </a:cxn>
                      <a:cxn ang="T106">
                        <a:pos x="T4" y="T5"/>
                      </a:cxn>
                      <a:cxn ang="T107">
                        <a:pos x="T6" y="T7"/>
                      </a:cxn>
                      <a:cxn ang="T108">
                        <a:pos x="T8" y="T9"/>
                      </a:cxn>
                      <a:cxn ang="T109">
                        <a:pos x="T10" y="T11"/>
                      </a:cxn>
                      <a:cxn ang="T110">
                        <a:pos x="T12" y="T13"/>
                      </a:cxn>
                      <a:cxn ang="T111">
                        <a:pos x="T14" y="T15"/>
                      </a:cxn>
                      <a:cxn ang="T112">
                        <a:pos x="T16" y="T17"/>
                      </a:cxn>
                      <a:cxn ang="T113">
                        <a:pos x="T18" y="T19"/>
                      </a:cxn>
                      <a:cxn ang="T114">
                        <a:pos x="T20" y="T21"/>
                      </a:cxn>
                      <a:cxn ang="T115">
                        <a:pos x="T22" y="T23"/>
                      </a:cxn>
                      <a:cxn ang="T116">
                        <a:pos x="T24" y="T25"/>
                      </a:cxn>
                      <a:cxn ang="T117">
                        <a:pos x="T26" y="T27"/>
                      </a:cxn>
                      <a:cxn ang="T118">
                        <a:pos x="T28" y="T29"/>
                      </a:cxn>
                      <a:cxn ang="T119">
                        <a:pos x="T30" y="T31"/>
                      </a:cxn>
                      <a:cxn ang="T120">
                        <a:pos x="T32" y="T33"/>
                      </a:cxn>
                      <a:cxn ang="T121">
                        <a:pos x="T34" y="T35"/>
                      </a:cxn>
                      <a:cxn ang="T122">
                        <a:pos x="T36" y="T37"/>
                      </a:cxn>
                      <a:cxn ang="T123">
                        <a:pos x="T38" y="T39"/>
                      </a:cxn>
                      <a:cxn ang="T124">
                        <a:pos x="T40" y="T41"/>
                      </a:cxn>
                      <a:cxn ang="T125">
                        <a:pos x="T42" y="T43"/>
                      </a:cxn>
                      <a:cxn ang="T126">
                        <a:pos x="T44" y="T45"/>
                      </a:cxn>
                      <a:cxn ang="T127">
                        <a:pos x="T46" y="T47"/>
                      </a:cxn>
                      <a:cxn ang="T128">
                        <a:pos x="T48" y="T49"/>
                      </a:cxn>
                      <a:cxn ang="T129">
                        <a:pos x="T50" y="T51"/>
                      </a:cxn>
                      <a:cxn ang="T130">
                        <a:pos x="T52" y="T53"/>
                      </a:cxn>
                      <a:cxn ang="T131">
                        <a:pos x="T54" y="T55"/>
                      </a:cxn>
                      <a:cxn ang="T132">
                        <a:pos x="T56" y="T57"/>
                      </a:cxn>
                      <a:cxn ang="T133">
                        <a:pos x="T58" y="T59"/>
                      </a:cxn>
                      <a:cxn ang="T134">
                        <a:pos x="T60" y="T61"/>
                      </a:cxn>
                      <a:cxn ang="T135">
                        <a:pos x="T62" y="T63"/>
                      </a:cxn>
                      <a:cxn ang="T136">
                        <a:pos x="T64" y="T65"/>
                      </a:cxn>
                      <a:cxn ang="T137">
                        <a:pos x="T66" y="T67"/>
                      </a:cxn>
                      <a:cxn ang="T138">
                        <a:pos x="T68" y="T69"/>
                      </a:cxn>
                      <a:cxn ang="T139">
                        <a:pos x="T70" y="T71"/>
                      </a:cxn>
                      <a:cxn ang="T140">
                        <a:pos x="T72" y="T73"/>
                      </a:cxn>
                      <a:cxn ang="T141">
                        <a:pos x="T74" y="T75"/>
                      </a:cxn>
                      <a:cxn ang="T142">
                        <a:pos x="T76" y="T77"/>
                      </a:cxn>
                      <a:cxn ang="T143">
                        <a:pos x="T78" y="T79"/>
                      </a:cxn>
                      <a:cxn ang="T144">
                        <a:pos x="T80" y="T81"/>
                      </a:cxn>
                      <a:cxn ang="T145">
                        <a:pos x="T82" y="T83"/>
                      </a:cxn>
                      <a:cxn ang="T146">
                        <a:pos x="T84" y="T85"/>
                      </a:cxn>
                      <a:cxn ang="T147">
                        <a:pos x="T86" y="T87"/>
                      </a:cxn>
                      <a:cxn ang="T148">
                        <a:pos x="T88" y="T89"/>
                      </a:cxn>
                      <a:cxn ang="T149">
                        <a:pos x="T90" y="T91"/>
                      </a:cxn>
                      <a:cxn ang="T150">
                        <a:pos x="T92" y="T93"/>
                      </a:cxn>
                      <a:cxn ang="T151">
                        <a:pos x="T94" y="T95"/>
                      </a:cxn>
                      <a:cxn ang="T152">
                        <a:pos x="T96" y="T97"/>
                      </a:cxn>
                      <a:cxn ang="T153">
                        <a:pos x="T98" y="T99"/>
                      </a:cxn>
                      <a:cxn ang="T154">
                        <a:pos x="T100" y="T101"/>
                      </a:cxn>
                      <a:cxn ang="T155">
                        <a:pos x="T102" y="T103"/>
                      </a:cxn>
                    </a:cxnLst>
                    <a:rect l="T156" t="T157" r="T158" b="T159"/>
                    <a:pathLst>
                      <a:path w="86" h="50">
                        <a:moveTo>
                          <a:pt x="68" y="50"/>
                        </a:moveTo>
                        <a:lnTo>
                          <a:pt x="74" y="50"/>
                        </a:lnTo>
                        <a:lnTo>
                          <a:pt x="80" y="48"/>
                        </a:lnTo>
                        <a:lnTo>
                          <a:pt x="84" y="46"/>
                        </a:lnTo>
                        <a:lnTo>
                          <a:pt x="86" y="42"/>
                        </a:lnTo>
                        <a:lnTo>
                          <a:pt x="86" y="38"/>
                        </a:lnTo>
                        <a:lnTo>
                          <a:pt x="84" y="30"/>
                        </a:lnTo>
                        <a:lnTo>
                          <a:pt x="84" y="26"/>
                        </a:lnTo>
                        <a:lnTo>
                          <a:pt x="80" y="12"/>
                        </a:lnTo>
                        <a:lnTo>
                          <a:pt x="76" y="10"/>
                        </a:lnTo>
                        <a:lnTo>
                          <a:pt x="72" y="8"/>
                        </a:lnTo>
                        <a:lnTo>
                          <a:pt x="68" y="8"/>
                        </a:lnTo>
                        <a:lnTo>
                          <a:pt x="66" y="12"/>
                        </a:lnTo>
                        <a:lnTo>
                          <a:pt x="64" y="12"/>
                        </a:lnTo>
                        <a:lnTo>
                          <a:pt x="60" y="10"/>
                        </a:lnTo>
                        <a:lnTo>
                          <a:pt x="58" y="6"/>
                        </a:lnTo>
                        <a:lnTo>
                          <a:pt x="56" y="2"/>
                        </a:lnTo>
                        <a:lnTo>
                          <a:pt x="52" y="0"/>
                        </a:lnTo>
                        <a:lnTo>
                          <a:pt x="48" y="0"/>
                        </a:lnTo>
                        <a:lnTo>
                          <a:pt x="40" y="2"/>
                        </a:lnTo>
                        <a:lnTo>
                          <a:pt x="42" y="4"/>
                        </a:lnTo>
                        <a:lnTo>
                          <a:pt x="44" y="12"/>
                        </a:lnTo>
                        <a:lnTo>
                          <a:pt x="42" y="16"/>
                        </a:lnTo>
                        <a:lnTo>
                          <a:pt x="42" y="18"/>
                        </a:lnTo>
                        <a:lnTo>
                          <a:pt x="38" y="22"/>
                        </a:lnTo>
                        <a:lnTo>
                          <a:pt x="32" y="24"/>
                        </a:lnTo>
                        <a:lnTo>
                          <a:pt x="30" y="24"/>
                        </a:lnTo>
                        <a:lnTo>
                          <a:pt x="28" y="22"/>
                        </a:lnTo>
                        <a:lnTo>
                          <a:pt x="24" y="18"/>
                        </a:lnTo>
                        <a:lnTo>
                          <a:pt x="18" y="12"/>
                        </a:lnTo>
                        <a:lnTo>
                          <a:pt x="16" y="10"/>
                        </a:lnTo>
                        <a:lnTo>
                          <a:pt x="12" y="10"/>
                        </a:lnTo>
                        <a:lnTo>
                          <a:pt x="8" y="10"/>
                        </a:lnTo>
                        <a:lnTo>
                          <a:pt x="6" y="12"/>
                        </a:lnTo>
                        <a:lnTo>
                          <a:pt x="2" y="20"/>
                        </a:lnTo>
                        <a:lnTo>
                          <a:pt x="2" y="26"/>
                        </a:lnTo>
                        <a:lnTo>
                          <a:pt x="0" y="30"/>
                        </a:lnTo>
                        <a:lnTo>
                          <a:pt x="2" y="38"/>
                        </a:lnTo>
                        <a:lnTo>
                          <a:pt x="2" y="36"/>
                        </a:lnTo>
                        <a:lnTo>
                          <a:pt x="4" y="34"/>
                        </a:lnTo>
                        <a:lnTo>
                          <a:pt x="12" y="34"/>
                        </a:lnTo>
                        <a:lnTo>
                          <a:pt x="24" y="34"/>
                        </a:lnTo>
                        <a:lnTo>
                          <a:pt x="28" y="36"/>
                        </a:lnTo>
                        <a:lnTo>
                          <a:pt x="34" y="38"/>
                        </a:lnTo>
                        <a:lnTo>
                          <a:pt x="42" y="36"/>
                        </a:lnTo>
                        <a:lnTo>
                          <a:pt x="50" y="32"/>
                        </a:lnTo>
                        <a:lnTo>
                          <a:pt x="54" y="38"/>
                        </a:lnTo>
                        <a:lnTo>
                          <a:pt x="58" y="40"/>
                        </a:lnTo>
                        <a:lnTo>
                          <a:pt x="58" y="44"/>
                        </a:lnTo>
                        <a:lnTo>
                          <a:pt x="60" y="48"/>
                        </a:lnTo>
                        <a:lnTo>
                          <a:pt x="66" y="50"/>
                        </a:lnTo>
                        <a:lnTo>
                          <a:pt x="68" y="5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67" name="î$ľïḍê"/>
                  <p:cNvSpPr/>
                  <p:nvPr/>
                </p:nvSpPr>
                <p:spPr bwMode="auto">
                  <a:xfrm>
                    <a:off x="4824380" y="2148575"/>
                    <a:ext cx="111555" cy="78458"/>
                  </a:xfrm>
                  <a:custGeom>
                    <a:avLst/>
                    <a:gdLst>
                      <a:gd name="T0" fmla="*/ 2147483647 w 64"/>
                      <a:gd name="T1" fmla="*/ 2147483647 h 48"/>
                      <a:gd name="T2" fmla="*/ 2147483647 w 64"/>
                      <a:gd name="T3" fmla="*/ 2147483647 h 48"/>
                      <a:gd name="T4" fmla="*/ 2147483647 w 64"/>
                      <a:gd name="T5" fmla="*/ 2147483647 h 48"/>
                      <a:gd name="T6" fmla="*/ 2147483647 w 64"/>
                      <a:gd name="T7" fmla="*/ 2147483647 h 48"/>
                      <a:gd name="T8" fmla="*/ 2147483647 w 64"/>
                      <a:gd name="T9" fmla="*/ 2147483647 h 48"/>
                      <a:gd name="T10" fmla="*/ 2147483647 w 64"/>
                      <a:gd name="T11" fmla="*/ 0 h 48"/>
                      <a:gd name="T12" fmla="*/ 2147483647 w 64"/>
                      <a:gd name="T13" fmla="*/ 2147483647 h 48"/>
                      <a:gd name="T14" fmla="*/ 2147483647 w 64"/>
                      <a:gd name="T15" fmla="*/ 2147483647 h 48"/>
                      <a:gd name="T16" fmla="*/ 2147483647 w 64"/>
                      <a:gd name="T17" fmla="*/ 2147483647 h 48"/>
                      <a:gd name="T18" fmla="*/ 2147483647 w 64"/>
                      <a:gd name="T19" fmla="*/ 2147483647 h 48"/>
                      <a:gd name="T20" fmla="*/ 2147483647 w 64"/>
                      <a:gd name="T21" fmla="*/ 2147483647 h 48"/>
                      <a:gd name="T22" fmla="*/ 2147483647 w 64"/>
                      <a:gd name="T23" fmla="*/ 2147483647 h 48"/>
                      <a:gd name="T24" fmla="*/ 2147483647 w 64"/>
                      <a:gd name="T25" fmla="*/ 2147483647 h 48"/>
                      <a:gd name="T26" fmla="*/ 0 w 64"/>
                      <a:gd name="T27" fmla="*/ 2147483647 h 48"/>
                      <a:gd name="T28" fmla="*/ 0 w 64"/>
                      <a:gd name="T29" fmla="*/ 2147483647 h 48"/>
                      <a:gd name="T30" fmla="*/ 2147483647 w 64"/>
                      <a:gd name="T31" fmla="*/ 2147483647 h 48"/>
                      <a:gd name="T32" fmla="*/ 2147483647 w 64"/>
                      <a:gd name="T33" fmla="*/ 2147483647 h 48"/>
                      <a:gd name="T34" fmla="*/ 2147483647 w 64"/>
                      <a:gd name="T35" fmla="*/ 2147483647 h 48"/>
                      <a:gd name="T36" fmla="*/ 2147483647 w 64"/>
                      <a:gd name="T37" fmla="*/ 2147483647 h 48"/>
                      <a:gd name="T38" fmla="*/ 2147483647 w 64"/>
                      <a:gd name="T39" fmla="*/ 2147483647 h 48"/>
                      <a:gd name="T40" fmla="*/ 2147483647 w 64"/>
                      <a:gd name="T41" fmla="*/ 2147483647 h 48"/>
                      <a:gd name="T42" fmla="*/ 2147483647 w 64"/>
                      <a:gd name="T43" fmla="*/ 2147483647 h 48"/>
                      <a:gd name="T44" fmla="*/ 2147483647 w 64"/>
                      <a:gd name="T45" fmla="*/ 2147483647 h 48"/>
                      <a:gd name="T46" fmla="*/ 2147483647 w 64"/>
                      <a:gd name="T47" fmla="*/ 2147483647 h 48"/>
                      <a:gd name="T48" fmla="*/ 2147483647 w 64"/>
                      <a:gd name="T49" fmla="*/ 2147483647 h 48"/>
                      <a:gd name="T50" fmla="*/ 2147483647 w 64"/>
                      <a:gd name="T51" fmla="*/ 2147483647 h 48"/>
                      <a:gd name="T52" fmla="*/ 2147483647 w 64"/>
                      <a:gd name="T53" fmla="*/ 2147483647 h 48"/>
                      <a:gd name="T54" fmla="*/ 2147483647 w 64"/>
                      <a:gd name="T55" fmla="*/ 2147483647 h 48"/>
                      <a:gd name="T56" fmla="*/ 2147483647 w 64"/>
                      <a:gd name="T57" fmla="*/ 2147483647 h 48"/>
                      <a:gd name="T58" fmla="*/ 2147483647 w 64"/>
                      <a:gd name="T59" fmla="*/ 2147483647 h 48"/>
                      <a:gd name="T60" fmla="*/ 2147483647 w 64"/>
                      <a:gd name="T61" fmla="*/ 2147483647 h 48"/>
                      <a:gd name="T62" fmla="*/ 2147483647 w 64"/>
                      <a:gd name="T63" fmla="*/ 2147483647 h 48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64"/>
                      <a:gd name="T97" fmla="*/ 0 h 48"/>
                      <a:gd name="T98" fmla="*/ 64 w 64"/>
                      <a:gd name="T99" fmla="*/ 48 h 48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64" h="48">
                        <a:moveTo>
                          <a:pt x="64" y="18"/>
                        </a:moveTo>
                        <a:lnTo>
                          <a:pt x="60" y="16"/>
                        </a:lnTo>
                        <a:lnTo>
                          <a:pt x="58" y="12"/>
                        </a:lnTo>
                        <a:lnTo>
                          <a:pt x="58" y="8"/>
                        </a:lnTo>
                        <a:lnTo>
                          <a:pt x="54" y="6"/>
                        </a:lnTo>
                        <a:lnTo>
                          <a:pt x="50" y="0"/>
                        </a:lnTo>
                        <a:lnTo>
                          <a:pt x="42" y="4"/>
                        </a:lnTo>
                        <a:lnTo>
                          <a:pt x="34" y="6"/>
                        </a:lnTo>
                        <a:lnTo>
                          <a:pt x="28" y="4"/>
                        </a:lnTo>
                        <a:lnTo>
                          <a:pt x="24" y="2"/>
                        </a:lnTo>
                        <a:lnTo>
                          <a:pt x="12" y="2"/>
                        </a:lnTo>
                        <a:lnTo>
                          <a:pt x="4" y="2"/>
                        </a:lnTo>
                        <a:lnTo>
                          <a:pt x="2" y="4"/>
                        </a:lnTo>
                        <a:lnTo>
                          <a:pt x="0" y="6"/>
                        </a:lnTo>
                        <a:lnTo>
                          <a:pt x="0" y="20"/>
                        </a:lnTo>
                        <a:lnTo>
                          <a:pt x="8" y="20"/>
                        </a:lnTo>
                        <a:lnTo>
                          <a:pt x="16" y="20"/>
                        </a:lnTo>
                        <a:lnTo>
                          <a:pt x="22" y="22"/>
                        </a:lnTo>
                        <a:lnTo>
                          <a:pt x="28" y="24"/>
                        </a:lnTo>
                        <a:lnTo>
                          <a:pt x="26" y="36"/>
                        </a:lnTo>
                        <a:lnTo>
                          <a:pt x="30" y="40"/>
                        </a:lnTo>
                        <a:lnTo>
                          <a:pt x="32" y="40"/>
                        </a:lnTo>
                        <a:lnTo>
                          <a:pt x="34" y="42"/>
                        </a:lnTo>
                        <a:lnTo>
                          <a:pt x="38" y="46"/>
                        </a:lnTo>
                        <a:lnTo>
                          <a:pt x="40" y="48"/>
                        </a:lnTo>
                        <a:lnTo>
                          <a:pt x="44" y="46"/>
                        </a:lnTo>
                        <a:lnTo>
                          <a:pt x="50" y="46"/>
                        </a:lnTo>
                        <a:lnTo>
                          <a:pt x="56" y="34"/>
                        </a:lnTo>
                        <a:lnTo>
                          <a:pt x="58" y="30"/>
                        </a:lnTo>
                        <a:lnTo>
                          <a:pt x="64" y="24"/>
                        </a:lnTo>
                        <a:lnTo>
                          <a:pt x="64" y="20"/>
                        </a:lnTo>
                        <a:lnTo>
                          <a:pt x="64" y="1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68" name="íṡľíḓé"/>
                  <p:cNvSpPr/>
                  <p:nvPr/>
                </p:nvSpPr>
                <p:spPr bwMode="auto">
                  <a:xfrm>
                    <a:off x="4802344" y="2182200"/>
                    <a:ext cx="71616" cy="26620"/>
                  </a:xfrm>
                  <a:custGeom>
                    <a:avLst/>
                    <a:gdLst>
                      <a:gd name="T0" fmla="*/ 2147483647 w 40"/>
                      <a:gd name="T1" fmla="*/ 2147483647 h 16"/>
                      <a:gd name="T2" fmla="*/ 2147483647 w 40"/>
                      <a:gd name="T3" fmla="*/ 2147483647 h 16"/>
                      <a:gd name="T4" fmla="*/ 2147483647 w 40"/>
                      <a:gd name="T5" fmla="*/ 2147483647 h 16"/>
                      <a:gd name="T6" fmla="*/ 2147483647 w 40"/>
                      <a:gd name="T7" fmla="*/ 0 h 16"/>
                      <a:gd name="T8" fmla="*/ 2147483647 w 40"/>
                      <a:gd name="T9" fmla="*/ 0 h 16"/>
                      <a:gd name="T10" fmla="*/ 2147483647 w 40"/>
                      <a:gd name="T11" fmla="*/ 0 h 16"/>
                      <a:gd name="T12" fmla="*/ 2147483647 w 40"/>
                      <a:gd name="T13" fmla="*/ 2147483647 h 16"/>
                      <a:gd name="T14" fmla="*/ 2147483647 w 40"/>
                      <a:gd name="T15" fmla="*/ 2147483647 h 16"/>
                      <a:gd name="T16" fmla="*/ 2147483647 w 40"/>
                      <a:gd name="T17" fmla="*/ 2147483647 h 16"/>
                      <a:gd name="T18" fmla="*/ 2147483647 w 40"/>
                      <a:gd name="T19" fmla="*/ 2147483647 h 16"/>
                      <a:gd name="T20" fmla="*/ 0 w 40"/>
                      <a:gd name="T21" fmla="*/ 2147483647 h 16"/>
                      <a:gd name="T22" fmla="*/ 2147483647 w 40"/>
                      <a:gd name="T23" fmla="*/ 2147483647 h 1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40"/>
                      <a:gd name="T37" fmla="*/ 0 h 16"/>
                      <a:gd name="T38" fmla="*/ 40 w 40"/>
                      <a:gd name="T39" fmla="*/ 16 h 1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40" h="16">
                        <a:moveTo>
                          <a:pt x="38" y="16"/>
                        </a:moveTo>
                        <a:lnTo>
                          <a:pt x="40" y="4"/>
                        </a:lnTo>
                        <a:lnTo>
                          <a:pt x="34" y="2"/>
                        </a:lnTo>
                        <a:lnTo>
                          <a:pt x="28" y="0"/>
                        </a:lnTo>
                        <a:lnTo>
                          <a:pt x="20" y="0"/>
                        </a:lnTo>
                        <a:lnTo>
                          <a:pt x="14" y="0"/>
                        </a:lnTo>
                        <a:lnTo>
                          <a:pt x="12" y="6"/>
                        </a:lnTo>
                        <a:lnTo>
                          <a:pt x="8" y="6"/>
                        </a:lnTo>
                        <a:lnTo>
                          <a:pt x="4" y="8"/>
                        </a:lnTo>
                        <a:lnTo>
                          <a:pt x="2" y="12"/>
                        </a:lnTo>
                        <a:lnTo>
                          <a:pt x="0" y="16"/>
                        </a:lnTo>
                        <a:lnTo>
                          <a:pt x="38" y="1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69" name="iṡḻíďê"/>
                  <p:cNvSpPr/>
                  <p:nvPr/>
                </p:nvSpPr>
                <p:spPr bwMode="auto">
                  <a:xfrm>
                    <a:off x="4098588" y="2580100"/>
                    <a:ext cx="71616" cy="149914"/>
                  </a:xfrm>
                  <a:custGeom>
                    <a:avLst/>
                    <a:gdLst>
                      <a:gd name="T0" fmla="*/ 2147483647 w 40"/>
                      <a:gd name="T1" fmla="*/ 2147483647 h 90"/>
                      <a:gd name="T2" fmla="*/ 2147483647 w 40"/>
                      <a:gd name="T3" fmla="*/ 2147483647 h 90"/>
                      <a:gd name="T4" fmla="*/ 2147483647 w 40"/>
                      <a:gd name="T5" fmla="*/ 2147483647 h 90"/>
                      <a:gd name="T6" fmla="*/ 2147483647 w 40"/>
                      <a:gd name="T7" fmla="*/ 2147483647 h 90"/>
                      <a:gd name="T8" fmla="*/ 2147483647 w 40"/>
                      <a:gd name="T9" fmla="*/ 2147483647 h 90"/>
                      <a:gd name="T10" fmla="*/ 2147483647 w 40"/>
                      <a:gd name="T11" fmla="*/ 2147483647 h 90"/>
                      <a:gd name="T12" fmla="*/ 2147483647 w 40"/>
                      <a:gd name="T13" fmla="*/ 2147483647 h 90"/>
                      <a:gd name="T14" fmla="*/ 2147483647 w 40"/>
                      <a:gd name="T15" fmla="*/ 2147483647 h 90"/>
                      <a:gd name="T16" fmla="*/ 0 w 40"/>
                      <a:gd name="T17" fmla="*/ 2147483647 h 90"/>
                      <a:gd name="T18" fmla="*/ 0 w 40"/>
                      <a:gd name="T19" fmla="*/ 2147483647 h 90"/>
                      <a:gd name="T20" fmla="*/ 0 w 40"/>
                      <a:gd name="T21" fmla="*/ 2147483647 h 90"/>
                      <a:gd name="T22" fmla="*/ 2147483647 w 40"/>
                      <a:gd name="T23" fmla="*/ 2147483647 h 90"/>
                      <a:gd name="T24" fmla="*/ 2147483647 w 40"/>
                      <a:gd name="T25" fmla="*/ 2147483647 h 90"/>
                      <a:gd name="T26" fmla="*/ 2147483647 w 40"/>
                      <a:gd name="T27" fmla="*/ 2147483647 h 90"/>
                      <a:gd name="T28" fmla="*/ 2147483647 w 40"/>
                      <a:gd name="T29" fmla="*/ 2147483647 h 90"/>
                      <a:gd name="T30" fmla="*/ 2147483647 w 40"/>
                      <a:gd name="T31" fmla="*/ 2147483647 h 90"/>
                      <a:gd name="T32" fmla="*/ 2147483647 w 40"/>
                      <a:gd name="T33" fmla="*/ 2147483647 h 90"/>
                      <a:gd name="T34" fmla="*/ 2147483647 w 40"/>
                      <a:gd name="T35" fmla="*/ 2147483647 h 90"/>
                      <a:gd name="T36" fmla="*/ 2147483647 w 40"/>
                      <a:gd name="T37" fmla="*/ 2147483647 h 90"/>
                      <a:gd name="T38" fmla="*/ 2147483647 w 40"/>
                      <a:gd name="T39" fmla="*/ 2147483647 h 90"/>
                      <a:gd name="T40" fmla="*/ 2147483647 w 40"/>
                      <a:gd name="T41" fmla="*/ 2147483647 h 90"/>
                      <a:gd name="T42" fmla="*/ 2147483647 w 40"/>
                      <a:gd name="T43" fmla="*/ 0 h 90"/>
                      <a:gd name="T44" fmla="*/ 2147483647 w 40"/>
                      <a:gd name="T45" fmla="*/ 2147483647 h 90"/>
                      <a:gd name="T46" fmla="*/ 2147483647 w 40"/>
                      <a:gd name="T47" fmla="*/ 2147483647 h 90"/>
                      <a:gd name="T48" fmla="*/ 2147483647 w 40"/>
                      <a:gd name="T49" fmla="*/ 2147483647 h 90"/>
                      <a:gd name="T50" fmla="*/ 2147483647 w 40"/>
                      <a:gd name="T51" fmla="*/ 2147483647 h 90"/>
                      <a:gd name="T52" fmla="*/ 2147483647 w 40"/>
                      <a:gd name="T53" fmla="*/ 2147483647 h 90"/>
                      <a:gd name="T54" fmla="*/ 2147483647 w 40"/>
                      <a:gd name="T55" fmla="*/ 2147483647 h 90"/>
                      <a:gd name="T56" fmla="*/ 2147483647 w 40"/>
                      <a:gd name="T57" fmla="*/ 2147483647 h 90"/>
                      <a:gd name="T58" fmla="*/ 2147483647 w 40"/>
                      <a:gd name="T59" fmla="*/ 2147483647 h 90"/>
                      <a:gd name="T60" fmla="*/ 2147483647 w 40"/>
                      <a:gd name="T61" fmla="*/ 2147483647 h 90"/>
                      <a:gd name="T62" fmla="*/ 2147483647 w 40"/>
                      <a:gd name="T63" fmla="*/ 2147483647 h 90"/>
                      <a:gd name="T64" fmla="*/ 2147483647 w 40"/>
                      <a:gd name="T65" fmla="*/ 2147483647 h 90"/>
                      <a:gd name="T66" fmla="*/ 2147483647 w 40"/>
                      <a:gd name="T67" fmla="*/ 2147483647 h 90"/>
                      <a:gd name="T68" fmla="*/ 2147483647 w 40"/>
                      <a:gd name="T69" fmla="*/ 2147483647 h 90"/>
                      <a:gd name="T70" fmla="*/ 2147483647 w 40"/>
                      <a:gd name="T71" fmla="*/ 2147483647 h 90"/>
                      <a:gd name="T72" fmla="*/ 2147483647 w 40"/>
                      <a:gd name="T73" fmla="*/ 2147483647 h 90"/>
                      <a:gd name="T74" fmla="*/ 2147483647 w 40"/>
                      <a:gd name="T75" fmla="*/ 2147483647 h 90"/>
                      <a:gd name="T76" fmla="*/ 2147483647 w 40"/>
                      <a:gd name="T77" fmla="*/ 2147483647 h 90"/>
                      <a:gd name="T78" fmla="*/ 2147483647 w 40"/>
                      <a:gd name="T79" fmla="*/ 2147483647 h 90"/>
                      <a:gd name="T80" fmla="*/ 2147483647 w 40"/>
                      <a:gd name="T81" fmla="*/ 2147483647 h 90"/>
                      <a:gd name="T82" fmla="*/ 2147483647 w 40"/>
                      <a:gd name="T83" fmla="*/ 2147483647 h 90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w 40"/>
                      <a:gd name="T127" fmla="*/ 0 h 90"/>
                      <a:gd name="T128" fmla="*/ 40 w 40"/>
                      <a:gd name="T129" fmla="*/ 90 h 90"/>
                    </a:gdLst>
                    <a:ahLst/>
                    <a:cxnLst>
                      <a:cxn ang="T84">
                        <a:pos x="T0" y="T1"/>
                      </a:cxn>
                      <a:cxn ang="T85">
                        <a:pos x="T2" y="T3"/>
                      </a:cxn>
                      <a:cxn ang="T86">
                        <a:pos x="T4" y="T5"/>
                      </a:cxn>
                      <a:cxn ang="T87">
                        <a:pos x="T6" y="T7"/>
                      </a:cxn>
                      <a:cxn ang="T88">
                        <a:pos x="T8" y="T9"/>
                      </a:cxn>
                      <a:cxn ang="T89">
                        <a:pos x="T10" y="T11"/>
                      </a:cxn>
                      <a:cxn ang="T90">
                        <a:pos x="T12" y="T13"/>
                      </a:cxn>
                      <a:cxn ang="T91">
                        <a:pos x="T14" y="T15"/>
                      </a:cxn>
                      <a:cxn ang="T92">
                        <a:pos x="T16" y="T17"/>
                      </a:cxn>
                      <a:cxn ang="T93">
                        <a:pos x="T18" y="T19"/>
                      </a:cxn>
                      <a:cxn ang="T94">
                        <a:pos x="T20" y="T21"/>
                      </a:cxn>
                      <a:cxn ang="T95">
                        <a:pos x="T22" y="T23"/>
                      </a:cxn>
                      <a:cxn ang="T96">
                        <a:pos x="T24" y="T25"/>
                      </a:cxn>
                      <a:cxn ang="T97">
                        <a:pos x="T26" y="T27"/>
                      </a:cxn>
                      <a:cxn ang="T98">
                        <a:pos x="T28" y="T29"/>
                      </a:cxn>
                      <a:cxn ang="T99">
                        <a:pos x="T30" y="T31"/>
                      </a:cxn>
                      <a:cxn ang="T100">
                        <a:pos x="T32" y="T33"/>
                      </a:cxn>
                      <a:cxn ang="T101">
                        <a:pos x="T34" y="T35"/>
                      </a:cxn>
                      <a:cxn ang="T102">
                        <a:pos x="T36" y="T37"/>
                      </a:cxn>
                      <a:cxn ang="T103">
                        <a:pos x="T38" y="T39"/>
                      </a:cxn>
                      <a:cxn ang="T104">
                        <a:pos x="T40" y="T41"/>
                      </a:cxn>
                      <a:cxn ang="T105">
                        <a:pos x="T42" y="T43"/>
                      </a:cxn>
                      <a:cxn ang="T106">
                        <a:pos x="T44" y="T45"/>
                      </a:cxn>
                      <a:cxn ang="T107">
                        <a:pos x="T46" y="T47"/>
                      </a:cxn>
                      <a:cxn ang="T108">
                        <a:pos x="T48" y="T49"/>
                      </a:cxn>
                      <a:cxn ang="T109">
                        <a:pos x="T50" y="T51"/>
                      </a:cxn>
                      <a:cxn ang="T110">
                        <a:pos x="T52" y="T53"/>
                      </a:cxn>
                      <a:cxn ang="T111">
                        <a:pos x="T54" y="T55"/>
                      </a:cxn>
                      <a:cxn ang="T112">
                        <a:pos x="T56" y="T57"/>
                      </a:cxn>
                      <a:cxn ang="T113">
                        <a:pos x="T58" y="T59"/>
                      </a:cxn>
                      <a:cxn ang="T114">
                        <a:pos x="T60" y="T61"/>
                      </a:cxn>
                      <a:cxn ang="T115">
                        <a:pos x="T62" y="T63"/>
                      </a:cxn>
                      <a:cxn ang="T116">
                        <a:pos x="T64" y="T65"/>
                      </a:cxn>
                      <a:cxn ang="T117">
                        <a:pos x="T66" y="T67"/>
                      </a:cxn>
                      <a:cxn ang="T118">
                        <a:pos x="T68" y="T69"/>
                      </a:cxn>
                      <a:cxn ang="T119">
                        <a:pos x="T70" y="T71"/>
                      </a:cxn>
                      <a:cxn ang="T120">
                        <a:pos x="T72" y="T73"/>
                      </a:cxn>
                      <a:cxn ang="T121">
                        <a:pos x="T74" y="T75"/>
                      </a:cxn>
                      <a:cxn ang="T122">
                        <a:pos x="T76" y="T77"/>
                      </a:cxn>
                      <a:cxn ang="T123">
                        <a:pos x="T78" y="T79"/>
                      </a:cxn>
                      <a:cxn ang="T124">
                        <a:pos x="T80" y="T81"/>
                      </a:cxn>
                      <a:cxn ang="T125">
                        <a:pos x="T82" y="T83"/>
                      </a:cxn>
                    </a:cxnLst>
                    <a:rect l="T126" t="T127" r="T128" b="T129"/>
                    <a:pathLst>
                      <a:path w="40" h="90">
                        <a:moveTo>
                          <a:pt x="24" y="90"/>
                        </a:moveTo>
                        <a:lnTo>
                          <a:pt x="16" y="90"/>
                        </a:lnTo>
                        <a:lnTo>
                          <a:pt x="12" y="90"/>
                        </a:lnTo>
                        <a:lnTo>
                          <a:pt x="8" y="90"/>
                        </a:lnTo>
                        <a:lnTo>
                          <a:pt x="6" y="76"/>
                        </a:lnTo>
                        <a:lnTo>
                          <a:pt x="8" y="66"/>
                        </a:lnTo>
                        <a:lnTo>
                          <a:pt x="6" y="64"/>
                        </a:lnTo>
                        <a:lnTo>
                          <a:pt x="4" y="64"/>
                        </a:lnTo>
                        <a:lnTo>
                          <a:pt x="0" y="62"/>
                        </a:lnTo>
                        <a:lnTo>
                          <a:pt x="0" y="58"/>
                        </a:lnTo>
                        <a:lnTo>
                          <a:pt x="0" y="52"/>
                        </a:lnTo>
                        <a:lnTo>
                          <a:pt x="2" y="48"/>
                        </a:lnTo>
                        <a:lnTo>
                          <a:pt x="6" y="38"/>
                        </a:lnTo>
                        <a:lnTo>
                          <a:pt x="10" y="32"/>
                        </a:lnTo>
                        <a:lnTo>
                          <a:pt x="12" y="26"/>
                        </a:lnTo>
                        <a:lnTo>
                          <a:pt x="12" y="22"/>
                        </a:lnTo>
                        <a:lnTo>
                          <a:pt x="12" y="18"/>
                        </a:lnTo>
                        <a:lnTo>
                          <a:pt x="10" y="16"/>
                        </a:lnTo>
                        <a:lnTo>
                          <a:pt x="8" y="14"/>
                        </a:lnTo>
                        <a:lnTo>
                          <a:pt x="8" y="12"/>
                        </a:lnTo>
                        <a:lnTo>
                          <a:pt x="10" y="6"/>
                        </a:lnTo>
                        <a:lnTo>
                          <a:pt x="12" y="0"/>
                        </a:lnTo>
                        <a:lnTo>
                          <a:pt x="16" y="4"/>
                        </a:lnTo>
                        <a:lnTo>
                          <a:pt x="22" y="6"/>
                        </a:lnTo>
                        <a:lnTo>
                          <a:pt x="36" y="6"/>
                        </a:lnTo>
                        <a:lnTo>
                          <a:pt x="38" y="8"/>
                        </a:lnTo>
                        <a:lnTo>
                          <a:pt x="40" y="12"/>
                        </a:lnTo>
                        <a:lnTo>
                          <a:pt x="38" y="24"/>
                        </a:lnTo>
                        <a:lnTo>
                          <a:pt x="34" y="34"/>
                        </a:lnTo>
                        <a:lnTo>
                          <a:pt x="30" y="40"/>
                        </a:lnTo>
                        <a:lnTo>
                          <a:pt x="28" y="50"/>
                        </a:lnTo>
                        <a:lnTo>
                          <a:pt x="30" y="54"/>
                        </a:lnTo>
                        <a:lnTo>
                          <a:pt x="30" y="60"/>
                        </a:lnTo>
                        <a:lnTo>
                          <a:pt x="30" y="64"/>
                        </a:lnTo>
                        <a:lnTo>
                          <a:pt x="28" y="68"/>
                        </a:lnTo>
                        <a:lnTo>
                          <a:pt x="30" y="70"/>
                        </a:lnTo>
                        <a:lnTo>
                          <a:pt x="32" y="74"/>
                        </a:lnTo>
                        <a:lnTo>
                          <a:pt x="30" y="78"/>
                        </a:lnTo>
                        <a:lnTo>
                          <a:pt x="28" y="80"/>
                        </a:lnTo>
                        <a:lnTo>
                          <a:pt x="26" y="84"/>
                        </a:lnTo>
                        <a:lnTo>
                          <a:pt x="24" y="86"/>
                        </a:lnTo>
                        <a:lnTo>
                          <a:pt x="24" y="9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70" name="îṧḷíḍê"/>
                  <p:cNvSpPr/>
                  <p:nvPr/>
                </p:nvSpPr>
                <p:spPr bwMode="auto">
                  <a:xfrm>
                    <a:off x="4110983" y="2528262"/>
                    <a:ext cx="302987" cy="232575"/>
                  </a:xfrm>
                  <a:custGeom>
                    <a:avLst/>
                    <a:gdLst>
                      <a:gd name="T0" fmla="*/ 2147483647 w 174"/>
                      <a:gd name="T1" fmla="*/ 2147483647 h 140"/>
                      <a:gd name="T2" fmla="*/ 2147483647 w 174"/>
                      <a:gd name="T3" fmla="*/ 2147483647 h 140"/>
                      <a:gd name="T4" fmla="*/ 2147483647 w 174"/>
                      <a:gd name="T5" fmla="*/ 2147483647 h 140"/>
                      <a:gd name="T6" fmla="*/ 2147483647 w 174"/>
                      <a:gd name="T7" fmla="*/ 2147483647 h 140"/>
                      <a:gd name="T8" fmla="*/ 2147483647 w 174"/>
                      <a:gd name="T9" fmla="*/ 2147483647 h 140"/>
                      <a:gd name="T10" fmla="*/ 2147483647 w 174"/>
                      <a:gd name="T11" fmla="*/ 2147483647 h 140"/>
                      <a:gd name="T12" fmla="*/ 2147483647 w 174"/>
                      <a:gd name="T13" fmla="*/ 2147483647 h 140"/>
                      <a:gd name="T14" fmla="*/ 2147483647 w 174"/>
                      <a:gd name="T15" fmla="*/ 2147483647 h 140"/>
                      <a:gd name="T16" fmla="*/ 2147483647 w 174"/>
                      <a:gd name="T17" fmla="*/ 2147483647 h 140"/>
                      <a:gd name="T18" fmla="*/ 2147483647 w 174"/>
                      <a:gd name="T19" fmla="*/ 2147483647 h 140"/>
                      <a:gd name="T20" fmla="*/ 2147483647 w 174"/>
                      <a:gd name="T21" fmla="*/ 2147483647 h 140"/>
                      <a:gd name="T22" fmla="*/ 2147483647 w 174"/>
                      <a:gd name="T23" fmla="*/ 2147483647 h 140"/>
                      <a:gd name="T24" fmla="*/ 2147483647 w 174"/>
                      <a:gd name="T25" fmla="*/ 2147483647 h 140"/>
                      <a:gd name="T26" fmla="*/ 2147483647 w 174"/>
                      <a:gd name="T27" fmla="*/ 2147483647 h 140"/>
                      <a:gd name="T28" fmla="*/ 2147483647 w 174"/>
                      <a:gd name="T29" fmla="*/ 2147483647 h 140"/>
                      <a:gd name="T30" fmla="*/ 2147483647 w 174"/>
                      <a:gd name="T31" fmla="*/ 2147483647 h 140"/>
                      <a:gd name="T32" fmla="*/ 2147483647 w 174"/>
                      <a:gd name="T33" fmla="*/ 2147483647 h 140"/>
                      <a:gd name="T34" fmla="*/ 2147483647 w 174"/>
                      <a:gd name="T35" fmla="*/ 2147483647 h 140"/>
                      <a:gd name="T36" fmla="*/ 2147483647 w 174"/>
                      <a:gd name="T37" fmla="*/ 2147483647 h 140"/>
                      <a:gd name="T38" fmla="*/ 2147483647 w 174"/>
                      <a:gd name="T39" fmla="*/ 2147483647 h 140"/>
                      <a:gd name="T40" fmla="*/ 2147483647 w 174"/>
                      <a:gd name="T41" fmla="*/ 2147483647 h 140"/>
                      <a:gd name="T42" fmla="*/ 2147483647 w 174"/>
                      <a:gd name="T43" fmla="*/ 2147483647 h 140"/>
                      <a:gd name="T44" fmla="*/ 2147483647 w 174"/>
                      <a:gd name="T45" fmla="*/ 2147483647 h 140"/>
                      <a:gd name="T46" fmla="*/ 2147483647 w 174"/>
                      <a:gd name="T47" fmla="*/ 2147483647 h 140"/>
                      <a:gd name="T48" fmla="*/ 2147483647 w 174"/>
                      <a:gd name="T49" fmla="*/ 2147483647 h 140"/>
                      <a:gd name="T50" fmla="*/ 2147483647 w 174"/>
                      <a:gd name="T51" fmla="*/ 2147483647 h 140"/>
                      <a:gd name="T52" fmla="*/ 0 w 174"/>
                      <a:gd name="T53" fmla="*/ 2147483647 h 140"/>
                      <a:gd name="T54" fmla="*/ 0 w 174"/>
                      <a:gd name="T55" fmla="*/ 2147483647 h 140"/>
                      <a:gd name="T56" fmla="*/ 2147483647 w 174"/>
                      <a:gd name="T57" fmla="*/ 2147483647 h 140"/>
                      <a:gd name="T58" fmla="*/ 2147483647 w 174"/>
                      <a:gd name="T59" fmla="*/ 0 h 140"/>
                      <a:gd name="T60" fmla="*/ 2147483647 w 174"/>
                      <a:gd name="T61" fmla="*/ 2147483647 h 140"/>
                      <a:gd name="T62" fmla="*/ 2147483647 w 174"/>
                      <a:gd name="T63" fmla="*/ 2147483647 h 140"/>
                      <a:gd name="T64" fmla="*/ 2147483647 w 174"/>
                      <a:gd name="T65" fmla="*/ 2147483647 h 140"/>
                      <a:gd name="T66" fmla="*/ 2147483647 w 174"/>
                      <a:gd name="T67" fmla="*/ 2147483647 h 140"/>
                      <a:gd name="T68" fmla="*/ 2147483647 w 174"/>
                      <a:gd name="T69" fmla="*/ 2147483647 h 140"/>
                      <a:gd name="T70" fmla="*/ 2147483647 w 174"/>
                      <a:gd name="T71" fmla="*/ 2147483647 h 140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w 174"/>
                      <a:gd name="T109" fmla="*/ 0 h 140"/>
                      <a:gd name="T110" fmla="*/ 174 w 174"/>
                      <a:gd name="T111" fmla="*/ 140 h 140"/>
                    </a:gdLst>
                    <a:ahLst/>
                    <a:cxnLst>
                      <a:cxn ang="T72">
                        <a:pos x="T0" y="T1"/>
                      </a:cxn>
                      <a:cxn ang="T73">
                        <a:pos x="T2" y="T3"/>
                      </a:cxn>
                      <a:cxn ang="T74">
                        <a:pos x="T4" y="T5"/>
                      </a:cxn>
                      <a:cxn ang="T75">
                        <a:pos x="T6" y="T7"/>
                      </a:cxn>
                      <a:cxn ang="T76">
                        <a:pos x="T8" y="T9"/>
                      </a:cxn>
                      <a:cxn ang="T77">
                        <a:pos x="T10" y="T11"/>
                      </a:cxn>
                      <a:cxn ang="T78">
                        <a:pos x="T12" y="T13"/>
                      </a:cxn>
                      <a:cxn ang="T79">
                        <a:pos x="T14" y="T15"/>
                      </a:cxn>
                      <a:cxn ang="T80">
                        <a:pos x="T16" y="T17"/>
                      </a:cxn>
                      <a:cxn ang="T81">
                        <a:pos x="T18" y="T19"/>
                      </a:cxn>
                      <a:cxn ang="T82">
                        <a:pos x="T20" y="T21"/>
                      </a:cxn>
                      <a:cxn ang="T83">
                        <a:pos x="T22" y="T23"/>
                      </a:cxn>
                      <a:cxn ang="T84">
                        <a:pos x="T24" y="T25"/>
                      </a:cxn>
                      <a:cxn ang="T85">
                        <a:pos x="T26" y="T27"/>
                      </a:cxn>
                      <a:cxn ang="T86">
                        <a:pos x="T28" y="T29"/>
                      </a:cxn>
                      <a:cxn ang="T87">
                        <a:pos x="T30" y="T31"/>
                      </a:cxn>
                      <a:cxn ang="T88">
                        <a:pos x="T32" y="T33"/>
                      </a:cxn>
                      <a:cxn ang="T89">
                        <a:pos x="T34" y="T35"/>
                      </a:cxn>
                      <a:cxn ang="T90">
                        <a:pos x="T36" y="T37"/>
                      </a:cxn>
                      <a:cxn ang="T91">
                        <a:pos x="T38" y="T39"/>
                      </a:cxn>
                      <a:cxn ang="T92">
                        <a:pos x="T40" y="T41"/>
                      </a:cxn>
                      <a:cxn ang="T93">
                        <a:pos x="T42" y="T43"/>
                      </a:cxn>
                      <a:cxn ang="T94">
                        <a:pos x="T44" y="T45"/>
                      </a:cxn>
                      <a:cxn ang="T95">
                        <a:pos x="T46" y="T47"/>
                      </a:cxn>
                      <a:cxn ang="T96">
                        <a:pos x="T48" y="T49"/>
                      </a:cxn>
                      <a:cxn ang="T97">
                        <a:pos x="T50" y="T51"/>
                      </a:cxn>
                      <a:cxn ang="T98">
                        <a:pos x="T52" y="T53"/>
                      </a:cxn>
                      <a:cxn ang="T99">
                        <a:pos x="T54" y="T55"/>
                      </a:cxn>
                      <a:cxn ang="T100">
                        <a:pos x="T56" y="T57"/>
                      </a:cxn>
                      <a:cxn ang="T101">
                        <a:pos x="T58" y="T59"/>
                      </a:cxn>
                      <a:cxn ang="T102">
                        <a:pos x="T60" y="T61"/>
                      </a:cxn>
                      <a:cxn ang="T103">
                        <a:pos x="T62" y="T63"/>
                      </a:cxn>
                      <a:cxn ang="T104">
                        <a:pos x="T64" y="T65"/>
                      </a:cxn>
                      <a:cxn ang="T105">
                        <a:pos x="T66" y="T67"/>
                      </a:cxn>
                      <a:cxn ang="T106">
                        <a:pos x="T68" y="T69"/>
                      </a:cxn>
                      <a:cxn ang="T107">
                        <a:pos x="T70" y="T71"/>
                      </a:cxn>
                    </a:cxnLst>
                    <a:rect l="T108" t="T109" r="T110" b="T111"/>
                    <a:pathLst>
                      <a:path w="174" h="140">
                        <a:moveTo>
                          <a:pt x="174" y="32"/>
                        </a:moveTo>
                        <a:lnTo>
                          <a:pt x="174" y="34"/>
                        </a:lnTo>
                        <a:lnTo>
                          <a:pt x="168" y="38"/>
                        </a:lnTo>
                        <a:lnTo>
                          <a:pt x="164" y="44"/>
                        </a:lnTo>
                        <a:lnTo>
                          <a:pt x="146" y="52"/>
                        </a:lnTo>
                        <a:lnTo>
                          <a:pt x="138" y="56"/>
                        </a:lnTo>
                        <a:lnTo>
                          <a:pt x="134" y="62"/>
                        </a:lnTo>
                        <a:lnTo>
                          <a:pt x="128" y="68"/>
                        </a:lnTo>
                        <a:lnTo>
                          <a:pt x="126" y="80"/>
                        </a:lnTo>
                        <a:lnTo>
                          <a:pt x="128" y="86"/>
                        </a:lnTo>
                        <a:lnTo>
                          <a:pt x="132" y="90"/>
                        </a:lnTo>
                        <a:lnTo>
                          <a:pt x="124" y="96"/>
                        </a:lnTo>
                        <a:lnTo>
                          <a:pt x="112" y="108"/>
                        </a:lnTo>
                        <a:lnTo>
                          <a:pt x="106" y="118"/>
                        </a:lnTo>
                        <a:lnTo>
                          <a:pt x="102" y="122"/>
                        </a:lnTo>
                        <a:lnTo>
                          <a:pt x="102" y="126"/>
                        </a:lnTo>
                        <a:lnTo>
                          <a:pt x="70" y="126"/>
                        </a:lnTo>
                        <a:lnTo>
                          <a:pt x="64" y="128"/>
                        </a:lnTo>
                        <a:lnTo>
                          <a:pt x="62" y="132"/>
                        </a:lnTo>
                        <a:lnTo>
                          <a:pt x="56" y="134"/>
                        </a:lnTo>
                        <a:lnTo>
                          <a:pt x="54" y="136"/>
                        </a:lnTo>
                        <a:lnTo>
                          <a:pt x="50" y="140"/>
                        </a:lnTo>
                        <a:lnTo>
                          <a:pt x="48" y="140"/>
                        </a:lnTo>
                        <a:lnTo>
                          <a:pt x="42" y="140"/>
                        </a:lnTo>
                        <a:lnTo>
                          <a:pt x="38" y="136"/>
                        </a:lnTo>
                        <a:lnTo>
                          <a:pt x="36" y="130"/>
                        </a:lnTo>
                        <a:lnTo>
                          <a:pt x="36" y="124"/>
                        </a:lnTo>
                        <a:lnTo>
                          <a:pt x="34" y="122"/>
                        </a:lnTo>
                        <a:lnTo>
                          <a:pt x="30" y="120"/>
                        </a:lnTo>
                        <a:lnTo>
                          <a:pt x="24" y="120"/>
                        </a:lnTo>
                        <a:lnTo>
                          <a:pt x="18" y="120"/>
                        </a:lnTo>
                        <a:lnTo>
                          <a:pt x="20" y="116"/>
                        </a:lnTo>
                        <a:lnTo>
                          <a:pt x="22" y="112"/>
                        </a:lnTo>
                        <a:lnTo>
                          <a:pt x="24" y="108"/>
                        </a:lnTo>
                        <a:lnTo>
                          <a:pt x="26" y="104"/>
                        </a:lnTo>
                        <a:lnTo>
                          <a:pt x="24" y="100"/>
                        </a:lnTo>
                        <a:lnTo>
                          <a:pt x="22" y="98"/>
                        </a:lnTo>
                        <a:lnTo>
                          <a:pt x="24" y="94"/>
                        </a:lnTo>
                        <a:lnTo>
                          <a:pt x="24" y="90"/>
                        </a:lnTo>
                        <a:lnTo>
                          <a:pt x="24" y="84"/>
                        </a:lnTo>
                        <a:lnTo>
                          <a:pt x="22" y="80"/>
                        </a:lnTo>
                        <a:lnTo>
                          <a:pt x="24" y="70"/>
                        </a:lnTo>
                        <a:lnTo>
                          <a:pt x="28" y="64"/>
                        </a:lnTo>
                        <a:lnTo>
                          <a:pt x="32" y="54"/>
                        </a:lnTo>
                        <a:lnTo>
                          <a:pt x="34" y="42"/>
                        </a:lnTo>
                        <a:lnTo>
                          <a:pt x="32" y="38"/>
                        </a:lnTo>
                        <a:lnTo>
                          <a:pt x="30" y="36"/>
                        </a:lnTo>
                        <a:lnTo>
                          <a:pt x="16" y="36"/>
                        </a:lnTo>
                        <a:lnTo>
                          <a:pt x="10" y="34"/>
                        </a:lnTo>
                        <a:lnTo>
                          <a:pt x="6" y="30"/>
                        </a:lnTo>
                        <a:lnTo>
                          <a:pt x="6" y="26"/>
                        </a:lnTo>
                        <a:lnTo>
                          <a:pt x="4" y="22"/>
                        </a:lnTo>
                        <a:lnTo>
                          <a:pt x="2" y="18"/>
                        </a:lnTo>
                        <a:lnTo>
                          <a:pt x="0" y="16"/>
                        </a:lnTo>
                        <a:lnTo>
                          <a:pt x="0" y="12"/>
                        </a:lnTo>
                        <a:lnTo>
                          <a:pt x="0" y="10"/>
                        </a:lnTo>
                        <a:lnTo>
                          <a:pt x="4" y="8"/>
                        </a:lnTo>
                        <a:lnTo>
                          <a:pt x="12" y="6"/>
                        </a:lnTo>
                        <a:lnTo>
                          <a:pt x="12" y="2"/>
                        </a:lnTo>
                        <a:lnTo>
                          <a:pt x="14" y="0"/>
                        </a:lnTo>
                        <a:lnTo>
                          <a:pt x="20" y="0"/>
                        </a:lnTo>
                        <a:lnTo>
                          <a:pt x="40" y="2"/>
                        </a:lnTo>
                        <a:lnTo>
                          <a:pt x="60" y="4"/>
                        </a:lnTo>
                        <a:lnTo>
                          <a:pt x="80" y="8"/>
                        </a:lnTo>
                        <a:lnTo>
                          <a:pt x="102" y="10"/>
                        </a:lnTo>
                        <a:lnTo>
                          <a:pt x="124" y="16"/>
                        </a:lnTo>
                        <a:lnTo>
                          <a:pt x="136" y="18"/>
                        </a:lnTo>
                        <a:lnTo>
                          <a:pt x="150" y="20"/>
                        </a:lnTo>
                        <a:lnTo>
                          <a:pt x="152" y="20"/>
                        </a:lnTo>
                        <a:lnTo>
                          <a:pt x="154" y="22"/>
                        </a:lnTo>
                        <a:lnTo>
                          <a:pt x="160" y="26"/>
                        </a:lnTo>
                        <a:lnTo>
                          <a:pt x="174" y="3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71" name="iŝḷíḋè"/>
                  <p:cNvSpPr/>
                  <p:nvPr/>
                </p:nvSpPr>
                <p:spPr bwMode="auto">
                  <a:xfrm>
                    <a:off x="4221160" y="2311097"/>
                    <a:ext cx="312628" cy="271804"/>
                  </a:xfrm>
                  <a:custGeom>
                    <a:avLst/>
                    <a:gdLst>
                      <a:gd name="T0" fmla="*/ 2147483647 w 178"/>
                      <a:gd name="T1" fmla="*/ 2147483647 h 162"/>
                      <a:gd name="T2" fmla="*/ 2147483647 w 178"/>
                      <a:gd name="T3" fmla="*/ 2147483647 h 162"/>
                      <a:gd name="T4" fmla="*/ 2147483647 w 178"/>
                      <a:gd name="T5" fmla="*/ 2147483647 h 162"/>
                      <a:gd name="T6" fmla="*/ 2147483647 w 178"/>
                      <a:gd name="T7" fmla="*/ 2147483647 h 162"/>
                      <a:gd name="T8" fmla="*/ 2147483647 w 178"/>
                      <a:gd name="T9" fmla="*/ 2147483647 h 162"/>
                      <a:gd name="T10" fmla="*/ 2147483647 w 178"/>
                      <a:gd name="T11" fmla="*/ 2147483647 h 162"/>
                      <a:gd name="T12" fmla="*/ 2147483647 w 178"/>
                      <a:gd name="T13" fmla="*/ 2147483647 h 162"/>
                      <a:gd name="T14" fmla="*/ 2147483647 w 178"/>
                      <a:gd name="T15" fmla="*/ 2147483647 h 162"/>
                      <a:gd name="T16" fmla="*/ 2147483647 w 178"/>
                      <a:gd name="T17" fmla="*/ 2147483647 h 162"/>
                      <a:gd name="T18" fmla="*/ 2147483647 w 178"/>
                      <a:gd name="T19" fmla="*/ 2147483647 h 162"/>
                      <a:gd name="T20" fmla="*/ 2147483647 w 178"/>
                      <a:gd name="T21" fmla="*/ 2147483647 h 162"/>
                      <a:gd name="T22" fmla="*/ 2147483647 w 178"/>
                      <a:gd name="T23" fmla="*/ 2147483647 h 162"/>
                      <a:gd name="T24" fmla="*/ 2147483647 w 178"/>
                      <a:gd name="T25" fmla="*/ 2147483647 h 162"/>
                      <a:gd name="T26" fmla="*/ 2147483647 w 178"/>
                      <a:gd name="T27" fmla="*/ 2147483647 h 162"/>
                      <a:gd name="T28" fmla="*/ 2147483647 w 178"/>
                      <a:gd name="T29" fmla="*/ 2147483647 h 162"/>
                      <a:gd name="T30" fmla="*/ 2147483647 w 178"/>
                      <a:gd name="T31" fmla="*/ 2147483647 h 162"/>
                      <a:gd name="T32" fmla="*/ 2147483647 w 178"/>
                      <a:gd name="T33" fmla="*/ 2147483647 h 162"/>
                      <a:gd name="T34" fmla="*/ 2147483647 w 178"/>
                      <a:gd name="T35" fmla="*/ 2147483647 h 162"/>
                      <a:gd name="T36" fmla="*/ 2147483647 w 178"/>
                      <a:gd name="T37" fmla="*/ 2147483647 h 162"/>
                      <a:gd name="T38" fmla="*/ 2147483647 w 178"/>
                      <a:gd name="T39" fmla="*/ 2147483647 h 162"/>
                      <a:gd name="T40" fmla="*/ 2147483647 w 178"/>
                      <a:gd name="T41" fmla="*/ 2147483647 h 162"/>
                      <a:gd name="T42" fmla="*/ 2147483647 w 178"/>
                      <a:gd name="T43" fmla="*/ 2147483647 h 162"/>
                      <a:gd name="T44" fmla="*/ 2147483647 w 178"/>
                      <a:gd name="T45" fmla="*/ 2147483647 h 162"/>
                      <a:gd name="T46" fmla="*/ 2147483647 w 178"/>
                      <a:gd name="T47" fmla="*/ 2147483647 h 162"/>
                      <a:gd name="T48" fmla="*/ 2147483647 w 178"/>
                      <a:gd name="T49" fmla="*/ 2147483647 h 162"/>
                      <a:gd name="T50" fmla="*/ 2147483647 w 178"/>
                      <a:gd name="T51" fmla="*/ 2147483647 h 162"/>
                      <a:gd name="T52" fmla="*/ 2147483647 w 178"/>
                      <a:gd name="T53" fmla="*/ 2147483647 h 162"/>
                      <a:gd name="T54" fmla="*/ 2147483647 w 178"/>
                      <a:gd name="T55" fmla="*/ 2147483647 h 162"/>
                      <a:gd name="T56" fmla="*/ 2147483647 w 178"/>
                      <a:gd name="T57" fmla="*/ 2147483647 h 162"/>
                      <a:gd name="T58" fmla="*/ 2147483647 w 178"/>
                      <a:gd name="T59" fmla="*/ 2147483647 h 162"/>
                      <a:gd name="T60" fmla="*/ 2147483647 w 178"/>
                      <a:gd name="T61" fmla="*/ 2147483647 h 162"/>
                      <a:gd name="T62" fmla="*/ 2147483647 w 178"/>
                      <a:gd name="T63" fmla="*/ 0 h 162"/>
                      <a:gd name="T64" fmla="*/ 2147483647 w 178"/>
                      <a:gd name="T65" fmla="*/ 2147483647 h 162"/>
                      <a:gd name="T66" fmla="*/ 2147483647 w 178"/>
                      <a:gd name="T67" fmla="*/ 2147483647 h 162"/>
                      <a:gd name="T68" fmla="*/ 2147483647 w 178"/>
                      <a:gd name="T69" fmla="*/ 2147483647 h 162"/>
                      <a:gd name="T70" fmla="*/ 2147483647 w 178"/>
                      <a:gd name="T71" fmla="*/ 2147483647 h 162"/>
                      <a:gd name="T72" fmla="*/ 2147483647 w 178"/>
                      <a:gd name="T73" fmla="*/ 2147483647 h 162"/>
                      <a:gd name="T74" fmla="*/ 2147483647 w 178"/>
                      <a:gd name="T75" fmla="*/ 2147483647 h 162"/>
                      <a:gd name="T76" fmla="*/ 2147483647 w 178"/>
                      <a:gd name="T77" fmla="*/ 2147483647 h 162"/>
                      <a:gd name="T78" fmla="*/ 2147483647 w 178"/>
                      <a:gd name="T79" fmla="*/ 2147483647 h 162"/>
                      <a:gd name="T80" fmla="*/ 2147483647 w 178"/>
                      <a:gd name="T81" fmla="*/ 2147483647 h 162"/>
                      <a:gd name="T82" fmla="*/ 2147483647 w 178"/>
                      <a:gd name="T83" fmla="*/ 2147483647 h 162"/>
                      <a:gd name="T84" fmla="*/ 2147483647 w 178"/>
                      <a:gd name="T85" fmla="*/ 2147483647 h 162"/>
                      <a:gd name="T86" fmla="*/ 2147483647 w 178"/>
                      <a:gd name="T87" fmla="*/ 2147483647 h 162"/>
                      <a:gd name="T88" fmla="*/ 2147483647 w 178"/>
                      <a:gd name="T89" fmla="*/ 2147483647 h 162"/>
                      <a:gd name="T90" fmla="*/ 2147483647 w 178"/>
                      <a:gd name="T91" fmla="*/ 2147483647 h 162"/>
                      <a:gd name="T92" fmla="*/ 2147483647 w 178"/>
                      <a:gd name="T93" fmla="*/ 2147483647 h 162"/>
                      <a:gd name="T94" fmla="*/ 2147483647 w 178"/>
                      <a:gd name="T95" fmla="*/ 2147483647 h 162"/>
                      <a:gd name="T96" fmla="*/ 2147483647 w 178"/>
                      <a:gd name="T97" fmla="*/ 2147483647 h 162"/>
                      <a:gd name="T98" fmla="*/ 2147483647 w 178"/>
                      <a:gd name="T99" fmla="*/ 2147483647 h 162"/>
                      <a:gd name="T100" fmla="*/ 2147483647 w 178"/>
                      <a:gd name="T101" fmla="*/ 2147483647 h 162"/>
                      <a:gd name="T102" fmla="*/ 2147483647 w 178"/>
                      <a:gd name="T103" fmla="*/ 2147483647 h 162"/>
                      <a:gd name="T104" fmla="*/ 2147483647 w 178"/>
                      <a:gd name="T105" fmla="*/ 2147483647 h 162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w 178"/>
                      <a:gd name="T160" fmla="*/ 0 h 162"/>
                      <a:gd name="T161" fmla="*/ 178 w 178"/>
                      <a:gd name="T162" fmla="*/ 162 h 162"/>
                    </a:gdLst>
                    <a:ahLst/>
                    <a:cxnLst>
                      <a:cxn ang="T106">
                        <a:pos x="T0" y="T1"/>
                      </a:cxn>
                      <a:cxn ang="T107">
                        <a:pos x="T2" y="T3"/>
                      </a:cxn>
                      <a:cxn ang="T108">
                        <a:pos x="T4" y="T5"/>
                      </a:cxn>
                      <a:cxn ang="T109">
                        <a:pos x="T6" y="T7"/>
                      </a:cxn>
                      <a:cxn ang="T110">
                        <a:pos x="T8" y="T9"/>
                      </a:cxn>
                      <a:cxn ang="T111">
                        <a:pos x="T10" y="T11"/>
                      </a:cxn>
                      <a:cxn ang="T112">
                        <a:pos x="T12" y="T13"/>
                      </a:cxn>
                      <a:cxn ang="T113">
                        <a:pos x="T14" y="T15"/>
                      </a:cxn>
                      <a:cxn ang="T114">
                        <a:pos x="T16" y="T17"/>
                      </a:cxn>
                      <a:cxn ang="T115">
                        <a:pos x="T18" y="T19"/>
                      </a:cxn>
                      <a:cxn ang="T116">
                        <a:pos x="T20" y="T21"/>
                      </a:cxn>
                      <a:cxn ang="T117">
                        <a:pos x="T22" y="T23"/>
                      </a:cxn>
                      <a:cxn ang="T118">
                        <a:pos x="T24" y="T25"/>
                      </a:cxn>
                      <a:cxn ang="T119">
                        <a:pos x="T26" y="T27"/>
                      </a:cxn>
                      <a:cxn ang="T120">
                        <a:pos x="T28" y="T29"/>
                      </a:cxn>
                      <a:cxn ang="T121">
                        <a:pos x="T30" y="T31"/>
                      </a:cxn>
                      <a:cxn ang="T122">
                        <a:pos x="T32" y="T33"/>
                      </a:cxn>
                      <a:cxn ang="T123">
                        <a:pos x="T34" y="T35"/>
                      </a:cxn>
                      <a:cxn ang="T124">
                        <a:pos x="T36" y="T37"/>
                      </a:cxn>
                      <a:cxn ang="T125">
                        <a:pos x="T38" y="T39"/>
                      </a:cxn>
                      <a:cxn ang="T126">
                        <a:pos x="T40" y="T41"/>
                      </a:cxn>
                      <a:cxn ang="T127">
                        <a:pos x="T42" y="T43"/>
                      </a:cxn>
                      <a:cxn ang="T128">
                        <a:pos x="T44" y="T45"/>
                      </a:cxn>
                      <a:cxn ang="T129">
                        <a:pos x="T46" y="T47"/>
                      </a:cxn>
                      <a:cxn ang="T130">
                        <a:pos x="T48" y="T49"/>
                      </a:cxn>
                      <a:cxn ang="T131">
                        <a:pos x="T50" y="T51"/>
                      </a:cxn>
                      <a:cxn ang="T132">
                        <a:pos x="T52" y="T53"/>
                      </a:cxn>
                      <a:cxn ang="T133">
                        <a:pos x="T54" y="T55"/>
                      </a:cxn>
                      <a:cxn ang="T134">
                        <a:pos x="T56" y="T57"/>
                      </a:cxn>
                      <a:cxn ang="T135">
                        <a:pos x="T58" y="T59"/>
                      </a:cxn>
                      <a:cxn ang="T136">
                        <a:pos x="T60" y="T61"/>
                      </a:cxn>
                      <a:cxn ang="T137">
                        <a:pos x="T62" y="T63"/>
                      </a:cxn>
                      <a:cxn ang="T138">
                        <a:pos x="T64" y="T65"/>
                      </a:cxn>
                      <a:cxn ang="T139">
                        <a:pos x="T66" y="T67"/>
                      </a:cxn>
                      <a:cxn ang="T140">
                        <a:pos x="T68" y="T69"/>
                      </a:cxn>
                      <a:cxn ang="T141">
                        <a:pos x="T70" y="T71"/>
                      </a:cxn>
                      <a:cxn ang="T142">
                        <a:pos x="T72" y="T73"/>
                      </a:cxn>
                      <a:cxn ang="T143">
                        <a:pos x="T74" y="T75"/>
                      </a:cxn>
                      <a:cxn ang="T144">
                        <a:pos x="T76" y="T77"/>
                      </a:cxn>
                      <a:cxn ang="T145">
                        <a:pos x="T78" y="T79"/>
                      </a:cxn>
                      <a:cxn ang="T146">
                        <a:pos x="T80" y="T81"/>
                      </a:cxn>
                      <a:cxn ang="T147">
                        <a:pos x="T82" y="T83"/>
                      </a:cxn>
                      <a:cxn ang="T148">
                        <a:pos x="T84" y="T85"/>
                      </a:cxn>
                      <a:cxn ang="T149">
                        <a:pos x="T86" y="T87"/>
                      </a:cxn>
                      <a:cxn ang="T150">
                        <a:pos x="T88" y="T89"/>
                      </a:cxn>
                      <a:cxn ang="T151">
                        <a:pos x="T90" y="T91"/>
                      </a:cxn>
                      <a:cxn ang="T152">
                        <a:pos x="T92" y="T93"/>
                      </a:cxn>
                      <a:cxn ang="T153">
                        <a:pos x="T94" y="T95"/>
                      </a:cxn>
                      <a:cxn ang="T154">
                        <a:pos x="T96" y="T97"/>
                      </a:cxn>
                      <a:cxn ang="T155">
                        <a:pos x="T98" y="T99"/>
                      </a:cxn>
                      <a:cxn ang="T156">
                        <a:pos x="T100" y="T101"/>
                      </a:cxn>
                      <a:cxn ang="T157">
                        <a:pos x="T102" y="T103"/>
                      </a:cxn>
                      <a:cxn ang="T158">
                        <a:pos x="T104" y="T105"/>
                      </a:cxn>
                    </a:cxnLst>
                    <a:rect l="T159" t="T160" r="T161" b="T162"/>
                    <a:pathLst>
                      <a:path w="178" h="162">
                        <a:moveTo>
                          <a:pt x="178" y="128"/>
                        </a:moveTo>
                        <a:lnTo>
                          <a:pt x="174" y="128"/>
                        </a:lnTo>
                        <a:lnTo>
                          <a:pt x="168" y="132"/>
                        </a:lnTo>
                        <a:lnTo>
                          <a:pt x="162" y="136"/>
                        </a:lnTo>
                        <a:lnTo>
                          <a:pt x="158" y="140"/>
                        </a:lnTo>
                        <a:lnTo>
                          <a:pt x="154" y="142"/>
                        </a:lnTo>
                        <a:lnTo>
                          <a:pt x="146" y="140"/>
                        </a:lnTo>
                        <a:lnTo>
                          <a:pt x="138" y="138"/>
                        </a:lnTo>
                        <a:lnTo>
                          <a:pt x="132" y="134"/>
                        </a:lnTo>
                        <a:lnTo>
                          <a:pt x="126" y="134"/>
                        </a:lnTo>
                        <a:lnTo>
                          <a:pt x="120" y="134"/>
                        </a:lnTo>
                        <a:lnTo>
                          <a:pt x="114" y="138"/>
                        </a:lnTo>
                        <a:lnTo>
                          <a:pt x="110" y="142"/>
                        </a:lnTo>
                        <a:lnTo>
                          <a:pt x="110" y="150"/>
                        </a:lnTo>
                        <a:lnTo>
                          <a:pt x="110" y="162"/>
                        </a:lnTo>
                        <a:lnTo>
                          <a:pt x="96" y="156"/>
                        </a:lnTo>
                        <a:lnTo>
                          <a:pt x="90" y="152"/>
                        </a:lnTo>
                        <a:lnTo>
                          <a:pt x="88" y="150"/>
                        </a:lnTo>
                        <a:lnTo>
                          <a:pt x="86" y="150"/>
                        </a:lnTo>
                        <a:lnTo>
                          <a:pt x="72" y="148"/>
                        </a:lnTo>
                        <a:lnTo>
                          <a:pt x="60" y="146"/>
                        </a:lnTo>
                        <a:lnTo>
                          <a:pt x="38" y="140"/>
                        </a:lnTo>
                        <a:lnTo>
                          <a:pt x="42" y="138"/>
                        </a:lnTo>
                        <a:lnTo>
                          <a:pt x="44" y="136"/>
                        </a:lnTo>
                        <a:lnTo>
                          <a:pt x="46" y="126"/>
                        </a:lnTo>
                        <a:lnTo>
                          <a:pt x="48" y="114"/>
                        </a:lnTo>
                        <a:lnTo>
                          <a:pt x="48" y="106"/>
                        </a:lnTo>
                        <a:lnTo>
                          <a:pt x="48" y="92"/>
                        </a:lnTo>
                        <a:lnTo>
                          <a:pt x="44" y="80"/>
                        </a:lnTo>
                        <a:lnTo>
                          <a:pt x="38" y="68"/>
                        </a:lnTo>
                        <a:lnTo>
                          <a:pt x="34" y="64"/>
                        </a:lnTo>
                        <a:lnTo>
                          <a:pt x="30" y="62"/>
                        </a:lnTo>
                        <a:lnTo>
                          <a:pt x="12" y="60"/>
                        </a:lnTo>
                        <a:lnTo>
                          <a:pt x="8" y="58"/>
                        </a:lnTo>
                        <a:lnTo>
                          <a:pt x="4" y="54"/>
                        </a:lnTo>
                        <a:lnTo>
                          <a:pt x="2" y="50"/>
                        </a:lnTo>
                        <a:lnTo>
                          <a:pt x="0" y="44"/>
                        </a:lnTo>
                        <a:lnTo>
                          <a:pt x="6" y="42"/>
                        </a:lnTo>
                        <a:lnTo>
                          <a:pt x="12" y="40"/>
                        </a:lnTo>
                        <a:lnTo>
                          <a:pt x="16" y="36"/>
                        </a:lnTo>
                        <a:lnTo>
                          <a:pt x="20" y="36"/>
                        </a:lnTo>
                        <a:lnTo>
                          <a:pt x="24" y="36"/>
                        </a:lnTo>
                        <a:lnTo>
                          <a:pt x="28" y="38"/>
                        </a:lnTo>
                        <a:lnTo>
                          <a:pt x="32" y="40"/>
                        </a:lnTo>
                        <a:lnTo>
                          <a:pt x="38" y="42"/>
                        </a:lnTo>
                        <a:lnTo>
                          <a:pt x="42" y="42"/>
                        </a:lnTo>
                        <a:lnTo>
                          <a:pt x="44" y="40"/>
                        </a:lnTo>
                        <a:lnTo>
                          <a:pt x="44" y="36"/>
                        </a:lnTo>
                        <a:lnTo>
                          <a:pt x="44" y="34"/>
                        </a:lnTo>
                        <a:lnTo>
                          <a:pt x="40" y="32"/>
                        </a:lnTo>
                        <a:lnTo>
                          <a:pt x="40" y="26"/>
                        </a:lnTo>
                        <a:lnTo>
                          <a:pt x="46" y="26"/>
                        </a:lnTo>
                        <a:lnTo>
                          <a:pt x="50" y="28"/>
                        </a:lnTo>
                        <a:lnTo>
                          <a:pt x="56" y="30"/>
                        </a:lnTo>
                        <a:lnTo>
                          <a:pt x="62" y="30"/>
                        </a:lnTo>
                        <a:lnTo>
                          <a:pt x="66" y="30"/>
                        </a:lnTo>
                        <a:lnTo>
                          <a:pt x="66" y="28"/>
                        </a:lnTo>
                        <a:lnTo>
                          <a:pt x="68" y="22"/>
                        </a:lnTo>
                        <a:lnTo>
                          <a:pt x="72" y="18"/>
                        </a:lnTo>
                        <a:lnTo>
                          <a:pt x="80" y="14"/>
                        </a:lnTo>
                        <a:lnTo>
                          <a:pt x="86" y="10"/>
                        </a:lnTo>
                        <a:lnTo>
                          <a:pt x="86" y="6"/>
                        </a:lnTo>
                        <a:lnTo>
                          <a:pt x="88" y="2"/>
                        </a:lnTo>
                        <a:lnTo>
                          <a:pt x="98" y="0"/>
                        </a:lnTo>
                        <a:lnTo>
                          <a:pt x="100" y="4"/>
                        </a:lnTo>
                        <a:lnTo>
                          <a:pt x="106" y="8"/>
                        </a:lnTo>
                        <a:lnTo>
                          <a:pt x="112" y="10"/>
                        </a:lnTo>
                        <a:lnTo>
                          <a:pt x="120" y="12"/>
                        </a:lnTo>
                        <a:lnTo>
                          <a:pt x="120" y="16"/>
                        </a:lnTo>
                        <a:lnTo>
                          <a:pt x="122" y="18"/>
                        </a:lnTo>
                        <a:lnTo>
                          <a:pt x="126" y="20"/>
                        </a:lnTo>
                        <a:lnTo>
                          <a:pt x="130" y="20"/>
                        </a:lnTo>
                        <a:lnTo>
                          <a:pt x="130" y="22"/>
                        </a:lnTo>
                        <a:lnTo>
                          <a:pt x="132" y="22"/>
                        </a:lnTo>
                        <a:lnTo>
                          <a:pt x="136" y="26"/>
                        </a:lnTo>
                        <a:lnTo>
                          <a:pt x="140" y="28"/>
                        </a:lnTo>
                        <a:lnTo>
                          <a:pt x="150" y="28"/>
                        </a:lnTo>
                        <a:lnTo>
                          <a:pt x="154" y="30"/>
                        </a:lnTo>
                        <a:lnTo>
                          <a:pt x="160" y="32"/>
                        </a:lnTo>
                        <a:lnTo>
                          <a:pt x="168" y="34"/>
                        </a:lnTo>
                        <a:lnTo>
                          <a:pt x="176" y="36"/>
                        </a:lnTo>
                        <a:lnTo>
                          <a:pt x="174" y="44"/>
                        </a:lnTo>
                        <a:lnTo>
                          <a:pt x="172" y="54"/>
                        </a:lnTo>
                        <a:lnTo>
                          <a:pt x="168" y="60"/>
                        </a:lnTo>
                        <a:lnTo>
                          <a:pt x="166" y="62"/>
                        </a:lnTo>
                        <a:lnTo>
                          <a:pt x="164" y="64"/>
                        </a:lnTo>
                        <a:lnTo>
                          <a:pt x="162" y="68"/>
                        </a:lnTo>
                        <a:lnTo>
                          <a:pt x="158" y="70"/>
                        </a:lnTo>
                        <a:lnTo>
                          <a:pt x="154" y="74"/>
                        </a:lnTo>
                        <a:lnTo>
                          <a:pt x="150" y="82"/>
                        </a:lnTo>
                        <a:lnTo>
                          <a:pt x="150" y="88"/>
                        </a:lnTo>
                        <a:lnTo>
                          <a:pt x="154" y="88"/>
                        </a:lnTo>
                        <a:lnTo>
                          <a:pt x="154" y="86"/>
                        </a:lnTo>
                        <a:lnTo>
                          <a:pt x="154" y="84"/>
                        </a:lnTo>
                        <a:lnTo>
                          <a:pt x="158" y="86"/>
                        </a:lnTo>
                        <a:lnTo>
                          <a:pt x="160" y="84"/>
                        </a:lnTo>
                        <a:lnTo>
                          <a:pt x="162" y="94"/>
                        </a:lnTo>
                        <a:lnTo>
                          <a:pt x="162" y="96"/>
                        </a:lnTo>
                        <a:lnTo>
                          <a:pt x="164" y="98"/>
                        </a:lnTo>
                        <a:lnTo>
                          <a:pt x="166" y="100"/>
                        </a:lnTo>
                        <a:lnTo>
                          <a:pt x="166" y="102"/>
                        </a:lnTo>
                        <a:lnTo>
                          <a:pt x="158" y="108"/>
                        </a:lnTo>
                        <a:lnTo>
                          <a:pt x="166" y="118"/>
                        </a:lnTo>
                        <a:lnTo>
                          <a:pt x="170" y="124"/>
                        </a:lnTo>
                        <a:lnTo>
                          <a:pt x="176" y="128"/>
                        </a:lnTo>
                        <a:lnTo>
                          <a:pt x="178" y="12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72" name="íṥḻïde"/>
                  <p:cNvSpPr/>
                  <p:nvPr/>
                </p:nvSpPr>
                <p:spPr bwMode="auto">
                  <a:xfrm>
                    <a:off x="4390558" y="2302692"/>
                    <a:ext cx="96405" cy="56043"/>
                  </a:xfrm>
                  <a:custGeom>
                    <a:avLst/>
                    <a:gdLst>
                      <a:gd name="T0" fmla="*/ 2147483647 w 54"/>
                      <a:gd name="T1" fmla="*/ 2147483647 h 34"/>
                      <a:gd name="T2" fmla="*/ 2147483647 w 54"/>
                      <a:gd name="T3" fmla="*/ 2147483647 h 34"/>
                      <a:gd name="T4" fmla="*/ 2147483647 w 54"/>
                      <a:gd name="T5" fmla="*/ 2147483647 h 34"/>
                      <a:gd name="T6" fmla="*/ 2147483647 w 54"/>
                      <a:gd name="T7" fmla="*/ 2147483647 h 34"/>
                      <a:gd name="T8" fmla="*/ 2147483647 w 54"/>
                      <a:gd name="T9" fmla="*/ 2147483647 h 34"/>
                      <a:gd name="T10" fmla="*/ 2147483647 w 54"/>
                      <a:gd name="T11" fmla="*/ 2147483647 h 34"/>
                      <a:gd name="T12" fmla="*/ 2147483647 w 54"/>
                      <a:gd name="T13" fmla="*/ 2147483647 h 34"/>
                      <a:gd name="T14" fmla="*/ 2147483647 w 54"/>
                      <a:gd name="T15" fmla="*/ 2147483647 h 34"/>
                      <a:gd name="T16" fmla="*/ 2147483647 w 54"/>
                      <a:gd name="T17" fmla="*/ 2147483647 h 34"/>
                      <a:gd name="T18" fmla="*/ 2147483647 w 54"/>
                      <a:gd name="T19" fmla="*/ 2147483647 h 34"/>
                      <a:gd name="T20" fmla="*/ 2147483647 w 54"/>
                      <a:gd name="T21" fmla="*/ 2147483647 h 34"/>
                      <a:gd name="T22" fmla="*/ 2147483647 w 54"/>
                      <a:gd name="T23" fmla="*/ 0 h 34"/>
                      <a:gd name="T24" fmla="*/ 2147483647 w 54"/>
                      <a:gd name="T25" fmla="*/ 2147483647 h 34"/>
                      <a:gd name="T26" fmla="*/ 2147483647 w 54"/>
                      <a:gd name="T27" fmla="*/ 2147483647 h 34"/>
                      <a:gd name="T28" fmla="*/ 2147483647 w 54"/>
                      <a:gd name="T29" fmla="*/ 0 h 34"/>
                      <a:gd name="T30" fmla="*/ 0 w 54"/>
                      <a:gd name="T31" fmla="*/ 2147483647 h 34"/>
                      <a:gd name="T32" fmla="*/ 2147483647 w 54"/>
                      <a:gd name="T33" fmla="*/ 2147483647 h 34"/>
                      <a:gd name="T34" fmla="*/ 2147483647 w 54"/>
                      <a:gd name="T35" fmla="*/ 2147483647 h 34"/>
                      <a:gd name="T36" fmla="*/ 2147483647 w 54"/>
                      <a:gd name="T37" fmla="*/ 2147483647 h 34"/>
                      <a:gd name="T38" fmla="*/ 2147483647 w 54"/>
                      <a:gd name="T39" fmla="*/ 2147483647 h 34"/>
                      <a:gd name="T40" fmla="*/ 2147483647 w 54"/>
                      <a:gd name="T41" fmla="*/ 2147483647 h 34"/>
                      <a:gd name="T42" fmla="*/ 2147483647 w 54"/>
                      <a:gd name="T43" fmla="*/ 2147483647 h 34"/>
                      <a:gd name="T44" fmla="*/ 2147483647 w 54"/>
                      <a:gd name="T45" fmla="*/ 2147483647 h 34"/>
                      <a:gd name="T46" fmla="*/ 2147483647 w 54"/>
                      <a:gd name="T47" fmla="*/ 2147483647 h 34"/>
                      <a:gd name="T48" fmla="*/ 2147483647 w 54"/>
                      <a:gd name="T49" fmla="*/ 2147483647 h 34"/>
                      <a:gd name="T50" fmla="*/ 2147483647 w 54"/>
                      <a:gd name="T51" fmla="*/ 2147483647 h 34"/>
                      <a:gd name="T52" fmla="*/ 2147483647 w 54"/>
                      <a:gd name="T53" fmla="*/ 2147483647 h 34"/>
                      <a:gd name="T54" fmla="*/ 2147483647 w 54"/>
                      <a:gd name="T55" fmla="*/ 2147483647 h 34"/>
                      <a:gd name="T56" fmla="*/ 2147483647 w 54"/>
                      <a:gd name="T57" fmla="*/ 2147483647 h 34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w 54"/>
                      <a:gd name="T88" fmla="*/ 0 h 34"/>
                      <a:gd name="T89" fmla="*/ 54 w 54"/>
                      <a:gd name="T90" fmla="*/ 34 h 34"/>
                    </a:gdLst>
                    <a:ahLst/>
                    <a:cxnLst>
                      <a:cxn ang="T58">
                        <a:pos x="T0" y="T1"/>
                      </a:cxn>
                      <a:cxn ang="T59">
                        <a:pos x="T2" y="T3"/>
                      </a:cxn>
                      <a:cxn ang="T60">
                        <a:pos x="T4" y="T5"/>
                      </a:cxn>
                      <a:cxn ang="T61">
                        <a:pos x="T6" y="T7"/>
                      </a:cxn>
                      <a:cxn ang="T62">
                        <a:pos x="T8" y="T9"/>
                      </a:cxn>
                      <a:cxn ang="T63">
                        <a:pos x="T10" y="T11"/>
                      </a:cxn>
                      <a:cxn ang="T64">
                        <a:pos x="T12" y="T13"/>
                      </a:cxn>
                      <a:cxn ang="T65">
                        <a:pos x="T14" y="T15"/>
                      </a:cxn>
                      <a:cxn ang="T66">
                        <a:pos x="T16" y="T17"/>
                      </a:cxn>
                      <a:cxn ang="T67">
                        <a:pos x="T18" y="T19"/>
                      </a:cxn>
                      <a:cxn ang="T68">
                        <a:pos x="T20" y="T21"/>
                      </a:cxn>
                      <a:cxn ang="T69">
                        <a:pos x="T22" y="T23"/>
                      </a:cxn>
                      <a:cxn ang="T70">
                        <a:pos x="T24" y="T25"/>
                      </a:cxn>
                      <a:cxn ang="T71">
                        <a:pos x="T26" y="T27"/>
                      </a:cxn>
                      <a:cxn ang="T72">
                        <a:pos x="T28" y="T29"/>
                      </a:cxn>
                      <a:cxn ang="T73">
                        <a:pos x="T30" y="T31"/>
                      </a:cxn>
                      <a:cxn ang="T74">
                        <a:pos x="T32" y="T33"/>
                      </a:cxn>
                      <a:cxn ang="T75">
                        <a:pos x="T34" y="T35"/>
                      </a:cxn>
                      <a:cxn ang="T76">
                        <a:pos x="T36" y="T37"/>
                      </a:cxn>
                      <a:cxn ang="T77">
                        <a:pos x="T38" y="T39"/>
                      </a:cxn>
                      <a:cxn ang="T78">
                        <a:pos x="T40" y="T41"/>
                      </a:cxn>
                      <a:cxn ang="T79">
                        <a:pos x="T42" y="T43"/>
                      </a:cxn>
                      <a:cxn ang="T80">
                        <a:pos x="T44" y="T45"/>
                      </a:cxn>
                      <a:cxn ang="T81">
                        <a:pos x="T46" y="T47"/>
                      </a:cxn>
                      <a:cxn ang="T82">
                        <a:pos x="T48" y="T49"/>
                      </a:cxn>
                      <a:cxn ang="T83">
                        <a:pos x="T50" y="T51"/>
                      </a:cxn>
                      <a:cxn ang="T84">
                        <a:pos x="T52" y="T53"/>
                      </a:cxn>
                      <a:cxn ang="T85">
                        <a:pos x="T54" y="T55"/>
                      </a:cxn>
                      <a:cxn ang="T86">
                        <a:pos x="T56" y="T57"/>
                      </a:cxn>
                    </a:cxnLst>
                    <a:rect l="T87" t="T88" r="T89" b="T90"/>
                    <a:pathLst>
                      <a:path w="54" h="34">
                        <a:moveTo>
                          <a:pt x="46" y="34"/>
                        </a:moveTo>
                        <a:lnTo>
                          <a:pt x="46" y="32"/>
                        </a:lnTo>
                        <a:lnTo>
                          <a:pt x="46" y="30"/>
                        </a:lnTo>
                        <a:lnTo>
                          <a:pt x="44" y="28"/>
                        </a:lnTo>
                        <a:lnTo>
                          <a:pt x="46" y="26"/>
                        </a:lnTo>
                        <a:lnTo>
                          <a:pt x="48" y="22"/>
                        </a:lnTo>
                        <a:lnTo>
                          <a:pt x="52" y="20"/>
                        </a:lnTo>
                        <a:lnTo>
                          <a:pt x="54" y="16"/>
                        </a:lnTo>
                        <a:lnTo>
                          <a:pt x="52" y="12"/>
                        </a:lnTo>
                        <a:lnTo>
                          <a:pt x="50" y="10"/>
                        </a:lnTo>
                        <a:lnTo>
                          <a:pt x="44" y="6"/>
                        </a:lnTo>
                        <a:lnTo>
                          <a:pt x="30" y="0"/>
                        </a:lnTo>
                        <a:lnTo>
                          <a:pt x="16" y="4"/>
                        </a:lnTo>
                        <a:lnTo>
                          <a:pt x="12" y="2"/>
                        </a:lnTo>
                        <a:lnTo>
                          <a:pt x="10" y="0"/>
                        </a:lnTo>
                        <a:lnTo>
                          <a:pt x="0" y="6"/>
                        </a:lnTo>
                        <a:lnTo>
                          <a:pt x="2" y="10"/>
                        </a:lnTo>
                        <a:lnTo>
                          <a:pt x="8" y="14"/>
                        </a:lnTo>
                        <a:lnTo>
                          <a:pt x="14" y="16"/>
                        </a:lnTo>
                        <a:lnTo>
                          <a:pt x="22" y="18"/>
                        </a:lnTo>
                        <a:lnTo>
                          <a:pt x="22" y="22"/>
                        </a:lnTo>
                        <a:lnTo>
                          <a:pt x="24" y="24"/>
                        </a:lnTo>
                        <a:lnTo>
                          <a:pt x="28" y="26"/>
                        </a:lnTo>
                        <a:lnTo>
                          <a:pt x="32" y="26"/>
                        </a:lnTo>
                        <a:lnTo>
                          <a:pt x="32" y="28"/>
                        </a:lnTo>
                        <a:lnTo>
                          <a:pt x="34" y="28"/>
                        </a:lnTo>
                        <a:lnTo>
                          <a:pt x="38" y="32"/>
                        </a:lnTo>
                        <a:lnTo>
                          <a:pt x="42" y="34"/>
                        </a:lnTo>
                        <a:lnTo>
                          <a:pt x="46" y="3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73" name="ïṣľîḍé"/>
                  <p:cNvSpPr/>
                  <p:nvPr/>
                </p:nvSpPr>
                <p:spPr bwMode="auto">
                  <a:xfrm>
                    <a:off x="4411216" y="2229837"/>
                    <a:ext cx="85388" cy="84063"/>
                  </a:xfrm>
                  <a:custGeom>
                    <a:avLst/>
                    <a:gdLst>
                      <a:gd name="T0" fmla="*/ 2147483647 w 50"/>
                      <a:gd name="T1" fmla="*/ 0 h 50"/>
                      <a:gd name="T2" fmla="*/ 2147483647 w 50"/>
                      <a:gd name="T3" fmla="*/ 2147483647 h 50"/>
                      <a:gd name="T4" fmla="*/ 2147483647 w 50"/>
                      <a:gd name="T5" fmla="*/ 2147483647 h 50"/>
                      <a:gd name="T6" fmla="*/ 2147483647 w 50"/>
                      <a:gd name="T7" fmla="*/ 2147483647 h 50"/>
                      <a:gd name="T8" fmla="*/ 2147483647 w 50"/>
                      <a:gd name="T9" fmla="*/ 2147483647 h 50"/>
                      <a:gd name="T10" fmla="*/ 2147483647 w 50"/>
                      <a:gd name="T11" fmla="*/ 2147483647 h 50"/>
                      <a:gd name="T12" fmla="*/ 2147483647 w 50"/>
                      <a:gd name="T13" fmla="*/ 2147483647 h 50"/>
                      <a:gd name="T14" fmla="*/ 2147483647 w 50"/>
                      <a:gd name="T15" fmla="*/ 2147483647 h 50"/>
                      <a:gd name="T16" fmla="*/ 2147483647 w 50"/>
                      <a:gd name="T17" fmla="*/ 2147483647 h 50"/>
                      <a:gd name="T18" fmla="*/ 2147483647 w 50"/>
                      <a:gd name="T19" fmla="*/ 2147483647 h 50"/>
                      <a:gd name="T20" fmla="*/ 2147483647 w 50"/>
                      <a:gd name="T21" fmla="*/ 2147483647 h 50"/>
                      <a:gd name="T22" fmla="*/ 2147483647 w 50"/>
                      <a:gd name="T23" fmla="*/ 2147483647 h 50"/>
                      <a:gd name="T24" fmla="*/ 2147483647 w 50"/>
                      <a:gd name="T25" fmla="*/ 2147483647 h 50"/>
                      <a:gd name="T26" fmla="*/ 2147483647 w 50"/>
                      <a:gd name="T27" fmla="*/ 2147483647 h 50"/>
                      <a:gd name="T28" fmla="*/ 2147483647 w 50"/>
                      <a:gd name="T29" fmla="*/ 2147483647 h 50"/>
                      <a:gd name="T30" fmla="*/ 0 w 50"/>
                      <a:gd name="T31" fmla="*/ 2147483647 h 50"/>
                      <a:gd name="T32" fmla="*/ 2147483647 w 50"/>
                      <a:gd name="T33" fmla="*/ 2147483647 h 50"/>
                      <a:gd name="T34" fmla="*/ 2147483647 w 50"/>
                      <a:gd name="T35" fmla="*/ 2147483647 h 50"/>
                      <a:gd name="T36" fmla="*/ 2147483647 w 50"/>
                      <a:gd name="T37" fmla="*/ 2147483647 h 50"/>
                      <a:gd name="T38" fmla="*/ 2147483647 w 50"/>
                      <a:gd name="T39" fmla="*/ 2147483647 h 50"/>
                      <a:gd name="T40" fmla="*/ 2147483647 w 50"/>
                      <a:gd name="T41" fmla="*/ 2147483647 h 50"/>
                      <a:gd name="T42" fmla="*/ 2147483647 w 50"/>
                      <a:gd name="T43" fmla="*/ 2147483647 h 50"/>
                      <a:gd name="T44" fmla="*/ 2147483647 w 50"/>
                      <a:gd name="T45" fmla="*/ 2147483647 h 50"/>
                      <a:gd name="T46" fmla="*/ 2147483647 w 50"/>
                      <a:gd name="T47" fmla="*/ 2147483647 h 50"/>
                      <a:gd name="T48" fmla="*/ 2147483647 w 50"/>
                      <a:gd name="T49" fmla="*/ 2147483647 h 50"/>
                      <a:gd name="T50" fmla="*/ 2147483647 w 50"/>
                      <a:gd name="T51" fmla="*/ 0 h 50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w 50"/>
                      <a:gd name="T79" fmla="*/ 0 h 50"/>
                      <a:gd name="T80" fmla="*/ 50 w 50"/>
                      <a:gd name="T81" fmla="*/ 50 h 50"/>
                    </a:gdLst>
                    <a:ahLst/>
                    <a:cxnLst>
                      <a:cxn ang="T52">
                        <a:pos x="T0" y="T1"/>
                      </a:cxn>
                      <a:cxn ang="T53">
                        <a:pos x="T2" y="T3"/>
                      </a:cxn>
                      <a:cxn ang="T54">
                        <a:pos x="T4" y="T5"/>
                      </a:cxn>
                      <a:cxn ang="T55">
                        <a:pos x="T6" y="T7"/>
                      </a:cxn>
                      <a:cxn ang="T56">
                        <a:pos x="T8" y="T9"/>
                      </a:cxn>
                      <a:cxn ang="T57">
                        <a:pos x="T10" y="T11"/>
                      </a:cxn>
                      <a:cxn ang="T58">
                        <a:pos x="T12" y="T13"/>
                      </a:cxn>
                      <a:cxn ang="T59">
                        <a:pos x="T14" y="T15"/>
                      </a:cxn>
                      <a:cxn ang="T60">
                        <a:pos x="T16" y="T17"/>
                      </a:cxn>
                      <a:cxn ang="T61">
                        <a:pos x="T18" y="T19"/>
                      </a:cxn>
                      <a:cxn ang="T62">
                        <a:pos x="T20" y="T21"/>
                      </a:cxn>
                      <a:cxn ang="T63">
                        <a:pos x="T22" y="T23"/>
                      </a:cxn>
                      <a:cxn ang="T64">
                        <a:pos x="T24" y="T25"/>
                      </a:cxn>
                      <a:cxn ang="T65">
                        <a:pos x="T26" y="T27"/>
                      </a:cxn>
                      <a:cxn ang="T66">
                        <a:pos x="T28" y="T29"/>
                      </a:cxn>
                      <a:cxn ang="T67">
                        <a:pos x="T30" y="T31"/>
                      </a:cxn>
                      <a:cxn ang="T68">
                        <a:pos x="T32" y="T33"/>
                      </a:cxn>
                      <a:cxn ang="T69">
                        <a:pos x="T34" y="T35"/>
                      </a:cxn>
                      <a:cxn ang="T70">
                        <a:pos x="T36" y="T37"/>
                      </a:cxn>
                      <a:cxn ang="T71">
                        <a:pos x="T38" y="T39"/>
                      </a:cxn>
                      <a:cxn ang="T72">
                        <a:pos x="T40" y="T41"/>
                      </a:cxn>
                      <a:cxn ang="T73">
                        <a:pos x="T42" y="T43"/>
                      </a:cxn>
                      <a:cxn ang="T74">
                        <a:pos x="T44" y="T45"/>
                      </a:cxn>
                      <a:cxn ang="T75">
                        <a:pos x="T46" y="T47"/>
                      </a:cxn>
                      <a:cxn ang="T76">
                        <a:pos x="T48" y="T49"/>
                      </a:cxn>
                      <a:cxn ang="T77">
                        <a:pos x="T50" y="T51"/>
                      </a:cxn>
                    </a:cxnLst>
                    <a:rect l="T78" t="T79" r="T80" b="T81"/>
                    <a:pathLst>
                      <a:path w="50" h="50">
                        <a:moveTo>
                          <a:pt x="50" y="0"/>
                        </a:moveTo>
                        <a:lnTo>
                          <a:pt x="50" y="10"/>
                        </a:lnTo>
                        <a:lnTo>
                          <a:pt x="48" y="18"/>
                        </a:lnTo>
                        <a:lnTo>
                          <a:pt x="48" y="24"/>
                        </a:lnTo>
                        <a:lnTo>
                          <a:pt x="50" y="24"/>
                        </a:lnTo>
                        <a:lnTo>
                          <a:pt x="46" y="30"/>
                        </a:lnTo>
                        <a:lnTo>
                          <a:pt x="44" y="34"/>
                        </a:lnTo>
                        <a:lnTo>
                          <a:pt x="42" y="38"/>
                        </a:lnTo>
                        <a:lnTo>
                          <a:pt x="40" y="44"/>
                        </a:lnTo>
                        <a:lnTo>
                          <a:pt x="38" y="48"/>
                        </a:lnTo>
                        <a:lnTo>
                          <a:pt x="36" y="50"/>
                        </a:lnTo>
                        <a:lnTo>
                          <a:pt x="26" y="46"/>
                        </a:lnTo>
                        <a:lnTo>
                          <a:pt x="20" y="42"/>
                        </a:lnTo>
                        <a:lnTo>
                          <a:pt x="6" y="46"/>
                        </a:lnTo>
                        <a:lnTo>
                          <a:pt x="2" y="44"/>
                        </a:lnTo>
                        <a:lnTo>
                          <a:pt x="0" y="42"/>
                        </a:lnTo>
                        <a:lnTo>
                          <a:pt x="10" y="36"/>
                        </a:lnTo>
                        <a:lnTo>
                          <a:pt x="14" y="30"/>
                        </a:lnTo>
                        <a:lnTo>
                          <a:pt x="18" y="24"/>
                        </a:lnTo>
                        <a:lnTo>
                          <a:pt x="20" y="18"/>
                        </a:lnTo>
                        <a:lnTo>
                          <a:pt x="22" y="14"/>
                        </a:lnTo>
                        <a:lnTo>
                          <a:pt x="28" y="14"/>
                        </a:lnTo>
                        <a:lnTo>
                          <a:pt x="32" y="6"/>
                        </a:lnTo>
                        <a:lnTo>
                          <a:pt x="38" y="4"/>
                        </a:lnTo>
                        <a:lnTo>
                          <a:pt x="42" y="2"/>
                        </a:lnTo>
                        <a:lnTo>
                          <a:pt x="5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74" name="îŝļïdè"/>
                  <p:cNvSpPr/>
                  <p:nvPr/>
                </p:nvSpPr>
                <p:spPr bwMode="auto">
                  <a:xfrm>
                    <a:off x="4526902" y="2114949"/>
                    <a:ext cx="53711" cy="85465"/>
                  </a:xfrm>
                  <a:custGeom>
                    <a:avLst/>
                    <a:gdLst>
                      <a:gd name="T0" fmla="*/ 2147483647 w 32"/>
                      <a:gd name="T1" fmla="*/ 2147483647 h 52"/>
                      <a:gd name="T2" fmla="*/ 2147483647 w 32"/>
                      <a:gd name="T3" fmla="*/ 2147483647 h 52"/>
                      <a:gd name="T4" fmla="*/ 2147483647 w 32"/>
                      <a:gd name="T5" fmla="*/ 2147483647 h 52"/>
                      <a:gd name="T6" fmla="*/ 2147483647 w 32"/>
                      <a:gd name="T7" fmla="*/ 2147483647 h 52"/>
                      <a:gd name="T8" fmla="*/ 2147483647 w 32"/>
                      <a:gd name="T9" fmla="*/ 2147483647 h 52"/>
                      <a:gd name="T10" fmla="*/ 2147483647 w 32"/>
                      <a:gd name="T11" fmla="*/ 2147483647 h 52"/>
                      <a:gd name="T12" fmla="*/ 2147483647 w 32"/>
                      <a:gd name="T13" fmla="*/ 2147483647 h 52"/>
                      <a:gd name="T14" fmla="*/ 2147483647 w 32"/>
                      <a:gd name="T15" fmla="*/ 2147483647 h 52"/>
                      <a:gd name="T16" fmla="*/ 0 w 32"/>
                      <a:gd name="T17" fmla="*/ 2147483647 h 52"/>
                      <a:gd name="T18" fmla="*/ 2147483647 w 32"/>
                      <a:gd name="T19" fmla="*/ 2147483647 h 52"/>
                      <a:gd name="T20" fmla="*/ 2147483647 w 32"/>
                      <a:gd name="T21" fmla="*/ 2147483647 h 52"/>
                      <a:gd name="T22" fmla="*/ 2147483647 w 32"/>
                      <a:gd name="T23" fmla="*/ 2147483647 h 52"/>
                      <a:gd name="T24" fmla="*/ 2147483647 w 32"/>
                      <a:gd name="T25" fmla="*/ 0 h 52"/>
                      <a:gd name="T26" fmla="*/ 2147483647 w 32"/>
                      <a:gd name="T27" fmla="*/ 2147483647 h 52"/>
                      <a:gd name="T28" fmla="*/ 2147483647 w 32"/>
                      <a:gd name="T29" fmla="*/ 2147483647 h 52"/>
                      <a:gd name="T30" fmla="*/ 2147483647 w 32"/>
                      <a:gd name="T31" fmla="*/ 2147483647 h 52"/>
                      <a:gd name="T32" fmla="*/ 2147483647 w 32"/>
                      <a:gd name="T33" fmla="*/ 2147483647 h 52"/>
                      <a:gd name="T34" fmla="*/ 2147483647 w 32"/>
                      <a:gd name="T35" fmla="*/ 2147483647 h 52"/>
                      <a:gd name="T36" fmla="*/ 2147483647 w 32"/>
                      <a:gd name="T37" fmla="*/ 2147483647 h 52"/>
                      <a:gd name="T38" fmla="*/ 2147483647 w 32"/>
                      <a:gd name="T39" fmla="*/ 2147483647 h 52"/>
                      <a:gd name="T40" fmla="*/ 2147483647 w 32"/>
                      <a:gd name="T41" fmla="*/ 2147483647 h 52"/>
                      <a:gd name="T42" fmla="*/ 2147483647 w 32"/>
                      <a:gd name="T43" fmla="*/ 2147483647 h 52"/>
                      <a:gd name="T44" fmla="*/ 2147483647 w 32"/>
                      <a:gd name="T45" fmla="*/ 2147483647 h 52"/>
                      <a:gd name="T46" fmla="*/ 2147483647 w 32"/>
                      <a:gd name="T47" fmla="*/ 2147483647 h 52"/>
                      <a:gd name="T48" fmla="*/ 2147483647 w 32"/>
                      <a:gd name="T49" fmla="*/ 2147483647 h 52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w 32"/>
                      <a:gd name="T76" fmla="*/ 0 h 52"/>
                      <a:gd name="T77" fmla="*/ 32 w 32"/>
                      <a:gd name="T78" fmla="*/ 52 h 52"/>
                    </a:gdLst>
                    <a:ahLst/>
                    <a:cxnLst>
                      <a:cxn ang="T50">
                        <a:pos x="T0" y="T1"/>
                      </a:cxn>
                      <a:cxn ang="T51">
                        <a:pos x="T2" y="T3"/>
                      </a:cxn>
                      <a:cxn ang="T52">
                        <a:pos x="T4" y="T5"/>
                      </a:cxn>
                      <a:cxn ang="T53">
                        <a:pos x="T6" y="T7"/>
                      </a:cxn>
                      <a:cxn ang="T54">
                        <a:pos x="T8" y="T9"/>
                      </a:cxn>
                      <a:cxn ang="T55">
                        <a:pos x="T10" y="T11"/>
                      </a:cxn>
                      <a:cxn ang="T56">
                        <a:pos x="T12" y="T13"/>
                      </a:cxn>
                      <a:cxn ang="T57">
                        <a:pos x="T14" y="T15"/>
                      </a:cxn>
                      <a:cxn ang="T58">
                        <a:pos x="T16" y="T17"/>
                      </a:cxn>
                      <a:cxn ang="T59">
                        <a:pos x="T18" y="T19"/>
                      </a:cxn>
                      <a:cxn ang="T60">
                        <a:pos x="T20" y="T21"/>
                      </a:cxn>
                      <a:cxn ang="T61">
                        <a:pos x="T22" y="T23"/>
                      </a:cxn>
                      <a:cxn ang="T62">
                        <a:pos x="T24" y="T25"/>
                      </a:cxn>
                      <a:cxn ang="T63">
                        <a:pos x="T26" y="T27"/>
                      </a:cxn>
                      <a:cxn ang="T64">
                        <a:pos x="T28" y="T29"/>
                      </a:cxn>
                      <a:cxn ang="T65">
                        <a:pos x="T30" y="T31"/>
                      </a:cxn>
                      <a:cxn ang="T66">
                        <a:pos x="T32" y="T33"/>
                      </a:cxn>
                      <a:cxn ang="T67">
                        <a:pos x="T34" y="T35"/>
                      </a:cxn>
                      <a:cxn ang="T68">
                        <a:pos x="T36" y="T37"/>
                      </a:cxn>
                      <a:cxn ang="T69">
                        <a:pos x="T38" y="T39"/>
                      </a:cxn>
                      <a:cxn ang="T70">
                        <a:pos x="T40" y="T41"/>
                      </a:cxn>
                      <a:cxn ang="T71">
                        <a:pos x="T42" y="T43"/>
                      </a:cxn>
                      <a:cxn ang="T72">
                        <a:pos x="T44" y="T45"/>
                      </a:cxn>
                      <a:cxn ang="T73">
                        <a:pos x="T46" y="T47"/>
                      </a:cxn>
                      <a:cxn ang="T74">
                        <a:pos x="T48" y="T49"/>
                      </a:cxn>
                    </a:cxnLst>
                    <a:rect l="T75" t="T76" r="T77" b="T78"/>
                    <a:pathLst>
                      <a:path w="32" h="52">
                        <a:moveTo>
                          <a:pt x="22" y="52"/>
                        </a:moveTo>
                        <a:lnTo>
                          <a:pt x="8" y="52"/>
                        </a:lnTo>
                        <a:lnTo>
                          <a:pt x="10" y="52"/>
                        </a:lnTo>
                        <a:lnTo>
                          <a:pt x="12" y="50"/>
                        </a:lnTo>
                        <a:lnTo>
                          <a:pt x="6" y="50"/>
                        </a:lnTo>
                        <a:lnTo>
                          <a:pt x="6" y="42"/>
                        </a:lnTo>
                        <a:lnTo>
                          <a:pt x="4" y="38"/>
                        </a:lnTo>
                        <a:lnTo>
                          <a:pt x="2" y="32"/>
                        </a:lnTo>
                        <a:lnTo>
                          <a:pt x="0" y="26"/>
                        </a:lnTo>
                        <a:lnTo>
                          <a:pt x="2" y="22"/>
                        </a:lnTo>
                        <a:lnTo>
                          <a:pt x="4" y="18"/>
                        </a:lnTo>
                        <a:lnTo>
                          <a:pt x="12" y="12"/>
                        </a:lnTo>
                        <a:lnTo>
                          <a:pt x="28" y="0"/>
                        </a:lnTo>
                        <a:lnTo>
                          <a:pt x="28" y="14"/>
                        </a:lnTo>
                        <a:lnTo>
                          <a:pt x="26" y="16"/>
                        </a:lnTo>
                        <a:lnTo>
                          <a:pt x="28" y="18"/>
                        </a:lnTo>
                        <a:lnTo>
                          <a:pt x="32" y="20"/>
                        </a:lnTo>
                        <a:lnTo>
                          <a:pt x="30" y="24"/>
                        </a:lnTo>
                        <a:lnTo>
                          <a:pt x="28" y="28"/>
                        </a:lnTo>
                        <a:lnTo>
                          <a:pt x="26" y="28"/>
                        </a:lnTo>
                        <a:lnTo>
                          <a:pt x="22" y="30"/>
                        </a:lnTo>
                        <a:lnTo>
                          <a:pt x="24" y="36"/>
                        </a:lnTo>
                        <a:lnTo>
                          <a:pt x="28" y="40"/>
                        </a:lnTo>
                        <a:lnTo>
                          <a:pt x="22" y="40"/>
                        </a:lnTo>
                        <a:lnTo>
                          <a:pt x="22" y="5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75" name="ïşḻidê"/>
                  <p:cNvSpPr/>
                  <p:nvPr/>
                </p:nvSpPr>
                <p:spPr bwMode="auto">
                  <a:xfrm>
                    <a:off x="4471814" y="2200414"/>
                    <a:ext cx="223109" cy="218565"/>
                  </a:xfrm>
                  <a:custGeom>
                    <a:avLst/>
                    <a:gdLst>
                      <a:gd name="T0" fmla="*/ 2147483647 w 127"/>
                      <a:gd name="T1" fmla="*/ 2147483647 h 130"/>
                      <a:gd name="T2" fmla="*/ 2147483647 w 127"/>
                      <a:gd name="T3" fmla="*/ 2147483647 h 130"/>
                      <a:gd name="T4" fmla="*/ 2147483647 w 127"/>
                      <a:gd name="T5" fmla="*/ 2147483647 h 130"/>
                      <a:gd name="T6" fmla="*/ 2147483647 w 127"/>
                      <a:gd name="T7" fmla="*/ 2147483647 h 130"/>
                      <a:gd name="T8" fmla="*/ 2147483647 w 127"/>
                      <a:gd name="T9" fmla="*/ 2147483647 h 130"/>
                      <a:gd name="T10" fmla="*/ 2147483647 w 127"/>
                      <a:gd name="T11" fmla="*/ 2147483647 h 130"/>
                      <a:gd name="T12" fmla="*/ 2147483647 w 127"/>
                      <a:gd name="T13" fmla="*/ 2147483647 h 130"/>
                      <a:gd name="T14" fmla="*/ 2147483647 w 127"/>
                      <a:gd name="T15" fmla="*/ 2147483647 h 130"/>
                      <a:gd name="T16" fmla="*/ 2147483647 w 127"/>
                      <a:gd name="T17" fmla="*/ 2147483647 h 130"/>
                      <a:gd name="T18" fmla="*/ 2147483647 w 127"/>
                      <a:gd name="T19" fmla="*/ 2147483647 h 130"/>
                      <a:gd name="T20" fmla="*/ 2147483647 w 127"/>
                      <a:gd name="T21" fmla="*/ 2147483647 h 130"/>
                      <a:gd name="T22" fmla="*/ 2147483647 w 127"/>
                      <a:gd name="T23" fmla="*/ 2147483647 h 130"/>
                      <a:gd name="T24" fmla="*/ 2147483647 w 127"/>
                      <a:gd name="T25" fmla="*/ 2147483647 h 130"/>
                      <a:gd name="T26" fmla="*/ 2147483647 w 127"/>
                      <a:gd name="T27" fmla="*/ 2147483647 h 130"/>
                      <a:gd name="T28" fmla="*/ 2147483647 w 127"/>
                      <a:gd name="T29" fmla="*/ 2147483647 h 130"/>
                      <a:gd name="T30" fmla="*/ 2147483647 w 127"/>
                      <a:gd name="T31" fmla="*/ 2147483647 h 130"/>
                      <a:gd name="T32" fmla="*/ 2147483647 w 127"/>
                      <a:gd name="T33" fmla="*/ 2147483647 h 130"/>
                      <a:gd name="T34" fmla="*/ 2147483647 w 127"/>
                      <a:gd name="T35" fmla="*/ 2147483647 h 130"/>
                      <a:gd name="T36" fmla="*/ 2147483647 w 127"/>
                      <a:gd name="T37" fmla="*/ 2147483647 h 130"/>
                      <a:gd name="T38" fmla="*/ 2147483647 w 127"/>
                      <a:gd name="T39" fmla="*/ 0 h 130"/>
                      <a:gd name="T40" fmla="*/ 2147483647 w 127"/>
                      <a:gd name="T41" fmla="*/ 2147483647 h 130"/>
                      <a:gd name="T42" fmla="*/ 2147483647 w 127"/>
                      <a:gd name="T43" fmla="*/ 2147483647 h 130"/>
                      <a:gd name="T44" fmla="*/ 2147483647 w 127"/>
                      <a:gd name="T45" fmla="*/ 2147483647 h 130"/>
                      <a:gd name="T46" fmla="*/ 2147483647 w 127"/>
                      <a:gd name="T47" fmla="*/ 2147483647 h 130"/>
                      <a:gd name="T48" fmla="*/ 2147483647 w 127"/>
                      <a:gd name="T49" fmla="*/ 2147483647 h 130"/>
                      <a:gd name="T50" fmla="*/ 2147483647 w 127"/>
                      <a:gd name="T51" fmla="*/ 2147483647 h 130"/>
                      <a:gd name="T52" fmla="*/ 2147483647 w 127"/>
                      <a:gd name="T53" fmla="*/ 2147483647 h 130"/>
                      <a:gd name="T54" fmla="*/ 2147483647 w 127"/>
                      <a:gd name="T55" fmla="*/ 2147483647 h 130"/>
                      <a:gd name="T56" fmla="*/ 2147483647 w 127"/>
                      <a:gd name="T57" fmla="*/ 2147483647 h 130"/>
                      <a:gd name="T58" fmla="*/ 2147483647 w 127"/>
                      <a:gd name="T59" fmla="*/ 2147483647 h 130"/>
                      <a:gd name="T60" fmla="*/ 2147483647 w 127"/>
                      <a:gd name="T61" fmla="*/ 2147483647 h 130"/>
                      <a:gd name="T62" fmla="*/ 0 w 127"/>
                      <a:gd name="T63" fmla="*/ 2147483647 h 130"/>
                      <a:gd name="T64" fmla="*/ 2147483647 w 127"/>
                      <a:gd name="T65" fmla="*/ 2147483647 h 130"/>
                      <a:gd name="T66" fmla="*/ 2147483647 w 127"/>
                      <a:gd name="T67" fmla="*/ 2147483647 h 130"/>
                      <a:gd name="T68" fmla="*/ 2147483647 w 127"/>
                      <a:gd name="T69" fmla="*/ 2147483647 h 130"/>
                      <a:gd name="T70" fmla="*/ 2147483647 w 127"/>
                      <a:gd name="T71" fmla="*/ 2147483647 h 130"/>
                      <a:gd name="T72" fmla="*/ 2147483647 w 127"/>
                      <a:gd name="T73" fmla="*/ 2147483647 h 130"/>
                      <a:gd name="T74" fmla="*/ 2147483647 w 127"/>
                      <a:gd name="T75" fmla="*/ 2147483647 h 130"/>
                      <a:gd name="T76" fmla="*/ 2147483647 w 127"/>
                      <a:gd name="T77" fmla="*/ 2147483647 h 130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w 127"/>
                      <a:gd name="T118" fmla="*/ 0 h 130"/>
                      <a:gd name="T119" fmla="*/ 127 w 127"/>
                      <a:gd name="T120" fmla="*/ 130 h 130"/>
                    </a:gdLst>
                    <a:ahLst/>
                    <a:cxnLst>
                      <a:cxn ang="T78">
                        <a:pos x="T0" y="T1"/>
                      </a:cxn>
                      <a:cxn ang="T79">
                        <a:pos x="T2" y="T3"/>
                      </a:cxn>
                      <a:cxn ang="T80">
                        <a:pos x="T4" y="T5"/>
                      </a:cxn>
                      <a:cxn ang="T81">
                        <a:pos x="T6" y="T7"/>
                      </a:cxn>
                      <a:cxn ang="T82">
                        <a:pos x="T8" y="T9"/>
                      </a:cxn>
                      <a:cxn ang="T83">
                        <a:pos x="T10" y="T11"/>
                      </a:cxn>
                      <a:cxn ang="T84">
                        <a:pos x="T12" y="T13"/>
                      </a:cxn>
                      <a:cxn ang="T85">
                        <a:pos x="T14" y="T15"/>
                      </a:cxn>
                      <a:cxn ang="T86">
                        <a:pos x="T16" y="T17"/>
                      </a:cxn>
                      <a:cxn ang="T87">
                        <a:pos x="T18" y="T19"/>
                      </a:cxn>
                      <a:cxn ang="T88">
                        <a:pos x="T20" y="T21"/>
                      </a:cxn>
                      <a:cxn ang="T89">
                        <a:pos x="T22" y="T23"/>
                      </a:cxn>
                      <a:cxn ang="T90">
                        <a:pos x="T24" y="T25"/>
                      </a:cxn>
                      <a:cxn ang="T91">
                        <a:pos x="T26" y="T27"/>
                      </a:cxn>
                      <a:cxn ang="T92">
                        <a:pos x="T28" y="T29"/>
                      </a:cxn>
                      <a:cxn ang="T93">
                        <a:pos x="T30" y="T31"/>
                      </a:cxn>
                      <a:cxn ang="T94">
                        <a:pos x="T32" y="T33"/>
                      </a:cxn>
                      <a:cxn ang="T95">
                        <a:pos x="T34" y="T35"/>
                      </a:cxn>
                      <a:cxn ang="T96">
                        <a:pos x="T36" y="T37"/>
                      </a:cxn>
                      <a:cxn ang="T97">
                        <a:pos x="T38" y="T39"/>
                      </a:cxn>
                      <a:cxn ang="T98">
                        <a:pos x="T40" y="T41"/>
                      </a:cxn>
                      <a:cxn ang="T99">
                        <a:pos x="T42" y="T43"/>
                      </a:cxn>
                      <a:cxn ang="T100">
                        <a:pos x="T44" y="T45"/>
                      </a:cxn>
                      <a:cxn ang="T101">
                        <a:pos x="T46" y="T47"/>
                      </a:cxn>
                      <a:cxn ang="T102">
                        <a:pos x="T48" y="T49"/>
                      </a:cxn>
                      <a:cxn ang="T103">
                        <a:pos x="T50" y="T51"/>
                      </a:cxn>
                      <a:cxn ang="T104">
                        <a:pos x="T52" y="T53"/>
                      </a:cxn>
                      <a:cxn ang="T105">
                        <a:pos x="T54" y="T55"/>
                      </a:cxn>
                      <a:cxn ang="T106">
                        <a:pos x="T56" y="T57"/>
                      </a:cxn>
                      <a:cxn ang="T107">
                        <a:pos x="T58" y="T59"/>
                      </a:cxn>
                      <a:cxn ang="T108">
                        <a:pos x="T60" y="T61"/>
                      </a:cxn>
                      <a:cxn ang="T109">
                        <a:pos x="T62" y="T63"/>
                      </a:cxn>
                      <a:cxn ang="T110">
                        <a:pos x="T64" y="T65"/>
                      </a:cxn>
                      <a:cxn ang="T111">
                        <a:pos x="T66" y="T67"/>
                      </a:cxn>
                      <a:cxn ang="T112">
                        <a:pos x="T68" y="T69"/>
                      </a:cxn>
                      <a:cxn ang="T113">
                        <a:pos x="T70" y="T71"/>
                      </a:cxn>
                      <a:cxn ang="T114">
                        <a:pos x="T72" y="T73"/>
                      </a:cxn>
                      <a:cxn ang="T115">
                        <a:pos x="T74" y="T75"/>
                      </a:cxn>
                      <a:cxn ang="T116">
                        <a:pos x="T76" y="T77"/>
                      </a:cxn>
                    </a:cxnLst>
                    <a:rect l="T117" t="T118" r="T119" b="T120"/>
                    <a:pathLst>
                      <a:path w="127" h="130">
                        <a:moveTo>
                          <a:pt x="24" y="128"/>
                        </a:moveTo>
                        <a:lnTo>
                          <a:pt x="22" y="128"/>
                        </a:lnTo>
                        <a:lnTo>
                          <a:pt x="32" y="126"/>
                        </a:lnTo>
                        <a:lnTo>
                          <a:pt x="40" y="126"/>
                        </a:lnTo>
                        <a:lnTo>
                          <a:pt x="48" y="128"/>
                        </a:lnTo>
                        <a:lnTo>
                          <a:pt x="52" y="130"/>
                        </a:lnTo>
                        <a:lnTo>
                          <a:pt x="58" y="130"/>
                        </a:lnTo>
                        <a:lnTo>
                          <a:pt x="62" y="130"/>
                        </a:lnTo>
                        <a:lnTo>
                          <a:pt x="74" y="130"/>
                        </a:lnTo>
                        <a:lnTo>
                          <a:pt x="80" y="130"/>
                        </a:lnTo>
                        <a:lnTo>
                          <a:pt x="88" y="126"/>
                        </a:lnTo>
                        <a:lnTo>
                          <a:pt x="102" y="126"/>
                        </a:lnTo>
                        <a:lnTo>
                          <a:pt x="100" y="122"/>
                        </a:lnTo>
                        <a:lnTo>
                          <a:pt x="102" y="116"/>
                        </a:lnTo>
                        <a:lnTo>
                          <a:pt x="106" y="114"/>
                        </a:lnTo>
                        <a:lnTo>
                          <a:pt x="110" y="110"/>
                        </a:lnTo>
                        <a:lnTo>
                          <a:pt x="114" y="108"/>
                        </a:lnTo>
                        <a:lnTo>
                          <a:pt x="108" y="102"/>
                        </a:lnTo>
                        <a:lnTo>
                          <a:pt x="100" y="96"/>
                        </a:lnTo>
                        <a:lnTo>
                          <a:pt x="92" y="90"/>
                        </a:lnTo>
                        <a:lnTo>
                          <a:pt x="92" y="84"/>
                        </a:lnTo>
                        <a:lnTo>
                          <a:pt x="90" y="80"/>
                        </a:lnTo>
                        <a:lnTo>
                          <a:pt x="119" y="70"/>
                        </a:lnTo>
                        <a:lnTo>
                          <a:pt x="121" y="70"/>
                        </a:lnTo>
                        <a:lnTo>
                          <a:pt x="127" y="70"/>
                        </a:lnTo>
                        <a:lnTo>
                          <a:pt x="127" y="60"/>
                        </a:lnTo>
                        <a:lnTo>
                          <a:pt x="121" y="46"/>
                        </a:lnTo>
                        <a:lnTo>
                          <a:pt x="114" y="34"/>
                        </a:lnTo>
                        <a:lnTo>
                          <a:pt x="114" y="16"/>
                        </a:lnTo>
                        <a:lnTo>
                          <a:pt x="110" y="12"/>
                        </a:lnTo>
                        <a:lnTo>
                          <a:pt x="108" y="8"/>
                        </a:lnTo>
                        <a:lnTo>
                          <a:pt x="102" y="6"/>
                        </a:lnTo>
                        <a:lnTo>
                          <a:pt x="96" y="4"/>
                        </a:lnTo>
                        <a:lnTo>
                          <a:pt x="92" y="4"/>
                        </a:lnTo>
                        <a:lnTo>
                          <a:pt x="86" y="8"/>
                        </a:lnTo>
                        <a:lnTo>
                          <a:pt x="80" y="10"/>
                        </a:lnTo>
                        <a:lnTo>
                          <a:pt x="76" y="16"/>
                        </a:lnTo>
                        <a:lnTo>
                          <a:pt x="70" y="12"/>
                        </a:lnTo>
                        <a:lnTo>
                          <a:pt x="66" y="8"/>
                        </a:lnTo>
                        <a:lnTo>
                          <a:pt x="52" y="0"/>
                        </a:lnTo>
                        <a:lnTo>
                          <a:pt x="38" y="0"/>
                        </a:lnTo>
                        <a:lnTo>
                          <a:pt x="40" y="8"/>
                        </a:lnTo>
                        <a:lnTo>
                          <a:pt x="42" y="12"/>
                        </a:lnTo>
                        <a:lnTo>
                          <a:pt x="50" y="20"/>
                        </a:lnTo>
                        <a:lnTo>
                          <a:pt x="46" y="20"/>
                        </a:lnTo>
                        <a:lnTo>
                          <a:pt x="42" y="16"/>
                        </a:lnTo>
                        <a:lnTo>
                          <a:pt x="38" y="16"/>
                        </a:lnTo>
                        <a:lnTo>
                          <a:pt x="38" y="18"/>
                        </a:lnTo>
                        <a:lnTo>
                          <a:pt x="36" y="20"/>
                        </a:lnTo>
                        <a:lnTo>
                          <a:pt x="34" y="20"/>
                        </a:lnTo>
                        <a:lnTo>
                          <a:pt x="30" y="18"/>
                        </a:lnTo>
                        <a:lnTo>
                          <a:pt x="26" y="18"/>
                        </a:lnTo>
                        <a:lnTo>
                          <a:pt x="22" y="16"/>
                        </a:lnTo>
                        <a:lnTo>
                          <a:pt x="14" y="18"/>
                        </a:lnTo>
                        <a:lnTo>
                          <a:pt x="14" y="28"/>
                        </a:lnTo>
                        <a:lnTo>
                          <a:pt x="12" y="36"/>
                        </a:lnTo>
                        <a:lnTo>
                          <a:pt x="12" y="42"/>
                        </a:lnTo>
                        <a:lnTo>
                          <a:pt x="14" y="42"/>
                        </a:lnTo>
                        <a:lnTo>
                          <a:pt x="10" y="48"/>
                        </a:lnTo>
                        <a:lnTo>
                          <a:pt x="8" y="52"/>
                        </a:lnTo>
                        <a:lnTo>
                          <a:pt x="6" y="56"/>
                        </a:lnTo>
                        <a:lnTo>
                          <a:pt x="4" y="62"/>
                        </a:lnTo>
                        <a:lnTo>
                          <a:pt x="2" y="66"/>
                        </a:lnTo>
                        <a:lnTo>
                          <a:pt x="0" y="68"/>
                        </a:lnTo>
                        <a:lnTo>
                          <a:pt x="4" y="72"/>
                        </a:lnTo>
                        <a:lnTo>
                          <a:pt x="8" y="76"/>
                        </a:lnTo>
                        <a:lnTo>
                          <a:pt x="6" y="78"/>
                        </a:lnTo>
                        <a:lnTo>
                          <a:pt x="6" y="80"/>
                        </a:lnTo>
                        <a:lnTo>
                          <a:pt x="10" y="88"/>
                        </a:lnTo>
                        <a:lnTo>
                          <a:pt x="10" y="92"/>
                        </a:lnTo>
                        <a:lnTo>
                          <a:pt x="10" y="94"/>
                        </a:lnTo>
                        <a:lnTo>
                          <a:pt x="10" y="96"/>
                        </a:lnTo>
                        <a:lnTo>
                          <a:pt x="20" y="98"/>
                        </a:lnTo>
                        <a:lnTo>
                          <a:pt x="24" y="100"/>
                        </a:lnTo>
                        <a:lnTo>
                          <a:pt x="32" y="102"/>
                        </a:lnTo>
                        <a:lnTo>
                          <a:pt x="30" y="112"/>
                        </a:lnTo>
                        <a:lnTo>
                          <a:pt x="28" y="120"/>
                        </a:lnTo>
                        <a:lnTo>
                          <a:pt x="24" y="126"/>
                        </a:lnTo>
                        <a:lnTo>
                          <a:pt x="24" y="12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76" name="iSḷîḓé"/>
                  <p:cNvSpPr/>
                  <p:nvPr/>
                </p:nvSpPr>
                <p:spPr bwMode="auto">
                  <a:xfrm>
                    <a:off x="4484208" y="2411975"/>
                    <a:ext cx="103291" cy="49037"/>
                  </a:xfrm>
                  <a:custGeom>
                    <a:avLst/>
                    <a:gdLst>
                      <a:gd name="T0" fmla="*/ 2147483647 w 60"/>
                      <a:gd name="T1" fmla="*/ 2147483647 h 30"/>
                      <a:gd name="T2" fmla="*/ 2147483647 w 60"/>
                      <a:gd name="T3" fmla="*/ 2147483647 h 30"/>
                      <a:gd name="T4" fmla="*/ 2147483647 w 60"/>
                      <a:gd name="T5" fmla="*/ 0 h 30"/>
                      <a:gd name="T6" fmla="*/ 2147483647 w 60"/>
                      <a:gd name="T7" fmla="*/ 0 h 30"/>
                      <a:gd name="T8" fmla="*/ 2147483647 w 60"/>
                      <a:gd name="T9" fmla="*/ 2147483647 h 30"/>
                      <a:gd name="T10" fmla="*/ 2147483647 w 60"/>
                      <a:gd name="T11" fmla="*/ 2147483647 h 30"/>
                      <a:gd name="T12" fmla="*/ 2147483647 w 60"/>
                      <a:gd name="T13" fmla="*/ 0 h 30"/>
                      <a:gd name="T14" fmla="*/ 2147483647 w 60"/>
                      <a:gd name="T15" fmla="*/ 2147483647 h 30"/>
                      <a:gd name="T16" fmla="*/ 2147483647 w 60"/>
                      <a:gd name="T17" fmla="*/ 2147483647 h 30"/>
                      <a:gd name="T18" fmla="*/ 2147483647 w 60"/>
                      <a:gd name="T19" fmla="*/ 2147483647 h 30"/>
                      <a:gd name="T20" fmla="*/ 2147483647 w 60"/>
                      <a:gd name="T21" fmla="*/ 2147483647 h 30"/>
                      <a:gd name="T22" fmla="*/ 2147483647 w 60"/>
                      <a:gd name="T23" fmla="*/ 2147483647 h 30"/>
                      <a:gd name="T24" fmla="*/ 0 w 60"/>
                      <a:gd name="T25" fmla="*/ 2147483647 h 30"/>
                      <a:gd name="T26" fmla="*/ 0 w 60"/>
                      <a:gd name="T27" fmla="*/ 2147483647 h 30"/>
                      <a:gd name="T28" fmla="*/ 2147483647 w 60"/>
                      <a:gd name="T29" fmla="*/ 2147483647 h 30"/>
                      <a:gd name="T30" fmla="*/ 2147483647 w 60"/>
                      <a:gd name="T31" fmla="*/ 2147483647 h 30"/>
                      <a:gd name="T32" fmla="*/ 2147483647 w 60"/>
                      <a:gd name="T33" fmla="*/ 2147483647 h 30"/>
                      <a:gd name="T34" fmla="*/ 2147483647 w 60"/>
                      <a:gd name="T35" fmla="*/ 2147483647 h 30"/>
                      <a:gd name="T36" fmla="*/ 2147483647 w 60"/>
                      <a:gd name="T37" fmla="*/ 2147483647 h 30"/>
                      <a:gd name="T38" fmla="*/ 2147483647 w 60"/>
                      <a:gd name="T39" fmla="*/ 2147483647 h 30"/>
                      <a:gd name="T40" fmla="*/ 2147483647 w 60"/>
                      <a:gd name="T41" fmla="*/ 2147483647 h 30"/>
                      <a:gd name="T42" fmla="*/ 2147483647 w 60"/>
                      <a:gd name="T43" fmla="*/ 2147483647 h 30"/>
                      <a:gd name="T44" fmla="*/ 2147483647 w 60"/>
                      <a:gd name="T45" fmla="*/ 2147483647 h 30"/>
                      <a:gd name="T46" fmla="*/ 2147483647 w 60"/>
                      <a:gd name="T47" fmla="*/ 2147483647 h 30"/>
                      <a:gd name="T48" fmla="*/ 2147483647 w 60"/>
                      <a:gd name="T49" fmla="*/ 2147483647 h 30"/>
                      <a:gd name="T50" fmla="*/ 2147483647 w 60"/>
                      <a:gd name="T51" fmla="*/ 2147483647 h 30"/>
                      <a:gd name="T52" fmla="*/ 2147483647 w 60"/>
                      <a:gd name="T53" fmla="*/ 2147483647 h 30"/>
                      <a:gd name="T54" fmla="*/ 2147483647 w 60"/>
                      <a:gd name="T55" fmla="*/ 2147483647 h 30"/>
                      <a:gd name="T56" fmla="*/ 2147483647 w 60"/>
                      <a:gd name="T57" fmla="*/ 2147483647 h 30"/>
                      <a:gd name="T58" fmla="*/ 2147483647 w 60"/>
                      <a:gd name="T59" fmla="*/ 2147483647 h 30"/>
                      <a:gd name="T60" fmla="*/ 2147483647 w 60"/>
                      <a:gd name="T61" fmla="*/ 2147483647 h 30"/>
                      <a:gd name="T62" fmla="*/ 2147483647 w 60"/>
                      <a:gd name="T63" fmla="*/ 2147483647 h 30"/>
                      <a:gd name="T64" fmla="*/ 2147483647 w 60"/>
                      <a:gd name="T65" fmla="*/ 2147483647 h 30"/>
                      <a:gd name="T66" fmla="*/ 2147483647 w 60"/>
                      <a:gd name="T67" fmla="*/ 2147483647 h 30"/>
                      <a:gd name="T68" fmla="*/ 2147483647 w 60"/>
                      <a:gd name="T69" fmla="*/ 2147483647 h 30"/>
                      <a:gd name="T70" fmla="*/ 2147483647 w 60"/>
                      <a:gd name="T71" fmla="*/ 2147483647 h 30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w 60"/>
                      <a:gd name="T109" fmla="*/ 0 h 30"/>
                      <a:gd name="T110" fmla="*/ 60 w 60"/>
                      <a:gd name="T111" fmla="*/ 30 h 30"/>
                    </a:gdLst>
                    <a:ahLst/>
                    <a:cxnLst>
                      <a:cxn ang="T72">
                        <a:pos x="T0" y="T1"/>
                      </a:cxn>
                      <a:cxn ang="T73">
                        <a:pos x="T2" y="T3"/>
                      </a:cxn>
                      <a:cxn ang="T74">
                        <a:pos x="T4" y="T5"/>
                      </a:cxn>
                      <a:cxn ang="T75">
                        <a:pos x="T6" y="T7"/>
                      </a:cxn>
                      <a:cxn ang="T76">
                        <a:pos x="T8" y="T9"/>
                      </a:cxn>
                      <a:cxn ang="T77">
                        <a:pos x="T10" y="T11"/>
                      </a:cxn>
                      <a:cxn ang="T78">
                        <a:pos x="T12" y="T13"/>
                      </a:cxn>
                      <a:cxn ang="T79">
                        <a:pos x="T14" y="T15"/>
                      </a:cxn>
                      <a:cxn ang="T80">
                        <a:pos x="T16" y="T17"/>
                      </a:cxn>
                      <a:cxn ang="T81">
                        <a:pos x="T18" y="T19"/>
                      </a:cxn>
                      <a:cxn ang="T82">
                        <a:pos x="T20" y="T21"/>
                      </a:cxn>
                      <a:cxn ang="T83">
                        <a:pos x="T22" y="T23"/>
                      </a:cxn>
                      <a:cxn ang="T84">
                        <a:pos x="T24" y="T25"/>
                      </a:cxn>
                      <a:cxn ang="T85">
                        <a:pos x="T26" y="T27"/>
                      </a:cxn>
                      <a:cxn ang="T86">
                        <a:pos x="T28" y="T29"/>
                      </a:cxn>
                      <a:cxn ang="T87">
                        <a:pos x="T30" y="T31"/>
                      </a:cxn>
                      <a:cxn ang="T88">
                        <a:pos x="T32" y="T33"/>
                      </a:cxn>
                      <a:cxn ang="T89">
                        <a:pos x="T34" y="T35"/>
                      </a:cxn>
                      <a:cxn ang="T90">
                        <a:pos x="T36" y="T37"/>
                      </a:cxn>
                      <a:cxn ang="T91">
                        <a:pos x="T38" y="T39"/>
                      </a:cxn>
                      <a:cxn ang="T92">
                        <a:pos x="T40" y="T41"/>
                      </a:cxn>
                      <a:cxn ang="T93">
                        <a:pos x="T42" y="T43"/>
                      </a:cxn>
                      <a:cxn ang="T94">
                        <a:pos x="T44" y="T45"/>
                      </a:cxn>
                      <a:cxn ang="T95">
                        <a:pos x="T46" y="T47"/>
                      </a:cxn>
                      <a:cxn ang="T96">
                        <a:pos x="T48" y="T49"/>
                      </a:cxn>
                      <a:cxn ang="T97">
                        <a:pos x="T50" y="T51"/>
                      </a:cxn>
                      <a:cxn ang="T98">
                        <a:pos x="T52" y="T53"/>
                      </a:cxn>
                      <a:cxn ang="T99">
                        <a:pos x="T54" y="T55"/>
                      </a:cxn>
                      <a:cxn ang="T100">
                        <a:pos x="T56" y="T57"/>
                      </a:cxn>
                      <a:cxn ang="T101">
                        <a:pos x="T58" y="T59"/>
                      </a:cxn>
                      <a:cxn ang="T102">
                        <a:pos x="T60" y="T61"/>
                      </a:cxn>
                      <a:cxn ang="T103">
                        <a:pos x="T62" y="T63"/>
                      </a:cxn>
                      <a:cxn ang="T104">
                        <a:pos x="T64" y="T65"/>
                      </a:cxn>
                      <a:cxn ang="T105">
                        <a:pos x="T66" y="T67"/>
                      </a:cxn>
                      <a:cxn ang="T106">
                        <a:pos x="T68" y="T69"/>
                      </a:cxn>
                      <a:cxn ang="T107">
                        <a:pos x="T70" y="T71"/>
                      </a:cxn>
                    </a:cxnLst>
                    <a:rect l="T108" t="T109" r="T110" b="T111"/>
                    <a:pathLst>
                      <a:path w="60" h="30">
                        <a:moveTo>
                          <a:pt x="50" y="4"/>
                        </a:moveTo>
                        <a:lnTo>
                          <a:pt x="44" y="2"/>
                        </a:lnTo>
                        <a:lnTo>
                          <a:pt x="34" y="0"/>
                        </a:lnTo>
                        <a:lnTo>
                          <a:pt x="26" y="0"/>
                        </a:lnTo>
                        <a:lnTo>
                          <a:pt x="16" y="2"/>
                        </a:lnTo>
                        <a:lnTo>
                          <a:pt x="18" y="2"/>
                        </a:lnTo>
                        <a:lnTo>
                          <a:pt x="18" y="0"/>
                        </a:lnTo>
                        <a:lnTo>
                          <a:pt x="16" y="2"/>
                        </a:lnTo>
                        <a:lnTo>
                          <a:pt x="14" y="4"/>
                        </a:lnTo>
                        <a:lnTo>
                          <a:pt x="12" y="8"/>
                        </a:lnTo>
                        <a:lnTo>
                          <a:pt x="8" y="10"/>
                        </a:lnTo>
                        <a:lnTo>
                          <a:pt x="4" y="14"/>
                        </a:lnTo>
                        <a:lnTo>
                          <a:pt x="0" y="22"/>
                        </a:lnTo>
                        <a:lnTo>
                          <a:pt x="0" y="28"/>
                        </a:lnTo>
                        <a:lnTo>
                          <a:pt x="4" y="28"/>
                        </a:lnTo>
                        <a:lnTo>
                          <a:pt x="4" y="26"/>
                        </a:lnTo>
                        <a:lnTo>
                          <a:pt x="4" y="24"/>
                        </a:lnTo>
                        <a:lnTo>
                          <a:pt x="8" y="26"/>
                        </a:lnTo>
                        <a:lnTo>
                          <a:pt x="10" y="24"/>
                        </a:lnTo>
                        <a:lnTo>
                          <a:pt x="12" y="30"/>
                        </a:lnTo>
                        <a:lnTo>
                          <a:pt x="26" y="30"/>
                        </a:lnTo>
                        <a:lnTo>
                          <a:pt x="28" y="28"/>
                        </a:lnTo>
                        <a:lnTo>
                          <a:pt x="30" y="26"/>
                        </a:lnTo>
                        <a:lnTo>
                          <a:pt x="32" y="26"/>
                        </a:lnTo>
                        <a:lnTo>
                          <a:pt x="36" y="28"/>
                        </a:lnTo>
                        <a:lnTo>
                          <a:pt x="40" y="30"/>
                        </a:lnTo>
                        <a:lnTo>
                          <a:pt x="44" y="30"/>
                        </a:lnTo>
                        <a:lnTo>
                          <a:pt x="44" y="26"/>
                        </a:lnTo>
                        <a:lnTo>
                          <a:pt x="48" y="24"/>
                        </a:lnTo>
                        <a:lnTo>
                          <a:pt x="54" y="22"/>
                        </a:lnTo>
                        <a:lnTo>
                          <a:pt x="60" y="20"/>
                        </a:lnTo>
                        <a:lnTo>
                          <a:pt x="60" y="14"/>
                        </a:lnTo>
                        <a:lnTo>
                          <a:pt x="58" y="14"/>
                        </a:lnTo>
                        <a:lnTo>
                          <a:pt x="54" y="12"/>
                        </a:lnTo>
                        <a:lnTo>
                          <a:pt x="50" y="8"/>
                        </a:lnTo>
                        <a:lnTo>
                          <a:pt x="50" y="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77" name="iS1iďe"/>
                  <p:cNvSpPr/>
                  <p:nvPr/>
                </p:nvSpPr>
                <p:spPr bwMode="auto">
                  <a:xfrm>
                    <a:off x="4570973" y="2371343"/>
                    <a:ext cx="187301" cy="75657"/>
                  </a:xfrm>
                  <a:custGeom>
                    <a:avLst/>
                    <a:gdLst>
                      <a:gd name="T0" fmla="*/ 2147483647 w 107"/>
                      <a:gd name="T1" fmla="*/ 2147483647 h 46"/>
                      <a:gd name="T2" fmla="*/ 2147483647 w 107"/>
                      <a:gd name="T3" fmla="*/ 2147483647 h 46"/>
                      <a:gd name="T4" fmla="*/ 2147483647 w 107"/>
                      <a:gd name="T5" fmla="*/ 2147483647 h 46"/>
                      <a:gd name="T6" fmla="*/ 2147483647 w 107"/>
                      <a:gd name="T7" fmla="*/ 2147483647 h 46"/>
                      <a:gd name="T8" fmla="*/ 2147483647 w 107"/>
                      <a:gd name="T9" fmla="*/ 0 h 46"/>
                      <a:gd name="T10" fmla="*/ 2147483647 w 107"/>
                      <a:gd name="T11" fmla="*/ 2147483647 h 46"/>
                      <a:gd name="T12" fmla="*/ 2147483647 w 107"/>
                      <a:gd name="T13" fmla="*/ 2147483647 h 46"/>
                      <a:gd name="T14" fmla="*/ 2147483647 w 107"/>
                      <a:gd name="T15" fmla="*/ 2147483647 h 46"/>
                      <a:gd name="T16" fmla="*/ 2147483647 w 107"/>
                      <a:gd name="T17" fmla="*/ 2147483647 h 46"/>
                      <a:gd name="T18" fmla="*/ 2147483647 w 107"/>
                      <a:gd name="T19" fmla="*/ 2147483647 h 46"/>
                      <a:gd name="T20" fmla="*/ 2147483647 w 107"/>
                      <a:gd name="T21" fmla="*/ 2147483647 h 46"/>
                      <a:gd name="T22" fmla="*/ 2147483647 w 107"/>
                      <a:gd name="T23" fmla="*/ 2147483647 h 46"/>
                      <a:gd name="T24" fmla="*/ 2147483647 w 107"/>
                      <a:gd name="T25" fmla="*/ 2147483647 h 46"/>
                      <a:gd name="T26" fmla="*/ 2147483647 w 107"/>
                      <a:gd name="T27" fmla="*/ 2147483647 h 46"/>
                      <a:gd name="T28" fmla="*/ 2147483647 w 107"/>
                      <a:gd name="T29" fmla="*/ 2147483647 h 46"/>
                      <a:gd name="T30" fmla="*/ 2147483647 w 107"/>
                      <a:gd name="T31" fmla="*/ 2147483647 h 46"/>
                      <a:gd name="T32" fmla="*/ 2147483647 w 107"/>
                      <a:gd name="T33" fmla="*/ 2147483647 h 46"/>
                      <a:gd name="T34" fmla="*/ 2147483647 w 107"/>
                      <a:gd name="T35" fmla="*/ 2147483647 h 46"/>
                      <a:gd name="T36" fmla="*/ 2147483647 w 107"/>
                      <a:gd name="T37" fmla="*/ 2147483647 h 46"/>
                      <a:gd name="T38" fmla="*/ 2147483647 w 107"/>
                      <a:gd name="T39" fmla="*/ 2147483647 h 46"/>
                      <a:gd name="T40" fmla="*/ 2147483647 w 107"/>
                      <a:gd name="T41" fmla="*/ 2147483647 h 46"/>
                      <a:gd name="T42" fmla="*/ 2147483647 w 107"/>
                      <a:gd name="T43" fmla="*/ 2147483647 h 46"/>
                      <a:gd name="T44" fmla="*/ 2147483647 w 107"/>
                      <a:gd name="T45" fmla="*/ 2147483647 h 46"/>
                      <a:gd name="T46" fmla="*/ 2147483647 w 107"/>
                      <a:gd name="T47" fmla="*/ 2147483647 h 46"/>
                      <a:gd name="T48" fmla="*/ 2147483647 w 107"/>
                      <a:gd name="T49" fmla="*/ 2147483647 h 46"/>
                      <a:gd name="T50" fmla="*/ 2147483647 w 107"/>
                      <a:gd name="T51" fmla="*/ 2147483647 h 46"/>
                      <a:gd name="T52" fmla="*/ 2147483647 w 107"/>
                      <a:gd name="T53" fmla="*/ 2147483647 h 46"/>
                      <a:gd name="T54" fmla="*/ 2147483647 w 107"/>
                      <a:gd name="T55" fmla="*/ 2147483647 h 46"/>
                      <a:gd name="T56" fmla="*/ 0 w 107"/>
                      <a:gd name="T57" fmla="*/ 2147483647 h 46"/>
                      <a:gd name="T58" fmla="*/ 0 w 107"/>
                      <a:gd name="T59" fmla="*/ 2147483647 h 46"/>
                      <a:gd name="T60" fmla="*/ 2147483647 w 107"/>
                      <a:gd name="T61" fmla="*/ 2147483647 h 46"/>
                      <a:gd name="T62" fmla="*/ 2147483647 w 107"/>
                      <a:gd name="T63" fmla="*/ 2147483647 h 46"/>
                      <a:gd name="T64" fmla="*/ 2147483647 w 107"/>
                      <a:gd name="T65" fmla="*/ 2147483647 h 46"/>
                      <a:gd name="T66" fmla="*/ 2147483647 w 107"/>
                      <a:gd name="T67" fmla="*/ 2147483647 h 46"/>
                      <a:gd name="T68" fmla="*/ 2147483647 w 107"/>
                      <a:gd name="T69" fmla="*/ 2147483647 h 46"/>
                      <a:gd name="T70" fmla="*/ 2147483647 w 107"/>
                      <a:gd name="T71" fmla="*/ 2147483647 h 46"/>
                      <a:gd name="T72" fmla="*/ 2147483647 w 107"/>
                      <a:gd name="T73" fmla="*/ 2147483647 h 46"/>
                      <a:gd name="T74" fmla="*/ 2147483647 w 107"/>
                      <a:gd name="T75" fmla="*/ 2147483647 h 46"/>
                      <a:gd name="T76" fmla="*/ 2147483647 w 107"/>
                      <a:gd name="T77" fmla="*/ 2147483647 h 46"/>
                      <a:gd name="T78" fmla="*/ 2147483647 w 107"/>
                      <a:gd name="T79" fmla="*/ 2147483647 h 46"/>
                      <a:gd name="T80" fmla="*/ 2147483647 w 107"/>
                      <a:gd name="T81" fmla="*/ 2147483647 h 46"/>
                      <a:gd name="T82" fmla="*/ 2147483647 w 107"/>
                      <a:gd name="T83" fmla="*/ 2147483647 h 4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w 107"/>
                      <a:gd name="T127" fmla="*/ 0 h 46"/>
                      <a:gd name="T128" fmla="*/ 107 w 107"/>
                      <a:gd name="T129" fmla="*/ 46 h 46"/>
                    </a:gdLst>
                    <a:ahLst/>
                    <a:cxnLst>
                      <a:cxn ang="T84">
                        <a:pos x="T0" y="T1"/>
                      </a:cxn>
                      <a:cxn ang="T85">
                        <a:pos x="T2" y="T3"/>
                      </a:cxn>
                      <a:cxn ang="T86">
                        <a:pos x="T4" y="T5"/>
                      </a:cxn>
                      <a:cxn ang="T87">
                        <a:pos x="T6" y="T7"/>
                      </a:cxn>
                      <a:cxn ang="T88">
                        <a:pos x="T8" y="T9"/>
                      </a:cxn>
                      <a:cxn ang="T89">
                        <a:pos x="T10" y="T11"/>
                      </a:cxn>
                      <a:cxn ang="T90">
                        <a:pos x="T12" y="T13"/>
                      </a:cxn>
                      <a:cxn ang="T91">
                        <a:pos x="T14" y="T15"/>
                      </a:cxn>
                      <a:cxn ang="T92">
                        <a:pos x="T16" y="T17"/>
                      </a:cxn>
                      <a:cxn ang="T93">
                        <a:pos x="T18" y="T19"/>
                      </a:cxn>
                      <a:cxn ang="T94">
                        <a:pos x="T20" y="T21"/>
                      </a:cxn>
                      <a:cxn ang="T95">
                        <a:pos x="T22" y="T23"/>
                      </a:cxn>
                      <a:cxn ang="T96">
                        <a:pos x="T24" y="T25"/>
                      </a:cxn>
                      <a:cxn ang="T97">
                        <a:pos x="T26" y="T27"/>
                      </a:cxn>
                      <a:cxn ang="T98">
                        <a:pos x="T28" y="T29"/>
                      </a:cxn>
                      <a:cxn ang="T99">
                        <a:pos x="T30" y="T31"/>
                      </a:cxn>
                      <a:cxn ang="T100">
                        <a:pos x="T32" y="T33"/>
                      </a:cxn>
                      <a:cxn ang="T101">
                        <a:pos x="T34" y="T35"/>
                      </a:cxn>
                      <a:cxn ang="T102">
                        <a:pos x="T36" y="T37"/>
                      </a:cxn>
                      <a:cxn ang="T103">
                        <a:pos x="T38" y="T39"/>
                      </a:cxn>
                      <a:cxn ang="T104">
                        <a:pos x="T40" y="T41"/>
                      </a:cxn>
                      <a:cxn ang="T105">
                        <a:pos x="T42" y="T43"/>
                      </a:cxn>
                      <a:cxn ang="T106">
                        <a:pos x="T44" y="T45"/>
                      </a:cxn>
                      <a:cxn ang="T107">
                        <a:pos x="T46" y="T47"/>
                      </a:cxn>
                      <a:cxn ang="T108">
                        <a:pos x="T48" y="T49"/>
                      </a:cxn>
                      <a:cxn ang="T109">
                        <a:pos x="T50" y="T51"/>
                      </a:cxn>
                      <a:cxn ang="T110">
                        <a:pos x="T52" y="T53"/>
                      </a:cxn>
                      <a:cxn ang="T111">
                        <a:pos x="T54" y="T55"/>
                      </a:cxn>
                      <a:cxn ang="T112">
                        <a:pos x="T56" y="T57"/>
                      </a:cxn>
                      <a:cxn ang="T113">
                        <a:pos x="T58" y="T59"/>
                      </a:cxn>
                      <a:cxn ang="T114">
                        <a:pos x="T60" y="T61"/>
                      </a:cxn>
                      <a:cxn ang="T115">
                        <a:pos x="T62" y="T63"/>
                      </a:cxn>
                      <a:cxn ang="T116">
                        <a:pos x="T64" y="T65"/>
                      </a:cxn>
                      <a:cxn ang="T117">
                        <a:pos x="T66" y="T67"/>
                      </a:cxn>
                      <a:cxn ang="T118">
                        <a:pos x="T68" y="T69"/>
                      </a:cxn>
                      <a:cxn ang="T119">
                        <a:pos x="T70" y="T71"/>
                      </a:cxn>
                      <a:cxn ang="T120">
                        <a:pos x="T72" y="T73"/>
                      </a:cxn>
                      <a:cxn ang="T121">
                        <a:pos x="T74" y="T75"/>
                      </a:cxn>
                      <a:cxn ang="T122">
                        <a:pos x="T76" y="T77"/>
                      </a:cxn>
                      <a:cxn ang="T123">
                        <a:pos x="T78" y="T79"/>
                      </a:cxn>
                      <a:cxn ang="T124">
                        <a:pos x="T80" y="T81"/>
                      </a:cxn>
                      <a:cxn ang="T125">
                        <a:pos x="T82" y="T83"/>
                      </a:cxn>
                    </a:cxnLst>
                    <a:rect l="T126" t="T127" r="T128" b="T129"/>
                    <a:pathLst>
                      <a:path w="107" h="46">
                        <a:moveTo>
                          <a:pt x="65" y="8"/>
                        </a:moveTo>
                        <a:lnTo>
                          <a:pt x="69" y="6"/>
                        </a:lnTo>
                        <a:lnTo>
                          <a:pt x="71" y="4"/>
                        </a:lnTo>
                        <a:lnTo>
                          <a:pt x="75" y="2"/>
                        </a:lnTo>
                        <a:lnTo>
                          <a:pt x="79" y="0"/>
                        </a:lnTo>
                        <a:lnTo>
                          <a:pt x="85" y="2"/>
                        </a:lnTo>
                        <a:lnTo>
                          <a:pt x="91" y="4"/>
                        </a:lnTo>
                        <a:lnTo>
                          <a:pt x="95" y="6"/>
                        </a:lnTo>
                        <a:lnTo>
                          <a:pt x="101" y="6"/>
                        </a:lnTo>
                        <a:lnTo>
                          <a:pt x="103" y="14"/>
                        </a:lnTo>
                        <a:lnTo>
                          <a:pt x="107" y="18"/>
                        </a:lnTo>
                        <a:lnTo>
                          <a:pt x="101" y="24"/>
                        </a:lnTo>
                        <a:lnTo>
                          <a:pt x="99" y="30"/>
                        </a:lnTo>
                        <a:lnTo>
                          <a:pt x="95" y="38"/>
                        </a:lnTo>
                        <a:lnTo>
                          <a:pt x="93" y="40"/>
                        </a:lnTo>
                        <a:lnTo>
                          <a:pt x="79" y="42"/>
                        </a:lnTo>
                        <a:lnTo>
                          <a:pt x="75" y="44"/>
                        </a:lnTo>
                        <a:lnTo>
                          <a:pt x="73" y="44"/>
                        </a:lnTo>
                        <a:lnTo>
                          <a:pt x="65" y="46"/>
                        </a:lnTo>
                        <a:lnTo>
                          <a:pt x="52" y="44"/>
                        </a:lnTo>
                        <a:lnTo>
                          <a:pt x="42" y="40"/>
                        </a:lnTo>
                        <a:lnTo>
                          <a:pt x="36" y="38"/>
                        </a:lnTo>
                        <a:lnTo>
                          <a:pt x="26" y="36"/>
                        </a:lnTo>
                        <a:lnTo>
                          <a:pt x="22" y="36"/>
                        </a:lnTo>
                        <a:lnTo>
                          <a:pt x="22" y="38"/>
                        </a:lnTo>
                        <a:lnTo>
                          <a:pt x="10" y="38"/>
                        </a:lnTo>
                        <a:lnTo>
                          <a:pt x="8" y="38"/>
                        </a:lnTo>
                        <a:lnTo>
                          <a:pt x="4" y="36"/>
                        </a:lnTo>
                        <a:lnTo>
                          <a:pt x="0" y="32"/>
                        </a:lnTo>
                        <a:lnTo>
                          <a:pt x="0" y="28"/>
                        </a:lnTo>
                        <a:lnTo>
                          <a:pt x="6" y="28"/>
                        </a:lnTo>
                        <a:lnTo>
                          <a:pt x="18" y="28"/>
                        </a:lnTo>
                        <a:lnTo>
                          <a:pt x="24" y="28"/>
                        </a:lnTo>
                        <a:lnTo>
                          <a:pt x="32" y="24"/>
                        </a:lnTo>
                        <a:lnTo>
                          <a:pt x="46" y="24"/>
                        </a:lnTo>
                        <a:lnTo>
                          <a:pt x="44" y="20"/>
                        </a:lnTo>
                        <a:lnTo>
                          <a:pt x="46" y="14"/>
                        </a:lnTo>
                        <a:lnTo>
                          <a:pt x="50" y="12"/>
                        </a:lnTo>
                        <a:lnTo>
                          <a:pt x="54" y="8"/>
                        </a:lnTo>
                        <a:lnTo>
                          <a:pt x="58" y="6"/>
                        </a:lnTo>
                        <a:lnTo>
                          <a:pt x="56" y="6"/>
                        </a:lnTo>
                        <a:lnTo>
                          <a:pt x="65" y="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78" name="îslïḑè"/>
                  <p:cNvSpPr/>
                  <p:nvPr/>
                </p:nvSpPr>
                <p:spPr bwMode="auto">
                  <a:xfrm>
                    <a:off x="4496603" y="2430188"/>
                    <a:ext cx="323646" cy="273206"/>
                  </a:xfrm>
                  <a:custGeom>
                    <a:avLst/>
                    <a:gdLst>
                      <a:gd name="T0" fmla="*/ 2147483647 w 185"/>
                      <a:gd name="T1" fmla="*/ 2147483647 h 162"/>
                      <a:gd name="T2" fmla="*/ 0 w 185"/>
                      <a:gd name="T3" fmla="*/ 2147483647 h 162"/>
                      <a:gd name="T4" fmla="*/ 2147483647 w 185"/>
                      <a:gd name="T5" fmla="*/ 2147483647 h 162"/>
                      <a:gd name="T6" fmla="*/ 2147483647 w 185"/>
                      <a:gd name="T7" fmla="*/ 2147483647 h 162"/>
                      <a:gd name="T8" fmla="*/ 2147483647 w 185"/>
                      <a:gd name="T9" fmla="*/ 2147483647 h 162"/>
                      <a:gd name="T10" fmla="*/ 2147483647 w 185"/>
                      <a:gd name="T11" fmla="*/ 2147483647 h 162"/>
                      <a:gd name="T12" fmla="*/ 2147483647 w 185"/>
                      <a:gd name="T13" fmla="*/ 2147483647 h 162"/>
                      <a:gd name="T14" fmla="*/ 2147483647 w 185"/>
                      <a:gd name="T15" fmla="*/ 2147483647 h 162"/>
                      <a:gd name="T16" fmla="*/ 2147483647 w 185"/>
                      <a:gd name="T17" fmla="*/ 2147483647 h 162"/>
                      <a:gd name="T18" fmla="*/ 2147483647 w 185"/>
                      <a:gd name="T19" fmla="*/ 2147483647 h 162"/>
                      <a:gd name="T20" fmla="*/ 2147483647 w 185"/>
                      <a:gd name="T21" fmla="*/ 2147483647 h 162"/>
                      <a:gd name="T22" fmla="*/ 2147483647 w 185"/>
                      <a:gd name="T23" fmla="*/ 0 h 162"/>
                      <a:gd name="T24" fmla="*/ 2147483647 w 185"/>
                      <a:gd name="T25" fmla="*/ 2147483647 h 162"/>
                      <a:gd name="T26" fmla="*/ 2147483647 w 185"/>
                      <a:gd name="T27" fmla="*/ 2147483647 h 162"/>
                      <a:gd name="T28" fmla="*/ 2147483647 w 185"/>
                      <a:gd name="T29" fmla="*/ 2147483647 h 162"/>
                      <a:gd name="T30" fmla="*/ 2147483647 w 185"/>
                      <a:gd name="T31" fmla="*/ 2147483647 h 162"/>
                      <a:gd name="T32" fmla="*/ 2147483647 w 185"/>
                      <a:gd name="T33" fmla="*/ 2147483647 h 162"/>
                      <a:gd name="T34" fmla="*/ 2147483647 w 185"/>
                      <a:gd name="T35" fmla="*/ 2147483647 h 162"/>
                      <a:gd name="T36" fmla="*/ 2147483647 w 185"/>
                      <a:gd name="T37" fmla="*/ 2147483647 h 162"/>
                      <a:gd name="T38" fmla="*/ 2147483647 w 185"/>
                      <a:gd name="T39" fmla="*/ 2147483647 h 162"/>
                      <a:gd name="T40" fmla="*/ 2147483647 w 185"/>
                      <a:gd name="T41" fmla="*/ 2147483647 h 162"/>
                      <a:gd name="T42" fmla="*/ 2147483647 w 185"/>
                      <a:gd name="T43" fmla="*/ 2147483647 h 162"/>
                      <a:gd name="T44" fmla="*/ 2147483647 w 185"/>
                      <a:gd name="T45" fmla="*/ 2147483647 h 162"/>
                      <a:gd name="T46" fmla="*/ 2147483647 w 185"/>
                      <a:gd name="T47" fmla="*/ 2147483647 h 162"/>
                      <a:gd name="T48" fmla="*/ 2147483647 w 185"/>
                      <a:gd name="T49" fmla="*/ 2147483647 h 162"/>
                      <a:gd name="T50" fmla="*/ 2147483647 w 185"/>
                      <a:gd name="T51" fmla="*/ 2147483647 h 162"/>
                      <a:gd name="T52" fmla="*/ 2147483647 w 185"/>
                      <a:gd name="T53" fmla="*/ 2147483647 h 162"/>
                      <a:gd name="T54" fmla="*/ 2147483647 w 185"/>
                      <a:gd name="T55" fmla="*/ 2147483647 h 162"/>
                      <a:gd name="T56" fmla="*/ 2147483647 w 185"/>
                      <a:gd name="T57" fmla="*/ 2147483647 h 162"/>
                      <a:gd name="T58" fmla="*/ 2147483647 w 185"/>
                      <a:gd name="T59" fmla="*/ 2147483647 h 162"/>
                      <a:gd name="T60" fmla="*/ 2147483647 w 185"/>
                      <a:gd name="T61" fmla="*/ 2147483647 h 162"/>
                      <a:gd name="T62" fmla="*/ 2147483647 w 185"/>
                      <a:gd name="T63" fmla="*/ 2147483647 h 162"/>
                      <a:gd name="T64" fmla="*/ 2147483647 w 185"/>
                      <a:gd name="T65" fmla="*/ 2147483647 h 162"/>
                      <a:gd name="T66" fmla="*/ 2147483647 w 185"/>
                      <a:gd name="T67" fmla="*/ 2147483647 h 162"/>
                      <a:gd name="T68" fmla="*/ 2147483647 w 185"/>
                      <a:gd name="T69" fmla="*/ 2147483647 h 162"/>
                      <a:gd name="T70" fmla="*/ 2147483647 w 185"/>
                      <a:gd name="T71" fmla="*/ 2147483647 h 162"/>
                      <a:gd name="T72" fmla="*/ 2147483647 w 185"/>
                      <a:gd name="T73" fmla="*/ 2147483647 h 162"/>
                      <a:gd name="T74" fmla="*/ 2147483647 w 185"/>
                      <a:gd name="T75" fmla="*/ 2147483647 h 162"/>
                      <a:gd name="T76" fmla="*/ 2147483647 w 185"/>
                      <a:gd name="T77" fmla="*/ 2147483647 h 162"/>
                      <a:gd name="T78" fmla="*/ 2147483647 w 185"/>
                      <a:gd name="T79" fmla="*/ 2147483647 h 162"/>
                      <a:gd name="T80" fmla="*/ 2147483647 w 185"/>
                      <a:gd name="T81" fmla="*/ 2147483647 h 162"/>
                      <a:gd name="T82" fmla="*/ 2147483647 w 185"/>
                      <a:gd name="T83" fmla="*/ 2147483647 h 162"/>
                      <a:gd name="T84" fmla="*/ 2147483647 w 185"/>
                      <a:gd name="T85" fmla="*/ 2147483647 h 162"/>
                      <a:gd name="T86" fmla="*/ 2147483647 w 185"/>
                      <a:gd name="T87" fmla="*/ 2147483647 h 162"/>
                      <a:gd name="T88" fmla="*/ 2147483647 w 185"/>
                      <a:gd name="T89" fmla="*/ 2147483647 h 162"/>
                      <a:gd name="T90" fmla="*/ 2147483647 w 185"/>
                      <a:gd name="T91" fmla="*/ 2147483647 h 162"/>
                      <a:gd name="T92" fmla="*/ 2147483647 w 185"/>
                      <a:gd name="T93" fmla="*/ 2147483647 h 162"/>
                      <a:gd name="T94" fmla="*/ 2147483647 w 185"/>
                      <a:gd name="T95" fmla="*/ 2147483647 h 162"/>
                      <a:gd name="T96" fmla="*/ 2147483647 w 185"/>
                      <a:gd name="T97" fmla="*/ 2147483647 h 162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w 185"/>
                      <a:gd name="T148" fmla="*/ 0 h 162"/>
                      <a:gd name="T149" fmla="*/ 185 w 185"/>
                      <a:gd name="T150" fmla="*/ 162 h 162"/>
                    </a:gdLst>
                    <a:ahLst/>
                    <a:cxnLst>
                      <a:cxn ang="T98">
                        <a:pos x="T0" y="T1"/>
                      </a:cxn>
                      <a:cxn ang="T99">
                        <a:pos x="T2" y="T3"/>
                      </a:cxn>
                      <a:cxn ang="T100">
                        <a:pos x="T4" y="T5"/>
                      </a:cxn>
                      <a:cxn ang="T101">
                        <a:pos x="T6" y="T7"/>
                      </a:cxn>
                      <a:cxn ang="T102">
                        <a:pos x="T8" y="T9"/>
                      </a:cxn>
                      <a:cxn ang="T103">
                        <a:pos x="T10" y="T11"/>
                      </a:cxn>
                      <a:cxn ang="T104">
                        <a:pos x="T12" y="T13"/>
                      </a:cxn>
                      <a:cxn ang="T105">
                        <a:pos x="T14" y="T15"/>
                      </a:cxn>
                      <a:cxn ang="T106">
                        <a:pos x="T16" y="T17"/>
                      </a:cxn>
                      <a:cxn ang="T107">
                        <a:pos x="T18" y="T19"/>
                      </a:cxn>
                      <a:cxn ang="T108">
                        <a:pos x="T20" y="T21"/>
                      </a:cxn>
                      <a:cxn ang="T109">
                        <a:pos x="T22" y="T23"/>
                      </a:cxn>
                      <a:cxn ang="T110">
                        <a:pos x="T24" y="T25"/>
                      </a:cxn>
                      <a:cxn ang="T111">
                        <a:pos x="T26" y="T27"/>
                      </a:cxn>
                      <a:cxn ang="T112">
                        <a:pos x="T28" y="T29"/>
                      </a:cxn>
                      <a:cxn ang="T113">
                        <a:pos x="T30" y="T31"/>
                      </a:cxn>
                      <a:cxn ang="T114">
                        <a:pos x="T32" y="T33"/>
                      </a:cxn>
                      <a:cxn ang="T115">
                        <a:pos x="T34" y="T35"/>
                      </a:cxn>
                      <a:cxn ang="T116">
                        <a:pos x="T36" y="T37"/>
                      </a:cxn>
                      <a:cxn ang="T117">
                        <a:pos x="T38" y="T39"/>
                      </a:cxn>
                      <a:cxn ang="T118">
                        <a:pos x="T40" y="T41"/>
                      </a:cxn>
                      <a:cxn ang="T119">
                        <a:pos x="T42" y="T43"/>
                      </a:cxn>
                      <a:cxn ang="T120">
                        <a:pos x="T44" y="T45"/>
                      </a:cxn>
                      <a:cxn ang="T121">
                        <a:pos x="T46" y="T47"/>
                      </a:cxn>
                      <a:cxn ang="T122">
                        <a:pos x="T48" y="T49"/>
                      </a:cxn>
                      <a:cxn ang="T123">
                        <a:pos x="T50" y="T51"/>
                      </a:cxn>
                      <a:cxn ang="T124">
                        <a:pos x="T52" y="T53"/>
                      </a:cxn>
                      <a:cxn ang="T125">
                        <a:pos x="T54" y="T55"/>
                      </a:cxn>
                      <a:cxn ang="T126">
                        <a:pos x="T56" y="T57"/>
                      </a:cxn>
                      <a:cxn ang="T127">
                        <a:pos x="T58" y="T59"/>
                      </a:cxn>
                      <a:cxn ang="T128">
                        <a:pos x="T60" y="T61"/>
                      </a:cxn>
                      <a:cxn ang="T129">
                        <a:pos x="T62" y="T63"/>
                      </a:cxn>
                      <a:cxn ang="T130">
                        <a:pos x="T64" y="T65"/>
                      </a:cxn>
                      <a:cxn ang="T131">
                        <a:pos x="T66" y="T67"/>
                      </a:cxn>
                      <a:cxn ang="T132">
                        <a:pos x="T68" y="T69"/>
                      </a:cxn>
                      <a:cxn ang="T133">
                        <a:pos x="T70" y="T71"/>
                      </a:cxn>
                      <a:cxn ang="T134">
                        <a:pos x="T72" y="T73"/>
                      </a:cxn>
                      <a:cxn ang="T135">
                        <a:pos x="T74" y="T75"/>
                      </a:cxn>
                      <a:cxn ang="T136">
                        <a:pos x="T76" y="T77"/>
                      </a:cxn>
                      <a:cxn ang="T137">
                        <a:pos x="T78" y="T79"/>
                      </a:cxn>
                      <a:cxn ang="T138">
                        <a:pos x="T80" y="T81"/>
                      </a:cxn>
                      <a:cxn ang="T139">
                        <a:pos x="T82" y="T83"/>
                      </a:cxn>
                      <a:cxn ang="T140">
                        <a:pos x="T84" y="T85"/>
                      </a:cxn>
                      <a:cxn ang="T141">
                        <a:pos x="T86" y="T87"/>
                      </a:cxn>
                      <a:cxn ang="T142">
                        <a:pos x="T88" y="T89"/>
                      </a:cxn>
                      <a:cxn ang="T143">
                        <a:pos x="T90" y="T91"/>
                      </a:cxn>
                      <a:cxn ang="T144">
                        <a:pos x="T92" y="T93"/>
                      </a:cxn>
                      <a:cxn ang="T145">
                        <a:pos x="T94" y="T95"/>
                      </a:cxn>
                      <a:cxn ang="T146">
                        <a:pos x="T96" y="T97"/>
                      </a:cxn>
                    </a:cxnLst>
                    <a:rect l="T147" t="T148" r="T149" b="T150"/>
                    <a:pathLst>
                      <a:path w="185" h="162">
                        <a:moveTo>
                          <a:pt x="18" y="56"/>
                        </a:moveTo>
                        <a:lnTo>
                          <a:pt x="12" y="52"/>
                        </a:lnTo>
                        <a:lnTo>
                          <a:pt x="8" y="46"/>
                        </a:lnTo>
                        <a:lnTo>
                          <a:pt x="0" y="36"/>
                        </a:lnTo>
                        <a:lnTo>
                          <a:pt x="8" y="30"/>
                        </a:lnTo>
                        <a:lnTo>
                          <a:pt x="8" y="28"/>
                        </a:lnTo>
                        <a:lnTo>
                          <a:pt x="6" y="26"/>
                        </a:lnTo>
                        <a:lnTo>
                          <a:pt x="4" y="24"/>
                        </a:lnTo>
                        <a:lnTo>
                          <a:pt x="4" y="22"/>
                        </a:lnTo>
                        <a:lnTo>
                          <a:pt x="4" y="18"/>
                        </a:lnTo>
                        <a:lnTo>
                          <a:pt x="18" y="18"/>
                        </a:lnTo>
                        <a:lnTo>
                          <a:pt x="20" y="16"/>
                        </a:lnTo>
                        <a:lnTo>
                          <a:pt x="22" y="14"/>
                        </a:lnTo>
                        <a:lnTo>
                          <a:pt x="24" y="14"/>
                        </a:lnTo>
                        <a:lnTo>
                          <a:pt x="28" y="16"/>
                        </a:lnTo>
                        <a:lnTo>
                          <a:pt x="32" y="18"/>
                        </a:lnTo>
                        <a:lnTo>
                          <a:pt x="36" y="18"/>
                        </a:lnTo>
                        <a:lnTo>
                          <a:pt x="36" y="14"/>
                        </a:lnTo>
                        <a:lnTo>
                          <a:pt x="40" y="12"/>
                        </a:lnTo>
                        <a:lnTo>
                          <a:pt x="46" y="10"/>
                        </a:lnTo>
                        <a:lnTo>
                          <a:pt x="52" y="8"/>
                        </a:lnTo>
                        <a:lnTo>
                          <a:pt x="52" y="2"/>
                        </a:lnTo>
                        <a:lnTo>
                          <a:pt x="64" y="2"/>
                        </a:lnTo>
                        <a:lnTo>
                          <a:pt x="64" y="0"/>
                        </a:lnTo>
                        <a:lnTo>
                          <a:pt x="68" y="0"/>
                        </a:lnTo>
                        <a:lnTo>
                          <a:pt x="74" y="2"/>
                        </a:lnTo>
                        <a:lnTo>
                          <a:pt x="80" y="2"/>
                        </a:lnTo>
                        <a:lnTo>
                          <a:pt x="94" y="8"/>
                        </a:lnTo>
                        <a:lnTo>
                          <a:pt x="96" y="8"/>
                        </a:lnTo>
                        <a:lnTo>
                          <a:pt x="96" y="16"/>
                        </a:lnTo>
                        <a:lnTo>
                          <a:pt x="88" y="24"/>
                        </a:lnTo>
                        <a:lnTo>
                          <a:pt x="86" y="28"/>
                        </a:lnTo>
                        <a:lnTo>
                          <a:pt x="86" y="32"/>
                        </a:lnTo>
                        <a:lnTo>
                          <a:pt x="84" y="38"/>
                        </a:lnTo>
                        <a:lnTo>
                          <a:pt x="84" y="44"/>
                        </a:lnTo>
                        <a:lnTo>
                          <a:pt x="84" y="48"/>
                        </a:lnTo>
                        <a:lnTo>
                          <a:pt x="88" y="52"/>
                        </a:lnTo>
                        <a:lnTo>
                          <a:pt x="96" y="58"/>
                        </a:lnTo>
                        <a:lnTo>
                          <a:pt x="107" y="62"/>
                        </a:lnTo>
                        <a:lnTo>
                          <a:pt x="109" y="64"/>
                        </a:lnTo>
                        <a:lnTo>
                          <a:pt x="115" y="68"/>
                        </a:lnTo>
                        <a:lnTo>
                          <a:pt x="119" y="72"/>
                        </a:lnTo>
                        <a:lnTo>
                          <a:pt x="121" y="80"/>
                        </a:lnTo>
                        <a:lnTo>
                          <a:pt x="125" y="86"/>
                        </a:lnTo>
                        <a:lnTo>
                          <a:pt x="131" y="90"/>
                        </a:lnTo>
                        <a:lnTo>
                          <a:pt x="135" y="92"/>
                        </a:lnTo>
                        <a:lnTo>
                          <a:pt x="137" y="92"/>
                        </a:lnTo>
                        <a:lnTo>
                          <a:pt x="139" y="90"/>
                        </a:lnTo>
                        <a:lnTo>
                          <a:pt x="141" y="94"/>
                        </a:lnTo>
                        <a:lnTo>
                          <a:pt x="145" y="98"/>
                        </a:lnTo>
                        <a:lnTo>
                          <a:pt x="149" y="102"/>
                        </a:lnTo>
                        <a:lnTo>
                          <a:pt x="161" y="108"/>
                        </a:lnTo>
                        <a:lnTo>
                          <a:pt x="173" y="114"/>
                        </a:lnTo>
                        <a:lnTo>
                          <a:pt x="179" y="120"/>
                        </a:lnTo>
                        <a:lnTo>
                          <a:pt x="185" y="124"/>
                        </a:lnTo>
                        <a:lnTo>
                          <a:pt x="179" y="124"/>
                        </a:lnTo>
                        <a:lnTo>
                          <a:pt x="173" y="124"/>
                        </a:lnTo>
                        <a:lnTo>
                          <a:pt x="169" y="122"/>
                        </a:lnTo>
                        <a:lnTo>
                          <a:pt x="163" y="118"/>
                        </a:lnTo>
                        <a:lnTo>
                          <a:pt x="159" y="118"/>
                        </a:lnTo>
                        <a:lnTo>
                          <a:pt x="153" y="120"/>
                        </a:lnTo>
                        <a:lnTo>
                          <a:pt x="153" y="124"/>
                        </a:lnTo>
                        <a:lnTo>
                          <a:pt x="153" y="126"/>
                        </a:lnTo>
                        <a:lnTo>
                          <a:pt x="155" y="128"/>
                        </a:lnTo>
                        <a:lnTo>
                          <a:pt x="159" y="132"/>
                        </a:lnTo>
                        <a:lnTo>
                          <a:pt x="161" y="136"/>
                        </a:lnTo>
                        <a:lnTo>
                          <a:pt x="163" y="138"/>
                        </a:lnTo>
                        <a:lnTo>
                          <a:pt x="163" y="140"/>
                        </a:lnTo>
                        <a:lnTo>
                          <a:pt x="163" y="144"/>
                        </a:lnTo>
                        <a:lnTo>
                          <a:pt x="161" y="146"/>
                        </a:lnTo>
                        <a:lnTo>
                          <a:pt x="155" y="144"/>
                        </a:lnTo>
                        <a:lnTo>
                          <a:pt x="155" y="152"/>
                        </a:lnTo>
                        <a:lnTo>
                          <a:pt x="155" y="154"/>
                        </a:lnTo>
                        <a:lnTo>
                          <a:pt x="151" y="158"/>
                        </a:lnTo>
                        <a:lnTo>
                          <a:pt x="147" y="162"/>
                        </a:lnTo>
                        <a:lnTo>
                          <a:pt x="141" y="162"/>
                        </a:lnTo>
                        <a:lnTo>
                          <a:pt x="141" y="156"/>
                        </a:lnTo>
                        <a:lnTo>
                          <a:pt x="145" y="152"/>
                        </a:lnTo>
                        <a:lnTo>
                          <a:pt x="147" y="148"/>
                        </a:lnTo>
                        <a:lnTo>
                          <a:pt x="147" y="142"/>
                        </a:lnTo>
                        <a:lnTo>
                          <a:pt x="147" y="136"/>
                        </a:lnTo>
                        <a:lnTo>
                          <a:pt x="145" y="132"/>
                        </a:lnTo>
                        <a:lnTo>
                          <a:pt x="141" y="126"/>
                        </a:lnTo>
                        <a:lnTo>
                          <a:pt x="135" y="124"/>
                        </a:lnTo>
                        <a:lnTo>
                          <a:pt x="129" y="120"/>
                        </a:lnTo>
                        <a:lnTo>
                          <a:pt x="119" y="112"/>
                        </a:lnTo>
                        <a:lnTo>
                          <a:pt x="107" y="104"/>
                        </a:lnTo>
                        <a:lnTo>
                          <a:pt x="84" y="92"/>
                        </a:lnTo>
                        <a:lnTo>
                          <a:pt x="74" y="84"/>
                        </a:lnTo>
                        <a:lnTo>
                          <a:pt x="64" y="74"/>
                        </a:lnTo>
                        <a:lnTo>
                          <a:pt x="56" y="64"/>
                        </a:lnTo>
                        <a:lnTo>
                          <a:pt x="52" y="50"/>
                        </a:lnTo>
                        <a:lnTo>
                          <a:pt x="42" y="48"/>
                        </a:lnTo>
                        <a:lnTo>
                          <a:pt x="36" y="44"/>
                        </a:lnTo>
                        <a:lnTo>
                          <a:pt x="30" y="46"/>
                        </a:lnTo>
                        <a:lnTo>
                          <a:pt x="28" y="50"/>
                        </a:lnTo>
                        <a:lnTo>
                          <a:pt x="24" y="54"/>
                        </a:lnTo>
                        <a:lnTo>
                          <a:pt x="20" y="56"/>
                        </a:lnTo>
                        <a:lnTo>
                          <a:pt x="18" y="5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79" name="íṧľiḓé"/>
                  <p:cNvSpPr/>
                  <p:nvPr/>
                </p:nvSpPr>
                <p:spPr bwMode="auto">
                  <a:xfrm>
                    <a:off x="4671509" y="2197612"/>
                    <a:ext cx="246522" cy="166726"/>
                  </a:xfrm>
                  <a:custGeom>
                    <a:avLst/>
                    <a:gdLst>
                      <a:gd name="T0" fmla="*/ 2147483647 w 141"/>
                      <a:gd name="T1" fmla="*/ 2147483647 h 100"/>
                      <a:gd name="T2" fmla="*/ 2147483647 w 141"/>
                      <a:gd name="T3" fmla="*/ 2147483647 h 100"/>
                      <a:gd name="T4" fmla="*/ 2147483647 w 141"/>
                      <a:gd name="T5" fmla="*/ 2147483647 h 100"/>
                      <a:gd name="T6" fmla="*/ 2147483647 w 141"/>
                      <a:gd name="T7" fmla="*/ 2147483647 h 100"/>
                      <a:gd name="T8" fmla="*/ 2147483647 w 141"/>
                      <a:gd name="T9" fmla="*/ 2147483647 h 100"/>
                      <a:gd name="T10" fmla="*/ 2147483647 w 141"/>
                      <a:gd name="T11" fmla="*/ 2147483647 h 100"/>
                      <a:gd name="T12" fmla="*/ 2147483647 w 141"/>
                      <a:gd name="T13" fmla="*/ 2147483647 h 100"/>
                      <a:gd name="T14" fmla="*/ 2147483647 w 141"/>
                      <a:gd name="T15" fmla="*/ 2147483647 h 100"/>
                      <a:gd name="T16" fmla="*/ 2147483647 w 141"/>
                      <a:gd name="T17" fmla="*/ 2147483647 h 100"/>
                      <a:gd name="T18" fmla="*/ 2147483647 w 141"/>
                      <a:gd name="T19" fmla="*/ 2147483647 h 100"/>
                      <a:gd name="T20" fmla="*/ 2147483647 w 141"/>
                      <a:gd name="T21" fmla="*/ 2147483647 h 100"/>
                      <a:gd name="T22" fmla="*/ 2147483647 w 141"/>
                      <a:gd name="T23" fmla="*/ 2147483647 h 100"/>
                      <a:gd name="T24" fmla="*/ 2147483647 w 141"/>
                      <a:gd name="T25" fmla="*/ 2147483647 h 100"/>
                      <a:gd name="T26" fmla="*/ 2147483647 w 141"/>
                      <a:gd name="T27" fmla="*/ 2147483647 h 100"/>
                      <a:gd name="T28" fmla="*/ 2147483647 w 141"/>
                      <a:gd name="T29" fmla="*/ 2147483647 h 100"/>
                      <a:gd name="T30" fmla="*/ 2147483647 w 141"/>
                      <a:gd name="T31" fmla="*/ 2147483647 h 100"/>
                      <a:gd name="T32" fmla="*/ 2147483647 w 141"/>
                      <a:gd name="T33" fmla="*/ 2147483647 h 100"/>
                      <a:gd name="T34" fmla="*/ 2147483647 w 141"/>
                      <a:gd name="T35" fmla="*/ 2147483647 h 100"/>
                      <a:gd name="T36" fmla="*/ 2147483647 w 141"/>
                      <a:gd name="T37" fmla="*/ 2147483647 h 100"/>
                      <a:gd name="T38" fmla="*/ 2147483647 w 141"/>
                      <a:gd name="T39" fmla="*/ 2147483647 h 100"/>
                      <a:gd name="T40" fmla="*/ 2147483647 w 141"/>
                      <a:gd name="T41" fmla="*/ 2147483647 h 100"/>
                      <a:gd name="T42" fmla="*/ 2147483647 w 141"/>
                      <a:gd name="T43" fmla="*/ 2147483647 h 100"/>
                      <a:gd name="T44" fmla="*/ 2147483647 w 141"/>
                      <a:gd name="T45" fmla="*/ 2147483647 h 100"/>
                      <a:gd name="T46" fmla="*/ 2147483647 w 141"/>
                      <a:gd name="T47" fmla="*/ 2147483647 h 100"/>
                      <a:gd name="T48" fmla="*/ 0 w 141"/>
                      <a:gd name="T49" fmla="*/ 2147483647 h 100"/>
                      <a:gd name="T50" fmla="*/ 0 w 141"/>
                      <a:gd name="T51" fmla="*/ 2147483647 h 100"/>
                      <a:gd name="T52" fmla="*/ 2147483647 w 141"/>
                      <a:gd name="T53" fmla="*/ 2147483647 h 100"/>
                      <a:gd name="T54" fmla="*/ 2147483647 w 141"/>
                      <a:gd name="T55" fmla="*/ 2147483647 h 100"/>
                      <a:gd name="T56" fmla="*/ 2147483647 w 141"/>
                      <a:gd name="T57" fmla="*/ 2147483647 h 100"/>
                      <a:gd name="T58" fmla="*/ 2147483647 w 141"/>
                      <a:gd name="T59" fmla="*/ 0 h 100"/>
                      <a:gd name="T60" fmla="*/ 2147483647 w 141"/>
                      <a:gd name="T61" fmla="*/ 0 h 100"/>
                      <a:gd name="T62" fmla="*/ 2147483647 w 141"/>
                      <a:gd name="T63" fmla="*/ 2147483647 h 100"/>
                      <a:gd name="T64" fmla="*/ 2147483647 w 141"/>
                      <a:gd name="T65" fmla="*/ 2147483647 h 100"/>
                      <a:gd name="T66" fmla="*/ 2147483647 w 141"/>
                      <a:gd name="T67" fmla="*/ 2147483647 h 100"/>
                      <a:gd name="T68" fmla="*/ 2147483647 w 141"/>
                      <a:gd name="T69" fmla="*/ 2147483647 h 100"/>
                      <a:gd name="T70" fmla="*/ 2147483647 w 141"/>
                      <a:gd name="T71" fmla="*/ 2147483647 h 100"/>
                      <a:gd name="T72" fmla="*/ 2147483647 w 141"/>
                      <a:gd name="T73" fmla="*/ 2147483647 h 100"/>
                      <a:gd name="T74" fmla="*/ 2147483647 w 141"/>
                      <a:gd name="T75" fmla="*/ 2147483647 h 100"/>
                      <a:gd name="T76" fmla="*/ 2147483647 w 141"/>
                      <a:gd name="T77" fmla="*/ 2147483647 h 100"/>
                      <a:gd name="T78" fmla="*/ 2147483647 w 141"/>
                      <a:gd name="T79" fmla="*/ 2147483647 h 100"/>
                      <a:gd name="T80" fmla="*/ 2147483647 w 141"/>
                      <a:gd name="T81" fmla="*/ 2147483647 h 100"/>
                      <a:gd name="T82" fmla="*/ 2147483647 w 141"/>
                      <a:gd name="T83" fmla="*/ 2147483647 h 100"/>
                      <a:gd name="T84" fmla="*/ 2147483647 w 141"/>
                      <a:gd name="T85" fmla="*/ 2147483647 h 100"/>
                      <a:gd name="T86" fmla="*/ 2147483647 w 141"/>
                      <a:gd name="T87" fmla="*/ 2147483647 h 100"/>
                      <a:gd name="T88" fmla="*/ 2147483647 w 141"/>
                      <a:gd name="T89" fmla="*/ 2147483647 h 100"/>
                      <a:gd name="T90" fmla="*/ 2147483647 w 141"/>
                      <a:gd name="T91" fmla="*/ 2147483647 h 100"/>
                      <a:gd name="T92" fmla="*/ 2147483647 w 141"/>
                      <a:gd name="T93" fmla="*/ 2147483647 h 100"/>
                      <a:gd name="T94" fmla="*/ 2147483647 w 141"/>
                      <a:gd name="T95" fmla="*/ 2147483647 h 100"/>
                      <a:gd name="T96" fmla="*/ 2147483647 w 141"/>
                      <a:gd name="T97" fmla="*/ 2147483647 h 100"/>
                      <a:gd name="T98" fmla="*/ 2147483647 w 141"/>
                      <a:gd name="T99" fmla="*/ 2147483647 h 100"/>
                      <a:gd name="T100" fmla="*/ 2147483647 w 141"/>
                      <a:gd name="T101" fmla="*/ 2147483647 h 100"/>
                      <a:gd name="T102" fmla="*/ 2147483647 w 141"/>
                      <a:gd name="T103" fmla="*/ 2147483647 h 100"/>
                      <a:gd name="T104" fmla="*/ 2147483647 w 141"/>
                      <a:gd name="T105" fmla="*/ 2147483647 h 100"/>
                      <a:gd name="T106" fmla="*/ 2147483647 w 141"/>
                      <a:gd name="T107" fmla="*/ 2147483647 h 100"/>
                      <a:gd name="T108" fmla="*/ 2147483647 w 141"/>
                      <a:gd name="T109" fmla="*/ 2147483647 h 100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w 141"/>
                      <a:gd name="T166" fmla="*/ 0 h 100"/>
                      <a:gd name="T167" fmla="*/ 141 w 141"/>
                      <a:gd name="T168" fmla="*/ 100 h 100"/>
                    </a:gdLst>
                    <a:ahLst/>
                    <a:cxnLst>
                      <a:cxn ang="T110">
                        <a:pos x="T0" y="T1"/>
                      </a:cxn>
                      <a:cxn ang="T111">
                        <a:pos x="T2" y="T3"/>
                      </a:cxn>
                      <a:cxn ang="T112">
                        <a:pos x="T4" y="T5"/>
                      </a:cxn>
                      <a:cxn ang="T113">
                        <a:pos x="T6" y="T7"/>
                      </a:cxn>
                      <a:cxn ang="T114">
                        <a:pos x="T8" y="T9"/>
                      </a:cxn>
                      <a:cxn ang="T115">
                        <a:pos x="T10" y="T11"/>
                      </a:cxn>
                      <a:cxn ang="T116">
                        <a:pos x="T12" y="T13"/>
                      </a:cxn>
                      <a:cxn ang="T117">
                        <a:pos x="T14" y="T15"/>
                      </a:cxn>
                      <a:cxn ang="T118">
                        <a:pos x="T16" y="T17"/>
                      </a:cxn>
                      <a:cxn ang="T119">
                        <a:pos x="T18" y="T19"/>
                      </a:cxn>
                      <a:cxn ang="T120">
                        <a:pos x="T20" y="T21"/>
                      </a:cxn>
                      <a:cxn ang="T121">
                        <a:pos x="T22" y="T23"/>
                      </a:cxn>
                      <a:cxn ang="T122">
                        <a:pos x="T24" y="T25"/>
                      </a:cxn>
                      <a:cxn ang="T123">
                        <a:pos x="T26" y="T27"/>
                      </a:cxn>
                      <a:cxn ang="T124">
                        <a:pos x="T28" y="T29"/>
                      </a:cxn>
                      <a:cxn ang="T125">
                        <a:pos x="T30" y="T31"/>
                      </a:cxn>
                      <a:cxn ang="T126">
                        <a:pos x="T32" y="T33"/>
                      </a:cxn>
                      <a:cxn ang="T127">
                        <a:pos x="T34" y="T35"/>
                      </a:cxn>
                      <a:cxn ang="T128">
                        <a:pos x="T36" y="T37"/>
                      </a:cxn>
                      <a:cxn ang="T129">
                        <a:pos x="T38" y="T39"/>
                      </a:cxn>
                      <a:cxn ang="T130">
                        <a:pos x="T40" y="T41"/>
                      </a:cxn>
                      <a:cxn ang="T131">
                        <a:pos x="T42" y="T43"/>
                      </a:cxn>
                      <a:cxn ang="T132">
                        <a:pos x="T44" y="T45"/>
                      </a:cxn>
                      <a:cxn ang="T133">
                        <a:pos x="T46" y="T47"/>
                      </a:cxn>
                      <a:cxn ang="T134">
                        <a:pos x="T48" y="T49"/>
                      </a:cxn>
                      <a:cxn ang="T135">
                        <a:pos x="T50" y="T51"/>
                      </a:cxn>
                      <a:cxn ang="T136">
                        <a:pos x="T52" y="T53"/>
                      </a:cxn>
                      <a:cxn ang="T137">
                        <a:pos x="T54" y="T55"/>
                      </a:cxn>
                      <a:cxn ang="T138">
                        <a:pos x="T56" y="T57"/>
                      </a:cxn>
                      <a:cxn ang="T139">
                        <a:pos x="T58" y="T59"/>
                      </a:cxn>
                      <a:cxn ang="T140">
                        <a:pos x="T60" y="T61"/>
                      </a:cxn>
                      <a:cxn ang="T141">
                        <a:pos x="T62" y="T63"/>
                      </a:cxn>
                      <a:cxn ang="T142">
                        <a:pos x="T64" y="T65"/>
                      </a:cxn>
                      <a:cxn ang="T143">
                        <a:pos x="T66" y="T67"/>
                      </a:cxn>
                      <a:cxn ang="T144">
                        <a:pos x="T68" y="T69"/>
                      </a:cxn>
                      <a:cxn ang="T145">
                        <a:pos x="T70" y="T71"/>
                      </a:cxn>
                      <a:cxn ang="T146">
                        <a:pos x="T72" y="T73"/>
                      </a:cxn>
                      <a:cxn ang="T147">
                        <a:pos x="T74" y="T75"/>
                      </a:cxn>
                      <a:cxn ang="T148">
                        <a:pos x="T76" y="T77"/>
                      </a:cxn>
                      <a:cxn ang="T149">
                        <a:pos x="T78" y="T79"/>
                      </a:cxn>
                      <a:cxn ang="T150">
                        <a:pos x="T80" y="T81"/>
                      </a:cxn>
                      <a:cxn ang="T151">
                        <a:pos x="T82" y="T83"/>
                      </a:cxn>
                      <a:cxn ang="T152">
                        <a:pos x="T84" y="T85"/>
                      </a:cxn>
                      <a:cxn ang="T153">
                        <a:pos x="T86" y="T87"/>
                      </a:cxn>
                      <a:cxn ang="T154">
                        <a:pos x="T88" y="T89"/>
                      </a:cxn>
                      <a:cxn ang="T155">
                        <a:pos x="T90" y="T91"/>
                      </a:cxn>
                      <a:cxn ang="T156">
                        <a:pos x="T92" y="T93"/>
                      </a:cxn>
                      <a:cxn ang="T157">
                        <a:pos x="T94" y="T95"/>
                      </a:cxn>
                      <a:cxn ang="T158">
                        <a:pos x="T96" y="T97"/>
                      </a:cxn>
                      <a:cxn ang="T159">
                        <a:pos x="T98" y="T99"/>
                      </a:cxn>
                      <a:cxn ang="T160">
                        <a:pos x="T100" y="T101"/>
                      </a:cxn>
                      <a:cxn ang="T161">
                        <a:pos x="T102" y="T103"/>
                      </a:cxn>
                      <a:cxn ang="T162">
                        <a:pos x="T104" y="T105"/>
                      </a:cxn>
                      <a:cxn ang="T163">
                        <a:pos x="T106" y="T107"/>
                      </a:cxn>
                      <a:cxn ang="T164">
                        <a:pos x="T108" y="T109"/>
                      </a:cxn>
                    </a:cxnLst>
                    <a:rect l="T165" t="T166" r="T167" b="T168"/>
                    <a:pathLst>
                      <a:path w="141" h="100">
                        <a:moveTo>
                          <a:pt x="121" y="100"/>
                        </a:moveTo>
                        <a:lnTo>
                          <a:pt x="117" y="100"/>
                        </a:lnTo>
                        <a:lnTo>
                          <a:pt x="111" y="100"/>
                        </a:lnTo>
                        <a:lnTo>
                          <a:pt x="101" y="98"/>
                        </a:lnTo>
                        <a:lnTo>
                          <a:pt x="91" y="100"/>
                        </a:lnTo>
                        <a:lnTo>
                          <a:pt x="85" y="100"/>
                        </a:lnTo>
                        <a:lnTo>
                          <a:pt x="83" y="100"/>
                        </a:lnTo>
                        <a:lnTo>
                          <a:pt x="81" y="96"/>
                        </a:lnTo>
                        <a:lnTo>
                          <a:pt x="75" y="96"/>
                        </a:lnTo>
                        <a:lnTo>
                          <a:pt x="71" y="96"/>
                        </a:lnTo>
                        <a:lnTo>
                          <a:pt x="69" y="96"/>
                        </a:lnTo>
                        <a:lnTo>
                          <a:pt x="67" y="94"/>
                        </a:lnTo>
                        <a:lnTo>
                          <a:pt x="65" y="88"/>
                        </a:lnTo>
                        <a:lnTo>
                          <a:pt x="61" y="86"/>
                        </a:lnTo>
                        <a:lnTo>
                          <a:pt x="55" y="84"/>
                        </a:lnTo>
                        <a:lnTo>
                          <a:pt x="47" y="82"/>
                        </a:lnTo>
                        <a:lnTo>
                          <a:pt x="43" y="78"/>
                        </a:lnTo>
                        <a:lnTo>
                          <a:pt x="41" y="82"/>
                        </a:lnTo>
                        <a:lnTo>
                          <a:pt x="37" y="82"/>
                        </a:lnTo>
                        <a:lnTo>
                          <a:pt x="35" y="82"/>
                        </a:lnTo>
                        <a:lnTo>
                          <a:pt x="35" y="78"/>
                        </a:lnTo>
                        <a:lnTo>
                          <a:pt x="13" y="72"/>
                        </a:lnTo>
                        <a:lnTo>
                          <a:pt x="13" y="62"/>
                        </a:lnTo>
                        <a:lnTo>
                          <a:pt x="7" y="48"/>
                        </a:lnTo>
                        <a:lnTo>
                          <a:pt x="0" y="36"/>
                        </a:lnTo>
                        <a:lnTo>
                          <a:pt x="0" y="18"/>
                        </a:lnTo>
                        <a:lnTo>
                          <a:pt x="5" y="18"/>
                        </a:lnTo>
                        <a:lnTo>
                          <a:pt x="13" y="16"/>
                        </a:lnTo>
                        <a:lnTo>
                          <a:pt x="25" y="10"/>
                        </a:lnTo>
                        <a:lnTo>
                          <a:pt x="41" y="0"/>
                        </a:lnTo>
                        <a:lnTo>
                          <a:pt x="59" y="0"/>
                        </a:lnTo>
                        <a:lnTo>
                          <a:pt x="61" y="4"/>
                        </a:lnTo>
                        <a:lnTo>
                          <a:pt x="61" y="6"/>
                        </a:lnTo>
                        <a:lnTo>
                          <a:pt x="65" y="8"/>
                        </a:lnTo>
                        <a:lnTo>
                          <a:pt x="75" y="6"/>
                        </a:lnTo>
                        <a:lnTo>
                          <a:pt x="113" y="6"/>
                        </a:lnTo>
                        <a:lnTo>
                          <a:pt x="117" y="10"/>
                        </a:lnTo>
                        <a:lnTo>
                          <a:pt x="119" y="12"/>
                        </a:lnTo>
                        <a:lnTo>
                          <a:pt x="123" y="14"/>
                        </a:lnTo>
                        <a:lnTo>
                          <a:pt x="125" y="16"/>
                        </a:lnTo>
                        <a:lnTo>
                          <a:pt x="129" y="22"/>
                        </a:lnTo>
                        <a:lnTo>
                          <a:pt x="131" y="28"/>
                        </a:lnTo>
                        <a:lnTo>
                          <a:pt x="131" y="34"/>
                        </a:lnTo>
                        <a:lnTo>
                          <a:pt x="135" y="40"/>
                        </a:lnTo>
                        <a:lnTo>
                          <a:pt x="129" y="44"/>
                        </a:lnTo>
                        <a:lnTo>
                          <a:pt x="127" y="46"/>
                        </a:lnTo>
                        <a:lnTo>
                          <a:pt x="125" y="46"/>
                        </a:lnTo>
                        <a:lnTo>
                          <a:pt x="125" y="50"/>
                        </a:lnTo>
                        <a:lnTo>
                          <a:pt x="127" y="54"/>
                        </a:lnTo>
                        <a:lnTo>
                          <a:pt x="133" y="62"/>
                        </a:lnTo>
                        <a:lnTo>
                          <a:pt x="141" y="76"/>
                        </a:lnTo>
                        <a:lnTo>
                          <a:pt x="135" y="80"/>
                        </a:lnTo>
                        <a:lnTo>
                          <a:pt x="131" y="88"/>
                        </a:lnTo>
                        <a:lnTo>
                          <a:pt x="121" y="98"/>
                        </a:lnTo>
                        <a:lnTo>
                          <a:pt x="121" y="10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80" name="iṡļiḍè"/>
                  <p:cNvSpPr/>
                  <p:nvPr/>
                </p:nvSpPr>
                <p:spPr bwMode="auto">
                  <a:xfrm>
                    <a:off x="4827135" y="2566090"/>
                    <a:ext cx="49580" cy="86865"/>
                  </a:xfrm>
                  <a:custGeom>
                    <a:avLst/>
                    <a:gdLst>
                      <a:gd name="T0" fmla="*/ 2147483647 w 28"/>
                      <a:gd name="T1" fmla="*/ 2147483647 h 52"/>
                      <a:gd name="T2" fmla="*/ 2147483647 w 28"/>
                      <a:gd name="T3" fmla="*/ 2147483647 h 52"/>
                      <a:gd name="T4" fmla="*/ 2147483647 w 28"/>
                      <a:gd name="T5" fmla="*/ 2147483647 h 52"/>
                      <a:gd name="T6" fmla="*/ 2147483647 w 28"/>
                      <a:gd name="T7" fmla="*/ 2147483647 h 52"/>
                      <a:gd name="T8" fmla="*/ 2147483647 w 28"/>
                      <a:gd name="T9" fmla="*/ 2147483647 h 52"/>
                      <a:gd name="T10" fmla="*/ 2147483647 w 28"/>
                      <a:gd name="T11" fmla="*/ 2147483647 h 52"/>
                      <a:gd name="T12" fmla="*/ 2147483647 w 28"/>
                      <a:gd name="T13" fmla="*/ 2147483647 h 52"/>
                      <a:gd name="T14" fmla="*/ 2147483647 w 28"/>
                      <a:gd name="T15" fmla="*/ 2147483647 h 52"/>
                      <a:gd name="T16" fmla="*/ 2147483647 w 28"/>
                      <a:gd name="T17" fmla="*/ 2147483647 h 52"/>
                      <a:gd name="T18" fmla="*/ 0 w 28"/>
                      <a:gd name="T19" fmla="*/ 2147483647 h 52"/>
                      <a:gd name="T20" fmla="*/ 2147483647 w 28"/>
                      <a:gd name="T21" fmla="*/ 2147483647 h 52"/>
                      <a:gd name="T22" fmla="*/ 2147483647 w 28"/>
                      <a:gd name="T23" fmla="*/ 2147483647 h 52"/>
                      <a:gd name="T24" fmla="*/ 2147483647 w 28"/>
                      <a:gd name="T25" fmla="*/ 0 h 52"/>
                      <a:gd name="T26" fmla="*/ 2147483647 w 28"/>
                      <a:gd name="T27" fmla="*/ 0 h 52"/>
                      <a:gd name="T28" fmla="*/ 2147483647 w 28"/>
                      <a:gd name="T29" fmla="*/ 0 h 52"/>
                      <a:gd name="T30" fmla="*/ 2147483647 w 28"/>
                      <a:gd name="T31" fmla="*/ 2147483647 h 52"/>
                      <a:gd name="T32" fmla="*/ 2147483647 w 28"/>
                      <a:gd name="T33" fmla="*/ 2147483647 h 52"/>
                      <a:gd name="T34" fmla="*/ 2147483647 w 28"/>
                      <a:gd name="T35" fmla="*/ 2147483647 h 52"/>
                      <a:gd name="T36" fmla="*/ 2147483647 w 28"/>
                      <a:gd name="T37" fmla="*/ 2147483647 h 52"/>
                      <a:gd name="T38" fmla="*/ 2147483647 w 28"/>
                      <a:gd name="T39" fmla="*/ 2147483647 h 52"/>
                      <a:gd name="T40" fmla="*/ 2147483647 w 28"/>
                      <a:gd name="T41" fmla="*/ 2147483647 h 52"/>
                      <a:gd name="T42" fmla="*/ 2147483647 w 28"/>
                      <a:gd name="T43" fmla="*/ 2147483647 h 52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w 28"/>
                      <a:gd name="T67" fmla="*/ 0 h 52"/>
                      <a:gd name="T68" fmla="*/ 28 w 28"/>
                      <a:gd name="T69" fmla="*/ 52 h 52"/>
                    </a:gdLst>
                    <a:ahLst/>
                    <a:cxnLst>
                      <a:cxn ang="T44">
                        <a:pos x="T0" y="T1"/>
                      </a:cxn>
                      <a:cxn ang="T45">
                        <a:pos x="T2" y="T3"/>
                      </a:cxn>
                      <a:cxn ang="T46">
                        <a:pos x="T4" y="T5"/>
                      </a:cxn>
                      <a:cxn ang="T47">
                        <a:pos x="T6" y="T7"/>
                      </a:cxn>
                      <a:cxn ang="T48">
                        <a:pos x="T8" y="T9"/>
                      </a:cxn>
                      <a:cxn ang="T49">
                        <a:pos x="T10" y="T11"/>
                      </a:cxn>
                      <a:cxn ang="T50">
                        <a:pos x="T12" y="T13"/>
                      </a:cxn>
                      <a:cxn ang="T51">
                        <a:pos x="T14" y="T15"/>
                      </a:cxn>
                      <a:cxn ang="T52">
                        <a:pos x="T16" y="T17"/>
                      </a:cxn>
                      <a:cxn ang="T53">
                        <a:pos x="T18" y="T19"/>
                      </a:cxn>
                      <a:cxn ang="T54">
                        <a:pos x="T20" y="T21"/>
                      </a:cxn>
                      <a:cxn ang="T55">
                        <a:pos x="T22" y="T23"/>
                      </a:cxn>
                      <a:cxn ang="T56">
                        <a:pos x="T24" y="T25"/>
                      </a:cxn>
                      <a:cxn ang="T57">
                        <a:pos x="T26" y="T27"/>
                      </a:cxn>
                      <a:cxn ang="T58">
                        <a:pos x="T28" y="T29"/>
                      </a:cxn>
                      <a:cxn ang="T59">
                        <a:pos x="T30" y="T31"/>
                      </a:cxn>
                      <a:cxn ang="T60">
                        <a:pos x="T32" y="T33"/>
                      </a:cxn>
                      <a:cxn ang="T61">
                        <a:pos x="T34" y="T35"/>
                      </a:cxn>
                      <a:cxn ang="T62">
                        <a:pos x="T36" y="T37"/>
                      </a:cxn>
                      <a:cxn ang="T63">
                        <a:pos x="T38" y="T39"/>
                      </a:cxn>
                      <a:cxn ang="T64">
                        <a:pos x="T40" y="T41"/>
                      </a:cxn>
                      <a:cxn ang="T65">
                        <a:pos x="T42" y="T43"/>
                      </a:cxn>
                    </a:cxnLst>
                    <a:rect l="T66" t="T67" r="T68" b="T69"/>
                    <a:pathLst>
                      <a:path w="28" h="52">
                        <a:moveTo>
                          <a:pt x="28" y="30"/>
                        </a:moveTo>
                        <a:lnTo>
                          <a:pt x="28" y="38"/>
                        </a:lnTo>
                        <a:lnTo>
                          <a:pt x="24" y="42"/>
                        </a:lnTo>
                        <a:lnTo>
                          <a:pt x="20" y="46"/>
                        </a:lnTo>
                        <a:lnTo>
                          <a:pt x="16" y="52"/>
                        </a:lnTo>
                        <a:lnTo>
                          <a:pt x="12" y="46"/>
                        </a:lnTo>
                        <a:lnTo>
                          <a:pt x="8" y="42"/>
                        </a:lnTo>
                        <a:lnTo>
                          <a:pt x="6" y="26"/>
                        </a:lnTo>
                        <a:lnTo>
                          <a:pt x="4" y="16"/>
                        </a:lnTo>
                        <a:lnTo>
                          <a:pt x="0" y="8"/>
                        </a:lnTo>
                        <a:lnTo>
                          <a:pt x="2" y="6"/>
                        </a:lnTo>
                        <a:lnTo>
                          <a:pt x="2" y="2"/>
                        </a:lnTo>
                        <a:lnTo>
                          <a:pt x="2" y="0"/>
                        </a:lnTo>
                        <a:lnTo>
                          <a:pt x="6" y="0"/>
                        </a:lnTo>
                        <a:lnTo>
                          <a:pt x="10" y="0"/>
                        </a:lnTo>
                        <a:lnTo>
                          <a:pt x="12" y="2"/>
                        </a:lnTo>
                        <a:lnTo>
                          <a:pt x="18" y="8"/>
                        </a:lnTo>
                        <a:lnTo>
                          <a:pt x="18" y="16"/>
                        </a:lnTo>
                        <a:lnTo>
                          <a:pt x="18" y="22"/>
                        </a:lnTo>
                        <a:lnTo>
                          <a:pt x="22" y="28"/>
                        </a:lnTo>
                        <a:lnTo>
                          <a:pt x="26" y="28"/>
                        </a:lnTo>
                        <a:lnTo>
                          <a:pt x="28" y="3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81" name="î$ľiḓe"/>
                  <p:cNvSpPr/>
                  <p:nvPr/>
                </p:nvSpPr>
                <p:spPr bwMode="auto">
                  <a:xfrm>
                    <a:off x="4854680" y="2591308"/>
                    <a:ext cx="165266" cy="163924"/>
                  </a:xfrm>
                  <a:custGeom>
                    <a:avLst/>
                    <a:gdLst>
                      <a:gd name="T0" fmla="*/ 2147483647 w 94"/>
                      <a:gd name="T1" fmla="*/ 2147483647 h 98"/>
                      <a:gd name="T2" fmla="*/ 2147483647 w 94"/>
                      <a:gd name="T3" fmla="*/ 2147483647 h 98"/>
                      <a:gd name="T4" fmla="*/ 2147483647 w 94"/>
                      <a:gd name="T5" fmla="*/ 2147483647 h 98"/>
                      <a:gd name="T6" fmla="*/ 2147483647 w 94"/>
                      <a:gd name="T7" fmla="*/ 2147483647 h 98"/>
                      <a:gd name="T8" fmla="*/ 2147483647 w 94"/>
                      <a:gd name="T9" fmla="*/ 2147483647 h 98"/>
                      <a:gd name="T10" fmla="*/ 2147483647 w 94"/>
                      <a:gd name="T11" fmla="*/ 2147483647 h 98"/>
                      <a:gd name="T12" fmla="*/ 2147483647 w 94"/>
                      <a:gd name="T13" fmla="*/ 2147483647 h 98"/>
                      <a:gd name="T14" fmla="*/ 2147483647 w 94"/>
                      <a:gd name="T15" fmla="*/ 2147483647 h 98"/>
                      <a:gd name="T16" fmla="*/ 2147483647 w 94"/>
                      <a:gd name="T17" fmla="*/ 2147483647 h 98"/>
                      <a:gd name="T18" fmla="*/ 2147483647 w 94"/>
                      <a:gd name="T19" fmla="*/ 0 h 98"/>
                      <a:gd name="T20" fmla="*/ 2147483647 w 94"/>
                      <a:gd name="T21" fmla="*/ 2147483647 h 98"/>
                      <a:gd name="T22" fmla="*/ 2147483647 w 94"/>
                      <a:gd name="T23" fmla="*/ 2147483647 h 98"/>
                      <a:gd name="T24" fmla="*/ 2147483647 w 94"/>
                      <a:gd name="T25" fmla="*/ 2147483647 h 98"/>
                      <a:gd name="T26" fmla="*/ 2147483647 w 94"/>
                      <a:gd name="T27" fmla="*/ 2147483647 h 98"/>
                      <a:gd name="T28" fmla="*/ 2147483647 w 94"/>
                      <a:gd name="T29" fmla="*/ 2147483647 h 98"/>
                      <a:gd name="T30" fmla="*/ 2147483647 w 94"/>
                      <a:gd name="T31" fmla="*/ 2147483647 h 98"/>
                      <a:gd name="T32" fmla="*/ 2147483647 w 94"/>
                      <a:gd name="T33" fmla="*/ 2147483647 h 98"/>
                      <a:gd name="T34" fmla="*/ 2147483647 w 94"/>
                      <a:gd name="T35" fmla="*/ 2147483647 h 98"/>
                      <a:gd name="T36" fmla="*/ 2147483647 w 94"/>
                      <a:gd name="T37" fmla="*/ 2147483647 h 98"/>
                      <a:gd name="T38" fmla="*/ 2147483647 w 94"/>
                      <a:gd name="T39" fmla="*/ 2147483647 h 98"/>
                      <a:gd name="T40" fmla="*/ 2147483647 w 94"/>
                      <a:gd name="T41" fmla="*/ 2147483647 h 98"/>
                      <a:gd name="T42" fmla="*/ 2147483647 w 94"/>
                      <a:gd name="T43" fmla="*/ 2147483647 h 98"/>
                      <a:gd name="T44" fmla="*/ 2147483647 w 94"/>
                      <a:gd name="T45" fmla="*/ 2147483647 h 98"/>
                      <a:gd name="T46" fmla="*/ 2147483647 w 94"/>
                      <a:gd name="T47" fmla="*/ 2147483647 h 98"/>
                      <a:gd name="T48" fmla="*/ 2147483647 w 94"/>
                      <a:gd name="T49" fmla="*/ 2147483647 h 98"/>
                      <a:gd name="T50" fmla="*/ 2147483647 w 94"/>
                      <a:gd name="T51" fmla="*/ 2147483647 h 98"/>
                      <a:gd name="T52" fmla="*/ 2147483647 w 94"/>
                      <a:gd name="T53" fmla="*/ 2147483647 h 98"/>
                      <a:gd name="T54" fmla="*/ 2147483647 w 94"/>
                      <a:gd name="T55" fmla="*/ 2147483647 h 98"/>
                      <a:gd name="T56" fmla="*/ 2147483647 w 94"/>
                      <a:gd name="T57" fmla="*/ 2147483647 h 98"/>
                      <a:gd name="T58" fmla="*/ 2147483647 w 94"/>
                      <a:gd name="T59" fmla="*/ 2147483647 h 98"/>
                      <a:gd name="T60" fmla="*/ 2147483647 w 94"/>
                      <a:gd name="T61" fmla="*/ 2147483647 h 98"/>
                      <a:gd name="T62" fmla="*/ 2147483647 w 94"/>
                      <a:gd name="T63" fmla="*/ 2147483647 h 98"/>
                      <a:gd name="T64" fmla="*/ 2147483647 w 94"/>
                      <a:gd name="T65" fmla="*/ 2147483647 h 98"/>
                      <a:gd name="T66" fmla="*/ 2147483647 w 94"/>
                      <a:gd name="T67" fmla="*/ 2147483647 h 98"/>
                      <a:gd name="T68" fmla="*/ 2147483647 w 94"/>
                      <a:gd name="T69" fmla="*/ 2147483647 h 98"/>
                      <a:gd name="T70" fmla="*/ 2147483647 w 94"/>
                      <a:gd name="T71" fmla="*/ 2147483647 h 98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w 94"/>
                      <a:gd name="T109" fmla="*/ 0 h 98"/>
                      <a:gd name="T110" fmla="*/ 94 w 94"/>
                      <a:gd name="T111" fmla="*/ 98 h 98"/>
                    </a:gdLst>
                    <a:ahLst/>
                    <a:cxnLst>
                      <a:cxn ang="T72">
                        <a:pos x="T0" y="T1"/>
                      </a:cxn>
                      <a:cxn ang="T73">
                        <a:pos x="T2" y="T3"/>
                      </a:cxn>
                      <a:cxn ang="T74">
                        <a:pos x="T4" y="T5"/>
                      </a:cxn>
                      <a:cxn ang="T75">
                        <a:pos x="T6" y="T7"/>
                      </a:cxn>
                      <a:cxn ang="T76">
                        <a:pos x="T8" y="T9"/>
                      </a:cxn>
                      <a:cxn ang="T77">
                        <a:pos x="T10" y="T11"/>
                      </a:cxn>
                      <a:cxn ang="T78">
                        <a:pos x="T12" y="T13"/>
                      </a:cxn>
                      <a:cxn ang="T79">
                        <a:pos x="T14" y="T15"/>
                      </a:cxn>
                      <a:cxn ang="T80">
                        <a:pos x="T16" y="T17"/>
                      </a:cxn>
                      <a:cxn ang="T81">
                        <a:pos x="T18" y="T19"/>
                      </a:cxn>
                      <a:cxn ang="T82">
                        <a:pos x="T20" y="T21"/>
                      </a:cxn>
                      <a:cxn ang="T83">
                        <a:pos x="T22" y="T23"/>
                      </a:cxn>
                      <a:cxn ang="T84">
                        <a:pos x="T24" y="T25"/>
                      </a:cxn>
                      <a:cxn ang="T85">
                        <a:pos x="T26" y="T27"/>
                      </a:cxn>
                      <a:cxn ang="T86">
                        <a:pos x="T28" y="T29"/>
                      </a:cxn>
                      <a:cxn ang="T87">
                        <a:pos x="T30" y="T31"/>
                      </a:cxn>
                      <a:cxn ang="T88">
                        <a:pos x="T32" y="T33"/>
                      </a:cxn>
                      <a:cxn ang="T89">
                        <a:pos x="T34" y="T35"/>
                      </a:cxn>
                      <a:cxn ang="T90">
                        <a:pos x="T36" y="T37"/>
                      </a:cxn>
                      <a:cxn ang="T91">
                        <a:pos x="T38" y="T39"/>
                      </a:cxn>
                      <a:cxn ang="T92">
                        <a:pos x="T40" y="T41"/>
                      </a:cxn>
                      <a:cxn ang="T93">
                        <a:pos x="T42" y="T43"/>
                      </a:cxn>
                      <a:cxn ang="T94">
                        <a:pos x="T44" y="T45"/>
                      </a:cxn>
                      <a:cxn ang="T95">
                        <a:pos x="T46" y="T47"/>
                      </a:cxn>
                      <a:cxn ang="T96">
                        <a:pos x="T48" y="T49"/>
                      </a:cxn>
                      <a:cxn ang="T97">
                        <a:pos x="T50" y="T51"/>
                      </a:cxn>
                      <a:cxn ang="T98">
                        <a:pos x="T52" y="T53"/>
                      </a:cxn>
                      <a:cxn ang="T99">
                        <a:pos x="T54" y="T55"/>
                      </a:cxn>
                      <a:cxn ang="T100">
                        <a:pos x="T56" y="T57"/>
                      </a:cxn>
                      <a:cxn ang="T101">
                        <a:pos x="T58" y="T59"/>
                      </a:cxn>
                      <a:cxn ang="T102">
                        <a:pos x="T60" y="T61"/>
                      </a:cxn>
                      <a:cxn ang="T103">
                        <a:pos x="T62" y="T63"/>
                      </a:cxn>
                      <a:cxn ang="T104">
                        <a:pos x="T64" y="T65"/>
                      </a:cxn>
                      <a:cxn ang="T105">
                        <a:pos x="T66" y="T67"/>
                      </a:cxn>
                      <a:cxn ang="T106">
                        <a:pos x="T68" y="T69"/>
                      </a:cxn>
                      <a:cxn ang="T107">
                        <a:pos x="T70" y="T71"/>
                      </a:cxn>
                    </a:cxnLst>
                    <a:rect l="T108" t="T109" r="T110" b="T111"/>
                    <a:pathLst>
                      <a:path w="94" h="98">
                        <a:moveTo>
                          <a:pt x="12" y="14"/>
                        </a:moveTo>
                        <a:lnTo>
                          <a:pt x="20" y="12"/>
                        </a:lnTo>
                        <a:lnTo>
                          <a:pt x="30" y="10"/>
                        </a:lnTo>
                        <a:lnTo>
                          <a:pt x="36" y="8"/>
                        </a:lnTo>
                        <a:lnTo>
                          <a:pt x="38" y="6"/>
                        </a:lnTo>
                        <a:lnTo>
                          <a:pt x="38" y="2"/>
                        </a:lnTo>
                        <a:lnTo>
                          <a:pt x="38" y="4"/>
                        </a:lnTo>
                        <a:lnTo>
                          <a:pt x="42" y="4"/>
                        </a:lnTo>
                        <a:lnTo>
                          <a:pt x="48" y="4"/>
                        </a:lnTo>
                        <a:lnTo>
                          <a:pt x="54" y="2"/>
                        </a:lnTo>
                        <a:lnTo>
                          <a:pt x="60" y="0"/>
                        </a:lnTo>
                        <a:lnTo>
                          <a:pt x="64" y="2"/>
                        </a:lnTo>
                        <a:lnTo>
                          <a:pt x="66" y="4"/>
                        </a:lnTo>
                        <a:lnTo>
                          <a:pt x="70" y="6"/>
                        </a:lnTo>
                        <a:lnTo>
                          <a:pt x="76" y="6"/>
                        </a:lnTo>
                        <a:lnTo>
                          <a:pt x="78" y="6"/>
                        </a:lnTo>
                        <a:lnTo>
                          <a:pt x="80" y="4"/>
                        </a:lnTo>
                        <a:lnTo>
                          <a:pt x="84" y="4"/>
                        </a:lnTo>
                        <a:lnTo>
                          <a:pt x="86" y="0"/>
                        </a:lnTo>
                        <a:lnTo>
                          <a:pt x="88" y="0"/>
                        </a:lnTo>
                        <a:lnTo>
                          <a:pt x="90" y="2"/>
                        </a:lnTo>
                        <a:lnTo>
                          <a:pt x="90" y="4"/>
                        </a:lnTo>
                        <a:lnTo>
                          <a:pt x="94" y="6"/>
                        </a:lnTo>
                        <a:lnTo>
                          <a:pt x="94" y="16"/>
                        </a:lnTo>
                        <a:lnTo>
                          <a:pt x="58" y="16"/>
                        </a:lnTo>
                        <a:lnTo>
                          <a:pt x="60" y="20"/>
                        </a:lnTo>
                        <a:lnTo>
                          <a:pt x="62" y="24"/>
                        </a:lnTo>
                        <a:lnTo>
                          <a:pt x="58" y="24"/>
                        </a:lnTo>
                        <a:lnTo>
                          <a:pt x="56" y="26"/>
                        </a:lnTo>
                        <a:lnTo>
                          <a:pt x="56" y="28"/>
                        </a:lnTo>
                        <a:lnTo>
                          <a:pt x="50" y="28"/>
                        </a:lnTo>
                        <a:lnTo>
                          <a:pt x="46" y="26"/>
                        </a:lnTo>
                        <a:lnTo>
                          <a:pt x="40" y="20"/>
                        </a:lnTo>
                        <a:lnTo>
                          <a:pt x="38" y="22"/>
                        </a:lnTo>
                        <a:lnTo>
                          <a:pt x="38" y="24"/>
                        </a:lnTo>
                        <a:lnTo>
                          <a:pt x="40" y="28"/>
                        </a:lnTo>
                        <a:lnTo>
                          <a:pt x="40" y="32"/>
                        </a:lnTo>
                        <a:lnTo>
                          <a:pt x="44" y="38"/>
                        </a:lnTo>
                        <a:lnTo>
                          <a:pt x="48" y="44"/>
                        </a:lnTo>
                        <a:lnTo>
                          <a:pt x="54" y="48"/>
                        </a:lnTo>
                        <a:lnTo>
                          <a:pt x="66" y="56"/>
                        </a:lnTo>
                        <a:lnTo>
                          <a:pt x="70" y="60"/>
                        </a:lnTo>
                        <a:lnTo>
                          <a:pt x="74" y="64"/>
                        </a:lnTo>
                        <a:lnTo>
                          <a:pt x="66" y="64"/>
                        </a:lnTo>
                        <a:lnTo>
                          <a:pt x="64" y="68"/>
                        </a:lnTo>
                        <a:lnTo>
                          <a:pt x="60" y="68"/>
                        </a:lnTo>
                        <a:lnTo>
                          <a:pt x="56" y="66"/>
                        </a:lnTo>
                        <a:lnTo>
                          <a:pt x="52" y="64"/>
                        </a:lnTo>
                        <a:lnTo>
                          <a:pt x="54" y="70"/>
                        </a:lnTo>
                        <a:lnTo>
                          <a:pt x="58" y="74"/>
                        </a:lnTo>
                        <a:lnTo>
                          <a:pt x="52" y="76"/>
                        </a:lnTo>
                        <a:lnTo>
                          <a:pt x="46" y="74"/>
                        </a:lnTo>
                        <a:lnTo>
                          <a:pt x="48" y="82"/>
                        </a:lnTo>
                        <a:lnTo>
                          <a:pt x="50" y="84"/>
                        </a:lnTo>
                        <a:lnTo>
                          <a:pt x="52" y="90"/>
                        </a:lnTo>
                        <a:lnTo>
                          <a:pt x="54" y="98"/>
                        </a:lnTo>
                        <a:lnTo>
                          <a:pt x="48" y="92"/>
                        </a:lnTo>
                        <a:lnTo>
                          <a:pt x="42" y="90"/>
                        </a:lnTo>
                        <a:lnTo>
                          <a:pt x="38" y="88"/>
                        </a:lnTo>
                        <a:lnTo>
                          <a:pt x="38" y="84"/>
                        </a:lnTo>
                        <a:lnTo>
                          <a:pt x="34" y="84"/>
                        </a:lnTo>
                        <a:lnTo>
                          <a:pt x="30" y="82"/>
                        </a:lnTo>
                        <a:lnTo>
                          <a:pt x="26" y="82"/>
                        </a:lnTo>
                        <a:lnTo>
                          <a:pt x="24" y="78"/>
                        </a:lnTo>
                        <a:lnTo>
                          <a:pt x="20" y="68"/>
                        </a:lnTo>
                        <a:lnTo>
                          <a:pt x="18" y="58"/>
                        </a:lnTo>
                        <a:lnTo>
                          <a:pt x="14" y="48"/>
                        </a:lnTo>
                        <a:lnTo>
                          <a:pt x="12" y="46"/>
                        </a:lnTo>
                        <a:lnTo>
                          <a:pt x="0" y="36"/>
                        </a:lnTo>
                        <a:lnTo>
                          <a:pt x="4" y="30"/>
                        </a:lnTo>
                        <a:lnTo>
                          <a:pt x="8" y="26"/>
                        </a:lnTo>
                        <a:lnTo>
                          <a:pt x="12" y="22"/>
                        </a:lnTo>
                        <a:lnTo>
                          <a:pt x="12" y="1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82" name="ísḻïḑè"/>
                  <p:cNvSpPr/>
                  <p:nvPr/>
                </p:nvSpPr>
                <p:spPr bwMode="auto">
                  <a:xfrm>
                    <a:off x="4747256" y="2346124"/>
                    <a:ext cx="136343" cy="65850"/>
                  </a:xfrm>
                  <a:custGeom>
                    <a:avLst/>
                    <a:gdLst>
                      <a:gd name="T0" fmla="*/ 2147483647 w 78"/>
                      <a:gd name="T1" fmla="*/ 0 h 40"/>
                      <a:gd name="T2" fmla="*/ 2147483647 w 78"/>
                      <a:gd name="T3" fmla="*/ 2147483647 h 40"/>
                      <a:gd name="T4" fmla="*/ 2147483647 w 78"/>
                      <a:gd name="T5" fmla="*/ 2147483647 h 40"/>
                      <a:gd name="T6" fmla="*/ 2147483647 w 78"/>
                      <a:gd name="T7" fmla="*/ 2147483647 h 40"/>
                      <a:gd name="T8" fmla="*/ 2147483647 w 78"/>
                      <a:gd name="T9" fmla="*/ 2147483647 h 40"/>
                      <a:gd name="T10" fmla="*/ 2147483647 w 78"/>
                      <a:gd name="T11" fmla="*/ 2147483647 h 40"/>
                      <a:gd name="T12" fmla="*/ 2147483647 w 78"/>
                      <a:gd name="T13" fmla="*/ 2147483647 h 40"/>
                      <a:gd name="T14" fmla="*/ 2147483647 w 78"/>
                      <a:gd name="T15" fmla="*/ 2147483647 h 40"/>
                      <a:gd name="T16" fmla="*/ 2147483647 w 78"/>
                      <a:gd name="T17" fmla="*/ 2147483647 h 40"/>
                      <a:gd name="T18" fmla="*/ 2147483647 w 78"/>
                      <a:gd name="T19" fmla="*/ 2147483647 h 40"/>
                      <a:gd name="T20" fmla="*/ 2147483647 w 78"/>
                      <a:gd name="T21" fmla="*/ 2147483647 h 40"/>
                      <a:gd name="T22" fmla="*/ 2147483647 w 78"/>
                      <a:gd name="T23" fmla="*/ 2147483647 h 40"/>
                      <a:gd name="T24" fmla="*/ 2147483647 w 78"/>
                      <a:gd name="T25" fmla="*/ 2147483647 h 40"/>
                      <a:gd name="T26" fmla="*/ 2147483647 w 78"/>
                      <a:gd name="T27" fmla="*/ 2147483647 h 40"/>
                      <a:gd name="T28" fmla="*/ 2147483647 w 78"/>
                      <a:gd name="T29" fmla="*/ 2147483647 h 40"/>
                      <a:gd name="T30" fmla="*/ 2147483647 w 78"/>
                      <a:gd name="T31" fmla="*/ 2147483647 h 40"/>
                      <a:gd name="T32" fmla="*/ 2147483647 w 78"/>
                      <a:gd name="T33" fmla="*/ 2147483647 h 40"/>
                      <a:gd name="T34" fmla="*/ 2147483647 w 78"/>
                      <a:gd name="T35" fmla="*/ 2147483647 h 40"/>
                      <a:gd name="T36" fmla="*/ 2147483647 w 78"/>
                      <a:gd name="T37" fmla="*/ 2147483647 h 40"/>
                      <a:gd name="T38" fmla="*/ 2147483647 w 78"/>
                      <a:gd name="T39" fmla="*/ 2147483647 h 40"/>
                      <a:gd name="T40" fmla="*/ 2147483647 w 78"/>
                      <a:gd name="T41" fmla="*/ 2147483647 h 40"/>
                      <a:gd name="T42" fmla="*/ 2147483647 w 78"/>
                      <a:gd name="T43" fmla="*/ 2147483647 h 40"/>
                      <a:gd name="T44" fmla="*/ 2147483647 w 78"/>
                      <a:gd name="T45" fmla="*/ 2147483647 h 40"/>
                      <a:gd name="T46" fmla="*/ 2147483647 w 78"/>
                      <a:gd name="T47" fmla="*/ 2147483647 h 40"/>
                      <a:gd name="T48" fmla="*/ 2147483647 w 78"/>
                      <a:gd name="T49" fmla="*/ 2147483647 h 40"/>
                      <a:gd name="T50" fmla="*/ 2147483647 w 78"/>
                      <a:gd name="T51" fmla="*/ 2147483647 h 40"/>
                      <a:gd name="T52" fmla="*/ 2147483647 w 78"/>
                      <a:gd name="T53" fmla="*/ 2147483647 h 40"/>
                      <a:gd name="T54" fmla="*/ 0 w 78"/>
                      <a:gd name="T55" fmla="*/ 2147483647 h 40"/>
                      <a:gd name="T56" fmla="*/ 2147483647 w 78"/>
                      <a:gd name="T57" fmla="*/ 2147483647 h 40"/>
                      <a:gd name="T58" fmla="*/ 2147483647 w 78"/>
                      <a:gd name="T59" fmla="*/ 2147483647 h 40"/>
                      <a:gd name="T60" fmla="*/ 2147483647 w 78"/>
                      <a:gd name="T61" fmla="*/ 2147483647 h 40"/>
                      <a:gd name="T62" fmla="*/ 2147483647 w 78"/>
                      <a:gd name="T63" fmla="*/ 2147483647 h 40"/>
                      <a:gd name="T64" fmla="*/ 2147483647 w 78"/>
                      <a:gd name="T65" fmla="*/ 2147483647 h 40"/>
                      <a:gd name="T66" fmla="*/ 2147483647 w 78"/>
                      <a:gd name="T67" fmla="*/ 2147483647 h 40"/>
                      <a:gd name="T68" fmla="*/ 2147483647 w 78"/>
                      <a:gd name="T69" fmla="*/ 0 h 40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w 78"/>
                      <a:gd name="T106" fmla="*/ 0 h 40"/>
                      <a:gd name="T107" fmla="*/ 78 w 78"/>
                      <a:gd name="T108" fmla="*/ 40 h 40"/>
                    </a:gdLst>
                    <a:ahLst/>
                    <a:cxnLst>
                      <a:cxn ang="T70">
                        <a:pos x="T0" y="T1"/>
                      </a:cxn>
                      <a:cxn ang="T71">
                        <a:pos x="T2" y="T3"/>
                      </a:cxn>
                      <a:cxn ang="T72">
                        <a:pos x="T4" y="T5"/>
                      </a:cxn>
                      <a:cxn ang="T73">
                        <a:pos x="T6" y="T7"/>
                      </a:cxn>
                      <a:cxn ang="T74">
                        <a:pos x="T8" y="T9"/>
                      </a:cxn>
                      <a:cxn ang="T75">
                        <a:pos x="T10" y="T11"/>
                      </a:cxn>
                      <a:cxn ang="T76">
                        <a:pos x="T12" y="T13"/>
                      </a:cxn>
                      <a:cxn ang="T77">
                        <a:pos x="T14" y="T15"/>
                      </a:cxn>
                      <a:cxn ang="T78">
                        <a:pos x="T16" y="T17"/>
                      </a:cxn>
                      <a:cxn ang="T79">
                        <a:pos x="T18" y="T19"/>
                      </a:cxn>
                      <a:cxn ang="T80">
                        <a:pos x="T20" y="T21"/>
                      </a:cxn>
                      <a:cxn ang="T81">
                        <a:pos x="T22" y="T23"/>
                      </a:cxn>
                      <a:cxn ang="T82">
                        <a:pos x="T24" y="T25"/>
                      </a:cxn>
                      <a:cxn ang="T83">
                        <a:pos x="T26" y="T27"/>
                      </a:cxn>
                      <a:cxn ang="T84">
                        <a:pos x="T28" y="T29"/>
                      </a:cxn>
                      <a:cxn ang="T85">
                        <a:pos x="T30" y="T31"/>
                      </a:cxn>
                      <a:cxn ang="T86">
                        <a:pos x="T32" y="T33"/>
                      </a:cxn>
                      <a:cxn ang="T87">
                        <a:pos x="T34" y="T35"/>
                      </a:cxn>
                      <a:cxn ang="T88">
                        <a:pos x="T36" y="T37"/>
                      </a:cxn>
                      <a:cxn ang="T89">
                        <a:pos x="T38" y="T39"/>
                      </a:cxn>
                      <a:cxn ang="T90">
                        <a:pos x="T40" y="T41"/>
                      </a:cxn>
                      <a:cxn ang="T91">
                        <a:pos x="T42" y="T43"/>
                      </a:cxn>
                      <a:cxn ang="T92">
                        <a:pos x="T44" y="T45"/>
                      </a:cxn>
                      <a:cxn ang="T93">
                        <a:pos x="T46" y="T47"/>
                      </a:cxn>
                      <a:cxn ang="T94">
                        <a:pos x="T48" y="T49"/>
                      </a:cxn>
                      <a:cxn ang="T95">
                        <a:pos x="T50" y="T51"/>
                      </a:cxn>
                      <a:cxn ang="T96">
                        <a:pos x="T52" y="T53"/>
                      </a:cxn>
                      <a:cxn ang="T97">
                        <a:pos x="T54" y="T55"/>
                      </a:cxn>
                      <a:cxn ang="T98">
                        <a:pos x="T56" y="T57"/>
                      </a:cxn>
                      <a:cxn ang="T99">
                        <a:pos x="T58" y="T59"/>
                      </a:cxn>
                      <a:cxn ang="T100">
                        <a:pos x="T60" y="T61"/>
                      </a:cxn>
                      <a:cxn ang="T101">
                        <a:pos x="T62" y="T63"/>
                      </a:cxn>
                      <a:cxn ang="T102">
                        <a:pos x="T64" y="T65"/>
                      </a:cxn>
                      <a:cxn ang="T103">
                        <a:pos x="T66" y="T67"/>
                      </a:cxn>
                      <a:cxn ang="T104">
                        <a:pos x="T68" y="T69"/>
                      </a:cxn>
                    </a:cxnLst>
                    <a:rect l="T105" t="T106" r="T107" b="T108"/>
                    <a:pathLst>
                      <a:path w="78" h="40">
                        <a:moveTo>
                          <a:pt x="22" y="0"/>
                        </a:moveTo>
                        <a:lnTo>
                          <a:pt x="24" y="6"/>
                        </a:lnTo>
                        <a:lnTo>
                          <a:pt x="26" y="8"/>
                        </a:lnTo>
                        <a:lnTo>
                          <a:pt x="28" y="8"/>
                        </a:lnTo>
                        <a:lnTo>
                          <a:pt x="32" y="8"/>
                        </a:lnTo>
                        <a:lnTo>
                          <a:pt x="38" y="8"/>
                        </a:lnTo>
                        <a:lnTo>
                          <a:pt x="40" y="12"/>
                        </a:lnTo>
                        <a:lnTo>
                          <a:pt x="42" y="12"/>
                        </a:lnTo>
                        <a:lnTo>
                          <a:pt x="48" y="12"/>
                        </a:lnTo>
                        <a:lnTo>
                          <a:pt x="58" y="10"/>
                        </a:lnTo>
                        <a:lnTo>
                          <a:pt x="68" y="12"/>
                        </a:lnTo>
                        <a:lnTo>
                          <a:pt x="74" y="12"/>
                        </a:lnTo>
                        <a:lnTo>
                          <a:pt x="78" y="12"/>
                        </a:lnTo>
                        <a:lnTo>
                          <a:pt x="78" y="16"/>
                        </a:lnTo>
                        <a:lnTo>
                          <a:pt x="76" y="24"/>
                        </a:lnTo>
                        <a:lnTo>
                          <a:pt x="76" y="26"/>
                        </a:lnTo>
                        <a:lnTo>
                          <a:pt x="72" y="26"/>
                        </a:lnTo>
                        <a:lnTo>
                          <a:pt x="64" y="24"/>
                        </a:lnTo>
                        <a:lnTo>
                          <a:pt x="56" y="24"/>
                        </a:lnTo>
                        <a:lnTo>
                          <a:pt x="52" y="24"/>
                        </a:lnTo>
                        <a:lnTo>
                          <a:pt x="50" y="26"/>
                        </a:lnTo>
                        <a:lnTo>
                          <a:pt x="46" y="30"/>
                        </a:lnTo>
                        <a:lnTo>
                          <a:pt x="36" y="34"/>
                        </a:lnTo>
                        <a:lnTo>
                          <a:pt x="20" y="40"/>
                        </a:lnTo>
                        <a:lnTo>
                          <a:pt x="12" y="38"/>
                        </a:lnTo>
                        <a:lnTo>
                          <a:pt x="6" y="34"/>
                        </a:lnTo>
                        <a:lnTo>
                          <a:pt x="2" y="30"/>
                        </a:lnTo>
                        <a:lnTo>
                          <a:pt x="0" y="22"/>
                        </a:lnTo>
                        <a:lnTo>
                          <a:pt x="6" y="16"/>
                        </a:lnTo>
                        <a:lnTo>
                          <a:pt x="12" y="14"/>
                        </a:lnTo>
                        <a:lnTo>
                          <a:pt x="18" y="12"/>
                        </a:lnTo>
                        <a:lnTo>
                          <a:pt x="18" y="10"/>
                        </a:lnTo>
                        <a:lnTo>
                          <a:pt x="18" y="6"/>
                        </a:lnTo>
                        <a:lnTo>
                          <a:pt x="20" y="6"/>
                        </a:lnTo>
                        <a:lnTo>
                          <a:pt x="2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83" name="íṣḷíḋê"/>
                  <p:cNvSpPr/>
                  <p:nvPr/>
                </p:nvSpPr>
                <p:spPr bwMode="auto">
                  <a:xfrm>
                    <a:off x="4628815" y="2319504"/>
                    <a:ext cx="157003" cy="65850"/>
                  </a:xfrm>
                  <a:custGeom>
                    <a:avLst/>
                    <a:gdLst>
                      <a:gd name="T0" fmla="*/ 2147483647 w 89"/>
                      <a:gd name="T1" fmla="*/ 2147483647 h 40"/>
                      <a:gd name="T2" fmla="*/ 2147483647 w 89"/>
                      <a:gd name="T3" fmla="*/ 2147483647 h 40"/>
                      <a:gd name="T4" fmla="*/ 2147483647 w 89"/>
                      <a:gd name="T5" fmla="*/ 2147483647 h 40"/>
                      <a:gd name="T6" fmla="*/ 2147483647 w 89"/>
                      <a:gd name="T7" fmla="*/ 2147483647 h 40"/>
                      <a:gd name="T8" fmla="*/ 2147483647 w 89"/>
                      <a:gd name="T9" fmla="*/ 2147483647 h 40"/>
                      <a:gd name="T10" fmla="*/ 2147483647 w 89"/>
                      <a:gd name="T11" fmla="*/ 2147483647 h 40"/>
                      <a:gd name="T12" fmla="*/ 2147483647 w 89"/>
                      <a:gd name="T13" fmla="*/ 2147483647 h 40"/>
                      <a:gd name="T14" fmla="*/ 2147483647 w 89"/>
                      <a:gd name="T15" fmla="*/ 2147483647 h 40"/>
                      <a:gd name="T16" fmla="*/ 2147483647 w 89"/>
                      <a:gd name="T17" fmla="*/ 2147483647 h 40"/>
                      <a:gd name="T18" fmla="*/ 2147483647 w 89"/>
                      <a:gd name="T19" fmla="*/ 0 h 40"/>
                      <a:gd name="T20" fmla="*/ 2147483647 w 89"/>
                      <a:gd name="T21" fmla="*/ 0 h 40"/>
                      <a:gd name="T22" fmla="*/ 2147483647 w 89"/>
                      <a:gd name="T23" fmla="*/ 0 h 40"/>
                      <a:gd name="T24" fmla="*/ 0 w 89"/>
                      <a:gd name="T25" fmla="*/ 2147483647 h 40"/>
                      <a:gd name="T26" fmla="*/ 2147483647 w 89"/>
                      <a:gd name="T27" fmla="*/ 2147483647 h 40"/>
                      <a:gd name="T28" fmla="*/ 2147483647 w 89"/>
                      <a:gd name="T29" fmla="*/ 2147483647 h 40"/>
                      <a:gd name="T30" fmla="*/ 2147483647 w 89"/>
                      <a:gd name="T31" fmla="*/ 2147483647 h 40"/>
                      <a:gd name="T32" fmla="*/ 2147483647 w 89"/>
                      <a:gd name="T33" fmla="*/ 2147483647 h 40"/>
                      <a:gd name="T34" fmla="*/ 2147483647 w 89"/>
                      <a:gd name="T35" fmla="*/ 2147483647 h 40"/>
                      <a:gd name="T36" fmla="*/ 2147483647 w 89"/>
                      <a:gd name="T37" fmla="*/ 2147483647 h 40"/>
                      <a:gd name="T38" fmla="*/ 2147483647 w 89"/>
                      <a:gd name="T39" fmla="*/ 2147483647 h 40"/>
                      <a:gd name="T40" fmla="*/ 2147483647 w 89"/>
                      <a:gd name="T41" fmla="*/ 2147483647 h 40"/>
                      <a:gd name="T42" fmla="*/ 2147483647 w 89"/>
                      <a:gd name="T43" fmla="*/ 2147483647 h 40"/>
                      <a:gd name="T44" fmla="*/ 2147483647 w 89"/>
                      <a:gd name="T45" fmla="*/ 2147483647 h 40"/>
                      <a:gd name="T46" fmla="*/ 2147483647 w 89"/>
                      <a:gd name="T47" fmla="*/ 2147483647 h 40"/>
                      <a:gd name="T48" fmla="*/ 2147483647 w 89"/>
                      <a:gd name="T49" fmla="*/ 2147483647 h 40"/>
                      <a:gd name="T50" fmla="*/ 2147483647 w 89"/>
                      <a:gd name="T51" fmla="*/ 2147483647 h 40"/>
                      <a:gd name="T52" fmla="*/ 2147483647 w 89"/>
                      <a:gd name="T53" fmla="*/ 2147483647 h 40"/>
                      <a:gd name="T54" fmla="*/ 2147483647 w 89"/>
                      <a:gd name="T55" fmla="*/ 2147483647 h 40"/>
                      <a:gd name="T56" fmla="*/ 2147483647 w 89"/>
                      <a:gd name="T57" fmla="*/ 2147483647 h 40"/>
                      <a:gd name="T58" fmla="*/ 2147483647 w 89"/>
                      <a:gd name="T59" fmla="*/ 2147483647 h 40"/>
                      <a:gd name="T60" fmla="*/ 2147483647 w 89"/>
                      <a:gd name="T61" fmla="*/ 2147483647 h 40"/>
                      <a:gd name="T62" fmla="*/ 2147483647 w 89"/>
                      <a:gd name="T63" fmla="*/ 2147483647 h 40"/>
                      <a:gd name="T64" fmla="*/ 2147483647 w 89"/>
                      <a:gd name="T65" fmla="*/ 2147483647 h 40"/>
                      <a:gd name="T66" fmla="*/ 2147483647 w 89"/>
                      <a:gd name="T67" fmla="*/ 2147483647 h 40"/>
                      <a:gd name="T68" fmla="*/ 2147483647 w 89"/>
                      <a:gd name="T69" fmla="*/ 2147483647 h 40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w 89"/>
                      <a:gd name="T106" fmla="*/ 0 h 40"/>
                      <a:gd name="T107" fmla="*/ 89 w 89"/>
                      <a:gd name="T108" fmla="*/ 40 h 40"/>
                    </a:gdLst>
                    <a:ahLst/>
                    <a:cxnLst>
                      <a:cxn ang="T70">
                        <a:pos x="T0" y="T1"/>
                      </a:cxn>
                      <a:cxn ang="T71">
                        <a:pos x="T2" y="T3"/>
                      </a:cxn>
                      <a:cxn ang="T72">
                        <a:pos x="T4" y="T5"/>
                      </a:cxn>
                      <a:cxn ang="T73">
                        <a:pos x="T6" y="T7"/>
                      </a:cxn>
                      <a:cxn ang="T74">
                        <a:pos x="T8" y="T9"/>
                      </a:cxn>
                      <a:cxn ang="T75">
                        <a:pos x="T10" y="T11"/>
                      </a:cxn>
                      <a:cxn ang="T76">
                        <a:pos x="T12" y="T13"/>
                      </a:cxn>
                      <a:cxn ang="T77">
                        <a:pos x="T14" y="T15"/>
                      </a:cxn>
                      <a:cxn ang="T78">
                        <a:pos x="T16" y="T17"/>
                      </a:cxn>
                      <a:cxn ang="T79">
                        <a:pos x="T18" y="T19"/>
                      </a:cxn>
                      <a:cxn ang="T80">
                        <a:pos x="T20" y="T21"/>
                      </a:cxn>
                      <a:cxn ang="T81">
                        <a:pos x="T22" y="T23"/>
                      </a:cxn>
                      <a:cxn ang="T82">
                        <a:pos x="T24" y="T25"/>
                      </a:cxn>
                      <a:cxn ang="T83">
                        <a:pos x="T26" y="T27"/>
                      </a:cxn>
                      <a:cxn ang="T84">
                        <a:pos x="T28" y="T29"/>
                      </a:cxn>
                      <a:cxn ang="T85">
                        <a:pos x="T30" y="T31"/>
                      </a:cxn>
                      <a:cxn ang="T86">
                        <a:pos x="T32" y="T33"/>
                      </a:cxn>
                      <a:cxn ang="T87">
                        <a:pos x="T34" y="T35"/>
                      </a:cxn>
                      <a:cxn ang="T88">
                        <a:pos x="T36" y="T37"/>
                      </a:cxn>
                      <a:cxn ang="T89">
                        <a:pos x="T38" y="T39"/>
                      </a:cxn>
                      <a:cxn ang="T90">
                        <a:pos x="T40" y="T41"/>
                      </a:cxn>
                      <a:cxn ang="T91">
                        <a:pos x="T42" y="T43"/>
                      </a:cxn>
                      <a:cxn ang="T92">
                        <a:pos x="T44" y="T45"/>
                      </a:cxn>
                      <a:cxn ang="T93">
                        <a:pos x="T46" y="T47"/>
                      </a:cxn>
                      <a:cxn ang="T94">
                        <a:pos x="T48" y="T49"/>
                      </a:cxn>
                      <a:cxn ang="T95">
                        <a:pos x="T50" y="T51"/>
                      </a:cxn>
                      <a:cxn ang="T96">
                        <a:pos x="T52" y="T53"/>
                      </a:cxn>
                      <a:cxn ang="T97">
                        <a:pos x="T54" y="T55"/>
                      </a:cxn>
                      <a:cxn ang="T98">
                        <a:pos x="T56" y="T57"/>
                      </a:cxn>
                      <a:cxn ang="T99">
                        <a:pos x="T58" y="T59"/>
                      </a:cxn>
                      <a:cxn ang="T100">
                        <a:pos x="T60" y="T61"/>
                      </a:cxn>
                      <a:cxn ang="T101">
                        <a:pos x="T62" y="T63"/>
                      </a:cxn>
                      <a:cxn ang="T102">
                        <a:pos x="T64" y="T65"/>
                      </a:cxn>
                      <a:cxn ang="T103">
                        <a:pos x="T66" y="T67"/>
                      </a:cxn>
                      <a:cxn ang="T104">
                        <a:pos x="T68" y="T69"/>
                      </a:cxn>
                    </a:cxnLst>
                    <a:rect l="T105" t="T106" r="T107" b="T108"/>
                    <a:pathLst>
                      <a:path w="89" h="40">
                        <a:moveTo>
                          <a:pt x="89" y="16"/>
                        </a:moveTo>
                        <a:lnTo>
                          <a:pt x="85" y="14"/>
                        </a:lnTo>
                        <a:lnTo>
                          <a:pt x="79" y="12"/>
                        </a:lnTo>
                        <a:lnTo>
                          <a:pt x="71" y="10"/>
                        </a:lnTo>
                        <a:lnTo>
                          <a:pt x="67" y="6"/>
                        </a:lnTo>
                        <a:lnTo>
                          <a:pt x="65" y="10"/>
                        </a:lnTo>
                        <a:lnTo>
                          <a:pt x="61" y="10"/>
                        </a:lnTo>
                        <a:lnTo>
                          <a:pt x="59" y="10"/>
                        </a:lnTo>
                        <a:lnTo>
                          <a:pt x="59" y="6"/>
                        </a:lnTo>
                        <a:lnTo>
                          <a:pt x="37" y="0"/>
                        </a:lnTo>
                        <a:lnTo>
                          <a:pt x="31" y="0"/>
                        </a:lnTo>
                        <a:lnTo>
                          <a:pt x="29" y="0"/>
                        </a:lnTo>
                        <a:lnTo>
                          <a:pt x="0" y="10"/>
                        </a:lnTo>
                        <a:lnTo>
                          <a:pt x="2" y="14"/>
                        </a:lnTo>
                        <a:lnTo>
                          <a:pt x="2" y="20"/>
                        </a:lnTo>
                        <a:lnTo>
                          <a:pt x="10" y="26"/>
                        </a:lnTo>
                        <a:lnTo>
                          <a:pt x="18" y="32"/>
                        </a:lnTo>
                        <a:lnTo>
                          <a:pt x="24" y="38"/>
                        </a:lnTo>
                        <a:lnTo>
                          <a:pt x="31" y="40"/>
                        </a:lnTo>
                        <a:lnTo>
                          <a:pt x="35" y="38"/>
                        </a:lnTo>
                        <a:lnTo>
                          <a:pt x="37" y="36"/>
                        </a:lnTo>
                        <a:lnTo>
                          <a:pt x="41" y="34"/>
                        </a:lnTo>
                        <a:lnTo>
                          <a:pt x="45" y="32"/>
                        </a:lnTo>
                        <a:lnTo>
                          <a:pt x="51" y="34"/>
                        </a:lnTo>
                        <a:lnTo>
                          <a:pt x="55" y="36"/>
                        </a:lnTo>
                        <a:lnTo>
                          <a:pt x="61" y="38"/>
                        </a:lnTo>
                        <a:lnTo>
                          <a:pt x="65" y="38"/>
                        </a:lnTo>
                        <a:lnTo>
                          <a:pt x="67" y="38"/>
                        </a:lnTo>
                        <a:lnTo>
                          <a:pt x="73" y="32"/>
                        </a:lnTo>
                        <a:lnTo>
                          <a:pt x="79" y="30"/>
                        </a:lnTo>
                        <a:lnTo>
                          <a:pt x="85" y="28"/>
                        </a:lnTo>
                        <a:lnTo>
                          <a:pt x="85" y="26"/>
                        </a:lnTo>
                        <a:lnTo>
                          <a:pt x="85" y="22"/>
                        </a:lnTo>
                        <a:lnTo>
                          <a:pt x="87" y="22"/>
                        </a:lnTo>
                        <a:lnTo>
                          <a:pt x="89" y="1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84" name="ísľíḓè"/>
                  <p:cNvSpPr/>
                  <p:nvPr/>
                </p:nvSpPr>
                <p:spPr bwMode="auto">
                  <a:xfrm>
                    <a:off x="4995154" y="2381150"/>
                    <a:ext cx="86765" cy="82662"/>
                  </a:xfrm>
                  <a:custGeom>
                    <a:avLst/>
                    <a:gdLst>
                      <a:gd name="T0" fmla="*/ 2147483647 w 50"/>
                      <a:gd name="T1" fmla="*/ 2147483647 h 50"/>
                      <a:gd name="T2" fmla="*/ 2147483647 w 50"/>
                      <a:gd name="T3" fmla="*/ 2147483647 h 50"/>
                      <a:gd name="T4" fmla="*/ 2147483647 w 50"/>
                      <a:gd name="T5" fmla="*/ 2147483647 h 50"/>
                      <a:gd name="T6" fmla="*/ 2147483647 w 50"/>
                      <a:gd name="T7" fmla="*/ 2147483647 h 50"/>
                      <a:gd name="T8" fmla="*/ 2147483647 w 50"/>
                      <a:gd name="T9" fmla="*/ 2147483647 h 50"/>
                      <a:gd name="T10" fmla="*/ 0 w 50"/>
                      <a:gd name="T11" fmla="*/ 2147483647 h 50"/>
                      <a:gd name="T12" fmla="*/ 2147483647 w 50"/>
                      <a:gd name="T13" fmla="*/ 0 h 50"/>
                      <a:gd name="T14" fmla="*/ 2147483647 w 50"/>
                      <a:gd name="T15" fmla="*/ 2147483647 h 50"/>
                      <a:gd name="T16" fmla="*/ 2147483647 w 50"/>
                      <a:gd name="T17" fmla="*/ 2147483647 h 50"/>
                      <a:gd name="T18" fmla="*/ 2147483647 w 50"/>
                      <a:gd name="T19" fmla="*/ 2147483647 h 50"/>
                      <a:gd name="T20" fmla="*/ 2147483647 w 50"/>
                      <a:gd name="T21" fmla="*/ 2147483647 h 50"/>
                      <a:gd name="T22" fmla="*/ 2147483647 w 50"/>
                      <a:gd name="T23" fmla="*/ 2147483647 h 50"/>
                      <a:gd name="T24" fmla="*/ 2147483647 w 50"/>
                      <a:gd name="T25" fmla="*/ 2147483647 h 50"/>
                      <a:gd name="T26" fmla="*/ 2147483647 w 50"/>
                      <a:gd name="T27" fmla="*/ 2147483647 h 50"/>
                      <a:gd name="T28" fmla="*/ 2147483647 w 50"/>
                      <a:gd name="T29" fmla="*/ 2147483647 h 50"/>
                      <a:gd name="T30" fmla="*/ 2147483647 w 50"/>
                      <a:gd name="T31" fmla="*/ 2147483647 h 50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w 50"/>
                      <a:gd name="T49" fmla="*/ 0 h 50"/>
                      <a:gd name="T50" fmla="*/ 50 w 50"/>
                      <a:gd name="T51" fmla="*/ 50 h 50"/>
                    </a:gdLst>
                    <a:ahLst/>
                    <a:cxnLst>
                      <a:cxn ang="T32">
                        <a:pos x="T0" y="T1"/>
                      </a:cxn>
                      <a:cxn ang="T33">
                        <a:pos x="T2" y="T3"/>
                      </a:cxn>
                      <a:cxn ang="T34">
                        <a:pos x="T4" y="T5"/>
                      </a:cxn>
                      <a:cxn ang="T35">
                        <a:pos x="T6" y="T7"/>
                      </a:cxn>
                      <a:cxn ang="T36">
                        <a:pos x="T8" y="T9"/>
                      </a:cxn>
                      <a:cxn ang="T37">
                        <a:pos x="T10" y="T11"/>
                      </a:cxn>
                      <a:cxn ang="T38">
                        <a:pos x="T12" y="T13"/>
                      </a:cxn>
                      <a:cxn ang="T39">
                        <a:pos x="T14" y="T15"/>
                      </a:cxn>
                      <a:cxn ang="T40">
                        <a:pos x="T16" y="T17"/>
                      </a:cxn>
                      <a:cxn ang="T41">
                        <a:pos x="T18" y="T19"/>
                      </a:cxn>
                      <a:cxn ang="T42">
                        <a:pos x="T20" y="T21"/>
                      </a:cxn>
                      <a:cxn ang="T43">
                        <a:pos x="T22" y="T23"/>
                      </a:cxn>
                      <a:cxn ang="T44">
                        <a:pos x="T24" y="T25"/>
                      </a:cxn>
                      <a:cxn ang="T45">
                        <a:pos x="T26" y="T27"/>
                      </a:cxn>
                      <a:cxn ang="T46">
                        <a:pos x="T28" y="T29"/>
                      </a:cxn>
                      <a:cxn ang="T47">
                        <a:pos x="T30" y="T31"/>
                      </a:cxn>
                    </a:cxnLst>
                    <a:rect l="T48" t="T49" r="T50" b="T51"/>
                    <a:pathLst>
                      <a:path w="50" h="50">
                        <a:moveTo>
                          <a:pt x="26" y="50"/>
                        </a:moveTo>
                        <a:lnTo>
                          <a:pt x="22" y="34"/>
                        </a:lnTo>
                        <a:lnTo>
                          <a:pt x="18" y="24"/>
                        </a:lnTo>
                        <a:lnTo>
                          <a:pt x="14" y="16"/>
                        </a:lnTo>
                        <a:lnTo>
                          <a:pt x="8" y="10"/>
                        </a:lnTo>
                        <a:lnTo>
                          <a:pt x="0" y="8"/>
                        </a:lnTo>
                        <a:lnTo>
                          <a:pt x="16" y="0"/>
                        </a:lnTo>
                        <a:lnTo>
                          <a:pt x="24" y="2"/>
                        </a:lnTo>
                        <a:lnTo>
                          <a:pt x="32" y="6"/>
                        </a:lnTo>
                        <a:lnTo>
                          <a:pt x="40" y="18"/>
                        </a:lnTo>
                        <a:lnTo>
                          <a:pt x="44" y="24"/>
                        </a:lnTo>
                        <a:lnTo>
                          <a:pt x="50" y="36"/>
                        </a:lnTo>
                        <a:lnTo>
                          <a:pt x="34" y="34"/>
                        </a:lnTo>
                        <a:lnTo>
                          <a:pt x="34" y="44"/>
                        </a:lnTo>
                        <a:lnTo>
                          <a:pt x="26" y="48"/>
                        </a:lnTo>
                        <a:lnTo>
                          <a:pt x="26" y="5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85" name="íSliḍè"/>
                  <p:cNvSpPr/>
                  <p:nvPr/>
                </p:nvSpPr>
                <p:spPr bwMode="auto">
                  <a:xfrm>
                    <a:off x="4733484" y="2385353"/>
                    <a:ext cx="168021" cy="84063"/>
                  </a:xfrm>
                  <a:custGeom>
                    <a:avLst/>
                    <a:gdLst>
                      <a:gd name="T0" fmla="*/ 2147483647 w 96"/>
                      <a:gd name="T1" fmla="*/ 2147483647 h 50"/>
                      <a:gd name="T2" fmla="*/ 2147483647 w 96"/>
                      <a:gd name="T3" fmla="*/ 2147483647 h 50"/>
                      <a:gd name="T4" fmla="*/ 2147483647 w 96"/>
                      <a:gd name="T5" fmla="*/ 2147483647 h 50"/>
                      <a:gd name="T6" fmla="*/ 2147483647 w 96"/>
                      <a:gd name="T7" fmla="*/ 2147483647 h 50"/>
                      <a:gd name="T8" fmla="*/ 2147483647 w 96"/>
                      <a:gd name="T9" fmla="*/ 2147483647 h 50"/>
                      <a:gd name="T10" fmla="*/ 2147483647 w 96"/>
                      <a:gd name="T11" fmla="*/ 2147483647 h 50"/>
                      <a:gd name="T12" fmla="*/ 2147483647 w 96"/>
                      <a:gd name="T13" fmla="*/ 2147483647 h 50"/>
                      <a:gd name="T14" fmla="*/ 2147483647 w 96"/>
                      <a:gd name="T15" fmla="*/ 2147483647 h 50"/>
                      <a:gd name="T16" fmla="*/ 2147483647 w 96"/>
                      <a:gd name="T17" fmla="*/ 2147483647 h 50"/>
                      <a:gd name="T18" fmla="*/ 2147483647 w 96"/>
                      <a:gd name="T19" fmla="*/ 2147483647 h 50"/>
                      <a:gd name="T20" fmla="*/ 0 w 96"/>
                      <a:gd name="T21" fmla="*/ 2147483647 h 50"/>
                      <a:gd name="T22" fmla="*/ 2147483647 w 96"/>
                      <a:gd name="T23" fmla="*/ 2147483647 h 50"/>
                      <a:gd name="T24" fmla="*/ 2147483647 w 96"/>
                      <a:gd name="T25" fmla="*/ 2147483647 h 50"/>
                      <a:gd name="T26" fmla="*/ 2147483647 w 96"/>
                      <a:gd name="T27" fmla="*/ 2147483647 h 50"/>
                      <a:gd name="T28" fmla="*/ 2147483647 w 96"/>
                      <a:gd name="T29" fmla="*/ 2147483647 h 50"/>
                      <a:gd name="T30" fmla="*/ 2147483647 w 96"/>
                      <a:gd name="T31" fmla="*/ 2147483647 h 50"/>
                      <a:gd name="T32" fmla="*/ 2147483647 w 96"/>
                      <a:gd name="T33" fmla="*/ 2147483647 h 50"/>
                      <a:gd name="T34" fmla="*/ 2147483647 w 96"/>
                      <a:gd name="T35" fmla="*/ 2147483647 h 50"/>
                      <a:gd name="T36" fmla="*/ 2147483647 w 96"/>
                      <a:gd name="T37" fmla="*/ 2147483647 h 50"/>
                      <a:gd name="T38" fmla="*/ 2147483647 w 96"/>
                      <a:gd name="T39" fmla="*/ 2147483647 h 50"/>
                      <a:gd name="T40" fmla="*/ 2147483647 w 96"/>
                      <a:gd name="T41" fmla="*/ 0 h 50"/>
                      <a:gd name="T42" fmla="*/ 2147483647 w 96"/>
                      <a:gd name="T43" fmla="*/ 0 h 50"/>
                      <a:gd name="T44" fmla="*/ 2147483647 w 96"/>
                      <a:gd name="T45" fmla="*/ 0 h 50"/>
                      <a:gd name="T46" fmla="*/ 2147483647 w 96"/>
                      <a:gd name="T47" fmla="*/ 2147483647 h 50"/>
                      <a:gd name="T48" fmla="*/ 2147483647 w 96"/>
                      <a:gd name="T49" fmla="*/ 2147483647 h 50"/>
                      <a:gd name="T50" fmla="*/ 2147483647 w 96"/>
                      <a:gd name="T51" fmla="*/ 2147483647 h 50"/>
                      <a:gd name="T52" fmla="*/ 2147483647 w 96"/>
                      <a:gd name="T53" fmla="*/ 2147483647 h 50"/>
                      <a:gd name="T54" fmla="*/ 2147483647 w 96"/>
                      <a:gd name="T55" fmla="*/ 2147483647 h 50"/>
                      <a:gd name="T56" fmla="*/ 2147483647 w 96"/>
                      <a:gd name="T57" fmla="*/ 2147483647 h 50"/>
                      <a:gd name="T58" fmla="*/ 2147483647 w 96"/>
                      <a:gd name="T59" fmla="*/ 2147483647 h 50"/>
                      <a:gd name="T60" fmla="*/ 2147483647 w 96"/>
                      <a:gd name="T61" fmla="*/ 2147483647 h 50"/>
                      <a:gd name="T62" fmla="*/ 2147483647 w 96"/>
                      <a:gd name="T63" fmla="*/ 2147483647 h 50"/>
                      <a:gd name="T64" fmla="*/ 2147483647 w 96"/>
                      <a:gd name="T65" fmla="*/ 2147483647 h 50"/>
                      <a:gd name="T66" fmla="*/ 2147483647 w 96"/>
                      <a:gd name="T67" fmla="*/ 2147483647 h 50"/>
                      <a:gd name="T68" fmla="*/ 2147483647 w 96"/>
                      <a:gd name="T69" fmla="*/ 2147483647 h 50"/>
                      <a:gd name="T70" fmla="*/ 2147483647 w 96"/>
                      <a:gd name="T71" fmla="*/ 2147483647 h 50"/>
                      <a:gd name="T72" fmla="*/ 2147483647 w 96"/>
                      <a:gd name="T73" fmla="*/ 2147483647 h 50"/>
                      <a:gd name="T74" fmla="*/ 2147483647 w 96"/>
                      <a:gd name="T75" fmla="*/ 2147483647 h 50"/>
                      <a:gd name="T76" fmla="*/ 2147483647 w 96"/>
                      <a:gd name="T77" fmla="*/ 2147483647 h 50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w 96"/>
                      <a:gd name="T118" fmla="*/ 0 h 50"/>
                      <a:gd name="T119" fmla="*/ 96 w 96"/>
                      <a:gd name="T120" fmla="*/ 50 h 50"/>
                    </a:gdLst>
                    <a:ahLst/>
                    <a:cxnLst>
                      <a:cxn ang="T78">
                        <a:pos x="T0" y="T1"/>
                      </a:cxn>
                      <a:cxn ang="T79">
                        <a:pos x="T2" y="T3"/>
                      </a:cxn>
                      <a:cxn ang="T80">
                        <a:pos x="T4" y="T5"/>
                      </a:cxn>
                      <a:cxn ang="T81">
                        <a:pos x="T6" y="T7"/>
                      </a:cxn>
                      <a:cxn ang="T82">
                        <a:pos x="T8" y="T9"/>
                      </a:cxn>
                      <a:cxn ang="T83">
                        <a:pos x="T10" y="T11"/>
                      </a:cxn>
                      <a:cxn ang="T84">
                        <a:pos x="T12" y="T13"/>
                      </a:cxn>
                      <a:cxn ang="T85">
                        <a:pos x="T14" y="T15"/>
                      </a:cxn>
                      <a:cxn ang="T86">
                        <a:pos x="T16" y="T17"/>
                      </a:cxn>
                      <a:cxn ang="T87">
                        <a:pos x="T18" y="T19"/>
                      </a:cxn>
                      <a:cxn ang="T88">
                        <a:pos x="T20" y="T21"/>
                      </a:cxn>
                      <a:cxn ang="T89">
                        <a:pos x="T22" y="T23"/>
                      </a:cxn>
                      <a:cxn ang="T90">
                        <a:pos x="T24" y="T25"/>
                      </a:cxn>
                      <a:cxn ang="T91">
                        <a:pos x="T26" y="T27"/>
                      </a:cxn>
                      <a:cxn ang="T92">
                        <a:pos x="T28" y="T29"/>
                      </a:cxn>
                      <a:cxn ang="T93">
                        <a:pos x="T30" y="T31"/>
                      </a:cxn>
                      <a:cxn ang="T94">
                        <a:pos x="T32" y="T33"/>
                      </a:cxn>
                      <a:cxn ang="T95">
                        <a:pos x="T34" y="T35"/>
                      </a:cxn>
                      <a:cxn ang="T96">
                        <a:pos x="T36" y="T37"/>
                      </a:cxn>
                      <a:cxn ang="T97">
                        <a:pos x="T38" y="T39"/>
                      </a:cxn>
                      <a:cxn ang="T98">
                        <a:pos x="T40" y="T41"/>
                      </a:cxn>
                      <a:cxn ang="T99">
                        <a:pos x="T42" y="T43"/>
                      </a:cxn>
                      <a:cxn ang="T100">
                        <a:pos x="T44" y="T45"/>
                      </a:cxn>
                      <a:cxn ang="T101">
                        <a:pos x="T46" y="T47"/>
                      </a:cxn>
                      <a:cxn ang="T102">
                        <a:pos x="T48" y="T49"/>
                      </a:cxn>
                      <a:cxn ang="T103">
                        <a:pos x="T50" y="T51"/>
                      </a:cxn>
                      <a:cxn ang="T104">
                        <a:pos x="T52" y="T53"/>
                      </a:cxn>
                      <a:cxn ang="T105">
                        <a:pos x="T54" y="T55"/>
                      </a:cxn>
                      <a:cxn ang="T106">
                        <a:pos x="T56" y="T57"/>
                      </a:cxn>
                      <a:cxn ang="T107">
                        <a:pos x="T58" y="T59"/>
                      </a:cxn>
                      <a:cxn ang="T108">
                        <a:pos x="T60" y="T61"/>
                      </a:cxn>
                      <a:cxn ang="T109">
                        <a:pos x="T62" y="T63"/>
                      </a:cxn>
                      <a:cxn ang="T110">
                        <a:pos x="T64" y="T65"/>
                      </a:cxn>
                      <a:cxn ang="T111">
                        <a:pos x="T66" y="T67"/>
                      </a:cxn>
                      <a:cxn ang="T112">
                        <a:pos x="T68" y="T69"/>
                      </a:cxn>
                      <a:cxn ang="T113">
                        <a:pos x="T70" y="T71"/>
                      </a:cxn>
                      <a:cxn ang="T114">
                        <a:pos x="T72" y="T73"/>
                      </a:cxn>
                      <a:cxn ang="T115">
                        <a:pos x="T74" y="T75"/>
                      </a:cxn>
                      <a:cxn ang="T116">
                        <a:pos x="T76" y="T77"/>
                      </a:cxn>
                    </a:cxnLst>
                    <a:rect l="T117" t="T118" r="T119" b="T120"/>
                    <a:pathLst>
                      <a:path w="96" h="50">
                        <a:moveTo>
                          <a:pt x="58" y="46"/>
                        </a:moveTo>
                        <a:lnTo>
                          <a:pt x="56" y="44"/>
                        </a:lnTo>
                        <a:lnTo>
                          <a:pt x="54" y="42"/>
                        </a:lnTo>
                        <a:lnTo>
                          <a:pt x="44" y="46"/>
                        </a:lnTo>
                        <a:lnTo>
                          <a:pt x="38" y="48"/>
                        </a:lnTo>
                        <a:lnTo>
                          <a:pt x="30" y="50"/>
                        </a:lnTo>
                        <a:lnTo>
                          <a:pt x="26" y="50"/>
                        </a:lnTo>
                        <a:lnTo>
                          <a:pt x="22" y="48"/>
                        </a:lnTo>
                        <a:lnTo>
                          <a:pt x="16" y="44"/>
                        </a:lnTo>
                        <a:lnTo>
                          <a:pt x="8" y="38"/>
                        </a:lnTo>
                        <a:lnTo>
                          <a:pt x="0" y="32"/>
                        </a:lnTo>
                        <a:lnTo>
                          <a:pt x="2" y="30"/>
                        </a:lnTo>
                        <a:lnTo>
                          <a:pt x="6" y="22"/>
                        </a:lnTo>
                        <a:lnTo>
                          <a:pt x="8" y="16"/>
                        </a:lnTo>
                        <a:lnTo>
                          <a:pt x="14" y="10"/>
                        </a:lnTo>
                        <a:lnTo>
                          <a:pt x="20" y="14"/>
                        </a:lnTo>
                        <a:lnTo>
                          <a:pt x="28" y="16"/>
                        </a:lnTo>
                        <a:lnTo>
                          <a:pt x="44" y="10"/>
                        </a:lnTo>
                        <a:lnTo>
                          <a:pt x="54" y="6"/>
                        </a:lnTo>
                        <a:lnTo>
                          <a:pt x="58" y="2"/>
                        </a:lnTo>
                        <a:lnTo>
                          <a:pt x="60" y="0"/>
                        </a:lnTo>
                        <a:lnTo>
                          <a:pt x="64" y="0"/>
                        </a:lnTo>
                        <a:lnTo>
                          <a:pt x="72" y="0"/>
                        </a:lnTo>
                        <a:lnTo>
                          <a:pt x="80" y="2"/>
                        </a:lnTo>
                        <a:lnTo>
                          <a:pt x="84" y="2"/>
                        </a:lnTo>
                        <a:lnTo>
                          <a:pt x="86" y="4"/>
                        </a:lnTo>
                        <a:lnTo>
                          <a:pt x="90" y="6"/>
                        </a:lnTo>
                        <a:lnTo>
                          <a:pt x="96" y="8"/>
                        </a:lnTo>
                        <a:lnTo>
                          <a:pt x="94" y="14"/>
                        </a:lnTo>
                        <a:lnTo>
                          <a:pt x="90" y="16"/>
                        </a:lnTo>
                        <a:lnTo>
                          <a:pt x="86" y="18"/>
                        </a:lnTo>
                        <a:lnTo>
                          <a:pt x="82" y="22"/>
                        </a:lnTo>
                        <a:lnTo>
                          <a:pt x="82" y="30"/>
                        </a:lnTo>
                        <a:lnTo>
                          <a:pt x="80" y="36"/>
                        </a:lnTo>
                        <a:lnTo>
                          <a:pt x="78" y="38"/>
                        </a:lnTo>
                        <a:lnTo>
                          <a:pt x="74" y="42"/>
                        </a:lnTo>
                        <a:lnTo>
                          <a:pt x="68" y="42"/>
                        </a:lnTo>
                        <a:lnTo>
                          <a:pt x="62" y="42"/>
                        </a:lnTo>
                        <a:lnTo>
                          <a:pt x="58" y="4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86" name="išļïḑé"/>
                  <p:cNvSpPr/>
                  <p:nvPr/>
                </p:nvSpPr>
                <p:spPr bwMode="auto">
                  <a:xfrm>
                    <a:off x="4879469" y="2257857"/>
                    <a:ext cx="454481" cy="247988"/>
                  </a:xfrm>
                  <a:custGeom>
                    <a:avLst/>
                    <a:gdLst>
                      <a:gd name="T0" fmla="*/ 2147483647 w 260"/>
                      <a:gd name="T1" fmla="*/ 2147483647 h 148"/>
                      <a:gd name="T2" fmla="*/ 2147483647 w 260"/>
                      <a:gd name="T3" fmla="*/ 2147483647 h 148"/>
                      <a:gd name="T4" fmla="*/ 2147483647 w 260"/>
                      <a:gd name="T5" fmla="*/ 2147483647 h 148"/>
                      <a:gd name="T6" fmla="*/ 2147483647 w 260"/>
                      <a:gd name="T7" fmla="*/ 2147483647 h 148"/>
                      <a:gd name="T8" fmla="*/ 2147483647 w 260"/>
                      <a:gd name="T9" fmla="*/ 2147483647 h 148"/>
                      <a:gd name="T10" fmla="*/ 2147483647 w 260"/>
                      <a:gd name="T11" fmla="*/ 2147483647 h 148"/>
                      <a:gd name="T12" fmla="*/ 2147483647 w 260"/>
                      <a:gd name="T13" fmla="*/ 2147483647 h 148"/>
                      <a:gd name="T14" fmla="*/ 2147483647 w 260"/>
                      <a:gd name="T15" fmla="*/ 2147483647 h 148"/>
                      <a:gd name="T16" fmla="*/ 2147483647 w 260"/>
                      <a:gd name="T17" fmla="*/ 2147483647 h 148"/>
                      <a:gd name="T18" fmla="*/ 2147483647 w 260"/>
                      <a:gd name="T19" fmla="*/ 2147483647 h 148"/>
                      <a:gd name="T20" fmla="*/ 2147483647 w 260"/>
                      <a:gd name="T21" fmla="*/ 2147483647 h 148"/>
                      <a:gd name="T22" fmla="*/ 2147483647 w 260"/>
                      <a:gd name="T23" fmla="*/ 2147483647 h 148"/>
                      <a:gd name="T24" fmla="*/ 2147483647 w 260"/>
                      <a:gd name="T25" fmla="*/ 2147483647 h 148"/>
                      <a:gd name="T26" fmla="*/ 2147483647 w 260"/>
                      <a:gd name="T27" fmla="*/ 2147483647 h 148"/>
                      <a:gd name="T28" fmla="*/ 2147483647 w 260"/>
                      <a:gd name="T29" fmla="*/ 2147483647 h 148"/>
                      <a:gd name="T30" fmla="*/ 2147483647 w 260"/>
                      <a:gd name="T31" fmla="*/ 2147483647 h 148"/>
                      <a:gd name="T32" fmla="*/ 2147483647 w 260"/>
                      <a:gd name="T33" fmla="*/ 2147483647 h 148"/>
                      <a:gd name="T34" fmla="*/ 2147483647 w 260"/>
                      <a:gd name="T35" fmla="*/ 2147483647 h 148"/>
                      <a:gd name="T36" fmla="*/ 2147483647 w 260"/>
                      <a:gd name="T37" fmla="*/ 2147483647 h 148"/>
                      <a:gd name="T38" fmla="*/ 2147483647 w 260"/>
                      <a:gd name="T39" fmla="*/ 2147483647 h 148"/>
                      <a:gd name="T40" fmla="*/ 2147483647 w 260"/>
                      <a:gd name="T41" fmla="*/ 2147483647 h 148"/>
                      <a:gd name="T42" fmla="*/ 2147483647 w 260"/>
                      <a:gd name="T43" fmla="*/ 2147483647 h 148"/>
                      <a:gd name="T44" fmla="*/ 2147483647 w 260"/>
                      <a:gd name="T45" fmla="*/ 2147483647 h 148"/>
                      <a:gd name="T46" fmla="*/ 2147483647 w 260"/>
                      <a:gd name="T47" fmla="*/ 2147483647 h 148"/>
                      <a:gd name="T48" fmla="*/ 2147483647 w 260"/>
                      <a:gd name="T49" fmla="*/ 2147483647 h 148"/>
                      <a:gd name="T50" fmla="*/ 2147483647 w 260"/>
                      <a:gd name="T51" fmla="*/ 2147483647 h 148"/>
                      <a:gd name="T52" fmla="*/ 2147483647 w 260"/>
                      <a:gd name="T53" fmla="*/ 2147483647 h 148"/>
                      <a:gd name="T54" fmla="*/ 2147483647 w 260"/>
                      <a:gd name="T55" fmla="*/ 2147483647 h 148"/>
                      <a:gd name="T56" fmla="*/ 2147483647 w 260"/>
                      <a:gd name="T57" fmla="*/ 2147483647 h 148"/>
                      <a:gd name="T58" fmla="*/ 2147483647 w 260"/>
                      <a:gd name="T59" fmla="*/ 2147483647 h 148"/>
                      <a:gd name="T60" fmla="*/ 2147483647 w 260"/>
                      <a:gd name="T61" fmla="*/ 2147483647 h 148"/>
                      <a:gd name="T62" fmla="*/ 2147483647 w 260"/>
                      <a:gd name="T63" fmla="*/ 2147483647 h 148"/>
                      <a:gd name="T64" fmla="*/ 2147483647 w 260"/>
                      <a:gd name="T65" fmla="*/ 2147483647 h 148"/>
                      <a:gd name="T66" fmla="*/ 2147483647 w 260"/>
                      <a:gd name="T67" fmla="*/ 2147483647 h 148"/>
                      <a:gd name="T68" fmla="*/ 2147483647 w 260"/>
                      <a:gd name="T69" fmla="*/ 2147483647 h 148"/>
                      <a:gd name="T70" fmla="*/ 2147483647 w 260"/>
                      <a:gd name="T71" fmla="*/ 2147483647 h 148"/>
                      <a:gd name="T72" fmla="*/ 2147483647 w 260"/>
                      <a:gd name="T73" fmla="*/ 2147483647 h 148"/>
                      <a:gd name="T74" fmla="*/ 2147483647 w 260"/>
                      <a:gd name="T75" fmla="*/ 2147483647 h 148"/>
                      <a:gd name="T76" fmla="*/ 2147483647 w 260"/>
                      <a:gd name="T77" fmla="*/ 2147483647 h 148"/>
                      <a:gd name="T78" fmla="*/ 2147483647 w 260"/>
                      <a:gd name="T79" fmla="*/ 2147483647 h 148"/>
                      <a:gd name="T80" fmla="*/ 2147483647 w 260"/>
                      <a:gd name="T81" fmla="*/ 2147483647 h 148"/>
                      <a:gd name="T82" fmla="*/ 2147483647 w 260"/>
                      <a:gd name="T83" fmla="*/ 2147483647 h 148"/>
                      <a:gd name="T84" fmla="*/ 2147483647 w 260"/>
                      <a:gd name="T85" fmla="*/ 2147483647 h 148"/>
                      <a:gd name="T86" fmla="*/ 2147483647 w 260"/>
                      <a:gd name="T87" fmla="*/ 2147483647 h 148"/>
                      <a:gd name="T88" fmla="*/ 2147483647 w 260"/>
                      <a:gd name="T89" fmla="*/ 2147483647 h 148"/>
                      <a:gd name="T90" fmla="*/ 2147483647 w 260"/>
                      <a:gd name="T91" fmla="*/ 2147483647 h 148"/>
                      <a:gd name="T92" fmla="*/ 2147483647 w 260"/>
                      <a:gd name="T93" fmla="*/ 2147483647 h 148"/>
                      <a:gd name="T94" fmla="*/ 2147483647 w 260"/>
                      <a:gd name="T95" fmla="*/ 2147483647 h 148"/>
                      <a:gd name="T96" fmla="*/ 2147483647 w 260"/>
                      <a:gd name="T97" fmla="*/ 2147483647 h 148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w 260"/>
                      <a:gd name="T148" fmla="*/ 0 h 148"/>
                      <a:gd name="T149" fmla="*/ 260 w 260"/>
                      <a:gd name="T150" fmla="*/ 148 h 148"/>
                    </a:gdLst>
                    <a:ahLst/>
                    <a:cxnLst>
                      <a:cxn ang="T98">
                        <a:pos x="T0" y="T1"/>
                      </a:cxn>
                      <a:cxn ang="T99">
                        <a:pos x="T2" y="T3"/>
                      </a:cxn>
                      <a:cxn ang="T100">
                        <a:pos x="T4" y="T5"/>
                      </a:cxn>
                      <a:cxn ang="T101">
                        <a:pos x="T6" y="T7"/>
                      </a:cxn>
                      <a:cxn ang="T102">
                        <a:pos x="T8" y="T9"/>
                      </a:cxn>
                      <a:cxn ang="T103">
                        <a:pos x="T10" y="T11"/>
                      </a:cxn>
                      <a:cxn ang="T104">
                        <a:pos x="T12" y="T13"/>
                      </a:cxn>
                      <a:cxn ang="T105">
                        <a:pos x="T14" y="T15"/>
                      </a:cxn>
                      <a:cxn ang="T106">
                        <a:pos x="T16" y="T17"/>
                      </a:cxn>
                      <a:cxn ang="T107">
                        <a:pos x="T18" y="T19"/>
                      </a:cxn>
                      <a:cxn ang="T108">
                        <a:pos x="T20" y="T21"/>
                      </a:cxn>
                      <a:cxn ang="T109">
                        <a:pos x="T22" y="T23"/>
                      </a:cxn>
                      <a:cxn ang="T110">
                        <a:pos x="T24" y="T25"/>
                      </a:cxn>
                      <a:cxn ang="T111">
                        <a:pos x="T26" y="T27"/>
                      </a:cxn>
                      <a:cxn ang="T112">
                        <a:pos x="T28" y="T29"/>
                      </a:cxn>
                      <a:cxn ang="T113">
                        <a:pos x="T30" y="T31"/>
                      </a:cxn>
                      <a:cxn ang="T114">
                        <a:pos x="T32" y="T33"/>
                      </a:cxn>
                      <a:cxn ang="T115">
                        <a:pos x="T34" y="T35"/>
                      </a:cxn>
                      <a:cxn ang="T116">
                        <a:pos x="T36" y="T37"/>
                      </a:cxn>
                      <a:cxn ang="T117">
                        <a:pos x="T38" y="T39"/>
                      </a:cxn>
                      <a:cxn ang="T118">
                        <a:pos x="T40" y="T41"/>
                      </a:cxn>
                      <a:cxn ang="T119">
                        <a:pos x="T42" y="T43"/>
                      </a:cxn>
                      <a:cxn ang="T120">
                        <a:pos x="T44" y="T45"/>
                      </a:cxn>
                      <a:cxn ang="T121">
                        <a:pos x="T46" y="T47"/>
                      </a:cxn>
                      <a:cxn ang="T122">
                        <a:pos x="T48" y="T49"/>
                      </a:cxn>
                      <a:cxn ang="T123">
                        <a:pos x="T50" y="T51"/>
                      </a:cxn>
                      <a:cxn ang="T124">
                        <a:pos x="T52" y="T53"/>
                      </a:cxn>
                      <a:cxn ang="T125">
                        <a:pos x="T54" y="T55"/>
                      </a:cxn>
                      <a:cxn ang="T126">
                        <a:pos x="T56" y="T57"/>
                      </a:cxn>
                      <a:cxn ang="T127">
                        <a:pos x="T58" y="T59"/>
                      </a:cxn>
                      <a:cxn ang="T128">
                        <a:pos x="T60" y="T61"/>
                      </a:cxn>
                      <a:cxn ang="T129">
                        <a:pos x="T62" y="T63"/>
                      </a:cxn>
                      <a:cxn ang="T130">
                        <a:pos x="T64" y="T65"/>
                      </a:cxn>
                      <a:cxn ang="T131">
                        <a:pos x="T66" y="T67"/>
                      </a:cxn>
                      <a:cxn ang="T132">
                        <a:pos x="T68" y="T69"/>
                      </a:cxn>
                      <a:cxn ang="T133">
                        <a:pos x="T70" y="T71"/>
                      </a:cxn>
                      <a:cxn ang="T134">
                        <a:pos x="T72" y="T73"/>
                      </a:cxn>
                      <a:cxn ang="T135">
                        <a:pos x="T74" y="T75"/>
                      </a:cxn>
                      <a:cxn ang="T136">
                        <a:pos x="T76" y="T77"/>
                      </a:cxn>
                      <a:cxn ang="T137">
                        <a:pos x="T78" y="T79"/>
                      </a:cxn>
                      <a:cxn ang="T138">
                        <a:pos x="T80" y="T81"/>
                      </a:cxn>
                      <a:cxn ang="T139">
                        <a:pos x="T82" y="T83"/>
                      </a:cxn>
                      <a:cxn ang="T140">
                        <a:pos x="T84" y="T85"/>
                      </a:cxn>
                      <a:cxn ang="T141">
                        <a:pos x="T86" y="T87"/>
                      </a:cxn>
                      <a:cxn ang="T142">
                        <a:pos x="T88" y="T89"/>
                      </a:cxn>
                      <a:cxn ang="T143">
                        <a:pos x="T90" y="T91"/>
                      </a:cxn>
                      <a:cxn ang="T144">
                        <a:pos x="T92" y="T93"/>
                      </a:cxn>
                      <a:cxn ang="T145">
                        <a:pos x="T94" y="T95"/>
                      </a:cxn>
                      <a:cxn ang="T146">
                        <a:pos x="T96" y="T97"/>
                      </a:cxn>
                    </a:cxnLst>
                    <a:rect l="T147" t="T148" r="T149" b="T150"/>
                    <a:pathLst>
                      <a:path w="260" h="148">
                        <a:moveTo>
                          <a:pt x="66" y="82"/>
                        </a:moveTo>
                        <a:lnTo>
                          <a:pt x="60" y="84"/>
                        </a:lnTo>
                        <a:lnTo>
                          <a:pt x="54" y="88"/>
                        </a:lnTo>
                        <a:lnTo>
                          <a:pt x="44" y="90"/>
                        </a:lnTo>
                        <a:lnTo>
                          <a:pt x="36" y="90"/>
                        </a:lnTo>
                        <a:lnTo>
                          <a:pt x="26" y="88"/>
                        </a:lnTo>
                        <a:lnTo>
                          <a:pt x="18" y="84"/>
                        </a:lnTo>
                        <a:lnTo>
                          <a:pt x="12" y="84"/>
                        </a:lnTo>
                        <a:lnTo>
                          <a:pt x="6" y="82"/>
                        </a:lnTo>
                        <a:lnTo>
                          <a:pt x="2" y="80"/>
                        </a:lnTo>
                        <a:lnTo>
                          <a:pt x="0" y="78"/>
                        </a:lnTo>
                        <a:lnTo>
                          <a:pt x="2" y="66"/>
                        </a:lnTo>
                        <a:lnTo>
                          <a:pt x="2" y="62"/>
                        </a:lnTo>
                        <a:lnTo>
                          <a:pt x="12" y="52"/>
                        </a:lnTo>
                        <a:lnTo>
                          <a:pt x="16" y="44"/>
                        </a:lnTo>
                        <a:lnTo>
                          <a:pt x="22" y="38"/>
                        </a:lnTo>
                        <a:lnTo>
                          <a:pt x="16" y="30"/>
                        </a:lnTo>
                        <a:lnTo>
                          <a:pt x="8" y="20"/>
                        </a:lnTo>
                        <a:lnTo>
                          <a:pt x="6" y="14"/>
                        </a:lnTo>
                        <a:lnTo>
                          <a:pt x="24" y="10"/>
                        </a:lnTo>
                        <a:lnTo>
                          <a:pt x="46" y="10"/>
                        </a:lnTo>
                        <a:lnTo>
                          <a:pt x="64" y="10"/>
                        </a:lnTo>
                        <a:lnTo>
                          <a:pt x="80" y="16"/>
                        </a:lnTo>
                        <a:lnTo>
                          <a:pt x="96" y="14"/>
                        </a:lnTo>
                        <a:lnTo>
                          <a:pt x="112" y="16"/>
                        </a:lnTo>
                        <a:lnTo>
                          <a:pt x="116" y="8"/>
                        </a:lnTo>
                        <a:lnTo>
                          <a:pt x="128" y="6"/>
                        </a:lnTo>
                        <a:lnTo>
                          <a:pt x="138" y="6"/>
                        </a:lnTo>
                        <a:lnTo>
                          <a:pt x="156" y="0"/>
                        </a:lnTo>
                        <a:lnTo>
                          <a:pt x="166" y="8"/>
                        </a:lnTo>
                        <a:lnTo>
                          <a:pt x="166" y="14"/>
                        </a:lnTo>
                        <a:lnTo>
                          <a:pt x="168" y="22"/>
                        </a:lnTo>
                        <a:lnTo>
                          <a:pt x="184" y="24"/>
                        </a:lnTo>
                        <a:lnTo>
                          <a:pt x="186" y="30"/>
                        </a:lnTo>
                        <a:lnTo>
                          <a:pt x="188" y="36"/>
                        </a:lnTo>
                        <a:lnTo>
                          <a:pt x="198" y="36"/>
                        </a:lnTo>
                        <a:lnTo>
                          <a:pt x="202" y="40"/>
                        </a:lnTo>
                        <a:lnTo>
                          <a:pt x="216" y="36"/>
                        </a:lnTo>
                        <a:lnTo>
                          <a:pt x="222" y="44"/>
                        </a:lnTo>
                        <a:lnTo>
                          <a:pt x="234" y="48"/>
                        </a:lnTo>
                        <a:lnTo>
                          <a:pt x="248" y="50"/>
                        </a:lnTo>
                        <a:lnTo>
                          <a:pt x="260" y="56"/>
                        </a:lnTo>
                        <a:lnTo>
                          <a:pt x="260" y="58"/>
                        </a:lnTo>
                        <a:lnTo>
                          <a:pt x="254" y="64"/>
                        </a:lnTo>
                        <a:lnTo>
                          <a:pt x="258" y="72"/>
                        </a:lnTo>
                        <a:lnTo>
                          <a:pt x="260" y="78"/>
                        </a:lnTo>
                        <a:lnTo>
                          <a:pt x="260" y="84"/>
                        </a:lnTo>
                        <a:lnTo>
                          <a:pt x="244" y="84"/>
                        </a:lnTo>
                        <a:lnTo>
                          <a:pt x="240" y="88"/>
                        </a:lnTo>
                        <a:lnTo>
                          <a:pt x="236" y="92"/>
                        </a:lnTo>
                        <a:lnTo>
                          <a:pt x="236" y="100"/>
                        </a:lnTo>
                        <a:lnTo>
                          <a:pt x="226" y="100"/>
                        </a:lnTo>
                        <a:lnTo>
                          <a:pt x="216" y="100"/>
                        </a:lnTo>
                        <a:lnTo>
                          <a:pt x="208" y="106"/>
                        </a:lnTo>
                        <a:lnTo>
                          <a:pt x="204" y="108"/>
                        </a:lnTo>
                        <a:lnTo>
                          <a:pt x="190" y="112"/>
                        </a:lnTo>
                        <a:lnTo>
                          <a:pt x="182" y="116"/>
                        </a:lnTo>
                        <a:lnTo>
                          <a:pt x="184" y="118"/>
                        </a:lnTo>
                        <a:lnTo>
                          <a:pt x="186" y="122"/>
                        </a:lnTo>
                        <a:lnTo>
                          <a:pt x="194" y="128"/>
                        </a:lnTo>
                        <a:lnTo>
                          <a:pt x="204" y="130"/>
                        </a:lnTo>
                        <a:lnTo>
                          <a:pt x="212" y="138"/>
                        </a:lnTo>
                        <a:lnTo>
                          <a:pt x="204" y="138"/>
                        </a:lnTo>
                        <a:lnTo>
                          <a:pt x="200" y="140"/>
                        </a:lnTo>
                        <a:lnTo>
                          <a:pt x="192" y="144"/>
                        </a:lnTo>
                        <a:lnTo>
                          <a:pt x="186" y="146"/>
                        </a:lnTo>
                        <a:lnTo>
                          <a:pt x="176" y="148"/>
                        </a:lnTo>
                        <a:lnTo>
                          <a:pt x="174" y="138"/>
                        </a:lnTo>
                        <a:lnTo>
                          <a:pt x="170" y="134"/>
                        </a:lnTo>
                        <a:lnTo>
                          <a:pt x="160" y="128"/>
                        </a:lnTo>
                        <a:lnTo>
                          <a:pt x="166" y="120"/>
                        </a:lnTo>
                        <a:lnTo>
                          <a:pt x="172" y="118"/>
                        </a:lnTo>
                        <a:lnTo>
                          <a:pt x="164" y="118"/>
                        </a:lnTo>
                        <a:lnTo>
                          <a:pt x="160" y="118"/>
                        </a:lnTo>
                        <a:lnTo>
                          <a:pt x="152" y="116"/>
                        </a:lnTo>
                        <a:lnTo>
                          <a:pt x="146" y="114"/>
                        </a:lnTo>
                        <a:lnTo>
                          <a:pt x="144" y="112"/>
                        </a:lnTo>
                        <a:lnTo>
                          <a:pt x="140" y="108"/>
                        </a:lnTo>
                        <a:lnTo>
                          <a:pt x="132" y="108"/>
                        </a:lnTo>
                        <a:lnTo>
                          <a:pt x="130" y="112"/>
                        </a:lnTo>
                        <a:lnTo>
                          <a:pt x="128" y="116"/>
                        </a:lnTo>
                        <a:lnTo>
                          <a:pt x="124" y="120"/>
                        </a:lnTo>
                        <a:lnTo>
                          <a:pt x="118" y="126"/>
                        </a:lnTo>
                        <a:lnTo>
                          <a:pt x="114" y="128"/>
                        </a:lnTo>
                        <a:lnTo>
                          <a:pt x="110" y="126"/>
                        </a:lnTo>
                        <a:lnTo>
                          <a:pt x="102" y="128"/>
                        </a:lnTo>
                        <a:lnTo>
                          <a:pt x="94" y="132"/>
                        </a:lnTo>
                        <a:lnTo>
                          <a:pt x="92" y="124"/>
                        </a:lnTo>
                        <a:lnTo>
                          <a:pt x="100" y="118"/>
                        </a:lnTo>
                        <a:lnTo>
                          <a:pt x="100" y="108"/>
                        </a:lnTo>
                        <a:lnTo>
                          <a:pt x="106" y="108"/>
                        </a:lnTo>
                        <a:lnTo>
                          <a:pt x="116" y="110"/>
                        </a:lnTo>
                        <a:lnTo>
                          <a:pt x="110" y="98"/>
                        </a:lnTo>
                        <a:lnTo>
                          <a:pt x="106" y="92"/>
                        </a:lnTo>
                        <a:lnTo>
                          <a:pt x="98" y="80"/>
                        </a:lnTo>
                        <a:lnTo>
                          <a:pt x="90" y="76"/>
                        </a:lnTo>
                        <a:lnTo>
                          <a:pt x="82" y="74"/>
                        </a:lnTo>
                        <a:lnTo>
                          <a:pt x="74" y="78"/>
                        </a:lnTo>
                        <a:lnTo>
                          <a:pt x="66" y="8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87" name="îṩľiḑé"/>
                  <p:cNvSpPr/>
                  <p:nvPr/>
                </p:nvSpPr>
                <p:spPr bwMode="auto">
                  <a:xfrm>
                    <a:off x="4890486" y="2148575"/>
                    <a:ext cx="231372" cy="135904"/>
                  </a:xfrm>
                  <a:custGeom>
                    <a:avLst/>
                    <a:gdLst>
                      <a:gd name="T0" fmla="*/ 2147483647 w 132"/>
                      <a:gd name="T1" fmla="*/ 2147483647 h 82"/>
                      <a:gd name="T2" fmla="*/ 2147483647 w 132"/>
                      <a:gd name="T3" fmla="*/ 2147483647 h 82"/>
                      <a:gd name="T4" fmla="*/ 2147483647 w 132"/>
                      <a:gd name="T5" fmla="*/ 2147483647 h 82"/>
                      <a:gd name="T6" fmla="*/ 2147483647 w 132"/>
                      <a:gd name="T7" fmla="*/ 2147483647 h 82"/>
                      <a:gd name="T8" fmla="*/ 2147483647 w 132"/>
                      <a:gd name="T9" fmla="*/ 2147483647 h 82"/>
                      <a:gd name="T10" fmla="*/ 2147483647 w 132"/>
                      <a:gd name="T11" fmla="*/ 2147483647 h 82"/>
                      <a:gd name="T12" fmla="*/ 2147483647 w 132"/>
                      <a:gd name="T13" fmla="*/ 2147483647 h 82"/>
                      <a:gd name="T14" fmla="*/ 2147483647 w 132"/>
                      <a:gd name="T15" fmla="*/ 2147483647 h 82"/>
                      <a:gd name="T16" fmla="*/ 2147483647 w 132"/>
                      <a:gd name="T17" fmla="*/ 2147483647 h 82"/>
                      <a:gd name="T18" fmla="*/ 2147483647 w 132"/>
                      <a:gd name="T19" fmla="*/ 2147483647 h 82"/>
                      <a:gd name="T20" fmla="*/ 2147483647 w 132"/>
                      <a:gd name="T21" fmla="*/ 2147483647 h 82"/>
                      <a:gd name="T22" fmla="*/ 2147483647 w 132"/>
                      <a:gd name="T23" fmla="*/ 2147483647 h 82"/>
                      <a:gd name="T24" fmla="*/ 2147483647 w 132"/>
                      <a:gd name="T25" fmla="*/ 2147483647 h 82"/>
                      <a:gd name="T26" fmla="*/ 0 w 132"/>
                      <a:gd name="T27" fmla="*/ 2147483647 h 82"/>
                      <a:gd name="T28" fmla="*/ 0 w 132"/>
                      <a:gd name="T29" fmla="*/ 2147483647 h 82"/>
                      <a:gd name="T30" fmla="*/ 2147483647 w 132"/>
                      <a:gd name="T31" fmla="*/ 2147483647 h 82"/>
                      <a:gd name="T32" fmla="*/ 2147483647 w 132"/>
                      <a:gd name="T33" fmla="*/ 2147483647 h 82"/>
                      <a:gd name="T34" fmla="*/ 2147483647 w 132"/>
                      <a:gd name="T35" fmla="*/ 2147483647 h 82"/>
                      <a:gd name="T36" fmla="*/ 2147483647 w 132"/>
                      <a:gd name="T37" fmla="*/ 2147483647 h 82"/>
                      <a:gd name="T38" fmla="*/ 2147483647 w 132"/>
                      <a:gd name="T39" fmla="*/ 2147483647 h 82"/>
                      <a:gd name="T40" fmla="*/ 2147483647 w 132"/>
                      <a:gd name="T41" fmla="*/ 2147483647 h 82"/>
                      <a:gd name="T42" fmla="*/ 2147483647 w 132"/>
                      <a:gd name="T43" fmla="*/ 2147483647 h 82"/>
                      <a:gd name="T44" fmla="*/ 2147483647 w 132"/>
                      <a:gd name="T45" fmla="*/ 2147483647 h 82"/>
                      <a:gd name="T46" fmla="*/ 2147483647 w 132"/>
                      <a:gd name="T47" fmla="*/ 2147483647 h 82"/>
                      <a:gd name="T48" fmla="*/ 2147483647 w 132"/>
                      <a:gd name="T49" fmla="*/ 2147483647 h 82"/>
                      <a:gd name="T50" fmla="*/ 2147483647 w 132"/>
                      <a:gd name="T51" fmla="*/ 2147483647 h 82"/>
                      <a:gd name="T52" fmla="*/ 2147483647 w 132"/>
                      <a:gd name="T53" fmla="*/ 2147483647 h 82"/>
                      <a:gd name="T54" fmla="*/ 2147483647 w 132"/>
                      <a:gd name="T55" fmla="*/ 2147483647 h 82"/>
                      <a:gd name="T56" fmla="*/ 2147483647 w 132"/>
                      <a:gd name="T57" fmla="*/ 0 h 82"/>
                      <a:gd name="T58" fmla="*/ 2147483647 w 132"/>
                      <a:gd name="T59" fmla="*/ 2147483647 h 82"/>
                      <a:gd name="T60" fmla="*/ 2147483647 w 132"/>
                      <a:gd name="T61" fmla="*/ 2147483647 h 82"/>
                      <a:gd name="T62" fmla="*/ 2147483647 w 132"/>
                      <a:gd name="T63" fmla="*/ 2147483647 h 82"/>
                      <a:gd name="T64" fmla="*/ 2147483647 w 132"/>
                      <a:gd name="T65" fmla="*/ 2147483647 h 82"/>
                      <a:gd name="T66" fmla="*/ 2147483647 w 132"/>
                      <a:gd name="T67" fmla="*/ 2147483647 h 82"/>
                      <a:gd name="T68" fmla="*/ 2147483647 w 132"/>
                      <a:gd name="T69" fmla="*/ 2147483647 h 82"/>
                      <a:gd name="T70" fmla="*/ 2147483647 w 132"/>
                      <a:gd name="T71" fmla="*/ 2147483647 h 82"/>
                      <a:gd name="T72" fmla="*/ 2147483647 w 132"/>
                      <a:gd name="T73" fmla="*/ 2147483647 h 82"/>
                      <a:gd name="T74" fmla="*/ 2147483647 w 132"/>
                      <a:gd name="T75" fmla="*/ 2147483647 h 82"/>
                      <a:gd name="T76" fmla="*/ 2147483647 w 132"/>
                      <a:gd name="T77" fmla="*/ 2147483647 h 82"/>
                      <a:gd name="T78" fmla="*/ 2147483647 w 132"/>
                      <a:gd name="T79" fmla="*/ 2147483647 h 82"/>
                      <a:gd name="T80" fmla="*/ 2147483647 w 132"/>
                      <a:gd name="T81" fmla="*/ 2147483647 h 82"/>
                      <a:gd name="T82" fmla="*/ 2147483647 w 132"/>
                      <a:gd name="T83" fmla="*/ 2147483647 h 82"/>
                      <a:gd name="T84" fmla="*/ 2147483647 w 132"/>
                      <a:gd name="T85" fmla="*/ 2147483647 h 82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w 132"/>
                      <a:gd name="T130" fmla="*/ 0 h 82"/>
                      <a:gd name="T131" fmla="*/ 132 w 132"/>
                      <a:gd name="T132" fmla="*/ 82 h 82"/>
                    </a:gdLst>
                    <a:ahLst/>
                    <a:cxnLst>
                      <a:cxn ang="T86">
                        <a:pos x="T0" y="T1"/>
                      </a:cxn>
                      <a:cxn ang="T87">
                        <a:pos x="T2" y="T3"/>
                      </a:cxn>
                      <a:cxn ang="T88">
                        <a:pos x="T4" y="T5"/>
                      </a:cxn>
                      <a:cxn ang="T89">
                        <a:pos x="T6" y="T7"/>
                      </a:cxn>
                      <a:cxn ang="T90">
                        <a:pos x="T8" y="T9"/>
                      </a:cxn>
                      <a:cxn ang="T91">
                        <a:pos x="T10" y="T11"/>
                      </a:cxn>
                      <a:cxn ang="T92">
                        <a:pos x="T12" y="T13"/>
                      </a:cxn>
                      <a:cxn ang="T93">
                        <a:pos x="T14" y="T15"/>
                      </a:cxn>
                      <a:cxn ang="T94">
                        <a:pos x="T16" y="T17"/>
                      </a:cxn>
                      <a:cxn ang="T95">
                        <a:pos x="T18" y="T19"/>
                      </a:cxn>
                      <a:cxn ang="T96">
                        <a:pos x="T20" y="T21"/>
                      </a:cxn>
                      <a:cxn ang="T97">
                        <a:pos x="T22" y="T23"/>
                      </a:cxn>
                      <a:cxn ang="T98">
                        <a:pos x="T24" y="T25"/>
                      </a:cxn>
                      <a:cxn ang="T99">
                        <a:pos x="T26" y="T27"/>
                      </a:cxn>
                      <a:cxn ang="T100">
                        <a:pos x="T28" y="T29"/>
                      </a:cxn>
                      <a:cxn ang="T101">
                        <a:pos x="T30" y="T31"/>
                      </a:cxn>
                      <a:cxn ang="T102">
                        <a:pos x="T32" y="T33"/>
                      </a:cxn>
                      <a:cxn ang="T103">
                        <a:pos x="T34" y="T35"/>
                      </a:cxn>
                      <a:cxn ang="T104">
                        <a:pos x="T36" y="T37"/>
                      </a:cxn>
                      <a:cxn ang="T105">
                        <a:pos x="T38" y="T39"/>
                      </a:cxn>
                      <a:cxn ang="T106">
                        <a:pos x="T40" y="T41"/>
                      </a:cxn>
                      <a:cxn ang="T107">
                        <a:pos x="T42" y="T43"/>
                      </a:cxn>
                      <a:cxn ang="T108">
                        <a:pos x="T44" y="T45"/>
                      </a:cxn>
                      <a:cxn ang="T109">
                        <a:pos x="T46" y="T47"/>
                      </a:cxn>
                      <a:cxn ang="T110">
                        <a:pos x="T48" y="T49"/>
                      </a:cxn>
                      <a:cxn ang="T111">
                        <a:pos x="T50" y="T51"/>
                      </a:cxn>
                      <a:cxn ang="T112">
                        <a:pos x="T52" y="T53"/>
                      </a:cxn>
                      <a:cxn ang="T113">
                        <a:pos x="T54" y="T55"/>
                      </a:cxn>
                      <a:cxn ang="T114">
                        <a:pos x="T56" y="T57"/>
                      </a:cxn>
                      <a:cxn ang="T115">
                        <a:pos x="T58" y="T59"/>
                      </a:cxn>
                      <a:cxn ang="T116">
                        <a:pos x="T60" y="T61"/>
                      </a:cxn>
                      <a:cxn ang="T117">
                        <a:pos x="T62" y="T63"/>
                      </a:cxn>
                      <a:cxn ang="T118">
                        <a:pos x="T64" y="T65"/>
                      </a:cxn>
                      <a:cxn ang="T119">
                        <a:pos x="T66" y="T67"/>
                      </a:cxn>
                      <a:cxn ang="T120">
                        <a:pos x="T68" y="T69"/>
                      </a:cxn>
                      <a:cxn ang="T121">
                        <a:pos x="T70" y="T71"/>
                      </a:cxn>
                      <a:cxn ang="T122">
                        <a:pos x="T72" y="T73"/>
                      </a:cxn>
                      <a:cxn ang="T123">
                        <a:pos x="T74" y="T75"/>
                      </a:cxn>
                      <a:cxn ang="T124">
                        <a:pos x="T76" y="T77"/>
                      </a:cxn>
                      <a:cxn ang="T125">
                        <a:pos x="T78" y="T79"/>
                      </a:cxn>
                      <a:cxn ang="T126">
                        <a:pos x="T80" y="T81"/>
                      </a:cxn>
                      <a:cxn ang="T127">
                        <a:pos x="T82" y="T83"/>
                      </a:cxn>
                      <a:cxn ang="T128">
                        <a:pos x="T84" y="T85"/>
                      </a:cxn>
                    </a:cxnLst>
                    <a:rect l="T129" t="T130" r="T131" b="T132"/>
                    <a:pathLst>
                      <a:path w="132" h="82">
                        <a:moveTo>
                          <a:pt x="122" y="72"/>
                        </a:moveTo>
                        <a:lnTo>
                          <a:pt x="110" y="74"/>
                        </a:lnTo>
                        <a:lnTo>
                          <a:pt x="106" y="82"/>
                        </a:lnTo>
                        <a:lnTo>
                          <a:pt x="98" y="82"/>
                        </a:lnTo>
                        <a:lnTo>
                          <a:pt x="90" y="80"/>
                        </a:lnTo>
                        <a:lnTo>
                          <a:pt x="80" y="82"/>
                        </a:lnTo>
                        <a:lnTo>
                          <a:pt x="74" y="82"/>
                        </a:lnTo>
                        <a:lnTo>
                          <a:pt x="62" y="78"/>
                        </a:lnTo>
                        <a:lnTo>
                          <a:pt x="58" y="76"/>
                        </a:lnTo>
                        <a:lnTo>
                          <a:pt x="40" y="76"/>
                        </a:lnTo>
                        <a:lnTo>
                          <a:pt x="30" y="76"/>
                        </a:lnTo>
                        <a:lnTo>
                          <a:pt x="22" y="76"/>
                        </a:lnTo>
                        <a:lnTo>
                          <a:pt x="16" y="78"/>
                        </a:lnTo>
                        <a:lnTo>
                          <a:pt x="0" y="80"/>
                        </a:lnTo>
                        <a:lnTo>
                          <a:pt x="0" y="76"/>
                        </a:lnTo>
                        <a:lnTo>
                          <a:pt x="10" y="70"/>
                        </a:lnTo>
                        <a:lnTo>
                          <a:pt x="6" y="64"/>
                        </a:lnTo>
                        <a:lnTo>
                          <a:pt x="4" y="52"/>
                        </a:lnTo>
                        <a:lnTo>
                          <a:pt x="2" y="48"/>
                        </a:lnTo>
                        <a:lnTo>
                          <a:pt x="12" y="46"/>
                        </a:lnTo>
                        <a:lnTo>
                          <a:pt x="18" y="34"/>
                        </a:lnTo>
                        <a:lnTo>
                          <a:pt x="26" y="24"/>
                        </a:lnTo>
                        <a:lnTo>
                          <a:pt x="26" y="18"/>
                        </a:lnTo>
                        <a:lnTo>
                          <a:pt x="30" y="18"/>
                        </a:lnTo>
                        <a:lnTo>
                          <a:pt x="36" y="18"/>
                        </a:lnTo>
                        <a:lnTo>
                          <a:pt x="46" y="14"/>
                        </a:lnTo>
                        <a:lnTo>
                          <a:pt x="48" y="6"/>
                        </a:lnTo>
                        <a:lnTo>
                          <a:pt x="60" y="4"/>
                        </a:lnTo>
                        <a:lnTo>
                          <a:pt x="68" y="0"/>
                        </a:lnTo>
                        <a:lnTo>
                          <a:pt x="76" y="4"/>
                        </a:lnTo>
                        <a:lnTo>
                          <a:pt x="98" y="4"/>
                        </a:lnTo>
                        <a:lnTo>
                          <a:pt x="106" y="16"/>
                        </a:lnTo>
                        <a:lnTo>
                          <a:pt x="106" y="24"/>
                        </a:lnTo>
                        <a:lnTo>
                          <a:pt x="112" y="28"/>
                        </a:lnTo>
                        <a:lnTo>
                          <a:pt x="116" y="34"/>
                        </a:lnTo>
                        <a:lnTo>
                          <a:pt x="120" y="40"/>
                        </a:lnTo>
                        <a:lnTo>
                          <a:pt x="122" y="42"/>
                        </a:lnTo>
                        <a:lnTo>
                          <a:pt x="130" y="44"/>
                        </a:lnTo>
                        <a:lnTo>
                          <a:pt x="132" y="50"/>
                        </a:lnTo>
                        <a:lnTo>
                          <a:pt x="126" y="52"/>
                        </a:lnTo>
                        <a:lnTo>
                          <a:pt x="114" y="54"/>
                        </a:lnTo>
                        <a:lnTo>
                          <a:pt x="118" y="62"/>
                        </a:lnTo>
                        <a:lnTo>
                          <a:pt x="122" y="7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88" name="îŝliḓe"/>
                  <p:cNvSpPr/>
                  <p:nvPr/>
                </p:nvSpPr>
                <p:spPr bwMode="auto">
                  <a:xfrm>
                    <a:off x="4666001" y="2437193"/>
                    <a:ext cx="85388" cy="61646"/>
                  </a:xfrm>
                  <a:custGeom>
                    <a:avLst/>
                    <a:gdLst>
                      <a:gd name="T0" fmla="*/ 0 w 49"/>
                      <a:gd name="T1" fmla="*/ 2147483647 h 36"/>
                      <a:gd name="T2" fmla="*/ 2147483647 w 49"/>
                      <a:gd name="T3" fmla="*/ 2147483647 h 36"/>
                      <a:gd name="T4" fmla="*/ 2147483647 w 49"/>
                      <a:gd name="T5" fmla="*/ 2147483647 h 36"/>
                      <a:gd name="T6" fmla="*/ 2147483647 w 49"/>
                      <a:gd name="T7" fmla="*/ 2147483647 h 36"/>
                      <a:gd name="T8" fmla="*/ 2147483647 w 49"/>
                      <a:gd name="T9" fmla="*/ 0 h 36"/>
                      <a:gd name="T10" fmla="*/ 2147483647 w 49"/>
                      <a:gd name="T11" fmla="*/ 2147483647 h 36"/>
                      <a:gd name="T12" fmla="*/ 2147483647 w 49"/>
                      <a:gd name="T13" fmla="*/ 2147483647 h 36"/>
                      <a:gd name="T14" fmla="*/ 2147483647 w 49"/>
                      <a:gd name="T15" fmla="*/ 2147483647 h 36"/>
                      <a:gd name="T16" fmla="*/ 2147483647 w 49"/>
                      <a:gd name="T17" fmla="*/ 2147483647 h 36"/>
                      <a:gd name="T18" fmla="*/ 2147483647 w 49"/>
                      <a:gd name="T19" fmla="*/ 2147483647 h 36"/>
                      <a:gd name="T20" fmla="*/ 2147483647 w 49"/>
                      <a:gd name="T21" fmla="*/ 2147483647 h 36"/>
                      <a:gd name="T22" fmla="*/ 2147483647 w 49"/>
                      <a:gd name="T23" fmla="*/ 2147483647 h 36"/>
                      <a:gd name="T24" fmla="*/ 2147483647 w 49"/>
                      <a:gd name="T25" fmla="*/ 2147483647 h 36"/>
                      <a:gd name="T26" fmla="*/ 2147483647 w 49"/>
                      <a:gd name="T27" fmla="*/ 2147483647 h 36"/>
                      <a:gd name="T28" fmla="*/ 2147483647 w 49"/>
                      <a:gd name="T29" fmla="*/ 2147483647 h 36"/>
                      <a:gd name="T30" fmla="*/ 0 w 49"/>
                      <a:gd name="T31" fmla="*/ 2147483647 h 36"/>
                      <a:gd name="T32" fmla="*/ 0 w 49"/>
                      <a:gd name="T33" fmla="*/ 2147483647 h 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w 49"/>
                      <a:gd name="T52" fmla="*/ 0 h 36"/>
                      <a:gd name="T53" fmla="*/ 49 w 49"/>
                      <a:gd name="T54" fmla="*/ 36 h 36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T51" t="T52" r="T53" b="T54"/>
                    <a:pathLst>
                      <a:path w="49" h="36">
                        <a:moveTo>
                          <a:pt x="0" y="4"/>
                        </a:moveTo>
                        <a:lnTo>
                          <a:pt x="13" y="6"/>
                        </a:lnTo>
                        <a:lnTo>
                          <a:pt x="21" y="4"/>
                        </a:lnTo>
                        <a:lnTo>
                          <a:pt x="25" y="2"/>
                        </a:lnTo>
                        <a:lnTo>
                          <a:pt x="39" y="0"/>
                        </a:lnTo>
                        <a:lnTo>
                          <a:pt x="49" y="6"/>
                        </a:lnTo>
                        <a:lnTo>
                          <a:pt x="35" y="10"/>
                        </a:lnTo>
                        <a:lnTo>
                          <a:pt x="33" y="16"/>
                        </a:lnTo>
                        <a:lnTo>
                          <a:pt x="29" y="24"/>
                        </a:lnTo>
                        <a:lnTo>
                          <a:pt x="21" y="24"/>
                        </a:lnTo>
                        <a:lnTo>
                          <a:pt x="17" y="28"/>
                        </a:lnTo>
                        <a:lnTo>
                          <a:pt x="15" y="36"/>
                        </a:lnTo>
                        <a:lnTo>
                          <a:pt x="11" y="32"/>
                        </a:lnTo>
                        <a:lnTo>
                          <a:pt x="7" y="26"/>
                        </a:lnTo>
                        <a:lnTo>
                          <a:pt x="4" y="18"/>
                        </a:lnTo>
                        <a:lnTo>
                          <a:pt x="0" y="14"/>
                        </a:lnTo>
                        <a:lnTo>
                          <a:pt x="0" y="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89" name="ïṧ1îďè"/>
                  <p:cNvSpPr/>
                  <p:nvPr/>
                </p:nvSpPr>
                <p:spPr bwMode="auto">
                  <a:xfrm>
                    <a:off x="4858811" y="2574496"/>
                    <a:ext cx="61975" cy="39230"/>
                  </a:xfrm>
                  <a:custGeom>
                    <a:avLst/>
                    <a:gdLst>
                      <a:gd name="T0" fmla="*/ 2147483647 w 36"/>
                      <a:gd name="T1" fmla="*/ 0 h 24"/>
                      <a:gd name="T2" fmla="*/ 2147483647 w 36"/>
                      <a:gd name="T3" fmla="*/ 2147483647 h 24"/>
                      <a:gd name="T4" fmla="*/ 2147483647 w 36"/>
                      <a:gd name="T5" fmla="*/ 2147483647 h 24"/>
                      <a:gd name="T6" fmla="*/ 2147483647 w 36"/>
                      <a:gd name="T7" fmla="*/ 2147483647 h 24"/>
                      <a:gd name="T8" fmla="*/ 2147483647 w 36"/>
                      <a:gd name="T9" fmla="*/ 2147483647 h 24"/>
                      <a:gd name="T10" fmla="*/ 2147483647 w 36"/>
                      <a:gd name="T11" fmla="*/ 2147483647 h 24"/>
                      <a:gd name="T12" fmla="*/ 2147483647 w 36"/>
                      <a:gd name="T13" fmla="*/ 2147483647 h 24"/>
                      <a:gd name="T14" fmla="*/ 0 w 36"/>
                      <a:gd name="T15" fmla="*/ 2147483647 h 24"/>
                      <a:gd name="T16" fmla="*/ 0 w 36"/>
                      <a:gd name="T17" fmla="*/ 2147483647 h 24"/>
                      <a:gd name="T18" fmla="*/ 2147483647 w 36"/>
                      <a:gd name="T19" fmla="*/ 2147483647 h 24"/>
                      <a:gd name="T20" fmla="*/ 2147483647 w 36"/>
                      <a:gd name="T21" fmla="*/ 0 h 24"/>
                      <a:gd name="T22" fmla="*/ 2147483647 w 36"/>
                      <a:gd name="T23" fmla="*/ 0 h 24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36"/>
                      <a:gd name="T37" fmla="*/ 0 h 24"/>
                      <a:gd name="T38" fmla="*/ 36 w 36"/>
                      <a:gd name="T39" fmla="*/ 24 h 24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36" h="24">
                        <a:moveTo>
                          <a:pt x="26" y="0"/>
                        </a:moveTo>
                        <a:lnTo>
                          <a:pt x="36" y="4"/>
                        </a:lnTo>
                        <a:lnTo>
                          <a:pt x="36" y="16"/>
                        </a:lnTo>
                        <a:lnTo>
                          <a:pt x="30" y="20"/>
                        </a:lnTo>
                        <a:lnTo>
                          <a:pt x="10" y="24"/>
                        </a:lnTo>
                        <a:lnTo>
                          <a:pt x="6" y="22"/>
                        </a:lnTo>
                        <a:lnTo>
                          <a:pt x="4" y="22"/>
                        </a:lnTo>
                        <a:lnTo>
                          <a:pt x="0" y="16"/>
                        </a:lnTo>
                        <a:lnTo>
                          <a:pt x="0" y="2"/>
                        </a:lnTo>
                        <a:lnTo>
                          <a:pt x="8" y="2"/>
                        </a:lnTo>
                        <a:lnTo>
                          <a:pt x="12" y="0"/>
                        </a:lnTo>
                        <a:lnTo>
                          <a:pt x="26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90" name="ïSľiḓé"/>
                  <p:cNvSpPr/>
                  <p:nvPr/>
                </p:nvSpPr>
                <p:spPr bwMode="auto">
                  <a:xfrm>
                    <a:off x="4834021" y="2395161"/>
                    <a:ext cx="247898" cy="133100"/>
                  </a:xfrm>
                  <a:custGeom>
                    <a:avLst/>
                    <a:gdLst>
                      <a:gd name="T0" fmla="*/ 2147483647 w 142"/>
                      <a:gd name="T1" fmla="*/ 2147483647 h 80"/>
                      <a:gd name="T2" fmla="*/ 2147483647 w 142"/>
                      <a:gd name="T3" fmla="*/ 2147483647 h 80"/>
                      <a:gd name="T4" fmla="*/ 2147483647 w 142"/>
                      <a:gd name="T5" fmla="*/ 2147483647 h 80"/>
                      <a:gd name="T6" fmla="*/ 2147483647 w 142"/>
                      <a:gd name="T7" fmla="*/ 2147483647 h 80"/>
                      <a:gd name="T8" fmla="*/ 2147483647 w 142"/>
                      <a:gd name="T9" fmla="*/ 2147483647 h 80"/>
                      <a:gd name="T10" fmla="*/ 2147483647 w 142"/>
                      <a:gd name="T11" fmla="*/ 2147483647 h 80"/>
                      <a:gd name="T12" fmla="*/ 2147483647 w 142"/>
                      <a:gd name="T13" fmla="*/ 2147483647 h 80"/>
                      <a:gd name="T14" fmla="*/ 2147483647 w 142"/>
                      <a:gd name="T15" fmla="*/ 2147483647 h 80"/>
                      <a:gd name="T16" fmla="*/ 2147483647 w 142"/>
                      <a:gd name="T17" fmla="*/ 2147483647 h 80"/>
                      <a:gd name="T18" fmla="*/ 2147483647 w 142"/>
                      <a:gd name="T19" fmla="*/ 2147483647 h 80"/>
                      <a:gd name="T20" fmla="*/ 2147483647 w 142"/>
                      <a:gd name="T21" fmla="*/ 2147483647 h 80"/>
                      <a:gd name="T22" fmla="*/ 0 w 142"/>
                      <a:gd name="T23" fmla="*/ 2147483647 h 80"/>
                      <a:gd name="T24" fmla="*/ 2147483647 w 142"/>
                      <a:gd name="T25" fmla="*/ 2147483647 h 80"/>
                      <a:gd name="T26" fmla="*/ 2147483647 w 142"/>
                      <a:gd name="T27" fmla="*/ 2147483647 h 80"/>
                      <a:gd name="T28" fmla="*/ 2147483647 w 142"/>
                      <a:gd name="T29" fmla="*/ 2147483647 h 80"/>
                      <a:gd name="T30" fmla="*/ 2147483647 w 142"/>
                      <a:gd name="T31" fmla="*/ 2147483647 h 80"/>
                      <a:gd name="T32" fmla="*/ 2147483647 w 142"/>
                      <a:gd name="T33" fmla="*/ 2147483647 h 80"/>
                      <a:gd name="T34" fmla="*/ 2147483647 w 142"/>
                      <a:gd name="T35" fmla="*/ 2147483647 h 80"/>
                      <a:gd name="T36" fmla="*/ 2147483647 w 142"/>
                      <a:gd name="T37" fmla="*/ 2147483647 h 80"/>
                      <a:gd name="T38" fmla="*/ 2147483647 w 142"/>
                      <a:gd name="T39" fmla="*/ 2147483647 h 80"/>
                      <a:gd name="T40" fmla="*/ 2147483647 w 142"/>
                      <a:gd name="T41" fmla="*/ 2147483647 h 80"/>
                      <a:gd name="T42" fmla="*/ 2147483647 w 142"/>
                      <a:gd name="T43" fmla="*/ 2147483647 h 80"/>
                      <a:gd name="T44" fmla="*/ 2147483647 w 142"/>
                      <a:gd name="T45" fmla="*/ 2147483647 h 80"/>
                      <a:gd name="T46" fmla="*/ 2147483647 w 142"/>
                      <a:gd name="T47" fmla="*/ 2147483647 h 80"/>
                      <a:gd name="T48" fmla="*/ 2147483647 w 142"/>
                      <a:gd name="T49" fmla="*/ 2147483647 h 80"/>
                      <a:gd name="T50" fmla="*/ 2147483647 w 142"/>
                      <a:gd name="T51" fmla="*/ 2147483647 h 80"/>
                      <a:gd name="T52" fmla="*/ 2147483647 w 142"/>
                      <a:gd name="T53" fmla="*/ 2147483647 h 80"/>
                      <a:gd name="T54" fmla="*/ 2147483647 w 142"/>
                      <a:gd name="T55" fmla="*/ 2147483647 h 80"/>
                      <a:gd name="T56" fmla="*/ 2147483647 w 142"/>
                      <a:gd name="T57" fmla="*/ 0 h 80"/>
                      <a:gd name="T58" fmla="*/ 2147483647 w 142"/>
                      <a:gd name="T59" fmla="*/ 2147483647 h 80"/>
                      <a:gd name="T60" fmla="*/ 2147483647 w 142"/>
                      <a:gd name="T61" fmla="*/ 2147483647 h 80"/>
                      <a:gd name="T62" fmla="*/ 2147483647 w 142"/>
                      <a:gd name="T63" fmla="*/ 2147483647 h 80"/>
                      <a:gd name="T64" fmla="*/ 2147483647 w 142"/>
                      <a:gd name="T65" fmla="*/ 2147483647 h 80"/>
                      <a:gd name="T66" fmla="*/ 2147483647 w 142"/>
                      <a:gd name="T67" fmla="*/ 2147483647 h 80"/>
                      <a:gd name="T68" fmla="*/ 2147483647 w 142"/>
                      <a:gd name="T69" fmla="*/ 2147483647 h 80"/>
                      <a:gd name="T70" fmla="*/ 2147483647 w 142"/>
                      <a:gd name="T71" fmla="*/ 2147483647 h 80"/>
                      <a:gd name="T72" fmla="*/ 2147483647 w 142"/>
                      <a:gd name="T73" fmla="*/ 2147483647 h 80"/>
                      <a:gd name="T74" fmla="*/ 2147483647 w 142"/>
                      <a:gd name="T75" fmla="*/ 2147483647 h 80"/>
                      <a:gd name="T76" fmla="*/ 2147483647 w 142"/>
                      <a:gd name="T77" fmla="*/ 2147483647 h 80"/>
                      <a:gd name="T78" fmla="*/ 2147483647 w 142"/>
                      <a:gd name="T79" fmla="*/ 2147483647 h 80"/>
                      <a:gd name="T80" fmla="*/ 2147483647 w 142"/>
                      <a:gd name="T81" fmla="*/ 2147483647 h 80"/>
                      <a:gd name="T82" fmla="*/ 2147483647 w 142"/>
                      <a:gd name="T83" fmla="*/ 2147483647 h 80"/>
                      <a:gd name="T84" fmla="*/ 2147483647 w 142"/>
                      <a:gd name="T85" fmla="*/ 2147483647 h 80"/>
                      <a:gd name="T86" fmla="*/ 2147483647 w 142"/>
                      <a:gd name="T87" fmla="*/ 2147483647 h 80"/>
                      <a:gd name="T88" fmla="*/ 2147483647 w 142"/>
                      <a:gd name="T89" fmla="*/ 2147483647 h 80"/>
                      <a:gd name="T90" fmla="*/ 2147483647 w 142"/>
                      <a:gd name="T91" fmla="*/ 2147483647 h 80"/>
                      <a:gd name="T92" fmla="*/ 2147483647 w 142"/>
                      <a:gd name="T93" fmla="*/ 2147483647 h 80"/>
                      <a:gd name="T94" fmla="*/ 2147483647 w 142"/>
                      <a:gd name="T95" fmla="*/ 2147483647 h 80"/>
                      <a:gd name="T96" fmla="*/ 2147483647 w 142"/>
                      <a:gd name="T97" fmla="*/ 2147483647 h 80"/>
                      <a:gd name="T98" fmla="*/ 2147483647 w 142"/>
                      <a:gd name="T99" fmla="*/ 2147483647 h 80"/>
                      <a:gd name="T100" fmla="*/ 2147483647 w 142"/>
                      <a:gd name="T101" fmla="*/ 2147483647 h 80"/>
                      <a:gd name="T102" fmla="*/ 2147483647 w 142"/>
                      <a:gd name="T103" fmla="*/ 2147483647 h 80"/>
                      <a:gd name="T104" fmla="*/ 2147483647 w 142"/>
                      <a:gd name="T105" fmla="*/ 2147483647 h 80"/>
                      <a:gd name="T106" fmla="*/ 2147483647 w 142"/>
                      <a:gd name="T107" fmla="*/ 2147483647 h 80"/>
                      <a:gd name="T108" fmla="*/ 2147483647 w 142"/>
                      <a:gd name="T109" fmla="*/ 2147483647 h 80"/>
                      <a:gd name="T110" fmla="*/ 2147483647 w 142"/>
                      <a:gd name="T111" fmla="*/ 2147483647 h 80"/>
                      <a:gd name="T112" fmla="*/ 2147483647 w 142"/>
                      <a:gd name="T113" fmla="*/ 2147483647 h 80"/>
                      <a:gd name="T114" fmla="*/ 2147483647 w 142"/>
                      <a:gd name="T115" fmla="*/ 2147483647 h 80"/>
                      <a:gd name="T116" fmla="*/ 2147483647 w 142"/>
                      <a:gd name="T117" fmla="*/ 2147483647 h 80"/>
                      <a:gd name="T118" fmla="*/ 2147483647 w 142"/>
                      <a:gd name="T119" fmla="*/ 2147483647 h 80"/>
                      <a:gd name="T120" fmla="*/ 2147483647 w 142"/>
                      <a:gd name="T121" fmla="*/ 2147483647 h 80"/>
                      <a:gd name="T122" fmla="*/ 2147483647 w 142"/>
                      <a:gd name="T123" fmla="*/ 2147483647 h 80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  <a:gd name="T174" fmla="*/ 0 60000 65536"/>
                      <a:gd name="T175" fmla="*/ 0 60000 65536"/>
                      <a:gd name="T176" fmla="*/ 0 60000 65536"/>
                      <a:gd name="T177" fmla="*/ 0 60000 65536"/>
                      <a:gd name="T178" fmla="*/ 0 60000 65536"/>
                      <a:gd name="T179" fmla="*/ 0 60000 65536"/>
                      <a:gd name="T180" fmla="*/ 0 60000 65536"/>
                      <a:gd name="T181" fmla="*/ 0 60000 65536"/>
                      <a:gd name="T182" fmla="*/ 0 60000 65536"/>
                      <a:gd name="T183" fmla="*/ 0 60000 65536"/>
                      <a:gd name="T184" fmla="*/ 0 60000 65536"/>
                      <a:gd name="T185" fmla="*/ 0 60000 65536"/>
                      <a:gd name="T186" fmla="*/ 0 w 142"/>
                      <a:gd name="T187" fmla="*/ 0 h 80"/>
                      <a:gd name="T188" fmla="*/ 142 w 142"/>
                      <a:gd name="T189" fmla="*/ 80 h 80"/>
                    </a:gdLst>
                    <a:ahLst/>
                    <a:cxnLst>
                      <a:cxn ang="T124">
                        <a:pos x="T0" y="T1"/>
                      </a:cxn>
                      <a:cxn ang="T125">
                        <a:pos x="T2" y="T3"/>
                      </a:cxn>
                      <a:cxn ang="T126">
                        <a:pos x="T4" y="T5"/>
                      </a:cxn>
                      <a:cxn ang="T127">
                        <a:pos x="T6" y="T7"/>
                      </a:cxn>
                      <a:cxn ang="T128">
                        <a:pos x="T8" y="T9"/>
                      </a:cxn>
                      <a:cxn ang="T129">
                        <a:pos x="T10" y="T11"/>
                      </a:cxn>
                      <a:cxn ang="T130">
                        <a:pos x="T12" y="T13"/>
                      </a:cxn>
                      <a:cxn ang="T131">
                        <a:pos x="T14" y="T15"/>
                      </a:cxn>
                      <a:cxn ang="T132">
                        <a:pos x="T16" y="T17"/>
                      </a:cxn>
                      <a:cxn ang="T133">
                        <a:pos x="T18" y="T19"/>
                      </a:cxn>
                      <a:cxn ang="T134">
                        <a:pos x="T20" y="T21"/>
                      </a:cxn>
                      <a:cxn ang="T135">
                        <a:pos x="T22" y="T23"/>
                      </a:cxn>
                      <a:cxn ang="T136">
                        <a:pos x="T24" y="T25"/>
                      </a:cxn>
                      <a:cxn ang="T137">
                        <a:pos x="T26" y="T27"/>
                      </a:cxn>
                      <a:cxn ang="T138">
                        <a:pos x="T28" y="T29"/>
                      </a:cxn>
                      <a:cxn ang="T139">
                        <a:pos x="T30" y="T31"/>
                      </a:cxn>
                      <a:cxn ang="T140">
                        <a:pos x="T32" y="T33"/>
                      </a:cxn>
                      <a:cxn ang="T141">
                        <a:pos x="T34" y="T35"/>
                      </a:cxn>
                      <a:cxn ang="T142">
                        <a:pos x="T36" y="T37"/>
                      </a:cxn>
                      <a:cxn ang="T143">
                        <a:pos x="T38" y="T39"/>
                      </a:cxn>
                      <a:cxn ang="T144">
                        <a:pos x="T40" y="T41"/>
                      </a:cxn>
                      <a:cxn ang="T145">
                        <a:pos x="T42" y="T43"/>
                      </a:cxn>
                      <a:cxn ang="T146">
                        <a:pos x="T44" y="T45"/>
                      </a:cxn>
                      <a:cxn ang="T147">
                        <a:pos x="T46" y="T47"/>
                      </a:cxn>
                      <a:cxn ang="T148">
                        <a:pos x="T48" y="T49"/>
                      </a:cxn>
                      <a:cxn ang="T149">
                        <a:pos x="T50" y="T51"/>
                      </a:cxn>
                      <a:cxn ang="T150">
                        <a:pos x="T52" y="T53"/>
                      </a:cxn>
                      <a:cxn ang="T151">
                        <a:pos x="T54" y="T55"/>
                      </a:cxn>
                      <a:cxn ang="T152">
                        <a:pos x="T56" y="T57"/>
                      </a:cxn>
                      <a:cxn ang="T153">
                        <a:pos x="T58" y="T59"/>
                      </a:cxn>
                      <a:cxn ang="T154">
                        <a:pos x="T60" y="T61"/>
                      </a:cxn>
                      <a:cxn ang="T155">
                        <a:pos x="T62" y="T63"/>
                      </a:cxn>
                      <a:cxn ang="T156">
                        <a:pos x="T64" y="T65"/>
                      </a:cxn>
                      <a:cxn ang="T157">
                        <a:pos x="T66" y="T67"/>
                      </a:cxn>
                      <a:cxn ang="T158">
                        <a:pos x="T68" y="T69"/>
                      </a:cxn>
                      <a:cxn ang="T159">
                        <a:pos x="T70" y="T71"/>
                      </a:cxn>
                      <a:cxn ang="T160">
                        <a:pos x="T72" y="T73"/>
                      </a:cxn>
                      <a:cxn ang="T161">
                        <a:pos x="T74" y="T75"/>
                      </a:cxn>
                      <a:cxn ang="T162">
                        <a:pos x="T76" y="T77"/>
                      </a:cxn>
                      <a:cxn ang="T163">
                        <a:pos x="T78" y="T79"/>
                      </a:cxn>
                      <a:cxn ang="T164">
                        <a:pos x="T80" y="T81"/>
                      </a:cxn>
                      <a:cxn ang="T165">
                        <a:pos x="T82" y="T83"/>
                      </a:cxn>
                      <a:cxn ang="T166">
                        <a:pos x="T84" y="T85"/>
                      </a:cxn>
                      <a:cxn ang="T167">
                        <a:pos x="T86" y="T87"/>
                      </a:cxn>
                      <a:cxn ang="T168">
                        <a:pos x="T88" y="T89"/>
                      </a:cxn>
                      <a:cxn ang="T169">
                        <a:pos x="T90" y="T91"/>
                      </a:cxn>
                      <a:cxn ang="T170">
                        <a:pos x="T92" y="T93"/>
                      </a:cxn>
                      <a:cxn ang="T171">
                        <a:pos x="T94" y="T95"/>
                      </a:cxn>
                      <a:cxn ang="T172">
                        <a:pos x="T96" y="T97"/>
                      </a:cxn>
                      <a:cxn ang="T173">
                        <a:pos x="T98" y="T99"/>
                      </a:cxn>
                      <a:cxn ang="T174">
                        <a:pos x="T100" y="T101"/>
                      </a:cxn>
                      <a:cxn ang="T175">
                        <a:pos x="T102" y="T103"/>
                      </a:cxn>
                      <a:cxn ang="T176">
                        <a:pos x="T104" y="T105"/>
                      </a:cxn>
                      <a:cxn ang="T177">
                        <a:pos x="T106" y="T107"/>
                      </a:cxn>
                      <a:cxn ang="T178">
                        <a:pos x="T108" y="T109"/>
                      </a:cxn>
                      <a:cxn ang="T179">
                        <a:pos x="T110" y="T111"/>
                      </a:cxn>
                      <a:cxn ang="T180">
                        <a:pos x="T112" y="T113"/>
                      </a:cxn>
                      <a:cxn ang="T181">
                        <a:pos x="T114" y="T115"/>
                      </a:cxn>
                      <a:cxn ang="T182">
                        <a:pos x="T116" y="T117"/>
                      </a:cxn>
                      <a:cxn ang="T183">
                        <a:pos x="T118" y="T119"/>
                      </a:cxn>
                      <a:cxn ang="T184">
                        <a:pos x="T120" y="T121"/>
                      </a:cxn>
                      <a:cxn ang="T185">
                        <a:pos x="T122" y="T123"/>
                      </a:cxn>
                    </a:cxnLst>
                    <a:rect l="T186" t="T187" r="T188" b="T189"/>
                    <a:pathLst>
                      <a:path w="142" h="80">
                        <a:moveTo>
                          <a:pt x="36" y="68"/>
                        </a:moveTo>
                        <a:lnTo>
                          <a:pt x="28" y="64"/>
                        </a:lnTo>
                        <a:lnTo>
                          <a:pt x="26" y="64"/>
                        </a:lnTo>
                        <a:lnTo>
                          <a:pt x="24" y="62"/>
                        </a:lnTo>
                        <a:lnTo>
                          <a:pt x="22" y="58"/>
                        </a:lnTo>
                        <a:lnTo>
                          <a:pt x="20" y="54"/>
                        </a:lnTo>
                        <a:lnTo>
                          <a:pt x="16" y="52"/>
                        </a:lnTo>
                        <a:lnTo>
                          <a:pt x="14" y="52"/>
                        </a:lnTo>
                        <a:lnTo>
                          <a:pt x="14" y="48"/>
                        </a:lnTo>
                        <a:lnTo>
                          <a:pt x="10" y="46"/>
                        </a:lnTo>
                        <a:lnTo>
                          <a:pt x="8" y="40"/>
                        </a:lnTo>
                        <a:lnTo>
                          <a:pt x="0" y="40"/>
                        </a:lnTo>
                        <a:lnTo>
                          <a:pt x="4" y="36"/>
                        </a:lnTo>
                        <a:lnTo>
                          <a:pt x="10" y="36"/>
                        </a:lnTo>
                        <a:lnTo>
                          <a:pt x="16" y="36"/>
                        </a:lnTo>
                        <a:lnTo>
                          <a:pt x="20" y="32"/>
                        </a:lnTo>
                        <a:lnTo>
                          <a:pt x="22" y="30"/>
                        </a:lnTo>
                        <a:lnTo>
                          <a:pt x="24" y="24"/>
                        </a:lnTo>
                        <a:lnTo>
                          <a:pt x="24" y="16"/>
                        </a:lnTo>
                        <a:lnTo>
                          <a:pt x="28" y="12"/>
                        </a:lnTo>
                        <a:lnTo>
                          <a:pt x="32" y="10"/>
                        </a:lnTo>
                        <a:lnTo>
                          <a:pt x="36" y="8"/>
                        </a:lnTo>
                        <a:lnTo>
                          <a:pt x="38" y="2"/>
                        </a:lnTo>
                        <a:lnTo>
                          <a:pt x="56" y="6"/>
                        </a:lnTo>
                        <a:lnTo>
                          <a:pt x="70" y="10"/>
                        </a:lnTo>
                        <a:lnTo>
                          <a:pt x="76" y="8"/>
                        </a:lnTo>
                        <a:lnTo>
                          <a:pt x="80" y="6"/>
                        </a:lnTo>
                        <a:lnTo>
                          <a:pt x="86" y="2"/>
                        </a:lnTo>
                        <a:lnTo>
                          <a:pt x="92" y="0"/>
                        </a:lnTo>
                        <a:lnTo>
                          <a:pt x="100" y="2"/>
                        </a:lnTo>
                        <a:lnTo>
                          <a:pt x="106" y="8"/>
                        </a:lnTo>
                        <a:lnTo>
                          <a:pt x="108" y="12"/>
                        </a:lnTo>
                        <a:lnTo>
                          <a:pt x="112" y="20"/>
                        </a:lnTo>
                        <a:lnTo>
                          <a:pt x="116" y="36"/>
                        </a:lnTo>
                        <a:lnTo>
                          <a:pt x="118" y="44"/>
                        </a:lnTo>
                        <a:lnTo>
                          <a:pt x="120" y="50"/>
                        </a:lnTo>
                        <a:lnTo>
                          <a:pt x="128" y="46"/>
                        </a:lnTo>
                        <a:lnTo>
                          <a:pt x="136" y="44"/>
                        </a:lnTo>
                        <a:lnTo>
                          <a:pt x="140" y="46"/>
                        </a:lnTo>
                        <a:lnTo>
                          <a:pt x="142" y="50"/>
                        </a:lnTo>
                        <a:lnTo>
                          <a:pt x="142" y="54"/>
                        </a:lnTo>
                        <a:lnTo>
                          <a:pt x="140" y="56"/>
                        </a:lnTo>
                        <a:lnTo>
                          <a:pt x="138" y="56"/>
                        </a:lnTo>
                        <a:lnTo>
                          <a:pt x="132" y="56"/>
                        </a:lnTo>
                        <a:lnTo>
                          <a:pt x="130" y="68"/>
                        </a:lnTo>
                        <a:lnTo>
                          <a:pt x="126" y="80"/>
                        </a:lnTo>
                        <a:lnTo>
                          <a:pt x="116" y="74"/>
                        </a:lnTo>
                        <a:lnTo>
                          <a:pt x="110" y="72"/>
                        </a:lnTo>
                        <a:lnTo>
                          <a:pt x="106" y="72"/>
                        </a:lnTo>
                        <a:lnTo>
                          <a:pt x="100" y="74"/>
                        </a:lnTo>
                        <a:lnTo>
                          <a:pt x="96" y="76"/>
                        </a:lnTo>
                        <a:lnTo>
                          <a:pt x="92" y="80"/>
                        </a:lnTo>
                        <a:lnTo>
                          <a:pt x="86" y="80"/>
                        </a:lnTo>
                        <a:lnTo>
                          <a:pt x="64" y="80"/>
                        </a:lnTo>
                        <a:lnTo>
                          <a:pt x="60" y="78"/>
                        </a:lnTo>
                        <a:lnTo>
                          <a:pt x="54" y="78"/>
                        </a:lnTo>
                        <a:lnTo>
                          <a:pt x="50" y="78"/>
                        </a:lnTo>
                        <a:lnTo>
                          <a:pt x="46" y="76"/>
                        </a:lnTo>
                        <a:lnTo>
                          <a:pt x="44" y="76"/>
                        </a:lnTo>
                        <a:lnTo>
                          <a:pt x="42" y="74"/>
                        </a:lnTo>
                        <a:lnTo>
                          <a:pt x="42" y="72"/>
                        </a:lnTo>
                        <a:lnTo>
                          <a:pt x="36" y="6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91" name="ïsļíḓé"/>
                  <p:cNvSpPr/>
                  <p:nvPr/>
                </p:nvSpPr>
                <p:spPr bwMode="auto">
                  <a:xfrm>
                    <a:off x="4799591" y="2451203"/>
                    <a:ext cx="118441" cy="128898"/>
                  </a:xfrm>
                  <a:custGeom>
                    <a:avLst/>
                    <a:gdLst>
                      <a:gd name="T0" fmla="*/ 2147483647 w 68"/>
                      <a:gd name="T1" fmla="*/ 2147483647 h 76"/>
                      <a:gd name="T2" fmla="*/ 2147483647 w 68"/>
                      <a:gd name="T3" fmla="*/ 2147483647 h 76"/>
                      <a:gd name="T4" fmla="*/ 2147483647 w 68"/>
                      <a:gd name="T5" fmla="*/ 0 h 76"/>
                      <a:gd name="T6" fmla="*/ 2147483647 w 68"/>
                      <a:gd name="T7" fmla="*/ 2147483647 h 76"/>
                      <a:gd name="T8" fmla="*/ 2147483647 w 68"/>
                      <a:gd name="T9" fmla="*/ 2147483647 h 76"/>
                      <a:gd name="T10" fmla="*/ 2147483647 w 68"/>
                      <a:gd name="T11" fmla="*/ 2147483647 h 76"/>
                      <a:gd name="T12" fmla="*/ 2147483647 w 68"/>
                      <a:gd name="T13" fmla="*/ 2147483647 h 76"/>
                      <a:gd name="T14" fmla="*/ 2147483647 w 68"/>
                      <a:gd name="T15" fmla="*/ 2147483647 h 76"/>
                      <a:gd name="T16" fmla="*/ 2147483647 w 68"/>
                      <a:gd name="T17" fmla="*/ 2147483647 h 76"/>
                      <a:gd name="T18" fmla="*/ 2147483647 w 68"/>
                      <a:gd name="T19" fmla="*/ 2147483647 h 76"/>
                      <a:gd name="T20" fmla="*/ 2147483647 w 68"/>
                      <a:gd name="T21" fmla="*/ 2147483647 h 76"/>
                      <a:gd name="T22" fmla="*/ 2147483647 w 68"/>
                      <a:gd name="T23" fmla="*/ 2147483647 h 76"/>
                      <a:gd name="T24" fmla="*/ 2147483647 w 68"/>
                      <a:gd name="T25" fmla="*/ 2147483647 h 76"/>
                      <a:gd name="T26" fmla="*/ 2147483647 w 68"/>
                      <a:gd name="T27" fmla="*/ 2147483647 h 76"/>
                      <a:gd name="T28" fmla="*/ 2147483647 w 68"/>
                      <a:gd name="T29" fmla="*/ 2147483647 h 76"/>
                      <a:gd name="T30" fmla="*/ 2147483647 w 68"/>
                      <a:gd name="T31" fmla="*/ 2147483647 h 76"/>
                      <a:gd name="T32" fmla="*/ 2147483647 w 68"/>
                      <a:gd name="T33" fmla="*/ 2147483647 h 76"/>
                      <a:gd name="T34" fmla="*/ 2147483647 w 68"/>
                      <a:gd name="T35" fmla="*/ 2147483647 h 76"/>
                      <a:gd name="T36" fmla="*/ 2147483647 w 68"/>
                      <a:gd name="T37" fmla="*/ 2147483647 h 76"/>
                      <a:gd name="T38" fmla="*/ 2147483647 w 68"/>
                      <a:gd name="T39" fmla="*/ 2147483647 h 76"/>
                      <a:gd name="T40" fmla="*/ 2147483647 w 68"/>
                      <a:gd name="T41" fmla="*/ 2147483647 h 76"/>
                      <a:gd name="T42" fmla="*/ 2147483647 w 68"/>
                      <a:gd name="T43" fmla="*/ 2147483647 h 76"/>
                      <a:gd name="T44" fmla="*/ 2147483647 w 68"/>
                      <a:gd name="T45" fmla="*/ 2147483647 h 76"/>
                      <a:gd name="T46" fmla="*/ 2147483647 w 68"/>
                      <a:gd name="T47" fmla="*/ 2147483647 h 76"/>
                      <a:gd name="T48" fmla="*/ 2147483647 w 68"/>
                      <a:gd name="T49" fmla="*/ 2147483647 h 76"/>
                      <a:gd name="T50" fmla="*/ 2147483647 w 68"/>
                      <a:gd name="T51" fmla="*/ 2147483647 h 76"/>
                      <a:gd name="T52" fmla="*/ 2147483647 w 68"/>
                      <a:gd name="T53" fmla="*/ 2147483647 h 76"/>
                      <a:gd name="T54" fmla="*/ 2147483647 w 68"/>
                      <a:gd name="T55" fmla="*/ 2147483647 h 76"/>
                      <a:gd name="T56" fmla="*/ 2147483647 w 68"/>
                      <a:gd name="T57" fmla="*/ 2147483647 h 76"/>
                      <a:gd name="T58" fmla="*/ 0 w 68"/>
                      <a:gd name="T59" fmla="*/ 2147483647 h 76"/>
                      <a:gd name="T60" fmla="*/ 2147483647 w 68"/>
                      <a:gd name="T61" fmla="*/ 2147483647 h 76"/>
                      <a:gd name="T62" fmla="*/ 2147483647 w 68"/>
                      <a:gd name="T63" fmla="*/ 2147483647 h 76"/>
                      <a:gd name="T64" fmla="*/ 2147483647 w 68"/>
                      <a:gd name="T65" fmla="*/ 2147483647 h 76"/>
                      <a:gd name="T66" fmla="*/ 2147483647 w 68"/>
                      <a:gd name="T67" fmla="*/ 2147483647 h 76"/>
                      <a:gd name="T68" fmla="*/ 2147483647 w 68"/>
                      <a:gd name="T69" fmla="*/ 2147483647 h 76"/>
                      <a:gd name="T70" fmla="*/ 2147483647 w 68"/>
                      <a:gd name="T71" fmla="*/ 2147483647 h 76"/>
                      <a:gd name="T72" fmla="*/ 2147483647 w 68"/>
                      <a:gd name="T73" fmla="*/ 2147483647 h 7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w 68"/>
                      <a:gd name="T112" fmla="*/ 0 h 76"/>
                      <a:gd name="T113" fmla="*/ 68 w 68"/>
                      <a:gd name="T114" fmla="*/ 76 h 76"/>
                    </a:gdLst>
                    <a:ahLst/>
                    <a:cxnLst>
                      <a:cxn ang="T74">
                        <a:pos x="T0" y="T1"/>
                      </a:cxn>
                      <a:cxn ang="T75">
                        <a:pos x="T2" y="T3"/>
                      </a:cxn>
                      <a:cxn ang="T76">
                        <a:pos x="T4" y="T5"/>
                      </a:cxn>
                      <a:cxn ang="T77">
                        <a:pos x="T6" y="T7"/>
                      </a:cxn>
                      <a:cxn ang="T78">
                        <a:pos x="T8" y="T9"/>
                      </a:cxn>
                      <a:cxn ang="T79">
                        <a:pos x="T10" y="T11"/>
                      </a:cxn>
                      <a:cxn ang="T80">
                        <a:pos x="T12" y="T13"/>
                      </a:cxn>
                      <a:cxn ang="T81">
                        <a:pos x="T14" y="T15"/>
                      </a:cxn>
                      <a:cxn ang="T82">
                        <a:pos x="T16" y="T17"/>
                      </a:cxn>
                      <a:cxn ang="T83">
                        <a:pos x="T18" y="T19"/>
                      </a:cxn>
                      <a:cxn ang="T84">
                        <a:pos x="T20" y="T21"/>
                      </a:cxn>
                      <a:cxn ang="T85">
                        <a:pos x="T22" y="T23"/>
                      </a:cxn>
                      <a:cxn ang="T86">
                        <a:pos x="T24" y="T25"/>
                      </a:cxn>
                      <a:cxn ang="T87">
                        <a:pos x="T26" y="T27"/>
                      </a:cxn>
                      <a:cxn ang="T88">
                        <a:pos x="T28" y="T29"/>
                      </a:cxn>
                      <a:cxn ang="T89">
                        <a:pos x="T30" y="T31"/>
                      </a:cxn>
                      <a:cxn ang="T90">
                        <a:pos x="T32" y="T33"/>
                      </a:cxn>
                      <a:cxn ang="T91">
                        <a:pos x="T34" y="T35"/>
                      </a:cxn>
                      <a:cxn ang="T92">
                        <a:pos x="T36" y="T37"/>
                      </a:cxn>
                      <a:cxn ang="T93">
                        <a:pos x="T38" y="T39"/>
                      </a:cxn>
                      <a:cxn ang="T94">
                        <a:pos x="T40" y="T41"/>
                      </a:cxn>
                      <a:cxn ang="T95">
                        <a:pos x="T42" y="T43"/>
                      </a:cxn>
                      <a:cxn ang="T96">
                        <a:pos x="T44" y="T45"/>
                      </a:cxn>
                      <a:cxn ang="T97">
                        <a:pos x="T46" y="T47"/>
                      </a:cxn>
                      <a:cxn ang="T98">
                        <a:pos x="T48" y="T49"/>
                      </a:cxn>
                      <a:cxn ang="T99">
                        <a:pos x="T50" y="T51"/>
                      </a:cxn>
                      <a:cxn ang="T100">
                        <a:pos x="T52" y="T53"/>
                      </a:cxn>
                      <a:cxn ang="T101">
                        <a:pos x="T54" y="T55"/>
                      </a:cxn>
                      <a:cxn ang="T102">
                        <a:pos x="T56" y="T57"/>
                      </a:cxn>
                      <a:cxn ang="T103">
                        <a:pos x="T58" y="T59"/>
                      </a:cxn>
                      <a:cxn ang="T104">
                        <a:pos x="T60" y="T61"/>
                      </a:cxn>
                      <a:cxn ang="T105">
                        <a:pos x="T62" y="T63"/>
                      </a:cxn>
                      <a:cxn ang="T106">
                        <a:pos x="T64" y="T65"/>
                      </a:cxn>
                      <a:cxn ang="T107">
                        <a:pos x="T66" y="T67"/>
                      </a:cxn>
                      <a:cxn ang="T108">
                        <a:pos x="T68" y="T69"/>
                      </a:cxn>
                      <a:cxn ang="T109">
                        <a:pos x="T70" y="T71"/>
                      </a:cxn>
                      <a:cxn ang="T110">
                        <a:pos x="T72" y="T73"/>
                      </a:cxn>
                    </a:cxnLst>
                    <a:rect l="T111" t="T112" r="T113" b="T114"/>
                    <a:pathLst>
                      <a:path w="68" h="76">
                        <a:moveTo>
                          <a:pt x="2" y="8"/>
                        </a:moveTo>
                        <a:lnTo>
                          <a:pt x="6" y="6"/>
                        </a:lnTo>
                        <a:lnTo>
                          <a:pt x="16" y="0"/>
                        </a:lnTo>
                        <a:lnTo>
                          <a:pt x="20" y="6"/>
                        </a:lnTo>
                        <a:lnTo>
                          <a:pt x="28" y="6"/>
                        </a:lnTo>
                        <a:lnTo>
                          <a:pt x="30" y="12"/>
                        </a:lnTo>
                        <a:lnTo>
                          <a:pt x="34" y="14"/>
                        </a:lnTo>
                        <a:lnTo>
                          <a:pt x="34" y="18"/>
                        </a:lnTo>
                        <a:lnTo>
                          <a:pt x="36" y="18"/>
                        </a:lnTo>
                        <a:lnTo>
                          <a:pt x="40" y="20"/>
                        </a:lnTo>
                        <a:lnTo>
                          <a:pt x="42" y="28"/>
                        </a:lnTo>
                        <a:lnTo>
                          <a:pt x="48" y="30"/>
                        </a:lnTo>
                        <a:lnTo>
                          <a:pt x="56" y="34"/>
                        </a:lnTo>
                        <a:lnTo>
                          <a:pt x="62" y="38"/>
                        </a:lnTo>
                        <a:lnTo>
                          <a:pt x="62" y="44"/>
                        </a:lnTo>
                        <a:lnTo>
                          <a:pt x="64" y="48"/>
                        </a:lnTo>
                        <a:lnTo>
                          <a:pt x="68" y="56"/>
                        </a:lnTo>
                        <a:lnTo>
                          <a:pt x="64" y="62"/>
                        </a:lnTo>
                        <a:lnTo>
                          <a:pt x="60" y="70"/>
                        </a:lnTo>
                        <a:lnTo>
                          <a:pt x="60" y="74"/>
                        </a:lnTo>
                        <a:lnTo>
                          <a:pt x="46" y="74"/>
                        </a:lnTo>
                        <a:lnTo>
                          <a:pt x="42" y="76"/>
                        </a:lnTo>
                        <a:lnTo>
                          <a:pt x="34" y="76"/>
                        </a:lnTo>
                        <a:lnTo>
                          <a:pt x="26" y="68"/>
                        </a:lnTo>
                        <a:lnTo>
                          <a:pt x="18" y="68"/>
                        </a:lnTo>
                        <a:lnTo>
                          <a:pt x="18" y="70"/>
                        </a:lnTo>
                        <a:lnTo>
                          <a:pt x="16" y="74"/>
                        </a:lnTo>
                        <a:lnTo>
                          <a:pt x="16" y="76"/>
                        </a:lnTo>
                        <a:lnTo>
                          <a:pt x="10" y="66"/>
                        </a:lnTo>
                        <a:lnTo>
                          <a:pt x="0" y="60"/>
                        </a:lnTo>
                        <a:lnTo>
                          <a:pt x="4" y="52"/>
                        </a:lnTo>
                        <a:lnTo>
                          <a:pt x="12" y="50"/>
                        </a:lnTo>
                        <a:lnTo>
                          <a:pt x="14" y="44"/>
                        </a:lnTo>
                        <a:lnTo>
                          <a:pt x="8" y="38"/>
                        </a:lnTo>
                        <a:lnTo>
                          <a:pt x="6" y="28"/>
                        </a:lnTo>
                        <a:lnTo>
                          <a:pt x="8" y="22"/>
                        </a:lnTo>
                        <a:lnTo>
                          <a:pt x="2" y="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92" name="ïṣ1iḓê"/>
                  <p:cNvSpPr/>
                  <p:nvPr/>
                </p:nvSpPr>
                <p:spPr bwMode="auto">
                  <a:xfrm>
                    <a:off x="4904259" y="2514251"/>
                    <a:ext cx="152871" cy="85465"/>
                  </a:xfrm>
                  <a:custGeom>
                    <a:avLst/>
                    <a:gdLst>
                      <a:gd name="T0" fmla="*/ 2147483647 w 88"/>
                      <a:gd name="T1" fmla="*/ 2147483647 h 52"/>
                      <a:gd name="T2" fmla="*/ 2147483647 w 88"/>
                      <a:gd name="T3" fmla="*/ 2147483647 h 52"/>
                      <a:gd name="T4" fmla="*/ 2147483647 w 88"/>
                      <a:gd name="T5" fmla="*/ 2147483647 h 52"/>
                      <a:gd name="T6" fmla="*/ 0 w 88"/>
                      <a:gd name="T7" fmla="*/ 2147483647 h 52"/>
                      <a:gd name="T8" fmla="*/ 2147483647 w 88"/>
                      <a:gd name="T9" fmla="*/ 2147483647 h 52"/>
                      <a:gd name="T10" fmla="*/ 2147483647 w 88"/>
                      <a:gd name="T11" fmla="*/ 2147483647 h 52"/>
                      <a:gd name="T12" fmla="*/ 2147483647 w 88"/>
                      <a:gd name="T13" fmla="*/ 2147483647 h 52"/>
                      <a:gd name="T14" fmla="*/ 2147483647 w 88"/>
                      <a:gd name="T15" fmla="*/ 2147483647 h 52"/>
                      <a:gd name="T16" fmla="*/ 2147483647 w 88"/>
                      <a:gd name="T17" fmla="*/ 2147483647 h 52"/>
                      <a:gd name="T18" fmla="*/ 2147483647 w 88"/>
                      <a:gd name="T19" fmla="*/ 2147483647 h 52"/>
                      <a:gd name="T20" fmla="*/ 2147483647 w 88"/>
                      <a:gd name="T21" fmla="*/ 2147483647 h 52"/>
                      <a:gd name="T22" fmla="*/ 2147483647 w 88"/>
                      <a:gd name="T23" fmla="*/ 2147483647 h 52"/>
                      <a:gd name="T24" fmla="*/ 2147483647 w 88"/>
                      <a:gd name="T25" fmla="*/ 2147483647 h 52"/>
                      <a:gd name="T26" fmla="*/ 2147483647 w 88"/>
                      <a:gd name="T27" fmla="*/ 2147483647 h 52"/>
                      <a:gd name="T28" fmla="*/ 2147483647 w 88"/>
                      <a:gd name="T29" fmla="*/ 2147483647 h 52"/>
                      <a:gd name="T30" fmla="*/ 2147483647 w 88"/>
                      <a:gd name="T31" fmla="*/ 2147483647 h 52"/>
                      <a:gd name="T32" fmla="*/ 2147483647 w 88"/>
                      <a:gd name="T33" fmla="*/ 2147483647 h 52"/>
                      <a:gd name="T34" fmla="*/ 2147483647 w 88"/>
                      <a:gd name="T35" fmla="*/ 2147483647 h 52"/>
                      <a:gd name="T36" fmla="*/ 2147483647 w 88"/>
                      <a:gd name="T37" fmla="*/ 2147483647 h 52"/>
                      <a:gd name="T38" fmla="*/ 2147483647 w 88"/>
                      <a:gd name="T39" fmla="*/ 2147483647 h 52"/>
                      <a:gd name="T40" fmla="*/ 2147483647 w 88"/>
                      <a:gd name="T41" fmla="*/ 2147483647 h 52"/>
                      <a:gd name="T42" fmla="*/ 2147483647 w 88"/>
                      <a:gd name="T43" fmla="*/ 0 h 52"/>
                      <a:gd name="T44" fmla="*/ 2147483647 w 88"/>
                      <a:gd name="T45" fmla="*/ 0 h 52"/>
                      <a:gd name="T46" fmla="*/ 2147483647 w 88"/>
                      <a:gd name="T47" fmla="*/ 2147483647 h 52"/>
                      <a:gd name="T48" fmla="*/ 2147483647 w 88"/>
                      <a:gd name="T49" fmla="*/ 2147483647 h 52"/>
                      <a:gd name="T50" fmla="*/ 2147483647 w 88"/>
                      <a:gd name="T51" fmla="*/ 2147483647 h 52"/>
                      <a:gd name="T52" fmla="*/ 2147483647 w 88"/>
                      <a:gd name="T53" fmla="*/ 2147483647 h 52"/>
                      <a:gd name="T54" fmla="*/ 2147483647 w 88"/>
                      <a:gd name="T55" fmla="*/ 2147483647 h 52"/>
                      <a:gd name="T56" fmla="*/ 2147483647 w 88"/>
                      <a:gd name="T57" fmla="*/ 2147483647 h 52"/>
                      <a:gd name="T58" fmla="*/ 2147483647 w 88"/>
                      <a:gd name="T59" fmla="*/ 2147483647 h 52"/>
                      <a:gd name="T60" fmla="*/ 2147483647 w 88"/>
                      <a:gd name="T61" fmla="*/ 2147483647 h 52"/>
                      <a:gd name="T62" fmla="*/ 2147483647 w 88"/>
                      <a:gd name="T63" fmla="*/ 2147483647 h 52"/>
                      <a:gd name="T64" fmla="*/ 2147483647 w 88"/>
                      <a:gd name="T65" fmla="*/ 2147483647 h 52"/>
                      <a:gd name="T66" fmla="*/ 2147483647 w 88"/>
                      <a:gd name="T67" fmla="*/ 2147483647 h 52"/>
                      <a:gd name="T68" fmla="*/ 2147483647 w 88"/>
                      <a:gd name="T69" fmla="*/ 2147483647 h 52"/>
                      <a:gd name="T70" fmla="*/ 2147483647 w 88"/>
                      <a:gd name="T71" fmla="*/ 2147483647 h 52"/>
                      <a:gd name="T72" fmla="*/ 2147483647 w 88"/>
                      <a:gd name="T73" fmla="*/ 2147483647 h 52"/>
                      <a:gd name="T74" fmla="*/ 2147483647 w 88"/>
                      <a:gd name="T75" fmla="*/ 2147483647 h 52"/>
                      <a:gd name="T76" fmla="*/ 2147483647 w 88"/>
                      <a:gd name="T77" fmla="*/ 2147483647 h 52"/>
                      <a:gd name="T78" fmla="*/ 2147483647 w 88"/>
                      <a:gd name="T79" fmla="*/ 2147483647 h 52"/>
                      <a:gd name="T80" fmla="*/ 2147483647 w 88"/>
                      <a:gd name="T81" fmla="*/ 2147483647 h 52"/>
                      <a:gd name="T82" fmla="*/ 2147483647 w 88"/>
                      <a:gd name="T83" fmla="*/ 2147483647 h 52"/>
                      <a:gd name="T84" fmla="*/ 2147483647 w 88"/>
                      <a:gd name="T85" fmla="*/ 2147483647 h 52"/>
                      <a:gd name="T86" fmla="*/ 2147483647 w 88"/>
                      <a:gd name="T87" fmla="*/ 2147483647 h 52"/>
                      <a:gd name="T88" fmla="*/ 2147483647 w 88"/>
                      <a:gd name="T89" fmla="*/ 2147483647 h 52"/>
                      <a:gd name="T90" fmla="*/ 2147483647 w 88"/>
                      <a:gd name="T91" fmla="*/ 2147483647 h 52"/>
                      <a:gd name="T92" fmla="*/ 2147483647 w 88"/>
                      <a:gd name="T93" fmla="*/ 2147483647 h 52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w 88"/>
                      <a:gd name="T142" fmla="*/ 0 h 52"/>
                      <a:gd name="T143" fmla="*/ 88 w 88"/>
                      <a:gd name="T144" fmla="*/ 52 h 52"/>
                    </a:gdLst>
                    <a:ahLst/>
                    <a:cxnLst>
                      <a:cxn ang="T94">
                        <a:pos x="T0" y="T1"/>
                      </a:cxn>
                      <a:cxn ang="T95">
                        <a:pos x="T2" y="T3"/>
                      </a:cxn>
                      <a:cxn ang="T96">
                        <a:pos x="T4" y="T5"/>
                      </a:cxn>
                      <a:cxn ang="T97">
                        <a:pos x="T6" y="T7"/>
                      </a:cxn>
                      <a:cxn ang="T98">
                        <a:pos x="T8" y="T9"/>
                      </a:cxn>
                      <a:cxn ang="T99">
                        <a:pos x="T10" y="T11"/>
                      </a:cxn>
                      <a:cxn ang="T100">
                        <a:pos x="T12" y="T13"/>
                      </a:cxn>
                      <a:cxn ang="T101">
                        <a:pos x="T14" y="T15"/>
                      </a:cxn>
                      <a:cxn ang="T102">
                        <a:pos x="T16" y="T17"/>
                      </a:cxn>
                      <a:cxn ang="T103">
                        <a:pos x="T18" y="T19"/>
                      </a:cxn>
                      <a:cxn ang="T104">
                        <a:pos x="T20" y="T21"/>
                      </a:cxn>
                      <a:cxn ang="T105">
                        <a:pos x="T22" y="T23"/>
                      </a:cxn>
                      <a:cxn ang="T106">
                        <a:pos x="T24" y="T25"/>
                      </a:cxn>
                      <a:cxn ang="T107">
                        <a:pos x="T26" y="T27"/>
                      </a:cxn>
                      <a:cxn ang="T108">
                        <a:pos x="T28" y="T29"/>
                      </a:cxn>
                      <a:cxn ang="T109">
                        <a:pos x="T30" y="T31"/>
                      </a:cxn>
                      <a:cxn ang="T110">
                        <a:pos x="T32" y="T33"/>
                      </a:cxn>
                      <a:cxn ang="T111">
                        <a:pos x="T34" y="T35"/>
                      </a:cxn>
                      <a:cxn ang="T112">
                        <a:pos x="T36" y="T37"/>
                      </a:cxn>
                      <a:cxn ang="T113">
                        <a:pos x="T38" y="T39"/>
                      </a:cxn>
                      <a:cxn ang="T114">
                        <a:pos x="T40" y="T41"/>
                      </a:cxn>
                      <a:cxn ang="T115">
                        <a:pos x="T42" y="T43"/>
                      </a:cxn>
                      <a:cxn ang="T116">
                        <a:pos x="T44" y="T45"/>
                      </a:cxn>
                      <a:cxn ang="T117">
                        <a:pos x="T46" y="T47"/>
                      </a:cxn>
                      <a:cxn ang="T118">
                        <a:pos x="T48" y="T49"/>
                      </a:cxn>
                      <a:cxn ang="T119">
                        <a:pos x="T50" y="T51"/>
                      </a:cxn>
                      <a:cxn ang="T120">
                        <a:pos x="T52" y="T53"/>
                      </a:cxn>
                      <a:cxn ang="T121">
                        <a:pos x="T54" y="T55"/>
                      </a:cxn>
                      <a:cxn ang="T122">
                        <a:pos x="T56" y="T57"/>
                      </a:cxn>
                      <a:cxn ang="T123">
                        <a:pos x="T58" y="T59"/>
                      </a:cxn>
                      <a:cxn ang="T124">
                        <a:pos x="T60" y="T61"/>
                      </a:cxn>
                      <a:cxn ang="T125">
                        <a:pos x="T62" y="T63"/>
                      </a:cxn>
                      <a:cxn ang="T126">
                        <a:pos x="T64" y="T65"/>
                      </a:cxn>
                      <a:cxn ang="T127">
                        <a:pos x="T66" y="T67"/>
                      </a:cxn>
                      <a:cxn ang="T128">
                        <a:pos x="T68" y="T69"/>
                      </a:cxn>
                      <a:cxn ang="T129">
                        <a:pos x="T70" y="T71"/>
                      </a:cxn>
                      <a:cxn ang="T130">
                        <a:pos x="T72" y="T73"/>
                      </a:cxn>
                      <a:cxn ang="T131">
                        <a:pos x="T74" y="T75"/>
                      </a:cxn>
                      <a:cxn ang="T132">
                        <a:pos x="T76" y="T77"/>
                      </a:cxn>
                      <a:cxn ang="T133">
                        <a:pos x="T78" y="T79"/>
                      </a:cxn>
                      <a:cxn ang="T134">
                        <a:pos x="T80" y="T81"/>
                      </a:cxn>
                      <a:cxn ang="T135">
                        <a:pos x="T82" y="T83"/>
                      </a:cxn>
                      <a:cxn ang="T136">
                        <a:pos x="T84" y="T85"/>
                      </a:cxn>
                      <a:cxn ang="T137">
                        <a:pos x="T86" y="T87"/>
                      </a:cxn>
                      <a:cxn ang="T138">
                        <a:pos x="T88" y="T89"/>
                      </a:cxn>
                      <a:cxn ang="T139">
                        <a:pos x="T90" y="T91"/>
                      </a:cxn>
                      <a:cxn ang="T140">
                        <a:pos x="T92" y="T93"/>
                      </a:cxn>
                    </a:cxnLst>
                    <a:rect l="T141" t="T142" r="T143" b="T144"/>
                    <a:pathLst>
                      <a:path w="88" h="52">
                        <a:moveTo>
                          <a:pt x="10" y="48"/>
                        </a:moveTo>
                        <a:lnTo>
                          <a:pt x="8" y="40"/>
                        </a:lnTo>
                        <a:lnTo>
                          <a:pt x="6" y="38"/>
                        </a:lnTo>
                        <a:lnTo>
                          <a:pt x="0" y="36"/>
                        </a:lnTo>
                        <a:lnTo>
                          <a:pt x="2" y="32"/>
                        </a:lnTo>
                        <a:lnTo>
                          <a:pt x="4" y="24"/>
                        </a:lnTo>
                        <a:lnTo>
                          <a:pt x="8" y="18"/>
                        </a:lnTo>
                        <a:lnTo>
                          <a:pt x="4" y="12"/>
                        </a:lnTo>
                        <a:lnTo>
                          <a:pt x="2" y="6"/>
                        </a:lnTo>
                        <a:lnTo>
                          <a:pt x="2" y="4"/>
                        </a:lnTo>
                        <a:lnTo>
                          <a:pt x="2" y="2"/>
                        </a:lnTo>
                        <a:lnTo>
                          <a:pt x="4" y="4"/>
                        </a:lnTo>
                        <a:lnTo>
                          <a:pt x="6" y="4"/>
                        </a:lnTo>
                        <a:lnTo>
                          <a:pt x="10" y="6"/>
                        </a:lnTo>
                        <a:lnTo>
                          <a:pt x="14" y="6"/>
                        </a:lnTo>
                        <a:lnTo>
                          <a:pt x="20" y="6"/>
                        </a:lnTo>
                        <a:lnTo>
                          <a:pt x="24" y="8"/>
                        </a:lnTo>
                        <a:lnTo>
                          <a:pt x="46" y="8"/>
                        </a:lnTo>
                        <a:lnTo>
                          <a:pt x="52" y="8"/>
                        </a:lnTo>
                        <a:lnTo>
                          <a:pt x="56" y="4"/>
                        </a:lnTo>
                        <a:lnTo>
                          <a:pt x="60" y="2"/>
                        </a:lnTo>
                        <a:lnTo>
                          <a:pt x="66" y="0"/>
                        </a:lnTo>
                        <a:lnTo>
                          <a:pt x="70" y="0"/>
                        </a:lnTo>
                        <a:lnTo>
                          <a:pt x="76" y="2"/>
                        </a:lnTo>
                        <a:lnTo>
                          <a:pt x="86" y="8"/>
                        </a:lnTo>
                        <a:lnTo>
                          <a:pt x="84" y="14"/>
                        </a:lnTo>
                        <a:lnTo>
                          <a:pt x="84" y="22"/>
                        </a:lnTo>
                        <a:lnTo>
                          <a:pt x="84" y="30"/>
                        </a:lnTo>
                        <a:lnTo>
                          <a:pt x="88" y="38"/>
                        </a:lnTo>
                        <a:lnTo>
                          <a:pt x="70" y="40"/>
                        </a:lnTo>
                        <a:lnTo>
                          <a:pt x="64" y="42"/>
                        </a:lnTo>
                        <a:lnTo>
                          <a:pt x="62" y="44"/>
                        </a:lnTo>
                        <a:lnTo>
                          <a:pt x="60" y="46"/>
                        </a:lnTo>
                        <a:lnTo>
                          <a:pt x="58" y="46"/>
                        </a:lnTo>
                        <a:lnTo>
                          <a:pt x="56" y="50"/>
                        </a:lnTo>
                        <a:lnTo>
                          <a:pt x="52" y="50"/>
                        </a:lnTo>
                        <a:lnTo>
                          <a:pt x="50" y="52"/>
                        </a:lnTo>
                        <a:lnTo>
                          <a:pt x="48" y="52"/>
                        </a:lnTo>
                        <a:lnTo>
                          <a:pt x="42" y="52"/>
                        </a:lnTo>
                        <a:lnTo>
                          <a:pt x="38" y="50"/>
                        </a:lnTo>
                        <a:lnTo>
                          <a:pt x="36" y="48"/>
                        </a:lnTo>
                        <a:lnTo>
                          <a:pt x="32" y="46"/>
                        </a:lnTo>
                        <a:lnTo>
                          <a:pt x="26" y="48"/>
                        </a:lnTo>
                        <a:lnTo>
                          <a:pt x="20" y="50"/>
                        </a:lnTo>
                        <a:lnTo>
                          <a:pt x="14" y="50"/>
                        </a:lnTo>
                        <a:lnTo>
                          <a:pt x="10" y="50"/>
                        </a:lnTo>
                        <a:lnTo>
                          <a:pt x="10" y="4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93" name="íSļïďe"/>
                  <p:cNvSpPr/>
                  <p:nvPr/>
                </p:nvSpPr>
                <p:spPr bwMode="auto">
                  <a:xfrm>
                    <a:off x="4575104" y="2192007"/>
                    <a:ext cx="22036" cy="5604"/>
                  </a:xfrm>
                  <a:custGeom>
                    <a:avLst/>
                    <a:gdLst>
                      <a:gd name="T0" fmla="*/ 0 w 14"/>
                      <a:gd name="T1" fmla="*/ 2147483647 h 4"/>
                      <a:gd name="T2" fmla="*/ 2147483647 w 14"/>
                      <a:gd name="T3" fmla="*/ 2147483647 h 4"/>
                      <a:gd name="T4" fmla="*/ 2147483647 w 14"/>
                      <a:gd name="T5" fmla="*/ 2147483647 h 4"/>
                      <a:gd name="T6" fmla="*/ 2147483647 w 14"/>
                      <a:gd name="T7" fmla="*/ 2147483647 h 4"/>
                      <a:gd name="T8" fmla="*/ 2147483647 w 14"/>
                      <a:gd name="T9" fmla="*/ 0 h 4"/>
                      <a:gd name="T10" fmla="*/ 2147483647 w 14"/>
                      <a:gd name="T11" fmla="*/ 0 h 4"/>
                      <a:gd name="T12" fmla="*/ 0 w 14"/>
                      <a:gd name="T13" fmla="*/ 2147483647 h 4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14"/>
                      <a:gd name="T22" fmla="*/ 0 h 4"/>
                      <a:gd name="T23" fmla="*/ 14 w 14"/>
                      <a:gd name="T24" fmla="*/ 4 h 4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14" h="4">
                        <a:moveTo>
                          <a:pt x="0" y="2"/>
                        </a:moveTo>
                        <a:lnTo>
                          <a:pt x="6" y="4"/>
                        </a:lnTo>
                        <a:lnTo>
                          <a:pt x="8" y="4"/>
                        </a:lnTo>
                        <a:lnTo>
                          <a:pt x="14" y="2"/>
                        </a:lnTo>
                        <a:lnTo>
                          <a:pt x="8" y="0"/>
                        </a:lnTo>
                        <a:lnTo>
                          <a:pt x="4" y="0"/>
                        </a:lnTo>
                        <a:lnTo>
                          <a:pt x="0" y="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94" name="iṩliḍé"/>
                  <p:cNvSpPr/>
                  <p:nvPr/>
                </p:nvSpPr>
                <p:spPr bwMode="auto">
                  <a:xfrm>
                    <a:off x="4361637" y="2561886"/>
                    <a:ext cx="26167" cy="12610"/>
                  </a:xfrm>
                  <a:custGeom>
                    <a:avLst/>
                    <a:gdLst>
                      <a:gd name="T0" fmla="*/ 2147483647 w 16"/>
                      <a:gd name="T1" fmla="*/ 2147483647 h 8"/>
                      <a:gd name="T2" fmla="*/ 2147483647 w 16"/>
                      <a:gd name="T3" fmla="*/ 2147483647 h 8"/>
                      <a:gd name="T4" fmla="*/ 2147483647 w 16"/>
                      <a:gd name="T5" fmla="*/ 2147483647 h 8"/>
                      <a:gd name="T6" fmla="*/ 2147483647 w 16"/>
                      <a:gd name="T7" fmla="*/ 2147483647 h 8"/>
                      <a:gd name="T8" fmla="*/ 0 w 16"/>
                      <a:gd name="T9" fmla="*/ 2147483647 h 8"/>
                      <a:gd name="T10" fmla="*/ 0 w 16"/>
                      <a:gd name="T11" fmla="*/ 2147483647 h 8"/>
                      <a:gd name="T12" fmla="*/ 2147483647 w 16"/>
                      <a:gd name="T13" fmla="*/ 0 h 8"/>
                      <a:gd name="T14" fmla="*/ 2147483647 w 16"/>
                      <a:gd name="T15" fmla="*/ 0 h 8"/>
                      <a:gd name="T16" fmla="*/ 2147483647 w 16"/>
                      <a:gd name="T17" fmla="*/ 0 h 8"/>
                      <a:gd name="T18" fmla="*/ 2147483647 w 16"/>
                      <a:gd name="T19" fmla="*/ 2147483647 h 8"/>
                      <a:gd name="T20" fmla="*/ 2147483647 w 16"/>
                      <a:gd name="T21" fmla="*/ 2147483647 h 8"/>
                      <a:gd name="T22" fmla="*/ 2147483647 w 16"/>
                      <a:gd name="T23" fmla="*/ 2147483647 h 8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16"/>
                      <a:gd name="T37" fmla="*/ 0 h 8"/>
                      <a:gd name="T38" fmla="*/ 16 w 16"/>
                      <a:gd name="T39" fmla="*/ 8 h 8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16" h="8">
                        <a:moveTo>
                          <a:pt x="14" y="4"/>
                        </a:moveTo>
                        <a:lnTo>
                          <a:pt x="12" y="6"/>
                        </a:lnTo>
                        <a:lnTo>
                          <a:pt x="6" y="8"/>
                        </a:lnTo>
                        <a:lnTo>
                          <a:pt x="2" y="8"/>
                        </a:lnTo>
                        <a:lnTo>
                          <a:pt x="0" y="6"/>
                        </a:lnTo>
                        <a:lnTo>
                          <a:pt x="0" y="4"/>
                        </a:lnTo>
                        <a:lnTo>
                          <a:pt x="2" y="0"/>
                        </a:lnTo>
                        <a:lnTo>
                          <a:pt x="6" y="0"/>
                        </a:lnTo>
                        <a:lnTo>
                          <a:pt x="8" y="0"/>
                        </a:lnTo>
                        <a:lnTo>
                          <a:pt x="10" y="2"/>
                        </a:lnTo>
                        <a:lnTo>
                          <a:pt x="16" y="6"/>
                        </a:lnTo>
                        <a:lnTo>
                          <a:pt x="14" y="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95" name="íśḻiďè"/>
                  <p:cNvSpPr/>
                  <p:nvPr/>
                </p:nvSpPr>
                <p:spPr bwMode="auto">
                  <a:xfrm>
                    <a:off x="4469059" y="2334916"/>
                    <a:ext cx="20657" cy="26620"/>
                  </a:xfrm>
                  <a:custGeom>
                    <a:avLst/>
                    <a:gdLst>
                      <a:gd name="T0" fmla="*/ 2147483647 w 12"/>
                      <a:gd name="T1" fmla="*/ 0 h 16"/>
                      <a:gd name="T2" fmla="*/ 2147483647 w 12"/>
                      <a:gd name="T3" fmla="*/ 2147483647 h 16"/>
                      <a:gd name="T4" fmla="*/ 2147483647 w 12"/>
                      <a:gd name="T5" fmla="*/ 2147483647 h 16"/>
                      <a:gd name="T6" fmla="*/ 2147483647 w 12"/>
                      <a:gd name="T7" fmla="*/ 2147483647 h 16"/>
                      <a:gd name="T8" fmla="*/ 0 w 12"/>
                      <a:gd name="T9" fmla="*/ 2147483647 h 16"/>
                      <a:gd name="T10" fmla="*/ 2147483647 w 12"/>
                      <a:gd name="T11" fmla="*/ 2147483647 h 16"/>
                      <a:gd name="T12" fmla="*/ 2147483647 w 12"/>
                      <a:gd name="T13" fmla="*/ 2147483647 h 16"/>
                      <a:gd name="T14" fmla="*/ 2147483647 w 12"/>
                      <a:gd name="T15" fmla="*/ 2147483647 h 16"/>
                      <a:gd name="T16" fmla="*/ 2147483647 w 12"/>
                      <a:gd name="T17" fmla="*/ 2147483647 h 16"/>
                      <a:gd name="T18" fmla="*/ 2147483647 w 12"/>
                      <a:gd name="T19" fmla="*/ 2147483647 h 16"/>
                      <a:gd name="T20" fmla="*/ 2147483647 w 12"/>
                      <a:gd name="T21" fmla="*/ 2147483647 h 16"/>
                      <a:gd name="T22" fmla="*/ 2147483647 w 12"/>
                      <a:gd name="T23" fmla="*/ 0 h 1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12"/>
                      <a:gd name="T37" fmla="*/ 0 h 16"/>
                      <a:gd name="T38" fmla="*/ 12 w 12"/>
                      <a:gd name="T39" fmla="*/ 16 h 1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12" h="16">
                        <a:moveTo>
                          <a:pt x="8" y="0"/>
                        </a:moveTo>
                        <a:lnTo>
                          <a:pt x="6" y="2"/>
                        </a:lnTo>
                        <a:lnTo>
                          <a:pt x="4" y="4"/>
                        </a:lnTo>
                        <a:lnTo>
                          <a:pt x="2" y="6"/>
                        </a:lnTo>
                        <a:lnTo>
                          <a:pt x="0" y="8"/>
                        </a:lnTo>
                        <a:lnTo>
                          <a:pt x="2" y="12"/>
                        </a:lnTo>
                        <a:lnTo>
                          <a:pt x="2" y="14"/>
                        </a:lnTo>
                        <a:lnTo>
                          <a:pt x="8" y="14"/>
                        </a:lnTo>
                        <a:lnTo>
                          <a:pt x="12" y="16"/>
                        </a:lnTo>
                        <a:lnTo>
                          <a:pt x="12" y="12"/>
                        </a:lnTo>
                        <a:lnTo>
                          <a:pt x="12" y="8"/>
                        </a:lnTo>
                        <a:lnTo>
                          <a:pt x="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96" name="íṣḷîḍè"/>
                  <p:cNvSpPr/>
                  <p:nvPr/>
                </p:nvSpPr>
                <p:spPr bwMode="auto">
                  <a:xfrm>
                    <a:off x="5277483" y="2882728"/>
                    <a:ext cx="579809" cy="497376"/>
                  </a:xfrm>
                  <a:custGeom>
                    <a:avLst/>
                    <a:gdLst>
                      <a:gd name="T0" fmla="*/ 2147483647 w 332"/>
                      <a:gd name="T1" fmla="*/ 2147483647 h 298"/>
                      <a:gd name="T2" fmla="*/ 2147483647 w 332"/>
                      <a:gd name="T3" fmla="*/ 2147483647 h 298"/>
                      <a:gd name="T4" fmla="*/ 2147483647 w 332"/>
                      <a:gd name="T5" fmla="*/ 2147483647 h 298"/>
                      <a:gd name="T6" fmla="*/ 2147483647 w 332"/>
                      <a:gd name="T7" fmla="*/ 2147483647 h 298"/>
                      <a:gd name="T8" fmla="*/ 2147483647 w 332"/>
                      <a:gd name="T9" fmla="*/ 2147483647 h 298"/>
                      <a:gd name="T10" fmla="*/ 2147483647 w 332"/>
                      <a:gd name="T11" fmla="*/ 2147483647 h 298"/>
                      <a:gd name="T12" fmla="*/ 2147483647 w 332"/>
                      <a:gd name="T13" fmla="*/ 2147483647 h 298"/>
                      <a:gd name="T14" fmla="*/ 2147483647 w 332"/>
                      <a:gd name="T15" fmla="*/ 2147483647 h 298"/>
                      <a:gd name="T16" fmla="*/ 2147483647 w 332"/>
                      <a:gd name="T17" fmla="*/ 2147483647 h 298"/>
                      <a:gd name="T18" fmla="*/ 2147483647 w 332"/>
                      <a:gd name="T19" fmla="*/ 2147483647 h 298"/>
                      <a:gd name="T20" fmla="*/ 2147483647 w 332"/>
                      <a:gd name="T21" fmla="*/ 2147483647 h 298"/>
                      <a:gd name="T22" fmla="*/ 2147483647 w 332"/>
                      <a:gd name="T23" fmla="*/ 2147483647 h 298"/>
                      <a:gd name="T24" fmla="*/ 2147483647 w 332"/>
                      <a:gd name="T25" fmla="*/ 2147483647 h 298"/>
                      <a:gd name="T26" fmla="*/ 2147483647 w 332"/>
                      <a:gd name="T27" fmla="*/ 2147483647 h 298"/>
                      <a:gd name="T28" fmla="*/ 2147483647 w 332"/>
                      <a:gd name="T29" fmla="*/ 2147483647 h 298"/>
                      <a:gd name="T30" fmla="*/ 2147483647 w 332"/>
                      <a:gd name="T31" fmla="*/ 2147483647 h 298"/>
                      <a:gd name="T32" fmla="*/ 2147483647 w 332"/>
                      <a:gd name="T33" fmla="*/ 2147483647 h 298"/>
                      <a:gd name="T34" fmla="*/ 2147483647 w 332"/>
                      <a:gd name="T35" fmla="*/ 2147483647 h 298"/>
                      <a:gd name="T36" fmla="*/ 2147483647 w 332"/>
                      <a:gd name="T37" fmla="*/ 2147483647 h 298"/>
                      <a:gd name="T38" fmla="*/ 2147483647 w 332"/>
                      <a:gd name="T39" fmla="*/ 2147483647 h 298"/>
                      <a:gd name="T40" fmla="*/ 2147483647 w 332"/>
                      <a:gd name="T41" fmla="*/ 2147483647 h 298"/>
                      <a:gd name="T42" fmla="*/ 2147483647 w 332"/>
                      <a:gd name="T43" fmla="*/ 2147483647 h 298"/>
                      <a:gd name="T44" fmla="*/ 2147483647 w 332"/>
                      <a:gd name="T45" fmla="*/ 2147483647 h 298"/>
                      <a:gd name="T46" fmla="*/ 2147483647 w 332"/>
                      <a:gd name="T47" fmla="*/ 2147483647 h 298"/>
                      <a:gd name="T48" fmla="*/ 2147483647 w 332"/>
                      <a:gd name="T49" fmla="*/ 2147483647 h 298"/>
                      <a:gd name="T50" fmla="*/ 2147483647 w 332"/>
                      <a:gd name="T51" fmla="*/ 2147483647 h 298"/>
                      <a:gd name="T52" fmla="*/ 2147483647 w 332"/>
                      <a:gd name="T53" fmla="*/ 2147483647 h 298"/>
                      <a:gd name="T54" fmla="*/ 2147483647 w 332"/>
                      <a:gd name="T55" fmla="*/ 2147483647 h 298"/>
                      <a:gd name="T56" fmla="*/ 2147483647 w 332"/>
                      <a:gd name="T57" fmla="*/ 2147483647 h 298"/>
                      <a:gd name="T58" fmla="*/ 2147483647 w 332"/>
                      <a:gd name="T59" fmla="*/ 2147483647 h 298"/>
                      <a:gd name="T60" fmla="*/ 2147483647 w 332"/>
                      <a:gd name="T61" fmla="*/ 2147483647 h 298"/>
                      <a:gd name="T62" fmla="*/ 2147483647 w 332"/>
                      <a:gd name="T63" fmla="*/ 0 h 298"/>
                      <a:gd name="T64" fmla="*/ 2147483647 w 332"/>
                      <a:gd name="T65" fmla="*/ 2147483647 h 298"/>
                      <a:gd name="T66" fmla="*/ 2147483647 w 332"/>
                      <a:gd name="T67" fmla="*/ 2147483647 h 298"/>
                      <a:gd name="T68" fmla="*/ 2147483647 w 332"/>
                      <a:gd name="T69" fmla="*/ 2147483647 h 298"/>
                      <a:gd name="T70" fmla="*/ 2147483647 w 332"/>
                      <a:gd name="T71" fmla="*/ 2147483647 h 298"/>
                      <a:gd name="T72" fmla="*/ 2147483647 w 332"/>
                      <a:gd name="T73" fmla="*/ 2147483647 h 298"/>
                      <a:gd name="T74" fmla="*/ 2147483647 w 332"/>
                      <a:gd name="T75" fmla="*/ 2147483647 h 298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w 332"/>
                      <a:gd name="T115" fmla="*/ 0 h 298"/>
                      <a:gd name="T116" fmla="*/ 332 w 332"/>
                      <a:gd name="T117" fmla="*/ 298 h 298"/>
                    </a:gdLst>
                    <a:ahLst/>
                    <a:cxnLst>
                      <a:cxn ang="T76">
                        <a:pos x="T0" y="T1"/>
                      </a:cxn>
                      <a:cxn ang="T77">
                        <a:pos x="T2" y="T3"/>
                      </a:cxn>
                      <a:cxn ang="T78">
                        <a:pos x="T4" y="T5"/>
                      </a:cxn>
                      <a:cxn ang="T79">
                        <a:pos x="T6" y="T7"/>
                      </a:cxn>
                      <a:cxn ang="T80">
                        <a:pos x="T8" y="T9"/>
                      </a:cxn>
                      <a:cxn ang="T81">
                        <a:pos x="T10" y="T11"/>
                      </a:cxn>
                      <a:cxn ang="T82">
                        <a:pos x="T12" y="T13"/>
                      </a:cxn>
                      <a:cxn ang="T83">
                        <a:pos x="T14" y="T15"/>
                      </a:cxn>
                      <a:cxn ang="T84">
                        <a:pos x="T16" y="T17"/>
                      </a:cxn>
                      <a:cxn ang="T85">
                        <a:pos x="T18" y="T19"/>
                      </a:cxn>
                      <a:cxn ang="T86">
                        <a:pos x="T20" y="T21"/>
                      </a:cxn>
                      <a:cxn ang="T87">
                        <a:pos x="T22" y="T23"/>
                      </a:cxn>
                      <a:cxn ang="T88">
                        <a:pos x="T24" y="T25"/>
                      </a:cxn>
                      <a:cxn ang="T89">
                        <a:pos x="T26" y="T27"/>
                      </a:cxn>
                      <a:cxn ang="T90">
                        <a:pos x="T28" y="T29"/>
                      </a:cxn>
                      <a:cxn ang="T91">
                        <a:pos x="T30" y="T31"/>
                      </a:cxn>
                      <a:cxn ang="T92">
                        <a:pos x="T32" y="T33"/>
                      </a:cxn>
                      <a:cxn ang="T93">
                        <a:pos x="T34" y="T35"/>
                      </a:cxn>
                      <a:cxn ang="T94">
                        <a:pos x="T36" y="T37"/>
                      </a:cxn>
                      <a:cxn ang="T95">
                        <a:pos x="T38" y="T39"/>
                      </a:cxn>
                      <a:cxn ang="T96">
                        <a:pos x="T40" y="T41"/>
                      </a:cxn>
                      <a:cxn ang="T97">
                        <a:pos x="T42" y="T43"/>
                      </a:cxn>
                      <a:cxn ang="T98">
                        <a:pos x="T44" y="T45"/>
                      </a:cxn>
                      <a:cxn ang="T99">
                        <a:pos x="T46" y="T47"/>
                      </a:cxn>
                      <a:cxn ang="T100">
                        <a:pos x="T48" y="T49"/>
                      </a:cxn>
                      <a:cxn ang="T101">
                        <a:pos x="T50" y="T51"/>
                      </a:cxn>
                      <a:cxn ang="T102">
                        <a:pos x="T52" y="T53"/>
                      </a:cxn>
                      <a:cxn ang="T103">
                        <a:pos x="T54" y="T55"/>
                      </a:cxn>
                      <a:cxn ang="T104">
                        <a:pos x="T56" y="T57"/>
                      </a:cxn>
                      <a:cxn ang="T105">
                        <a:pos x="T58" y="T59"/>
                      </a:cxn>
                      <a:cxn ang="T106">
                        <a:pos x="T60" y="T61"/>
                      </a:cxn>
                      <a:cxn ang="T107">
                        <a:pos x="T62" y="T63"/>
                      </a:cxn>
                      <a:cxn ang="T108">
                        <a:pos x="T64" y="T65"/>
                      </a:cxn>
                      <a:cxn ang="T109">
                        <a:pos x="T66" y="T67"/>
                      </a:cxn>
                      <a:cxn ang="T110">
                        <a:pos x="T68" y="T69"/>
                      </a:cxn>
                      <a:cxn ang="T111">
                        <a:pos x="T70" y="T71"/>
                      </a:cxn>
                      <a:cxn ang="T112">
                        <a:pos x="T72" y="T73"/>
                      </a:cxn>
                      <a:cxn ang="T113">
                        <a:pos x="T74" y="T75"/>
                      </a:cxn>
                    </a:cxnLst>
                    <a:rect l="T114" t="T115" r="T116" b="T117"/>
                    <a:pathLst>
                      <a:path w="332" h="298">
                        <a:moveTo>
                          <a:pt x="222" y="62"/>
                        </a:moveTo>
                        <a:lnTo>
                          <a:pt x="224" y="72"/>
                        </a:lnTo>
                        <a:lnTo>
                          <a:pt x="226" y="78"/>
                        </a:lnTo>
                        <a:lnTo>
                          <a:pt x="230" y="80"/>
                        </a:lnTo>
                        <a:lnTo>
                          <a:pt x="234" y="84"/>
                        </a:lnTo>
                        <a:lnTo>
                          <a:pt x="236" y="88"/>
                        </a:lnTo>
                        <a:lnTo>
                          <a:pt x="242" y="96"/>
                        </a:lnTo>
                        <a:lnTo>
                          <a:pt x="244" y="102"/>
                        </a:lnTo>
                        <a:lnTo>
                          <a:pt x="248" y="110"/>
                        </a:lnTo>
                        <a:lnTo>
                          <a:pt x="254" y="118"/>
                        </a:lnTo>
                        <a:lnTo>
                          <a:pt x="258" y="126"/>
                        </a:lnTo>
                        <a:lnTo>
                          <a:pt x="260" y="130"/>
                        </a:lnTo>
                        <a:lnTo>
                          <a:pt x="258" y="136"/>
                        </a:lnTo>
                        <a:lnTo>
                          <a:pt x="268" y="144"/>
                        </a:lnTo>
                        <a:lnTo>
                          <a:pt x="280" y="148"/>
                        </a:lnTo>
                        <a:lnTo>
                          <a:pt x="280" y="156"/>
                        </a:lnTo>
                        <a:lnTo>
                          <a:pt x="324" y="158"/>
                        </a:lnTo>
                        <a:lnTo>
                          <a:pt x="332" y="164"/>
                        </a:lnTo>
                        <a:lnTo>
                          <a:pt x="332" y="198"/>
                        </a:lnTo>
                        <a:lnTo>
                          <a:pt x="282" y="242"/>
                        </a:lnTo>
                        <a:lnTo>
                          <a:pt x="234" y="254"/>
                        </a:lnTo>
                        <a:lnTo>
                          <a:pt x="190" y="298"/>
                        </a:lnTo>
                        <a:lnTo>
                          <a:pt x="188" y="276"/>
                        </a:lnTo>
                        <a:lnTo>
                          <a:pt x="168" y="270"/>
                        </a:lnTo>
                        <a:lnTo>
                          <a:pt x="164" y="268"/>
                        </a:lnTo>
                        <a:lnTo>
                          <a:pt x="162" y="270"/>
                        </a:lnTo>
                        <a:lnTo>
                          <a:pt x="156" y="268"/>
                        </a:lnTo>
                        <a:lnTo>
                          <a:pt x="152" y="264"/>
                        </a:lnTo>
                        <a:lnTo>
                          <a:pt x="150" y="266"/>
                        </a:lnTo>
                        <a:lnTo>
                          <a:pt x="148" y="270"/>
                        </a:lnTo>
                        <a:lnTo>
                          <a:pt x="146" y="276"/>
                        </a:lnTo>
                        <a:lnTo>
                          <a:pt x="144" y="280"/>
                        </a:lnTo>
                        <a:lnTo>
                          <a:pt x="142" y="274"/>
                        </a:lnTo>
                        <a:lnTo>
                          <a:pt x="134" y="264"/>
                        </a:lnTo>
                        <a:lnTo>
                          <a:pt x="124" y="254"/>
                        </a:lnTo>
                        <a:lnTo>
                          <a:pt x="118" y="248"/>
                        </a:lnTo>
                        <a:lnTo>
                          <a:pt x="116" y="240"/>
                        </a:lnTo>
                        <a:lnTo>
                          <a:pt x="108" y="228"/>
                        </a:lnTo>
                        <a:lnTo>
                          <a:pt x="102" y="220"/>
                        </a:lnTo>
                        <a:lnTo>
                          <a:pt x="98" y="214"/>
                        </a:lnTo>
                        <a:lnTo>
                          <a:pt x="90" y="210"/>
                        </a:lnTo>
                        <a:lnTo>
                          <a:pt x="82" y="200"/>
                        </a:lnTo>
                        <a:lnTo>
                          <a:pt x="84" y="200"/>
                        </a:lnTo>
                        <a:lnTo>
                          <a:pt x="82" y="200"/>
                        </a:lnTo>
                        <a:lnTo>
                          <a:pt x="76" y="200"/>
                        </a:lnTo>
                        <a:lnTo>
                          <a:pt x="76" y="162"/>
                        </a:lnTo>
                        <a:lnTo>
                          <a:pt x="68" y="152"/>
                        </a:lnTo>
                        <a:lnTo>
                          <a:pt x="58" y="142"/>
                        </a:lnTo>
                        <a:lnTo>
                          <a:pt x="48" y="134"/>
                        </a:lnTo>
                        <a:lnTo>
                          <a:pt x="42" y="124"/>
                        </a:lnTo>
                        <a:lnTo>
                          <a:pt x="24" y="92"/>
                        </a:lnTo>
                        <a:lnTo>
                          <a:pt x="16" y="76"/>
                        </a:lnTo>
                        <a:lnTo>
                          <a:pt x="10" y="72"/>
                        </a:lnTo>
                        <a:lnTo>
                          <a:pt x="4" y="66"/>
                        </a:lnTo>
                        <a:lnTo>
                          <a:pt x="0" y="54"/>
                        </a:lnTo>
                        <a:lnTo>
                          <a:pt x="16" y="56"/>
                        </a:lnTo>
                        <a:lnTo>
                          <a:pt x="20" y="52"/>
                        </a:lnTo>
                        <a:lnTo>
                          <a:pt x="24" y="46"/>
                        </a:lnTo>
                        <a:lnTo>
                          <a:pt x="30" y="42"/>
                        </a:lnTo>
                        <a:lnTo>
                          <a:pt x="34" y="42"/>
                        </a:lnTo>
                        <a:lnTo>
                          <a:pt x="38" y="36"/>
                        </a:lnTo>
                        <a:lnTo>
                          <a:pt x="44" y="36"/>
                        </a:lnTo>
                        <a:lnTo>
                          <a:pt x="32" y="10"/>
                        </a:lnTo>
                        <a:lnTo>
                          <a:pt x="62" y="0"/>
                        </a:lnTo>
                        <a:lnTo>
                          <a:pt x="118" y="24"/>
                        </a:lnTo>
                        <a:lnTo>
                          <a:pt x="122" y="26"/>
                        </a:lnTo>
                        <a:lnTo>
                          <a:pt x="124" y="30"/>
                        </a:lnTo>
                        <a:lnTo>
                          <a:pt x="128" y="32"/>
                        </a:lnTo>
                        <a:lnTo>
                          <a:pt x="134" y="34"/>
                        </a:lnTo>
                        <a:lnTo>
                          <a:pt x="134" y="44"/>
                        </a:lnTo>
                        <a:lnTo>
                          <a:pt x="152" y="54"/>
                        </a:lnTo>
                        <a:lnTo>
                          <a:pt x="180" y="54"/>
                        </a:lnTo>
                        <a:lnTo>
                          <a:pt x="196" y="58"/>
                        </a:lnTo>
                        <a:lnTo>
                          <a:pt x="200" y="60"/>
                        </a:lnTo>
                        <a:lnTo>
                          <a:pt x="204" y="64"/>
                        </a:lnTo>
                        <a:lnTo>
                          <a:pt x="222" y="64"/>
                        </a:lnTo>
                        <a:lnTo>
                          <a:pt x="222" y="6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97" name="ïSḻíde"/>
                  <p:cNvSpPr/>
                  <p:nvPr/>
                </p:nvSpPr>
                <p:spPr bwMode="auto">
                  <a:xfrm>
                    <a:off x="5200359" y="2769244"/>
                    <a:ext cx="35808" cy="19615"/>
                  </a:xfrm>
                  <a:custGeom>
                    <a:avLst/>
                    <a:gdLst>
                      <a:gd name="T0" fmla="*/ 2147483647 w 20"/>
                      <a:gd name="T1" fmla="*/ 2147483647 h 12"/>
                      <a:gd name="T2" fmla="*/ 0 w 20"/>
                      <a:gd name="T3" fmla="*/ 2147483647 h 12"/>
                      <a:gd name="T4" fmla="*/ 0 w 20"/>
                      <a:gd name="T5" fmla="*/ 2147483647 h 12"/>
                      <a:gd name="T6" fmla="*/ 2147483647 w 20"/>
                      <a:gd name="T7" fmla="*/ 2147483647 h 12"/>
                      <a:gd name="T8" fmla="*/ 2147483647 w 20"/>
                      <a:gd name="T9" fmla="*/ 2147483647 h 12"/>
                      <a:gd name="T10" fmla="*/ 2147483647 w 20"/>
                      <a:gd name="T11" fmla="*/ 0 h 12"/>
                      <a:gd name="T12" fmla="*/ 2147483647 w 20"/>
                      <a:gd name="T13" fmla="*/ 2147483647 h 12"/>
                      <a:gd name="T14" fmla="*/ 2147483647 w 20"/>
                      <a:gd name="T15" fmla="*/ 2147483647 h 12"/>
                      <a:gd name="T16" fmla="*/ 2147483647 w 20"/>
                      <a:gd name="T17" fmla="*/ 0 h 12"/>
                      <a:gd name="T18" fmla="*/ 2147483647 w 20"/>
                      <a:gd name="T19" fmla="*/ 2147483647 h 12"/>
                      <a:gd name="T20" fmla="*/ 2147483647 w 20"/>
                      <a:gd name="T21" fmla="*/ 2147483647 h 12"/>
                      <a:gd name="T22" fmla="*/ 2147483647 w 20"/>
                      <a:gd name="T23" fmla="*/ 2147483647 h 12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20"/>
                      <a:gd name="T37" fmla="*/ 0 h 12"/>
                      <a:gd name="T38" fmla="*/ 20 w 20"/>
                      <a:gd name="T39" fmla="*/ 12 h 12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20" h="12">
                        <a:moveTo>
                          <a:pt x="8" y="12"/>
                        </a:moveTo>
                        <a:lnTo>
                          <a:pt x="0" y="12"/>
                        </a:lnTo>
                        <a:lnTo>
                          <a:pt x="0" y="8"/>
                        </a:lnTo>
                        <a:lnTo>
                          <a:pt x="2" y="6"/>
                        </a:lnTo>
                        <a:lnTo>
                          <a:pt x="4" y="4"/>
                        </a:lnTo>
                        <a:lnTo>
                          <a:pt x="6" y="0"/>
                        </a:lnTo>
                        <a:lnTo>
                          <a:pt x="8" y="4"/>
                        </a:lnTo>
                        <a:lnTo>
                          <a:pt x="12" y="4"/>
                        </a:lnTo>
                        <a:lnTo>
                          <a:pt x="20" y="0"/>
                        </a:lnTo>
                        <a:lnTo>
                          <a:pt x="20" y="4"/>
                        </a:lnTo>
                        <a:lnTo>
                          <a:pt x="16" y="8"/>
                        </a:lnTo>
                        <a:lnTo>
                          <a:pt x="8" y="1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98" name="iṧ1íḋê"/>
                  <p:cNvSpPr/>
                  <p:nvPr/>
                </p:nvSpPr>
                <p:spPr bwMode="auto">
                  <a:xfrm>
                    <a:off x="5008926" y="2580100"/>
                    <a:ext cx="56466" cy="39230"/>
                  </a:xfrm>
                  <a:custGeom>
                    <a:avLst/>
                    <a:gdLst>
                      <a:gd name="T0" fmla="*/ 2147483647 w 32"/>
                      <a:gd name="T1" fmla="*/ 0 h 24"/>
                      <a:gd name="T2" fmla="*/ 2147483647 w 32"/>
                      <a:gd name="T3" fmla="*/ 2147483647 h 24"/>
                      <a:gd name="T4" fmla="*/ 2147483647 w 32"/>
                      <a:gd name="T5" fmla="*/ 2147483647 h 24"/>
                      <a:gd name="T6" fmla="*/ 2147483647 w 32"/>
                      <a:gd name="T7" fmla="*/ 2147483647 h 24"/>
                      <a:gd name="T8" fmla="*/ 0 w 32"/>
                      <a:gd name="T9" fmla="*/ 2147483647 h 24"/>
                      <a:gd name="T10" fmla="*/ 2147483647 w 32"/>
                      <a:gd name="T11" fmla="*/ 2147483647 h 24"/>
                      <a:gd name="T12" fmla="*/ 2147483647 w 32"/>
                      <a:gd name="T13" fmla="*/ 2147483647 h 24"/>
                      <a:gd name="T14" fmla="*/ 2147483647 w 32"/>
                      <a:gd name="T15" fmla="*/ 2147483647 h 24"/>
                      <a:gd name="T16" fmla="*/ 2147483647 w 32"/>
                      <a:gd name="T17" fmla="*/ 2147483647 h 24"/>
                      <a:gd name="T18" fmla="*/ 2147483647 w 32"/>
                      <a:gd name="T19" fmla="*/ 2147483647 h 24"/>
                      <a:gd name="T20" fmla="*/ 2147483647 w 32"/>
                      <a:gd name="T21" fmla="*/ 2147483647 h 24"/>
                      <a:gd name="T22" fmla="*/ 2147483647 w 32"/>
                      <a:gd name="T23" fmla="*/ 2147483647 h 24"/>
                      <a:gd name="T24" fmla="*/ 2147483647 w 32"/>
                      <a:gd name="T25" fmla="*/ 2147483647 h 24"/>
                      <a:gd name="T26" fmla="*/ 2147483647 w 32"/>
                      <a:gd name="T27" fmla="*/ 0 h 24"/>
                      <a:gd name="T28" fmla="*/ 2147483647 w 32"/>
                      <a:gd name="T29" fmla="*/ 0 h 24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w 32"/>
                      <a:gd name="T46" fmla="*/ 0 h 24"/>
                      <a:gd name="T47" fmla="*/ 32 w 32"/>
                      <a:gd name="T48" fmla="*/ 24 h 24"/>
                    </a:gdLst>
                    <a:ahLst/>
                    <a:cxnLst>
                      <a:cxn ang="T30">
                        <a:pos x="T0" y="T1"/>
                      </a:cxn>
                      <a:cxn ang="T31">
                        <a:pos x="T2" y="T3"/>
                      </a:cxn>
                      <a:cxn ang="T32">
                        <a:pos x="T4" y="T5"/>
                      </a:cxn>
                      <a:cxn ang="T33">
                        <a:pos x="T6" y="T7"/>
                      </a:cxn>
                      <a:cxn ang="T34">
                        <a:pos x="T8" y="T9"/>
                      </a:cxn>
                      <a:cxn ang="T35">
                        <a:pos x="T10" y="T11"/>
                      </a:cxn>
                      <a:cxn ang="T36">
                        <a:pos x="T12" y="T13"/>
                      </a:cxn>
                      <a:cxn ang="T37">
                        <a:pos x="T14" y="T15"/>
                      </a:cxn>
                      <a:cxn ang="T38">
                        <a:pos x="T16" y="T17"/>
                      </a:cxn>
                      <a:cxn ang="T39">
                        <a:pos x="T18" y="T19"/>
                      </a:cxn>
                      <a:cxn ang="T40">
                        <a:pos x="T20" y="T21"/>
                      </a:cxn>
                      <a:cxn ang="T41">
                        <a:pos x="T22" y="T23"/>
                      </a:cxn>
                      <a:cxn ang="T42">
                        <a:pos x="T24" y="T25"/>
                      </a:cxn>
                      <a:cxn ang="T43">
                        <a:pos x="T26" y="T27"/>
                      </a:cxn>
                      <a:cxn ang="T44">
                        <a:pos x="T28" y="T29"/>
                      </a:cxn>
                    </a:cxnLst>
                    <a:rect l="T45" t="T46" r="T47" b="T48"/>
                    <a:pathLst>
                      <a:path w="32" h="24">
                        <a:moveTo>
                          <a:pt x="28" y="0"/>
                        </a:moveTo>
                        <a:lnTo>
                          <a:pt x="10" y="2"/>
                        </a:lnTo>
                        <a:lnTo>
                          <a:pt x="4" y="4"/>
                        </a:lnTo>
                        <a:lnTo>
                          <a:pt x="2" y="6"/>
                        </a:lnTo>
                        <a:lnTo>
                          <a:pt x="0" y="8"/>
                        </a:lnTo>
                        <a:lnTo>
                          <a:pt x="2" y="10"/>
                        </a:lnTo>
                        <a:lnTo>
                          <a:pt x="2" y="12"/>
                        </a:lnTo>
                        <a:lnTo>
                          <a:pt x="6" y="14"/>
                        </a:lnTo>
                        <a:lnTo>
                          <a:pt x="6" y="24"/>
                        </a:lnTo>
                        <a:lnTo>
                          <a:pt x="12" y="22"/>
                        </a:lnTo>
                        <a:lnTo>
                          <a:pt x="20" y="18"/>
                        </a:lnTo>
                        <a:lnTo>
                          <a:pt x="32" y="8"/>
                        </a:lnTo>
                        <a:lnTo>
                          <a:pt x="30" y="6"/>
                        </a:lnTo>
                        <a:lnTo>
                          <a:pt x="26" y="0"/>
                        </a:lnTo>
                        <a:lnTo>
                          <a:pt x="2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199" name="ïs1íde"/>
                  <p:cNvSpPr/>
                  <p:nvPr/>
                </p:nvSpPr>
                <p:spPr bwMode="auto">
                  <a:xfrm>
                    <a:off x="5249939" y="2851906"/>
                    <a:ext cx="38562" cy="106481"/>
                  </a:xfrm>
                  <a:custGeom>
                    <a:avLst/>
                    <a:gdLst>
                      <a:gd name="T0" fmla="*/ 2147483647 w 22"/>
                      <a:gd name="T1" fmla="*/ 0 h 64"/>
                      <a:gd name="T2" fmla="*/ 2147483647 w 22"/>
                      <a:gd name="T3" fmla="*/ 0 h 64"/>
                      <a:gd name="T4" fmla="*/ 2147483647 w 22"/>
                      <a:gd name="T5" fmla="*/ 2147483647 h 64"/>
                      <a:gd name="T6" fmla="*/ 2147483647 w 22"/>
                      <a:gd name="T7" fmla="*/ 2147483647 h 64"/>
                      <a:gd name="T8" fmla="*/ 2147483647 w 22"/>
                      <a:gd name="T9" fmla="*/ 2147483647 h 64"/>
                      <a:gd name="T10" fmla="*/ 2147483647 w 22"/>
                      <a:gd name="T11" fmla="*/ 2147483647 h 64"/>
                      <a:gd name="T12" fmla="*/ 2147483647 w 22"/>
                      <a:gd name="T13" fmla="*/ 2147483647 h 64"/>
                      <a:gd name="T14" fmla="*/ 2147483647 w 22"/>
                      <a:gd name="T15" fmla="*/ 2147483647 h 64"/>
                      <a:gd name="T16" fmla="*/ 2147483647 w 22"/>
                      <a:gd name="T17" fmla="*/ 2147483647 h 64"/>
                      <a:gd name="T18" fmla="*/ 2147483647 w 22"/>
                      <a:gd name="T19" fmla="*/ 2147483647 h 64"/>
                      <a:gd name="T20" fmla="*/ 0 w 22"/>
                      <a:gd name="T21" fmla="*/ 2147483647 h 64"/>
                      <a:gd name="T22" fmla="*/ 2147483647 w 22"/>
                      <a:gd name="T23" fmla="*/ 2147483647 h 64"/>
                      <a:gd name="T24" fmla="*/ 2147483647 w 22"/>
                      <a:gd name="T25" fmla="*/ 2147483647 h 64"/>
                      <a:gd name="T26" fmla="*/ 2147483647 w 22"/>
                      <a:gd name="T27" fmla="*/ 2147483647 h 64"/>
                      <a:gd name="T28" fmla="*/ 2147483647 w 22"/>
                      <a:gd name="T29" fmla="*/ 0 h 64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w 22"/>
                      <a:gd name="T46" fmla="*/ 0 h 64"/>
                      <a:gd name="T47" fmla="*/ 22 w 22"/>
                      <a:gd name="T48" fmla="*/ 64 h 64"/>
                    </a:gdLst>
                    <a:ahLst/>
                    <a:cxnLst>
                      <a:cxn ang="T30">
                        <a:pos x="T0" y="T1"/>
                      </a:cxn>
                      <a:cxn ang="T31">
                        <a:pos x="T2" y="T3"/>
                      </a:cxn>
                      <a:cxn ang="T32">
                        <a:pos x="T4" y="T5"/>
                      </a:cxn>
                      <a:cxn ang="T33">
                        <a:pos x="T6" y="T7"/>
                      </a:cxn>
                      <a:cxn ang="T34">
                        <a:pos x="T8" y="T9"/>
                      </a:cxn>
                      <a:cxn ang="T35">
                        <a:pos x="T10" y="T11"/>
                      </a:cxn>
                      <a:cxn ang="T36">
                        <a:pos x="T12" y="T13"/>
                      </a:cxn>
                      <a:cxn ang="T37">
                        <a:pos x="T14" y="T15"/>
                      </a:cxn>
                      <a:cxn ang="T38">
                        <a:pos x="T16" y="T17"/>
                      </a:cxn>
                      <a:cxn ang="T39">
                        <a:pos x="T18" y="T19"/>
                      </a:cxn>
                      <a:cxn ang="T40">
                        <a:pos x="T20" y="T21"/>
                      </a:cxn>
                      <a:cxn ang="T41">
                        <a:pos x="T22" y="T23"/>
                      </a:cxn>
                      <a:cxn ang="T42">
                        <a:pos x="T24" y="T25"/>
                      </a:cxn>
                      <a:cxn ang="T43">
                        <a:pos x="T26" y="T27"/>
                      </a:cxn>
                      <a:cxn ang="T44">
                        <a:pos x="T28" y="T29"/>
                      </a:cxn>
                    </a:cxnLst>
                    <a:rect l="T45" t="T46" r="T47" b="T48"/>
                    <a:pathLst>
                      <a:path w="22" h="64">
                        <a:moveTo>
                          <a:pt x="14" y="0"/>
                        </a:moveTo>
                        <a:lnTo>
                          <a:pt x="20" y="0"/>
                        </a:lnTo>
                        <a:lnTo>
                          <a:pt x="20" y="8"/>
                        </a:lnTo>
                        <a:lnTo>
                          <a:pt x="16" y="8"/>
                        </a:lnTo>
                        <a:lnTo>
                          <a:pt x="12" y="28"/>
                        </a:lnTo>
                        <a:lnTo>
                          <a:pt x="22" y="28"/>
                        </a:lnTo>
                        <a:lnTo>
                          <a:pt x="16" y="64"/>
                        </a:lnTo>
                        <a:lnTo>
                          <a:pt x="10" y="48"/>
                        </a:lnTo>
                        <a:lnTo>
                          <a:pt x="4" y="40"/>
                        </a:lnTo>
                        <a:lnTo>
                          <a:pt x="2" y="36"/>
                        </a:lnTo>
                        <a:lnTo>
                          <a:pt x="0" y="30"/>
                        </a:lnTo>
                        <a:lnTo>
                          <a:pt x="2" y="26"/>
                        </a:lnTo>
                        <a:lnTo>
                          <a:pt x="4" y="20"/>
                        </a:lnTo>
                        <a:lnTo>
                          <a:pt x="10" y="12"/>
                        </a:lnTo>
                        <a:lnTo>
                          <a:pt x="14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00" name="íṣḷïdè"/>
                  <p:cNvSpPr/>
                  <p:nvPr/>
                </p:nvSpPr>
                <p:spPr bwMode="auto">
                  <a:xfrm>
                    <a:off x="5284369" y="2724410"/>
                    <a:ext cx="165266" cy="148512"/>
                  </a:xfrm>
                  <a:custGeom>
                    <a:avLst/>
                    <a:gdLst>
                      <a:gd name="T0" fmla="*/ 0 w 94"/>
                      <a:gd name="T1" fmla="*/ 2147483647 h 88"/>
                      <a:gd name="T2" fmla="*/ 2147483647 w 94"/>
                      <a:gd name="T3" fmla="*/ 2147483647 h 88"/>
                      <a:gd name="T4" fmla="*/ 2147483647 w 94"/>
                      <a:gd name="T5" fmla="*/ 2147483647 h 88"/>
                      <a:gd name="T6" fmla="*/ 2147483647 w 94"/>
                      <a:gd name="T7" fmla="*/ 2147483647 h 88"/>
                      <a:gd name="T8" fmla="*/ 2147483647 w 94"/>
                      <a:gd name="T9" fmla="*/ 2147483647 h 88"/>
                      <a:gd name="T10" fmla="*/ 2147483647 w 94"/>
                      <a:gd name="T11" fmla="*/ 2147483647 h 88"/>
                      <a:gd name="T12" fmla="*/ 2147483647 w 94"/>
                      <a:gd name="T13" fmla="*/ 2147483647 h 88"/>
                      <a:gd name="T14" fmla="*/ 2147483647 w 94"/>
                      <a:gd name="T15" fmla="*/ 2147483647 h 88"/>
                      <a:gd name="T16" fmla="*/ 2147483647 w 94"/>
                      <a:gd name="T17" fmla="*/ 2147483647 h 88"/>
                      <a:gd name="T18" fmla="*/ 2147483647 w 94"/>
                      <a:gd name="T19" fmla="*/ 2147483647 h 88"/>
                      <a:gd name="T20" fmla="*/ 2147483647 w 94"/>
                      <a:gd name="T21" fmla="*/ 2147483647 h 88"/>
                      <a:gd name="T22" fmla="*/ 2147483647 w 94"/>
                      <a:gd name="T23" fmla="*/ 2147483647 h 88"/>
                      <a:gd name="T24" fmla="*/ 2147483647 w 94"/>
                      <a:gd name="T25" fmla="*/ 2147483647 h 88"/>
                      <a:gd name="T26" fmla="*/ 2147483647 w 94"/>
                      <a:gd name="T27" fmla="*/ 2147483647 h 88"/>
                      <a:gd name="T28" fmla="*/ 2147483647 w 94"/>
                      <a:gd name="T29" fmla="*/ 2147483647 h 88"/>
                      <a:gd name="T30" fmla="*/ 2147483647 w 94"/>
                      <a:gd name="T31" fmla="*/ 2147483647 h 88"/>
                      <a:gd name="T32" fmla="*/ 2147483647 w 94"/>
                      <a:gd name="T33" fmla="*/ 0 h 88"/>
                      <a:gd name="T34" fmla="*/ 2147483647 w 94"/>
                      <a:gd name="T35" fmla="*/ 2147483647 h 88"/>
                      <a:gd name="T36" fmla="*/ 2147483647 w 94"/>
                      <a:gd name="T37" fmla="*/ 2147483647 h 88"/>
                      <a:gd name="T38" fmla="*/ 2147483647 w 94"/>
                      <a:gd name="T39" fmla="*/ 2147483647 h 88"/>
                      <a:gd name="T40" fmla="*/ 2147483647 w 94"/>
                      <a:gd name="T41" fmla="*/ 2147483647 h 88"/>
                      <a:gd name="T42" fmla="*/ 2147483647 w 94"/>
                      <a:gd name="T43" fmla="*/ 2147483647 h 88"/>
                      <a:gd name="T44" fmla="*/ 2147483647 w 94"/>
                      <a:gd name="T45" fmla="*/ 2147483647 h 88"/>
                      <a:gd name="T46" fmla="*/ 2147483647 w 94"/>
                      <a:gd name="T47" fmla="*/ 2147483647 h 88"/>
                      <a:gd name="T48" fmla="*/ 2147483647 w 94"/>
                      <a:gd name="T49" fmla="*/ 2147483647 h 88"/>
                      <a:gd name="T50" fmla="*/ 2147483647 w 94"/>
                      <a:gd name="T51" fmla="*/ 2147483647 h 88"/>
                      <a:gd name="T52" fmla="*/ 2147483647 w 94"/>
                      <a:gd name="T53" fmla="*/ 2147483647 h 88"/>
                      <a:gd name="T54" fmla="*/ 2147483647 w 94"/>
                      <a:gd name="T55" fmla="*/ 2147483647 h 88"/>
                      <a:gd name="T56" fmla="*/ 2147483647 w 94"/>
                      <a:gd name="T57" fmla="*/ 2147483647 h 88"/>
                      <a:gd name="T58" fmla="*/ 2147483647 w 94"/>
                      <a:gd name="T59" fmla="*/ 2147483647 h 88"/>
                      <a:gd name="T60" fmla="*/ 2147483647 w 94"/>
                      <a:gd name="T61" fmla="*/ 2147483647 h 88"/>
                      <a:gd name="T62" fmla="*/ 2147483647 w 94"/>
                      <a:gd name="T63" fmla="*/ 2147483647 h 88"/>
                      <a:gd name="T64" fmla="*/ 2147483647 w 94"/>
                      <a:gd name="T65" fmla="*/ 2147483647 h 88"/>
                      <a:gd name="T66" fmla="*/ 2147483647 w 94"/>
                      <a:gd name="T67" fmla="*/ 2147483647 h 88"/>
                      <a:gd name="T68" fmla="*/ 2147483647 w 94"/>
                      <a:gd name="T69" fmla="*/ 2147483647 h 88"/>
                      <a:gd name="T70" fmla="*/ 2147483647 w 94"/>
                      <a:gd name="T71" fmla="*/ 2147483647 h 88"/>
                      <a:gd name="T72" fmla="*/ 2147483647 w 94"/>
                      <a:gd name="T73" fmla="*/ 2147483647 h 88"/>
                      <a:gd name="T74" fmla="*/ 2147483647 w 94"/>
                      <a:gd name="T75" fmla="*/ 2147483647 h 88"/>
                      <a:gd name="T76" fmla="*/ 2147483647 w 94"/>
                      <a:gd name="T77" fmla="*/ 2147483647 h 88"/>
                      <a:gd name="T78" fmla="*/ 2147483647 w 94"/>
                      <a:gd name="T79" fmla="*/ 2147483647 h 88"/>
                      <a:gd name="T80" fmla="*/ 2147483647 w 94"/>
                      <a:gd name="T81" fmla="*/ 2147483647 h 88"/>
                      <a:gd name="T82" fmla="*/ 2147483647 w 94"/>
                      <a:gd name="T83" fmla="*/ 2147483647 h 88"/>
                      <a:gd name="T84" fmla="*/ 2147483647 w 94"/>
                      <a:gd name="T85" fmla="*/ 2147483647 h 88"/>
                      <a:gd name="T86" fmla="*/ 2147483647 w 94"/>
                      <a:gd name="T87" fmla="*/ 2147483647 h 88"/>
                      <a:gd name="T88" fmla="*/ 0 w 94"/>
                      <a:gd name="T89" fmla="*/ 2147483647 h 88"/>
                      <a:gd name="T90" fmla="*/ 0 w 94"/>
                      <a:gd name="T91" fmla="*/ 2147483647 h 88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w 94"/>
                      <a:gd name="T139" fmla="*/ 0 h 88"/>
                      <a:gd name="T140" fmla="*/ 94 w 94"/>
                      <a:gd name="T141" fmla="*/ 88 h 88"/>
                    </a:gdLst>
                    <a:ahLst/>
                    <a:cxnLst>
                      <a:cxn ang="T92">
                        <a:pos x="T0" y="T1"/>
                      </a:cxn>
                      <a:cxn ang="T93">
                        <a:pos x="T2" y="T3"/>
                      </a:cxn>
                      <a:cxn ang="T94">
                        <a:pos x="T4" y="T5"/>
                      </a:cxn>
                      <a:cxn ang="T95">
                        <a:pos x="T6" y="T7"/>
                      </a:cxn>
                      <a:cxn ang="T96">
                        <a:pos x="T8" y="T9"/>
                      </a:cxn>
                      <a:cxn ang="T97">
                        <a:pos x="T10" y="T11"/>
                      </a:cxn>
                      <a:cxn ang="T98">
                        <a:pos x="T12" y="T13"/>
                      </a:cxn>
                      <a:cxn ang="T99">
                        <a:pos x="T14" y="T15"/>
                      </a:cxn>
                      <a:cxn ang="T100">
                        <a:pos x="T16" y="T17"/>
                      </a:cxn>
                      <a:cxn ang="T101">
                        <a:pos x="T18" y="T19"/>
                      </a:cxn>
                      <a:cxn ang="T102">
                        <a:pos x="T20" y="T21"/>
                      </a:cxn>
                      <a:cxn ang="T103">
                        <a:pos x="T22" y="T23"/>
                      </a:cxn>
                      <a:cxn ang="T104">
                        <a:pos x="T24" y="T25"/>
                      </a:cxn>
                      <a:cxn ang="T105">
                        <a:pos x="T26" y="T27"/>
                      </a:cxn>
                      <a:cxn ang="T106">
                        <a:pos x="T28" y="T29"/>
                      </a:cxn>
                      <a:cxn ang="T107">
                        <a:pos x="T30" y="T31"/>
                      </a:cxn>
                      <a:cxn ang="T108">
                        <a:pos x="T32" y="T33"/>
                      </a:cxn>
                      <a:cxn ang="T109">
                        <a:pos x="T34" y="T35"/>
                      </a:cxn>
                      <a:cxn ang="T110">
                        <a:pos x="T36" y="T37"/>
                      </a:cxn>
                      <a:cxn ang="T111">
                        <a:pos x="T38" y="T39"/>
                      </a:cxn>
                      <a:cxn ang="T112">
                        <a:pos x="T40" y="T41"/>
                      </a:cxn>
                      <a:cxn ang="T113">
                        <a:pos x="T42" y="T43"/>
                      </a:cxn>
                      <a:cxn ang="T114">
                        <a:pos x="T44" y="T45"/>
                      </a:cxn>
                      <a:cxn ang="T115">
                        <a:pos x="T46" y="T47"/>
                      </a:cxn>
                      <a:cxn ang="T116">
                        <a:pos x="T48" y="T49"/>
                      </a:cxn>
                      <a:cxn ang="T117">
                        <a:pos x="T50" y="T51"/>
                      </a:cxn>
                      <a:cxn ang="T118">
                        <a:pos x="T52" y="T53"/>
                      </a:cxn>
                      <a:cxn ang="T119">
                        <a:pos x="T54" y="T55"/>
                      </a:cxn>
                      <a:cxn ang="T120">
                        <a:pos x="T56" y="T57"/>
                      </a:cxn>
                      <a:cxn ang="T121">
                        <a:pos x="T58" y="T59"/>
                      </a:cxn>
                      <a:cxn ang="T122">
                        <a:pos x="T60" y="T61"/>
                      </a:cxn>
                      <a:cxn ang="T123">
                        <a:pos x="T62" y="T63"/>
                      </a:cxn>
                      <a:cxn ang="T124">
                        <a:pos x="T64" y="T65"/>
                      </a:cxn>
                      <a:cxn ang="T125">
                        <a:pos x="T66" y="T67"/>
                      </a:cxn>
                      <a:cxn ang="T126">
                        <a:pos x="T68" y="T69"/>
                      </a:cxn>
                      <a:cxn ang="T127">
                        <a:pos x="T70" y="T71"/>
                      </a:cxn>
                      <a:cxn ang="T128">
                        <a:pos x="T72" y="T73"/>
                      </a:cxn>
                      <a:cxn ang="T129">
                        <a:pos x="T74" y="T75"/>
                      </a:cxn>
                      <a:cxn ang="T130">
                        <a:pos x="T76" y="T77"/>
                      </a:cxn>
                      <a:cxn ang="T131">
                        <a:pos x="T78" y="T79"/>
                      </a:cxn>
                      <a:cxn ang="T132">
                        <a:pos x="T80" y="T81"/>
                      </a:cxn>
                      <a:cxn ang="T133">
                        <a:pos x="T82" y="T83"/>
                      </a:cxn>
                      <a:cxn ang="T134">
                        <a:pos x="T84" y="T85"/>
                      </a:cxn>
                      <a:cxn ang="T135">
                        <a:pos x="T86" y="T87"/>
                      </a:cxn>
                      <a:cxn ang="T136">
                        <a:pos x="T88" y="T89"/>
                      </a:cxn>
                      <a:cxn ang="T137">
                        <a:pos x="T90" y="T91"/>
                      </a:cxn>
                    </a:cxnLst>
                    <a:rect l="T138" t="T139" r="T140" b="T141"/>
                    <a:pathLst>
                      <a:path w="94" h="88">
                        <a:moveTo>
                          <a:pt x="0" y="82"/>
                        </a:moveTo>
                        <a:lnTo>
                          <a:pt x="10" y="84"/>
                        </a:lnTo>
                        <a:lnTo>
                          <a:pt x="14" y="88"/>
                        </a:lnTo>
                        <a:lnTo>
                          <a:pt x="18" y="88"/>
                        </a:lnTo>
                        <a:lnTo>
                          <a:pt x="20" y="88"/>
                        </a:lnTo>
                        <a:lnTo>
                          <a:pt x="80" y="54"/>
                        </a:lnTo>
                        <a:lnTo>
                          <a:pt x="80" y="46"/>
                        </a:lnTo>
                        <a:lnTo>
                          <a:pt x="80" y="40"/>
                        </a:lnTo>
                        <a:lnTo>
                          <a:pt x="82" y="34"/>
                        </a:lnTo>
                        <a:lnTo>
                          <a:pt x="84" y="28"/>
                        </a:lnTo>
                        <a:lnTo>
                          <a:pt x="82" y="26"/>
                        </a:lnTo>
                        <a:lnTo>
                          <a:pt x="80" y="22"/>
                        </a:lnTo>
                        <a:lnTo>
                          <a:pt x="82" y="16"/>
                        </a:lnTo>
                        <a:lnTo>
                          <a:pt x="84" y="14"/>
                        </a:lnTo>
                        <a:lnTo>
                          <a:pt x="88" y="14"/>
                        </a:lnTo>
                        <a:lnTo>
                          <a:pt x="94" y="4"/>
                        </a:lnTo>
                        <a:lnTo>
                          <a:pt x="94" y="0"/>
                        </a:lnTo>
                        <a:lnTo>
                          <a:pt x="86" y="2"/>
                        </a:lnTo>
                        <a:lnTo>
                          <a:pt x="74" y="4"/>
                        </a:lnTo>
                        <a:lnTo>
                          <a:pt x="68" y="2"/>
                        </a:lnTo>
                        <a:lnTo>
                          <a:pt x="66" y="2"/>
                        </a:lnTo>
                        <a:lnTo>
                          <a:pt x="62" y="4"/>
                        </a:lnTo>
                        <a:lnTo>
                          <a:pt x="56" y="8"/>
                        </a:lnTo>
                        <a:lnTo>
                          <a:pt x="52" y="10"/>
                        </a:lnTo>
                        <a:lnTo>
                          <a:pt x="46" y="10"/>
                        </a:lnTo>
                        <a:lnTo>
                          <a:pt x="40" y="8"/>
                        </a:lnTo>
                        <a:lnTo>
                          <a:pt x="36" y="6"/>
                        </a:lnTo>
                        <a:lnTo>
                          <a:pt x="30" y="8"/>
                        </a:lnTo>
                        <a:lnTo>
                          <a:pt x="24" y="10"/>
                        </a:lnTo>
                        <a:lnTo>
                          <a:pt x="16" y="8"/>
                        </a:lnTo>
                        <a:lnTo>
                          <a:pt x="12" y="8"/>
                        </a:lnTo>
                        <a:lnTo>
                          <a:pt x="12" y="4"/>
                        </a:lnTo>
                        <a:lnTo>
                          <a:pt x="8" y="4"/>
                        </a:lnTo>
                        <a:lnTo>
                          <a:pt x="8" y="22"/>
                        </a:lnTo>
                        <a:lnTo>
                          <a:pt x="4" y="24"/>
                        </a:lnTo>
                        <a:lnTo>
                          <a:pt x="4" y="30"/>
                        </a:lnTo>
                        <a:lnTo>
                          <a:pt x="2" y="46"/>
                        </a:lnTo>
                        <a:lnTo>
                          <a:pt x="12" y="50"/>
                        </a:lnTo>
                        <a:lnTo>
                          <a:pt x="10" y="58"/>
                        </a:lnTo>
                        <a:lnTo>
                          <a:pt x="6" y="60"/>
                        </a:lnTo>
                        <a:lnTo>
                          <a:pt x="2" y="60"/>
                        </a:lnTo>
                        <a:lnTo>
                          <a:pt x="4" y="64"/>
                        </a:lnTo>
                        <a:lnTo>
                          <a:pt x="6" y="66"/>
                        </a:lnTo>
                        <a:lnTo>
                          <a:pt x="4" y="72"/>
                        </a:lnTo>
                        <a:lnTo>
                          <a:pt x="0" y="76"/>
                        </a:lnTo>
                        <a:lnTo>
                          <a:pt x="0" y="8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01" name="îŝḷîḓe"/>
                  <p:cNvSpPr/>
                  <p:nvPr/>
                </p:nvSpPr>
                <p:spPr bwMode="auto">
                  <a:xfrm>
                    <a:off x="5372511" y="2723008"/>
                    <a:ext cx="268558" cy="247988"/>
                  </a:xfrm>
                  <a:custGeom>
                    <a:avLst/>
                    <a:gdLst>
                      <a:gd name="T0" fmla="*/ 2147483647 w 154"/>
                      <a:gd name="T1" fmla="*/ 2147483647 h 150"/>
                      <a:gd name="T2" fmla="*/ 2147483647 w 154"/>
                      <a:gd name="T3" fmla="*/ 2147483647 h 150"/>
                      <a:gd name="T4" fmla="*/ 2147483647 w 154"/>
                      <a:gd name="T5" fmla="*/ 0 h 150"/>
                      <a:gd name="T6" fmla="*/ 2147483647 w 154"/>
                      <a:gd name="T7" fmla="*/ 2147483647 h 150"/>
                      <a:gd name="T8" fmla="*/ 2147483647 w 154"/>
                      <a:gd name="T9" fmla="*/ 2147483647 h 150"/>
                      <a:gd name="T10" fmla="*/ 2147483647 w 154"/>
                      <a:gd name="T11" fmla="*/ 2147483647 h 150"/>
                      <a:gd name="T12" fmla="*/ 2147483647 w 154"/>
                      <a:gd name="T13" fmla="*/ 2147483647 h 150"/>
                      <a:gd name="T14" fmla="*/ 2147483647 w 154"/>
                      <a:gd name="T15" fmla="*/ 2147483647 h 150"/>
                      <a:gd name="T16" fmla="*/ 2147483647 w 154"/>
                      <a:gd name="T17" fmla="*/ 2147483647 h 150"/>
                      <a:gd name="T18" fmla="*/ 2147483647 w 154"/>
                      <a:gd name="T19" fmla="*/ 2147483647 h 150"/>
                      <a:gd name="T20" fmla="*/ 2147483647 w 154"/>
                      <a:gd name="T21" fmla="*/ 2147483647 h 150"/>
                      <a:gd name="T22" fmla="*/ 2147483647 w 154"/>
                      <a:gd name="T23" fmla="*/ 2147483647 h 150"/>
                      <a:gd name="T24" fmla="*/ 2147483647 w 154"/>
                      <a:gd name="T25" fmla="*/ 2147483647 h 150"/>
                      <a:gd name="T26" fmla="*/ 2147483647 w 154"/>
                      <a:gd name="T27" fmla="*/ 2147483647 h 150"/>
                      <a:gd name="T28" fmla="*/ 2147483647 w 154"/>
                      <a:gd name="T29" fmla="*/ 2147483647 h 150"/>
                      <a:gd name="T30" fmla="*/ 2147483647 w 154"/>
                      <a:gd name="T31" fmla="*/ 2147483647 h 150"/>
                      <a:gd name="T32" fmla="*/ 2147483647 w 154"/>
                      <a:gd name="T33" fmla="*/ 2147483647 h 150"/>
                      <a:gd name="T34" fmla="*/ 2147483647 w 154"/>
                      <a:gd name="T35" fmla="*/ 2147483647 h 150"/>
                      <a:gd name="T36" fmla="*/ 2147483647 w 154"/>
                      <a:gd name="T37" fmla="*/ 2147483647 h 150"/>
                      <a:gd name="T38" fmla="*/ 2147483647 w 154"/>
                      <a:gd name="T39" fmla="*/ 2147483647 h 150"/>
                      <a:gd name="T40" fmla="*/ 2147483647 w 154"/>
                      <a:gd name="T41" fmla="*/ 2147483647 h 150"/>
                      <a:gd name="T42" fmla="*/ 2147483647 w 154"/>
                      <a:gd name="T43" fmla="*/ 2147483647 h 150"/>
                      <a:gd name="T44" fmla="*/ 2147483647 w 154"/>
                      <a:gd name="T45" fmla="*/ 2147483647 h 150"/>
                      <a:gd name="T46" fmla="*/ 2147483647 w 154"/>
                      <a:gd name="T47" fmla="*/ 2147483647 h 150"/>
                      <a:gd name="T48" fmla="*/ 2147483647 w 154"/>
                      <a:gd name="T49" fmla="*/ 2147483647 h 150"/>
                      <a:gd name="T50" fmla="*/ 2147483647 w 154"/>
                      <a:gd name="T51" fmla="*/ 2147483647 h 150"/>
                      <a:gd name="T52" fmla="*/ 2147483647 w 154"/>
                      <a:gd name="T53" fmla="*/ 2147483647 h 150"/>
                      <a:gd name="T54" fmla="*/ 2147483647 w 154"/>
                      <a:gd name="T55" fmla="*/ 2147483647 h 150"/>
                      <a:gd name="T56" fmla="*/ 2147483647 w 154"/>
                      <a:gd name="T57" fmla="*/ 2147483647 h 150"/>
                      <a:gd name="T58" fmla="*/ 2147483647 w 154"/>
                      <a:gd name="T59" fmla="*/ 2147483647 h 150"/>
                      <a:gd name="T60" fmla="*/ 2147483647 w 154"/>
                      <a:gd name="T61" fmla="*/ 2147483647 h 150"/>
                      <a:gd name="T62" fmla="*/ 2147483647 w 154"/>
                      <a:gd name="T63" fmla="*/ 2147483647 h 150"/>
                      <a:gd name="T64" fmla="*/ 2147483647 w 154"/>
                      <a:gd name="T65" fmla="*/ 2147483647 h 150"/>
                      <a:gd name="T66" fmla="*/ 2147483647 w 154"/>
                      <a:gd name="T67" fmla="*/ 2147483647 h 150"/>
                      <a:gd name="T68" fmla="*/ 2147483647 w 154"/>
                      <a:gd name="T69" fmla="*/ 2147483647 h 150"/>
                      <a:gd name="T70" fmla="*/ 2147483647 w 154"/>
                      <a:gd name="T71" fmla="*/ 2147483647 h 150"/>
                      <a:gd name="T72" fmla="*/ 2147483647 w 154"/>
                      <a:gd name="T73" fmla="*/ 2147483647 h 150"/>
                      <a:gd name="T74" fmla="*/ 2147483647 w 154"/>
                      <a:gd name="T75" fmla="*/ 2147483647 h 150"/>
                      <a:gd name="T76" fmla="*/ 2147483647 w 154"/>
                      <a:gd name="T77" fmla="*/ 2147483647 h 150"/>
                      <a:gd name="T78" fmla="*/ 2147483647 w 154"/>
                      <a:gd name="T79" fmla="*/ 2147483647 h 150"/>
                      <a:gd name="T80" fmla="*/ 0 w 154"/>
                      <a:gd name="T81" fmla="*/ 2147483647 h 150"/>
                      <a:gd name="T82" fmla="*/ 2147483647 w 154"/>
                      <a:gd name="T83" fmla="*/ 2147483647 h 150"/>
                      <a:gd name="T84" fmla="*/ 2147483647 w 154"/>
                      <a:gd name="T85" fmla="*/ 2147483647 h 150"/>
                      <a:gd name="T86" fmla="*/ 2147483647 w 154"/>
                      <a:gd name="T87" fmla="*/ 2147483647 h 150"/>
                      <a:gd name="T88" fmla="*/ 2147483647 w 154"/>
                      <a:gd name="T89" fmla="*/ 2147483647 h 150"/>
                      <a:gd name="T90" fmla="*/ 2147483647 w 154"/>
                      <a:gd name="T91" fmla="*/ 2147483647 h 150"/>
                      <a:gd name="T92" fmla="*/ 2147483647 w 154"/>
                      <a:gd name="T93" fmla="*/ 2147483647 h 150"/>
                      <a:gd name="T94" fmla="*/ 2147483647 w 154"/>
                      <a:gd name="T95" fmla="*/ 2147483647 h 150"/>
                      <a:gd name="T96" fmla="*/ 2147483647 w 154"/>
                      <a:gd name="T97" fmla="*/ 2147483647 h 150"/>
                      <a:gd name="T98" fmla="*/ 2147483647 w 154"/>
                      <a:gd name="T99" fmla="*/ 2147483647 h 150"/>
                      <a:gd name="T100" fmla="*/ 2147483647 w 154"/>
                      <a:gd name="T101" fmla="*/ 2147483647 h 150"/>
                      <a:gd name="T102" fmla="*/ 2147483647 w 154"/>
                      <a:gd name="T103" fmla="*/ 2147483647 h 150"/>
                      <a:gd name="T104" fmla="*/ 2147483647 w 154"/>
                      <a:gd name="T105" fmla="*/ 2147483647 h 150"/>
                      <a:gd name="T106" fmla="*/ 2147483647 w 154"/>
                      <a:gd name="T107" fmla="*/ 2147483647 h 150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w 154"/>
                      <a:gd name="T163" fmla="*/ 0 h 150"/>
                      <a:gd name="T164" fmla="*/ 154 w 154"/>
                      <a:gd name="T165" fmla="*/ 150 h 150"/>
                    </a:gdLst>
                    <a:ahLst/>
                    <a:cxnLst>
                      <a:cxn ang="T108">
                        <a:pos x="T0" y="T1"/>
                      </a:cxn>
                      <a:cxn ang="T109">
                        <a:pos x="T2" y="T3"/>
                      </a:cxn>
                      <a:cxn ang="T110">
                        <a:pos x="T4" y="T5"/>
                      </a:cxn>
                      <a:cxn ang="T111">
                        <a:pos x="T6" y="T7"/>
                      </a:cxn>
                      <a:cxn ang="T112">
                        <a:pos x="T8" y="T9"/>
                      </a:cxn>
                      <a:cxn ang="T113">
                        <a:pos x="T10" y="T11"/>
                      </a:cxn>
                      <a:cxn ang="T114">
                        <a:pos x="T12" y="T13"/>
                      </a:cxn>
                      <a:cxn ang="T115">
                        <a:pos x="T14" y="T15"/>
                      </a:cxn>
                      <a:cxn ang="T116">
                        <a:pos x="T16" y="T17"/>
                      </a:cxn>
                      <a:cxn ang="T117">
                        <a:pos x="T18" y="T19"/>
                      </a:cxn>
                      <a:cxn ang="T118">
                        <a:pos x="T20" y="T21"/>
                      </a:cxn>
                      <a:cxn ang="T119">
                        <a:pos x="T22" y="T23"/>
                      </a:cxn>
                      <a:cxn ang="T120">
                        <a:pos x="T24" y="T25"/>
                      </a:cxn>
                      <a:cxn ang="T121">
                        <a:pos x="T26" y="T27"/>
                      </a:cxn>
                      <a:cxn ang="T122">
                        <a:pos x="T28" y="T29"/>
                      </a:cxn>
                      <a:cxn ang="T123">
                        <a:pos x="T30" y="T31"/>
                      </a:cxn>
                      <a:cxn ang="T124">
                        <a:pos x="T32" y="T33"/>
                      </a:cxn>
                      <a:cxn ang="T125">
                        <a:pos x="T34" y="T35"/>
                      </a:cxn>
                      <a:cxn ang="T126">
                        <a:pos x="T36" y="T37"/>
                      </a:cxn>
                      <a:cxn ang="T127">
                        <a:pos x="T38" y="T39"/>
                      </a:cxn>
                      <a:cxn ang="T128">
                        <a:pos x="T40" y="T41"/>
                      </a:cxn>
                      <a:cxn ang="T129">
                        <a:pos x="T42" y="T43"/>
                      </a:cxn>
                      <a:cxn ang="T130">
                        <a:pos x="T44" y="T45"/>
                      </a:cxn>
                      <a:cxn ang="T131">
                        <a:pos x="T46" y="T47"/>
                      </a:cxn>
                      <a:cxn ang="T132">
                        <a:pos x="T48" y="T49"/>
                      </a:cxn>
                      <a:cxn ang="T133">
                        <a:pos x="T50" y="T51"/>
                      </a:cxn>
                      <a:cxn ang="T134">
                        <a:pos x="T52" y="T53"/>
                      </a:cxn>
                      <a:cxn ang="T135">
                        <a:pos x="T54" y="T55"/>
                      </a:cxn>
                      <a:cxn ang="T136">
                        <a:pos x="T56" y="T57"/>
                      </a:cxn>
                      <a:cxn ang="T137">
                        <a:pos x="T58" y="T59"/>
                      </a:cxn>
                      <a:cxn ang="T138">
                        <a:pos x="T60" y="T61"/>
                      </a:cxn>
                      <a:cxn ang="T139">
                        <a:pos x="T62" y="T63"/>
                      </a:cxn>
                      <a:cxn ang="T140">
                        <a:pos x="T64" y="T65"/>
                      </a:cxn>
                      <a:cxn ang="T141">
                        <a:pos x="T66" y="T67"/>
                      </a:cxn>
                      <a:cxn ang="T142">
                        <a:pos x="T68" y="T69"/>
                      </a:cxn>
                      <a:cxn ang="T143">
                        <a:pos x="T70" y="T71"/>
                      </a:cxn>
                      <a:cxn ang="T144">
                        <a:pos x="T72" y="T73"/>
                      </a:cxn>
                      <a:cxn ang="T145">
                        <a:pos x="T74" y="T75"/>
                      </a:cxn>
                      <a:cxn ang="T146">
                        <a:pos x="T76" y="T77"/>
                      </a:cxn>
                      <a:cxn ang="T147">
                        <a:pos x="T78" y="T79"/>
                      </a:cxn>
                      <a:cxn ang="T148">
                        <a:pos x="T80" y="T81"/>
                      </a:cxn>
                      <a:cxn ang="T149">
                        <a:pos x="T82" y="T83"/>
                      </a:cxn>
                      <a:cxn ang="T150">
                        <a:pos x="T84" y="T85"/>
                      </a:cxn>
                      <a:cxn ang="T151">
                        <a:pos x="T86" y="T87"/>
                      </a:cxn>
                      <a:cxn ang="T152">
                        <a:pos x="T88" y="T89"/>
                      </a:cxn>
                      <a:cxn ang="T153">
                        <a:pos x="T90" y="T91"/>
                      </a:cxn>
                      <a:cxn ang="T154">
                        <a:pos x="T92" y="T93"/>
                      </a:cxn>
                      <a:cxn ang="T155">
                        <a:pos x="T94" y="T95"/>
                      </a:cxn>
                      <a:cxn ang="T156">
                        <a:pos x="T96" y="T97"/>
                      </a:cxn>
                      <a:cxn ang="T157">
                        <a:pos x="T98" y="T99"/>
                      </a:cxn>
                      <a:cxn ang="T158">
                        <a:pos x="T100" y="T101"/>
                      </a:cxn>
                      <a:cxn ang="T159">
                        <a:pos x="T102" y="T103"/>
                      </a:cxn>
                      <a:cxn ang="T160">
                        <a:pos x="T104" y="T105"/>
                      </a:cxn>
                      <a:cxn ang="T161">
                        <a:pos x="T106" y="T107"/>
                      </a:cxn>
                    </a:cxnLst>
                    <a:rect l="T162" t="T163" r="T164" b="T165"/>
                    <a:pathLst>
                      <a:path w="154" h="150">
                        <a:moveTo>
                          <a:pt x="48" y="2"/>
                        </a:moveTo>
                        <a:lnTo>
                          <a:pt x="62" y="2"/>
                        </a:lnTo>
                        <a:lnTo>
                          <a:pt x="66" y="0"/>
                        </a:lnTo>
                        <a:lnTo>
                          <a:pt x="70" y="2"/>
                        </a:lnTo>
                        <a:lnTo>
                          <a:pt x="76" y="2"/>
                        </a:lnTo>
                        <a:lnTo>
                          <a:pt x="80" y="12"/>
                        </a:lnTo>
                        <a:lnTo>
                          <a:pt x="88" y="20"/>
                        </a:lnTo>
                        <a:lnTo>
                          <a:pt x="98" y="24"/>
                        </a:lnTo>
                        <a:lnTo>
                          <a:pt x="108" y="28"/>
                        </a:lnTo>
                        <a:lnTo>
                          <a:pt x="102" y="40"/>
                        </a:lnTo>
                        <a:lnTo>
                          <a:pt x="100" y="48"/>
                        </a:lnTo>
                        <a:lnTo>
                          <a:pt x="98" y="56"/>
                        </a:lnTo>
                        <a:lnTo>
                          <a:pt x="100" y="62"/>
                        </a:lnTo>
                        <a:lnTo>
                          <a:pt x="102" y="68"/>
                        </a:lnTo>
                        <a:lnTo>
                          <a:pt x="108" y="74"/>
                        </a:lnTo>
                        <a:lnTo>
                          <a:pt x="112" y="78"/>
                        </a:lnTo>
                        <a:lnTo>
                          <a:pt x="124" y="86"/>
                        </a:lnTo>
                        <a:lnTo>
                          <a:pt x="132" y="92"/>
                        </a:lnTo>
                        <a:lnTo>
                          <a:pt x="136" y="96"/>
                        </a:lnTo>
                        <a:lnTo>
                          <a:pt x="136" y="102"/>
                        </a:lnTo>
                        <a:lnTo>
                          <a:pt x="138" y="112"/>
                        </a:lnTo>
                        <a:lnTo>
                          <a:pt x="142" y="116"/>
                        </a:lnTo>
                        <a:lnTo>
                          <a:pt x="148" y="122"/>
                        </a:lnTo>
                        <a:lnTo>
                          <a:pt x="152" y="126"/>
                        </a:lnTo>
                        <a:lnTo>
                          <a:pt x="154" y="132"/>
                        </a:lnTo>
                        <a:lnTo>
                          <a:pt x="152" y="134"/>
                        </a:lnTo>
                        <a:lnTo>
                          <a:pt x="148" y="132"/>
                        </a:lnTo>
                        <a:lnTo>
                          <a:pt x="142" y="132"/>
                        </a:lnTo>
                        <a:lnTo>
                          <a:pt x="138" y="132"/>
                        </a:lnTo>
                        <a:lnTo>
                          <a:pt x="134" y="136"/>
                        </a:lnTo>
                        <a:lnTo>
                          <a:pt x="130" y="142"/>
                        </a:lnTo>
                        <a:lnTo>
                          <a:pt x="126" y="150"/>
                        </a:lnTo>
                        <a:lnTo>
                          <a:pt x="98" y="150"/>
                        </a:lnTo>
                        <a:lnTo>
                          <a:pt x="80" y="140"/>
                        </a:lnTo>
                        <a:lnTo>
                          <a:pt x="80" y="130"/>
                        </a:lnTo>
                        <a:lnTo>
                          <a:pt x="74" y="128"/>
                        </a:lnTo>
                        <a:lnTo>
                          <a:pt x="70" y="126"/>
                        </a:lnTo>
                        <a:lnTo>
                          <a:pt x="68" y="122"/>
                        </a:lnTo>
                        <a:lnTo>
                          <a:pt x="64" y="120"/>
                        </a:lnTo>
                        <a:lnTo>
                          <a:pt x="8" y="96"/>
                        </a:lnTo>
                        <a:lnTo>
                          <a:pt x="0" y="74"/>
                        </a:lnTo>
                        <a:lnTo>
                          <a:pt x="30" y="56"/>
                        </a:lnTo>
                        <a:lnTo>
                          <a:pt x="30" y="48"/>
                        </a:lnTo>
                        <a:lnTo>
                          <a:pt x="30" y="42"/>
                        </a:lnTo>
                        <a:lnTo>
                          <a:pt x="32" y="36"/>
                        </a:lnTo>
                        <a:lnTo>
                          <a:pt x="34" y="30"/>
                        </a:lnTo>
                        <a:lnTo>
                          <a:pt x="32" y="28"/>
                        </a:lnTo>
                        <a:lnTo>
                          <a:pt x="30" y="24"/>
                        </a:lnTo>
                        <a:lnTo>
                          <a:pt x="32" y="18"/>
                        </a:lnTo>
                        <a:lnTo>
                          <a:pt x="34" y="16"/>
                        </a:lnTo>
                        <a:lnTo>
                          <a:pt x="38" y="16"/>
                        </a:lnTo>
                        <a:lnTo>
                          <a:pt x="44" y="6"/>
                        </a:lnTo>
                        <a:lnTo>
                          <a:pt x="44" y="2"/>
                        </a:lnTo>
                        <a:lnTo>
                          <a:pt x="48" y="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02" name="ïŝļiďê"/>
                  <p:cNvSpPr/>
                  <p:nvPr/>
                </p:nvSpPr>
                <p:spPr bwMode="auto">
                  <a:xfrm>
                    <a:off x="5008926" y="2571695"/>
                    <a:ext cx="486156" cy="193346"/>
                  </a:xfrm>
                  <a:custGeom>
                    <a:avLst/>
                    <a:gdLst>
                      <a:gd name="T0" fmla="*/ 2147483647 w 278"/>
                      <a:gd name="T1" fmla="*/ 2147483647 h 116"/>
                      <a:gd name="T2" fmla="*/ 2147483647 w 278"/>
                      <a:gd name="T3" fmla="*/ 2147483647 h 116"/>
                      <a:gd name="T4" fmla="*/ 2147483647 w 278"/>
                      <a:gd name="T5" fmla="*/ 2147483647 h 116"/>
                      <a:gd name="T6" fmla="*/ 2147483647 w 278"/>
                      <a:gd name="T7" fmla="*/ 2147483647 h 116"/>
                      <a:gd name="T8" fmla="*/ 2147483647 w 278"/>
                      <a:gd name="T9" fmla="*/ 2147483647 h 116"/>
                      <a:gd name="T10" fmla="*/ 2147483647 w 278"/>
                      <a:gd name="T11" fmla="*/ 2147483647 h 116"/>
                      <a:gd name="T12" fmla="*/ 2147483647 w 278"/>
                      <a:gd name="T13" fmla="*/ 2147483647 h 116"/>
                      <a:gd name="T14" fmla="*/ 2147483647 w 278"/>
                      <a:gd name="T15" fmla="*/ 2147483647 h 116"/>
                      <a:gd name="T16" fmla="*/ 2147483647 w 278"/>
                      <a:gd name="T17" fmla="*/ 2147483647 h 116"/>
                      <a:gd name="T18" fmla="*/ 2147483647 w 278"/>
                      <a:gd name="T19" fmla="*/ 2147483647 h 116"/>
                      <a:gd name="T20" fmla="*/ 2147483647 w 278"/>
                      <a:gd name="T21" fmla="*/ 2147483647 h 116"/>
                      <a:gd name="T22" fmla="*/ 2147483647 w 278"/>
                      <a:gd name="T23" fmla="*/ 2147483647 h 116"/>
                      <a:gd name="T24" fmla="*/ 2147483647 w 278"/>
                      <a:gd name="T25" fmla="*/ 2147483647 h 116"/>
                      <a:gd name="T26" fmla="*/ 2147483647 w 278"/>
                      <a:gd name="T27" fmla="*/ 2147483647 h 116"/>
                      <a:gd name="T28" fmla="*/ 2147483647 w 278"/>
                      <a:gd name="T29" fmla="*/ 2147483647 h 116"/>
                      <a:gd name="T30" fmla="*/ 2147483647 w 278"/>
                      <a:gd name="T31" fmla="*/ 2147483647 h 116"/>
                      <a:gd name="T32" fmla="*/ 2147483647 w 278"/>
                      <a:gd name="T33" fmla="*/ 2147483647 h 116"/>
                      <a:gd name="T34" fmla="*/ 2147483647 w 278"/>
                      <a:gd name="T35" fmla="*/ 2147483647 h 116"/>
                      <a:gd name="T36" fmla="*/ 2147483647 w 278"/>
                      <a:gd name="T37" fmla="*/ 2147483647 h 116"/>
                      <a:gd name="T38" fmla="*/ 2147483647 w 278"/>
                      <a:gd name="T39" fmla="*/ 2147483647 h 116"/>
                      <a:gd name="T40" fmla="*/ 2147483647 w 278"/>
                      <a:gd name="T41" fmla="*/ 2147483647 h 116"/>
                      <a:gd name="T42" fmla="*/ 2147483647 w 278"/>
                      <a:gd name="T43" fmla="*/ 2147483647 h 116"/>
                      <a:gd name="T44" fmla="*/ 2147483647 w 278"/>
                      <a:gd name="T45" fmla="*/ 0 h 116"/>
                      <a:gd name="T46" fmla="*/ 2147483647 w 278"/>
                      <a:gd name="T47" fmla="*/ 2147483647 h 116"/>
                      <a:gd name="T48" fmla="*/ 2147483647 w 278"/>
                      <a:gd name="T49" fmla="*/ 2147483647 h 116"/>
                      <a:gd name="T50" fmla="*/ 2147483647 w 278"/>
                      <a:gd name="T51" fmla="*/ 2147483647 h 116"/>
                      <a:gd name="T52" fmla="*/ 2147483647 w 278"/>
                      <a:gd name="T53" fmla="*/ 2147483647 h 116"/>
                      <a:gd name="T54" fmla="*/ 2147483647 w 278"/>
                      <a:gd name="T55" fmla="*/ 2147483647 h 116"/>
                      <a:gd name="T56" fmla="*/ 2147483647 w 278"/>
                      <a:gd name="T57" fmla="*/ 2147483647 h 116"/>
                      <a:gd name="T58" fmla="*/ 2147483647 w 278"/>
                      <a:gd name="T59" fmla="*/ 2147483647 h 116"/>
                      <a:gd name="T60" fmla="*/ 2147483647 w 278"/>
                      <a:gd name="T61" fmla="*/ 2147483647 h 116"/>
                      <a:gd name="T62" fmla="*/ 0 w 278"/>
                      <a:gd name="T63" fmla="*/ 2147483647 h 116"/>
                      <a:gd name="T64" fmla="*/ 2147483647 w 278"/>
                      <a:gd name="T65" fmla="*/ 2147483647 h 116"/>
                      <a:gd name="T66" fmla="*/ 2147483647 w 278"/>
                      <a:gd name="T67" fmla="*/ 2147483647 h 116"/>
                      <a:gd name="T68" fmla="*/ 2147483647 w 278"/>
                      <a:gd name="T69" fmla="*/ 2147483647 h 116"/>
                      <a:gd name="T70" fmla="*/ 2147483647 w 278"/>
                      <a:gd name="T71" fmla="*/ 2147483647 h 116"/>
                      <a:gd name="T72" fmla="*/ 2147483647 w 278"/>
                      <a:gd name="T73" fmla="*/ 2147483647 h 116"/>
                      <a:gd name="T74" fmla="*/ 2147483647 w 278"/>
                      <a:gd name="T75" fmla="*/ 2147483647 h 116"/>
                      <a:gd name="T76" fmla="*/ 2147483647 w 278"/>
                      <a:gd name="T77" fmla="*/ 2147483647 h 116"/>
                      <a:gd name="T78" fmla="*/ 2147483647 w 278"/>
                      <a:gd name="T79" fmla="*/ 2147483647 h 116"/>
                      <a:gd name="T80" fmla="*/ 2147483647 w 278"/>
                      <a:gd name="T81" fmla="*/ 2147483647 h 116"/>
                      <a:gd name="T82" fmla="*/ 2147483647 w 278"/>
                      <a:gd name="T83" fmla="*/ 2147483647 h 116"/>
                      <a:gd name="T84" fmla="*/ 2147483647 w 278"/>
                      <a:gd name="T85" fmla="*/ 2147483647 h 116"/>
                      <a:gd name="T86" fmla="*/ 2147483647 w 278"/>
                      <a:gd name="T87" fmla="*/ 2147483647 h 116"/>
                      <a:gd name="T88" fmla="*/ 2147483647 w 278"/>
                      <a:gd name="T89" fmla="*/ 2147483647 h 116"/>
                      <a:gd name="T90" fmla="*/ 2147483647 w 278"/>
                      <a:gd name="T91" fmla="*/ 2147483647 h 116"/>
                      <a:gd name="T92" fmla="*/ 2147483647 w 278"/>
                      <a:gd name="T93" fmla="*/ 2147483647 h 116"/>
                      <a:gd name="T94" fmla="*/ 2147483647 w 278"/>
                      <a:gd name="T95" fmla="*/ 2147483647 h 116"/>
                      <a:gd name="T96" fmla="*/ 2147483647 w 278"/>
                      <a:gd name="T97" fmla="*/ 2147483647 h 116"/>
                      <a:gd name="T98" fmla="*/ 2147483647 w 278"/>
                      <a:gd name="T99" fmla="*/ 2147483647 h 116"/>
                      <a:gd name="T100" fmla="*/ 2147483647 w 278"/>
                      <a:gd name="T101" fmla="*/ 2147483647 h 116"/>
                      <a:gd name="T102" fmla="*/ 2147483647 w 278"/>
                      <a:gd name="T103" fmla="*/ 2147483647 h 116"/>
                      <a:gd name="T104" fmla="*/ 2147483647 w 278"/>
                      <a:gd name="T105" fmla="*/ 2147483647 h 116"/>
                      <a:gd name="T106" fmla="*/ 2147483647 w 278"/>
                      <a:gd name="T107" fmla="*/ 2147483647 h 116"/>
                      <a:gd name="T108" fmla="*/ 2147483647 w 278"/>
                      <a:gd name="T109" fmla="*/ 2147483647 h 116"/>
                      <a:gd name="T110" fmla="*/ 2147483647 w 278"/>
                      <a:gd name="T111" fmla="*/ 2147483647 h 11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w 278"/>
                      <a:gd name="T169" fmla="*/ 0 h 116"/>
                      <a:gd name="T170" fmla="*/ 278 w 278"/>
                      <a:gd name="T171" fmla="*/ 116 h 116"/>
                    </a:gdLst>
                    <a:ahLst/>
                    <a:cxnLst>
                      <a:cxn ang="T112">
                        <a:pos x="T0" y="T1"/>
                      </a:cxn>
                      <a:cxn ang="T113">
                        <a:pos x="T2" y="T3"/>
                      </a:cxn>
                      <a:cxn ang="T114">
                        <a:pos x="T4" y="T5"/>
                      </a:cxn>
                      <a:cxn ang="T115">
                        <a:pos x="T6" y="T7"/>
                      </a:cxn>
                      <a:cxn ang="T116">
                        <a:pos x="T8" y="T9"/>
                      </a:cxn>
                      <a:cxn ang="T117">
                        <a:pos x="T10" y="T11"/>
                      </a:cxn>
                      <a:cxn ang="T118">
                        <a:pos x="T12" y="T13"/>
                      </a:cxn>
                      <a:cxn ang="T119">
                        <a:pos x="T14" y="T15"/>
                      </a:cxn>
                      <a:cxn ang="T120">
                        <a:pos x="T16" y="T17"/>
                      </a:cxn>
                      <a:cxn ang="T121">
                        <a:pos x="T18" y="T19"/>
                      </a:cxn>
                      <a:cxn ang="T122">
                        <a:pos x="T20" y="T21"/>
                      </a:cxn>
                      <a:cxn ang="T123">
                        <a:pos x="T22" y="T23"/>
                      </a:cxn>
                      <a:cxn ang="T124">
                        <a:pos x="T24" y="T25"/>
                      </a:cxn>
                      <a:cxn ang="T125">
                        <a:pos x="T26" y="T27"/>
                      </a:cxn>
                      <a:cxn ang="T126">
                        <a:pos x="T28" y="T29"/>
                      </a:cxn>
                      <a:cxn ang="T127">
                        <a:pos x="T30" y="T31"/>
                      </a:cxn>
                      <a:cxn ang="T128">
                        <a:pos x="T32" y="T33"/>
                      </a:cxn>
                      <a:cxn ang="T129">
                        <a:pos x="T34" y="T35"/>
                      </a:cxn>
                      <a:cxn ang="T130">
                        <a:pos x="T36" y="T37"/>
                      </a:cxn>
                      <a:cxn ang="T131">
                        <a:pos x="T38" y="T39"/>
                      </a:cxn>
                      <a:cxn ang="T132">
                        <a:pos x="T40" y="T41"/>
                      </a:cxn>
                      <a:cxn ang="T133">
                        <a:pos x="T42" y="T43"/>
                      </a:cxn>
                      <a:cxn ang="T134">
                        <a:pos x="T44" y="T45"/>
                      </a:cxn>
                      <a:cxn ang="T135">
                        <a:pos x="T46" y="T47"/>
                      </a:cxn>
                      <a:cxn ang="T136">
                        <a:pos x="T48" y="T49"/>
                      </a:cxn>
                      <a:cxn ang="T137">
                        <a:pos x="T50" y="T51"/>
                      </a:cxn>
                      <a:cxn ang="T138">
                        <a:pos x="T52" y="T53"/>
                      </a:cxn>
                      <a:cxn ang="T139">
                        <a:pos x="T54" y="T55"/>
                      </a:cxn>
                      <a:cxn ang="T140">
                        <a:pos x="T56" y="T57"/>
                      </a:cxn>
                      <a:cxn ang="T141">
                        <a:pos x="T58" y="T59"/>
                      </a:cxn>
                      <a:cxn ang="T142">
                        <a:pos x="T60" y="T61"/>
                      </a:cxn>
                      <a:cxn ang="T143">
                        <a:pos x="T62" y="T63"/>
                      </a:cxn>
                      <a:cxn ang="T144">
                        <a:pos x="T64" y="T65"/>
                      </a:cxn>
                      <a:cxn ang="T145">
                        <a:pos x="T66" y="T67"/>
                      </a:cxn>
                      <a:cxn ang="T146">
                        <a:pos x="T68" y="T69"/>
                      </a:cxn>
                      <a:cxn ang="T147">
                        <a:pos x="T70" y="T71"/>
                      </a:cxn>
                      <a:cxn ang="T148">
                        <a:pos x="T72" y="T73"/>
                      </a:cxn>
                      <a:cxn ang="T149">
                        <a:pos x="T74" y="T75"/>
                      </a:cxn>
                      <a:cxn ang="T150">
                        <a:pos x="T76" y="T77"/>
                      </a:cxn>
                      <a:cxn ang="T151">
                        <a:pos x="T78" y="T79"/>
                      </a:cxn>
                      <a:cxn ang="T152">
                        <a:pos x="T80" y="T81"/>
                      </a:cxn>
                      <a:cxn ang="T153">
                        <a:pos x="T82" y="T83"/>
                      </a:cxn>
                      <a:cxn ang="T154">
                        <a:pos x="T84" y="T85"/>
                      </a:cxn>
                      <a:cxn ang="T155">
                        <a:pos x="T86" y="T87"/>
                      </a:cxn>
                      <a:cxn ang="T156">
                        <a:pos x="T88" y="T89"/>
                      </a:cxn>
                      <a:cxn ang="T157">
                        <a:pos x="T90" y="T91"/>
                      </a:cxn>
                      <a:cxn ang="T158">
                        <a:pos x="T92" y="T93"/>
                      </a:cxn>
                      <a:cxn ang="T159">
                        <a:pos x="T94" y="T95"/>
                      </a:cxn>
                      <a:cxn ang="T160">
                        <a:pos x="T96" y="T97"/>
                      </a:cxn>
                      <a:cxn ang="T161">
                        <a:pos x="T98" y="T99"/>
                      </a:cxn>
                      <a:cxn ang="T162">
                        <a:pos x="T100" y="T101"/>
                      </a:cxn>
                      <a:cxn ang="T163">
                        <a:pos x="T102" y="T103"/>
                      </a:cxn>
                      <a:cxn ang="T164">
                        <a:pos x="T104" y="T105"/>
                      </a:cxn>
                      <a:cxn ang="T165">
                        <a:pos x="T106" y="T107"/>
                      </a:cxn>
                      <a:cxn ang="T166">
                        <a:pos x="T108" y="T109"/>
                      </a:cxn>
                      <a:cxn ang="T167">
                        <a:pos x="T110" y="T111"/>
                      </a:cxn>
                    </a:cxnLst>
                    <a:rect l="T168" t="T169" r="T170" b="T171"/>
                    <a:pathLst>
                      <a:path w="278" h="116">
                        <a:moveTo>
                          <a:pt x="166" y="114"/>
                        </a:moveTo>
                        <a:lnTo>
                          <a:pt x="166" y="96"/>
                        </a:lnTo>
                        <a:lnTo>
                          <a:pt x="170" y="96"/>
                        </a:lnTo>
                        <a:lnTo>
                          <a:pt x="170" y="100"/>
                        </a:lnTo>
                        <a:lnTo>
                          <a:pt x="174" y="100"/>
                        </a:lnTo>
                        <a:lnTo>
                          <a:pt x="182" y="102"/>
                        </a:lnTo>
                        <a:lnTo>
                          <a:pt x="188" y="100"/>
                        </a:lnTo>
                        <a:lnTo>
                          <a:pt x="194" y="98"/>
                        </a:lnTo>
                        <a:lnTo>
                          <a:pt x="198" y="100"/>
                        </a:lnTo>
                        <a:lnTo>
                          <a:pt x="204" y="102"/>
                        </a:lnTo>
                        <a:lnTo>
                          <a:pt x="210" y="102"/>
                        </a:lnTo>
                        <a:lnTo>
                          <a:pt x="214" y="100"/>
                        </a:lnTo>
                        <a:lnTo>
                          <a:pt x="220" y="96"/>
                        </a:lnTo>
                        <a:lnTo>
                          <a:pt x="224" y="94"/>
                        </a:lnTo>
                        <a:lnTo>
                          <a:pt x="226" y="94"/>
                        </a:lnTo>
                        <a:lnTo>
                          <a:pt x="232" y="96"/>
                        </a:lnTo>
                        <a:lnTo>
                          <a:pt x="244" y="94"/>
                        </a:lnTo>
                        <a:lnTo>
                          <a:pt x="252" y="92"/>
                        </a:lnTo>
                        <a:lnTo>
                          <a:pt x="256" y="92"/>
                        </a:lnTo>
                        <a:lnTo>
                          <a:pt x="270" y="92"/>
                        </a:lnTo>
                        <a:lnTo>
                          <a:pt x="274" y="90"/>
                        </a:lnTo>
                        <a:lnTo>
                          <a:pt x="278" y="90"/>
                        </a:lnTo>
                        <a:lnTo>
                          <a:pt x="276" y="80"/>
                        </a:lnTo>
                        <a:lnTo>
                          <a:pt x="274" y="70"/>
                        </a:lnTo>
                        <a:lnTo>
                          <a:pt x="272" y="62"/>
                        </a:lnTo>
                        <a:lnTo>
                          <a:pt x="270" y="52"/>
                        </a:lnTo>
                        <a:lnTo>
                          <a:pt x="272" y="52"/>
                        </a:lnTo>
                        <a:lnTo>
                          <a:pt x="274" y="44"/>
                        </a:lnTo>
                        <a:lnTo>
                          <a:pt x="274" y="40"/>
                        </a:lnTo>
                        <a:lnTo>
                          <a:pt x="268" y="36"/>
                        </a:lnTo>
                        <a:lnTo>
                          <a:pt x="260" y="36"/>
                        </a:lnTo>
                        <a:lnTo>
                          <a:pt x="260" y="32"/>
                        </a:lnTo>
                        <a:lnTo>
                          <a:pt x="260" y="28"/>
                        </a:lnTo>
                        <a:lnTo>
                          <a:pt x="258" y="20"/>
                        </a:lnTo>
                        <a:lnTo>
                          <a:pt x="256" y="14"/>
                        </a:lnTo>
                        <a:lnTo>
                          <a:pt x="252" y="10"/>
                        </a:lnTo>
                        <a:lnTo>
                          <a:pt x="242" y="8"/>
                        </a:lnTo>
                        <a:lnTo>
                          <a:pt x="226" y="10"/>
                        </a:lnTo>
                        <a:lnTo>
                          <a:pt x="210" y="12"/>
                        </a:lnTo>
                        <a:lnTo>
                          <a:pt x="194" y="16"/>
                        </a:lnTo>
                        <a:lnTo>
                          <a:pt x="176" y="18"/>
                        </a:lnTo>
                        <a:lnTo>
                          <a:pt x="170" y="18"/>
                        </a:lnTo>
                        <a:lnTo>
                          <a:pt x="162" y="14"/>
                        </a:lnTo>
                        <a:lnTo>
                          <a:pt x="148" y="10"/>
                        </a:lnTo>
                        <a:lnTo>
                          <a:pt x="134" y="2"/>
                        </a:lnTo>
                        <a:lnTo>
                          <a:pt x="124" y="0"/>
                        </a:lnTo>
                        <a:lnTo>
                          <a:pt x="114" y="0"/>
                        </a:lnTo>
                        <a:lnTo>
                          <a:pt x="102" y="2"/>
                        </a:lnTo>
                        <a:lnTo>
                          <a:pt x="92" y="6"/>
                        </a:lnTo>
                        <a:lnTo>
                          <a:pt x="84" y="12"/>
                        </a:lnTo>
                        <a:lnTo>
                          <a:pt x="76" y="14"/>
                        </a:lnTo>
                        <a:lnTo>
                          <a:pt x="64" y="14"/>
                        </a:lnTo>
                        <a:lnTo>
                          <a:pt x="60" y="14"/>
                        </a:lnTo>
                        <a:lnTo>
                          <a:pt x="60" y="12"/>
                        </a:lnTo>
                        <a:lnTo>
                          <a:pt x="52" y="12"/>
                        </a:lnTo>
                        <a:lnTo>
                          <a:pt x="46" y="12"/>
                        </a:lnTo>
                        <a:lnTo>
                          <a:pt x="34" y="12"/>
                        </a:lnTo>
                        <a:lnTo>
                          <a:pt x="34" y="14"/>
                        </a:lnTo>
                        <a:lnTo>
                          <a:pt x="38" y="18"/>
                        </a:lnTo>
                        <a:lnTo>
                          <a:pt x="44" y="24"/>
                        </a:lnTo>
                        <a:lnTo>
                          <a:pt x="32" y="26"/>
                        </a:lnTo>
                        <a:lnTo>
                          <a:pt x="12" y="28"/>
                        </a:lnTo>
                        <a:lnTo>
                          <a:pt x="6" y="34"/>
                        </a:lnTo>
                        <a:lnTo>
                          <a:pt x="0" y="40"/>
                        </a:lnTo>
                        <a:lnTo>
                          <a:pt x="2" y="40"/>
                        </a:lnTo>
                        <a:lnTo>
                          <a:pt x="4" y="42"/>
                        </a:lnTo>
                        <a:lnTo>
                          <a:pt x="8" y="44"/>
                        </a:lnTo>
                        <a:lnTo>
                          <a:pt x="8" y="46"/>
                        </a:lnTo>
                        <a:lnTo>
                          <a:pt x="10" y="50"/>
                        </a:lnTo>
                        <a:lnTo>
                          <a:pt x="14" y="54"/>
                        </a:lnTo>
                        <a:lnTo>
                          <a:pt x="12" y="58"/>
                        </a:lnTo>
                        <a:lnTo>
                          <a:pt x="10" y="60"/>
                        </a:lnTo>
                        <a:lnTo>
                          <a:pt x="10" y="66"/>
                        </a:lnTo>
                        <a:lnTo>
                          <a:pt x="18" y="66"/>
                        </a:lnTo>
                        <a:lnTo>
                          <a:pt x="18" y="70"/>
                        </a:lnTo>
                        <a:lnTo>
                          <a:pt x="22" y="76"/>
                        </a:lnTo>
                        <a:lnTo>
                          <a:pt x="30" y="84"/>
                        </a:lnTo>
                        <a:lnTo>
                          <a:pt x="30" y="86"/>
                        </a:lnTo>
                        <a:lnTo>
                          <a:pt x="32" y="90"/>
                        </a:lnTo>
                        <a:lnTo>
                          <a:pt x="46" y="96"/>
                        </a:lnTo>
                        <a:lnTo>
                          <a:pt x="60" y="100"/>
                        </a:lnTo>
                        <a:lnTo>
                          <a:pt x="76" y="104"/>
                        </a:lnTo>
                        <a:lnTo>
                          <a:pt x="78" y="100"/>
                        </a:lnTo>
                        <a:lnTo>
                          <a:pt x="78" y="96"/>
                        </a:lnTo>
                        <a:lnTo>
                          <a:pt x="76" y="94"/>
                        </a:lnTo>
                        <a:lnTo>
                          <a:pt x="74" y="94"/>
                        </a:lnTo>
                        <a:lnTo>
                          <a:pt x="78" y="94"/>
                        </a:lnTo>
                        <a:lnTo>
                          <a:pt x="82" y="92"/>
                        </a:lnTo>
                        <a:lnTo>
                          <a:pt x="88" y="92"/>
                        </a:lnTo>
                        <a:lnTo>
                          <a:pt x="90" y="94"/>
                        </a:lnTo>
                        <a:lnTo>
                          <a:pt x="98" y="98"/>
                        </a:lnTo>
                        <a:lnTo>
                          <a:pt x="104" y="106"/>
                        </a:lnTo>
                        <a:lnTo>
                          <a:pt x="108" y="108"/>
                        </a:lnTo>
                        <a:lnTo>
                          <a:pt x="114" y="108"/>
                        </a:lnTo>
                        <a:lnTo>
                          <a:pt x="116" y="108"/>
                        </a:lnTo>
                        <a:lnTo>
                          <a:pt x="120" y="106"/>
                        </a:lnTo>
                        <a:lnTo>
                          <a:pt x="126" y="98"/>
                        </a:lnTo>
                        <a:lnTo>
                          <a:pt x="132" y="94"/>
                        </a:lnTo>
                        <a:lnTo>
                          <a:pt x="134" y="92"/>
                        </a:lnTo>
                        <a:lnTo>
                          <a:pt x="138" y="92"/>
                        </a:lnTo>
                        <a:lnTo>
                          <a:pt x="142" y="92"/>
                        </a:lnTo>
                        <a:lnTo>
                          <a:pt x="142" y="94"/>
                        </a:lnTo>
                        <a:lnTo>
                          <a:pt x="146" y="94"/>
                        </a:lnTo>
                        <a:lnTo>
                          <a:pt x="148" y="96"/>
                        </a:lnTo>
                        <a:lnTo>
                          <a:pt x="152" y="94"/>
                        </a:lnTo>
                        <a:lnTo>
                          <a:pt x="154" y="94"/>
                        </a:lnTo>
                        <a:lnTo>
                          <a:pt x="164" y="94"/>
                        </a:lnTo>
                        <a:lnTo>
                          <a:pt x="162" y="96"/>
                        </a:lnTo>
                        <a:lnTo>
                          <a:pt x="160" y="98"/>
                        </a:lnTo>
                        <a:lnTo>
                          <a:pt x="156" y="98"/>
                        </a:lnTo>
                        <a:lnTo>
                          <a:pt x="158" y="108"/>
                        </a:lnTo>
                        <a:lnTo>
                          <a:pt x="162" y="116"/>
                        </a:lnTo>
                        <a:lnTo>
                          <a:pt x="166" y="11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03" name="iṣlidé"/>
                  <p:cNvSpPr/>
                  <p:nvPr/>
                </p:nvSpPr>
                <p:spPr bwMode="auto">
                  <a:xfrm>
                    <a:off x="5722324" y="3060663"/>
                    <a:ext cx="26167" cy="39230"/>
                  </a:xfrm>
                  <a:custGeom>
                    <a:avLst/>
                    <a:gdLst>
                      <a:gd name="T0" fmla="*/ 0 w 16"/>
                      <a:gd name="T1" fmla="*/ 2147483647 h 24"/>
                      <a:gd name="T2" fmla="*/ 2147483647 w 16"/>
                      <a:gd name="T3" fmla="*/ 2147483647 h 24"/>
                      <a:gd name="T4" fmla="*/ 2147483647 w 16"/>
                      <a:gd name="T5" fmla="*/ 2147483647 h 24"/>
                      <a:gd name="T6" fmla="*/ 2147483647 w 16"/>
                      <a:gd name="T7" fmla="*/ 0 h 24"/>
                      <a:gd name="T8" fmla="*/ 2147483647 w 16"/>
                      <a:gd name="T9" fmla="*/ 0 h 24"/>
                      <a:gd name="T10" fmla="*/ 2147483647 w 16"/>
                      <a:gd name="T11" fmla="*/ 2147483647 h 24"/>
                      <a:gd name="T12" fmla="*/ 2147483647 w 16"/>
                      <a:gd name="T13" fmla="*/ 2147483647 h 24"/>
                      <a:gd name="T14" fmla="*/ 2147483647 w 16"/>
                      <a:gd name="T15" fmla="*/ 2147483647 h 24"/>
                      <a:gd name="T16" fmla="*/ 2147483647 w 16"/>
                      <a:gd name="T17" fmla="*/ 2147483647 h 24"/>
                      <a:gd name="T18" fmla="*/ 2147483647 w 16"/>
                      <a:gd name="T19" fmla="*/ 2147483647 h 24"/>
                      <a:gd name="T20" fmla="*/ 2147483647 w 16"/>
                      <a:gd name="T21" fmla="*/ 2147483647 h 24"/>
                      <a:gd name="T22" fmla="*/ 2147483647 w 16"/>
                      <a:gd name="T23" fmla="*/ 2147483647 h 24"/>
                      <a:gd name="T24" fmla="*/ 0 w 16"/>
                      <a:gd name="T25" fmla="*/ 2147483647 h 24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w 16"/>
                      <a:gd name="T40" fmla="*/ 0 h 24"/>
                      <a:gd name="T41" fmla="*/ 16 w 16"/>
                      <a:gd name="T42" fmla="*/ 24 h 24"/>
                    </a:gdLst>
                    <a:ahLst/>
                    <a:cxnLst>
                      <a:cxn ang="T26">
                        <a:pos x="T0" y="T1"/>
                      </a:cxn>
                      <a:cxn ang="T27">
                        <a:pos x="T2" y="T3"/>
                      </a:cxn>
                      <a:cxn ang="T28">
                        <a:pos x="T4" y="T5"/>
                      </a:cxn>
                      <a:cxn ang="T29">
                        <a:pos x="T6" y="T7"/>
                      </a:cxn>
                      <a:cxn ang="T30">
                        <a:pos x="T8" y="T9"/>
                      </a:cxn>
                      <a:cxn ang="T31">
                        <a:pos x="T10" y="T11"/>
                      </a:cxn>
                      <a:cxn ang="T32">
                        <a:pos x="T12" y="T13"/>
                      </a:cxn>
                      <a:cxn ang="T33">
                        <a:pos x="T14" y="T15"/>
                      </a:cxn>
                      <a:cxn ang="T34">
                        <a:pos x="T16" y="T17"/>
                      </a:cxn>
                      <a:cxn ang="T35">
                        <a:pos x="T18" y="T19"/>
                      </a:cxn>
                      <a:cxn ang="T36">
                        <a:pos x="T20" y="T21"/>
                      </a:cxn>
                      <a:cxn ang="T37">
                        <a:pos x="T22" y="T23"/>
                      </a:cxn>
                      <a:cxn ang="T38">
                        <a:pos x="T24" y="T25"/>
                      </a:cxn>
                    </a:cxnLst>
                    <a:rect l="T39" t="T40" r="T41" b="T42"/>
                    <a:pathLst>
                      <a:path w="16" h="24">
                        <a:moveTo>
                          <a:pt x="0" y="12"/>
                        </a:moveTo>
                        <a:lnTo>
                          <a:pt x="2" y="10"/>
                        </a:lnTo>
                        <a:lnTo>
                          <a:pt x="4" y="8"/>
                        </a:lnTo>
                        <a:lnTo>
                          <a:pt x="2" y="0"/>
                        </a:lnTo>
                        <a:lnTo>
                          <a:pt x="10" y="0"/>
                        </a:lnTo>
                        <a:lnTo>
                          <a:pt x="12" y="6"/>
                        </a:lnTo>
                        <a:lnTo>
                          <a:pt x="14" y="10"/>
                        </a:lnTo>
                        <a:lnTo>
                          <a:pt x="16" y="12"/>
                        </a:lnTo>
                        <a:lnTo>
                          <a:pt x="14" y="16"/>
                        </a:lnTo>
                        <a:lnTo>
                          <a:pt x="10" y="20"/>
                        </a:lnTo>
                        <a:lnTo>
                          <a:pt x="6" y="24"/>
                        </a:lnTo>
                        <a:lnTo>
                          <a:pt x="4" y="20"/>
                        </a:lnTo>
                        <a:lnTo>
                          <a:pt x="0" y="1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04" name="îS1iḍê"/>
                  <p:cNvSpPr/>
                  <p:nvPr/>
                </p:nvSpPr>
                <p:spPr bwMode="auto">
                  <a:xfrm>
                    <a:off x="5770527" y="3088685"/>
                    <a:ext cx="209336" cy="250789"/>
                  </a:xfrm>
                  <a:custGeom>
                    <a:avLst/>
                    <a:gdLst>
                      <a:gd name="T0" fmla="*/ 2147483647 w 120"/>
                      <a:gd name="T1" fmla="*/ 2147483647 h 150"/>
                      <a:gd name="T2" fmla="*/ 2147483647 w 120"/>
                      <a:gd name="T3" fmla="*/ 2147483647 h 150"/>
                      <a:gd name="T4" fmla="*/ 2147483647 w 120"/>
                      <a:gd name="T5" fmla="*/ 2147483647 h 150"/>
                      <a:gd name="T6" fmla="*/ 2147483647 w 120"/>
                      <a:gd name="T7" fmla="*/ 2147483647 h 150"/>
                      <a:gd name="T8" fmla="*/ 2147483647 w 120"/>
                      <a:gd name="T9" fmla="*/ 2147483647 h 150"/>
                      <a:gd name="T10" fmla="*/ 2147483647 w 120"/>
                      <a:gd name="T11" fmla="*/ 2147483647 h 150"/>
                      <a:gd name="T12" fmla="*/ 2147483647 w 120"/>
                      <a:gd name="T13" fmla="*/ 2147483647 h 150"/>
                      <a:gd name="T14" fmla="*/ 2147483647 w 120"/>
                      <a:gd name="T15" fmla="*/ 2147483647 h 150"/>
                      <a:gd name="T16" fmla="*/ 2147483647 w 120"/>
                      <a:gd name="T17" fmla="*/ 2147483647 h 150"/>
                      <a:gd name="T18" fmla="*/ 2147483647 w 120"/>
                      <a:gd name="T19" fmla="*/ 2147483647 h 150"/>
                      <a:gd name="T20" fmla="*/ 2147483647 w 120"/>
                      <a:gd name="T21" fmla="*/ 2147483647 h 150"/>
                      <a:gd name="T22" fmla="*/ 2147483647 w 120"/>
                      <a:gd name="T23" fmla="*/ 2147483647 h 150"/>
                      <a:gd name="T24" fmla="*/ 2147483647 w 120"/>
                      <a:gd name="T25" fmla="*/ 2147483647 h 150"/>
                      <a:gd name="T26" fmla="*/ 2147483647 w 120"/>
                      <a:gd name="T27" fmla="*/ 2147483647 h 150"/>
                      <a:gd name="T28" fmla="*/ 2147483647 w 120"/>
                      <a:gd name="T29" fmla="*/ 2147483647 h 150"/>
                      <a:gd name="T30" fmla="*/ 2147483647 w 120"/>
                      <a:gd name="T31" fmla="*/ 2147483647 h 150"/>
                      <a:gd name="T32" fmla="*/ 2147483647 w 120"/>
                      <a:gd name="T33" fmla="*/ 2147483647 h 150"/>
                      <a:gd name="T34" fmla="*/ 2147483647 w 120"/>
                      <a:gd name="T35" fmla="*/ 2147483647 h 150"/>
                      <a:gd name="T36" fmla="*/ 2147483647 w 120"/>
                      <a:gd name="T37" fmla="*/ 2147483647 h 150"/>
                      <a:gd name="T38" fmla="*/ 2147483647 w 120"/>
                      <a:gd name="T39" fmla="*/ 2147483647 h 150"/>
                      <a:gd name="T40" fmla="*/ 2147483647 w 120"/>
                      <a:gd name="T41" fmla="*/ 2147483647 h 150"/>
                      <a:gd name="T42" fmla="*/ 2147483647 w 120"/>
                      <a:gd name="T43" fmla="*/ 2147483647 h 150"/>
                      <a:gd name="T44" fmla="*/ 2147483647 w 120"/>
                      <a:gd name="T45" fmla="*/ 2147483647 h 150"/>
                      <a:gd name="T46" fmla="*/ 2147483647 w 120"/>
                      <a:gd name="T47" fmla="*/ 2147483647 h 150"/>
                      <a:gd name="T48" fmla="*/ 2147483647 w 120"/>
                      <a:gd name="T49" fmla="*/ 2147483647 h 150"/>
                      <a:gd name="T50" fmla="*/ 2147483647 w 120"/>
                      <a:gd name="T51" fmla="*/ 2147483647 h 150"/>
                      <a:gd name="T52" fmla="*/ 2147483647 w 120"/>
                      <a:gd name="T53" fmla="*/ 2147483647 h 150"/>
                      <a:gd name="T54" fmla="*/ 2147483647 w 120"/>
                      <a:gd name="T55" fmla="*/ 2147483647 h 150"/>
                      <a:gd name="T56" fmla="*/ 2147483647 w 120"/>
                      <a:gd name="T57" fmla="*/ 2147483647 h 150"/>
                      <a:gd name="T58" fmla="*/ 2147483647 w 120"/>
                      <a:gd name="T59" fmla="*/ 2147483647 h 150"/>
                      <a:gd name="T60" fmla="*/ 2147483647 w 120"/>
                      <a:gd name="T61" fmla="*/ 2147483647 h 150"/>
                      <a:gd name="T62" fmla="*/ 2147483647 w 120"/>
                      <a:gd name="T63" fmla="*/ 2147483647 h 150"/>
                      <a:gd name="T64" fmla="*/ 2147483647 w 120"/>
                      <a:gd name="T65" fmla="*/ 2147483647 h 150"/>
                      <a:gd name="T66" fmla="*/ 0 w 120"/>
                      <a:gd name="T67" fmla="*/ 2147483647 h 150"/>
                      <a:gd name="T68" fmla="*/ 0 w 120"/>
                      <a:gd name="T69" fmla="*/ 2147483647 h 150"/>
                      <a:gd name="T70" fmla="*/ 2147483647 w 120"/>
                      <a:gd name="T71" fmla="*/ 2147483647 h 150"/>
                      <a:gd name="T72" fmla="*/ 2147483647 w 120"/>
                      <a:gd name="T73" fmla="*/ 2147483647 h 150"/>
                      <a:gd name="T74" fmla="*/ 2147483647 w 120"/>
                      <a:gd name="T75" fmla="*/ 2147483647 h 150"/>
                      <a:gd name="T76" fmla="*/ 2147483647 w 120"/>
                      <a:gd name="T77" fmla="*/ 0 h 150"/>
                      <a:gd name="T78" fmla="*/ 2147483647 w 120"/>
                      <a:gd name="T79" fmla="*/ 2147483647 h 150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w 120"/>
                      <a:gd name="T121" fmla="*/ 0 h 150"/>
                      <a:gd name="T122" fmla="*/ 120 w 120"/>
                      <a:gd name="T123" fmla="*/ 150 h 150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T120" t="T121" r="T122" b="T123"/>
                    <a:pathLst>
                      <a:path w="120" h="150">
                        <a:moveTo>
                          <a:pt x="66" y="4"/>
                        </a:moveTo>
                        <a:lnTo>
                          <a:pt x="72" y="12"/>
                        </a:lnTo>
                        <a:lnTo>
                          <a:pt x="76" y="22"/>
                        </a:lnTo>
                        <a:lnTo>
                          <a:pt x="82" y="26"/>
                        </a:lnTo>
                        <a:lnTo>
                          <a:pt x="88" y="28"/>
                        </a:lnTo>
                        <a:lnTo>
                          <a:pt x="102" y="30"/>
                        </a:lnTo>
                        <a:lnTo>
                          <a:pt x="110" y="34"/>
                        </a:lnTo>
                        <a:lnTo>
                          <a:pt x="116" y="38"/>
                        </a:lnTo>
                        <a:lnTo>
                          <a:pt x="118" y="42"/>
                        </a:lnTo>
                        <a:lnTo>
                          <a:pt x="120" y="50"/>
                        </a:lnTo>
                        <a:lnTo>
                          <a:pt x="118" y="58"/>
                        </a:lnTo>
                        <a:lnTo>
                          <a:pt x="116" y="64"/>
                        </a:lnTo>
                        <a:lnTo>
                          <a:pt x="104" y="76"/>
                        </a:lnTo>
                        <a:lnTo>
                          <a:pt x="98" y="82"/>
                        </a:lnTo>
                        <a:lnTo>
                          <a:pt x="94" y="86"/>
                        </a:lnTo>
                        <a:lnTo>
                          <a:pt x="92" y="90"/>
                        </a:lnTo>
                        <a:lnTo>
                          <a:pt x="92" y="98"/>
                        </a:lnTo>
                        <a:lnTo>
                          <a:pt x="92" y="110"/>
                        </a:lnTo>
                        <a:lnTo>
                          <a:pt x="84" y="112"/>
                        </a:lnTo>
                        <a:lnTo>
                          <a:pt x="78" y="110"/>
                        </a:lnTo>
                        <a:lnTo>
                          <a:pt x="78" y="120"/>
                        </a:lnTo>
                        <a:lnTo>
                          <a:pt x="78" y="122"/>
                        </a:lnTo>
                        <a:lnTo>
                          <a:pt x="78" y="126"/>
                        </a:lnTo>
                        <a:lnTo>
                          <a:pt x="72" y="128"/>
                        </a:lnTo>
                        <a:lnTo>
                          <a:pt x="66" y="130"/>
                        </a:lnTo>
                        <a:lnTo>
                          <a:pt x="64" y="132"/>
                        </a:lnTo>
                        <a:lnTo>
                          <a:pt x="62" y="136"/>
                        </a:lnTo>
                        <a:lnTo>
                          <a:pt x="58" y="140"/>
                        </a:lnTo>
                        <a:lnTo>
                          <a:pt x="56" y="144"/>
                        </a:lnTo>
                        <a:lnTo>
                          <a:pt x="44" y="146"/>
                        </a:lnTo>
                        <a:lnTo>
                          <a:pt x="36" y="148"/>
                        </a:lnTo>
                        <a:lnTo>
                          <a:pt x="30" y="148"/>
                        </a:lnTo>
                        <a:lnTo>
                          <a:pt x="20" y="150"/>
                        </a:lnTo>
                        <a:lnTo>
                          <a:pt x="0" y="126"/>
                        </a:lnTo>
                        <a:lnTo>
                          <a:pt x="0" y="118"/>
                        </a:lnTo>
                        <a:lnTo>
                          <a:pt x="50" y="74"/>
                        </a:lnTo>
                        <a:lnTo>
                          <a:pt x="50" y="40"/>
                        </a:lnTo>
                        <a:lnTo>
                          <a:pt x="42" y="34"/>
                        </a:lnTo>
                        <a:lnTo>
                          <a:pt x="66" y="0"/>
                        </a:lnTo>
                        <a:lnTo>
                          <a:pt x="66" y="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05" name="íṧļîḋê"/>
                  <p:cNvSpPr/>
                  <p:nvPr/>
                </p:nvSpPr>
                <p:spPr bwMode="auto">
                  <a:xfrm>
                    <a:off x="5861423" y="3049455"/>
                    <a:ext cx="16526" cy="29422"/>
                  </a:xfrm>
                  <a:custGeom>
                    <a:avLst/>
                    <a:gdLst>
                      <a:gd name="T0" fmla="*/ 0 w 10"/>
                      <a:gd name="T1" fmla="*/ 2147483647 h 18"/>
                      <a:gd name="T2" fmla="*/ 2147483647 w 10"/>
                      <a:gd name="T3" fmla="*/ 0 h 18"/>
                      <a:gd name="T4" fmla="*/ 2147483647 w 10"/>
                      <a:gd name="T5" fmla="*/ 2147483647 h 18"/>
                      <a:gd name="T6" fmla="*/ 2147483647 w 10"/>
                      <a:gd name="T7" fmla="*/ 2147483647 h 18"/>
                      <a:gd name="T8" fmla="*/ 2147483647 w 10"/>
                      <a:gd name="T9" fmla="*/ 2147483647 h 18"/>
                      <a:gd name="T10" fmla="*/ 2147483647 w 10"/>
                      <a:gd name="T11" fmla="*/ 2147483647 h 18"/>
                      <a:gd name="T12" fmla="*/ 2147483647 w 10"/>
                      <a:gd name="T13" fmla="*/ 2147483647 h 18"/>
                      <a:gd name="T14" fmla="*/ 0 w 10"/>
                      <a:gd name="T15" fmla="*/ 2147483647 h 18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10"/>
                      <a:gd name="T25" fmla="*/ 0 h 18"/>
                      <a:gd name="T26" fmla="*/ 10 w 10"/>
                      <a:gd name="T27" fmla="*/ 18 h 18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10" h="18">
                        <a:moveTo>
                          <a:pt x="0" y="8"/>
                        </a:moveTo>
                        <a:lnTo>
                          <a:pt x="6" y="0"/>
                        </a:lnTo>
                        <a:lnTo>
                          <a:pt x="10" y="6"/>
                        </a:lnTo>
                        <a:lnTo>
                          <a:pt x="10" y="14"/>
                        </a:lnTo>
                        <a:lnTo>
                          <a:pt x="6" y="18"/>
                        </a:lnTo>
                        <a:lnTo>
                          <a:pt x="4" y="16"/>
                        </a:lnTo>
                        <a:lnTo>
                          <a:pt x="2" y="12"/>
                        </a:lnTo>
                        <a:lnTo>
                          <a:pt x="0" y="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06" name="îşḻîḓè"/>
                  <p:cNvSpPr/>
                  <p:nvPr/>
                </p:nvSpPr>
                <p:spPr bwMode="auto">
                  <a:xfrm>
                    <a:off x="5729210" y="3063466"/>
                    <a:ext cx="155625" cy="81261"/>
                  </a:xfrm>
                  <a:custGeom>
                    <a:avLst/>
                    <a:gdLst>
                      <a:gd name="T0" fmla="*/ 2147483647 w 90"/>
                      <a:gd name="T1" fmla="*/ 2147483647 h 50"/>
                      <a:gd name="T2" fmla="*/ 2147483647 w 90"/>
                      <a:gd name="T3" fmla="*/ 2147483647 h 50"/>
                      <a:gd name="T4" fmla="*/ 2147483647 w 90"/>
                      <a:gd name="T5" fmla="*/ 2147483647 h 50"/>
                      <a:gd name="T6" fmla="*/ 2147483647 w 90"/>
                      <a:gd name="T7" fmla="*/ 2147483647 h 50"/>
                      <a:gd name="T8" fmla="*/ 2147483647 w 90"/>
                      <a:gd name="T9" fmla="*/ 2147483647 h 50"/>
                      <a:gd name="T10" fmla="*/ 2147483647 w 90"/>
                      <a:gd name="T11" fmla="*/ 2147483647 h 50"/>
                      <a:gd name="T12" fmla="*/ 2147483647 w 90"/>
                      <a:gd name="T13" fmla="*/ 0 h 50"/>
                      <a:gd name="T14" fmla="*/ 2147483647 w 90"/>
                      <a:gd name="T15" fmla="*/ 2147483647 h 50"/>
                      <a:gd name="T16" fmla="*/ 2147483647 w 90"/>
                      <a:gd name="T17" fmla="*/ 2147483647 h 50"/>
                      <a:gd name="T18" fmla="*/ 2147483647 w 90"/>
                      <a:gd name="T19" fmla="*/ 2147483647 h 50"/>
                      <a:gd name="T20" fmla="*/ 2147483647 w 90"/>
                      <a:gd name="T21" fmla="*/ 2147483647 h 50"/>
                      <a:gd name="T22" fmla="*/ 2147483647 w 90"/>
                      <a:gd name="T23" fmla="*/ 2147483647 h 50"/>
                      <a:gd name="T24" fmla="*/ 2147483647 w 90"/>
                      <a:gd name="T25" fmla="*/ 2147483647 h 50"/>
                      <a:gd name="T26" fmla="*/ 2147483647 w 90"/>
                      <a:gd name="T27" fmla="*/ 2147483647 h 50"/>
                      <a:gd name="T28" fmla="*/ 2147483647 w 90"/>
                      <a:gd name="T29" fmla="*/ 2147483647 h 50"/>
                      <a:gd name="T30" fmla="*/ 2147483647 w 90"/>
                      <a:gd name="T31" fmla="*/ 2147483647 h 50"/>
                      <a:gd name="T32" fmla="*/ 0 w 90"/>
                      <a:gd name="T33" fmla="*/ 2147483647 h 50"/>
                      <a:gd name="T34" fmla="*/ 2147483647 w 90"/>
                      <a:gd name="T35" fmla="*/ 2147483647 h 50"/>
                      <a:gd name="T36" fmla="*/ 2147483647 w 90"/>
                      <a:gd name="T37" fmla="*/ 2147483647 h 50"/>
                      <a:gd name="T38" fmla="*/ 2147483647 w 90"/>
                      <a:gd name="T39" fmla="*/ 2147483647 h 50"/>
                      <a:gd name="T40" fmla="*/ 2147483647 w 90"/>
                      <a:gd name="T41" fmla="*/ 2147483647 h 50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w 90"/>
                      <a:gd name="T64" fmla="*/ 0 h 50"/>
                      <a:gd name="T65" fmla="*/ 90 w 90"/>
                      <a:gd name="T66" fmla="*/ 50 h 50"/>
                    </a:gdLst>
                    <a:ahLst/>
                    <a:cxnLst>
                      <a:cxn ang="T42">
                        <a:pos x="T0" y="T1"/>
                      </a:cxn>
                      <a:cxn ang="T43">
                        <a:pos x="T2" y="T3"/>
                      </a:cxn>
                      <a:cxn ang="T44">
                        <a:pos x="T4" y="T5"/>
                      </a:cxn>
                      <a:cxn ang="T45">
                        <a:pos x="T6" y="T7"/>
                      </a:cxn>
                      <a:cxn ang="T46">
                        <a:pos x="T8" y="T9"/>
                      </a:cxn>
                      <a:cxn ang="T47">
                        <a:pos x="T10" y="T11"/>
                      </a:cxn>
                      <a:cxn ang="T48">
                        <a:pos x="T12" y="T13"/>
                      </a:cxn>
                      <a:cxn ang="T49">
                        <a:pos x="T14" y="T15"/>
                      </a:cxn>
                      <a:cxn ang="T50">
                        <a:pos x="T16" y="T17"/>
                      </a:cxn>
                      <a:cxn ang="T51">
                        <a:pos x="T18" y="T19"/>
                      </a:cxn>
                      <a:cxn ang="T52">
                        <a:pos x="T20" y="T21"/>
                      </a:cxn>
                      <a:cxn ang="T53">
                        <a:pos x="T22" y="T23"/>
                      </a:cxn>
                      <a:cxn ang="T54">
                        <a:pos x="T24" y="T25"/>
                      </a:cxn>
                      <a:cxn ang="T55">
                        <a:pos x="T26" y="T27"/>
                      </a:cxn>
                      <a:cxn ang="T56">
                        <a:pos x="T28" y="T29"/>
                      </a:cxn>
                      <a:cxn ang="T57">
                        <a:pos x="T30" y="T31"/>
                      </a:cxn>
                      <a:cxn ang="T58">
                        <a:pos x="T32" y="T33"/>
                      </a:cxn>
                      <a:cxn ang="T59">
                        <a:pos x="T34" y="T35"/>
                      </a:cxn>
                      <a:cxn ang="T60">
                        <a:pos x="T36" y="T37"/>
                      </a:cxn>
                      <a:cxn ang="T61">
                        <a:pos x="T38" y="T39"/>
                      </a:cxn>
                      <a:cxn ang="T62">
                        <a:pos x="T40" y="T41"/>
                      </a:cxn>
                    </a:cxnLst>
                    <a:rect l="T63" t="T64" r="T65" b="T66"/>
                    <a:pathLst>
                      <a:path w="90" h="50">
                        <a:moveTo>
                          <a:pt x="66" y="50"/>
                        </a:moveTo>
                        <a:lnTo>
                          <a:pt x="90" y="16"/>
                        </a:lnTo>
                        <a:lnTo>
                          <a:pt x="86" y="6"/>
                        </a:lnTo>
                        <a:lnTo>
                          <a:pt x="82" y="10"/>
                        </a:lnTo>
                        <a:lnTo>
                          <a:pt x="80" y="8"/>
                        </a:lnTo>
                        <a:lnTo>
                          <a:pt x="78" y="4"/>
                        </a:lnTo>
                        <a:lnTo>
                          <a:pt x="76" y="0"/>
                        </a:lnTo>
                        <a:lnTo>
                          <a:pt x="66" y="12"/>
                        </a:lnTo>
                        <a:lnTo>
                          <a:pt x="58" y="22"/>
                        </a:lnTo>
                        <a:lnTo>
                          <a:pt x="52" y="28"/>
                        </a:lnTo>
                        <a:lnTo>
                          <a:pt x="44" y="30"/>
                        </a:lnTo>
                        <a:lnTo>
                          <a:pt x="36" y="34"/>
                        </a:lnTo>
                        <a:lnTo>
                          <a:pt x="26" y="34"/>
                        </a:lnTo>
                        <a:lnTo>
                          <a:pt x="20" y="34"/>
                        </a:lnTo>
                        <a:lnTo>
                          <a:pt x="12" y="30"/>
                        </a:lnTo>
                        <a:lnTo>
                          <a:pt x="2" y="22"/>
                        </a:lnTo>
                        <a:lnTo>
                          <a:pt x="0" y="28"/>
                        </a:lnTo>
                        <a:lnTo>
                          <a:pt x="10" y="36"/>
                        </a:lnTo>
                        <a:lnTo>
                          <a:pt x="22" y="40"/>
                        </a:lnTo>
                        <a:lnTo>
                          <a:pt x="22" y="48"/>
                        </a:lnTo>
                        <a:lnTo>
                          <a:pt x="66" y="5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07" name="íṥ1iḋé"/>
                  <p:cNvSpPr/>
                  <p:nvPr/>
                </p:nvSpPr>
                <p:spPr bwMode="auto">
                  <a:xfrm>
                    <a:off x="5519874" y="3286233"/>
                    <a:ext cx="286460" cy="176534"/>
                  </a:xfrm>
                  <a:custGeom>
                    <a:avLst/>
                    <a:gdLst>
                      <a:gd name="T0" fmla="*/ 2147483647 w 164"/>
                      <a:gd name="T1" fmla="*/ 2147483647 h 106"/>
                      <a:gd name="T2" fmla="*/ 2147483647 w 164"/>
                      <a:gd name="T3" fmla="*/ 2147483647 h 106"/>
                      <a:gd name="T4" fmla="*/ 2147483647 w 164"/>
                      <a:gd name="T5" fmla="*/ 0 h 106"/>
                      <a:gd name="T6" fmla="*/ 2147483647 w 164"/>
                      <a:gd name="T7" fmla="*/ 2147483647 h 106"/>
                      <a:gd name="T8" fmla="*/ 2147483647 w 164"/>
                      <a:gd name="T9" fmla="*/ 2147483647 h 106"/>
                      <a:gd name="T10" fmla="*/ 2147483647 w 164"/>
                      <a:gd name="T11" fmla="*/ 2147483647 h 106"/>
                      <a:gd name="T12" fmla="*/ 2147483647 w 164"/>
                      <a:gd name="T13" fmla="*/ 2147483647 h 106"/>
                      <a:gd name="T14" fmla="*/ 2147483647 w 164"/>
                      <a:gd name="T15" fmla="*/ 2147483647 h 106"/>
                      <a:gd name="T16" fmla="*/ 2147483647 w 164"/>
                      <a:gd name="T17" fmla="*/ 2147483647 h 106"/>
                      <a:gd name="T18" fmla="*/ 2147483647 w 164"/>
                      <a:gd name="T19" fmla="*/ 2147483647 h 106"/>
                      <a:gd name="T20" fmla="*/ 2147483647 w 164"/>
                      <a:gd name="T21" fmla="*/ 2147483647 h 106"/>
                      <a:gd name="T22" fmla="*/ 2147483647 w 164"/>
                      <a:gd name="T23" fmla="*/ 2147483647 h 106"/>
                      <a:gd name="T24" fmla="*/ 2147483647 w 164"/>
                      <a:gd name="T25" fmla="*/ 2147483647 h 106"/>
                      <a:gd name="T26" fmla="*/ 2147483647 w 164"/>
                      <a:gd name="T27" fmla="*/ 2147483647 h 106"/>
                      <a:gd name="T28" fmla="*/ 2147483647 w 164"/>
                      <a:gd name="T29" fmla="*/ 2147483647 h 106"/>
                      <a:gd name="T30" fmla="*/ 2147483647 w 164"/>
                      <a:gd name="T31" fmla="*/ 2147483647 h 106"/>
                      <a:gd name="T32" fmla="*/ 0 w 164"/>
                      <a:gd name="T33" fmla="*/ 2147483647 h 106"/>
                      <a:gd name="T34" fmla="*/ 2147483647 w 164"/>
                      <a:gd name="T35" fmla="*/ 2147483647 h 106"/>
                      <a:gd name="T36" fmla="*/ 2147483647 w 164"/>
                      <a:gd name="T37" fmla="*/ 2147483647 h 106"/>
                      <a:gd name="T38" fmla="*/ 2147483647 w 164"/>
                      <a:gd name="T39" fmla="*/ 2147483647 h 106"/>
                      <a:gd name="T40" fmla="*/ 2147483647 w 164"/>
                      <a:gd name="T41" fmla="*/ 2147483647 h 106"/>
                      <a:gd name="T42" fmla="*/ 2147483647 w 164"/>
                      <a:gd name="T43" fmla="*/ 2147483647 h 106"/>
                      <a:gd name="T44" fmla="*/ 2147483647 w 164"/>
                      <a:gd name="T45" fmla="*/ 2147483647 h 106"/>
                      <a:gd name="T46" fmla="*/ 2147483647 w 164"/>
                      <a:gd name="T47" fmla="*/ 2147483647 h 106"/>
                      <a:gd name="T48" fmla="*/ 2147483647 w 164"/>
                      <a:gd name="T49" fmla="*/ 2147483647 h 106"/>
                      <a:gd name="T50" fmla="*/ 2147483647 w 164"/>
                      <a:gd name="T51" fmla="*/ 2147483647 h 106"/>
                      <a:gd name="T52" fmla="*/ 2147483647 w 164"/>
                      <a:gd name="T53" fmla="*/ 2147483647 h 106"/>
                      <a:gd name="T54" fmla="*/ 2147483647 w 164"/>
                      <a:gd name="T55" fmla="*/ 2147483647 h 106"/>
                      <a:gd name="T56" fmla="*/ 2147483647 w 164"/>
                      <a:gd name="T57" fmla="*/ 2147483647 h 106"/>
                      <a:gd name="T58" fmla="*/ 2147483647 w 164"/>
                      <a:gd name="T59" fmla="*/ 2147483647 h 106"/>
                      <a:gd name="T60" fmla="*/ 2147483647 w 164"/>
                      <a:gd name="T61" fmla="*/ 2147483647 h 106"/>
                      <a:gd name="T62" fmla="*/ 2147483647 w 164"/>
                      <a:gd name="T63" fmla="*/ 2147483647 h 106"/>
                      <a:gd name="T64" fmla="*/ 2147483647 w 164"/>
                      <a:gd name="T65" fmla="*/ 2147483647 h 106"/>
                      <a:gd name="T66" fmla="*/ 2147483647 w 164"/>
                      <a:gd name="T67" fmla="*/ 2147483647 h 106"/>
                      <a:gd name="T68" fmla="*/ 2147483647 w 164"/>
                      <a:gd name="T69" fmla="*/ 2147483647 h 106"/>
                      <a:gd name="T70" fmla="*/ 2147483647 w 164"/>
                      <a:gd name="T71" fmla="*/ 2147483647 h 106"/>
                      <a:gd name="T72" fmla="*/ 2147483647 w 164"/>
                      <a:gd name="T73" fmla="*/ 2147483647 h 106"/>
                      <a:gd name="T74" fmla="*/ 2147483647 w 164"/>
                      <a:gd name="T75" fmla="*/ 2147483647 h 106"/>
                      <a:gd name="T76" fmla="*/ 2147483647 w 164"/>
                      <a:gd name="T77" fmla="*/ 2147483647 h 106"/>
                      <a:gd name="T78" fmla="*/ 2147483647 w 164"/>
                      <a:gd name="T79" fmla="*/ 2147483647 h 106"/>
                      <a:gd name="T80" fmla="*/ 2147483647 w 164"/>
                      <a:gd name="T81" fmla="*/ 2147483647 h 10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164"/>
                      <a:gd name="T124" fmla="*/ 0 h 106"/>
                      <a:gd name="T125" fmla="*/ 164 w 164"/>
                      <a:gd name="T126" fmla="*/ 106 h 106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164" h="106">
                        <a:moveTo>
                          <a:pt x="164" y="32"/>
                        </a:moveTo>
                        <a:lnTo>
                          <a:pt x="144" y="8"/>
                        </a:lnTo>
                        <a:lnTo>
                          <a:pt x="144" y="0"/>
                        </a:lnTo>
                        <a:lnTo>
                          <a:pt x="96" y="12"/>
                        </a:lnTo>
                        <a:lnTo>
                          <a:pt x="52" y="56"/>
                        </a:lnTo>
                        <a:lnTo>
                          <a:pt x="50" y="34"/>
                        </a:lnTo>
                        <a:lnTo>
                          <a:pt x="30" y="28"/>
                        </a:lnTo>
                        <a:lnTo>
                          <a:pt x="26" y="26"/>
                        </a:lnTo>
                        <a:lnTo>
                          <a:pt x="24" y="28"/>
                        </a:lnTo>
                        <a:lnTo>
                          <a:pt x="18" y="26"/>
                        </a:lnTo>
                        <a:lnTo>
                          <a:pt x="14" y="22"/>
                        </a:lnTo>
                        <a:lnTo>
                          <a:pt x="12" y="24"/>
                        </a:lnTo>
                        <a:lnTo>
                          <a:pt x="10" y="28"/>
                        </a:lnTo>
                        <a:lnTo>
                          <a:pt x="8" y="34"/>
                        </a:lnTo>
                        <a:lnTo>
                          <a:pt x="6" y="38"/>
                        </a:lnTo>
                        <a:lnTo>
                          <a:pt x="4" y="46"/>
                        </a:lnTo>
                        <a:lnTo>
                          <a:pt x="0" y="54"/>
                        </a:lnTo>
                        <a:lnTo>
                          <a:pt x="10" y="78"/>
                        </a:lnTo>
                        <a:lnTo>
                          <a:pt x="14" y="92"/>
                        </a:lnTo>
                        <a:lnTo>
                          <a:pt x="14" y="106"/>
                        </a:lnTo>
                        <a:lnTo>
                          <a:pt x="20" y="106"/>
                        </a:lnTo>
                        <a:lnTo>
                          <a:pt x="30" y="106"/>
                        </a:lnTo>
                        <a:lnTo>
                          <a:pt x="40" y="102"/>
                        </a:lnTo>
                        <a:lnTo>
                          <a:pt x="44" y="98"/>
                        </a:lnTo>
                        <a:lnTo>
                          <a:pt x="52" y="94"/>
                        </a:lnTo>
                        <a:lnTo>
                          <a:pt x="66" y="90"/>
                        </a:lnTo>
                        <a:lnTo>
                          <a:pt x="76" y="88"/>
                        </a:lnTo>
                        <a:lnTo>
                          <a:pt x="86" y="84"/>
                        </a:lnTo>
                        <a:lnTo>
                          <a:pt x="96" y="82"/>
                        </a:lnTo>
                        <a:lnTo>
                          <a:pt x="100" y="78"/>
                        </a:lnTo>
                        <a:lnTo>
                          <a:pt x="104" y="76"/>
                        </a:lnTo>
                        <a:lnTo>
                          <a:pt x="106" y="70"/>
                        </a:lnTo>
                        <a:lnTo>
                          <a:pt x="112" y="68"/>
                        </a:lnTo>
                        <a:lnTo>
                          <a:pt x="130" y="64"/>
                        </a:lnTo>
                        <a:lnTo>
                          <a:pt x="140" y="60"/>
                        </a:lnTo>
                        <a:lnTo>
                          <a:pt x="150" y="54"/>
                        </a:lnTo>
                        <a:lnTo>
                          <a:pt x="152" y="50"/>
                        </a:lnTo>
                        <a:lnTo>
                          <a:pt x="154" y="44"/>
                        </a:lnTo>
                        <a:lnTo>
                          <a:pt x="158" y="36"/>
                        </a:lnTo>
                        <a:lnTo>
                          <a:pt x="160" y="34"/>
                        </a:lnTo>
                        <a:lnTo>
                          <a:pt x="164" y="3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08" name="íṣ1iḍè"/>
                  <p:cNvSpPr/>
                  <p:nvPr/>
                </p:nvSpPr>
                <p:spPr bwMode="auto">
                  <a:xfrm>
                    <a:off x="5591489" y="2941573"/>
                    <a:ext cx="72993" cy="46234"/>
                  </a:xfrm>
                  <a:custGeom>
                    <a:avLst/>
                    <a:gdLst>
                      <a:gd name="T0" fmla="*/ 2147483647 w 42"/>
                      <a:gd name="T1" fmla="*/ 2147483647 h 28"/>
                      <a:gd name="T2" fmla="*/ 2147483647 w 42"/>
                      <a:gd name="T3" fmla="*/ 2147483647 h 28"/>
                      <a:gd name="T4" fmla="*/ 2147483647 w 42"/>
                      <a:gd name="T5" fmla="*/ 2147483647 h 28"/>
                      <a:gd name="T6" fmla="*/ 2147483647 w 42"/>
                      <a:gd name="T7" fmla="*/ 2147483647 h 28"/>
                      <a:gd name="T8" fmla="*/ 0 w 42"/>
                      <a:gd name="T9" fmla="*/ 2147483647 h 28"/>
                      <a:gd name="T10" fmla="*/ 2147483647 w 42"/>
                      <a:gd name="T11" fmla="*/ 2147483647 h 28"/>
                      <a:gd name="T12" fmla="*/ 2147483647 w 42"/>
                      <a:gd name="T13" fmla="*/ 2147483647 h 28"/>
                      <a:gd name="T14" fmla="*/ 2147483647 w 42"/>
                      <a:gd name="T15" fmla="*/ 0 h 28"/>
                      <a:gd name="T16" fmla="*/ 2147483647 w 42"/>
                      <a:gd name="T17" fmla="*/ 0 h 28"/>
                      <a:gd name="T18" fmla="*/ 2147483647 w 42"/>
                      <a:gd name="T19" fmla="*/ 0 h 28"/>
                      <a:gd name="T20" fmla="*/ 2147483647 w 42"/>
                      <a:gd name="T21" fmla="*/ 2147483647 h 28"/>
                      <a:gd name="T22" fmla="*/ 2147483647 w 42"/>
                      <a:gd name="T23" fmla="*/ 0 h 28"/>
                      <a:gd name="T24" fmla="*/ 2147483647 w 42"/>
                      <a:gd name="T25" fmla="*/ 2147483647 h 28"/>
                      <a:gd name="T26" fmla="*/ 2147483647 w 42"/>
                      <a:gd name="T27" fmla="*/ 2147483647 h 28"/>
                      <a:gd name="T28" fmla="*/ 2147483647 w 42"/>
                      <a:gd name="T29" fmla="*/ 2147483647 h 28"/>
                      <a:gd name="T30" fmla="*/ 2147483647 w 42"/>
                      <a:gd name="T31" fmla="*/ 2147483647 h 28"/>
                      <a:gd name="T32" fmla="*/ 2147483647 w 42"/>
                      <a:gd name="T33" fmla="*/ 2147483647 h 28"/>
                      <a:gd name="T34" fmla="*/ 2147483647 w 42"/>
                      <a:gd name="T35" fmla="*/ 2147483647 h 28"/>
                      <a:gd name="T36" fmla="*/ 2147483647 w 42"/>
                      <a:gd name="T37" fmla="*/ 2147483647 h 28"/>
                      <a:gd name="T38" fmla="*/ 2147483647 w 42"/>
                      <a:gd name="T39" fmla="*/ 2147483647 h 28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w 42"/>
                      <a:gd name="T61" fmla="*/ 0 h 28"/>
                      <a:gd name="T62" fmla="*/ 42 w 42"/>
                      <a:gd name="T63" fmla="*/ 28 h 28"/>
                    </a:gdLst>
                    <a:ahLst/>
                    <a:cxnLst>
                      <a:cxn ang="T40">
                        <a:pos x="T0" y="T1"/>
                      </a:cxn>
                      <a:cxn ang="T41">
                        <a:pos x="T2" y="T3"/>
                      </a:cxn>
                      <a:cxn ang="T42">
                        <a:pos x="T4" y="T5"/>
                      </a:cxn>
                      <a:cxn ang="T43">
                        <a:pos x="T6" y="T7"/>
                      </a:cxn>
                      <a:cxn ang="T44">
                        <a:pos x="T8" y="T9"/>
                      </a:cxn>
                      <a:cxn ang="T45">
                        <a:pos x="T10" y="T11"/>
                      </a:cxn>
                      <a:cxn ang="T46">
                        <a:pos x="T12" y="T13"/>
                      </a:cxn>
                      <a:cxn ang="T47">
                        <a:pos x="T14" y="T15"/>
                      </a:cxn>
                      <a:cxn ang="T48">
                        <a:pos x="T16" y="T17"/>
                      </a:cxn>
                      <a:cxn ang="T49">
                        <a:pos x="T18" y="T19"/>
                      </a:cxn>
                      <a:cxn ang="T50">
                        <a:pos x="T20" y="T21"/>
                      </a:cxn>
                      <a:cxn ang="T51">
                        <a:pos x="T22" y="T23"/>
                      </a:cxn>
                      <a:cxn ang="T52">
                        <a:pos x="T24" y="T25"/>
                      </a:cxn>
                      <a:cxn ang="T53">
                        <a:pos x="T26" y="T27"/>
                      </a:cxn>
                      <a:cxn ang="T54">
                        <a:pos x="T28" y="T29"/>
                      </a:cxn>
                      <a:cxn ang="T55">
                        <a:pos x="T30" y="T31"/>
                      </a:cxn>
                      <a:cxn ang="T56">
                        <a:pos x="T32" y="T33"/>
                      </a:cxn>
                      <a:cxn ang="T57">
                        <a:pos x="T34" y="T35"/>
                      </a:cxn>
                      <a:cxn ang="T58">
                        <a:pos x="T36" y="T37"/>
                      </a:cxn>
                      <a:cxn ang="T59">
                        <a:pos x="T38" y="T39"/>
                      </a:cxn>
                    </a:cxnLst>
                    <a:rect l="T60" t="T61" r="T62" b="T63"/>
                    <a:pathLst>
                      <a:path w="42" h="28">
                        <a:moveTo>
                          <a:pt x="42" y="28"/>
                        </a:moveTo>
                        <a:lnTo>
                          <a:pt x="24" y="28"/>
                        </a:lnTo>
                        <a:lnTo>
                          <a:pt x="20" y="24"/>
                        </a:lnTo>
                        <a:lnTo>
                          <a:pt x="16" y="22"/>
                        </a:lnTo>
                        <a:lnTo>
                          <a:pt x="0" y="18"/>
                        </a:lnTo>
                        <a:lnTo>
                          <a:pt x="4" y="10"/>
                        </a:lnTo>
                        <a:lnTo>
                          <a:pt x="8" y="4"/>
                        </a:lnTo>
                        <a:lnTo>
                          <a:pt x="12" y="0"/>
                        </a:lnTo>
                        <a:lnTo>
                          <a:pt x="18" y="0"/>
                        </a:lnTo>
                        <a:lnTo>
                          <a:pt x="22" y="0"/>
                        </a:lnTo>
                        <a:lnTo>
                          <a:pt x="26" y="2"/>
                        </a:lnTo>
                        <a:lnTo>
                          <a:pt x="28" y="0"/>
                        </a:lnTo>
                        <a:lnTo>
                          <a:pt x="30" y="2"/>
                        </a:lnTo>
                        <a:lnTo>
                          <a:pt x="24" y="4"/>
                        </a:lnTo>
                        <a:lnTo>
                          <a:pt x="26" y="10"/>
                        </a:lnTo>
                        <a:lnTo>
                          <a:pt x="28" y="14"/>
                        </a:lnTo>
                        <a:lnTo>
                          <a:pt x="38" y="20"/>
                        </a:lnTo>
                        <a:lnTo>
                          <a:pt x="40" y="24"/>
                        </a:lnTo>
                        <a:lnTo>
                          <a:pt x="42" y="26"/>
                        </a:lnTo>
                        <a:lnTo>
                          <a:pt x="42" y="2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09" name="ïṡļiḋe"/>
                  <p:cNvSpPr/>
                  <p:nvPr/>
                </p:nvSpPr>
                <p:spPr bwMode="auto">
                  <a:xfrm>
                    <a:off x="5481312" y="2638945"/>
                    <a:ext cx="579809" cy="441333"/>
                  </a:xfrm>
                  <a:custGeom>
                    <a:avLst/>
                    <a:gdLst>
                      <a:gd name="T0" fmla="*/ 2147483647 w 332"/>
                      <a:gd name="T1" fmla="*/ 2147483647 h 266"/>
                      <a:gd name="T2" fmla="*/ 2147483647 w 332"/>
                      <a:gd name="T3" fmla="*/ 2147483647 h 266"/>
                      <a:gd name="T4" fmla="*/ 2147483647 w 332"/>
                      <a:gd name="T5" fmla="*/ 2147483647 h 266"/>
                      <a:gd name="T6" fmla="*/ 2147483647 w 332"/>
                      <a:gd name="T7" fmla="*/ 2147483647 h 266"/>
                      <a:gd name="T8" fmla="*/ 2147483647 w 332"/>
                      <a:gd name="T9" fmla="*/ 2147483647 h 266"/>
                      <a:gd name="T10" fmla="*/ 2147483647 w 332"/>
                      <a:gd name="T11" fmla="*/ 2147483647 h 266"/>
                      <a:gd name="T12" fmla="*/ 2147483647 w 332"/>
                      <a:gd name="T13" fmla="*/ 2147483647 h 266"/>
                      <a:gd name="T14" fmla="*/ 2147483647 w 332"/>
                      <a:gd name="T15" fmla="*/ 2147483647 h 266"/>
                      <a:gd name="T16" fmla="*/ 2147483647 w 332"/>
                      <a:gd name="T17" fmla="*/ 2147483647 h 266"/>
                      <a:gd name="T18" fmla="*/ 2147483647 w 332"/>
                      <a:gd name="T19" fmla="*/ 2147483647 h 266"/>
                      <a:gd name="T20" fmla="*/ 2147483647 w 332"/>
                      <a:gd name="T21" fmla="*/ 2147483647 h 266"/>
                      <a:gd name="T22" fmla="*/ 2147483647 w 332"/>
                      <a:gd name="T23" fmla="*/ 2147483647 h 266"/>
                      <a:gd name="T24" fmla="*/ 2147483647 w 332"/>
                      <a:gd name="T25" fmla="*/ 2147483647 h 266"/>
                      <a:gd name="T26" fmla="*/ 2147483647 w 332"/>
                      <a:gd name="T27" fmla="*/ 2147483647 h 266"/>
                      <a:gd name="T28" fmla="*/ 2147483647 w 332"/>
                      <a:gd name="T29" fmla="*/ 2147483647 h 266"/>
                      <a:gd name="T30" fmla="*/ 2147483647 w 332"/>
                      <a:gd name="T31" fmla="*/ 2147483647 h 266"/>
                      <a:gd name="T32" fmla="*/ 2147483647 w 332"/>
                      <a:gd name="T33" fmla="*/ 2147483647 h 266"/>
                      <a:gd name="T34" fmla="*/ 2147483647 w 332"/>
                      <a:gd name="T35" fmla="*/ 2147483647 h 266"/>
                      <a:gd name="T36" fmla="*/ 2147483647 w 332"/>
                      <a:gd name="T37" fmla="*/ 2147483647 h 266"/>
                      <a:gd name="T38" fmla="*/ 2147483647 w 332"/>
                      <a:gd name="T39" fmla="*/ 2147483647 h 266"/>
                      <a:gd name="T40" fmla="*/ 2147483647 w 332"/>
                      <a:gd name="T41" fmla="*/ 2147483647 h 266"/>
                      <a:gd name="T42" fmla="*/ 2147483647 w 332"/>
                      <a:gd name="T43" fmla="*/ 2147483647 h 266"/>
                      <a:gd name="T44" fmla="*/ 2147483647 w 332"/>
                      <a:gd name="T45" fmla="*/ 2147483647 h 266"/>
                      <a:gd name="T46" fmla="*/ 2147483647 w 332"/>
                      <a:gd name="T47" fmla="*/ 2147483647 h 266"/>
                      <a:gd name="T48" fmla="*/ 2147483647 w 332"/>
                      <a:gd name="T49" fmla="*/ 2147483647 h 266"/>
                      <a:gd name="T50" fmla="*/ 2147483647 w 332"/>
                      <a:gd name="T51" fmla="*/ 2147483647 h 266"/>
                      <a:gd name="T52" fmla="*/ 2147483647 w 332"/>
                      <a:gd name="T53" fmla="*/ 2147483647 h 266"/>
                      <a:gd name="T54" fmla="*/ 2147483647 w 332"/>
                      <a:gd name="T55" fmla="*/ 2147483647 h 266"/>
                      <a:gd name="T56" fmla="*/ 2147483647 w 332"/>
                      <a:gd name="T57" fmla="*/ 2147483647 h 266"/>
                      <a:gd name="T58" fmla="*/ 2147483647 w 332"/>
                      <a:gd name="T59" fmla="*/ 2147483647 h 266"/>
                      <a:gd name="T60" fmla="*/ 2147483647 w 332"/>
                      <a:gd name="T61" fmla="*/ 2147483647 h 266"/>
                      <a:gd name="T62" fmla="*/ 2147483647 w 332"/>
                      <a:gd name="T63" fmla="*/ 2147483647 h 266"/>
                      <a:gd name="T64" fmla="*/ 2147483647 w 332"/>
                      <a:gd name="T65" fmla="*/ 0 h 266"/>
                      <a:gd name="T66" fmla="*/ 0 w 332"/>
                      <a:gd name="T67" fmla="*/ 2147483647 h 266"/>
                      <a:gd name="T68" fmla="*/ 2147483647 w 332"/>
                      <a:gd name="T69" fmla="*/ 2147483647 h 266"/>
                      <a:gd name="T70" fmla="*/ 2147483647 w 332"/>
                      <a:gd name="T71" fmla="*/ 2147483647 h 266"/>
                      <a:gd name="T72" fmla="*/ 2147483647 w 332"/>
                      <a:gd name="T73" fmla="*/ 2147483647 h 266"/>
                      <a:gd name="T74" fmla="*/ 2147483647 w 332"/>
                      <a:gd name="T75" fmla="*/ 2147483647 h 266"/>
                      <a:gd name="T76" fmla="*/ 2147483647 w 332"/>
                      <a:gd name="T77" fmla="*/ 2147483647 h 266"/>
                      <a:gd name="T78" fmla="*/ 2147483647 w 332"/>
                      <a:gd name="T79" fmla="*/ 2147483647 h 266"/>
                      <a:gd name="T80" fmla="*/ 2147483647 w 332"/>
                      <a:gd name="T81" fmla="*/ 2147483647 h 266"/>
                      <a:gd name="T82" fmla="*/ 2147483647 w 332"/>
                      <a:gd name="T83" fmla="*/ 2147483647 h 26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w 332"/>
                      <a:gd name="T127" fmla="*/ 0 h 266"/>
                      <a:gd name="T128" fmla="*/ 332 w 332"/>
                      <a:gd name="T129" fmla="*/ 266 h 266"/>
                    </a:gdLst>
                    <a:ahLst/>
                    <a:cxnLst>
                      <a:cxn ang="T84">
                        <a:pos x="T0" y="T1"/>
                      </a:cxn>
                      <a:cxn ang="T85">
                        <a:pos x="T2" y="T3"/>
                      </a:cxn>
                      <a:cxn ang="T86">
                        <a:pos x="T4" y="T5"/>
                      </a:cxn>
                      <a:cxn ang="T87">
                        <a:pos x="T6" y="T7"/>
                      </a:cxn>
                      <a:cxn ang="T88">
                        <a:pos x="T8" y="T9"/>
                      </a:cxn>
                      <a:cxn ang="T89">
                        <a:pos x="T10" y="T11"/>
                      </a:cxn>
                      <a:cxn ang="T90">
                        <a:pos x="T12" y="T13"/>
                      </a:cxn>
                      <a:cxn ang="T91">
                        <a:pos x="T14" y="T15"/>
                      </a:cxn>
                      <a:cxn ang="T92">
                        <a:pos x="T16" y="T17"/>
                      </a:cxn>
                      <a:cxn ang="T93">
                        <a:pos x="T18" y="T19"/>
                      </a:cxn>
                      <a:cxn ang="T94">
                        <a:pos x="T20" y="T21"/>
                      </a:cxn>
                      <a:cxn ang="T95">
                        <a:pos x="T22" y="T23"/>
                      </a:cxn>
                      <a:cxn ang="T96">
                        <a:pos x="T24" y="T25"/>
                      </a:cxn>
                      <a:cxn ang="T97">
                        <a:pos x="T26" y="T27"/>
                      </a:cxn>
                      <a:cxn ang="T98">
                        <a:pos x="T28" y="T29"/>
                      </a:cxn>
                      <a:cxn ang="T99">
                        <a:pos x="T30" y="T31"/>
                      </a:cxn>
                      <a:cxn ang="T100">
                        <a:pos x="T32" y="T33"/>
                      </a:cxn>
                      <a:cxn ang="T101">
                        <a:pos x="T34" y="T35"/>
                      </a:cxn>
                      <a:cxn ang="T102">
                        <a:pos x="T36" y="T37"/>
                      </a:cxn>
                      <a:cxn ang="T103">
                        <a:pos x="T38" y="T39"/>
                      </a:cxn>
                      <a:cxn ang="T104">
                        <a:pos x="T40" y="T41"/>
                      </a:cxn>
                      <a:cxn ang="T105">
                        <a:pos x="T42" y="T43"/>
                      </a:cxn>
                      <a:cxn ang="T106">
                        <a:pos x="T44" y="T45"/>
                      </a:cxn>
                      <a:cxn ang="T107">
                        <a:pos x="T46" y="T47"/>
                      </a:cxn>
                      <a:cxn ang="T108">
                        <a:pos x="T48" y="T49"/>
                      </a:cxn>
                      <a:cxn ang="T109">
                        <a:pos x="T50" y="T51"/>
                      </a:cxn>
                      <a:cxn ang="T110">
                        <a:pos x="T52" y="T53"/>
                      </a:cxn>
                      <a:cxn ang="T111">
                        <a:pos x="T54" y="T55"/>
                      </a:cxn>
                      <a:cxn ang="T112">
                        <a:pos x="T56" y="T57"/>
                      </a:cxn>
                      <a:cxn ang="T113">
                        <a:pos x="T58" y="T59"/>
                      </a:cxn>
                      <a:cxn ang="T114">
                        <a:pos x="T60" y="T61"/>
                      </a:cxn>
                      <a:cxn ang="T115">
                        <a:pos x="T62" y="T63"/>
                      </a:cxn>
                      <a:cxn ang="T116">
                        <a:pos x="T64" y="T65"/>
                      </a:cxn>
                      <a:cxn ang="T117">
                        <a:pos x="T66" y="T67"/>
                      </a:cxn>
                      <a:cxn ang="T118">
                        <a:pos x="T68" y="T69"/>
                      </a:cxn>
                      <a:cxn ang="T119">
                        <a:pos x="T70" y="T71"/>
                      </a:cxn>
                      <a:cxn ang="T120">
                        <a:pos x="T72" y="T73"/>
                      </a:cxn>
                      <a:cxn ang="T121">
                        <a:pos x="T74" y="T75"/>
                      </a:cxn>
                      <a:cxn ang="T122">
                        <a:pos x="T76" y="T77"/>
                      </a:cxn>
                      <a:cxn ang="T123">
                        <a:pos x="T78" y="T79"/>
                      </a:cxn>
                      <a:cxn ang="T124">
                        <a:pos x="T80" y="T81"/>
                      </a:cxn>
                      <a:cxn ang="T125">
                        <a:pos x="T82" y="T83"/>
                      </a:cxn>
                    </a:cxnLst>
                    <a:rect l="T126" t="T127" r="T128" b="T129"/>
                    <a:pathLst>
                      <a:path w="332" h="266">
                        <a:moveTo>
                          <a:pt x="94" y="184"/>
                        </a:moveTo>
                        <a:lnTo>
                          <a:pt x="98" y="180"/>
                        </a:lnTo>
                        <a:lnTo>
                          <a:pt x="100" y="172"/>
                        </a:lnTo>
                        <a:lnTo>
                          <a:pt x="112" y="180"/>
                        </a:lnTo>
                        <a:lnTo>
                          <a:pt x="122" y="190"/>
                        </a:lnTo>
                        <a:lnTo>
                          <a:pt x="144" y="212"/>
                        </a:lnTo>
                        <a:lnTo>
                          <a:pt x="154" y="222"/>
                        </a:lnTo>
                        <a:lnTo>
                          <a:pt x="166" y="230"/>
                        </a:lnTo>
                        <a:lnTo>
                          <a:pt x="180" y="238"/>
                        </a:lnTo>
                        <a:lnTo>
                          <a:pt x="188" y="238"/>
                        </a:lnTo>
                        <a:lnTo>
                          <a:pt x="198" y="240"/>
                        </a:lnTo>
                        <a:lnTo>
                          <a:pt x="206" y="238"/>
                        </a:lnTo>
                        <a:lnTo>
                          <a:pt x="214" y="234"/>
                        </a:lnTo>
                        <a:lnTo>
                          <a:pt x="222" y="230"/>
                        </a:lnTo>
                        <a:lnTo>
                          <a:pt x="228" y="228"/>
                        </a:lnTo>
                        <a:lnTo>
                          <a:pt x="234" y="228"/>
                        </a:lnTo>
                        <a:lnTo>
                          <a:pt x="236" y="230"/>
                        </a:lnTo>
                        <a:lnTo>
                          <a:pt x="236" y="234"/>
                        </a:lnTo>
                        <a:lnTo>
                          <a:pt x="238" y="240"/>
                        </a:lnTo>
                        <a:lnTo>
                          <a:pt x="236" y="246"/>
                        </a:lnTo>
                        <a:lnTo>
                          <a:pt x="240" y="248"/>
                        </a:lnTo>
                        <a:lnTo>
                          <a:pt x="246" y="252"/>
                        </a:lnTo>
                        <a:lnTo>
                          <a:pt x="262" y="258"/>
                        </a:lnTo>
                        <a:lnTo>
                          <a:pt x="282" y="264"/>
                        </a:lnTo>
                        <a:lnTo>
                          <a:pt x="294" y="266"/>
                        </a:lnTo>
                        <a:lnTo>
                          <a:pt x="302" y="266"/>
                        </a:lnTo>
                        <a:lnTo>
                          <a:pt x="308" y="266"/>
                        </a:lnTo>
                        <a:lnTo>
                          <a:pt x="308" y="258"/>
                        </a:lnTo>
                        <a:lnTo>
                          <a:pt x="310" y="254"/>
                        </a:lnTo>
                        <a:lnTo>
                          <a:pt x="312" y="248"/>
                        </a:lnTo>
                        <a:lnTo>
                          <a:pt x="316" y="246"/>
                        </a:lnTo>
                        <a:lnTo>
                          <a:pt x="326" y="240"/>
                        </a:lnTo>
                        <a:lnTo>
                          <a:pt x="330" y="238"/>
                        </a:lnTo>
                        <a:lnTo>
                          <a:pt x="332" y="234"/>
                        </a:lnTo>
                        <a:lnTo>
                          <a:pt x="328" y="230"/>
                        </a:lnTo>
                        <a:lnTo>
                          <a:pt x="322" y="226"/>
                        </a:lnTo>
                        <a:lnTo>
                          <a:pt x="320" y="218"/>
                        </a:lnTo>
                        <a:lnTo>
                          <a:pt x="318" y="212"/>
                        </a:lnTo>
                        <a:lnTo>
                          <a:pt x="314" y="210"/>
                        </a:lnTo>
                        <a:lnTo>
                          <a:pt x="310" y="210"/>
                        </a:lnTo>
                        <a:lnTo>
                          <a:pt x="304" y="204"/>
                        </a:lnTo>
                        <a:lnTo>
                          <a:pt x="298" y="196"/>
                        </a:lnTo>
                        <a:lnTo>
                          <a:pt x="292" y="192"/>
                        </a:lnTo>
                        <a:lnTo>
                          <a:pt x="286" y="190"/>
                        </a:lnTo>
                        <a:lnTo>
                          <a:pt x="282" y="186"/>
                        </a:lnTo>
                        <a:lnTo>
                          <a:pt x="282" y="182"/>
                        </a:lnTo>
                        <a:lnTo>
                          <a:pt x="284" y="178"/>
                        </a:lnTo>
                        <a:lnTo>
                          <a:pt x="288" y="172"/>
                        </a:lnTo>
                        <a:lnTo>
                          <a:pt x="294" y="164"/>
                        </a:lnTo>
                        <a:lnTo>
                          <a:pt x="296" y="162"/>
                        </a:lnTo>
                        <a:lnTo>
                          <a:pt x="296" y="158"/>
                        </a:lnTo>
                        <a:lnTo>
                          <a:pt x="288" y="156"/>
                        </a:lnTo>
                        <a:lnTo>
                          <a:pt x="282" y="152"/>
                        </a:lnTo>
                        <a:lnTo>
                          <a:pt x="280" y="148"/>
                        </a:lnTo>
                        <a:lnTo>
                          <a:pt x="278" y="142"/>
                        </a:lnTo>
                        <a:lnTo>
                          <a:pt x="274" y="130"/>
                        </a:lnTo>
                        <a:lnTo>
                          <a:pt x="270" y="118"/>
                        </a:lnTo>
                        <a:lnTo>
                          <a:pt x="270" y="110"/>
                        </a:lnTo>
                        <a:lnTo>
                          <a:pt x="270" y="104"/>
                        </a:lnTo>
                        <a:lnTo>
                          <a:pt x="272" y="94"/>
                        </a:lnTo>
                        <a:lnTo>
                          <a:pt x="274" y="84"/>
                        </a:lnTo>
                        <a:lnTo>
                          <a:pt x="274" y="76"/>
                        </a:lnTo>
                        <a:lnTo>
                          <a:pt x="274" y="72"/>
                        </a:lnTo>
                        <a:lnTo>
                          <a:pt x="272" y="68"/>
                        </a:lnTo>
                        <a:lnTo>
                          <a:pt x="268" y="64"/>
                        </a:lnTo>
                        <a:lnTo>
                          <a:pt x="264" y="62"/>
                        </a:lnTo>
                        <a:lnTo>
                          <a:pt x="256" y="60"/>
                        </a:lnTo>
                        <a:lnTo>
                          <a:pt x="250" y="56"/>
                        </a:lnTo>
                        <a:lnTo>
                          <a:pt x="226" y="40"/>
                        </a:lnTo>
                        <a:lnTo>
                          <a:pt x="210" y="32"/>
                        </a:lnTo>
                        <a:lnTo>
                          <a:pt x="200" y="28"/>
                        </a:lnTo>
                        <a:lnTo>
                          <a:pt x="194" y="28"/>
                        </a:lnTo>
                        <a:lnTo>
                          <a:pt x="184" y="30"/>
                        </a:lnTo>
                        <a:lnTo>
                          <a:pt x="174" y="32"/>
                        </a:lnTo>
                        <a:lnTo>
                          <a:pt x="162" y="42"/>
                        </a:lnTo>
                        <a:lnTo>
                          <a:pt x="156" y="46"/>
                        </a:lnTo>
                        <a:lnTo>
                          <a:pt x="148" y="50"/>
                        </a:lnTo>
                        <a:lnTo>
                          <a:pt x="140" y="54"/>
                        </a:lnTo>
                        <a:lnTo>
                          <a:pt x="126" y="54"/>
                        </a:lnTo>
                        <a:lnTo>
                          <a:pt x="112" y="52"/>
                        </a:lnTo>
                        <a:lnTo>
                          <a:pt x="94" y="46"/>
                        </a:lnTo>
                        <a:lnTo>
                          <a:pt x="88" y="40"/>
                        </a:lnTo>
                        <a:lnTo>
                          <a:pt x="82" y="34"/>
                        </a:lnTo>
                        <a:lnTo>
                          <a:pt x="78" y="30"/>
                        </a:lnTo>
                        <a:lnTo>
                          <a:pt x="76" y="26"/>
                        </a:lnTo>
                        <a:lnTo>
                          <a:pt x="68" y="22"/>
                        </a:lnTo>
                        <a:lnTo>
                          <a:pt x="64" y="18"/>
                        </a:lnTo>
                        <a:lnTo>
                          <a:pt x="64" y="12"/>
                        </a:lnTo>
                        <a:lnTo>
                          <a:pt x="62" y="4"/>
                        </a:lnTo>
                        <a:lnTo>
                          <a:pt x="54" y="4"/>
                        </a:lnTo>
                        <a:lnTo>
                          <a:pt x="44" y="14"/>
                        </a:lnTo>
                        <a:lnTo>
                          <a:pt x="36" y="20"/>
                        </a:lnTo>
                        <a:lnTo>
                          <a:pt x="32" y="20"/>
                        </a:lnTo>
                        <a:lnTo>
                          <a:pt x="28" y="22"/>
                        </a:lnTo>
                        <a:lnTo>
                          <a:pt x="24" y="22"/>
                        </a:lnTo>
                        <a:lnTo>
                          <a:pt x="18" y="18"/>
                        </a:lnTo>
                        <a:lnTo>
                          <a:pt x="14" y="12"/>
                        </a:lnTo>
                        <a:lnTo>
                          <a:pt x="8" y="4"/>
                        </a:lnTo>
                        <a:lnTo>
                          <a:pt x="4" y="0"/>
                        </a:lnTo>
                        <a:lnTo>
                          <a:pt x="4" y="4"/>
                        </a:lnTo>
                        <a:lnTo>
                          <a:pt x="2" y="12"/>
                        </a:lnTo>
                        <a:lnTo>
                          <a:pt x="0" y="12"/>
                        </a:lnTo>
                        <a:lnTo>
                          <a:pt x="2" y="22"/>
                        </a:lnTo>
                        <a:lnTo>
                          <a:pt x="4" y="30"/>
                        </a:lnTo>
                        <a:lnTo>
                          <a:pt x="6" y="40"/>
                        </a:lnTo>
                        <a:lnTo>
                          <a:pt x="8" y="52"/>
                        </a:lnTo>
                        <a:lnTo>
                          <a:pt x="14" y="52"/>
                        </a:lnTo>
                        <a:lnTo>
                          <a:pt x="18" y="62"/>
                        </a:lnTo>
                        <a:lnTo>
                          <a:pt x="26" y="70"/>
                        </a:lnTo>
                        <a:lnTo>
                          <a:pt x="36" y="74"/>
                        </a:lnTo>
                        <a:lnTo>
                          <a:pt x="46" y="78"/>
                        </a:lnTo>
                        <a:lnTo>
                          <a:pt x="40" y="90"/>
                        </a:lnTo>
                        <a:lnTo>
                          <a:pt x="38" y="98"/>
                        </a:lnTo>
                        <a:lnTo>
                          <a:pt x="36" y="106"/>
                        </a:lnTo>
                        <a:lnTo>
                          <a:pt x="38" y="112"/>
                        </a:lnTo>
                        <a:lnTo>
                          <a:pt x="40" y="118"/>
                        </a:lnTo>
                        <a:lnTo>
                          <a:pt x="46" y="124"/>
                        </a:lnTo>
                        <a:lnTo>
                          <a:pt x="50" y="128"/>
                        </a:lnTo>
                        <a:lnTo>
                          <a:pt x="62" y="136"/>
                        </a:lnTo>
                        <a:lnTo>
                          <a:pt x="70" y="142"/>
                        </a:lnTo>
                        <a:lnTo>
                          <a:pt x="74" y="146"/>
                        </a:lnTo>
                        <a:lnTo>
                          <a:pt x="74" y="152"/>
                        </a:lnTo>
                        <a:lnTo>
                          <a:pt x="76" y="162"/>
                        </a:lnTo>
                        <a:lnTo>
                          <a:pt x="80" y="166"/>
                        </a:lnTo>
                        <a:lnTo>
                          <a:pt x="86" y="172"/>
                        </a:lnTo>
                        <a:lnTo>
                          <a:pt x="90" y="176"/>
                        </a:lnTo>
                        <a:lnTo>
                          <a:pt x="92" y="182"/>
                        </a:lnTo>
                        <a:lnTo>
                          <a:pt x="94" y="18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10" name="íṣlïḋê"/>
                  <p:cNvSpPr/>
                  <p:nvPr/>
                </p:nvSpPr>
                <p:spPr bwMode="auto">
                  <a:xfrm>
                    <a:off x="5277483" y="2844901"/>
                    <a:ext cx="107423" cy="131700"/>
                  </a:xfrm>
                  <a:custGeom>
                    <a:avLst/>
                    <a:gdLst>
                      <a:gd name="T0" fmla="*/ 0 w 62"/>
                      <a:gd name="T1" fmla="*/ 2147483647 h 78"/>
                      <a:gd name="T2" fmla="*/ 2147483647 w 62"/>
                      <a:gd name="T3" fmla="*/ 2147483647 h 78"/>
                      <a:gd name="T4" fmla="*/ 2147483647 w 62"/>
                      <a:gd name="T5" fmla="*/ 2147483647 h 78"/>
                      <a:gd name="T6" fmla="*/ 2147483647 w 62"/>
                      <a:gd name="T7" fmla="*/ 2147483647 h 78"/>
                      <a:gd name="T8" fmla="*/ 2147483647 w 62"/>
                      <a:gd name="T9" fmla="*/ 2147483647 h 78"/>
                      <a:gd name="T10" fmla="*/ 2147483647 w 62"/>
                      <a:gd name="T11" fmla="*/ 2147483647 h 78"/>
                      <a:gd name="T12" fmla="*/ 2147483647 w 62"/>
                      <a:gd name="T13" fmla="*/ 2147483647 h 78"/>
                      <a:gd name="T14" fmla="*/ 2147483647 w 62"/>
                      <a:gd name="T15" fmla="*/ 2147483647 h 78"/>
                      <a:gd name="T16" fmla="*/ 2147483647 w 62"/>
                      <a:gd name="T17" fmla="*/ 2147483647 h 78"/>
                      <a:gd name="T18" fmla="*/ 2147483647 w 62"/>
                      <a:gd name="T19" fmla="*/ 2147483647 h 78"/>
                      <a:gd name="T20" fmla="*/ 2147483647 w 62"/>
                      <a:gd name="T21" fmla="*/ 0 h 78"/>
                      <a:gd name="T22" fmla="*/ 2147483647 w 62"/>
                      <a:gd name="T23" fmla="*/ 2147483647 h 78"/>
                      <a:gd name="T24" fmla="*/ 2147483647 w 62"/>
                      <a:gd name="T25" fmla="*/ 2147483647 h 78"/>
                      <a:gd name="T26" fmla="*/ 2147483647 w 62"/>
                      <a:gd name="T27" fmla="*/ 2147483647 h 78"/>
                      <a:gd name="T28" fmla="*/ 2147483647 w 62"/>
                      <a:gd name="T29" fmla="*/ 2147483647 h 78"/>
                      <a:gd name="T30" fmla="*/ 2147483647 w 62"/>
                      <a:gd name="T31" fmla="*/ 2147483647 h 78"/>
                      <a:gd name="T32" fmla="*/ 2147483647 w 62"/>
                      <a:gd name="T33" fmla="*/ 2147483647 h 78"/>
                      <a:gd name="T34" fmla="*/ 2147483647 w 62"/>
                      <a:gd name="T35" fmla="*/ 2147483647 h 78"/>
                      <a:gd name="T36" fmla="*/ 2147483647 w 62"/>
                      <a:gd name="T37" fmla="*/ 2147483647 h 78"/>
                      <a:gd name="T38" fmla="*/ 0 w 62"/>
                      <a:gd name="T39" fmla="*/ 2147483647 h 78"/>
                      <a:gd name="T40" fmla="*/ 0 w 62"/>
                      <a:gd name="T41" fmla="*/ 2147483647 h 78"/>
                      <a:gd name="T42" fmla="*/ 0 w 62"/>
                      <a:gd name="T43" fmla="*/ 2147483647 h 78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w 62"/>
                      <a:gd name="T67" fmla="*/ 0 h 78"/>
                      <a:gd name="T68" fmla="*/ 62 w 62"/>
                      <a:gd name="T69" fmla="*/ 78 h 78"/>
                    </a:gdLst>
                    <a:ahLst/>
                    <a:cxnLst>
                      <a:cxn ang="T44">
                        <a:pos x="T0" y="T1"/>
                      </a:cxn>
                      <a:cxn ang="T45">
                        <a:pos x="T2" y="T3"/>
                      </a:cxn>
                      <a:cxn ang="T46">
                        <a:pos x="T4" y="T5"/>
                      </a:cxn>
                      <a:cxn ang="T47">
                        <a:pos x="T6" y="T7"/>
                      </a:cxn>
                      <a:cxn ang="T48">
                        <a:pos x="T8" y="T9"/>
                      </a:cxn>
                      <a:cxn ang="T49">
                        <a:pos x="T10" y="T11"/>
                      </a:cxn>
                      <a:cxn ang="T50">
                        <a:pos x="T12" y="T13"/>
                      </a:cxn>
                      <a:cxn ang="T51">
                        <a:pos x="T14" y="T15"/>
                      </a:cxn>
                      <a:cxn ang="T52">
                        <a:pos x="T16" y="T17"/>
                      </a:cxn>
                      <a:cxn ang="T53">
                        <a:pos x="T18" y="T19"/>
                      </a:cxn>
                      <a:cxn ang="T54">
                        <a:pos x="T20" y="T21"/>
                      </a:cxn>
                      <a:cxn ang="T55">
                        <a:pos x="T22" y="T23"/>
                      </a:cxn>
                      <a:cxn ang="T56">
                        <a:pos x="T24" y="T25"/>
                      </a:cxn>
                      <a:cxn ang="T57">
                        <a:pos x="T26" y="T27"/>
                      </a:cxn>
                      <a:cxn ang="T58">
                        <a:pos x="T28" y="T29"/>
                      </a:cxn>
                      <a:cxn ang="T59">
                        <a:pos x="T30" y="T31"/>
                      </a:cxn>
                      <a:cxn ang="T60">
                        <a:pos x="T32" y="T33"/>
                      </a:cxn>
                      <a:cxn ang="T61">
                        <a:pos x="T34" y="T35"/>
                      </a:cxn>
                      <a:cxn ang="T62">
                        <a:pos x="T36" y="T37"/>
                      </a:cxn>
                      <a:cxn ang="T63">
                        <a:pos x="T38" y="T39"/>
                      </a:cxn>
                      <a:cxn ang="T64">
                        <a:pos x="T40" y="T41"/>
                      </a:cxn>
                      <a:cxn ang="T65">
                        <a:pos x="T42" y="T43"/>
                      </a:cxn>
                    </a:cxnLst>
                    <a:rect l="T66" t="T67" r="T68" b="T69"/>
                    <a:pathLst>
                      <a:path w="62" h="78">
                        <a:moveTo>
                          <a:pt x="0" y="76"/>
                        </a:moveTo>
                        <a:lnTo>
                          <a:pt x="16" y="78"/>
                        </a:lnTo>
                        <a:lnTo>
                          <a:pt x="20" y="74"/>
                        </a:lnTo>
                        <a:lnTo>
                          <a:pt x="24" y="68"/>
                        </a:lnTo>
                        <a:lnTo>
                          <a:pt x="30" y="64"/>
                        </a:lnTo>
                        <a:lnTo>
                          <a:pt x="34" y="64"/>
                        </a:lnTo>
                        <a:lnTo>
                          <a:pt x="38" y="58"/>
                        </a:lnTo>
                        <a:lnTo>
                          <a:pt x="44" y="58"/>
                        </a:lnTo>
                        <a:lnTo>
                          <a:pt x="32" y="32"/>
                        </a:lnTo>
                        <a:lnTo>
                          <a:pt x="62" y="22"/>
                        </a:lnTo>
                        <a:lnTo>
                          <a:pt x="54" y="0"/>
                        </a:lnTo>
                        <a:lnTo>
                          <a:pt x="24" y="16"/>
                        </a:lnTo>
                        <a:lnTo>
                          <a:pt x="22" y="16"/>
                        </a:lnTo>
                        <a:lnTo>
                          <a:pt x="18" y="16"/>
                        </a:lnTo>
                        <a:lnTo>
                          <a:pt x="14" y="12"/>
                        </a:lnTo>
                        <a:lnTo>
                          <a:pt x="4" y="10"/>
                        </a:lnTo>
                        <a:lnTo>
                          <a:pt x="4" y="12"/>
                        </a:lnTo>
                        <a:lnTo>
                          <a:pt x="4" y="32"/>
                        </a:lnTo>
                        <a:lnTo>
                          <a:pt x="6" y="32"/>
                        </a:lnTo>
                        <a:lnTo>
                          <a:pt x="0" y="68"/>
                        </a:lnTo>
                        <a:lnTo>
                          <a:pt x="0" y="72"/>
                        </a:lnTo>
                        <a:lnTo>
                          <a:pt x="0" y="7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11" name="îṩľïḍê"/>
                  <p:cNvSpPr/>
                  <p:nvPr/>
                </p:nvSpPr>
                <p:spPr bwMode="auto">
                  <a:xfrm>
                    <a:off x="5274729" y="2801468"/>
                    <a:ext cx="30299" cy="50438"/>
                  </a:xfrm>
                  <a:custGeom>
                    <a:avLst/>
                    <a:gdLst>
                      <a:gd name="T0" fmla="*/ 0 w 18"/>
                      <a:gd name="T1" fmla="*/ 2147483647 h 30"/>
                      <a:gd name="T2" fmla="*/ 2147483647 w 18"/>
                      <a:gd name="T3" fmla="*/ 0 h 30"/>
                      <a:gd name="T4" fmla="*/ 2147483647 w 18"/>
                      <a:gd name="T5" fmla="*/ 2147483647 h 30"/>
                      <a:gd name="T6" fmla="*/ 2147483647 w 18"/>
                      <a:gd name="T7" fmla="*/ 2147483647 h 30"/>
                      <a:gd name="T8" fmla="*/ 2147483647 w 18"/>
                      <a:gd name="T9" fmla="*/ 2147483647 h 30"/>
                      <a:gd name="T10" fmla="*/ 2147483647 w 18"/>
                      <a:gd name="T11" fmla="*/ 2147483647 h 30"/>
                      <a:gd name="T12" fmla="*/ 2147483647 w 18"/>
                      <a:gd name="T13" fmla="*/ 2147483647 h 30"/>
                      <a:gd name="T14" fmla="*/ 2147483647 w 18"/>
                      <a:gd name="T15" fmla="*/ 2147483647 h 30"/>
                      <a:gd name="T16" fmla="*/ 2147483647 w 18"/>
                      <a:gd name="T17" fmla="*/ 2147483647 h 30"/>
                      <a:gd name="T18" fmla="*/ 2147483647 w 18"/>
                      <a:gd name="T19" fmla="*/ 2147483647 h 30"/>
                      <a:gd name="T20" fmla="*/ 0 w 18"/>
                      <a:gd name="T21" fmla="*/ 2147483647 h 30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w 18"/>
                      <a:gd name="T34" fmla="*/ 0 h 30"/>
                      <a:gd name="T35" fmla="*/ 18 w 18"/>
                      <a:gd name="T36" fmla="*/ 30 h 30"/>
                    </a:gdLst>
                    <a:ahLst/>
                    <a:cxnLst>
                      <a:cxn ang="T22">
                        <a:pos x="T0" y="T1"/>
                      </a:cxn>
                      <a:cxn ang="T23">
                        <a:pos x="T2" y="T3"/>
                      </a:cxn>
                      <a:cxn ang="T24">
                        <a:pos x="T4" y="T5"/>
                      </a:cxn>
                      <a:cxn ang="T25">
                        <a:pos x="T6" y="T7"/>
                      </a:cxn>
                      <a:cxn ang="T26">
                        <a:pos x="T8" y="T9"/>
                      </a:cxn>
                      <a:cxn ang="T27">
                        <a:pos x="T10" y="T11"/>
                      </a:cxn>
                      <a:cxn ang="T28">
                        <a:pos x="T12" y="T13"/>
                      </a:cxn>
                      <a:cxn ang="T29">
                        <a:pos x="T14" y="T15"/>
                      </a:cxn>
                      <a:cxn ang="T30">
                        <a:pos x="T16" y="T17"/>
                      </a:cxn>
                      <a:cxn ang="T31">
                        <a:pos x="T18" y="T19"/>
                      </a:cxn>
                      <a:cxn ang="T32">
                        <a:pos x="T20" y="T21"/>
                      </a:cxn>
                    </a:cxnLst>
                    <a:rect l="T33" t="T34" r="T35" b="T36"/>
                    <a:pathLst>
                      <a:path w="18" h="30">
                        <a:moveTo>
                          <a:pt x="0" y="30"/>
                        </a:moveTo>
                        <a:lnTo>
                          <a:pt x="8" y="0"/>
                        </a:lnTo>
                        <a:lnTo>
                          <a:pt x="18" y="4"/>
                        </a:lnTo>
                        <a:lnTo>
                          <a:pt x="16" y="12"/>
                        </a:lnTo>
                        <a:lnTo>
                          <a:pt x="12" y="14"/>
                        </a:lnTo>
                        <a:lnTo>
                          <a:pt x="8" y="14"/>
                        </a:lnTo>
                        <a:lnTo>
                          <a:pt x="10" y="18"/>
                        </a:lnTo>
                        <a:lnTo>
                          <a:pt x="12" y="20"/>
                        </a:lnTo>
                        <a:lnTo>
                          <a:pt x="10" y="26"/>
                        </a:lnTo>
                        <a:lnTo>
                          <a:pt x="6" y="30"/>
                        </a:lnTo>
                        <a:lnTo>
                          <a:pt x="0" y="3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12" name="ïṩḻïḓè"/>
                  <p:cNvSpPr/>
                  <p:nvPr/>
                </p:nvSpPr>
                <p:spPr bwMode="auto">
                  <a:xfrm>
                    <a:off x="5271974" y="2865917"/>
                    <a:ext cx="16526" cy="33626"/>
                  </a:xfrm>
                  <a:custGeom>
                    <a:avLst/>
                    <a:gdLst>
                      <a:gd name="T0" fmla="*/ 2147483647 w 10"/>
                      <a:gd name="T1" fmla="*/ 2147483647 h 20"/>
                      <a:gd name="T2" fmla="*/ 2147483647 w 10"/>
                      <a:gd name="T3" fmla="*/ 0 h 20"/>
                      <a:gd name="T4" fmla="*/ 2147483647 w 10"/>
                      <a:gd name="T5" fmla="*/ 0 h 20"/>
                      <a:gd name="T6" fmla="*/ 0 w 10"/>
                      <a:gd name="T7" fmla="*/ 2147483647 h 20"/>
                      <a:gd name="T8" fmla="*/ 2147483647 w 10"/>
                      <a:gd name="T9" fmla="*/ 2147483647 h 20"/>
                      <a:gd name="T10" fmla="*/ 2147483647 w 10"/>
                      <a:gd name="T11" fmla="*/ 2147483647 h 20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10"/>
                      <a:gd name="T19" fmla="*/ 0 h 20"/>
                      <a:gd name="T20" fmla="*/ 10 w 10"/>
                      <a:gd name="T21" fmla="*/ 20 h 20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10" h="20">
                        <a:moveTo>
                          <a:pt x="8" y="20"/>
                        </a:moveTo>
                        <a:lnTo>
                          <a:pt x="8" y="0"/>
                        </a:lnTo>
                        <a:lnTo>
                          <a:pt x="4" y="0"/>
                        </a:lnTo>
                        <a:lnTo>
                          <a:pt x="0" y="20"/>
                        </a:lnTo>
                        <a:lnTo>
                          <a:pt x="10" y="20"/>
                        </a:lnTo>
                        <a:lnTo>
                          <a:pt x="8" y="2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13" name="îṣḷíďê"/>
                  <p:cNvSpPr/>
                  <p:nvPr/>
                </p:nvSpPr>
                <p:spPr bwMode="auto">
                  <a:xfrm>
                    <a:off x="5316046" y="1788502"/>
                    <a:ext cx="46826" cy="25219"/>
                  </a:xfrm>
                  <a:custGeom>
                    <a:avLst/>
                    <a:gdLst>
                      <a:gd name="T0" fmla="*/ 2147483647 w 26"/>
                      <a:gd name="T1" fmla="*/ 2147483647 h 16"/>
                      <a:gd name="T2" fmla="*/ 2147483647 w 26"/>
                      <a:gd name="T3" fmla="*/ 2147483647 h 16"/>
                      <a:gd name="T4" fmla="*/ 2147483647 w 26"/>
                      <a:gd name="T5" fmla="*/ 2147483647 h 16"/>
                      <a:gd name="T6" fmla="*/ 2147483647 w 26"/>
                      <a:gd name="T7" fmla="*/ 2147483647 h 16"/>
                      <a:gd name="T8" fmla="*/ 2147483647 w 26"/>
                      <a:gd name="T9" fmla="*/ 2147483647 h 16"/>
                      <a:gd name="T10" fmla="*/ 2147483647 w 26"/>
                      <a:gd name="T11" fmla="*/ 2147483647 h 16"/>
                      <a:gd name="T12" fmla="*/ 0 w 26"/>
                      <a:gd name="T13" fmla="*/ 2147483647 h 16"/>
                      <a:gd name="T14" fmla="*/ 2147483647 w 26"/>
                      <a:gd name="T15" fmla="*/ 0 h 16"/>
                      <a:gd name="T16" fmla="*/ 2147483647 w 26"/>
                      <a:gd name="T17" fmla="*/ 2147483647 h 16"/>
                      <a:gd name="T18" fmla="*/ 2147483647 w 26"/>
                      <a:gd name="T19" fmla="*/ 2147483647 h 16"/>
                      <a:gd name="T20" fmla="*/ 2147483647 w 26"/>
                      <a:gd name="T21" fmla="*/ 2147483647 h 16"/>
                      <a:gd name="T22" fmla="*/ 2147483647 w 26"/>
                      <a:gd name="T23" fmla="*/ 2147483647 h 1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26"/>
                      <a:gd name="T37" fmla="*/ 0 h 16"/>
                      <a:gd name="T38" fmla="*/ 26 w 26"/>
                      <a:gd name="T39" fmla="*/ 16 h 1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26" h="16">
                        <a:moveTo>
                          <a:pt x="26" y="10"/>
                        </a:moveTo>
                        <a:lnTo>
                          <a:pt x="20" y="14"/>
                        </a:lnTo>
                        <a:lnTo>
                          <a:pt x="14" y="16"/>
                        </a:lnTo>
                        <a:lnTo>
                          <a:pt x="8" y="16"/>
                        </a:lnTo>
                        <a:lnTo>
                          <a:pt x="4" y="12"/>
                        </a:lnTo>
                        <a:lnTo>
                          <a:pt x="2" y="8"/>
                        </a:lnTo>
                        <a:lnTo>
                          <a:pt x="0" y="2"/>
                        </a:lnTo>
                        <a:lnTo>
                          <a:pt x="8" y="0"/>
                        </a:lnTo>
                        <a:lnTo>
                          <a:pt x="12" y="2"/>
                        </a:lnTo>
                        <a:lnTo>
                          <a:pt x="16" y="2"/>
                        </a:lnTo>
                        <a:lnTo>
                          <a:pt x="20" y="4"/>
                        </a:lnTo>
                        <a:lnTo>
                          <a:pt x="26" y="1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14" name="îsľiḑê"/>
                  <p:cNvSpPr/>
                  <p:nvPr/>
                </p:nvSpPr>
                <p:spPr bwMode="auto">
                  <a:xfrm>
                    <a:off x="5351853" y="1607766"/>
                    <a:ext cx="254785" cy="155517"/>
                  </a:xfrm>
                  <a:custGeom>
                    <a:avLst/>
                    <a:gdLst>
                      <a:gd name="T0" fmla="*/ 2147483647 w 146"/>
                      <a:gd name="T1" fmla="*/ 2147483647 h 94"/>
                      <a:gd name="T2" fmla="*/ 2147483647 w 146"/>
                      <a:gd name="T3" fmla="*/ 2147483647 h 94"/>
                      <a:gd name="T4" fmla="*/ 2147483647 w 146"/>
                      <a:gd name="T5" fmla="*/ 2147483647 h 94"/>
                      <a:gd name="T6" fmla="*/ 2147483647 w 146"/>
                      <a:gd name="T7" fmla="*/ 2147483647 h 94"/>
                      <a:gd name="T8" fmla="*/ 2147483647 w 146"/>
                      <a:gd name="T9" fmla="*/ 2147483647 h 94"/>
                      <a:gd name="T10" fmla="*/ 2147483647 w 146"/>
                      <a:gd name="T11" fmla="*/ 2147483647 h 94"/>
                      <a:gd name="T12" fmla="*/ 2147483647 w 146"/>
                      <a:gd name="T13" fmla="*/ 2147483647 h 94"/>
                      <a:gd name="T14" fmla="*/ 0 w 146"/>
                      <a:gd name="T15" fmla="*/ 2147483647 h 94"/>
                      <a:gd name="T16" fmla="*/ 0 w 146"/>
                      <a:gd name="T17" fmla="*/ 2147483647 h 94"/>
                      <a:gd name="T18" fmla="*/ 2147483647 w 146"/>
                      <a:gd name="T19" fmla="*/ 2147483647 h 94"/>
                      <a:gd name="T20" fmla="*/ 2147483647 w 146"/>
                      <a:gd name="T21" fmla="*/ 2147483647 h 94"/>
                      <a:gd name="T22" fmla="*/ 2147483647 w 146"/>
                      <a:gd name="T23" fmla="*/ 2147483647 h 94"/>
                      <a:gd name="T24" fmla="*/ 2147483647 w 146"/>
                      <a:gd name="T25" fmla="*/ 2147483647 h 94"/>
                      <a:gd name="T26" fmla="*/ 2147483647 w 146"/>
                      <a:gd name="T27" fmla="*/ 2147483647 h 94"/>
                      <a:gd name="T28" fmla="*/ 2147483647 w 146"/>
                      <a:gd name="T29" fmla="*/ 2147483647 h 94"/>
                      <a:gd name="T30" fmla="*/ 2147483647 w 146"/>
                      <a:gd name="T31" fmla="*/ 2147483647 h 94"/>
                      <a:gd name="T32" fmla="*/ 2147483647 w 146"/>
                      <a:gd name="T33" fmla="*/ 2147483647 h 94"/>
                      <a:gd name="T34" fmla="*/ 2147483647 w 146"/>
                      <a:gd name="T35" fmla="*/ 2147483647 h 94"/>
                      <a:gd name="T36" fmla="*/ 2147483647 w 146"/>
                      <a:gd name="T37" fmla="*/ 2147483647 h 94"/>
                      <a:gd name="T38" fmla="*/ 2147483647 w 146"/>
                      <a:gd name="T39" fmla="*/ 2147483647 h 94"/>
                      <a:gd name="T40" fmla="*/ 2147483647 w 146"/>
                      <a:gd name="T41" fmla="*/ 2147483647 h 94"/>
                      <a:gd name="T42" fmla="*/ 2147483647 w 146"/>
                      <a:gd name="T43" fmla="*/ 2147483647 h 94"/>
                      <a:gd name="T44" fmla="*/ 2147483647 w 146"/>
                      <a:gd name="T45" fmla="*/ 2147483647 h 94"/>
                      <a:gd name="T46" fmla="*/ 2147483647 w 146"/>
                      <a:gd name="T47" fmla="*/ 0 h 94"/>
                      <a:gd name="T48" fmla="*/ 2147483647 w 146"/>
                      <a:gd name="T49" fmla="*/ 0 h 94"/>
                      <a:gd name="T50" fmla="*/ 2147483647 w 146"/>
                      <a:gd name="T51" fmla="*/ 0 h 94"/>
                      <a:gd name="T52" fmla="*/ 2147483647 w 146"/>
                      <a:gd name="T53" fmla="*/ 2147483647 h 94"/>
                      <a:gd name="T54" fmla="*/ 2147483647 w 146"/>
                      <a:gd name="T55" fmla="*/ 2147483647 h 94"/>
                      <a:gd name="T56" fmla="*/ 2147483647 w 146"/>
                      <a:gd name="T57" fmla="*/ 2147483647 h 94"/>
                      <a:gd name="T58" fmla="*/ 2147483647 w 146"/>
                      <a:gd name="T59" fmla="*/ 2147483647 h 94"/>
                      <a:gd name="T60" fmla="*/ 2147483647 w 146"/>
                      <a:gd name="T61" fmla="*/ 2147483647 h 94"/>
                      <a:gd name="T62" fmla="*/ 2147483647 w 146"/>
                      <a:gd name="T63" fmla="*/ 2147483647 h 94"/>
                      <a:gd name="T64" fmla="*/ 2147483647 w 146"/>
                      <a:gd name="T65" fmla="*/ 2147483647 h 94"/>
                      <a:gd name="T66" fmla="*/ 2147483647 w 146"/>
                      <a:gd name="T67" fmla="*/ 2147483647 h 94"/>
                      <a:gd name="T68" fmla="*/ 2147483647 w 146"/>
                      <a:gd name="T69" fmla="*/ 2147483647 h 94"/>
                      <a:gd name="T70" fmla="*/ 2147483647 w 146"/>
                      <a:gd name="T71" fmla="*/ 2147483647 h 94"/>
                      <a:gd name="T72" fmla="*/ 2147483647 w 146"/>
                      <a:gd name="T73" fmla="*/ 2147483647 h 94"/>
                      <a:gd name="T74" fmla="*/ 2147483647 w 146"/>
                      <a:gd name="T75" fmla="*/ 2147483647 h 94"/>
                      <a:gd name="T76" fmla="*/ 2147483647 w 146"/>
                      <a:gd name="T77" fmla="*/ 2147483647 h 94"/>
                      <a:gd name="T78" fmla="*/ 2147483647 w 146"/>
                      <a:gd name="T79" fmla="*/ 2147483647 h 94"/>
                      <a:gd name="T80" fmla="*/ 2147483647 w 146"/>
                      <a:gd name="T81" fmla="*/ 2147483647 h 94"/>
                      <a:gd name="T82" fmla="*/ 2147483647 w 146"/>
                      <a:gd name="T83" fmla="*/ 2147483647 h 94"/>
                      <a:gd name="T84" fmla="*/ 2147483647 w 146"/>
                      <a:gd name="T85" fmla="*/ 2147483647 h 94"/>
                      <a:gd name="T86" fmla="*/ 2147483647 w 146"/>
                      <a:gd name="T87" fmla="*/ 2147483647 h 94"/>
                      <a:gd name="T88" fmla="*/ 2147483647 w 146"/>
                      <a:gd name="T89" fmla="*/ 2147483647 h 94"/>
                      <a:gd name="T90" fmla="*/ 2147483647 w 146"/>
                      <a:gd name="T91" fmla="*/ 2147483647 h 94"/>
                      <a:gd name="T92" fmla="*/ 2147483647 w 146"/>
                      <a:gd name="T93" fmla="*/ 2147483647 h 94"/>
                      <a:gd name="T94" fmla="*/ 2147483647 w 146"/>
                      <a:gd name="T95" fmla="*/ 2147483647 h 94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w 146"/>
                      <a:gd name="T145" fmla="*/ 0 h 94"/>
                      <a:gd name="T146" fmla="*/ 146 w 146"/>
                      <a:gd name="T147" fmla="*/ 94 h 94"/>
                    </a:gdLst>
                    <a:ahLst/>
                    <a:cxnLst>
                      <a:cxn ang="T96">
                        <a:pos x="T0" y="T1"/>
                      </a:cxn>
                      <a:cxn ang="T97">
                        <a:pos x="T2" y="T3"/>
                      </a:cxn>
                      <a:cxn ang="T98">
                        <a:pos x="T4" y="T5"/>
                      </a:cxn>
                      <a:cxn ang="T99">
                        <a:pos x="T6" y="T7"/>
                      </a:cxn>
                      <a:cxn ang="T100">
                        <a:pos x="T8" y="T9"/>
                      </a:cxn>
                      <a:cxn ang="T101">
                        <a:pos x="T10" y="T11"/>
                      </a:cxn>
                      <a:cxn ang="T102">
                        <a:pos x="T12" y="T13"/>
                      </a:cxn>
                      <a:cxn ang="T103">
                        <a:pos x="T14" y="T15"/>
                      </a:cxn>
                      <a:cxn ang="T104">
                        <a:pos x="T16" y="T17"/>
                      </a:cxn>
                      <a:cxn ang="T105">
                        <a:pos x="T18" y="T19"/>
                      </a:cxn>
                      <a:cxn ang="T106">
                        <a:pos x="T20" y="T21"/>
                      </a:cxn>
                      <a:cxn ang="T107">
                        <a:pos x="T22" y="T23"/>
                      </a:cxn>
                      <a:cxn ang="T108">
                        <a:pos x="T24" y="T25"/>
                      </a:cxn>
                      <a:cxn ang="T109">
                        <a:pos x="T26" y="T27"/>
                      </a:cxn>
                      <a:cxn ang="T110">
                        <a:pos x="T28" y="T29"/>
                      </a:cxn>
                      <a:cxn ang="T111">
                        <a:pos x="T30" y="T31"/>
                      </a:cxn>
                      <a:cxn ang="T112">
                        <a:pos x="T32" y="T33"/>
                      </a:cxn>
                      <a:cxn ang="T113">
                        <a:pos x="T34" y="T35"/>
                      </a:cxn>
                      <a:cxn ang="T114">
                        <a:pos x="T36" y="T37"/>
                      </a:cxn>
                      <a:cxn ang="T115">
                        <a:pos x="T38" y="T39"/>
                      </a:cxn>
                      <a:cxn ang="T116">
                        <a:pos x="T40" y="T41"/>
                      </a:cxn>
                      <a:cxn ang="T117">
                        <a:pos x="T42" y="T43"/>
                      </a:cxn>
                      <a:cxn ang="T118">
                        <a:pos x="T44" y="T45"/>
                      </a:cxn>
                      <a:cxn ang="T119">
                        <a:pos x="T46" y="T47"/>
                      </a:cxn>
                      <a:cxn ang="T120">
                        <a:pos x="T48" y="T49"/>
                      </a:cxn>
                      <a:cxn ang="T121">
                        <a:pos x="T50" y="T51"/>
                      </a:cxn>
                      <a:cxn ang="T122">
                        <a:pos x="T52" y="T53"/>
                      </a:cxn>
                      <a:cxn ang="T123">
                        <a:pos x="T54" y="T55"/>
                      </a:cxn>
                      <a:cxn ang="T124">
                        <a:pos x="T56" y="T57"/>
                      </a:cxn>
                      <a:cxn ang="T125">
                        <a:pos x="T58" y="T59"/>
                      </a:cxn>
                      <a:cxn ang="T126">
                        <a:pos x="T60" y="T61"/>
                      </a:cxn>
                      <a:cxn ang="T127">
                        <a:pos x="T62" y="T63"/>
                      </a:cxn>
                      <a:cxn ang="T128">
                        <a:pos x="T64" y="T65"/>
                      </a:cxn>
                      <a:cxn ang="T129">
                        <a:pos x="T66" y="T67"/>
                      </a:cxn>
                      <a:cxn ang="T130">
                        <a:pos x="T68" y="T69"/>
                      </a:cxn>
                      <a:cxn ang="T131">
                        <a:pos x="T70" y="T71"/>
                      </a:cxn>
                      <a:cxn ang="T132">
                        <a:pos x="T72" y="T73"/>
                      </a:cxn>
                      <a:cxn ang="T133">
                        <a:pos x="T74" y="T75"/>
                      </a:cxn>
                      <a:cxn ang="T134">
                        <a:pos x="T76" y="T77"/>
                      </a:cxn>
                      <a:cxn ang="T135">
                        <a:pos x="T78" y="T79"/>
                      </a:cxn>
                      <a:cxn ang="T136">
                        <a:pos x="T80" y="T81"/>
                      </a:cxn>
                      <a:cxn ang="T137">
                        <a:pos x="T82" y="T83"/>
                      </a:cxn>
                      <a:cxn ang="T138">
                        <a:pos x="T84" y="T85"/>
                      </a:cxn>
                      <a:cxn ang="T139">
                        <a:pos x="T86" y="T87"/>
                      </a:cxn>
                      <a:cxn ang="T140">
                        <a:pos x="T88" y="T89"/>
                      </a:cxn>
                      <a:cxn ang="T141">
                        <a:pos x="T90" y="T91"/>
                      </a:cxn>
                      <a:cxn ang="T142">
                        <a:pos x="T92" y="T93"/>
                      </a:cxn>
                      <a:cxn ang="T143">
                        <a:pos x="T94" y="T95"/>
                      </a:cxn>
                    </a:cxnLst>
                    <a:rect l="T144" t="T145" r="T146" b="T147"/>
                    <a:pathLst>
                      <a:path w="146" h="94">
                        <a:moveTo>
                          <a:pt x="38" y="94"/>
                        </a:moveTo>
                        <a:lnTo>
                          <a:pt x="34" y="92"/>
                        </a:lnTo>
                        <a:lnTo>
                          <a:pt x="30" y="86"/>
                        </a:lnTo>
                        <a:lnTo>
                          <a:pt x="24" y="76"/>
                        </a:lnTo>
                        <a:lnTo>
                          <a:pt x="16" y="76"/>
                        </a:lnTo>
                        <a:lnTo>
                          <a:pt x="8" y="76"/>
                        </a:lnTo>
                        <a:lnTo>
                          <a:pt x="4" y="74"/>
                        </a:lnTo>
                        <a:lnTo>
                          <a:pt x="0" y="72"/>
                        </a:lnTo>
                        <a:lnTo>
                          <a:pt x="0" y="70"/>
                        </a:lnTo>
                        <a:lnTo>
                          <a:pt x="4" y="68"/>
                        </a:lnTo>
                        <a:lnTo>
                          <a:pt x="6" y="66"/>
                        </a:lnTo>
                        <a:lnTo>
                          <a:pt x="10" y="60"/>
                        </a:lnTo>
                        <a:lnTo>
                          <a:pt x="12" y="54"/>
                        </a:lnTo>
                        <a:lnTo>
                          <a:pt x="16" y="54"/>
                        </a:lnTo>
                        <a:lnTo>
                          <a:pt x="22" y="52"/>
                        </a:lnTo>
                        <a:lnTo>
                          <a:pt x="24" y="42"/>
                        </a:lnTo>
                        <a:lnTo>
                          <a:pt x="26" y="34"/>
                        </a:lnTo>
                        <a:lnTo>
                          <a:pt x="30" y="28"/>
                        </a:lnTo>
                        <a:lnTo>
                          <a:pt x="36" y="22"/>
                        </a:lnTo>
                        <a:lnTo>
                          <a:pt x="52" y="16"/>
                        </a:lnTo>
                        <a:lnTo>
                          <a:pt x="68" y="10"/>
                        </a:lnTo>
                        <a:lnTo>
                          <a:pt x="100" y="10"/>
                        </a:lnTo>
                        <a:lnTo>
                          <a:pt x="114" y="2"/>
                        </a:lnTo>
                        <a:lnTo>
                          <a:pt x="122" y="0"/>
                        </a:lnTo>
                        <a:lnTo>
                          <a:pt x="132" y="0"/>
                        </a:lnTo>
                        <a:lnTo>
                          <a:pt x="140" y="0"/>
                        </a:lnTo>
                        <a:lnTo>
                          <a:pt x="146" y="2"/>
                        </a:lnTo>
                        <a:lnTo>
                          <a:pt x="146" y="6"/>
                        </a:lnTo>
                        <a:lnTo>
                          <a:pt x="144" y="10"/>
                        </a:lnTo>
                        <a:lnTo>
                          <a:pt x="138" y="12"/>
                        </a:lnTo>
                        <a:lnTo>
                          <a:pt x="124" y="16"/>
                        </a:lnTo>
                        <a:lnTo>
                          <a:pt x="86" y="26"/>
                        </a:lnTo>
                        <a:lnTo>
                          <a:pt x="70" y="32"/>
                        </a:lnTo>
                        <a:lnTo>
                          <a:pt x="56" y="40"/>
                        </a:lnTo>
                        <a:lnTo>
                          <a:pt x="52" y="44"/>
                        </a:lnTo>
                        <a:lnTo>
                          <a:pt x="46" y="50"/>
                        </a:lnTo>
                        <a:lnTo>
                          <a:pt x="42" y="56"/>
                        </a:lnTo>
                        <a:lnTo>
                          <a:pt x="40" y="62"/>
                        </a:lnTo>
                        <a:lnTo>
                          <a:pt x="42" y="70"/>
                        </a:lnTo>
                        <a:lnTo>
                          <a:pt x="46" y="74"/>
                        </a:lnTo>
                        <a:lnTo>
                          <a:pt x="50" y="78"/>
                        </a:lnTo>
                        <a:lnTo>
                          <a:pt x="56" y="80"/>
                        </a:lnTo>
                        <a:lnTo>
                          <a:pt x="68" y="86"/>
                        </a:lnTo>
                        <a:lnTo>
                          <a:pt x="74" y="88"/>
                        </a:lnTo>
                        <a:lnTo>
                          <a:pt x="78" y="92"/>
                        </a:lnTo>
                        <a:lnTo>
                          <a:pt x="68" y="92"/>
                        </a:lnTo>
                        <a:lnTo>
                          <a:pt x="58" y="92"/>
                        </a:lnTo>
                        <a:lnTo>
                          <a:pt x="38" y="9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15" name="iṥḷïḋe"/>
                  <p:cNvSpPr/>
                  <p:nvPr/>
                </p:nvSpPr>
                <p:spPr bwMode="auto">
                  <a:xfrm>
                    <a:off x="5931661" y="1520900"/>
                    <a:ext cx="184547" cy="49037"/>
                  </a:xfrm>
                  <a:custGeom>
                    <a:avLst/>
                    <a:gdLst>
                      <a:gd name="T0" fmla="*/ 2147483647 w 106"/>
                      <a:gd name="T1" fmla="*/ 2147483647 h 30"/>
                      <a:gd name="T2" fmla="*/ 2147483647 w 106"/>
                      <a:gd name="T3" fmla="*/ 2147483647 h 30"/>
                      <a:gd name="T4" fmla="*/ 2147483647 w 106"/>
                      <a:gd name="T5" fmla="*/ 2147483647 h 30"/>
                      <a:gd name="T6" fmla="*/ 2147483647 w 106"/>
                      <a:gd name="T7" fmla="*/ 2147483647 h 30"/>
                      <a:gd name="T8" fmla="*/ 2147483647 w 106"/>
                      <a:gd name="T9" fmla="*/ 2147483647 h 30"/>
                      <a:gd name="T10" fmla="*/ 2147483647 w 106"/>
                      <a:gd name="T11" fmla="*/ 2147483647 h 30"/>
                      <a:gd name="T12" fmla="*/ 2147483647 w 106"/>
                      <a:gd name="T13" fmla="*/ 2147483647 h 30"/>
                      <a:gd name="T14" fmla="*/ 2147483647 w 106"/>
                      <a:gd name="T15" fmla="*/ 2147483647 h 30"/>
                      <a:gd name="T16" fmla="*/ 2147483647 w 106"/>
                      <a:gd name="T17" fmla="*/ 2147483647 h 30"/>
                      <a:gd name="T18" fmla="*/ 2147483647 w 106"/>
                      <a:gd name="T19" fmla="*/ 2147483647 h 30"/>
                      <a:gd name="T20" fmla="*/ 2147483647 w 106"/>
                      <a:gd name="T21" fmla="*/ 2147483647 h 30"/>
                      <a:gd name="T22" fmla="*/ 2147483647 w 106"/>
                      <a:gd name="T23" fmla="*/ 2147483647 h 30"/>
                      <a:gd name="T24" fmla="*/ 2147483647 w 106"/>
                      <a:gd name="T25" fmla="*/ 2147483647 h 30"/>
                      <a:gd name="T26" fmla="*/ 2147483647 w 106"/>
                      <a:gd name="T27" fmla="*/ 2147483647 h 30"/>
                      <a:gd name="T28" fmla="*/ 2147483647 w 106"/>
                      <a:gd name="T29" fmla="*/ 2147483647 h 30"/>
                      <a:gd name="T30" fmla="*/ 2147483647 w 106"/>
                      <a:gd name="T31" fmla="*/ 2147483647 h 30"/>
                      <a:gd name="T32" fmla="*/ 0 w 106"/>
                      <a:gd name="T33" fmla="*/ 2147483647 h 30"/>
                      <a:gd name="T34" fmla="*/ 2147483647 w 106"/>
                      <a:gd name="T35" fmla="*/ 2147483647 h 30"/>
                      <a:gd name="T36" fmla="*/ 2147483647 w 106"/>
                      <a:gd name="T37" fmla="*/ 2147483647 h 30"/>
                      <a:gd name="T38" fmla="*/ 2147483647 w 106"/>
                      <a:gd name="T39" fmla="*/ 0 h 30"/>
                      <a:gd name="T40" fmla="*/ 2147483647 w 106"/>
                      <a:gd name="T41" fmla="*/ 0 h 30"/>
                      <a:gd name="T42" fmla="*/ 2147483647 w 106"/>
                      <a:gd name="T43" fmla="*/ 0 h 30"/>
                      <a:gd name="T44" fmla="*/ 2147483647 w 106"/>
                      <a:gd name="T45" fmla="*/ 2147483647 h 30"/>
                      <a:gd name="T46" fmla="*/ 2147483647 w 106"/>
                      <a:gd name="T47" fmla="*/ 2147483647 h 30"/>
                      <a:gd name="T48" fmla="*/ 2147483647 w 106"/>
                      <a:gd name="T49" fmla="*/ 2147483647 h 30"/>
                      <a:gd name="T50" fmla="*/ 2147483647 w 106"/>
                      <a:gd name="T51" fmla="*/ 2147483647 h 30"/>
                      <a:gd name="T52" fmla="*/ 2147483647 w 106"/>
                      <a:gd name="T53" fmla="*/ 2147483647 h 30"/>
                      <a:gd name="T54" fmla="*/ 2147483647 w 106"/>
                      <a:gd name="T55" fmla="*/ 2147483647 h 30"/>
                      <a:gd name="T56" fmla="*/ 2147483647 w 106"/>
                      <a:gd name="T57" fmla="*/ 2147483647 h 30"/>
                      <a:gd name="T58" fmla="*/ 2147483647 w 106"/>
                      <a:gd name="T59" fmla="*/ 2147483647 h 30"/>
                      <a:gd name="T60" fmla="*/ 2147483647 w 106"/>
                      <a:gd name="T61" fmla="*/ 2147483647 h 30"/>
                      <a:gd name="T62" fmla="*/ 2147483647 w 106"/>
                      <a:gd name="T63" fmla="*/ 2147483647 h 30"/>
                      <a:gd name="T64" fmla="*/ 2147483647 w 106"/>
                      <a:gd name="T65" fmla="*/ 2147483647 h 30"/>
                      <a:gd name="T66" fmla="*/ 2147483647 w 106"/>
                      <a:gd name="T67" fmla="*/ 2147483647 h 30"/>
                      <a:gd name="T68" fmla="*/ 2147483647 w 106"/>
                      <a:gd name="T69" fmla="*/ 2147483647 h 30"/>
                      <a:gd name="T70" fmla="*/ 2147483647 w 106"/>
                      <a:gd name="T71" fmla="*/ 2147483647 h 30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w 106"/>
                      <a:gd name="T109" fmla="*/ 0 h 30"/>
                      <a:gd name="T110" fmla="*/ 106 w 106"/>
                      <a:gd name="T111" fmla="*/ 30 h 30"/>
                    </a:gdLst>
                    <a:ahLst/>
                    <a:cxnLst>
                      <a:cxn ang="T72">
                        <a:pos x="T0" y="T1"/>
                      </a:cxn>
                      <a:cxn ang="T73">
                        <a:pos x="T2" y="T3"/>
                      </a:cxn>
                      <a:cxn ang="T74">
                        <a:pos x="T4" y="T5"/>
                      </a:cxn>
                      <a:cxn ang="T75">
                        <a:pos x="T6" y="T7"/>
                      </a:cxn>
                      <a:cxn ang="T76">
                        <a:pos x="T8" y="T9"/>
                      </a:cxn>
                      <a:cxn ang="T77">
                        <a:pos x="T10" y="T11"/>
                      </a:cxn>
                      <a:cxn ang="T78">
                        <a:pos x="T12" y="T13"/>
                      </a:cxn>
                      <a:cxn ang="T79">
                        <a:pos x="T14" y="T15"/>
                      </a:cxn>
                      <a:cxn ang="T80">
                        <a:pos x="T16" y="T17"/>
                      </a:cxn>
                      <a:cxn ang="T81">
                        <a:pos x="T18" y="T19"/>
                      </a:cxn>
                      <a:cxn ang="T82">
                        <a:pos x="T20" y="T21"/>
                      </a:cxn>
                      <a:cxn ang="T83">
                        <a:pos x="T22" y="T23"/>
                      </a:cxn>
                      <a:cxn ang="T84">
                        <a:pos x="T24" y="T25"/>
                      </a:cxn>
                      <a:cxn ang="T85">
                        <a:pos x="T26" y="T27"/>
                      </a:cxn>
                      <a:cxn ang="T86">
                        <a:pos x="T28" y="T29"/>
                      </a:cxn>
                      <a:cxn ang="T87">
                        <a:pos x="T30" y="T31"/>
                      </a:cxn>
                      <a:cxn ang="T88">
                        <a:pos x="T32" y="T33"/>
                      </a:cxn>
                      <a:cxn ang="T89">
                        <a:pos x="T34" y="T35"/>
                      </a:cxn>
                      <a:cxn ang="T90">
                        <a:pos x="T36" y="T37"/>
                      </a:cxn>
                      <a:cxn ang="T91">
                        <a:pos x="T38" y="T39"/>
                      </a:cxn>
                      <a:cxn ang="T92">
                        <a:pos x="T40" y="T41"/>
                      </a:cxn>
                      <a:cxn ang="T93">
                        <a:pos x="T42" y="T43"/>
                      </a:cxn>
                      <a:cxn ang="T94">
                        <a:pos x="T44" y="T45"/>
                      </a:cxn>
                      <a:cxn ang="T95">
                        <a:pos x="T46" y="T47"/>
                      </a:cxn>
                      <a:cxn ang="T96">
                        <a:pos x="T48" y="T49"/>
                      </a:cxn>
                      <a:cxn ang="T97">
                        <a:pos x="T50" y="T51"/>
                      </a:cxn>
                      <a:cxn ang="T98">
                        <a:pos x="T52" y="T53"/>
                      </a:cxn>
                      <a:cxn ang="T99">
                        <a:pos x="T54" y="T55"/>
                      </a:cxn>
                      <a:cxn ang="T100">
                        <a:pos x="T56" y="T57"/>
                      </a:cxn>
                      <a:cxn ang="T101">
                        <a:pos x="T58" y="T59"/>
                      </a:cxn>
                      <a:cxn ang="T102">
                        <a:pos x="T60" y="T61"/>
                      </a:cxn>
                      <a:cxn ang="T103">
                        <a:pos x="T62" y="T63"/>
                      </a:cxn>
                      <a:cxn ang="T104">
                        <a:pos x="T64" y="T65"/>
                      </a:cxn>
                      <a:cxn ang="T105">
                        <a:pos x="T66" y="T67"/>
                      </a:cxn>
                      <a:cxn ang="T106">
                        <a:pos x="T68" y="T69"/>
                      </a:cxn>
                      <a:cxn ang="T107">
                        <a:pos x="T70" y="T71"/>
                      </a:cxn>
                    </a:cxnLst>
                    <a:rect l="T108" t="T109" r="T110" b="T111"/>
                    <a:pathLst>
                      <a:path w="106" h="30">
                        <a:moveTo>
                          <a:pt x="106" y="26"/>
                        </a:moveTo>
                        <a:lnTo>
                          <a:pt x="98" y="28"/>
                        </a:lnTo>
                        <a:lnTo>
                          <a:pt x="92" y="28"/>
                        </a:lnTo>
                        <a:lnTo>
                          <a:pt x="82" y="26"/>
                        </a:lnTo>
                        <a:lnTo>
                          <a:pt x="80" y="28"/>
                        </a:lnTo>
                        <a:lnTo>
                          <a:pt x="78" y="30"/>
                        </a:lnTo>
                        <a:lnTo>
                          <a:pt x="64" y="28"/>
                        </a:lnTo>
                        <a:lnTo>
                          <a:pt x="50" y="24"/>
                        </a:lnTo>
                        <a:lnTo>
                          <a:pt x="44" y="22"/>
                        </a:lnTo>
                        <a:lnTo>
                          <a:pt x="38" y="18"/>
                        </a:lnTo>
                        <a:lnTo>
                          <a:pt x="36" y="14"/>
                        </a:lnTo>
                        <a:lnTo>
                          <a:pt x="36" y="10"/>
                        </a:lnTo>
                        <a:lnTo>
                          <a:pt x="20" y="10"/>
                        </a:lnTo>
                        <a:lnTo>
                          <a:pt x="10" y="10"/>
                        </a:lnTo>
                        <a:lnTo>
                          <a:pt x="4" y="8"/>
                        </a:lnTo>
                        <a:lnTo>
                          <a:pt x="2" y="6"/>
                        </a:lnTo>
                        <a:lnTo>
                          <a:pt x="0" y="4"/>
                        </a:lnTo>
                        <a:lnTo>
                          <a:pt x="2" y="2"/>
                        </a:lnTo>
                        <a:lnTo>
                          <a:pt x="4" y="2"/>
                        </a:lnTo>
                        <a:lnTo>
                          <a:pt x="12" y="0"/>
                        </a:lnTo>
                        <a:lnTo>
                          <a:pt x="24" y="0"/>
                        </a:lnTo>
                        <a:lnTo>
                          <a:pt x="34" y="0"/>
                        </a:lnTo>
                        <a:lnTo>
                          <a:pt x="44" y="2"/>
                        </a:lnTo>
                        <a:lnTo>
                          <a:pt x="52" y="4"/>
                        </a:lnTo>
                        <a:lnTo>
                          <a:pt x="54" y="8"/>
                        </a:lnTo>
                        <a:lnTo>
                          <a:pt x="54" y="10"/>
                        </a:lnTo>
                        <a:lnTo>
                          <a:pt x="48" y="10"/>
                        </a:lnTo>
                        <a:lnTo>
                          <a:pt x="60" y="12"/>
                        </a:lnTo>
                        <a:lnTo>
                          <a:pt x="66" y="14"/>
                        </a:lnTo>
                        <a:lnTo>
                          <a:pt x="70" y="14"/>
                        </a:lnTo>
                        <a:lnTo>
                          <a:pt x="74" y="14"/>
                        </a:lnTo>
                        <a:lnTo>
                          <a:pt x="78" y="12"/>
                        </a:lnTo>
                        <a:lnTo>
                          <a:pt x="86" y="14"/>
                        </a:lnTo>
                        <a:lnTo>
                          <a:pt x="92" y="16"/>
                        </a:lnTo>
                        <a:lnTo>
                          <a:pt x="102" y="26"/>
                        </a:lnTo>
                        <a:lnTo>
                          <a:pt x="106" y="2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16" name="iṩľiḍê"/>
                  <p:cNvSpPr/>
                  <p:nvPr/>
                </p:nvSpPr>
                <p:spPr bwMode="auto">
                  <a:xfrm>
                    <a:off x="6132734" y="1554526"/>
                    <a:ext cx="92273" cy="36427"/>
                  </a:xfrm>
                  <a:custGeom>
                    <a:avLst/>
                    <a:gdLst>
                      <a:gd name="T0" fmla="*/ 2147483647 w 52"/>
                      <a:gd name="T1" fmla="*/ 2147483647 h 22"/>
                      <a:gd name="T2" fmla="*/ 2147483647 w 52"/>
                      <a:gd name="T3" fmla="*/ 2147483647 h 22"/>
                      <a:gd name="T4" fmla="*/ 2147483647 w 52"/>
                      <a:gd name="T5" fmla="*/ 2147483647 h 22"/>
                      <a:gd name="T6" fmla="*/ 0 w 52"/>
                      <a:gd name="T7" fmla="*/ 2147483647 h 22"/>
                      <a:gd name="T8" fmla="*/ 0 w 52"/>
                      <a:gd name="T9" fmla="*/ 2147483647 h 22"/>
                      <a:gd name="T10" fmla="*/ 2147483647 w 52"/>
                      <a:gd name="T11" fmla="*/ 2147483647 h 22"/>
                      <a:gd name="T12" fmla="*/ 2147483647 w 52"/>
                      <a:gd name="T13" fmla="*/ 0 h 22"/>
                      <a:gd name="T14" fmla="*/ 2147483647 w 52"/>
                      <a:gd name="T15" fmla="*/ 0 h 22"/>
                      <a:gd name="T16" fmla="*/ 2147483647 w 52"/>
                      <a:gd name="T17" fmla="*/ 2147483647 h 22"/>
                      <a:gd name="T18" fmla="*/ 2147483647 w 52"/>
                      <a:gd name="T19" fmla="*/ 2147483647 h 22"/>
                      <a:gd name="T20" fmla="*/ 2147483647 w 52"/>
                      <a:gd name="T21" fmla="*/ 2147483647 h 22"/>
                      <a:gd name="T22" fmla="*/ 2147483647 w 52"/>
                      <a:gd name="T23" fmla="*/ 2147483647 h 22"/>
                      <a:gd name="T24" fmla="*/ 2147483647 w 52"/>
                      <a:gd name="T25" fmla="*/ 2147483647 h 22"/>
                      <a:gd name="T26" fmla="*/ 2147483647 w 52"/>
                      <a:gd name="T27" fmla="*/ 2147483647 h 22"/>
                      <a:gd name="T28" fmla="*/ 2147483647 w 52"/>
                      <a:gd name="T29" fmla="*/ 2147483647 h 22"/>
                      <a:gd name="T30" fmla="*/ 2147483647 w 52"/>
                      <a:gd name="T31" fmla="*/ 2147483647 h 22"/>
                      <a:gd name="T32" fmla="*/ 2147483647 w 52"/>
                      <a:gd name="T33" fmla="*/ 2147483647 h 22"/>
                      <a:gd name="T34" fmla="*/ 2147483647 w 52"/>
                      <a:gd name="T35" fmla="*/ 2147483647 h 22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w 52"/>
                      <a:gd name="T55" fmla="*/ 0 h 22"/>
                      <a:gd name="T56" fmla="*/ 52 w 52"/>
                      <a:gd name="T57" fmla="*/ 22 h 22"/>
                    </a:gdLst>
                    <a:ahLst/>
                    <a:cxnLst>
                      <a:cxn ang="T36">
                        <a:pos x="T0" y="T1"/>
                      </a:cxn>
                      <a:cxn ang="T37">
                        <a:pos x="T2" y="T3"/>
                      </a:cxn>
                      <a:cxn ang="T38">
                        <a:pos x="T4" y="T5"/>
                      </a:cxn>
                      <a:cxn ang="T39">
                        <a:pos x="T6" y="T7"/>
                      </a:cxn>
                      <a:cxn ang="T40">
                        <a:pos x="T8" y="T9"/>
                      </a:cxn>
                      <a:cxn ang="T41">
                        <a:pos x="T10" y="T11"/>
                      </a:cxn>
                      <a:cxn ang="T42">
                        <a:pos x="T12" y="T13"/>
                      </a:cxn>
                      <a:cxn ang="T43">
                        <a:pos x="T14" y="T15"/>
                      </a:cxn>
                      <a:cxn ang="T44">
                        <a:pos x="T16" y="T17"/>
                      </a:cxn>
                      <a:cxn ang="T45">
                        <a:pos x="T18" y="T19"/>
                      </a:cxn>
                      <a:cxn ang="T46">
                        <a:pos x="T20" y="T21"/>
                      </a:cxn>
                      <a:cxn ang="T47">
                        <a:pos x="T22" y="T23"/>
                      </a:cxn>
                      <a:cxn ang="T48">
                        <a:pos x="T24" y="T25"/>
                      </a:cxn>
                      <a:cxn ang="T49">
                        <a:pos x="T26" y="T27"/>
                      </a:cxn>
                      <a:cxn ang="T50">
                        <a:pos x="T28" y="T29"/>
                      </a:cxn>
                      <a:cxn ang="T51">
                        <a:pos x="T30" y="T31"/>
                      </a:cxn>
                      <a:cxn ang="T52">
                        <a:pos x="T32" y="T33"/>
                      </a:cxn>
                      <a:cxn ang="T53">
                        <a:pos x="T34" y="T35"/>
                      </a:cxn>
                    </a:cxnLst>
                    <a:rect l="T54" t="T55" r="T56" b="T57"/>
                    <a:pathLst>
                      <a:path w="52" h="22">
                        <a:moveTo>
                          <a:pt x="6" y="22"/>
                        </a:moveTo>
                        <a:lnTo>
                          <a:pt x="4" y="22"/>
                        </a:lnTo>
                        <a:lnTo>
                          <a:pt x="2" y="20"/>
                        </a:lnTo>
                        <a:lnTo>
                          <a:pt x="0" y="18"/>
                        </a:lnTo>
                        <a:lnTo>
                          <a:pt x="0" y="6"/>
                        </a:lnTo>
                        <a:lnTo>
                          <a:pt x="4" y="2"/>
                        </a:lnTo>
                        <a:lnTo>
                          <a:pt x="6" y="0"/>
                        </a:lnTo>
                        <a:lnTo>
                          <a:pt x="14" y="0"/>
                        </a:lnTo>
                        <a:lnTo>
                          <a:pt x="20" y="4"/>
                        </a:lnTo>
                        <a:lnTo>
                          <a:pt x="32" y="6"/>
                        </a:lnTo>
                        <a:lnTo>
                          <a:pt x="52" y="10"/>
                        </a:lnTo>
                        <a:lnTo>
                          <a:pt x="50" y="14"/>
                        </a:lnTo>
                        <a:lnTo>
                          <a:pt x="46" y="16"/>
                        </a:lnTo>
                        <a:lnTo>
                          <a:pt x="40" y="18"/>
                        </a:lnTo>
                        <a:lnTo>
                          <a:pt x="28" y="18"/>
                        </a:lnTo>
                        <a:lnTo>
                          <a:pt x="20" y="20"/>
                        </a:lnTo>
                        <a:lnTo>
                          <a:pt x="14" y="22"/>
                        </a:lnTo>
                        <a:lnTo>
                          <a:pt x="6" y="2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17" name="iṩliḋê"/>
                  <p:cNvSpPr/>
                  <p:nvPr/>
                </p:nvSpPr>
                <p:spPr bwMode="auto">
                  <a:xfrm>
                    <a:off x="6908108" y="1624580"/>
                    <a:ext cx="162512" cy="28021"/>
                  </a:xfrm>
                  <a:custGeom>
                    <a:avLst/>
                    <a:gdLst>
                      <a:gd name="T0" fmla="*/ 2147483647 w 92"/>
                      <a:gd name="T1" fmla="*/ 2147483647 h 18"/>
                      <a:gd name="T2" fmla="*/ 2147483647 w 92"/>
                      <a:gd name="T3" fmla="*/ 2147483647 h 18"/>
                      <a:gd name="T4" fmla="*/ 2147483647 w 92"/>
                      <a:gd name="T5" fmla="*/ 2147483647 h 18"/>
                      <a:gd name="T6" fmla="*/ 2147483647 w 92"/>
                      <a:gd name="T7" fmla="*/ 2147483647 h 18"/>
                      <a:gd name="T8" fmla="*/ 2147483647 w 92"/>
                      <a:gd name="T9" fmla="*/ 2147483647 h 18"/>
                      <a:gd name="T10" fmla="*/ 2147483647 w 92"/>
                      <a:gd name="T11" fmla="*/ 2147483647 h 18"/>
                      <a:gd name="T12" fmla="*/ 2147483647 w 92"/>
                      <a:gd name="T13" fmla="*/ 2147483647 h 18"/>
                      <a:gd name="T14" fmla="*/ 0 w 92"/>
                      <a:gd name="T15" fmla="*/ 2147483647 h 18"/>
                      <a:gd name="T16" fmla="*/ 0 w 92"/>
                      <a:gd name="T17" fmla="*/ 2147483647 h 18"/>
                      <a:gd name="T18" fmla="*/ 0 w 92"/>
                      <a:gd name="T19" fmla="*/ 2147483647 h 18"/>
                      <a:gd name="T20" fmla="*/ 2147483647 w 92"/>
                      <a:gd name="T21" fmla="*/ 2147483647 h 18"/>
                      <a:gd name="T22" fmla="*/ 2147483647 w 92"/>
                      <a:gd name="T23" fmla="*/ 0 h 18"/>
                      <a:gd name="T24" fmla="*/ 2147483647 w 92"/>
                      <a:gd name="T25" fmla="*/ 0 h 18"/>
                      <a:gd name="T26" fmla="*/ 2147483647 w 92"/>
                      <a:gd name="T27" fmla="*/ 2147483647 h 18"/>
                      <a:gd name="T28" fmla="*/ 2147483647 w 92"/>
                      <a:gd name="T29" fmla="*/ 2147483647 h 18"/>
                      <a:gd name="T30" fmla="*/ 2147483647 w 92"/>
                      <a:gd name="T31" fmla="*/ 2147483647 h 18"/>
                      <a:gd name="T32" fmla="*/ 2147483647 w 92"/>
                      <a:gd name="T33" fmla="*/ 2147483647 h 18"/>
                      <a:gd name="T34" fmla="*/ 2147483647 w 92"/>
                      <a:gd name="T35" fmla="*/ 2147483647 h 18"/>
                      <a:gd name="T36" fmla="*/ 2147483647 w 92"/>
                      <a:gd name="T37" fmla="*/ 2147483647 h 18"/>
                      <a:gd name="T38" fmla="*/ 2147483647 w 92"/>
                      <a:gd name="T39" fmla="*/ 2147483647 h 18"/>
                      <a:gd name="T40" fmla="*/ 2147483647 w 92"/>
                      <a:gd name="T41" fmla="*/ 2147483647 h 18"/>
                      <a:gd name="T42" fmla="*/ 2147483647 w 92"/>
                      <a:gd name="T43" fmla="*/ 2147483647 h 18"/>
                      <a:gd name="T44" fmla="*/ 2147483647 w 92"/>
                      <a:gd name="T45" fmla="*/ 2147483647 h 18"/>
                      <a:gd name="T46" fmla="*/ 2147483647 w 92"/>
                      <a:gd name="T47" fmla="*/ 2147483647 h 18"/>
                      <a:gd name="T48" fmla="*/ 2147483647 w 92"/>
                      <a:gd name="T49" fmla="*/ 2147483647 h 18"/>
                      <a:gd name="T50" fmla="*/ 2147483647 w 92"/>
                      <a:gd name="T51" fmla="*/ 2147483647 h 18"/>
                      <a:gd name="T52" fmla="*/ 2147483647 w 92"/>
                      <a:gd name="T53" fmla="*/ 2147483647 h 18"/>
                      <a:gd name="T54" fmla="*/ 2147483647 w 92"/>
                      <a:gd name="T55" fmla="*/ 2147483647 h 18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w 92"/>
                      <a:gd name="T85" fmla="*/ 0 h 18"/>
                      <a:gd name="T86" fmla="*/ 92 w 92"/>
                      <a:gd name="T87" fmla="*/ 18 h 18"/>
                    </a:gdLst>
                    <a:ahLst/>
                    <a:cxnLst>
                      <a:cxn ang="T56">
                        <a:pos x="T0" y="T1"/>
                      </a:cxn>
                      <a:cxn ang="T57">
                        <a:pos x="T2" y="T3"/>
                      </a:cxn>
                      <a:cxn ang="T58">
                        <a:pos x="T4" y="T5"/>
                      </a:cxn>
                      <a:cxn ang="T59">
                        <a:pos x="T6" y="T7"/>
                      </a:cxn>
                      <a:cxn ang="T60">
                        <a:pos x="T8" y="T9"/>
                      </a:cxn>
                      <a:cxn ang="T61">
                        <a:pos x="T10" y="T11"/>
                      </a:cxn>
                      <a:cxn ang="T62">
                        <a:pos x="T12" y="T13"/>
                      </a:cxn>
                      <a:cxn ang="T63">
                        <a:pos x="T14" y="T15"/>
                      </a:cxn>
                      <a:cxn ang="T64">
                        <a:pos x="T16" y="T17"/>
                      </a:cxn>
                      <a:cxn ang="T65">
                        <a:pos x="T18" y="T19"/>
                      </a:cxn>
                      <a:cxn ang="T66">
                        <a:pos x="T20" y="T21"/>
                      </a:cxn>
                      <a:cxn ang="T67">
                        <a:pos x="T22" y="T23"/>
                      </a:cxn>
                      <a:cxn ang="T68">
                        <a:pos x="T24" y="T25"/>
                      </a:cxn>
                      <a:cxn ang="T69">
                        <a:pos x="T26" y="T27"/>
                      </a:cxn>
                      <a:cxn ang="T70">
                        <a:pos x="T28" y="T29"/>
                      </a:cxn>
                      <a:cxn ang="T71">
                        <a:pos x="T30" y="T31"/>
                      </a:cxn>
                      <a:cxn ang="T72">
                        <a:pos x="T32" y="T33"/>
                      </a:cxn>
                      <a:cxn ang="T73">
                        <a:pos x="T34" y="T35"/>
                      </a:cxn>
                      <a:cxn ang="T74">
                        <a:pos x="T36" y="T37"/>
                      </a:cxn>
                      <a:cxn ang="T75">
                        <a:pos x="T38" y="T39"/>
                      </a:cxn>
                      <a:cxn ang="T76">
                        <a:pos x="T40" y="T41"/>
                      </a:cxn>
                      <a:cxn ang="T77">
                        <a:pos x="T42" y="T43"/>
                      </a:cxn>
                      <a:cxn ang="T78">
                        <a:pos x="T44" y="T45"/>
                      </a:cxn>
                      <a:cxn ang="T79">
                        <a:pos x="T46" y="T47"/>
                      </a:cxn>
                      <a:cxn ang="T80">
                        <a:pos x="T48" y="T49"/>
                      </a:cxn>
                      <a:cxn ang="T81">
                        <a:pos x="T50" y="T51"/>
                      </a:cxn>
                      <a:cxn ang="T82">
                        <a:pos x="T52" y="T53"/>
                      </a:cxn>
                      <a:cxn ang="T83">
                        <a:pos x="T54" y="T55"/>
                      </a:cxn>
                    </a:cxnLst>
                    <a:rect l="T84" t="T85" r="T86" b="T87"/>
                    <a:pathLst>
                      <a:path w="92" h="18">
                        <a:moveTo>
                          <a:pt x="72" y="12"/>
                        </a:moveTo>
                        <a:lnTo>
                          <a:pt x="72" y="18"/>
                        </a:lnTo>
                        <a:lnTo>
                          <a:pt x="38" y="18"/>
                        </a:lnTo>
                        <a:lnTo>
                          <a:pt x="28" y="18"/>
                        </a:lnTo>
                        <a:lnTo>
                          <a:pt x="14" y="18"/>
                        </a:lnTo>
                        <a:lnTo>
                          <a:pt x="10" y="16"/>
                        </a:lnTo>
                        <a:lnTo>
                          <a:pt x="4" y="12"/>
                        </a:lnTo>
                        <a:lnTo>
                          <a:pt x="0" y="10"/>
                        </a:lnTo>
                        <a:lnTo>
                          <a:pt x="0" y="6"/>
                        </a:lnTo>
                        <a:lnTo>
                          <a:pt x="0" y="4"/>
                        </a:lnTo>
                        <a:lnTo>
                          <a:pt x="4" y="2"/>
                        </a:lnTo>
                        <a:lnTo>
                          <a:pt x="10" y="0"/>
                        </a:lnTo>
                        <a:lnTo>
                          <a:pt x="14" y="0"/>
                        </a:lnTo>
                        <a:lnTo>
                          <a:pt x="20" y="4"/>
                        </a:lnTo>
                        <a:lnTo>
                          <a:pt x="26" y="6"/>
                        </a:lnTo>
                        <a:lnTo>
                          <a:pt x="32" y="6"/>
                        </a:lnTo>
                        <a:lnTo>
                          <a:pt x="36" y="6"/>
                        </a:lnTo>
                        <a:lnTo>
                          <a:pt x="36" y="4"/>
                        </a:lnTo>
                        <a:lnTo>
                          <a:pt x="38" y="2"/>
                        </a:lnTo>
                        <a:lnTo>
                          <a:pt x="40" y="2"/>
                        </a:lnTo>
                        <a:lnTo>
                          <a:pt x="54" y="2"/>
                        </a:lnTo>
                        <a:lnTo>
                          <a:pt x="68" y="4"/>
                        </a:lnTo>
                        <a:lnTo>
                          <a:pt x="84" y="6"/>
                        </a:lnTo>
                        <a:lnTo>
                          <a:pt x="90" y="8"/>
                        </a:lnTo>
                        <a:lnTo>
                          <a:pt x="92" y="12"/>
                        </a:lnTo>
                        <a:lnTo>
                          <a:pt x="82" y="16"/>
                        </a:lnTo>
                        <a:lnTo>
                          <a:pt x="76" y="16"/>
                        </a:lnTo>
                        <a:lnTo>
                          <a:pt x="72" y="1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18" name="îSļiḓé"/>
                  <p:cNvSpPr/>
                  <p:nvPr/>
                </p:nvSpPr>
                <p:spPr bwMode="auto">
                  <a:xfrm>
                    <a:off x="7095408" y="1635788"/>
                    <a:ext cx="90897" cy="25219"/>
                  </a:xfrm>
                  <a:custGeom>
                    <a:avLst/>
                    <a:gdLst>
                      <a:gd name="T0" fmla="*/ 2147483647 w 52"/>
                      <a:gd name="T1" fmla="*/ 2147483647 h 16"/>
                      <a:gd name="T2" fmla="*/ 2147483647 w 52"/>
                      <a:gd name="T3" fmla="*/ 2147483647 h 16"/>
                      <a:gd name="T4" fmla="*/ 2147483647 w 52"/>
                      <a:gd name="T5" fmla="*/ 2147483647 h 16"/>
                      <a:gd name="T6" fmla="*/ 2147483647 w 52"/>
                      <a:gd name="T7" fmla="*/ 2147483647 h 16"/>
                      <a:gd name="T8" fmla="*/ 2147483647 w 52"/>
                      <a:gd name="T9" fmla="*/ 2147483647 h 16"/>
                      <a:gd name="T10" fmla="*/ 0 w 52"/>
                      <a:gd name="T11" fmla="*/ 0 h 16"/>
                      <a:gd name="T12" fmla="*/ 2147483647 w 52"/>
                      <a:gd name="T13" fmla="*/ 0 h 16"/>
                      <a:gd name="T14" fmla="*/ 2147483647 w 52"/>
                      <a:gd name="T15" fmla="*/ 2147483647 h 16"/>
                      <a:gd name="T16" fmla="*/ 2147483647 w 52"/>
                      <a:gd name="T17" fmla="*/ 2147483647 h 16"/>
                      <a:gd name="T18" fmla="*/ 2147483647 w 52"/>
                      <a:gd name="T19" fmla="*/ 2147483647 h 16"/>
                      <a:gd name="T20" fmla="*/ 2147483647 w 52"/>
                      <a:gd name="T21" fmla="*/ 2147483647 h 16"/>
                      <a:gd name="T22" fmla="*/ 2147483647 w 52"/>
                      <a:gd name="T23" fmla="*/ 2147483647 h 16"/>
                      <a:gd name="T24" fmla="*/ 2147483647 w 52"/>
                      <a:gd name="T25" fmla="*/ 2147483647 h 16"/>
                      <a:gd name="T26" fmla="*/ 2147483647 w 52"/>
                      <a:gd name="T27" fmla="*/ 2147483647 h 1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52"/>
                      <a:gd name="T43" fmla="*/ 0 h 16"/>
                      <a:gd name="T44" fmla="*/ 52 w 52"/>
                      <a:gd name="T45" fmla="*/ 16 h 16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52" h="16">
                        <a:moveTo>
                          <a:pt x="42" y="16"/>
                        </a:moveTo>
                        <a:lnTo>
                          <a:pt x="32" y="16"/>
                        </a:lnTo>
                        <a:lnTo>
                          <a:pt x="18" y="12"/>
                        </a:lnTo>
                        <a:lnTo>
                          <a:pt x="6" y="8"/>
                        </a:lnTo>
                        <a:lnTo>
                          <a:pt x="2" y="4"/>
                        </a:lnTo>
                        <a:lnTo>
                          <a:pt x="0" y="0"/>
                        </a:lnTo>
                        <a:lnTo>
                          <a:pt x="8" y="0"/>
                        </a:lnTo>
                        <a:lnTo>
                          <a:pt x="18" y="4"/>
                        </a:lnTo>
                        <a:lnTo>
                          <a:pt x="30" y="4"/>
                        </a:lnTo>
                        <a:lnTo>
                          <a:pt x="42" y="6"/>
                        </a:lnTo>
                        <a:lnTo>
                          <a:pt x="46" y="6"/>
                        </a:lnTo>
                        <a:lnTo>
                          <a:pt x="52" y="8"/>
                        </a:lnTo>
                        <a:lnTo>
                          <a:pt x="48" y="14"/>
                        </a:lnTo>
                        <a:lnTo>
                          <a:pt x="42" y="1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19" name="íšḷîḋe"/>
                  <p:cNvSpPr/>
                  <p:nvPr/>
                </p:nvSpPr>
                <p:spPr bwMode="auto">
                  <a:xfrm>
                    <a:off x="7903833" y="1732460"/>
                    <a:ext cx="66106" cy="25219"/>
                  </a:xfrm>
                  <a:custGeom>
                    <a:avLst/>
                    <a:gdLst>
                      <a:gd name="T0" fmla="*/ 2147483647 w 38"/>
                      <a:gd name="T1" fmla="*/ 2147483647 h 14"/>
                      <a:gd name="T2" fmla="*/ 2147483647 w 38"/>
                      <a:gd name="T3" fmla="*/ 2147483647 h 14"/>
                      <a:gd name="T4" fmla="*/ 2147483647 w 38"/>
                      <a:gd name="T5" fmla="*/ 2147483647 h 14"/>
                      <a:gd name="T6" fmla="*/ 2147483647 w 38"/>
                      <a:gd name="T7" fmla="*/ 2147483647 h 14"/>
                      <a:gd name="T8" fmla="*/ 2147483647 w 38"/>
                      <a:gd name="T9" fmla="*/ 2147483647 h 14"/>
                      <a:gd name="T10" fmla="*/ 0 w 38"/>
                      <a:gd name="T11" fmla="*/ 2147483647 h 14"/>
                      <a:gd name="T12" fmla="*/ 2147483647 w 38"/>
                      <a:gd name="T13" fmla="*/ 2147483647 h 14"/>
                      <a:gd name="T14" fmla="*/ 2147483647 w 38"/>
                      <a:gd name="T15" fmla="*/ 2147483647 h 14"/>
                      <a:gd name="T16" fmla="*/ 2147483647 w 38"/>
                      <a:gd name="T17" fmla="*/ 0 h 14"/>
                      <a:gd name="T18" fmla="*/ 2147483647 w 38"/>
                      <a:gd name="T19" fmla="*/ 0 h 14"/>
                      <a:gd name="T20" fmla="*/ 2147483647 w 38"/>
                      <a:gd name="T21" fmla="*/ 2147483647 h 14"/>
                      <a:gd name="T22" fmla="*/ 2147483647 w 38"/>
                      <a:gd name="T23" fmla="*/ 2147483647 h 14"/>
                      <a:gd name="T24" fmla="*/ 2147483647 w 38"/>
                      <a:gd name="T25" fmla="*/ 2147483647 h 14"/>
                      <a:gd name="T26" fmla="*/ 2147483647 w 38"/>
                      <a:gd name="T27" fmla="*/ 2147483647 h 14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38"/>
                      <a:gd name="T43" fmla="*/ 0 h 14"/>
                      <a:gd name="T44" fmla="*/ 38 w 38"/>
                      <a:gd name="T45" fmla="*/ 14 h 14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38" h="14">
                        <a:moveTo>
                          <a:pt x="18" y="10"/>
                        </a:moveTo>
                        <a:lnTo>
                          <a:pt x="14" y="12"/>
                        </a:lnTo>
                        <a:lnTo>
                          <a:pt x="10" y="14"/>
                        </a:lnTo>
                        <a:lnTo>
                          <a:pt x="6" y="14"/>
                        </a:lnTo>
                        <a:lnTo>
                          <a:pt x="2" y="12"/>
                        </a:lnTo>
                        <a:lnTo>
                          <a:pt x="0" y="8"/>
                        </a:lnTo>
                        <a:lnTo>
                          <a:pt x="2" y="6"/>
                        </a:lnTo>
                        <a:lnTo>
                          <a:pt x="8" y="2"/>
                        </a:lnTo>
                        <a:lnTo>
                          <a:pt x="14" y="0"/>
                        </a:lnTo>
                        <a:lnTo>
                          <a:pt x="22" y="0"/>
                        </a:lnTo>
                        <a:lnTo>
                          <a:pt x="28" y="4"/>
                        </a:lnTo>
                        <a:lnTo>
                          <a:pt x="38" y="10"/>
                        </a:lnTo>
                        <a:lnTo>
                          <a:pt x="28" y="12"/>
                        </a:lnTo>
                        <a:lnTo>
                          <a:pt x="18" y="1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20" name="îṩḷíḓê"/>
                  <p:cNvSpPr/>
                  <p:nvPr/>
                </p:nvSpPr>
                <p:spPr bwMode="auto">
                  <a:xfrm>
                    <a:off x="7719287" y="2214425"/>
                    <a:ext cx="209336" cy="245185"/>
                  </a:xfrm>
                  <a:custGeom>
                    <a:avLst/>
                    <a:gdLst>
                      <a:gd name="T0" fmla="*/ 0 w 120"/>
                      <a:gd name="T1" fmla="*/ 0 h 146"/>
                      <a:gd name="T2" fmla="*/ 2147483647 w 120"/>
                      <a:gd name="T3" fmla="*/ 2147483647 h 146"/>
                      <a:gd name="T4" fmla="*/ 2147483647 w 120"/>
                      <a:gd name="T5" fmla="*/ 2147483647 h 146"/>
                      <a:gd name="T6" fmla="*/ 2147483647 w 120"/>
                      <a:gd name="T7" fmla="*/ 2147483647 h 146"/>
                      <a:gd name="T8" fmla="*/ 2147483647 w 120"/>
                      <a:gd name="T9" fmla="*/ 2147483647 h 146"/>
                      <a:gd name="T10" fmla="*/ 2147483647 w 120"/>
                      <a:gd name="T11" fmla="*/ 2147483647 h 146"/>
                      <a:gd name="T12" fmla="*/ 2147483647 w 120"/>
                      <a:gd name="T13" fmla="*/ 2147483647 h 146"/>
                      <a:gd name="T14" fmla="*/ 2147483647 w 120"/>
                      <a:gd name="T15" fmla="*/ 2147483647 h 146"/>
                      <a:gd name="T16" fmla="*/ 2147483647 w 120"/>
                      <a:gd name="T17" fmla="*/ 2147483647 h 146"/>
                      <a:gd name="T18" fmla="*/ 2147483647 w 120"/>
                      <a:gd name="T19" fmla="*/ 2147483647 h 146"/>
                      <a:gd name="T20" fmla="*/ 2147483647 w 120"/>
                      <a:gd name="T21" fmla="*/ 2147483647 h 146"/>
                      <a:gd name="T22" fmla="*/ 2147483647 w 120"/>
                      <a:gd name="T23" fmla="*/ 2147483647 h 146"/>
                      <a:gd name="T24" fmla="*/ 2147483647 w 120"/>
                      <a:gd name="T25" fmla="*/ 2147483647 h 146"/>
                      <a:gd name="T26" fmla="*/ 2147483647 w 120"/>
                      <a:gd name="T27" fmla="*/ 2147483647 h 146"/>
                      <a:gd name="T28" fmla="*/ 2147483647 w 120"/>
                      <a:gd name="T29" fmla="*/ 2147483647 h 146"/>
                      <a:gd name="T30" fmla="*/ 2147483647 w 120"/>
                      <a:gd name="T31" fmla="*/ 2147483647 h 146"/>
                      <a:gd name="T32" fmla="*/ 2147483647 w 120"/>
                      <a:gd name="T33" fmla="*/ 2147483647 h 146"/>
                      <a:gd name="T34" fmla="*/ 2147483647 w 120"/>
                      <a:gd name="T35" fmla="*/ 2147483647 h 146"/>
                      <a:gd name="T36" fmla="*/ 2147483647 w 120"/>
                      <a:gd name="T37" fmla="*/ 2147483647 h 146"/>
                      <a:gd name="T38" fmla="*/ 2147483647 w 120"/>
                      <a:gd name="T39" fmla="*/ 2147483647 h 146"/>
                      <a:gd name="T40" fmla="*/ 2147483647 w 120"/>
                      <a:gd name="T41" fmla="*/ 2147483647 h 146"/>
                      <a:gd name="T42" fmla="*/ 2147483647 w 120"/>
                      <a:gd name="T43" fmla="*/ 2147483647 h 146"/>
                      <a:gd name="T44" fmla="*/ 2147483647 w 120"/>
                      <a:gd name="T45" fmla="*/ 2147483647 h 146"/>
                      <a:gd name="T46" fmla="*/ 2147483647 w 120"/>
                      <a:gd name="T47" fmla="*/ 2147483647 h 146"/>
                      <a:gd name="T48" fmla="*/ 2147483647 w 120"/>
                      <a:gd name="T49" fmla="*/ 2147483647 h 146"/>
                      <a:gd name="T50" fmla="*/ 2147483647 w 120"/>
                      <a:gd name="T51" fmla="*/ 2147483647 h 146"/>
                      <a:gd name="T52" fmla="*/ 2147483647 w 120"/>
                      <a:gd name="T53" fmla="*/ 2147483647 h 146"/>
                      <a:gd name="T54" fmla="*/ 2147483647 w 120"/>
                      <a:gd name="T55" fmla="*/ 2147483647 h 146"/>
                      <a:gd name="T56" fmla="*/ 2147483647 w 120"/>
                      <a:gd name="T57" fmla="*/ 2147483647 h 146"/>
                      <a:gd name="T58" fmla="*/ 2147483647 w 120"/>
                      <a:gd name="T59" fmla="*/ 2147483647 h 146"/>
                      <a:gd name="T60" fmla="*/ 2147483647 w 120"/>
                      <a:gd name="T61" fmla="*/ 2147483647 h 146"/>
                      <a:gd name="T62" fmla="*/ 0 w 120"/>
                      <a:gd name="T63" fmla="*/ 0 h 14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120"/>
                      <a:gd name="T97" fmla="*/ 0 h 146"/>
                      <a:gd name="T98" fmla="*/ 120 w 120"/>
                      <a:gd name="T99" fmla="*/ 146 h 146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120" h="146">
                        <a:moveTo>
                          <a:pt x="0" y="0"/>
                        </a:moveTo>
                        <a:lnTo>
                          <a:pt x="98" y="90"/>
                        </a:lnTo>
                        <a:lnTo>
                          <a:pt x="94" y="90"/>
                        </a:lnTo>
                        <a:lnTo>
                          <a:pt x="92" y="90"/>
                        </a:lnTo>
                        <a:lnTo>
                          <a:pt x="88" y="88"/>
                        </a:lnTo>
                        <a:lnTo>
                          <a:pt x="82" y="86"/>
                        </a:lnTo>
                        <a:lnTo>
                          <a:pt x="78" y="88"/>
                        </a:lnTo>
                        <a:lnTo>
                          <a:pt x="76" y="90"/>
                        </a:lnTo>
                        <a:lnTo>
                          <a:pt x="78" y="98"/>
                        </a:lnTo>
                        <a:lnTo>
                          <a:pt x="82" y="106"/>
                        </a:lnTo>
                        <a:lnTo>
                          <a:pt x="88" y="114"/>
                        </a:lnTo>
                        <a:lnTo>
                          <a:pt x="92" y="118"/>
                        </a:lnTo>
                        <a:lnTo>
                          <a:pt x="108" y="130"/>
                        </a:lnTo>
                        <a:lnTo>
                          <a:pt x="120" y="138"/>
                        </a:lnTo>
                        <a:lnTo>
                          <a:pt x="112" y="138"/>
                        </a:lnTo>
                        <a:lnTo>
                          <a:pt x="108" y="136"/>
                        </a:lnTo>
                        <a:lnTo>
                          <a:pt x="102" y="134"/>
                        </a:lnTo>
                        <a:lnTo>
                          <a:pt x="102" y="146"/>
                        </a:lnTo>
                        <a:lnTo>
                          <a:pt x="94" y="140"/>
                        </a:lnTo>
                        <a:lnTo>
                          <a:pt x="88" y="130"/>
                        </a:lnTo>
                        <a:lnTo>
                          <a:pt x="76" y="114"/>
                        </a:lnTo>
                        <a:lnTo>
                          <a:pt x="66" y="94"/>
                        </a:lnTo>
                        <a:lnTo>
                          <a:pt x="54" y="76"/>
                        </a:lnTo>
                        <a:lnTo>
                          <a:pt x="44" y="62"/>
                        </a:lnTo>
                        <a:lnTo>
                          <a:pt x="34" y="50"/>
                        </a:lnTo>
                        <a:lnTo>
                          <a:pt x="24" y="42"/>
                        </a:lnTo>
                        <a:lnTo>
                          <a:pt x="12" y="36"/>
                        </a:lnTo>
                        <a:lnTo>
                          <a:pt x="10" y="32"/>
                        </a:lnTo>
                        <a:lnTo>
                          <a:pt x="6" y="28"/>
                        </a:lnTo>
                        <a:lnTo>
                          <a:pt x="4" y="22"/>
                        </a:lnTo>
                        <a:lnTo>
                          <a:pt x="2" y="16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21" name="íslïḓè"/>
                  <p:cNvSpPr/>
                  <p:nvPr/>
                </p:nvSpPr>
                <p:spPr bwMode="auto">
                  <a:xfrm>
                    <a:off x="5697534" y="2561886"/>
                    <a:ext cx="402147" cy="215763"/>
                  </a:xfrm>
                  <a:custGeom>
                    <a:avLst/>
                    <a:gdLst>
                      <a:gd name="T0" fmla="*/ 2147483647 w 230"/>
                      <a:gd name="T1" fmla="*/ 2147483647 h 130"/>
                      <a:gd name="T2" fmla="*/ 2147483647 w 230"/>
                      <a:gd name="T3" fmla="*/ 2147483647 h 130"/>
                      <a:gd name="T4" fmla="*/ 2147483647 w 230"/>
                      <a:gd name="T5" fmla="*/ 2147483647 h 130"/>
                      <a:gd name="T6" fmla="*/ 2147483647 w 230"/>
                      <a:gd name="T7" fmla="*/ 2147483647 h 130"/>
                      <a:gd name="T8" fmla="*/ 2147483647 w 230"/>
                      <a:gd name="T9" fmla="*/ 2147483647 h 130"/>
                      <a:gd name="T10" fmla="*/ 2147483647 w 230"/>
                      <a:gd name="T11" fmla="*/ 2147483647 h 130"/>
                      <a:gd name="T12" fmla="*/ 2147483647 w 230"/>
                      <a:gd name="T13" fmla="*/ 2147483647 h 130"/>
                      <a:gd name="T14" fmla="*/ 2147483647 w 230"/>
                      <a:gd name="T15" fmla="*/ 2147483647 h 130"/>
                      <a:gd name="T16" fmla="*/ 2147483647 w 230"/>
                      <a:gd name="T17" fmla="*/ 2147483647 h 130"/>
                      <a:gd name="T18" fmla="*/ 2147483647 w 230"/>
                      <a:gd name="T19" fmla="*/ 2147483647 h 130"/>
                      <a:gd name="T20" fmla="*/ 2147483647 w 230"/>
                      <a:gd name="T21" fmla="*/ 2147483647 h 130"/>
                      <a:gd name="T22" fmla="*/ 2147483647 w 230"/>
                      <a:gd name="T23" fmla="*/ 2147483647 h 130"/>
                      <a:gd name="T24" fmla="*/ 2147483647 w 230"/>
                      <a:gd name="T25" fmla="*/ 2147483647 h 130"/>
                      <a:gd name="T26" fmla="*/ 2147483647 w 230"/>
                      <a:gd name="T27" fmla="*/ 2147483647 h 130"/>
                      <a:gd name="T28" fmla="*/ 2147483647 w 230"/>
                      <a:gd name="T29" fmla="*/ 2147483647 h 130"/>
                      <a:gd name="T30" fmla="*/ 2147483647 w 230"/>
                      <a:gd name="T31" fmla="*/ 2147483647 h 130"/>
                      <a:gd name="T32" fmla="*/ 2147483647 w 230"/>
                      <a:gd name="T33" fmla="*/ 2147483647 h 130"/>
                      <a:gd name="T34" fmla="*/ 2147483647 w 230"/>
                      <a:gd name="T35" fmla="*/ 2147483647 h 130"/>
                      <a:gd name="T36" fmla="*/ 2147483647 w 230"/>
                      <a:gd name="T37" fmla="*/ 2147483647 h 130"/>
                      <a:gd name="T38" fmla="*/ 2147483647 w 230"/>
                      <a:gd name="T39" fmla="*/ 2147483647 h 130"/>
                      <a:gd name="T40" fmla="*/ 2147483647 w 230"/>
                      <a:gd name="T41" fmla="*/ 2147483647 h 130"/>
                      <a:gd name="T42" fmla="*/ 2147483647 w 230"/>
                      <a:gd name="T43" fmla="*/ 2147483647 h 130"/>
                      <a:gd name="T44" fmla="*/ 2147483647 w 230"/>
                      <a:gd name="T45" fmla="*/ 2147483647 h 130"/>
                      <a:gd name="T46" fmla="*/ 2147483647 w 230"/>
                      <a:gd name="T47" fmla="*/ 2147483647 h 130"/>
                      <a:gd name="T48" fmla="*/ 2147483647 w 230"/>
                      <a:gd name="T49" fmla="*/ 2147483647 h 130"/>
                      <a:gd name="T50" fmla="*/ 2147483647 w 230"/>
                      <a:gd name="T51" fmla="*/ 2147483647 h 130"/>
                      <a:gd name="T52" fmla="*/ 2147483647 w 230"/>
                      <a:gd name="T53" fmla="*/ 2147483647 h 130"/>
                      <a:gd name="T54" fmla="*/ 0 w 230"/>
                      <a:gd name="T55" fmla="*/ 2147483647 h 130"/>
                      <a:gd name="T56" fmla="*/ 2147483647 w 230"/>
                      <a:gd name="T57" fmla="*/ 2147483647 h 130"/>
                      <a:gd name="T58" fmla="*/ 2147483647 w 230"/>
                      <a:gd name="T59" fmla="*/ 2147483647 h 130"/>
                      <a:gd name="T60" fmla="*/ 2147483647 w 230"/>
                      <a:gd name="T61" fmla="*/ 2147483647 h 130"/>
                      <a:gd name="T62" fmla="*/ 2147483647 w 230"/>
                      <a:gd name="T63" fmla="*/ 2147483647 h 130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230"/>
                      <a:gd name="T97" fmla="*/ 0 h 130"/>
                      <a:gd name="T98" fmla="*/ 230 w 230"/>
                      <a:gd name="T99" fmla="*/ 130 h 130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230" h="130">
                        <a:moveTo>
                          <a:pt x="6" y="6"/>
                        </a:moveTo>
                        <a:lnTo>
                          <a:pt x="18" y="6"/>
                        </a:lnTo>
                        <a:lnTo>
                          <a:pt x="28" y="10"/>
                        </a:lnTo>
                        <a:lnTo>
                          <a:pt x="42" y="22"/>
                        </a:lnTo>
                        <a:lnTo>
                          <a:pt x="50" y="22"/>
                        </a:lnTo>
                        <a:lnTo>
                          <a:pt x="66" y="24"/>
                        </a:lnTo>
                        <a:lnTo>
                          <a:pt x="66" y="14"/>
                        </a:lnTo>
                        <a:lnTo>
                          <a:pt x="78" y="4"/>
                        </a:lnTo>
                        <a:lnTo>
                          <a:pt x="88" y="0"/>
                        </a:lnTo>
                        <a:lnTo>
                          <a:pt x="104" y="6"/>
                        </a:lnTo>
                        <a:lnTo>
                          <a:pt x="110" y="12"/>
                        </a:lnTo>
                        <a:lnTo>
                          <a:pt x="112" y="18"/>
                        </a:lnTo>
                        <a:lnTo>
                          <a:pt x="114" y="22"/>
                        </a:lnTo>
                        <a:lnTo>
                          <a:pt x="114" y="26"/>
                        </a:lnTo>
                        <a:lnTo>
                          <a:pt x="120" y="28"/>
                        </a:lnTo>
                        <a:lnTo>
                          <a:pt x="130" y="28"/>
                        </a:lnTo>
                        <a:lnTo>
                          <a:pt x="140" y="28"/>
                        </a:lnTo>
                        <a:lnTo>
                          <a:pt x="146" y="38"/>
                        </a:lnTo>
                        <a:lnTo>
                          <a:pt x="158" y="52"/>
                        </a:lnTo>
                        <a:lnTo>
                          <a:pt x="170" y="60"/>
                        </a:lnTo>
                        <a:lnTo>
                          <a:pt x="180" y="68"/>
                        </a:lnTo>
                        <a:lnTo>
                          <a:pt x="192" y="70"/>
                        </a:lnTo>
                        <a:lnTo>
                          <a:pt x="204" y="80"/>
                        </a:lnTo>
                        <a:lnTo>
                          <a:pt x="216" y="84"/>
                        </a:lnTo>
                        <a:lnTo>
                          <a:pt x="222" y="86"/>
                        </a:lnTo>
                        <a:lnTo>
                          <a:pt x="226" y="86"/>
                        </a:lnTo>
                        <a:lnTo>
                          <a:pt x="228" y="88"/>
                        </a:lnTo>
                        <a:lnTo>
                          <a:pt x="230" y="96"/>
                        </a:lnTo>
                        <a:lnTo>
                          <a:pt x="230" y="100"/>
                        </a:lnTo>
                        <a:lnTo>
                          <a:pt x="220" y="100"/>
                        </a:lnTo>
                        <a:lnTo>
                          <a:pt x="212" y="96"/>
                        </a:lnTo>
                        <a:lnTo>
                          <a:pt x="206" y="92"/>
                        </a:lnTo>
                        <a:lnTo>
                          <a:pt x="196" y="108"/>
                        </a:lnTo>
                        <a:lnTo>
                          <a:pt x="186" y="122"/>
                        </a:lnTo>
                        <a:lnTo>
                          <a:pt x="178" y="128"/>
                        </a:lnTo>
                        <a:lnTo>
                          <a:pt x="170" y="130"/>
                        </a:lnTo>
                        <a:lnTo>
                          <a:pt x="160" y="128"/>
                        </a:lnTo>
                        <a:lnTo>
                          <a:pt x="150" y="128"/>
                        </a:lnTo>
                        <a:lnTo>
                          <a:pt x="150" y="120"/>
                        </a:lnTo>
                        <a:lnTo>
                          <a:pt x="148" y="112"/>
                        </a:lnTo>
                        <a:lnTo>
                          <a:pt x="140" y="108"/>
                        </a:lnTo>
                        <a:lnTo>
                          <a:pt x="132" y="106"/>
                        </a:lnTo>
                        <a:lnTo>
                          <a:pt x="122" y="100"/>
                        </a:lnTo>
                        <a:lnTo>
                          <a:pt x="108" y="92"/>
                        </a:lnTo>
                        <a:lnTo>
                          <a:pt x="92" y="80"/>
                        </a:lnTo>
                        <a:lnTo>
                          <a:pt x="78" y="74"/>
                        </a:lnTo>
                        <a:lnTo>
                          <a:pt x="66" y="76"/>
                        </a:lnTo>
                        <a:lnTo>
                          <a:pt x="54" y="76"/>
                        </a:lnTo>
                        <a:lnTo>
                          <a:pt x="46" y="82"/>
                        </a:lnTo>
                        <a:lnTo>
                          <a:pt x="30" y="92"/>
                        </a:lnTo>
                        <a:lnTo>
                          <a:pt x="28" y="80"/>
                        </a:lnTo>
                        <a:lnTo>
                          <a:pt x="24" y="68"/>
                        </a:lnTo>
                        <a:lnTo>
                          <a:pt x="18" y="62"/>
                        </a:lnTo>
                        <a:lnTo>
                          <a:pt x="8" y="52"/>
                        </a:lnTo>
                        <a:lnTo>
                          <a:pt x="0" y="42"/>
                        </a:lnTo>
                        <a:lnTo>
                          <a:pt x="0" y="36"/>
                        </a:lnTo>
                        <a:lnTo>
                          <a:pt x="2" y="28"/>
                        </a:lnTo>
                        <a:lnTo>
                          <a:pt x="8" y="30"/>
                        </a:lnTo>
                        <a:lnTo>
                          <a:pt x="12" y="36"/>
                        </a:lnTo>
                        <a:lnTo>
                          <a:pt x="22" y="36"/>
                        </a:lnTo>
                        <a:lnTo>
                          <a:pt x="24" y="32"/>
                        </a:lnTo>
                        <a:lnTo>
                          <a:pt x="22" y="22"/>
                        </a:lnTo>
                        <a:lnTo>
                          <a:pt x="18" y="16"/>
                        </a:lnTo>
                        <a:lnTo>
                          <a:pt x="10" y="10"/>
                        </a:lnTo>
                        <a:lnTo>
                          <a:pt x="6" y="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22" name="iṩ1ïḍè"/>
                  <p:cNvSpPr/>
                  <p:nvPr/>
                </p:nvSpPr>
                <p:spPr bwMode="auto">
                  <a:xfrm>
                    <a:off x="6164410" y="2545074"/>
                    <a:ext cx="221732" cy="120491"/>
                  </a:xfrm>
                  <a:custGeom>
                    <a:avLst/>
                    <a:gdLst>
                      <a:gd name="T0" fmla="*/ 2147483647 w 126"/>
                      <a:gd name="T1" fmla="*/ 2147483647 h 72"/>
                      <a:gd name="T2" fmla="*/ 2147483647 w 126"/>
                      <a:gd name="T3" fmla="*/ 2147483647 h 72"/>
                      <a:gd name="T4" fmla="*/ 2147483647 w 126"/>
                      <a:gd name="T5" fmla="*/ 2147483647 h 72"/>
                      <a:gd name="T6" fmla="*/ 2147483647 w 126"/>
                      <a:gd name="T7" fmla="*/ 2147483647 h 72"/>
                      <a:gd name="T8" fmla="*/ 2147483647 w 126"/>
                      <a:gd name="T9" fmla="*/ 2147483647 h 72"/>
                      <a:gd name="T10" fmla="*/ 2147483647 w 126"/>
                      <a:gd name="T11" fmla="*/ 2147483647 h 72"/>
                      <a:gd name="T12" fmla="*/ 2147483647 w 126"/>
                      <a:gd name="T13" fmla="*/ 2147483647 h 72"/>
                      <a:gd name="T14" fmla="*/ 2147483647 w 126"/>
                      <a:gd name="T15" fmla="*/ 2147483647 h 72"/>
                      <a:gd name="T16" fmla="*/ 2147483647 w 126"/>
                      <a:gd name="T17" fmla="*/ 2147483647 h 72"/>
                      <a:gd name="T18" fmla="*/ 0 w 126"/>
                      <a:gd name="T19" fmla="*/ 2147483647 h 72"/>
                      <a:gd name="T20" fmla="*/ 2147483647 w 126"/>
                      <a:gd name="T21" fmla="*/ 2147483647 h 72"/>
                      <a:gd name="T22" fmla="*/ 2147483647 w 126"/>
                      <a:gd name="T23" fmla="*/ 2147483647 h 72"/>
                      <a:gd name="T24" fmla="*/ 2147483647 w 126"/>
                      <a:gd name="T25" fmla="*/ 2147483647 h 72"/>
                      <a:gd name="T26" fmla="*/ 2147483647 w 126"/>
                      <a:gd name="T27" fmla="*/ 2147483647 h 72"/>
                      <a:gd name="T28" fmla="*/ 2147483647 w 126"/>
                      <a:gd name="T29" fmla="*/ 2147483647 h 72"/>
                      <a:gd name="T30" fmla="*/ 2147483647 w 126"/>
                      <a:gd name="T31" fmla="*/ 2147483647 h 72"/>
                      <a:gd name="T32" fmla="*/ 2147483647 w 126"/>
                      <a:gd name="T33" fmla="*/ 2147483647 h 72"/>
                      <a:gd name="T34" fmla="*/ 2147483647 w 126"/>
                      <a:gd name="T35" fmla="*/ 2147483647 h 72"/>
                      <a:gd name="T36" fmla="*/ 2147483647 w 126"/>
                      <a:gd name="T37" fmla="*/ 0 h 72"/>
                      <a:gd name="T38" fmla="*/ 2147483647 w 126"/>
                      <a:gd name="T39" fmla="*/ 2147483647 h 72"/>
                      <a:gd name="T40" fmla="*/ 2147483647 w 126"/>
                      <a:gd name="T41" fmla="*/ 2147483647 h 72"/>
                      <a:gd name="T42" fmla="*/ 2147483647 w 126"/>
                      <a:gd name="T43" fmla="*/ 2147483647 h 72"/>
                      <a:gd name="T44" fmla="*/ 2147483647 w 126"/>
                      <a:gd name="T45" fmla="*/ 2147483647 h 72"/>
                      <a:gd name="T46" fmla="*/ 2147483647 w 126"/>
                      <a:gd name="T47" fmla="*/ 2147483647 h 72"/>
                      <a:gd name="T48" fmla="*/ 2147483647 w 126"/>
                      <a:gd name="T49" fmla="*/ 2147483647 h 72"/>
                      <a:gd name="T50" fmla="*/ 2147483647 w 126"/>
                      <a:gd name="T51" fmla="*/ 2147483647 h 72"/>
                      <a:gd name="T52" fmla="*/ 2147483647 w 126"/>
                      <a:gd name="T53" fmla="*/ 2147483647 h 72"/>
                      <a:gd name="T54" fmla="*/ 2147483647 w 126"/>
                      <a:gd name="T55" fmla="*/ 2147483647 h 72"/>
                      <a:gd name="T56" fmla="*/ 2147483647 w 126"/>
                      <a:gd name="T57" fmla="*/ 2147483647 h 72"/>
                      <a:gd name="T58" fmla="*/ 2147483647 w 126"/>
                      <a:gd name="T59" fmla="*/ 2147483647 h 72"/>
                      <a:gd name="T60" fmla="*/ 2147483647 w 126"/>
                      <a:gd name="T61" fmla="*/ 2147483647 h 72"/>
                      <a:gd name="T62" fmla="*/ 2147483647 w 126"/>
                      <a:gd name="T63" fmla="*/ 2147483647 h 72"/>
                      <a:gd name="T64" fmla="*/ 2147483647 w 126"/>
                      <a:gd name="T65" fmla="*/ 2147483647 h 72"/>
                      <a:gd name="T66" fmla="*/ 2147483647 w 126"/>
                      <a:gd name="T67" fmla="*/ 2147483647 h 72"/>
                      <a:gd name="T68" fmla="*/ 2147483647 w 126"/>
                      <a:gd name="T69" fmla="*/ 2147483647 h 72"/>
                      <a:gd name="T70" fmla="*/ 2147483647 w 126"/>
                      <a:gd name="T71" fmla="*/ 2147483647 h 72"/>
                      <a:gd name="T72" fmla="*/ 2147483647 w 126"/>
                      <a:gd name="T73" fmla="*/ 2147483647 h 72"/>
                      <a:gd name="T74" fmla="*/ 2147483647 w 126"/>
                      <a:gd name="T75" fmla="*/ 2147483647 h 72"/>
                      <a:gd name="T76" fmla="*/ 2147483647 w 126"/>
                      <a:gd name="T77" fmla="*/ 2147483647 h 72"/>
                      <a:gd name="T78" fmla="*/ 2147483647 w 126"/>
                      <a:gd name="T79" fmla="*/ 2147483647 h 72"/>
                      <a:gd name="T80" fmla="*/ 2147483647 w 126"/>
                      <a:gd name="T81" fmla="*/ 2147483647 h 72"/>
                      <a:gd name="T82" fmla="*/ 2147483647 w 126"/>
                      <a:gd name="T83" fmla="*/ 2147483647 h 72"/>
                      <a:gd name="T84" fmla="*/ 2147483647 w 126"/>
                      <a:gd name="T85" fmla="*/ 2147483647 h 72"/>
                      <a:gd name="T86" fmla="*/ 2147483647 w 126"/>
                      <a:gd name="T87" fmla="*/ 2147483647 h 72"/>
                      <a:gd name="T88" fmla="*/ 2147483647 w 126"/>
                      <a:gd name="T89" fmla="*/ 2147483647 h 72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w 126"/>
                      <a:gd name="T136" fmla="*/ 0 h 72"/>
                      <a:gd name="T137" fmla="*/ 126 w 126"/>
                      <a:gd name="T138" fmla="*/ 72 h 72"/>
                    </a:gdLst>
                    <a:ahLst/>
                    <a:cxnLst>
                      <a:cxn ang="T90">
                        <a:pos x="T0" y="T1"/>
                      </a:cxn>
                      <a:cxn ang="T91">
                        <a:pos x="T2" y="T3"/>
                      </a:cxn>
                      <a:cxn ang="T92">
                        <a:pos x="T4" y="T5"/>
                      </a:cxn>
                      <a:cxn ang="T93">
                        <a:pos x="T6" y="T7"/>
                      </a:cxn>
                      <a:cxn ang="T94">
                        <a:pos x="T8" y="T9"/>
                      </a:cxn>
                      <a:cxn ang="T95">
                        <a:pos x="T10" y="T11"/>
                      </a:cxn>
                      <a:cxn ang="T96">
                        <a:pos x="T12" y="T13"/>
                      </a:cxn>
                      <a:cxn ang="T97">
                        <a:pos x="T14" y="T15"/>
                      </a:cxn>
                      <a:cxn ang="T98">
                        <a:pos x="T16" y="T17"/>
                      </a:cxn>
                      <a:cxn ang="T99">
                        <a:pos x="T18" y="T19"/>
                      </a:cxn>
                      <a:cxn ang="T100">
                        <a:pos x="T20" y="T21"/>
                      </a:cxn>
                      <a:cxn ang="T101">
                        <a:pos x="T22" y="T23"/>
                      </a:cxn>
                      <a:cxn ang="T102">
                        <a:pos x="T24" y="T25"/>
                      </a:cxn>
                      <a:cxn ang="T103">
                        <a:pos x="T26" y="T27"/>
                      </a:cxn>
                      <a:cxn ang="T104">
                        <a:pos x="T28" y="T29"/>
                      </a:cxn>
                      <a:cxn ang="T105">
                        <a:pos x="T30" y="T31"/>
                      </a:cxn>
                      <a:cxn ang="T106">
                        <a:pos x="T32" y="T33"/>
                      </a:cxn>
                      <a:cxn ang="T107">
                        <a:pos x="T34" y="T35"/>
                      </a:cxn>
                      <a:cxn ang="T108">
                        <a:pos x="T36" y="T37"/>
                      </a:cxn>
                      <a:cxn ang="T109">
                        <a:pos x="T38" y="T39"/>
                      </a:cxn>
                      <a:cxn ang="T110">
                        <a:pos x="T40" y="T41"/>
                      </a:cxn>
                      <a:cxn ang="T111">
                        <a:pos x="T42" y="T43"/>
                      </a:cxn>
                      <a:cxn ang="T112">
                        <a:pos x="T44" y="T45"/>
                      </a:cxn>
                      <a:cxn ang="T113">
                        <a:pos x="T46" y="T47"/>
                      </a:cxn>
                      <a:cxn ang="T114">
                        <a:pos x="T48" y="T49"/>
                      </a:cxn>
                      <a:cxn ang="T115">
                        <a:pos x="T50" y="T51"/>
                      </a:cxn>
                      <a:cxn ang="T116">
                        <a:pos x="T52" y="T53"/>
                      </a:cxn>
                      <a:cxn ang="T117">
                        <a:pos x="T54" y="T55"/>
                      </a:cxn>
                      <a:cxn ang="T118">
                        <a:pos x="T56" y="T57"/>
                      </a:cxn>
                      <a:cxn ang="T119">
                        <a:pos x="T58" y="T59"/>
                      </a:cxn>
                      <a:cxn ang="T120">
                        <a:pos x="T60" y="T61"/>
                      </a:cxn>
                      <a:cxn ang="T121">
                        <a:pos x="T62" y="T63"/>
                      </a:cxn>
                      <a:cxn ang="T122">
                        <a:pos x="T64" y="T65"/>
                      </a:cxn>
                      <a:cxn ang="T123">
                        <a:pos x="T66" y="T67"/>
                      </a:cxn>
                      <a:cxn ang="T124">
                        <a:pos x="T68" y="T69"/>
                      </a:cxn>
                      <a:cxn ang="T125">
                        <a:pos x="T70" y="T71"/>
                      </a:cxn>
                      <a:cxn ang="T126">
                        <a:pos x="T72" y="T73"/>
                      </a:cxn>
                      <a:cxn ang="T127">
                        <a:pos x="T74" y="T75"/>
                      </a:cxn>
                      <a:cxn ang="T128">
                        <a:pos x="T76" y="T77"/>
                      </a:cxn>
                      <a:cxn ang="T129">
                        <a:pos x="T78" y="T79"/>
                      </a:cxn>
                      <a:cxn ang="T130">
                        <a:pos x="T80" y="T81"/>
                      </a:cxn>
                      <a:cxn ang="T131">
                        <a:pos x="T82" y="T83"/>
                      </a:cxn>
                      <a:cxn ang="T132">
                        <a:pos x="T84" y="T85"/>
                      </a:cxn>
                      <a:cxn ang="T133">
                        <a:pos x="T86" y="T87"/>
                      </a:cxn>
                      <a:cxn ang="T134">
                        <a:pos x="T88" y="T89"/>
                      </a:cxn>
                    </a:cxnLst>
                    <a:rect l="T135" t="T136" r="T137" b="T138"/>
                    <a:pathLst>
                      <a:path w="126" h="72">
                        <a:moveTo>
                          <a:pt x="12" y="60"/>
                        </a:moveTo>
                        <a:lnTo>
                          <a:pt x="20" y="58"/>
                        </a:lnTo>
                        <a:lnTo>
                          <a:pt x="28" y="56"/>
                        </a:lnTo>
                        <a:lnTo>
                          <a:pt x="36" y="52"/>
                        </a:lnTo>
                        <a:lnTo>
                          <a:pt x="42" y="44"/>
                        </a:lnTo>
                        <a:lnTo>
                          <a:pt x="32" y="40"/>
                        </a:lnTo>
                        <a:lnTo>
                          <a:pt x="20" y="32"/>
                        </a:lnTo>
                        <a:lnTo>
                          <a:pt x="16" y="36"/>
                        </a:lnTo>
                        <a:lnTo>
                          <a:pt x="6" y="34"/>
                        </a:lnTo>
                        <a:lnTo>
                          <a:pt x="0" y="32"/>
                        </a:lnTo>
                        <a:lnTo>
                          <a:pt x="2" y="28"/>
                        </a:lnTo>
                        <a:lnTo>
                          <a:pt x="6" y="20"/>
                        </a:lnTo>
                        <a:lnTo>
                          <a:pt x="6" y="8"/>
                        </a:lnTo>
                        <a:lnTo>
                          <a:pt x="18" y="6"/>
                        </a:lnTo>
                        <a:lnTo>
                          <a:pt x="24" y="8"/>
                        </a:lnTo>
                        <a:lnTo>
                          <a:pt x="30" y="10"/>
                        </a:lnTo>
                        <a:lnTo>
                          <a:pt x="38" y="12"/>
                        </a:lnTo>
                        <a:lnTo>
                          <a:pt x="38" y="4"/>
                        </a:lnTo>
                        <a:lnTo>
                          <a:pt x="48" y="0"/>
                        </a:lnTo>
                        <a:lnTo>
                          <a:pt x="56" y="2"/>
                        </a:lnTo>
                        <a:lnTo>
                          <a:pt x="62" y="4"/>
                        </a:lnTo>
                        <a:lnTo>
                          <a:pt x="68" y="6"/>
                        </a:lnTo>
                        <a:lnTo>
                          <a:pt x="86" y="6"/>
                        </a:lnTo>
                        <a:lnTo>
                          <a:pt x="100" y="6"/>
                        </a:lnTo>
                        <a:lnTo>
                          <a:pt x="112" y="6"/>
                        </a:lnTo>
                        <a:lnTo>
                          <a:pt x="126" y="12"/>
                        </a:lnTo>
                        <a:lnTo>
                          <a:pt x="122" y="18"/>
                        </a:lnTo>
                        <a:lnTo>
                          <a:pt x="118" y="24"/>
                        </a:lnTo>
                        <a:lnTo>
                          <a:pt x="114" y="30"/>
                        </a:lnTo>
                        <a:lnTo>
                          <a:pt x="106" y="36"/>
                        </a:lnTo>
                        <a:lnTo>
                          <a:pt x="100" y="42"/>
                        </a:lnTo>
                        <a:lnTo>
                          <a:pt x="88" y="50"/>
                        </a:lnTo>
                        <a:lnTo>
                          <a:pt x="76" y="52"/>
                        </a:lnTo>
                        <a:lnTo>
                          <a:pt x="68" y="52"/>
                        </a:lnTo>
                        <a:lnTo>
                          <a:pt x="60" y="56"/>
                        </a:lnTo>
                        <a:lnTo>
                          <a:pt x="56" y="58"/>
                        </a:lnTo>
                        <a:lnTo>
                          <a:pt x="50" y="64"/>
                        </a:lnTo>
                        <a:lnTo>
                          <a:pt x="50" y="68"/>
                        </a:lnTo>
                        <a:lnTo>
                          <a:pt x="44" y="72"/>
                        </a:lnTo>
                        <a:lnTo>
                          <a:pt x="38" y="72"/>
                        </a:lnTo>
                        <a:lnTo>
                          <a:pt x="30" y="72"/>
                        </a:lnTo>
                        <a:lnTo>
                          <a:pt x="24" y="70"/>
                        </a:lnTo>
                        <a:lnTo>
                          <a:pt x="18" y="70"/>
                        </a:lnTo>
                        <a:lnTo>
                          <a:pt x="10" y="70"/>
                        </a:lnTo>
                        <a:lnTo>
                          <a:pt x="12" y="6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23" name="îṥḷîḑé"/>
                  <p:cNvSpPr/>
                  <p:nvPr/>
                </p:nvSpPr>
                <p:spPr bwMode="auto">
                  <a:xfrm>
                    <a:off x="5766394" y="2472219"/>
                    <a:ext cx="471007" cy="257794"/>
                  </a:xfrm>
                  <a:custGeom>
                    <a:avLst/>
                    <a:gdLst>
                      <a:gd name="T0" fmla="*/ 0 w 270"/>
                      <a:gd name="T1" fmla="*/ 2147483647 h 154"/>
                      <a:gd name="T2" fmla="*/ 2147483647 w 270"/>
                      <a:gd name="T3" fmla="*/ 2147483647 h 154"/>
                      <a:gd name="T4" fmla="*/ 2147483647 w 270"/>
                      <a:gd name="T5" fmla="*/ 2147483647 h 154"/>
                      <a:gd name="T6" fmla="*/ 2147483647 w 270"/>
                      <a:gd name="T7" fmla="*/ 2147483647 h 154"/>
                      <a:gd name="T8" fmla="*/ 2147483647 w 270"/>
                      <a:gd name="T9" fmla="*/ 2147483647 h 154"/>
                      <a:gd name="T10" fmla="*/ 2147483647 w 270"/>
                      <a:gd name="T11" fmla="*/ 2147483647 h 154"/>
                      <a:gd name="T12" fmla="*/ 2147483647 w 270"/>
                      <a:gd name="T13" fmla="*/ 2147483647 h 154"/>
                      <a:gd name="T14" fmla="*/ 2147483647 w 270"/>
                      <a:gd name="T15" fmla="*/ 2147483647 h 154"/>
                      <a:gd name="T16" fmla="*/ 2147483647 w 270"/>
                      <a:gd name="T17" fmla="*/ 2147483647 h 154"/>
                      <a:gd name="T18" fmla="*/ 2147483647 w 270"/>
                      <a:gd name="T19" fmla="*/ 2147483647 h 154"/>
                      <a:gd name="T20" fmla="*/ 2147483647 w 270"/>
                      <a:gd name="T21" fmla="*/ 2147483647 h 154"/>
                      <a:gd name="T22" fmla="*/ 2147483647 w 270"/>
                      <a:gd name="T23" fmla="*/ 2147483647 h 154"/>
                      <a:gd name="T24" fmla="*/ 2147483647 w 270"/>
                      <a:gd name="T25" fmla="*/ 2147483647 h 154"/>
                      <a:gd name="T26" fmla="*/ 2147483647 w 270"/>
                      <a:gd name="T27" fmla="*/ 2147483647 h 154"/>
                      <a:gd name="T28" fmla="*/ 2147483647 w 270"/>
                      <a:gd name="T29" fmla="*/ 2147483647 h 154"/>
                      <a:gd name="T30" fmla="*/ 2147483647 w 270"/>
                      <a:gd name="T31" fmla="*/ 2147483647 h 154"/>
                      <a:gd name="T32" fmla="*/ 2147483647 w 270"/>
                      <a:gd name="T33" fmla="*/ 2147483647 h 154"/>
                      <a:gd name="T34" fmla="*/ 2147483647 w 270"/>
                      <a:gd name="T35" fmla="*/ 2147483647 h 154"/>
                      <a:gd name="T36" fmla="*/ 2147483647 w 270"/>
                      <a:gd name="T37" fmla="*/ 2147483647 h 154"/>
                      <a:gd name="T38" fmla="*/ 2147483647 w 270"/>
                      <a:gd name="T39" fmla="*/ 2147483647 h 154"/>
                      <a:gd name="T40" fmla="*/ 2147483647 w 270"/>
                      <a:gd name="T41" fmla="*/ 2147483647 h 154"/>
                      <a:gd name="T42" fmla="*/ 2147483647 w 270"/>
                      <a:gd name="T43" fmla="*/ 2147483647 h 154"/>
                      <a:gd name="T44" fmla="*/ 2147483647 w 270"/>
                      <a:gd name="T45" fmla="*/ 2147483647 h 154"/>
                      <a:gd name="T46" fmla="*/ 2147483647 w 270"/>
                      <a:gd name="T47" fmla="*/ 2147483647 h 154"/>
                      <a:gd name="T48" fmla="*/ 2147483647 w 270"/>
                      <a:gd name="T49" fmla="*/ 2147483647 h 154"/>
                      <a:gd name="T50" fmla="*/ 2147483647 w 270"/>
                      <a:gd name="T51" fmla="*/ 2147483647 h 154"/>
                      <a:gd name="T52" fmla="*/ 2147483647 w 270"/>
                      <a:gd name="T53" fmla="*/ 2147483647 h 154"/>
                      <a:gd name="T54" fmla="*/ 2147483647 w 270"/>
                      <a:gd name="T55" fmla="*/ 2147483647 h 154"/>
                      <a:gd name="T56" fmla="*/ 2147483647 w 270"/>
                      <a:gd name="T57" fmla="*/ 2147483647 h 154"/>
                      <a:gd name="T58" fmla="*/ 2147483647 w 270"/>
                      <a:gd name="T59" fmla="*/ 2147483647 h 154"/>
                      <a:gd name="T60" fmla="*/ 2147483647 w 270"/>
                      <a:gd name="T61" fmla="*/ 2147483647 h 154"/>
                      <a:gd name="T62" fmla="*/ 2147483647 w 270"/>
                      <a:gd name="T63" fmla="*/ 2147483647 h 154"/>
                      <a:gd name="T64" fmla="*/ 2147483647 w 270"/>
                      <a:gd name="T65" fmla="*/ 2147483647 h 154"/>
                      <a:gd name="T66" fmla="*/ 2147483647 w 270"/>
                      <a:gd name="T67" fmla="*/ 2147483647 h 154"/>
                      <a:gd name="T68" fmla="*/ 2147483647 w 270"/>
                      <a:gd name="T69" fmla="*/ 2147483647 h 154"/>
                      <a:gd name="T70" fmla="*/ 2147483647 w 270"/>
                      <a:gd name="T71" fmla="*/ 2147483647 h 154"/>
                      <a:gd name="T72" fmla="*/ 2147483647 w 270"/>
                      <a:gd name="T73" fmla="*/ 2147483647 h 154"/>
                      <a:gd name="T74" fmla="*/ 2147483647 w 270"/>
                      <a:gd name="T75" fmla="*/ 2147483647 h 154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w 270"/>
                      <a:gd name="T115" fmla="*/ 0 h 154"/>
                      <a:gd name="T116" fmla="*/ 270 w 270"/>
                      <a:gd name="T117" fmla="*/ 154 h 154"/>
                    </a:gdLst>
                    <a:ahLst/>
                    <a:cxnLst>
                      <a:cxn ang="T76">
                        <a:pos x="T0" y="T1"/>
                      </a:cxn>
                      <a:cxn ang="T77">
                        <a:pos x="T2" y="T3"/>
                      </a:cxn>
                      <a:cxn ang="T78">
                        <a:pos x="T4" y="T5"/>
                      </a:cxn>
                      <a:cxn ang="T79">
                        <a:pos x="T6" y="T7"/>
                      </a:cxn>
                      <a:cxn ang="T80">
                        <a:pos x="T8" y="T9"/>
                      </a:cxn>
                      <a:cxn ang="T81">
                        <a:pos x="T10" y="T11"/>
                      </a:cxn>
                      <a:cxn ang="T82">
                        <a:pos x="T12" y="T13"/>
                      </a:cxn>
                      <a:cxn ang="T83">
                        <a:pos x="T14" y="T15"/>
                      </a:cxn>
                      <a:cxn ang="T84">
                        <a:pos x="T16" y="T17"/>
                      </a:cxn>
                      <a:cxn ang="T85">
                        <a:pos x="T18" y="T19"/>
                      </a:cxn>
                      <a:cxn ang="T86">
                        <a:pos x="T20" y="T21"/>
                      </a:cxn>
                      <a:cxn ang="T87">
                        <a:pos x="T22" y="T23"/>
                      </a:cxn>
                      <a:cxn ang="T88">
                        <a:pos x="T24" y="T25"/>
                      </a:cxn>
                      <a:cxn ang="T89">
                        <a:pos x="T26" y="T27"/>
                      </a:cxn>
                      <a:cxn ang="T90">
                        <a:pos x="T28" y="T29"/>
                      </a:cxn>
                      <a:cxn ang="T91">
                        <a:pos x="T30" y="T31"/>
                      </a:cxn>
                      <a:cxn ang="T92">
                        <a:pos x="T32" y="T33"/>
                      </a:cxn>
                      <a:cxn ang="T93">
                        <a:pos x="T34" y="T35"/>
                      </a:cxn>
                      <a:cxn ang="T94">
                        <a:pos x="T36" y="T37"/>
                      </a:cxn>
                      <a:cxn ang="T95">
                        <a:pos x="T38" y="T39"/>
                      </a:cxn>
                      <a:cxn ang="T96">
                        <a:pos x="T40" y="T41"/>
                      </a:cxn>
                      <a:cxn ang="T97">
                        <a:pos x="T42" y="T43"/>
                      </a:cxn>
                      <a:cxn ang="T98">
                        <a:pos x="T44" y="T45"/>
                      </a:cxn>
                      <a:cxn ang="T99">
                        <a:pos x="T46" y="T47"/>
                      </a:cxn>
                      <a:cxn ang="T100">
                        <a:pos x="T48" y="T49"/>
                      </a:cxn>
                      <a:cxn ang="T101">
                        <a:pos x="T50" y="T51"/>
                      </a:cxn>
                      <a:cxn ang="T102">
                        <a:pos x="T52" y="T53"/>
                      </a:cxn>
                      <a:cxn ang="T103">
                        <a:pos x="T54" y="T55"/>
                      </a:cxn>
                      <a:cxn ang="T104">
                        <a:pos x="T56" y="T57"/>
                      </a:cxn>
                      <a:cxn ang="T105">
                        <a:pos x="T58" y="T59"/>
                      </a:cxn>
                      <a:cxn ang="T106">
                        <a:pos x="T60" y="T61"/>
                      </a:cxn>
                      <a:cxn ang="T107">
                        <a:pos x="T62" y="T63"/>
                      </a:cxn>
                      <a:cxn ang="T108">
                        <a:pos x="T64" y="T65"/>
                      </a:cxn>
                      <a:cxn ang="T109">
                        <a:pos x="T66" y="T67"/>
                      </a:cxn>
                      <a:cxn ang="T110">
                        <a:pos x="T68" y="T69"/>
                      </a:cxn>
                      <a:cxn ang="T111">
                        <a:pos x="T70" y="T71"/>
                      </a:cxn>
                      <a:cxn ang="T112">
                        <a:pos x="T72" y="T73"/>
                      </a:cxn>
                      <a:cxn ang="T113">
                        <a:pos x="T74" y="T75"/>
                      </a:cxn>
                    </a:cxnLst>
                    <a:rect l="T114" t="T115" r="T116" b="T117"/>
                    <a:pathLst>
                      <a:path w="270" h="154">
                        <a:moveTo>
                          <a:pt x="10" y="76"/>
                        </a:moveTo>
                        <a:lnTo>
                          <a:pt x="0" y="10"/>
                        </a:lnTo>
                        <a:lnTo>
                          <a:pt x="34" y="0"/>
                        </a:lnTo>
                        <a:lnTo>
                          <a:pt x="74" y="18"/>
                        </a:lnTo>
                        <a:lnTo>
                          <a:pt x="92" y="40"/>
                        </a:lnTo>
                        <a:lnTo>
                          <a:pt x="110" y="38"/>
                        </a:lnTo>
                        <a:lnTo>
                          <a:pt x="124" y="36"/>
                        </a:lnTo>
                        <a:lnTo>
                          <a:pt x="136" y="36"/>
                        </a:lnTo>
                        <a:lnTo>
                          <a:pt x="146" y="44"/>
                        </a:lnTo>
                        <a:lnTo>
                          <a:pt x="152" y="50"/>
                        </a:lnTo>
                        <a:lnTo>
                          <a:pt x="158" y="56"/>
                        </a:lnTo>
                        <a:lnTo>
                          <a:pt x="160" y="62"/>
                        </a:lnTo>
                        <a:lnTo>
                          <a:pt x="162" y="66"/>
                        </a:lnTo>
                        <a:lnTo>
                          <a:pt x="170" y="68"/>
                        </a:lnTo>
                        <a:lnTo>
                          <a:pt x="174" y="82"/>
                        </a:lnTo>
                        <a:lnTo>
                          <a:pt x="194" y="82"/>
                        </a:lnTo>
                        <a:lnTo>
                          <a:pt x="196" y="90"/>
                        </a:lnTo>
                        <a:lnTo>
                          <a:pt x="202" y="92"/>
                        </a:lnTo>
                        <a:lnTo>
                          <a:pt x="208" y="82"/>
                        </a:lnTo>
                        <a:lnTo>
                          <a:pt x="214" y="74"/>
                        </a:lnTo>
                        <a:lnTo>
                          <a:pt x="218" y="72"/>
                        </a:lnTo>
                        <a:lnTo>
                          <a:pt x="228" y="64"/>
                        </a:lnTo>
                        <a:lnTo>
                          <a:pt x="234" y="64"/>
                        </a:lnTo>
                        <a:lnTo>
                          <a:pt x="230" y="72"/>
                        </a:lnTo>
                        <a:lnTo>
                          <a:pt x="228" y="76"/>
                        </a:lnTo>
                        <a:lnTo>
                          <a:pt x="232" y="78"/>
                        </a:lnTo>
                        <a:lnTo>
                          <a:pt x="234" y="78"/>
                        </a:lnTo>
                        <a:lnTo>
                          <a:pt x="244" y="80"/>
                        </a:lnTo>
                        <a:lnTo>
                          <a:pt x="248" y="76"/>
                        </a:lnTo>
                        <a:lnTo>
                          <a:pt x="260" y="84"/>
                        </a:lnTo>
                        <a:lnTo>
                          <a:pt x="270" y="88"/>
                        </a:lnTo>
                        <a:lnTo>
                          <a:pt x="264" y="96"/>
                        </a:lnTo>
                        <a:lnTo>
                          <a:pt x="254" y="100"/>
                        </a:lnTo>
                        <a:lnTo>
                          <a:pt x="240" y="104"/>
                        </a:lnTo>
                        <a:lnTo>
                          <a:pt x="234" y="102"/>
                        </a:lnTo>
                        <a:lnTo>
                          <a:pt x="226" y="102"/>
                        </a:lnTo>
                        <a:lnTo>
                          <a:pt x="238" y="96"/>
                        </a:lnTo>
                        <a:lnTo>
                          <a:pt x="238" y="92"/>
                        </a:lnTo>
                        <a:lnTo>
                          <a:pt x="230" y="86"/>
                        </a:lnTo>
                        <a:lnTo>
                          <a:pt x="226" y="92"/>
                        </a:lnTo>
                        <a:lnTo>
                          <a:pt x="216" y="90"/>
                        </a:lnTo>
                        <a:lnTo>
                          <a:pt x="216" y="100"/>
                        </a:lnTo>
                        <a:lnTo>
                          <a:pt x="210" y="102"/>
                        </a:lnTo>
                        <a:lnTo>
                          <a:pt x="208" y="112"/>
                        </a:lnTo>
                        <a:lnTo>
                          <a:pt x="194" y="112"/>
                        </a:lnTo>
                        <a:lnTo>
                          <a:pt x="194" y="118"/>
                        </a:lnTo>
                        <a:lnTo>
                          <a:pt x="196" y="120"/>
                        </a:lnTo>
                        <a:lnTo>
                          <a:pt x="200" y="124"/>
                        </a:lnTo>
                        <a:lnTo>
                          <a:pt x="206" y="128"/>
                        </a:lnTo>
                        <a:lnTo>
                          <a:pt x="210" y="132"/>
                        </a:lnTo>
                        <a:lnTo>
                          <a:pt x="210" y="142"/>
                        </a:lnTo>
                        <a:lnTo>
                          <a:pt x="206" y="152"/>
                        </a:lnTo>
                        <a:lnTo>
                          <a:pt x="200" y="154"/>
                        </a:lnTo>
                        <a:lnTo>
                          <a:pt x="190" y="152"/>
                        </a:lnTo>
                        <a:lnTo>
                          <a:pt x="188" y="142"/>
                        </a:lnTo>
                        <a:lnTo>
                          <a:pt x="182" y="138"/>
                        </a:lnTo>
                        <a:lnTo>
                          <a:pt x="176" y="138"/>
                        </a:lnTo>
                        <a:lnTo>
                          <a:pt x="164" y="134"/>
                        </a:lnTo>
                        <a:lnTo>
                          <a:pt x="152" y="124"/>
                        </a:lnTo>
                        <a:lnTo>
                          <a:pt x="140" y="122"/>
                        </a:lnTo>
                        <a:lnTo>
                          <a:pt x="130" y="114"/>
                        </a:lnTo>
                        <a:lnTo>
                          <a:pt x="118" y="106"/>
                        </a:lnTo>
                        <a:lnTo>
                          <a:pt x="110" y="96"/>
                        </a:lnTo>
                        <a:lnTo>
                          <a:pt x="104" y="88"/>
                        </a:lnTo>
                        <a:lnTo>
                          <a:pt x="100" y="82"/>
                        </a:lnTo>
                        <a:lnTo>
                          <a:pt x="80" y="82"/>
                        </a:lnTo>
                        <a:lnTo>
                          <a:pt x="74" y="80"/>
                        </a:lnTo>
                        <a:lnTo>
                          <a:pt x="72" y="72"/>
                        </a:lnTo>
                        <a:lnTo>
                          <a:pt x="70" y="66"/>
                        </a:lnTo>
                        <a:lnTo>
                          <a:pt x="64" y="60"/>
                        </a:lnTo>
                        <a:lnTo>
                          <a:pt x="48" y="54"/>
                        </a:lnTo>
                        <a:lnTo>
                          <a:pt x="38" y="58"/>
                        </a:lnTo>
                        <a:lnTo>
                          <a:pt x="26" y="68"/>
                        </a:lnTo>
                        <a:lnTo>
                          <a:pt x="26" y="74"/>
                        </a:lnTo>
                        <a:lnTo>
                          <a:pt x="26" y="78"/>
                        </a:lnTo>
                        <a:lnTo>
                          <a:pt x="10" y="7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24" name="íşḷiḍè"/>
                  <p:cNvSpPr/>
                  <p:nvPr/>
                </p:nvSpPr>
                <p:spPr bwMode="auto">
                  <a:xfrm>
                    <a:off x="5500592" y="2175195"/>
                    <a:ext cx="997104" cy="449739"/>
                  </a:xfrm>
                  <a:custGeom>
                    <a:avLst/>
                    <a:gdLst>
                      <a:gd name="T0" fmla="*/ 2147483647 w 570"/>
                      <a:gd name="T1" fmla="*/ 2147483647 h 270"/>
                      <a:gd name="T2" fmla="*/ 2147483647 w 570"/>
                      <a:gd name="T3" fmla="*/ 2147483647 h 270"/>
                      <a:gd name="T4" fmla="*/ 2147483647 w 570"/>
                      <a:gd name="T5" fmla="*/ 2147483647 h 270"/>
                      <a:gd name="T6" fmla="*/ 2147483647 w 570"/>
                      <a:gd name="T7" fmla="*/ 2147483647 h 270"/>
                      <a:gd name="T8" fmla="*/ 2147483647 w 570"/>
                      <a:gd name="T9" fmla="*/ 2147483647 h 270"/>
                      <a:gd name="T10" fmla="*/ 2147483647 w 570"/>
                      <a:gd name="T11" fmla="*/ 2147483647 h 270"/>
                      <a:gd name="T12" fmla="*/ 2147483647 w 570"/>
                      <a:gd name="T13" fmla="*/ 2147483647 h 270"/>
                      <a:gd name="T14" fmla="*/ 2147483647 w 570"/>
                      <a:gd name="T15" fmla="*/ 2147483647 h 270"/>
                      <a:gd name="T16" fmla="*/ 2147483647 w 570"/>
                      <a:gd name="T17" fmla="*/ 2147483647 h 270"/>
                      <a:gd name="T18" fmla="*/ 2147483647 w 570"/>
                      <a:gd name="T19" fmla="*/ 2147483647 h 270"/>
                      <a:gd name="T20" fmla="*/ 0 w 570"/>
                      <a:gd name="T21" fmla="*/ 2147483647 h 270"/>
                      <a:gd name="T22" fmla="*/ 2147483647 w 570"/>
                      <a:gd name="T23" fmla="*/ 2147483647 h 270"/>
                      <a:gd name="T24" fmla="*/ 2147483647 w 570"/>
                      <a:gd name="T25" fmla="*/ 2147483647 h 270"/>
                      <a:gd name="T26" fmla="*/ 2147483647 w 570"/>
                      <a:gd name="T27" fmla="*/ 2147483647 h 270"/>
                      <a:gd name="T28" fmla="*/ 2147483647 w 570"/>
                      <a:gd name="T29" fmla="*/ 2147483647 h 270"/>
                      <a:gd name="T30" fmla="*/ 2147483647 w 570"/>
                      <a:gd name="T31" fmla="*/ 2147483647 h 270"/>
                      <a:gd name="T32" fmla="*/ 2147483647 w 570"/>
                      <a:gd name="T33" fmla="*/ 2147483647 h 270"/>
                      <a:gd name="T34" fmla="*/ 2147483647 w 570"/>
                      <a:gd name="T35" fmla="*/ 2147483647 h 270"/>
                      <a:gd name="T36" fmla="*/ 2147483647 w 570"/>
                      <a:gd name="T37" fmla="*/ 2147483647 h 270"/>
                      <a:gd name="T38" fmla="*/ 2147483647 w 570"/>
                      <a:gd name="T39" fmla="*/ 2147483647 h 270"/>
                      <a:gd name="T40" fmla="*/ 2147483647 w 570"/>
                      <a:gd name="T41" fmla="*/ 2147483647 h 270"/>
                      <a:gd name="T42" fmla="*/ 2147483647 w 570"/>
                      <a:gd name="T43" fmla="*/ 2147483647 h 270"/>
                      <a:gd name="T44" fmla="*/ 2147483647 w 570"/>
                      <a:gd name="T45" fmla="*/ 2147483647 h 270"/>
                      <a:gd name="T46" fmla="*/ 2147483647 w 570"/>
                      <a:gd name="T47" fmla="*/ 2147483647 h 270"/>
                      <a:gd name="T48" fmla="*/ 2147483647 w 570"/>
                      <a:gd name="T49" fmla="*/ 2147483647 h 270"/>
                      <a:gd name="T50" fmla="*/ 2147483647 w 570"/>
                      <a:gd name="T51" fmla="*/ 2147483647 h 270"/>
                      <a:gd name="T52" fmla="*/ 2147483647 w 570"/>
                      <a:gd name="T53" fmla="*/ 2147483647 h 270"/>
                      <a:gd name="T54" fmla="*/ 2147483647 w 570"/>
                      <a:gd name="T55" fmla="*/ 2147483647 h 270"/>
                      <a:gd name="T56" fmla="*/ 2147483647 w 570"/>
                      <a:gd name="T57" fmla="*/ 2147483647 h 270"/>
                      <a:gd name="T58" fmla="*/ 2147483647 w 570"/>
                      <a:gd name="T59" fmla="*/ 2147483647 h 270"/>
                      <a:gd name="T60" fmla="*/ 2147483647 w 570"/>
                      <a:gd name="T61" fmla="*/ 2147483647 h 270"/>
                      <a:gd name="T62" fmla="*/ 2147483647 w 570"/>
                      <a:gd name="T63" fmla="*/ 2147483647 h 270"/>
                      <a:gd name="T64" fmla="*/ 2147483647 w 570"/>
                      <a:gd name="T65" fmla="*/ 2147483647 h 270"/>
                      <a:gd name="T66" fmla="*/ 2147483647 w 570"/>
                      <a:gd name="T67" fmla="*/ 2147483647 h 270"/>
                      <a:gd name="T68" fmla="*/ 2147483647 w 570"/>
                      <a:gd name="T69" fmla="*/ 2147483647 h 270"/>
                      <a:gd name="T70" fmla="*/ 2147483647 w 570"/>
                      <a:gd name="T71" fmla="*/ 2147483647 h 270"/>
                      <a:gd name="T72" fmla="*/ 2147483647 w 570"/>
                      <a:gd name="T73" fmla="*/ 2147483647 h 270"/>
                      <a:gd name="T74" fmla="*/ 2147483647 w 570"/>
                      <a:gd name="T75" fmla="*/ 2147483647 h 270"/>
                      <a:gd name="T76" fmla="*/ 2147483647 w 570"/>
                      <a:gd name="T77" fmla="*/ 2147483647 h 270"/>
                      <a:gd name="T78" fmla="*/ 2147483647 w 570"/>
                      <a:gd name="T79" fmla="*/ 2147483647 h 270"/>
                      <a:gd name="T80" fmla="*/ 2147483647 w 570"/>
                      <a:gd name="T81" fmla="*/ 2147483647 h 270"/>
                      <a:gd name="T82" fmla="*/ 2147483647 w 570"/>
                      <a:gd name="T83" fmla="*/ 2147483647 h 270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w 570"/>
                      <a:gd name="T127" fmla="*/ 0 h 270"/>
                      <a:gd name="T128" fmla="*/ 570 w 570"/>
                      <a:gd name="T129" fmla="*/ 270 h 270"/>
                    </a:gdLst>
                    <a:ahLst/>
                    <a:cxnLst>
                      <a:cxn ang="T84">
                        <a:pos x="T0" y="T1"/>
                      </a:cxn>
                      <a:cxn ang="T85">
                        <a:pos x="T2" y="T3"/>
                      </a:cxn>
                      <a:cxn ang="T86">
                        <a:pos x="T4" y="T5"/>
                      </a:cxn>
                      <a:cxn ang="T87">
                        <a:pos x="T6" y="T7"/>
                      </a:cxn>
                      <a:cxn ang="T88">
                        <a:pos x="T8" y="T9"/>
                      </a:cxn>
                      <a:cxn ang="T89">
                        <a:pos x="T10" y="T11"/>
                      </a:cxn>
                      <a:cxn ang="T90">
                        <a:pos x="T12" y="T13"/>
                      </a:cxn>
                      <a:cxn ang="T91">
                        <a:pos x="T14" y="T15"/>
                      </a:cxn>
                      <a:cxn ang="T92">
                        <a:pos x="T16" y="T17"/>
                      </a:cxn>
                      <a:cxn ang="T93">
                        <a:pos x="T18" y="T19"/>
                      </a:cxn>
                      <a:cxn ang="T94">
                        <a:pos x="T20" y="T21"/>
                      </a:cxn>
                      <a:cxn ang="T95">
                        <a:pos x="T22" y="T23"/>
                      </a:cxn>
                      <a:cxn ang="T96">
                        <a:pos x="T24" y="T25"/>
                      </a:cxn>
                      <a:cxn ang="T97">
                        <a:pos x="T26" y="T27"/>
                      </a:cxn>
                      <a:cxn ang="T98">
                        <a:pos x="T28" y="T29"/>
                      </a:cxn>
                      <a:cxn ang="T99">
                        <a:pos x="T30" y="T31"/>
                      </a:cxn>
                      <a:cxn ang="T100">
                        <a:pos x="T32" y="T33"/>
                      </a:cxn>
                      <a:cxn ang="T101">
                        <a:pos x="T34" y="T35"/>
                      </a:cxn>
                      <a:cxn ang="T102">
                        <a:pos x="T36" y="T37"/>
                      </a:cxn>
                      <a:cxn ang="T103">
                        <a:pos x="T38" y="T39"/>
                      </a:cxn>
                      <a:cxn ang="T104">
                        <a:pos x="T40" y="T41"/>
                      </a:cxn>
                      <a:cxn ang="T105">
                        <a:pos x="T42" y="T43"/>
                      </a:cxn>
                      <a:cxn ang="T106">
                        <a:pos x="T44" y="T45"/>
                      </a:cxn>
                      <a:cxn ang="T107">
                        <a:pos x="T46" y="T47"/>
                      </a:cxn>
                      <a:cxn ang="T108">
                        <a:pos x="T48" y="T49"/>
                      </a:cxn>
                      <a:cxn ang="T109">
                        <a:pos x="T50" y="T51"/>
                      </a:cxn>
                      <a:cxn ang="T110">
                        <a:pos x="T52" y="T53"/>
                      </a:cxn>
                      <a:cxn ang="T111">
                        <a:pos x="T54" y="T55"/>
                      </a:cxn>
                      <a:cxn ang="T112">
                        <a:pos x="T56" y="T57"/>
                      </a:cxn>
                      <a:cxn ang="T113">
                        <a:pos x="T58" y="T59"/>
                      </a:cxn>
                      <a:cxn ang="T114">
                        <a:pos x="T60" y="T61"/>
                      </a:cxn>
                      <a:cxn ang="T115">
                        <a:pos x="T62" y="T63"/>
                      </a:cxn>
                      <a:cxn ang="T116">
                        <a:pos x="T64" y="T65"/>
                      </a:cxn>
                      <a:cxn ang="T117">
                        <a:pos x="T66" y="T67"/>
                      </a:cxn>
                      <a:cxn ang="T118">
                        <a:pos x="T68" y="T69"/>
                      </a:cxn>
                      <a:cxn ang="T119">
                        <a:pos x="T70" y="T71"/>
                      </a:cxn>
                      <a:cxn ang="T120">
                        <a:pos x="T72" y="T73"/>
                      </a:cxn>
                      <a:cxn ang="T121">
                        <a:pos x="T74" y="T75"/>
                      </a:cxn>
                      <a:cxn ang="T122">
                        <a:pos x="T76" y="T77"/>
                      </a:cxn>
                      <a:cxn ang="T123">
                        <a:pos x="T78" y="T79"/>
                      </a:cxn>
                      <a:cxn ang="T124">
                        <a:pos x="T80" y="T81"/>
                      </a:cxn>
                      <a:cxn ang="T125">
                        <a:pos x="T82" y="T83"/>
                      </a:cxn>
                    </a:cxnLst>
                    <a:rect l="T126" t="T127" r="T128" b="T129"/>
                    <a:pathLst>
                      <a:path w="570" h="270">
                        <a:moveTo>
                          <a:pt x="118" y="238"/>
                        </a:moveTo>
                        <a:lnTo>
                          <a:pt x="110" y="240"/>
                        </a:lnTo>
                        <a:lnTo>
                          <a:pt x="108" y="248"/>
                        </a:lnTo>
                        <a:lnTo>
                          <a:pt x="108" y="252"/>
                        </a:lnTo>
                        <a:lnTo>
                          <a:pt x="104" y="248"/>
                        </a:lnTo>
                        <a:lnTo>
                          <a:pt x="102" y="236"/>
                        </a:lnTo>
                        <a:lnTo>
                          <a:pt x="102" y="230"/>
                        </a:lnTo>
                        <a:lnTo>
                          <a:pt x="92" y="224"/>
                        </a:lnTo>
                        <a:lnTo>
                          <a:pt x="84" y="222"/>
                        </a:lnTo>
                        <a:lnTo>
                          <a:pt x="72" y="210"/>
                        </a:lnTo>
                        <a:lnTo>
                          <a:pt x="62" y="200"/>
                        </a:lnTo>
                        <a:lnTo>
                          <a:pt x="58" y="194"/>
                        </a:lnTo>
                        <a:lnTo>
                          <a:pt x="64" y="194"/>
                        </a:lnTo>
                        <a:lnTo>
                          <a:pt x="76" y="196"/>
                        </a:lnTo>
                        <a:lnTo>
                          <a:pt x="70" y="184"/>
                        </a:lnTo>
                        <a:lnTo>
                          <a:pt x="82" y="182"/>
                        </a:lnTo>
                        <a:lnTo>
                          <a:pt x="94" y="182"/>
                        </a:lnTo>
                        <a:lnTo>
                          <a:pt x="92" y="168"/>
                        </a:lnTo>
                        <a:lnTo>
                          <a:pt x="92" y="158"/>
                        </a:lnTo>
                        <a:lnTo>
                          <a:pt x="88" y="152"/>
                        </a:lnTo>
                        <a:lnTo>
                          <a:pt x="80" y="152"/>
                        </a:lnTo>
                        <a:lnTo>
                          <a:pt x="74" y="156"/>
                        </a:lnTo>
                        <a:lnTo>
                          <a:pt x="70" y="154"/>
                        </a:lnTo>
                        <a:lnTo>
                          <a:pt x="64" y="152"/>
                        </a:lnTo>
                        <a:lnTo>
                          <a:pt x="52" y="152"/>
                        </a:lnTo>
                        <a:lnTo>
                          <a:pt x="42" y="162"/>
                        </a:lnTo>
                        <a:lnTo>
                          <a:pt x="36" y="152"/>
                        </a:lnTo>
                        <a:lnTo>
                          <a:pt x="24" y="136"/>
                        </a:lnTo>
                        <a:lnTo>
                          <a:pt x="10" y="136"/>
                        </a:lnTo>
                        <a:lnTo>
                          <a:pt x="10" y="126"/>
                        </a:lnTo>
                        <a:lnTo>
                          <a:pt x="4" y="128"/>
                        </a:lnTo>
                        <a:lnTo>
                          <a:pt x="0" y="128"/>
                        </a:lnTo>
                        <a:lnTo>
                          <a:pt x="0" y="126"/>
                        </a:lnTo>
                        <a:lnTo>
                          <a:pt x="0" y="110"/>
                        </a:lnTo>
                        <a:lnTo>
                          <a:pt x="0" y="96"/>
                        </a:lnTo>
                        <a:lnTo>
                          <a:pt x="10" y="88"/>
                        </a:lnTo>
                        <a:lnTo>
                          <a:pt x="18" y="98"/>
                        </a:lnTo>
                        <a:lnTo>
                          <a:pt x="26" y="94"/>
                        </a:lnTo>
                        <a:lnTo>
                          <a:pt x="24" y="82"/>
                        </a:lnTo>
                        <a:lnTo>
                          <a:pt x="48" y="62"/>
                        </a:lnTo>
                        <a:lnTo>
                          <a:pt x="68" y="66"/>
                        </a:lnTo>
                        <a:lnTo>
                          <a:pt x="86" y="72"/>
                        </a:lnTo>
                        <a:lnTo>
                          <a:pt x="102" y="84"/>
                        </a:lnTo>
                        <a:lnTo>
                          <a:pt x="110" y="82"/>
                        </a:lnTo>
                        <a:lnTo>
                          <a:pt x="122" y="86"/>
                        </a:lnTo>
                        <a:lnTo>
                          <a:pt x="128" y="78"/>
                        </a:lnTo>
                        <a:lnTo>
                          <a:pt x="160" y="78"/>
                        </a:lnTo>
                        <a:lnTo>
                          <a:pt x="170" y="86"/>
                        </a:lnTo>
                        <a:lnTo>
                          <a:pt x="176" y="86"/>
                        </a:lnTo>
                        <a:lnTo>
                          <a:pt x="186" y="84"/>
                        </a:lnTo>
                        <a:lnTo>
                          <a:pt x="202" y="84"/>
                        </a:lnTo>
                        <a:lnTo>
                          <a:pt x="204" y="70"/>
                        </a:lnTo>
                        <a:lnTo>
                          <a:pt x="180" y="62"/>
                        </a:lnTo>
                        <a:lnTo>
                          <a:pt x="184" y="56"/>
                        </a:lnTo>
                        <a:lnTo>
                          <a:pt x="186" y="44"/>
                        </a:lnTo>
                        <a:lnTo>
                          <a:pt x="200" y="42"/>
                        </a:lnTo>
                        <a:lnTo>
                          <a:pt x="188" y="36"/>
                        </a:lnTo>
                        <a:lnTo>
                          <a:pt x="182" y="26"/>
                        </a:lnTo>
                        <a:lnTo>
                          <a:pt x="204" y="24"/>
                        </a:lnTo>
                        <a:lnTo>
                          <a:pt x="270" y="10"/>
                        </a:lnTo>
                        <a:lnTo>
                          <a:pt x="280" y="0"/>
                        </a:lnTo>
                        <a:lnTo>
                          <a:pt x="308" y="4"/>
                        </a:lnTo>
                        <a:lnTo>
                          <a:pt x="320" y="22"/>
                        </a:lnTo>
                        <a:lnTo>
                          <a:pt x="354" y="26"/>
                        </a:lnTo>
                        <a:lnTo>
                          <a:pt x="352" y="32"/>
                        </a:lnTo>
                        <a:lnTo>
                          <a:pt x="370" y="32"/>
                        </a:lnTo>
                        <a:lnTo>
                          <a:pt x="388" y="18"/>
                        </a:lnTo>
                        <a:lnTo>
                          <a:pt x="396" y="18"/>
                        </a:lnTo>
                        <a:lnTo>
                          <a:pt x="396" y="28"/>
                        </a:lnTo>
                        <a:lnTo>
                          <a:pt x="412" y="34"/>
                        </a:lnTo>
                        <a:lnTo>
                          <a:pt x="464" y="82"/>
                        </a:lnTo>
                        <a:lnTo>
                          <a:pt x="472" y="84"/>
                        </a:lnTo>
                        <a:lnTo>
                          <a:pt x="472" y="74"/>
                        </a:lnTo>
                        <a:lnTo>
                          <a:pt x="484" y="76"/>
                        </a:lnTo>
                        <a:lnTo>
                          <a:pt x="486" y="84"/>
                        </a:lnTo>
                        <a:lnTo>
                          <a:pt x="506" y="86"/>
                        </a:lnTo>
                        <a:lnTo>
                          <a:pt x="510" y="78"/>
                        </a:lnTo>
                        <a:lnTo>
                          <a:pt x="534" y="94"/>
                        </a:lnTo>
                        <a:lnTo>
                          <a:pt x="550" y="104"/>
                        </a:lnTo>
                        <a:lnTo>
                          <a:pt x="570" y="108"/>
                        </a:lnTo>
                        <a:lnTo>
                          <a:pt x="564" y="112"/>
                        </a:lnTo>
                        <a:lnTo>
                          <a:pt x="562" y="116"/>
                        </a:lnTo>
                        <a:lnTo>
                          <a:pt x="558" y="120"/>
                        </a:lnTo>
                        <a:lnTo>
                          <a:pt x="544" y="130"/>
                        </a:lnTo>
                        <a:lnTo>
                          <a:pt x="556" y="144"/>
                        </a:lnTo>
                        <a:lnTo>
                          <a:pt x="548" y="152"/>
                        </a:lnTo>
                        <a:lnTo>
                          <a:pt x="540" y="154"/>
                        </a:lnTo>
                        <a:lnTo>
                          <a:pt x="532" y="152"/>
                        </a:lnTo>
                        <a:lnTo>
                          <a:pt x="518" y="148"/>
                        </a:lnTo>
                        <a:lnTo>
                          <a:pt x="522" y="160"/>
                        </a:lnTo>
                        <a:lnTo>
                          <a:pt x="522" y="176"/>
                        </a:lnTo>
                        <a:lnTo>
                          <a:pt x="520" y="184"/>
                        </a:lnTo>
                        <a:lnTo>
                          <a:pt x="510" y="186"/>
                        </a:lnTo>
                        <a:lnTo>
                          <a:pt x="498" y="182"/>
                        </a:lnTo>
                        <a:lnTo>
                          <a:pt x="500" y="190"/>
                        </a:lnTo>
                        <a:lnTo>
                          <a:pt x="510" y="210"/>
                        </a:lnTo>
                        <a:lnTo>
                          <a:pt x="512" y="224"/>
                        </a:lnTo>
                        <a:lnTo>
                          <a:pt x="506" y="234"/>
                        </a:lnTo>
                        <a:lnTo>
                          <a:pt x="492" y="228"/>
                        </a:lnTo>
                        <a:lnTo>
                          <a:pt x="480" y="228"/>
                        </a:lnTo>
                        <a:lnTo>
                          <a:pt x="460" y="228"/>
                        </a:lnTo>
                        <a:lnTo>
                          <a:pt x="448" y="228"/>
                        </a:lnTo>
                        <a:lnTo>
                          <a:pt x="428" y="222"/>
                        </a:lnTo>
                        <a:lnTo>
                          <a:pt x="418" y="226"/>
                        </a:lnTo>
                        <a:lnTo>
                          <a:pt x="418" y="234"/>
                        </a:lnTo>
                        <a:lnTo>
                          <a:pt x="398" y="228"/>
                        </a:lnTo>
                        <a:lnTo>
                          <a:pt x="386" y="230"/>
                        </a:lnTo>
                        <a:lnTo>
                          <a:pt x="386" y="242"/>
                        </a:lnTo>
                        <a:lnTo>
                          <a:pt x="380" y="242"/>
                        </a:lnTo>
                        <a:lnTo>
                          <a:pt x="360" y="260"/>
                        </a:lnTo>
                        <a:lnTo>
                          <a:pt x="358" y="264"/>
                        </a:lnTo>
                        <a:lnTo>
                          <a:pt x="354" y="270"/>
                        </a:lnTo>
                        <a:lnTo>
                          <a:pt x="348" y="268"/>
                        </a:lnTo>
                        <a:lnTo>
                          <a:pt x="346" y="260"/>
                        </a:lnTo>
                        <a:lnTo>
                          <a:pt x="326" y="260"/>
                        </a:lnTo>
                        <a:lnTo>
                          <a:pt x="322" y="246"/>
                        </a:lnTo>
                        <a:lnTo>
                          <a:pt x="314" y="244"/>
                        </a:lnTo>
                        <a:lnTo>
                          <a:pt x="310" y="234"/>
                        </a:lnTo>
                        <a:lnTo>
                          <a:pt x="288" y="214"/>
                        </a:lnTo>
                        <a:lnTo>
                          <a:pt x="244" y="218"/>
                        </a:lnTo>
                        <a:lnTo>
                          <a:pt x="226" y="196"/>
                        </a:lnTo>
                        <a:lnTo>
                          <a:pt x="186" y="178"/>
                        </a:lnTo>
                        <a:lnTo>
                          <a:pt x="152" y="188"/>
                        </a:lnTo>
                        <a:lnTo>
                          <a:pt x="162" y="254"/>
                        </a:lnTo>
                        <a:lnTo>
                          <a:pt x="154" y="254"/>
                        </a:lnTo>
                        <a:lnTo>
                          <a:pt x="140" y="242"/>
                        </a:lnTo>
                        <a:lnTo>
                          <a:pt x="130" y="238"/>
                        </a:lnTo>
                        <a:lnTo>
                          <a:pt x="118" y="23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25" name="íṣ1íḑe"/>
                  <p:cNvSpPr/>
                  <p:nvPr/>
                </p:nvSpPr>
                <p:spPr bwMode="auto">
                  <a:xfrm>
                    <a:off x="5500592" y="2652955"/>
                    <a:ext cx="41317" cy="22417"/>
                  </a:xfrm>
                  <a:custGeom>
                    <a:avLst/>
                    <a:gdLst>
                      <a:gd name="T0" fmla="*/ 0 w 24"/>
                      <a:gd name="T1" fmla="*/ 2147483647 h 14"/>
                      <a:gd name="T2" fmla="*/ 2147483647 w 24"/>
                      <a:gd name="T3" fmla="*/ 0 h 14"/>
                      <a:gd name="T4" fmla="*/ 2147483647 w 24"/>
                      <a:gd name="T5" fmla="*/ 2147483647 h 14"/>
                      <a:gd name="T6" fmla="*/ 2147483647 w 24"/>
                      <a:gd name="T7" fmla="*/ 2147483647 h 14"/>
                      <a:gd name="T8" fmla="*/ 2147483647 w 24"/>
                      <a:gd name="T9" fmla="*/ 2147483647 h 14"/>
                      <a:gd name="T10" fmla="*/ 2147483647 w 24"/>
                      <a:gd name="T11" fmla="*/ 2147483647 h 14"/>
                      <a:gd name="T12" fmla="*/ 2147483647 w 24"/>
                      <a:gd name="T13" fmla="*/ 2147483647 h 14"/>
                      <a:gd name="T14" fmla="*/ 0 w 24"/>
                      <a:gd name="T15" fmla="*/ 2147483647 h 1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24"/>
                      <a:gd name="T25" fmla="*/ 0 h 14"/>
                      <a:gd name="T26" fmla="*/ 24 w 24"/>
                      <a:gd name="T27" fmla="*/ 14 h 14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24" h="14">
                        <a:moveTo>
                          <a:pt x="0" y="2"/>
                        </a:moveTo>
                        <a:lnTo>
                          <a:pt x="8" y="0"/>
                        </a:lnTo>
                        <a:lnTo>
                          <a:pt x="18" y="8"/>
                        </a:lnTo>
                        <a:lnTo>
                          <a:pt x="24" y="12"/>
                        </a:lnTo>
                        <a:lnTo>
                          <a:pt x="16" y="14"/>
                        </a:lnTo>
                        <a:lnTo>
                          <a:pt x="12" y="14"/>
                        </a:lnTo>
                        <a:lnTo>
                          <a:pt x="6" y="10"/>
                        </a:lnTo>
                        <a:lnTo>
                          <a:pt x="0" y="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26" name="iṣḷíďe"/>
                  <p:cNvSpPr/>
                  <p:nvPr/>
                </p:nvSpPr>
                <p:spPr bwMode="auto">
                  <a:xfrm>
                    <a:off x="4920784" y="1590953"/>
                    <a:ext cx="3437531" cy="1008761"/>
                  </a:xfrm>
                  <a:custGeom>
                    <a:avLst/>
                    <a:gdLst>
                      <a:gd name="T0" fmla="*/ 2147483647 w 1968"/>
                      <a:gd name="T1" fmla="*/ 2147483647 h 606"/>
                      <a:gd name="T2" fmla="*/ 2147483647 w 1968"/>
                      <a:gd name="T3" fmla="*/ 2147483647 h 606"/>
                      <a:gd name="T4" fmla="*/ 2147483647 w 1968"/>
                      <a:gd name="T5" fmla="*/ 2147483647 h 606"/>
                      <a:gd name="T6" fmla="*/ 2147483647 w 1968"/>
                      <a:gd name="T7" fmla="*/ 2147483647 h 606"/>
                      <a:gd name="T8" fmla="*/ 2147483647 w 1968"/>
                      <a:gd name="T9" fmla="*/ 2147483647 h 606"/>
                      <a:gd name="T10" fmla="*/ 2147483647 w 1968"/>
                      <a:gd name="T11" fmla="*/ 2147483647 h 606"/>
                      <a:gd name="T12" fmla="*/ 2147483647 w 1968"/>
                      <a:gd name="T13" fmla="*/ 2147483647 h 606"/>
                      <a:gd name="T14" fmla="*/ 2147483647 w 1968"/>
                      <a:gd name="T15" fmla="*/ 2147483647 h 606"/>
                      <a:gd name="T16" fmla="*/ 2147483647 w 1968"/>
                      <a:gd name="T17" fmla="*/ 2147483647 h 606"/>
                      <a:gd name="T18" fmla="*/ 2147483647 w 1968"/>
                      <a:gd name="T19" fmla="*/ 2147483647 h 606"/>
                      <a:gd name="T20" fmla="*/ 2147483647 w 1968"/>
                      <a:gd name="T21" fmla="*/ 2147483647 h 606"/>
                      <a:gd name="T22" fmla="*/ 2147483647 w 1968"/>
                      <a:gd name="T23" fmla="*/ 2147483647 h 606"/>
                      <a:gd name="T24" fmla="*/ 2147483647 w 1968"/>
                      <a:gd name="T25" fmla="*/ 2147483647 h 606"/>
                      <a:gd name="T26" fmla="*/ 2147483647 w 1968"/>
                      <a:gd name="T27" fmla="*/ 2147483647 h 606"/>
                      <a:gd name="T28" fmla="*/ 2147483647 w 1968"/>
                      <a:gd name="T29" fmla="*/ 2147483647 h 606"/>
                      <a:gd name="T30" fmla="*/ 2147483647 w 1968"/>
                      <a:gd name="T31" fmla="*/ 2147483647 h 606"/>
                      <a:gd name="T32" fmla="*/ 2147483647 w 1968"/>
                      <a:gd name="T33" fmla="*/ 2147483647 h 606"/>
                      <a:gd name="T34" fmla="*/ 2147483647 w 1968"/>
                      <a:gd name="T35" fmla="*/ 2147483647 h 606"/>
                      <a:gd name="T36" fmla="*/ 2147483647 w 1968"/>
                      <a:gd name="T37" fmla="*/ 2147483647 h 606"/>
                      <a:gd name="T38" fmla="*/ 2147483647 w 1968"/>
                      <a:gd name="T39" fmla="*/ 2147483647 h 606"/>
                      <a:gd name="T40" fmla="*/ 2147483647 w 1968"/>
                      <a:gd name="T41" fmla="*/ 2147483647 h 606"/>
                      <a:gd name="T42" fmla="*/ 2147483647 w 1968"/>
                      <a:gd name="T43" fmla="*/ 2147483647 h 606"/>
                      <a:gd name="T44" fmla="*/ 2147483647 w 1968"/>
                      <a:gd name="T45" fmla="*/ 2147483647 h 606"/>
                      <a:gd name="T46" fmla="*/ 2147483647 w 1968"/>
                      <a:gd name="T47" fmla="*/ 2147483647 h 606"/>
                      <a:gd name="T48" fmla="*/ 2147483647 w 1968"/>
                      <a:gd name="T49" fmla="*/ 2147483647 h 606"/>
                      <a:gd name="T50" fmla="*/ 2147483647 w 1968"/>
                      <a:gd name="T51" fmla="*/ 2147483647 h 606"/>
                      <a:gd name="T52" fmla="*/ 2147483647 w 1968"/>
                      <a:gd name="T53" fmla="*/ 2147483647 h 606"/>
                      <a:gd name="T54" fmla="*/ 2147483647 w 1968"/>
                      <a:gd name="T55" fmla="*/ 2147483647 h 606"/>
                      <a:gd name="T56" fmla="*/ 2147483647 w 1968"/>
                      <a:gd name="T57" fmla="*/ 2147483647 h 606"/>
                      <a:gd name="T58" fmla="*/ 2147483647 w 1968"/>
                      <a:gd name="T59" fmla="*/ 2147483647 h 606"/>
                      <a:gd name="T60" fmla="*/ 2147483647 w 1968"/>
                      <a:gd name="T61" fmla="*/ 0 h 606"/>
                      <a:gd name="T62" fmla="*/ 2147483647 w 1968"/>
                      <a:gd name="T63" fmla="*/ 2147483647 h 606"/>
                      <a:gd name="T64" fmla="*/ 2147483647 w 1968"/>
                      <a:gd name="T65" fmla="*/ 2147483647 h 606"/>
                      <a:gd name="T66" fmla="*/ 2147483647 w 1968"/>
                      <a:gd name="T67" fmla="*/ 2147483647 h 606"/>
                      <a:gd name="T68" fmla="*/ 2147483647 w 1968"/>
                      <a:gd name="T69" fmla="*/ 2147483647 h 606"/>
                      <a:gd name="T70" fmla="*/ 2147483647 w 1968"/>
                      <a:gd name="T71" fmla="*/ 2147483647 h 606"/>
                      <a:gd name="T72" fmla="*/ 2147483647 w 1968"/>
                      <a:gd name="T73" fmla="*/ 2147483647 h 606"/>
                      <a:gd name="T74" fmla="*/ 2147483647 w 1968"/>
                      <a:gd name="T75" fmla="*/ 2147483647 h 606"/>
                      <a:gd name="T76" fmla="*/ 2147483647 w 1968"/>
                      <a:gd name="T77" fmla="*/ 2147483647 h 606"/>
                      <a:gd name="T78" fmla="*/ 2147483647 w 1968"/>
                      <a:gd name="T79" fmla="*/ 2147483647 h 606"/>
                      <a:gd name="T80" fmla="*/ 2147483647 w 1968"/>
                      <a:gd name="T81" fmla="*/ 2147483647 h 606"/>
                      <a:gd name="T82" fmla="*/ 2147483647 w 1968"/>
                      <a:gd name="T83" fmla="*/ 2147483647 h 606"/>
                      <a:gd name="T84" fmla="*/ 2147483647 w 1968"/>
                      <a:gd name="T85" fmla="*/ 2147483647 h 606"/>
                      <a:gd name="T86" fmla="*/ 2147483647 w 1968"/>
                      <a:gd name="T87" fmla="*/ 2147483647 h 606"/>
                      <a:gd name="T88" fmla="*/ 2147483647 w 1968"/>
                      <a:gd name="T89" fmla="*/ 2147483647 h 606"/>
                      <a:gd name="T90" fmla="*/ 2147483647 w 1968"/>
                      <a:gd name="T91" fmla="*/ 2147483647 h 606"/>
                      <a:gd name="T92" fmla="*/ 2147483647 w 1968"/>
                      <a:gd name="T93" fmla="*/ 2147483647 h 606"/>
                      <a:gd name="T94" fmla="*/ 2147483647 w 1968"/>
                      <a:gd name="T95" fmla="*/ 2147483647 h 606"/>
                      <a:gd name="T96" fmla="*/ 2147483647 w 1968"/>
                      <a:gd name="T97" fmla="*/ 2147483647 h 606"/>
                      <a:gd name="T98" fmla="*/ 2147483647 w 1968"/>
                      <a:gd name="T99" fmla="*/ 2147483647 h 606"/>
                      <a:gd name="T100" fmla="*/ 2147483647 w 1968"/>
                      <a:gd name="T101" fmla="*/ 2147483647 h 606"/>
                      <a:gd name="T102" fmla="*/ 2147483647 w 1968"/>
                      <a:gd name="T103" fmla="*/ 2147483647 h 606"/>
                      <a:gd name="T104" fmla="*/ 2147483647 w 1968"/>
                      <a:gd name="T105" fmla="*/ 2147483647 h 606"/>
                      <a:gd name="T106" fmla="*/ 2147483647 w 1968"/>
                      <a:gd name="T107" fmla="*/ 2147483647 h 606"/>
                      <a:gd name="T108" fmla="*/ 2147483647 w 1968"/>
                      <a:gd name="T109" fmla="*/ 2147483647 h 606"/>
                      <a:gd name="T110" fmla="*/ 2147483647 w 1968"/>
                      <a:gd name="T111" fmla="*/ 2147483647 h 606"/>
                      <a:gd name="T112" fmla="*/ 2147483647 w 1968"/>
                      <a:gd name="T113" fmla="*/ 2147483647 h 606"/>
                      <a:gd name="T114" fmla="*/ 2147483647 w 1968"/>
                      <a:gd name="T115" fmla="*/ 2147483647 h 606"/>
                      <a:gd name="T116" fmla="*/ 2147483647 w 1968"/>
                      <a:gd name="T117" fmla="*/ 2147483647 h 606"/>
                      <a:gd name="T118" fmla="*/ 2147483647 w 1968"/>
                      <a:gd name="T119" fmla="*/ 2147483647 h 60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  <a:gd name="T174" fmla="*/ 0 60000 65536"/>
                      <a:gd name="T175" fmla="*/ 0 60000 65536"/>
                      <a:gd name="T176" fmla="*/ 0 60000 65536"/>
                      <a:gd name="T177" fmla="*/ 0 60000 65536"/>
                      <a:gd name="T178" fmla="*/ 0 60000 65536"/>
                      <a:gd name="T179" fmla="*/ 0 60000 65536"/>
                      <a:gd name="T180" fmla="*/ 0 w 1968"/>
                      <a:gd name="T181" fmla="*/ 0 h 606"/>
                      <a:gd name="T182" fmla="*/ 1968 w 1968"/>
                      <a:gd name="T183" fmla="*/ 606 h 606"/>
                    </a:gdLst>
                    <a:ahLst/>
                    <a:cxnLst>
                      <a:cxn ang="T120">
                        <a:pos x="T0" y="T1"/>
                      </a:cxn>
                      <a:cxn ang="T121">
                        <a:pos x="T2" y="T3"/>
                      </a:cxn>
                      <a:cxn ang="T122">
                        <a:pos x="T4" y="T5"/>
                      </a:cxn>
                      <a:cxn ang="T123">
                        <a:pos x="T6" y="T7"/>
                      </a:cxn>
                      <a:cxn ang="T124">
                        <a:pos x="T8" y="T9"/>
                      </a:cxn>
                      <a:cxn ang="T125">
                        <a:pos x="T10" y="T11"/>
                      </a:cxn>
                      <a:cxn ang="T126">
                        <a:pos x="T12" y="T13"/>
                      </a:cxn>
                      <a:cxn ang="T127">
                        <a:pos x="T14" y="T15"/>
                      </a:cxn>
                      <a:cxn ang="T128">
                        <a:pos x="T16" y="T17"/>
                      </a:cxn>
                      <a:cxn ang="T129">
                        <a:pos x="T18" y="T19"/>
                      </a:cxn>
                      <a:cxn ang="T130">
                        <a:pos x="T20" y="T21"/>
                      </a:cxn>
                      <a:cxn ang="T131">
                        <a:pos x="T22" y="T23"/>
                      </a:cxn>
                      <a:cxn ang="T132">
                        <a:pos x="T24" y="T25"/>
                      </a:cxn>
                      <a:cxn ang="T133">
                        <a:pos x="T26" y="T27"/>
                      </a:cxn>
                      <a:cxn ang="T134">
                        <a:pos x="T28" y="T29"/>
                      </a:cxn>
                      <a:cxn ang="T135">
                        <a:pos x="T30" y="T31"/>
                      </a:cxn>
                      <a:cxn ang="T136">
                        <a:pos x="T32" y="T33"/>
                      </a:cxn>
                      <a:cxn ang="T137">
                        <a:pos x="T34" y="T35"/>
                      </a:cxn>
                      <a:cxn ang="T138">
                        <a:pos x="T36" y="T37"/>
                      </a:cxn>
                      <a:cxn ang="T139">
                        <a:pos x="T38" y="T39"/>
                      </a:cxn>
                      <a:cxn ang="T140">
                        <a:pos x="T40" y="T41"/>
                      </a:cxn>
                      <a:cxn ang="T141">
                        <a:pos x="T42" y="T43"/>
                      </a:cxn>
                      <a:cxn ang="T142">
                        <a:pos x="T44" y="T45"/>
                      </a:cxn>
                      <a:cxn ang="T143">
                        <a:pos x="T46" y="T47"/>
                      </a:cxn>
                      <a:cxn ang="T144">
                        <a:pos x="T48" y="T49"/>
                      </a:cxn>
                      <a:cxn ang="T145">
                        <a:pos x="T50" y="T51"/>
                      </a:cxn>
                      <a:cxn ang="T146">
                        <a:pos x="T52" y="T53"/>
                      </a:cxn>
                      <a:cxn ang="T147">
                        <a:pos x="T54" y="T55"/>
                      </a:cxn>
                      <a:cxn ang="T148">
                        <a:pos x="T56" y="T57"/>
                      </a:cxn>
                      <a:cxn ang="T149">
                        <a:pos x="T58" y="T59"/>
                      </a:cxn>
                      <a:cxn ang="T150">
                        <a:pos x="T60" y="T61"/>
                      </a:cxn>
                      <a:cxn ang="T151">
                        <a:pos x="T62" y="T63"/>
                      </a:cxn>
                      <a:cxn ang="T152">
                        <a:pos x="T64" y="T65"/>
                      </a:cxn>
                      <a:cxn ang="T153">
                        <a:pos x="T66" y="T67"/>
                      </a:cxn>
                      <a:cxn ang="T154">
                        <a:pos x="T68" y="T69"/>
                      </a:cxn>
                      <a:cxn ang="T155">
                        <a:pos x="T70" y="T71"/>
                      </a:cxn>
                      <a:cxn ang="T156">
                        <a:pos x="T72" y="T73"/>
                      </a:cxn>
                      <a:cxn ang="T157">
                        <a:pos x="T74" y="T75"/>
                      </a:cxn>
                      <a:cxn ang="T158">
                        <a:pos x="T76" y="T77"/>
                      </a:cxn>
                      <a:cxn ang="T159">
                        <a:pos x="T78" y="T79"/>
                      </a:cxn>
                      <a:cxn ang="T160">
                        <a:pos x="T80" y="T81"/>
                      </a:cxn>
                      <a:cxn ang="T161">
                        <a:pos x="T82" y="T83"/>
                      </a:cxn>
                      <a:cxn ang="T162">
                        <a:pos x="T84" y="T85"/>
                      </a:cxn>
                      <a:cxn ang="T163">
                        <a:pos x="T86" y="T87"/>
                      </a:cxn>
                      <a:cxn ang="T164">
                        <a:pos x="T88" y="T89"/>
                      </a:cxn>
                      <a:cxn ang="T165">
                        <a:pos x="T90" y="T91"/>
                      </a:cxn>
                      <a:cxn ang="T166">
                        <a:pos x="T92" y="T93"/>
                      </a:cxn>
                      <a:cxn ang="T167">
                        <a:pos x="T94" y="T95"/>
                      </a:cxn>
                      <a:cxn ang="T168">
                        <a:pos x="T96" y="T97"/>
                      </a:cxn>
                      <a:cxn ang="T169">
                        <a:pos x="T98" y="T99"/>
                      </a:cxn>
                      <a:cxn ang="T170">
                        <a:pos x="T100" y="T101"/>
                      </a:cxn>
                      <a:cxn ang="T171">
                        <a:pos x="T102" y="T103"/>
                      </a:cxn>
                      <a:cxn ang="T172">
                        <a:pos x="T104" y="T105"/>
                      </a:cxn>
                      <a:cxn ang="T173">
                        <a:pos x="T106" y="T107"/>
                      </a:cxn>
                      <a:cxn ang="T174">
                        <a:pos x="T108" y="T109"/>
                      </a:cxn>
                      <a:cxn ang="T175">
                        <a:pos x="T110" y="T111"/>
                      </a:cxn>
                      <a:cxn ang="T176">
                        <a:pos x="T112" y="T113"/>
                      </a:cxn>
                      <a:cxn ang="T177">
                        <a:pos x="T114" y="T115"/>
                      </a:cxn>
                      <a:cxn ang="T178">
                        <a:pos x="T116" y="T117"/>
                      </a:cxn>
                      <a:cxn ang="T179">
                        <a:pos x="T118" y="T119"/>
                      </a:cxn>
                    </a:cxnLst>
                    <a:rect l="T180" t="T181" r="T182" b="T183"/>
                    <a:pathLst>
                      <a:path w="1968" h="606">
                        <a:moveTo>
                          <a:pt x="902" y="458"/>
                        </a:moveTo>
                        <a:lnTo>
                          <a:pt x="912" y="448"/>
                        </a:lnTo>
                        <a:lnTo>
                          <a:pt x="924" y="440"/>
                        </a:lnTo>
                        <a:lnTo>
                          <a:pt x="936" y="436"/>
                        </a:lnTo>
                        <a:lnTo>
                          <a:pt x="950" y="434"/>
                        </a:lnTo>
                        <a:lnTo>
                          <a:pt x="958" y="436"/>
                        </a:lnTo>
                        <a:lnTo>
                          <a:pt x="964" y="436"/>
                        </a:lnTo>
                        <a:lnTo>
                          <a:pt x="982" y="442"/>
                        </a:lnTo>
                        <a:lnTo>
                          <a:pt x="1000" y="448"/>
                        </a:lnTo>
                        <a:lnTo>
                          <a:pt x="1010" y="450"/>
                        </a:lnTo>
                        <a:lnTo>
                          <a:pt x="1020" y="450"/>
                        </a:lnTo>
                        <a:lnTo>
                          <a:pt x="1026" y="450"/>
                        </a:lnTo>
                        <a:lnTo>
                          <a:pt x="1030" y="448"/>
                        </a:lnTo>
                        <a:lnTo>
                          <a:pt x="1034" y="446"/>
                        </a:lnTo>
                        <a:lnTo>
                          <a:pt x="1036" y="442"/>
                        </a:lnTo>
                        <a:lnTo>
                          <a:pt x="1036" y="438"/>
                        </a:lnTo>
                        <a:lnTo>
                          <a:pt x="1034" y="436"/>
                        </a:lnTo>
                        <a:lnTo>
                          <a:pt x="1028" y="430"/>
                        </a:lnTo>
                        <a:lnTo>
                          <a:pt x="1024" y="424"/>
                        </a:lnTo>
                        <a:lnTo>
                          <a:pt x="1022" y="420"/>
                        </a:lnTo>
                        <a:lnTo>
                          <a:pt x="1020" y="416"/>
                        </a:lnTo>
                        <a:lnTo>
                          <a:pt x="1022" y="414"/>
                        </a:lnTo>
                        <a:lnTo>
                          <a:pt x="1024" y="414"/>
                        </a:lnTo>
                        <a:lnTo>
                          <a:pt x="1030" y="412"/>
                        </a:lnTo>
                        <a:lnTo>
                          <a:pt x="1048" y="412"/>
                        </a:lnTo>
                        <a:lnTo>
                          <a:pt x="1066" y="416"/>
                        </a:lnTo>
                        <a:lnTo>
                          <a:pt x="1076" y="420"/>
                        </a:lnTo>
                        <a:lnTo>
                          <a:pt x="1082" y="426"/>
                        </a:lnTo>
                        <a:lnTo>
                          <a:pt x="1088" y="434"/>
                        </a:lnTo>
                        <a:lnTo>
                          <a:pt x="1092" y="436"/>
                        </a:lnTo>
                        <a:lnTo>
                          <a:pt x="1094" y="438"/>
                        </a:lnTo>
                        <a:lnTo>
                          <a:pt x="1100" y="440"/>
                        </a:lnTo>
                        <a:lnTo>
                          <a:pt x="1108" y="438"/>
                        </a:lnTo>
                        <a:lnTo>
                          <a:pt x="1122" y="436"/>
                        </a:lnTo>
                        <a:lnTo>
                          <a:pt x="1136" y="438"/>
                        </a:lnTo>
                        <a:lnTo>
                          <a:pt x="1148" y="440"/>
                        </a:lnTo>
                        <a:lnTo>
                          <a:pt x="1160" y="446"/>
                        </a:lnTo>
                        <a:lnTo>
                          <a:pt x="1186" y="458"/>
                        </a:lnTo>
                        <a:lnTo>
                          <a:pt x="1200" y="460"/>
                        </a:lnTo>
                        <a:lnTo>
                          <a:pt x="1214" y="462"/>
                        </a:lnTo>
                        <a:lnTo>
                          <a:pt x="1222" y="462"/>
                        </a:lnTo>
                        <a:lnTo>
                          <a:pt x="1230" y="460"/>
                        </a:lnTo>
                        <a:lnTo>
                          <a:pt x="1240" y="452"/>
                        </a:lnTo>
                        <a:lnTo>
                          <a:pt x="1252" y="444"/>
                        </a:lnTo>
                        <a:lnTo>
                          <a:pt x="1258" y="442"/>
                        </a:lnTo>
                        <a:lnTo>
                          <a:pt x="1264" y="442"/>
                        </a:lnTo>
                        <a:lnTo>
                          <a:pt x="1272" y="442"/>
                        </a:lnTo>
                        <a:lnTo>
                          <a:pt x="1284" y="446"/>
                        </a:lnTo>
                        <a:lnTo>
                          <a:pt x="1306" y="454"/>
                        </a:lnTo>
                        <a:lnTo>
                          <a:pt x="1314" y="454"/>
                        </a:lnTo>
                        <a:lnTo>
                          <a:pt x="1324" y="452"/>
                        </a:lnTo>
                        <a:lnTo>
                          <a:pt x="1326" y="450"/>
                        </a:lnTo>
                        <a:lnTo>
                          <a:pt x="1328" y="446"/>
                        </a:lnTo>
                        <a:lnTo>
                          <a:pt x="1328" y="442"/>
                        </a:lnTo>
                        <a:lnTo>
                          <a:pt x="1328" y="436"/>
                        </a:lnTo>
                        <a:lnTo>
                          <a:pt x="1326" y="426"/>
                        </a:lnTo>
                        <a:lnTo>
                          <a:pt x="1324" y="416"/>
                        </a:lnTo>
                        <a:lnTo>
                          <a:pt x="1318" y="410"/>
                        </a:lnTo>
                        <a:lnTo>
                          <a:pt x="1314" y="406"/>
                        </a:lnTo>
                        <a:lnTo>
                          <a:pt x="1312" y="404"/>
                        </a:lnTo>
                        <a:lnTo>
                          <a:pt x="1312" y="398"/>
                        </a:lnTo>
                        <a:lnTo>
                          <a:pt x="1314" y="394"/>
                        </a:lnTo>
                        <a:lnTo>
                          <a:pt x="1318" y="390"/>
                        </a:lnTo>
                        <a:lnTo>
                          <a:pt x="1324" y="388"/>
                        </a:lnTo>
                        <a:lnTo>
                          <a:pt x="1334" y="386"/>
                        </a:lnTo>
                        <a:lnTo>
                          <a:pt x="1346" y="386"/>
                        </a:lnTo>
                        <a:lnTo>
                          <a:pt x="1368" y="388"/>
                        </a:lnTo>
                        <a:lnTo>
                          <a:pt x="1384" y="394"/>
                        </a:lnTo>
                        <a:lnTo>
                          <a:pt x="1396" y="402"/>
                        </a:lnTo>
                        <a:lnTo>
                          <a:pt x="1408" y="410"/>
                        </a:lnTo>
                        <a:lnTo>
                          <a:pt x="1430" y="432"/>
                        </a:lnTo>
                        <a:lnTo>
                          <a:pt x="1442" y="440"/>
                        </a:lnTo>
                        <a:lnTo>
                          <a:pt x="1452" y="448"/>
                        </a:lnTo>
                        <a:lnTo>
                          <a:pt x="1466" y="454"/>
                        </a:lnTo>
                        <a:lnTo>
                          <a:pt x="1480" y="458"/>
                        </a:lnTo>
                        <a:lnTo>
                          <a:pt x="1494" y="462"/>
                        </a:lnTo>
                        <a:lnTo>
                          <a:pt x="1506" y="466"/>
                        </a:lnTo>
                        <a:lnTo>
                          <a:pt x="1512" y="474"/>
                        </a:lnTo>
                        <a:lnTo>
                          <a:pt x="1518" y="482"/>
                        </a:lnTo>
                        <a:lnTo>
                          <a:pt x="1526" y="488"/>
                        </a:lnTo>
                        <a:lnTo>
                          <a:pt x="1532" y="490"/>
                        </a:lnTo>
                        <a:lnTo>
                          <a:pt x="1536" y="490"/>
                        </a:lnTo>
                        <a:lnTo>
                          <a:pt x="1548" y="488"/>
                        </a:lnTo>
                        <a:lnTo>
                          <a:pt x="1554" y="484"/>
                        </a:lnTo>
                        <a:lnTo>
                          <a:pt x="1560" y="478"/>
                        </a:lnTo>
                        <a:lnTo>
                          <a:pt x="1568" y="472"/>
                        </a:lnTo>
                        <a:lnTo>
                          <a:pt x="1576" y="486"/>
                        </a:lnTo>
                        <a:lnTo>
                          <a:pt x="1580" y="496"/>
                        </a:lnTo>
                        <a:lnTo>
                          <a:pt x="1582" y="510"/>
                        </a:lnTo>
                        <a:lnTo>
                          <a:pt x="1582" y="522"/>
                        </a:lnTo>
                        <a:lnTo>
                          <a:pt x="1582" y="528"/>
                        </a:lnTo>
                        <a:lnTo>
                          <a:pt x="1582" y="538"/>
                        </a:lnTo>
                        <a:lnTo>
                          <a:pt x="1574" y="532"/>
                        </a:lnTo>
                        <a:lnTo>
                          <a:pt x="1562" y="528"/>
                        </a:lnTo>
                        <a:lnTo>
                          <a:pt x="1562" y="544"/>
                        </a:lnTo>
                        <a:lnTo>
                          <a:pt x="1570" y="550"/>
                        </a:lnTo>
                        <a:lnTo>
                          <a:pt x="1576" y="558"/>
                        </a:lnTo>
                        <a:lnTo>
                          <a:pt x="1584" y="580"/>
                        </a:lnTo>
                        <a:lnTo>
                          <a:pt x="1590" y="576"/>
                        </a:lnTo>
                        <a:lnTo>
                          <a:pt x="1600" y="574"/>
                        </a:lnTo>
                        <a:lnTo>
                          <a:pt x="1612" y="576"/>
                        </a:lnTo>
                        <a:lnTo>
                          <a:pt x="1618" y="576"/>
                        </a:lnTo>
                        <a:lnTo>
                          <a:pt x="1624" y="574"/>
                        </a:lnTo>
                        <a:lnTo>
                          <a:pt x="1630" y="574"/>
                        </a:lnTo>
                        <a:lnTo>
                          <a:pt x="1634" y="570"/>
                        </a:lnTo>
                        <a:lnTo>
                          <a:pt x="1640" y="558"/>
                        </a:lnTo>
                        <a:lnTo>
                          <a:pt x="1640" y="546"/>
                        </a:lnTo>
                        <a:lnTo>
                          <a:pt x="1642" y="532"/>
                        </a:lnTo>
                        <a:lnTo>
                          <a:pt x="1642" y="518"/>
                        </a:lnTo>
                        <a:lnTo>
                          <a:pt x="1642" y="494"/>
                        </a:lnTo>
                        <a:lnTo>
                          <a:pt x="1640" y="476"/>
                        </a:lnTo>
                        <a:lnTo>
                          <a:pt x="1636" y="458"/>
                        </a:lnTo>
                        <a:lnTo>
                          <a:pt x="1628" y="436"/>
                        </a:lnTo>
                        <a:lnTo>
                          <a:pt x="1616" y="418"/>
                        </a:lnTo>
                        <a:lnTo>
                          <a:pt x="1604" y="402"/>
                        </a:lnTo>
                        <a:lnTo>
                          <a:pt x="1588" y="386"/>
                        </a:lnTo>
                        <a:lnTo>
                          <a:pt x="1580" y="382"/>
                        </a:lnTo>
                        <a:lnTo>
                          <a:pt x="1572" y="380"/>
                        </a:lnTo>
                        <a:lnTo>
                          <a:pt x="1562" y="376"/>
                        </a:lnTo>
                        <a:lnTo>
                          <a:pt x="1554" y="376"/>
                        </a:lnTo>
                        <a:lnTo>
                          <a:pt x="1550" y="376"/>
                        </a:lnTo>
                        <a:lnTo>
                          <a:pt x="1548" y="376"/>
                        </a:lnTo>
                        <a:lnTo>
                          <a:pt x="1544" y="382"/>
                        </a:lnTo>
                        <a:lnTo>
                          <a:pt x="1534" y="378"/>
                        </a:lnTo>
                        <a:lnTo>
                          <a:pt x="1530" y="370"/>
                        </a:lnTo>
                        <a:lnTo>
                          <a:pt x="1524" y="362"/>
                        </a:lnTo>
                        <a:lnTo>
                          <a:pt x="1516" y="354"/>
                        </a:lnTo>
                        <a:lnTo>
                          <a:pt x="1510" y="358"/>
                        </a:lnTo>
                        <a:lnTo>
                          <a:pt x="1502" y="362"/>
                        </a:lnTo>
                        <a:lnTo>
                          <a:pt x="1492" y="366"/>
                        </a:lnTo>
                        <a:lnTo>
                          <a:pt x="1492" y="354"/>
                        </a:lnTo>
                        <a:lnTo>
                          <a:pt x="1494" y="354"/>
                        </a:lnTo>
                        <a:lnTo>
                          <a:pt x="1496" y="350"/>
                        </a:lnTo>
                        <a:lnTo>
                          <a:pt x="1502" y="344"/>
                        </a:lnTo>
                        <a:lnTo>
                          <a:pt x="1504" y="340"/>
                        </a:lnTo>
                        <a:lnTo>
                          <a:pt x="1504" y="334"/>
                        </a:lnTo>
                        <a:lnTo>
                          <a:pt x="1504" y="324"/>
                        </a:lnTo>
                        <a:lnTo>
                          <a:pt x="1506" y="312"/>
                        </a:lnTo>
                        <a:lnTo>
                          <a:pt x="1506" y="308"/>
                        </a:lnTo>
                        <a:lnTo>
                          <a:pt x="1508" y="302"/>
                        </a:lnTo>
                        <a:lnTo>
                          <a:pt x="1516" y="296"/>
                        </a:lnTo>
                        <a:lnTo>
                          <a:pt x="1524" y="290"/>
                        </a:lnTo>
                        <a:lnTo>
                          <a:pt x="1534" y="286"/>
                        </a:lnTo>
                        <a:lnTo>
                          <a:pt x="1546" y="284"/>
                        </a:lnTo>
                        <a:lnTo>
                          <a:pt x="1570" y="286"/>
                        </a:lnTo>
                        <a:lnTo>
                          <a:pt x="1592" y="286"/>
                        </a:lnTo>
                        <a:lnTo>
                          <a:pt x="1610" y="288"/>
                        </a:lnTo>
                        <a:lnTo>
                          <a:pt x="1624" y="292"/>
                        </a:lnTo>
                        <a:lnTo>
                          <a:pt x="1636" y="296"/>
                        </a:lnTo>
                        <a:lnTo>
                          <a:pt x="1648" y="298"/>
                        </a:lnTo>
                        <a:lnTo>
                          <a:pt x="1656" y="296"/>
                        </a:lnTo>
                        <a:lnTo>
                          <a:pt x="1662" y="294"/>
                        </a:lnTo>
                        <a:lnTo>
                          <a:pt x="1668" y="290"/>
                        </a:lnTo>
                        <a:lnTo>
                          <a:pt x="1670" y="286"/>
                        </a:lnTo>
                        <a:lnTo>
                          <a:pt x="1666" y="284"/>
                        </a:lnTo>
                        <a:lnTo>
                          <a:pt x="1660" y="278"/>
                        </a:lnTo>
                        <a:lnTo>
                          <a:pt x="1656" y="272"/>
                        </a:lnTo>
                        <a:lnTo>
                          <a:pt x="1654" y="262"/>
                        </a:lnTo>
                        <a:lnTo>
                          <a:pt x="1654" y="254"/>
                        </a:lnTo>
                        <a:lnTo>
                          <a:pt x="1656" y="252"/>
                        </a:lnTo>
                        <a:lnTo>
                          <a:pt x="1658" y="248"/>
                        </a:lnTo>
                        <a:lnTo>
                          <a:pt x="1662" y="246"/>
                        </a:lnTo>
                        <a:lnTo>
                          <a:pt x="1668" y="246"/>
                        </a:lnTo>
                        <a:lnTo>
                          <a:pt x="1682" y="246"/>
                        </a:lnTo>
                        <a:lnTo>
                          <a:pt x="1694" y="250"/>
                        </a:lnTo>
                        <a:lnTo>
                          <a:pt x="1704" y="256"/>
                        </a:lnTo>
                        <a:lnTo>
                          <a:pt x="1714" y="262"/>
                        </a:lnTo>
                        <a:lnTo>
                          <a:pt x="1722" y="264"/>
                        </a:lnTo>
                        <a:lnTo>
                          <a:pt x="1722" y="256"/>
                        </a:lnTo>
                        <a:lnTo>
                          <a:pt x="1722" y="250"/>
                        </a:lnTo>
                        <a:lnTo>
                          <a:pt x="1724" y="244"/>
                        </a:lnTo>
                        <a:lnTo>
                          <a:pt x="1722" y="230"/>
                        </a:lnTo>
                        <a:lnTo>
                          <a:pt x="1738" y="230"/>
                        </a:lnTo>
                        <a:lnTo>
                          <a:pt x="1740" y="240"/>
                        </a:lnTo>
                        <a:lnTo>
                          <a:pt x="1744" y="246"/>
                        </a:lnTo>
                        <a:lnTo>
                          <a:pt x="1750" y="254"/>
                        </a:lnTo>
                        <a:lnTo>
                          <a:pt x="1754" y="260"/>
                        </a:lnTo>
                        <a:lnTo>
                          <a:pt x="1748" y="270"/>
                        </a:lnTo>
                        <a:lnTo>
                          <a:pt x="1740" y="284"/>
                        </a:lnTo>
                        <a:lnTo>
                          <a:pt x="1734" y="300"/>
                        </a:lnTo>
                        <a:lnTo>
                          <a:pt x="1732" y="314"/>
                        </a:lnTo>
                        <a:lnTo>
                          <a:pt x="1732" y="322"/>
                        </a:lnTo>
                        <a:lnTo>
                          <a:pt x="1736" y="330"/>
                        </a:lnTo>
                        <a:lnTo>
                          <a:pt x="1740" y="338"/>
                        </a:lnTo>
                        <a:lnTo>
                          <a:pt x="1746" y="346"/>
                        </a:lnTo>
                        <a:lnTo>
                          <a:pt x="1760" y="362"/>
                        </a:lnTo>
                        <a:lnTo>
                          <a:pt x="1776" y="378"/>
                        </a:lnTo>
                        <a:lnTo>
                          <a:pt x="1814" y="406"/>
                        </a:lnTo>
                        <a:lnTo>
                          <a:pt x="1830" y="420"/>
                        </a:lnTo>
                        <a:lnTo>
                          <a:pt x="1840" y="434"/>
                        </a:lnTo>
                        <a:lnTo>
                          <a:pt x="1846" y="424"/>
                        </a:lnTo>
                        <a:lnTo>
                          <a:pt x="1848" y="416"/>
                        </a:lnTo>
                        <a:lnTo>
                          <a:pt x="1846" y="410"/>
                        </a:lnTo>
                        <a:lnTo>
                          <a:pt x="1840" y="404"/>
                        </a:lnTo>
                        <a:lnTo>
                          <a:pt x="1838" y="400"/>
                        </a:lnTo>
                        <a:lnTo>
                          <a:pt x="1840" y="398"/>
                        </a:lnTo>
                        <a:lnTo>
                          <a:pt x="1844" y="394"/>
                        </a:lnTo>
                        <a:lnTo>
                          <a:pt x="1850" y="390"/>
                        </a:lnTo>
                        <a:lnTo>
                          <a:pt x="1842" y="384"/>
                        </a:lnTo>
                        <a:lnTo>
                          <a:pt x="1838" y="382"/>
                        </a:lnTo>
                        <a:lnTo>
                          <a:pt x="1838" y="376"/>
                        </a:lnTo>
                        <a:lnTo>
                          <a:pt x="1838" y="372"/>
                        </a:lnTo>
                        <a:lnTo>
                          <a:pt x="1840" y="368"/>
                        </a:lnTo>
                        <a:lnTo>
                          <a:pt x="1850" y="366"/>
                        </a:lnTo>
                        <a:lnTo>
                          <a:pt x="1850" y="364"/>
                        </a:lnTo>
                        <a:lnTo>
                          <a:pt x="1852" y="362"/>
                        </a:lnTo>
                        <a:lnTo>
                          <a:pt x="1852" y="358"/>
                        </a:lnTo>
                        <a:lnTo>
                          <a:pt x="1850" y="356"/>
                        </a:lnTo>
                        <a:lnTo>
                          <a:pt x="1846" y="354"/>
                        </a:lnTo>
                        <a:lnTo>
                          <a:pt x="1838" y="354"/>
                        </a:lnTo>
                        <a:lnTo>
                          <a:pt x="1828" y="354"/>
                        </a:lnTo>
                        <a:lnTo>
                          <a:pt x="1840" y="338"/>
                        </a:lnTo>
                        <a:lnTo>
                          <a:pt x="1828" y="328"/>
                        </a:lnTo>
                        <a:lnTo>
                          <a:pt x="1806" y="316"/>
                        </a:lnTo>
                        <a:lnTo>
                          <a:pt x="1798" y="308"/>
                        </a:lnTo>
                        <a:lnTo>
                          <a:pt x="1790" y="302"/>
                        </a:lnTo>
                        <a:lnTo>
                          <a:pt x="1784" y="296"/>
                        </a:lnTo>
                        <a:lnTo>
                          <a:pt x="1782" y="290"/>
                        </a:lnTo>
                        <a:lnTo>
                          <a:pt x="1784" y="282"/>
                        </a:lnTo>
                        <a:lnTo>
                          <a:pt x="1786" y="274"/>
                        </a:lnTo>
                        <a:lnTo>
                          <a:pt x="1792" y="270"/>
                        </a:lnTo>
                        <a:lnTo>
                          <a:pt x="1796" y="268"/>
                        </a:lnTo>
                        <a:lnTo>
                          <a:pt x="1828" y="268"/>
                        </a:lnTo>
                        <a:lnTo>
                          <a:pt x="1838" y="266"/>
                        </a:lnTo>
                        <a:lnTo>
                          <a:pt x="1850" y="262"/>
                        </a:lnTo>
                        <a:lnTo>
                          <a:pt x="1858" y="258"/>
                        </a:lnTo>
                        <a:lnTo>
                          <a:pt x="1868" y="252"/>
                        </a:lnTo>
                        <a:lnTo>
                          <a:pt x="1888" y="240"/>
                        </a:lnTo>
                        <a:lnTo>
                          <a:pt x="1898" y="234"/>
                        </a:lnTo>
                        <a:lnTo>
                          <a:pt x="1912" y="228"/>
                        </a:lnTo>
                        <a:lnTo>
                          <a:pt x="1906" y="218"/>
                        </a:lnTo>
                        <a:lnTo>
                          <a:pt x="1900" y="214"/>
                        </a:lnTo>
                        <a:lnTo>
                          <a:pt x="1892" y="210"/>
                        </a:lnTo>
                        <a:lnTo>
                          <a:pt x="1884" y="208"/>
                        </a:lnTo>
                        <a:lnTo>
                          <a:pt x="1864" y="206"/>
                        </a:lnTo>
                        <a:lnTo>
                          <a:pt x="1856" y="204"/>
                        </a:lnTo>
                        <a:lnTo>
                          <a:pt x="1846" y="198"/>
                        </a:lnTo>
                        <a:lnTo>
                          <a:pt x="1858" y="194"/>
                        </a:lnTo>
                        <a:lnTo>
                          <a:pt x="1868" y="190"/>
                        </a:lnTo>
                        <a:lnTo>
                          <a:pt x="1862" y="184"/>
                        </a:lnTo>
                        <a:lnTo>
                          <a:pt x="1858" y="178"/>
                        </a:lnTo>
                        <a:lnTo>
                          <a:pt x="1868" y="176"/>
                        </a:lnTo>
                        <a:lnTo>
                          <a:pt x="1882" y="180"/>
                        </a:lnTo>
                        <a:lnTo>
                          <a:pt x="1912" y="188"/>
                        </a:lnTo>
                        <a:lnTo>
                          <a:pt x="1940" y="194"/>
                        </a:lnTo>
                        <a:lnTo>
                          <a:pt x="1950" y="198"/>
                        </a:lnTo>
                        <a:lnTo>
                          <a:pt x="1962" y="198"/>
                        </a:lnTo>
                        <a:lnTo>
                          <a:pt x="1966" y="198"/>
                        </a:lnTo>
                        <a:lnTo>
                          <a:pt x="1968" y="196"/>
                        </a:lnTo>
                        <a:lnTo>
                          <a:pt x="1968" y="194"/>
                        </a:lnTo>
                        <a:lnTo>
                          <a:pt x="1968" y="190"/>
                        </a:lnTo>
                        <a:lnTo>
                          <a:pt x="1968" y="188"/>
                        </a:lnTo>
                        <a:lnTo>
                          <a:pt x="1962" y="182"/>
                        </a:lnTo>
                        <a:lnTo>
                          <a:pt x="1960" y="178"/>
                        </a:lnTo>
                        <a:lnTo>
                          <a:pt x="1956" y="174"/>
                        </a:lnTo>
                        <a:lnTo>
                          <a:pt x="1940" y="166"/>
                        </a:lnTo>
                        <a:lnTo>
                          <a:pt x="1924" y="164"/>
                        </a:lnTo>
                        <a:lnTo>
                          <a:pt x="1906" y="162"/>
                        </a:lnTo>
                        <a:lnTo>
                          <a:pt x="1896" y="162"/>
                        </a:lnTo>
                        <a:lnTo>
                          <a:pt x="1892" y="162"/>
                        </a:lnTo>
                        <a:lnTo>
                          <a:pt x="1888" y="164"/>
                        </a:lnTo>
                        <a:lnTo>
                          <a:pt x="1868" y="152"/>
                        </a:lnTo>
                        <a:lnTo>
                          <a:pt x="1844" y="142"/>
                        </a:lnTo>
                        <a:lnTo>
                          <a:pt x="1818" y="134"/>
                        </a:lnTo>
                        <a:lnTo>
                          <a:pt x="1788" y="126"/>
                        </a:lnTo>
                        <a:lnTo>
                          <a:pt x="1760" y="122"/>
                        </a:lnTo>
                        <a:lnTo>
                          <a:pt x="1730" y="118"/>
                        </a:lnTo>
                        <a:lnTo>
                          <a:pt x="1700" y="114"/>
                        </a:lnTo>
                        <a:lnTo>
                          <a:pt x="1674" y="114"/>
                        </a:lnTo>
                        <a:lnTo>
                          <a:pt x="1668" y="112"/>
                        </a:lnTo>
                        <a:lnTo>
                          <a:pt x="1656" y="110"/>
                        </a:lnTo>
                        <a:lnTo>
                          <a:pt x="1652" y="110"/>
                        </a:lnTo>
                        <a:lnTo>
                          <a:pt x="1650" y="114"/>
                        </a:lnTo>
                        <a:lnTo>
                          <a:pt x="1652" y="120"/>
                        </a:lnTo>
                        <a:lnTo>
                          <a:pt x="1660" y="130"/>
                        </a:lnTo>
                        <a:lnTo>
                          <a:pt x="1644" y="130"/>
                        </a:lnTo>
                        <a:lnTo>
                          <a:pt x="1636" y="124"/>
                        </a:lnTo>
                        <a:lnTo>
                          <a:pt x="1622" y="120"/>
                        </a:lnTo>
                        <a:lnTo>
                          <a:pt x="1610" y="118"/>
                        </a:lnTo>
                        <a:lnTo>
                          <a:pt x="1594" y="118"/>
                        </a:lnTo>
                        <a:lnTo>
                          <a:pt x="1562" y="120"/>
                        </a:lnTo>
                        <a:lnTo>
                          <a:pt x="1548" y="120"/>
                        </a:lnTo>
                        <a:lnTo>
                          <a:pt x="1534" y="118"/>
                        </a:lnTo>
                        <a:lnTo>
                          <a:pt x="1526" y="116"/>
                        </a:lnTo>
                        <a:lnTo>
                          <a:pt x="1520" y="112"/>
                        </a:lnTo>
                        <a:lnTo>
                          <a:pt x="1514" y="108"/>
                        </a:lnTo>
                        <a:lnTo>
                          <a:pt x="1508" y="102"/>
                        </a:lnTo>
                        <a:lnTo>
                          <a:pt x="1500" y="98"/>
                        </a:lnTo>
                        <a:lnTo>
                          <a:pt x="1480" y="96"/>
                        </a:lnTo>
                        <a:lnTo>
                          <a:pt x="1454" y="96"/>
                        </a:lnTo>
                        <a:lnTo>
                          <a:pt x="1418" y="100"/>
                        </a:lnTo>
                        <a:lnTo>
                          <a:pt x="1406" y="100"/>
                        </a:lnTo>
                        <a:lnTo>
                          <a:pt x="1394" y="96"/>
                        </a:lnTo>
                        <a:lnTo>
                          <a:pt x="1388" y="90"/>
                        </a:lnTo>
                        <a:lnTo>
                          <a:pt x="1378" y="84"/>
                        </a:lnTo>
                        <a:lnTo>
                          <a:pt x="1364" y="72"/>
                        </a:lnTo>
                        <a:lnTo>
                          <a:pt x="1354" y="68"/>
                        </a:lnTo>
                        <a:lnTo>
                          <a:pt x="1344" y="66"/>
                        </a:lnTo>
                        <a:lnTo>
                          <a:pt x="1340" y="68"/>
                        </a:lnTo>
                        <a:lnTo>
                          <a:pt x="1336" y="70"/>
                        </a:lnTo>
                        <a:lnTo>
                          <a:pt x="1334" y="78"/>
                        </a:lnTo>
                        <a:lnTo>
                          <a:pt x="1328" y="78"/>
                        </a:lnTo>
                        <a:lnTo>
                          <a:pt x="1312" y="80"/>
                        </a:lnTo>
                        <a:lnTo>
                          <a:pt x="1304" y="78"/>
                        </a:lnTo>
                        <a:lnTo>
                          <a:pt x="1292" y="76"/>
                        </a:lnTo>
                        <a:lnTo>
                          <a:pt x="1280" y="72"/>
                        </a:lnTo>
                        <a:lnTo>
                          <a:pt x="1266" y="66"/>
                        </a:lnTo>
                        <a:lnTo>
                          <a:pt x="1260" y="64"/>
                        </a:lnTo>
                        <a:lnTo>
                          <a:pt x="1256" y="64"/>
                        </a:lnTo>
                        <a:lnTo>
                          <a:pt x="1250" y="68"/>
                        </a:lnTo>
                        <a:lnTo>
                          <a:pt x="1246" y="74"/>
                        </a:lnTo>
                        <a:lnTo>
                          <a:pt x="1240" y="82"/>
                        </a:lnTo>
                        <a:lnTo>
                          <a:pt x="1236" y="88"/>
                        </a:lnTo>
                        <a:lnTo>
                          <a:pt x="1232" y="90"/>
                        </a:lnTo>
                        <a:lnTo>
                          <a:pt x="1224" y="94"/>
                        </a:lnTo>
                        <a:lnTo>
                          <a:pt x="1212" y="96"/>
                        </a:lnTo>
                        <a:lnTo>
                          <a:pt x="1190" y="98"/>
                        </a:lnTo>
                        <a:lnTo>
                          <a:pt x="1148" y="96"/>
                        </a:lnTo>
                        <a:lnTo>
                          <a:pt x="1136" y="94"/>
                        </a:lnTo>
                        <a:lnTo>
                          <a:pt x="1124" y="90"/>
                        </a:lnTo>
                        <a:lnTo>
                          <a:pt x="1114" y="84"/>
                        </a:lnTo>
                        <a:lnTo>
                          <a:pt x="1104" y="80"/>
                        </a:lnTo>
                        <a:lnTo>
                          <a:pt x="1094" y="72"/>
                        </a:lnTo>
                        <a:lnTo>
                          <a:pt x="1082" y="66"/>
                        </a:lnTo>
                        <a:lnTo>
                          <a:pt x="1066" y="62"/>
                        </a:lnTo>
                        <a:lnTo>
                          <a:pt x="1048" y="60"/>
                        </a:lnTo>
                        <a:lnTo>
                          <a:pt x="1038" y="58"/>
                        </a:lnTo>
                        <a:lnTo>
                          <a:pt x="1018" y="56"/>
                        </a:lnTo>
                        <a:lnTo>
                          <a:pt x="980" y="54"/>
                        </a:lnTo>
                        <a:lnTo>
                          <a:pt x="924" y="56"/>
                        </a:lnTo>
                        <a:lnTo>
                          <a:pt x="898" y="54"/>
                        </a:lnTo>
                        <a:lnTo>
                          <a:pt x="868" y="54"/>
                        </a:lnTo>
                        <a:lnTo>
                          <a:pt x="880" y="46"/>
                        </a:lnTo>
                        <a:lnTo>
                          <a:pt x="886" y="40"/>
                        </a:lnTo>
                        <a:lnTo>
                          <a:pt x="890" y="34"/>
                        </a:lnTo>
                        <a:lnTo>
                          <a:pt x="876" y="26"/>
                        </a:lnTo>
                        <a:lnTo>
                          <a:pt x="852" y="20"/>
                        </a:lnTo>
                        <a:lnTo>
                          <a:pt x="828" y="12"/>
                        </a:lnTo>
                        <a:lnTo>
                          <a:pt x="800" y="4"/>
                        </a:lnTo>
                        <a:lnTo>
                          <a:pt x="774" y="2"/>
                        </a:lnTo>
                        <a:lnTo>
                          <a:pt x="764" y="0"/>
                        </a:lnTo>
                        <a:lnTo>
                          <a:pt x="752" y="2"/>
                        </a:lnTo>
                        <a:lnTo>
                          <a:pt x="742" y="4"/>
                        </a:lnTo>
                        <a:lnTo>
                          <a:pt x="736" y="8"/>
                        </a:lnTo>
                        <a:lnTo>
                          <a:pt x="732" y="14"/>
                        </a:lnTo>
                        <a:lnTo>
                          <a:pt x="728" y="22"/>
                        </a:lnTo>
                        <a:lnTo>
                          <a:pt x="712" y="20"/>
                        </a:lnTo>
                        <a:lnTo>
                          <a:pt x="692" y="18"/>
                        </a:lnTo>
                        <a:lnTo>
                          <a:pt x="668" y="20"/>
                        </a:lnTo>
                        <a:lnTo>
                          <a:pt x="642" y="26"/>
                        </a:lnTo>
                        <a:lnTo>
                          <a:pt x="630" y="28"/>
                        </a:lnTo>
                        <a:lnTo>
                          <a:pt x="618" y="32"/>
                        </a:lnTo>
                        <a:lnTo>
                          <a:pt x="608" y="38"/>
                        </a:lnTo>
                        <a:lnTo>
                          <a:pt x="602" y="46"/>
                        </a:lnTo>
                        <a:lnTo>
                          <a:pt x="608" y="46"/>
                        </a:lnTo>
                        <a:lnTo>
                          <a:pt x="618" y="52"/>
                        </a:lnTo>
                        <a:lnTo>
                          <a:pt x="606" y="54"/>
                        </a:lnTo>
                        <a:lnTo>
                          <a:pt x="596" y="54"/>
                        </a:lnTo>
                        <a:lnTo>
                          <a:pt x="578" y="54"/>
                        </a:lnTo>
                        <a:lnTo>
                          <a:pt x="564" y="56"/>
                        </a:lnTo>
                        <a:lnTo>
                          <a:pt x="574" y="74"/>
                        </a:lnTo>
                        <a:lnTo>
                          <a:pt x="562" y="74"/>
                        </a:lnTo>
                        <a:lnTo>
                          <a:pt x="552" y="76"/>
                        </a:lnTo>
                        <a:lnTo>
                          <a:pt x="548" y="80"/>
                        </a:lnTo>
                        <a:lnTo>
                          <a:pt x="548" y="82"/>
                        </a:lnTo>
                        <a:lnTo>
                          <a:pt x="546" y="86"/>
                        </a:lnTo>
                        <a:lnTo>
                          <a:pt x="548" y="90"/>
                        </a:lnTo>
                        <a:lnTo>
                          <a:pt x="548" y="96"/>
                        </a:lnTo>
                        <a:lnTo>
                          <a:pt x="542" y="94"/>
                        </a:lnTo>
                        <a:lnTo>
                          <a:pt x="536" y="90"/>
                        </a:lnTo>
                        <a:lnTo>
                          <a:pt x="524" y="82"/>
                        </a:lnTo>
                        <a:lnTo>
                          <a:pt x="516" y="74"/>
                        </a:lnTo>
                        <a:lnTo>
                          <a:pt x="510" y="72"/>
                        </a:lnTo>
                        <a:lnTo>
                          <a:pt x="502" y="68"/>
                        </a:lnTo>
                        <a:lnTo>
                          <a:pt x="502" y="72"/>
                        </a:lnTo>
                        <a:lnTo>
                          <a:pt x="500" y="80"/>
                        </a:lnTo>
                        <a:lnTo>
                          <a:pt x="502" y="84"/>
                        </a:lnTo>
                        <a:lnTo>
                          <a:pt x="506" y="90"/>
                        </a:lnTo>
                        <a:lnTo>
                          <a:pt x="514" y="96"/>
                        </a:lnTo>
                        <a:lnTo>
                          <a:pt x="522" y="102"/>
                        </a:lnTo>
                        <a:lnTo>
                          <a:pt x="522" y="124"/>
                        </a:lnTo>
                        <a:lnTo>
                          <a:pt x="512" y="116"/>
                        </a:lnTo>
                        <a:lnTo>
                          <a:pt x="504" y="108"/>
                        </a:lnTo>
                        <a:lnTo>
                          <a:pt x="492" y="88"/>
                        </a:lnTo>
                        <a:lnTo>
                          <a:pt x="486" y="82"/>
                        </a:lnTo>
                        <a:lnTo>
                          <a:pt x="478" y="74"/>
                        </a:lnTo>
                        <a:lnTo>
                          <a:pt x="466" y="68"/>
                        </a:lnTo>
                        <a:lnTo>
                          <a:pt x="450" y="66"/>
                        </a:lnTo>
                        <a:lnTo>
                          <a:pt x="442" y="68"/>
                        </a:lnTo>
                        <a:lnTo>
                          <a:pt x="438" y="72"/>
                        </a:lnTo>
                        <a:lnTo>
                          <a:pt x="434" y="80"/>
                        </a:lnTo>
                        <a:lnTo>
                          <a:pt x="434" y="88"/>
                        </a:lnTo>
                        <a:lnTo>
                          <a:pt x="434" y="94"/>
                        </a:lnTo>
                        <a:lnTo>
                          <a:pt x="438" y="102"/>
                        </a:lnTo>
                        <a:lnTo>
                          <a:pt x="440" y="108"/>
                        </a:lnTo>
                        <a:lnTo>
                          <a:pt x="446" y="114"/>
                        </a:lnTo>
                        <a:lnTo>
                          <a:pt x="454" y="120"/>
                        </a:lnTo>
                        <a:lnTo>
                          <a:pt x="462" y="126"/>
                        </a:lnTo>
                        <a:lnTo>
                          <a:pt x="468" y="128"/>
                        </a:lnTo>
                        <a:lnTo>
                          <a:pt x="478" y="130"/>
                        </a:lnTo>
                        <a:lnTo>
                          <a:pt x="468" y="136"/>
                        </a:lnTo>
                        <a:lnTo>
                          <a:pt x="460" y="136"/>
                        </a:lnTo>
                        <a:lnTo>
                          <a:pt x="450" y="134"/>
                        </a:lnTo>
                        <a:lnTo>
                          <a:pt x="440" y="132"/>
                        </a:lnTo>
                        <a:lnTo>
                          <a:pt x="420" y="122"/>
                        </a:lnTo>
                        <a:lnTo>
                          <a:pt x="410" y="118"/>
                        </a:lnTo>
                        <a:lnTo>
                          <a:pt x="400" y="116"/>
                        </a:lnTo>
                        <a:lnTo>
                          <a:pt x="366" y="116"/>
                        </a:lnTo>
                        <a:lnTo>
                          <a:pt x="368" y="120"/>
                        </a:lnTo>
                        <a:lnTo>
                          <a:pt x="370" y="130"/>
                        </a:lnTo>
                        <a:lnTo>
                          <a:pt x="370" y="134"/>
                        </a:lnTo>
                        <a:lnTo>
                          <a:pt x="368" y="134"/>
                        </a:lnTo>
                        <a:lnTo>
                          <a:pt x="362" y="132"/>
                        </a:lnTo>
                        <a:lnTo>
                          <a:pt x="356" y="124"/>
                        </a:lnTo>
                        <a:lnTo>
                          <a:pt x="350" y="122"/>
                        </a:lnTo>
                        <a:lnTo>
                          <a:pt x="346" y="122"/>
                        </a:lnTo>
                        <a:lnTo>
                          <a:pt x="340" y="124"/>
                        </a:lnTo>
                        <a:lnTo>
                          <a:pt x="334" y="128"/>
                        </a:lnTo>
                        <a:lnTo>
                          <a:pt x="322" y="136"/>
                        </a:lnTo>
                        <a:lnTo>
                          <a:pt x="314" y="136"/>
                        </a:lnTo>
                        <a:lnTo>
                          <a:pt x="306" y="138"/>
                        </a:lnTo>
                        <a:lnTo>
                          <a:pt x="302" y="136"/>
                        </a:lnTo>
                        <a:lnTo>
                          <a:pt x="302" y="134"/>
                        </a:lnTo>
                        <a:lnTo>
                          <a:pt x="298" y="132"/>
                        </a:lnTo>
                        <a:lnTo>
                          <a:pt x="290" y="130"/>
                        </a:lnTo>
                        <a:lnTo>
                          <a:pt x="280" y="132"/>
                        </a:lnTo>
                        <a:lnTo>
                          <a:pt x="270" y="134"/>
                        </a:lnTo>
                        <a:lnTo>
                          <a:pt x="260" y="136"/>
                        </a:lnTo>
                        <a:lnTo>
                          <a:pt x="250" y="142"/>
                        </a:lnTo>
                        <a:lnTo>
                          <a:pt x="236" y="152"/>
                        </a:lnTo>
                        <a:lnTo>
                          <a:pt x="222" y="164"/>
                        </a:lnTo>
                        <a:lnTo>
                          <a:pt x="218" y="158"/>
                        </a:lnTo>
                        <a:lnTo>
                          <a:pt x="216" y="152"/>
                        </a:lnTo>
                        <a:lnTo>
                          <a:pt x="214" y="144"/>
                        </a:lnTo>
                        <a:lnTo>
                          <a:pt x="214" y="136"/>
                        </a:lnTo>
                        <a:lnTo>
                          <a:pt x="192" y="136"/>
                        </a:lnTo>
                        <a:lnTo>
                          <a:pt x="192" y="144"/>
                        </a:lnTo>
                        <a:lnTo>
                          <a:pt x="194" y="150"/>
                        </a:lnTo>
                        <a:lnTo>
                          <a:pt x="196" y="158"/>
                        </a:lnTo>
                        <a:lnTo>
                          <a:pt x="198" y="166"/>
                        </a:lnTo>
                        <a:lnTo>
                          <a:pt x="190" y="166"/>
                        </a:lnTo>
                        <a:lnTo>
                          <a:pt x="180" y="168"/>
                        </a:lnTo>
                        <a:lnTo>
                          <a:pt x="172" y="172"/>
                        </a:lnTo>
                        <a:lnTo>
                          <a:pt x="166" y="176"/>
                        </a:lnTo>
                        <a:lnTo>
                          <a:pt x="158" y="186"/>
                        </a:lnTo>
                        <a:lnTo>
                          <a:pt x="148" y="196"/>
                        </a:lnTo>
                        <a:lnTo>
                          <a:pt x="132" y="190"/>
                        </a:lnTo>
                        <a:lnTo>
                          <a:pt x="118" y="190"/>
                        </a:lnTo>
                        <a:lnTo>
                          <a:pt x="126" y="198"/>
                        </a:lnTo>
                        <a:lnTo>
                          <a:pt x="130" y="206"/>
                        </a:lnTo>
                        <a:lnTo>
                          <a:pt x="132" y="210"/>
                        </a:lnTo>
                        <a:lnTo>
                          <a:pt x="118" y="210"/>
                        </a:lnTo>
                        <a:lnTo>
                          <a:pt x="110" y="208"/>
                        </a:lnTo>
                        <a:lnTo>
                          <a:pt x="102" y="202"/>
                        </a:lnTo>
                        <a:lnTo>
                          <a:pt x="94" y="196"/>
                        </a:lnTo>
                        <a:lnTo>
                          <a:pt x="84" y="180"/>
                        </a:lnTo>
                        <a:lnTo>
                          <a:pt x="76" y="166"/>
                        </a:lnTo>
                        <a:lnTo>
                          <a:pt x="84" y="166"/>
                        </a:lnTo>
                        <a:lnTo>
                          <a:pt x="96" y="170"/>
                        </a:lnTo>
                        <a:lnTo>
                          <a:pt x="110" y="172"/>
                        </a:lnTo>
                        <a:lnTo>
                          <a:pt x="124" y="174"/>
                        </a:lnTo>
                        <a:lnTo>
                          <a:pt x="134" y="172"/>
                        </a:lnTo>
                        <a:lnTo>
                          <a:pt x="142" y="170"/>
                        </a:lnTo>
                        <a:lnTo>
                          <a:pt x="158" y="164"/>
                        </a:lnTo>
                        <a:lnTo>
                          <a:pt x="156" y="158"/>
                        </a:lnTo>
                        <a:lnTo>
                          <a:pt x="150" y="152"/>
                        </a:lnTo>
                        <a:lnTo>
                          <a:pt x="144" y="146"/>
                        </a:lnTo>
                        <a:lnTo>
                          <a:pt x="138" y="142"/>
                        </a:lnTo>
                        <a:lnTo>
                          <a:pt x="120" y="136"/>
                        </a:lnTo>
                        <a:lnTo>
                          <a:pt x="100" y="132"/>
                        </a:lnTo>
                        <a:lnTo>
                          <a:pt x="56" y="124"/>
                        </a:lnTo>
                        <a:lnTo>
                          <a:pt x="36" y="118"/>
                        </a:lnTo>
                        <a:lnTo>
                          <a:pt x="28" y="114"/>
                        </a:lnTo>
                        <a:lnTo>
                          <a:pt x="24" y="110"/>
                        </a:lnTo>
                        <a:lnTo>
                          <a:pt x="24" y="122"/>
                        </a:lnTo>
                        <a:lnTo>
                          <a:pt x="8" y="126"/>
                        </a:lnTo>
                        <a:lnTo>
                          <a:pt x="2" y="130"/>
                        </a:lnTo>
                        <a:lnTo>
                          <a:pt x="0" y="134"/>
                        </a:lnTo>
                        <a:lnTo>
                          <a:pt x="0" y="136"/>
                        </a:lnTo>
                        <a:lnTo>
                          <a:pt x="0" y="140"/>
                        </a:lnTo>
                        <a:lnTo>
                          <a:pt x="2" y="142"/>
                        </a:lnTo>
                        <a:lnTo>
                          <a:pt x="10" y="144"/>
                        </a:lnTo>
                        <a:lnTo>
                          <a:pt x="18" y="146"/>
                        </a:lnTo>
                        <a:lnTo>
                          <a:pt x="20" y="148"/>
                        </a:lnTo>
                        <a:lnTo>
                          <a:pt x="20" y="150"/>
                        </a:lnTo>
                        <a:lnTo>
                          <a:pt x="20" y="154"/>
                        </a:lnTo>
                        <a:lnTo>
                          <a:pt x="18" y="158"/>
                        </a:lnTo>
                        <a:lnTo>
                          <a:pt x="14" y="160"/>
                        </a:lnTo>
                        <a:lnTo>
                          <a:pt x="14" y="164"/>
                        </a:lnTo>
                        <a:lnTo>
                          <a:pt x="16" y="166"/>
                        </a:lnTo>
                        <a:lnTo>
                          <a:pt x="18" y="164"/>
                        </a:lnTo>
                        <a:lnTo>
                          <a:pt x="24" y="164"/>
                        </a:lnTo>
                        <a:lnTo>
                          <a:pt x="24" y="174"/>
                        </a:lnTo>
                        <a:lnTo>
                          <a:pt x="28" y="186"/>
                        </a:lnTo>
                        <a:lnTo>
                          <a:pt x="30" y="192"/>
                        </a:lnTo>
                        <a:lnTo>
                          <a:pt x="32" y="196"/>
                        </a:lnTo>
                        <a:lnTo>
                          <a:pt x="36" y="198"/>
                        </a:lnTo>
                        <a:lnTo>
                          <a:pt x="36" y="202"/>
                        </a:lnTo>
                        <a:lnTo>
                          <a:pt x="38" y="208"/>
                        </a:lnTo>
                        <a:lnTo>
                          <a:pt x="40" y="212"/>
                        </a:lnTo>
                        <a:lnTo>
                          <a:pt x="40" y="218"/>
                        </a:lnTo>
                        <a:lnTo>
                          <a:pt x="50" y="222"/>
                        </a:lnTo>
                        <a:lnTo>
                          <a:pt x="56" y="228"/>
                        </a:lnTo>
                        <a:lnTo>
                          <a:pt x="56" y="240"/>
                        </a:lnTo>
                        <a:lnTo>
                          <a:pt x="46" y="242"/>
                        </a:lnTo>
                        <a:lnTo>
                          <a:pt x="38" y="246"/>
                        </a:lnTo>
                        <a:lnTo>
                          <a:pt x="28" y="260"/>
                        </a:lnTo>
                        <a:lnTo>
                          <a:pt x="32" y="266"/>
                        </a:lnTo>
                        <a:lnTo>
                          <a:pt x="36" y="268"/>
                        </a:lnTo>
                        <a:lnTo>
                          <a:pt x="40" y="270"/>
                        </a:lnTo>
                        <a:lnTo>
                          <a:pt x="34" y="276"/>
                        </a:lnTo>
                        <a:lnTo>
                          <a:pt x="26" y="282"/>
                        </a:lnTo>
                        <a:lnTo>
                          <a:pt x="20" y="284"/>
                        </a:lnTo>
                        <a:lnTo>
                          <a:pt x="20" y="294"/>
                        </a:lnTo>
                        <a:lnTo>
                          <a:pt x="18" y="296"/>
                        </a:lnTo>
                        <a:lnTo>
                          <a:pt x="14" y="296"/>
                        </a:lnTo>
                        <a:lnTo>
                          <a:pt x="16" y="300"/>
                        </a:lnTo>
                        <a:lnTo>
                          <a:pt x="24" y="314"/>
                        </a:lnTo>
                        <a:lnTo>
                          <a:pt x="26" y="320"/>
                        </a:lnTo>
                        <a:lnTo>
                          <a:pt x="28" y="330"/>
                        </a:lnTo>
                        <a:lnTo>
                          <a:pt x="30" y="338"/>
                        </a:lnTo>
                        <a:lnTo>
                          <a:pt x="30" y="340"/>
                        </a:lnTo>
                        <a:lnTo>
                          <a:pt x="32" y="340"/>
                        </a:lnTo>
                        <a:lnTo>
                          <a:pt x="34" y="340"/>
                        </a:lnTo>
                        <a:lnTo>
                          <a:pt x="42" y="338"/>
                        </a:lnTo>
                        <a:lnTo>
                          <a:pt x="50" y="334"/>
                        </a:lnTo>
                        <a:lnTo>
                          <a:pt x="58" y="338"/>
                        </a:lnTo>
                        <a:lnTo>
                          <a:pt x="68" y="338"/>
                        </a:lnTo>
                        <a:lnTo>
                          <a:pt x="80" y="338"/>
                        </a:lnTo>
                        <a:lnTo>
                          <a:pt x="88" y="350"/>
                        </a:lnTo>
                        <a:lnTo>
                          <a:pt x="88" y="358"/>
                        </a:lnTo>
                        <a:lnTo>
                          <a:pt x="94" y="362"/>
                        </a:lnTo>
                        <a:lnTo>
                          <a:pt x="100" y="372"/>
                        </a:lnTo>
                        <a:lnTo>
                          <a:pt x="104" y="376"/>
                        </a:lnTo>
                        <a:lnTo>
                          <a:pt x="108" y="376"/>
                        </a:lnTo>
                        <a:lnTo>
                          <a:pt x="112" y="378"/>
                        </a:lnTo>
                        <a:lnTo>
                          <a:pt x="112" y="376"/>
                        </a:lnTo>
                        <a:lnTo>
                          <a:pt x="114" y="384"/>
                        </a:lnTo>
                        <a:lnTo>
                          <a:pt x="110" y="386"/>
                        </a:lnTo>
                        <a:lnTo>
                          <a:pt x="96" y="390"/>
                        </a:lnTo>
                        <a:lnTo>
                          <a:pt x="104" y="406"/>
                        </a:lnTo>
                        <a:lnTo>
                          <a:pt x="112" y="406"/>
                        </a:lnTo>
                        <a:lnTo>
                          <a:pt x="132" y="400"/>
                        </a:lnTo>
                        <a:lnTo>
                          <a:pt x="142" y="408"/>
                        </a:lnTo>
                        <a:lnTo>
                          <a:pt x="142" y="414"/>
                        </a:lnTo>
                        <a:lnTo>
                          <a:pt x="144" y="422"/>
                        </a:lnTo>
                        <a:lnTo>
                          <a:pt x="160" y="424"/>
                        </a:lnTo>
                        <a:lnTo>
                          <a:pt x="164" y="436"/>
                        </a:lnTo>
                        <a:lnTo>
                          <a:pt x="174" y="436"/>
                        </a:lnTo>
                        <a:lnTo>
                          <a:pt x="178" y="440"/>
                        </a:lnTo>
                        <a:lnTo>
                          <a:pt x="192" y="436"/>
                        </a:lnTo>
                        <a:lnTo>
                          <a:pt x="198" y="444"/>
                        </a:lnTo>
                        <a:lnTo>
                          <a:pt x="210" y="448"/>
                        </a:lnTo>
                        <a:lnTo>
                          <a:pt x="214" y="448"/>
                        </a:lnTo>
                        <a:lnTo>
                          <a:pt x="222" y="450"/>
                        </a:lnTo>
                        <a:lnTo>
                          <a:pt x="228" y="452"/>
                        </a:lnTo>
                        <a:lnTo>
                          <a:pt x="234" y="454"/>
                        </a:lnTo>
                        <a:lnTo>
                          <a:pt x="236" y="456"/>
                        </a:lnTo>
                        <a:lnTo>
                          <a:pt x="236" y="458"/>
                        </a:lnTo>
                        <a:lnTo>
                          <a:pt x="234" y="460"/>
                        </a:lnTo>
                        <a:lnTo>
                          <a:pt x="230" y="464"/>
                        </a:lnTo>
                        <a:lnTo>
                          <a:pt x="234" y="472"/>
                        </a:lnTo>
                        <a:lnTo>
                          <a:pt x="236" y="480"/>
                        </a:lnTo>
                        <a:lnTo>
                          <a:pt x="236" y="484"/>
                        </a:lnTo>
                        <a:lnTo>
                          <a:pt x="220" y="484"/>
                        </a:lnTo>
                        <a:lnTo>
                          <a:pt x="212" y="492"/>
                        </a:lnTo>
                        <a:lnTo>
                          <a:pt x="212" y="500"/>
                        </a:lnTo>
                        <a:lnTo>
                          <a:pt x="216" y="500"/>
                        </a:lnTo>
                        <a:lnTo>
                          <a:pt x="224" y="500"/>
                        </a:lnTo>
                        <a:lnTo>
                          <a:pt x="206" y="510"/>
                        </a:lnTo>
                        <a:lnTo>
                          <a:pt x="214" y="518"/>
                        </a:lnTo>
                        <a:lnTo>
                          <a:pt x="206" y="520"/>
                        </a:lnTo>
                        <a:lnTo>
                          <a:pt x="206" y="532"/>
                        </a:lnTo>
                        <a:lnTo>
                          <a:pt x="192" y="534"/>
                        </a:lnTo>
                        <a:lnTo>
                          <a:pt x="198" y="536"/>
                        </a:lnTo>
                        <a:lnTo>
                          <a:pt x="202" y="540"/>
                        </a:lnTo>
                        <a:lnTo>
                          <a:pt x="208" y="544"/>
                        </a:lnTo>
                        <a:lnTo>
                          <a:pt x="216" y="548"/>
                        </a:lnTo>
                        <a:lnTo>
                          <a:pt x="242" y="562"/>
                        </a:lnTo>
                        <a:lnTo>
                          <a:pt x="250" y="564"/>
                        </a:lnTo>
                        <a:lnTo>
                          <a:pt x="260" y="564"/>
                        </a:lnTo>
                        <a:lnTo>
                          <a:pt x="272" y="568"/>
                        </a:lnTo>
                        <a:lnTo>
                          <a:pt x="284" y="570"/>
                        </a:lnTo>
                        <a:lnTo>
                          <a:pt x="294" y="572"/>
                        </a:lnTo>
                        <a:lnTo>
                          <a:pt x="304" y="578"/>
                        </a:lnTo>
                        <a:lnTo>
                          <a:pt x="318" y="578"/>
                        </a:lnTo>
                        <a:lnTo>
                          <a:pt x="334" y="584"/>
                        </a:lnTo>
                        <a:lnTo>
                          <a:pt x="340" y="592"/>
                        </a:lnTo>
                        <a:lnTo>
                          <a:pt x="350" y="594"/>
                        </a:lnTo>
                        <a:lnTo>
                          <a:pt x="354" y="598"/>
                        </a:lnTo>
                        <a:lnTo>
                          <a:pt x="356" y="600"/>
                        </a:lnTo>
                        <a:lnTo>
                          <a:pt x="358" y="602"/>
                        </a:lnTo>
                        <a:lnTo>
                          <a:pt x="362" y="604"/>
                        </a:lnTo>
                        <a:lnTo>
                          <a:pt x="364" y="606"/>
                        </a:lnTo>
                        <a:lnTo>
                          <a:pt x="370" y="606"/>
                        </a:lnTo>
                        <a:lnTo>
                          <a:pt x="376" y="600"/>
                        </a:lnTo>
                        <a:lnTo>
                          <a:pt x="380" y="596"/>
                        </a:lnTo>
                        <a:lnTo>
                          <a:pt x="372" y="582"/>
                        </a:lnTo>
                        <a:lnTo>
                          <a:pt x="362" y="568"/>
                        </a:lnTo>
                        <a:lnTo>
                          <a:pt x="352" y="558"/>
                        </a:lnTo>
                        <a:lnTo>
                          <a:pt x="350" y="556"/>
                        </a:lnTo>
                        <a:lnTo>
                          <a:pt x="342" y="544"/>
                        </a:lnTo>
                        <a:lnTo>
                          <a:pt x="344" y="542"/>
                        </a:lnTo>
                        <a:lnTo>
                          <a:pt x="348" y="530"/>
                        </a:lnTo>
                        <a:lnTo>
                          <a:pt x="350" y="526"/>
                        </a:lnTo>
                        <a:lnTo>
                          <a:pt x="354" y="526"/>
                        </a:lnTo>
                        <a:lnTo>
                          <a:pt x="358" y="524"/>
                        </a:lnTo>
                        <a:lnTo>
                          <a:pt x="366" y="518"/>
                        </a:lnTo>
                        <a:lnTo>
                          <a:pt x="374" y="512"/>
                        </a:lnTo>
                        <a:lnTo>
                          <a:pt x="370" y="506"/>
                        </a:lnTo>
                        <a:lnTo>
                          <a:pt x="366" y="498"/>
                        </a:lnTo>
                        <a:lnTo>
                          <a:pt x="358" y="486"/>
                        </a:lnTo>
                        <a:lnTo>
                          <a:pt x="342" y="486"/>
                        </a:lnTo>
                        <a:lnTo>
                          <a:pt x="342" y="476"/>
                        </a:lnTo>
                        <a:lnTo>
                          <a:pt x="336" y="478"/>
                        </a:lnTo>
                        <a:lnTo>
                          <a:pt x="332" y="478"/>
                        </a:lnTo>
                        <a:lnTo>
                          <a:pt x="332" y="476"/>
                        </a:lnTo>
                        <a:lnTo>
                          <a:pt x="332" y="474"/>
                        </a:lnTo>
                        <a:lnTo>
                          <a:pt x="332" y="464"/>
                        </a:lnTo>
                        <a:lnTo>
                          <a:pt x="332" y="462"/>
                        </a:lnTo>
                        <a:lnTo>
                          <a:pt x="332" y="446"/>
                        </a:lnTo>
                        <a:lnTo>
                          <a:pt x="342" y="436"/>
                        </a:lnTo>
                        <a:lnTo>
                          <a:pt x="350" y="448"/>
                        </a:lnTo>
                        <a:lnTo>
                          <a:pt x="358" y="444"/>
                        </a:lnTo>
                        <a:lnTo>
                          <a:pt x="356" y="432"/>
                        </a:lnTo>
                        <a:lnTo>
                          <a:pt x="380" y="412"/>
                        </a:lnTo>
                        <a:lnTo>
                          <a:pt x="402" y="416"/>
                        </a:lnTo>
                        <a:lnTo>
                          <a:pt x="418" y="422"/>
                        </a:lnTo>
                        <a:lnTo>
                          <a:pt x="434" y="434"/>
                        </a:lnTo>
                        <a:lnTo>
                          <a:pt x="442" y="432"/>
                        </a:lnTo>
                        <a:lnTo>
                          <a:pt x="454" y="436"/>
                        </a:lnTo>
                        <a:lnTo>
                          <a:pt x="460" y="428"/>
                        </a:lnTo>
                        <a:lnTo>
                          <a:pt x="492" y="428"/>
                        </a:lnTo>
                        <a:lnTo>
                          <a:pt x="502" y="436"/>
                        </a:lnTo>
                        <a:lnTo>
                          <a:pt x="534" y="434"/>
                        </a:lnTo>
                        <a:lnTo>
                          <a:pt x="536" y="420"/>
                        </a:lnTo>
                        <a:lnTo>
                          <a:pt x="512" y="412"/>
                        </a:lnTo>
                        <a:lnTo>
                          <a:pt x="516" y="406"/>
                        </a:lnTo>
                        <a:lnTo>
                          <a:pt x="518" y="394"/>
                        </a:lnTo>
                        <a:lnTo>
                          <a:pt x="532" y="392"/>
                        </a:lnTo>
                        <a:lnTo>
                          <a:pt x="520" y="386"/>
                        </a:lnTo>
                        <a:lnTo>
                          <a:pt x="514" y="376"/>
                        </a:lnTo>
                        <a:lnTo>
                          <a:pt x="534" y="376"/>
                        </a:lnTo>
                        <a:lnTo>
                          <a:pt x="602" y="360"/>
                        </a:lnTo>
                        <a:lnTo>
                          <a:pt x="612" y="350"/>
                        </a:lnTo>
                        <a:lnTo>
                          <a:pt x="640" y="354"/>
                        </a:lnTo>
                        <a:lnTo>
                          <a:pt x="652" y="372"/>
                        </a:lnTo>
                        <a:lnTo>
                          <a:pt x="684" y="376"/>
                        </a:lnTo>
                        <a:lnTo>
                          <a:pt x="684" y="382"/>
                        </a:lnTo>
                        <a:lnTo>
                          <a:pt x="702" y="382"/>
                        </a:lnTo>
                        <a:lnTo>
                          <a:pt x="720" y="368"/>
                        </a:lnTo>
                        <a:lnTo>
                          <a:pt x="728" y="368"/>
                        </a:lnTo>
                        <a:lnTo>
                          <a:pt x="728" y="378"/>
                        </a:lnTo>
                        <a:lnTo>
                          <a:pt x="744" y="384"/>
                        </a:lnTo>
                        <a:lnTo>
                          <a:pt x="796" y="432"/>
                        </a:lnTo>
                        <a:lnTo>
                          <a:pt x="804" y="434"/>
                        </a:lnTo>
                        <a:lnTo>
                          <a:pt x="804" y="424"/>
                        </a:lnTo>
                        <a:lnTo>
                          <a:pt x="816" y="426"/>
                        </a:lnTo>
                        <a:lnTo>
                          <a:pt x="818" y="434"/>
                        </a:lnTo>
                        <a:lnTo>
                          <a:pt x="836" y="436"/>
                        </a:lnTo>
                        <a:lnTo>
                          <a:pt x="842" y="428"/>
                        </a:lnTo>
                        <a:lnTo>
                          <a:pt x="866" y="446"/>
                        </a:lnTo>
                        <a:lnTo>
                          <a:pt x="884" y="454"/>
                        </a:lnTo>
                        <a:lnTo>
                          <a:pt x="902" y="45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27" name="îṧlíde"/>
                  <p:cNvSpPr/>
                  <p:nvPr/>
                </p:nvSpPr>
                <p:spPr bwMode="auto">
                  <a:xfrm>
                    <a:off x="6105190" y="2613726"/>
                    <a:ext cx="196942" cy="116288"/>
                  </a:xfrm>
                  <a:custGeom>
                    <a:avLst/>
                    <a:gdLst>
                      <a:gd name="T0" fmla="*/ 0 w 112"/>
                      <a:gd name="T1" fmla="*/ 2147483647 h 68"/>
                      <a:gd name="T2" fmla="*/ 2147483647 w 112"/>
                      <a:gd name="T3" fmla="*/ 2147483647 h 68"/>
                      <a:gd name="T4" fmla="*/ 2147483647 w 112"/>
                      <a:gd name="T5" fmla="*/ 2147483647 h 68"/>
                      <a:gd name="T6" fmla="*/ 2147483647 w 112"/>
                      <a:gd name="T7" fmla="*/ 2147483647 h 68"/>
                      <a:gd name="T8" fmla="*/ 2147483647 w 112"/>
                      <a:gd name="T9" fmla="*/ 2147483647 h 68"/>
                      <a:gd name="T10" fmla="*/ 2147483647 w 112"/>
                      <a:gd name="T11" fmla="*/ 2147483647 h 68"/>
                      <a:gd name="T12" fmla="*/ 2147483647 w 112"/>
                      <a:gd name="T13" fmla="*/ 0 h 68"/>
                      <a:gd name="T14" fmla="*/ 2147483647 w 112"/>
                      <a:gd name="T15" fmla="*/ 2147483647 h 68"/>
                      <a:gd name="T16" fmla="*/ 2147483647 w 112"/>
                      <a:gd name="T17" fmla="*/ 2147483647 h 68"/>
                      <a:gd name="T18" fmla="*/ 2147483647 w 112"/>
                      <a:gd name="T19" fmla="*/ 2147483647 h 68"/>
                      <a:gd name="T20" fmla="*/ 2147483647 w 112"/>
                      <a:gd name="T21" fmla="*/ 2147483647 h 68"/>
                      <a:gd name="T22" fmla="*/ 2147483647 w 112"/>
                      <a:gd name="T23" fmla="*/ 2147483647 h 68"/>
                      <a:gd name="T24" fmla="*/ 2147483647 w 112"/>
                      <a:gd name="T25" fmla="*/ 2147483647 h 68"/>
                      <a:gd name="T26" fmla="*/ 2147483647 w 112"/>
                      <a:gd name="T27" fmla="*/ 2147483647 h 68"/>
                      <a:gd name="T28" fmla="*/ 2147483647 w 112"/>
                      <a:gd name="T29" fmla="*/ 2147483647 h 68"/>
                      <a:gd name="T30" fmla="*/ 2147483647 w 112"/>
                      <a:gd name="T31" fmla="*/ 2147483647 h 68"/>
                      <a:gd name="T32" fmla="*/ 2147483647 w 112"/>
                      <a:gd name="T33" fmla="*/ 2147483647 h 68"/>
                      <a:gd name="T34" fmla="*/ 2147483647 w 112"/>
                      <a:gd name="T35" fmla="*/ 2147483647 h 68"/>
                      <a:gd name="T36" fmla="*/ 2147483647 w 112"/>
                      <a:gd name="T37" fmla="*/ 2147483647 h 68"/>
                      <a:gd name="T38" fmla="*/ 2147483647 w 112"/>
                      <a:gd name="T39" fmla="*/ 2147483647 h 68"/>
                      <a:gd name="T40" fmla="*/ 2147483647 w 112"/>
                      <a:gd name="T41" fmla="*/ 2147483647 h 68"/>
                      <a:gd name="T42" fmla="*/ 2147483647 w 112"/>
                      <a:gd name="T43" fmla="*/ 2147483647 h 68"/>
                      <a:gd name="T44" fmla="*/ 2147483647 w 112"/>
                      <a:gd name="T45" fmla="*/ 2147483647 h 68"/>
                      <a:gd name="T46" fmla="*/ 2147483647 w 112"/>
                      <a:gd name="T47" fmla="*/ 2147483647 h 68"/>
                      <a:gd name="T48" fmla="*/ 2147483647 w 112"/>
                      <a:gd name="T49" fmla="*/ 2147483647 h 68"/>
                      <a:gd name="T50" fmla="*/ 2147483647 w 112"/>
                      <a:gd name="T51" fmla="*/ 2147483647 h 68"/>
                      <a:gd name="T52" fmla="*/ 2147483647 w 112"/>
                      <a:gd name="T53" fmla="*/ 2147483647 h 68"/>
                      <a:gd name="T54" fmla="*/ 2147483647 w 112"/>
                      <a:gd name="T55" fmla="*/ 2147483647 h 68"/>
                      <a:gd name="T56" fmla="*/ 2147483647 w 112"/>
                      <a:gd name="T57" fmla="*/ 2147483647 h 68"/>
                      <a:gd name="T58" fmla="*/ 2147483647 w 112"/>
                      <a:gd name="T59" fmla="*/ 2147483647 h 68"/>
                      <a:gd name="T60" fmla="*/ 2147483647 w 112"/>
                      <a:gd name="T61" fmla="*/ 2147483647 h 68"/>
                      <a:gd name="T62" fmla="*/ 2147483647 w 112"/>
                      <a:gd name="T63" fmla="*/ 2147483647 h 68"/>
                      <a:gd name="T64" fmla="*/ 2147483647 w 112"/>
                      <a:gd name="T65" fmla="*/ 2147483647 h 68"/>
                      <a:gd name="T66" fmla="*/ 2147483647 w 112"/>
                      <a:gd name="T67" fmla="*/ 2147483647 h 68"/>
                      <a:gd name="T68" fmla="*/ 2147483647 w 112"/>
                      <a:gd name="T69" fmla="*/ 2147483647 h 68"/>
                      <a:gd name="T70" fmla="*/ 2147483647 w 112"/>
                      <a:gd name="T71" fmla="*/ 2147483647 h 68"/>
                      <a:gd name="T72" fmla="*/ 2147483647 w 112"/>
                      <a:gd name="T73" fmla="*/ 2147483647 h 68"/>
                      <a:gd name="T74" fmla="*/ 2147483647 w 112"/>
                      <a:gd name="T75" fmla="*/ 2147483647 h 68"/>
                      <a:gd name="T76" fmla="*/ 2147483647 w 112"/>
                      <a:gd name="T77" fmla="*/ 2147483647 h 68"/>
                      <a:gd name="T78" fmla="*/ 2147483647 w 112"/>
                      <a:gd name="T79" fmla="*/ 2147483647 h 68"/>
                      <a:gd name="T80" fmla="*/ 2147483647 w 112"/>
                      <a:gd name="T81" fmla="*/ 2147483647 h 68"/>
                      <a:gd name="T82" fmla="*/ 2147483647 w 112"/>
                      <a:gd name="T83" fmla="*/ 2147483647 h 68"/>
                      <a:gd name="T84" fmla="*/ 2147483647 w 112"/>
                      <a:gd name="T85" fmla="*/ 2147483647 h 68"/>
                      <a:gd name="T86" fmla="*/ 2147483647 w 112"/>
                      <a:gd name="T87" fmla="*/ 2147483647 h 68"/>
                      <a:gd name="T88" fmla="*/ 2147483647 w 112"/>
                      <a:gd name="T89" fmla="*/ 2147483647 h 68"/>
                      <a:gd name="T90" fmla="*/ 2147483647 w 112"/>
                      <a:gd name="T91" fmla="*/ 2147483647 h 68"/>
                      <a:gd name="T92" fmla="*/ 0 w 112"/>
                      <a:gd name="T93" fmla="*/ 2147483647 h 68"/>
                      <a:gd name="T94" fmla="*/ 0 w 112"/>
                      <a:gd name="T95" fmla="*/ 2147483647 h 68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w 112"/>
                      <a:gd name="T145" fmla="*/ 0 h 68"/>
                      <a:gd name="T146" fmla="*/ 112 w 112"/>
                      <a:gd name="T147" fmla="*/ 68 h 68"/>
                    </a:gdLst>
                    <a:ahLst/>
                    <a:cxnLst>
                      <a:cxn ang="T96">
                        <a:pos x="T0" y="T1"/>
                      </a:cxn>
                      <a:cxn ang="T97">
                        <a:pos x="T2" y="T3"/>
                      </a:cxn>
                      <a:cxn ang="T98">
                        <a:pos x="T4" y="T5"/>
                      </a:cxn>
                      <a:cxn ang="T99">
                        <a:pos x="T6" y="T7"/>
                      </a:cxn>
                      <a:cxn ang="T100">
                        <a:pos x="T8" y="T9"/>
                      </a:cxn>
                      <a:cxn ang="T101">
                        <a:pos x="T10" y="T11"/>
                      </a:cxn>
                      <a:cxn ang="T102">
                        <a:pos x="T12" y="T13"/>
                      </a:cxn>
                      <a:cxn ang="T103">
                        <a:pos x="T14" y="T15"/>
                      </a:cxn>
                      <a:cxn ang="T104">
                        <a:pos x="T16" y="T17"/>
                      </a:cxn>
                      <a:cxn ang="T105">
                        <a:pos x="T18" y="T19"/>
                      </a:cxn>
                      <a:cxn ang="T106">
                        <a:pos x="T20" y="T21"/>
                      </a:cxn>
                      <a:cxn ang="T107">
                        <a:pos x="T22" y="T23"/>
                      </a:cxn>
                      <a:cxn ang="T108">
                        <a:pos x="T24" y="T25"/>
                      </a:cxn>
                      <a:cxn ang="T109">
                        <a:pos x="T26" y="T27"/>
                      </a:cxn>
                      <a:cxn ang="T110">
                        <a:pos x="T28" y="T29"/>
                      </a:cxn>
                      <a:cxn ang="T111">
                        <a:pos x="T30" y="T31"/>
                      </a:cxn>
                      <a:cxn ang="T112">
                        <a:pos x="T32" y="T33"/>
                      </a:cxn>
                      <a:cxn ang="T113">
                        <a:pos x="T34" y="T35"/>
                      </a:cxn>
                      <a:cxn ang="T114">
                        <a:pos x="T36" y="T37"/>
                      </a:cxn>
                      <a:cxn ang="T115">
                        <a:pos x="T38" y="T39"/>
                      </a:cxn>
                      <a:cxn ang="T116">
                        <a:pos x="T40" y="T41"/>
                      </a:cxn>
                      <a:cxn ang="T117">
                        <a:pos x="T42" y="T43"/>
                      </a:cxn>
                      <a:cxn ang="T118">
                        <a:pos x="T44" y="T45"/>
                      </a:cxn>
                      <a:cxn ang="T119">
                        <a:pos x="T46" y="T47"/>
                      </a:cxn>
                      <a:cxn ang="T120">
                        <a:pos x="T48" y="T49"/>
                      </a:cxn>
                      <a:cxn ang="T121">
                        <a:pos x="T50" y="T51"/>
                      </a:cxn>
                      <a:cxn ang="T122">
                        <a:pos x="T52" y="T53"/>
                      </a:cxn>
                      <a:cxn ang="T123">
                        <a:pos x="T54" y="T55"/>
                      </a:cxn>
                      <a:cxn ang="T124">
                        <a:pos x="T56" y="T57"/>
                      </a:cxn>
                      <a:cxn ang="T125">
                        <a:pos x="T58" y="T59"/>
                      </a:cxn>
                      <a:cxn ang="T126">
                        <a:pos x="T60" y="T61"/>
                      </a:cxn>
                      <a:cxn ang="T127">
                        <a:pos x="T62" y="T63"/>
                      </a:cxn>
                      <a:cxn ang="T128">
                        <a:pos x="T64" y="T65"/>
                      </a:cxn>
                      <a:cxn ang="T129">
                        <a:pos x="T66" y="T67"/>
                      </a:cxn>
                      <a:cxn ang="T130">
                        <a:pos x="T68" y="T69"/>
                      </a:cxn>
                      <a:cxn ang="T131">
                        <a:pos x="T70" y="T71"/>
                      </a:cxn>
                      <a:cxn ang="T132">
                        <a:pos x="T72" y="T73"/>
                      </a:cxn>
                      <a:cxn ang="T133">
                        <a:pos x="T74" y="T75"/>
                      </a:cxn>
                      <a:cxn ang="T134">
                        <a:pos x="T76" y="T77"/>
                      </a:cxn>
                      <a:cxn ang="T135">
                        <a:pos x="T78" y="T79"/>
                      </a:cxn>
                      <a:cxn ang="T136">
                        <a:pos x="T80" y="T81"/>
                      </a:cxn>
                      <a:cxn ang="T137">
                        <a:pos x="T82" y="T83"/>
                      </a:cxn>
                      <a:cxn ang="T138">
                        <a:pos x="T84" y="T85"/>
                      </a:cxn>
                      <a:cxn ang="T139">
                        <a:pos x="T86" y="T87"/>
                      </a:cxn>
                      <a:cxn ang="T140">
                        <a:pos x="T88" y="T89"/>
                      </a:cxn>
                      <a:cxn ang="T141">
                        <a:pos x="T90" y="T91"/>
                      </a:cxn>
                      <a:cxn ang="T142">
                        <a:pos x="T92" y="T93"/>
                      </a:cxn>
                      <a:cxn ang="T143">
                        <a:pos x="T94" y="T95"/>
                      </a:cxn>
                    </a:cxnLst>
                    <a:rect l="T144" t="T145" r="T146" b="T147"/>
                    <a:pathLst>
                      <a:path w="112" h="68">
                        <a:moveTo>
                          <a:pt x="0" y="26"/>
                        </a:moveTo>
                        <a:lnTo>
                          <a:pt x="14" y="26"/>
                        </a:lnTo>
                        <a:lnTo>
                          <a:pt x="16" y="16"/>
                        </a:lnTo>
                        <a:lnTo>
                          <a:pt x="22" y="14"/>
                        </a:lnTo>
                        <a:lnTo>
                          <a:pt x="22" y="4"/>
                        </a:lnTo>
                        <a:lnTo>
                          <a:pt x="32" y="6"/>
                        </a:lnTo>
                        <a:lnTo>
                          <a:pt x="36" y="0"/>
                        </a:lnTo>
                        <a:lnTo>
                          <a:pt x="44" y="6"/>
                        </a:lnTo>
                        <a:lnTo>
                          <a:pt x="44" y="10"/>
                        </a:lnTo>
                        <a:lnTo>
                          <a:pt x="36" y="14"/>
                        </a:lnTo>
                        <a:lnTo>
                          <a:pt x="32" y="16"/>
                        </a:lnTo>
                        <a:lnTo>
                          <a:pt x="40" y="16"/>
                        </a:lnTo>
                        <a:lnTo>
                          <a:pt x="46" y="18"/>
                        </a:lnTo>
                        <a:lnTo>
                          <a:pt x="44" y="28"/>
                        </a:lnTo>
                        <a:lnTo>
                          <a:pt x="58" y="28"/>
                        </a:lnTo>
                        <a:lnTo>
                          <a:pt x="64" y="30"/>
                        </a:lnTo>
                        <a:lnTo>
                          <a:pt x="78" y="30"/>
                        </a:lnTo>
                        <a:lnTo>
                          <a:pt x="84" y="26"/>
                        </a:lnTo>
                        <a:lnTo>
                          <a:pt x="84" y="30"/>
                        </a:lnTo>
                        <a:lnTo>
                          <a:pt x="88" y="32"/>
                        </a:lnTo>
                        <a:lnTo>
                          <a:pt x="98" y="38"/>
                        </a:lnTo>
                        <a:lnTo>
                          <a:pt x="102" y="44"/>
                        </a:lnTo>
                        <a:lnTo>
                          <a:pt x="108" y="48"/>
                        </a:lnTo>
                        <a:lnTo>
                          <a:pt x="112" y="58"/>
                        </a:lnTo>
                        <a:lnTo>
                          <a:pt x="106" y="60"/>
                        </a:lnTo>
                        <a:lnTo>
                          <a:pt x="98" y="62"/>
                        </a:lnTo>
                        <a:lnTo>
                          <a:pt x="90" y="64"/>
                        </a:lnTo>
                        <a:lnTo>
                          <a:pt x="82" y="66"/>
                        </a:lnTo>
                        <a:lnTo>
                          <a:pt x="76" y="68"/>
                        </a:lnTo>
                        <a:lnTo>
                          <a:pt x="74" y="68"/>
                        </a:lnTo>
                        <a:lnTo>
                          <a:pt x="70" y="68"/>
                        </a:lnTo>
                        <a:lnTo>
                          <a:pt x="66" y="64"/>
                        </a:lnTo>
                        <a:lnTo>
                          <a:pt x="60" y="58"/>
                        </a:lnTo>
                        <a:lnTo>
                          <a:pt x="58" y="50"/>
                        </a:lnTo>
                        <a:lnTo>
                          <a:pt x="54" y="40"/>
                        </a:lnTo>
                        <a:lnTo>
                          <a:pt x="48" y="40"/>
                        </a:lnTo>
                        <a:lnTo>
                          <a:pt x="44" y="46"/>
                        </a:lnTo>
                        <a:lnTo>
                          <a:pt x="40" y="50"/>
                        </a:lnTo>
                        <a:lnTo>
                          <a:pt x="34" y="56"/>
                        </a:lnTo>
                        <a:lnTo>
                          <a:pt x="30" y="60"/>
                        </a:lnTo>
                        <a:lnTo>
                          <a:pt x="20" y="66"/>
                        </a:lnTo>
                        <a:lnTo>
                          <a:pt x="12" y="66"/>
                        </a:lnTo>
                        <a:lnTo>
                          <a:pt x="16" y="56"/>
                        </a:lnTo>
                        <a:lnTo>
                          <a:pt x="16" y="46"/>
                        </a:lnTo>
                        <a:lnTo>
                          <a:pt x="12" y="42"/>
                        </a:lnTo>
                        <a:lnTo>
                          <a:pt x="6" y="38"/>
                        </a:lnTo>
                        <a:lnTo>
                          <a:pt x="0" y="32"/>
                        </a:lnTo>
                        <a:lnTo>
                          <a:pt x="0" y="2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28" name="îṩľíďê"/>
                  <p:cNvSpPr/>
                  <p:nvPr/>
                </p:nvSpPr>
                <p:spPr bwMode="auto">
                  <a:xfrm>
                    <a:off x="5343590" y="2528262"/>
                    <a:ext cx="192810" cy="77058"/>
                  </a:xfrm>
                  <a:custGeom>
                    <a:avLst/>
                    <a:gdLst>
                      <a:gd name="T0" fmla="*/ 2147483647 w 110"/>
                      <a:gd name="T1" fmla="*/ 2147483647 h 46"/>
                      <a:gd name="T2" fmla="*/ 2147483647 w 110"/>
                      <a:gd name="T3" fmla="*/ 2147483647 h 46"/>
                      <a:gd name="T4" fmla="*/ 2147483647 w 110"/>
                      <a:gd name="T5" fmla="*/ 2147483647 h 46"/>
                      <a:gd name="T6" fmla="*/ 2147483647 w 110"/>
                      <a:gd name="T7" fmla="*/ 2147483647 h 46"/>
                      <a:gd name="T8" fmla="*/ 2147483647 w 110"/>
                      <a:gd name="T9" fmla="*/ 2147483647 h 46"/>
                      <a:gd name="T10" fmla="*/ 2147483647 w 110"/>
                      <a:gd name="T11" fmla="*/ 2147483647 h 46"/>
                      <a:gd name="T12" fmla="*/ 2147483647 w 110"/>
                      <a:gd name="T13" fmla="*/ 2147483647 h 46"/>
                      <a:gd name="T14" fmla="*/ 2147483647 w 110"/>
                      <a:gd name="T15" fmla="*/ 2147483647 h 46"/>
                      <a:gd name="T16" fmla="*/ 2147483647 w 110"/>
                      <a:gd name="T17" fmla="*/ 2147483647 h 46"/>
                      <a:gd name="T18" fmla="*/ 2147483647 w 110"/>
                      <a:gd name="T19" fmla="*/ 2147483647 h 46"/>
                      <a:gd name="T20" fmla="*/ 2147483647 w 110"/>
                      <a:gd name="T21" fmla="*/ 2147483647 h 46"/>
                      <a:gd name="T22" fmla="*/ 2147483647 w 110"/>
                      <a:gd name="T23" fmla="*/ 2147483647 h 46"/>
                      <a:gd name="T24" fmla="*/ 2147483647 w 110"/>
                      <a:gd name="T25" fmla="*/ 2147483647 h 46"/>
                      <a:gd name="T26" fmla="*/ 2147483647 w 110"/>
                      <a:gd name="T27" fmla="*/ 2147483647 h 46"/>
                      <a:gd name="T28" fmla="*/ 2147483647 w 110"/>
                      <a:gd name="T29" fmla="*/ 2147483647 h 46"/>
                      <a:gd name="T30" fmla="*/ 2147483647 w 110"/>
                      <a:gd name="T31" fmla="*/ 2147483647 h 46"/>
                      <a:gd name="T32" fmla="*/ 2147483647 w 110"/>
                      <a:gd name="T33" fmla="*/ 2147483647 h 46"/>
                      <a:gd name="T34" fmla="*/ 2147483647 w 110"/>
                      <a:gd name="T35" fmla="*/ 2147483647 h 46"/>
                      <a:gd name="T36" fmla="*/ 2147483647 w 110"/>
                      <a:gd name="T37" fmla="*/ 2147483647 h 46"/>
                      <a:gd name="T38" fmla="*/ 2147483647 w 110"/>
                      <a:gd name="T39" fmla="*/ 2147483647 h 46"/>
                      <a:gd name="T40" fmla="*/ 2147483647 w 110"/>
                      <a:gd name="T41" fmla="*/ 2147483647 h 46"/>
                      <a:gd name="T42" fmla="*/ 2147483647 w 110"/>
                      <a:gd name="T43" fmla="*/ 2147483647 h 46"/>
                      <a:gd name="T44" fmla="*/ 2147483647 w 110"/>
                      <a:gd name="T45" fmla="*/ 2147483647 h 46"/>
                      <a:gd name="T46" fmla="*/ 2147483647 w 110"/>
                      <a:gd name="T47" fmla="*/ 2147483647 h 46"/>
                      <a:gd name="T48" fmla="*/ 0 w 110"/>
                      <a:gd name="T49" fmla="*/ 0 h 46"/>
                      <a:gd name="T50" fmla="*/ 2147483647 w 110"/>
                      <a:gd name="T51" fmla="*/ 2147483647 h 46"/>
                      <a:gd name="T52" fmla="*/ 2147483647 w 110"/>
                      <a:gd name="T53" fmla="*/ 2147483647 h 46"/>
                      <a:gd name="T54" fmla="*/ 2147483647 w 110"/>
                      <a:gd name="T55" fmla="*/ 2147483647 h 46"/>
                      <a:gd name="T56" fmla="*/ 2147483647 w 110"/>
                      <a:gd name="T57" fmla="*/ 2147483647 h 46"/>
                      <a:gd name="T58" fmla="*/ 2147483647 w 110"/>
                      <a:gd name="T59" fmla="*/ 2147483647 h 46"/>
                      <a:gd name="T60" fmla="*/ 2147483647 w 110"/>
                      <a:gd name="T61" fmla="*/ 2147483647 h 46"/>
                      <a:gd name="T62" fmla="*/ 2147483647 w 110"/>
                      <a:gd name="T63" fmla="*/ 2147483647 h 46"/>
                      <a:gd name="T64" fmla="*/ 2147483647 w 110"/>
                      <a:gd name="T65" fmla="*/ 2147483647 h 46"/>
                      <a:gd name="T66" fmla="*/ 2147483647 w 110"/>
                      <a:gd name="T67" fmla="*/ 2147483647 h 46"/>
                      <a:gd name="T68" fmla="*/ 2147483647 w 110"/>
                      <a:gd name="T69" fmla="*/ 2147483647 h 46"/>
                      <a:gd name="T70" fmla="*/ 2147483647 w 110"/>
                      <a:gd name="T71" fmla="*/ 2147483647 h 4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w 110"/>
                      <a:gd name="T109" fmla="*/ 0 h 46"/>
                      <a:gd name="T110" fmla="*/ 110 w 110"/>
                      <a:gd name="T111" fmla="*/ 46 h 46"/>
                    </a:gdLst>
                    <a:ahLst/>
                    <a:cxnLst>
                      <a:cxn ang="T72">
                        <a:pos x="T0" y="T1"/>
                      </a:cxn>
                      <a:cxn ang="T73">
                        <a:pos x="T2" y="T3"/>
                      </a:cxn>
                      <a:cxn ang="T74">
                        <a:pos x="T4" y="T5"/>
                      </a:cxn>
                      <a:cxn ang="T75">
                        <a:pos x="T6" y="T7"/>
                      </a:cxn>
                      <a:cxn ang="T76">
                        <a:pos x="T8" y="T9"/>
                      </a:cxn>
                      <a:cxn ang="T77">
                        <a:pos x="T10" y="T11"/>
                      </a:cxn>
                      <a:cxn ang="T78">
                        <a:pos x="T12" y="T13"/>
                      </a:cxn>
                      <a:cxn ang="T79">
                        <a:pos x="T14" y="T15"/>
                      </a:cxn>
                      <a:cxn ang="T80">
                        <a:pos x="T16" y="T17"/>
                      </a:cxn>
                      <a:cxn ang="T81">
                        <a:pos x="T18" y="T19"/>
                      </a:cxn>
                      <a:cxn ang="T82">
                        <a:pos x="T20" y="T21"/>
                      </a:cxn>
                      <a:cxn ang="T83">
                        <a:pos x="T22" y="T23"/>
                      </a:cxn>
                      <a:cxn ang="T84">
                        <a:pos x="T24" y="T25"/>
                      </a:cxn>
                      <a:cxn ang="T85">
                        <a:pos x="T26" y="T27"/>
                      </a:cxn>
                      <a:cxn ang="T86">
                        <a:pos x="T28" y="T29"/>
                      </a:cxn>
                      <a:cxn ang="T87">
                        <a:pos x="T30" y="T31"/>
                      </a:cxn>
                      <a:cxn ang="T88">
                        <a:pos x="T32" y="T33"/>
                      </a:cxn>
                      <a:cxn ang="T89">
                        <a:pos x="T34" y="T35"/>
                      </a:cxn>
                      <a:cxn ang="T90">
                        <a:pos x="T36" y="T37"/>
                      </a:cxn>
                      <a:cxn ang="T91">
                        <a:pos x="T38" y="T39"/>
                      </a:cxn>
                      <a:cxn ang="T92">
                        <a:pos x="T40" y="T41"/>
                      </a:cxn>
                      <a:cxn ang="T93">
                        <a:pos x="T42" y="T43"/>
                      </a:cxn>
                      <a:cxn ang="T94">
                        <a:pos x="T44" y="T45"/>
                      </a:cxn>
                      <a:cxn ang="T95">
                        <a:pos x="T46" y="T47"/>
                      </a:cxn>
                      <a:cxn ang="T96">
                        <a:pos x="T48" y="T49"/>
                      </a:cxn>
                      <a:cxn ang="T97">
                        <a:pos x="T50" y="T51"/>
                      </a:cxn>
                      <a:cxn ang="T98">
                        <a:pos x="T52" y="T53"/>
                      </a:cxn>
                      <a:cxn ang="T99">
                        <a:pos x="T54" y="T55"/>
                      </a:cxn>
                      <a:cxn ang="T100">
                        <a:pos x="T56" y="T57"/>
                      </a:cxn>
                      <a:cxn ang="T101">
                        <a:pos x="T58" y="T59"/>
                      </a:cxn>
                      <a:cxn ang="T102">
                        <a:pos x="T60" y="T61"/>
                      </a:cxn>
                      <a:cxn ang="T103">
                        <a:pos x="T62" y="T63"/>
                      </a:cxn>
                      <a:cxn ang="T104">
                        <a:pos x="T64" y="T65"/>
                      </a:cxn>
                      <a:cxn ang="T105">
                        <a:pos x="T66" y="T67"/>
                      </a:cxn>
                      <a:cxn ang="T106">
                        <a:pos x="T68" y="T69"/>
                      </a:cxn>
                      <a:cxn ang="T107">
                        <a:pos x="T70" y="T71"/>
                      </a:cxn>
                    </a:cxnLst>
                    <a:rect l="T108" t="T109" r="T110" b="T111"/>
                    <a:pathLst>
                      <a:path w="110" h="46">
                        <a:moveTo>
                          <a:pt x="36" y="36"/>
                        </a:moveTo>
                        <a:lnTo>
                          <a:pt x="44" y="34"/>
                        </a:lnTo>
                        <a:lnTo>
                          <a:pt x="50" y="34"/>
                        </a:lnTo>
                        <a:lnTo>
                          <a:pt x="60" y="36"/>
                        </a:lnTo>
                        <a:lnTo>
                          <a:pt x="64" y="40"/>
                        </a:lnTo>
                        <a:lnTo>
                          <a:pt x="66" y="42"/>
                        </a:lnTo>
                        <a:lnTo>
                          <a:pt x="66" y="44"/>
                        </a:lnTo>
                        <a:lnTo>
                          <a:pt x="78" y="44"/>
                        </a:lnTo>
                        <a:lnTo>
                          <a:pt x="86" y="44"/>
                        </a:lnTo>
                        <a:lnTo>
                          <a:pt x="88" y="38"/>
                        </a:lnTo>
                        <a:lnTo>
                          <a:pt x="96" y="42"/>
                        </a:lnTo>
                        <a:lnTo>
                          <a:pt x="100" y="46"/>
                        </a:lnTo>
                        <a:lnTo>
                          <a:pt x="110" y="46"/>
                        </a:lnTo>
                        <a:lnTo>
                          <a:pt x="106" y="40"/>
                        </a:lnTo>
                        <a:lnTo>
                          <a:pt x="104" y="36"/>
                        </a:lnTo>
                        <a:lnTo>
                          <a:pt x="108" y="32"/>
                        </a:lnTo>
                        <a:lnTo>
                          <a:pt x="98" y="30"/>
                        </a:lnTo>
                        <a:lnTo>
                          <a:pt x="92" y="22"/>
                        </a:lnTo>
                        <a:lnTo>
                          <a:pt x="76" y="16"/>
                        </a:lnTo>
                        <a:lnTo>
                          <a:pt x="62" y="16"/>
                        </a:lnTo>
                        <a:lnTo>
                          <a:pt x="52" y="10"/>
                        </a:lnTo>
                        <a:lnTo>
                          <a:pt x="40" y="8"/>
                        </a:lnTo>
                        <a:lnTo>
                          <a:pt x="30" y="6"/>
                        </a:lnTo>
                        <a:lnTo>
                          <a:pt x="18" y="2"/>
                        </a:lnTo>
                        <a:lnTo>
                          <a:pt x="0" y="0"/>
                        </a:lnTo>
                        <a:lnTo>
                          <a:pt x="6" y="4"/>
                        </a:lnTo>
                        <a:lnTo>
                          <a:pt x="12" y="8"/>
                        </a:lnTo>
                        <a:lnTo>
                          <a:pt x="20" y="12"/>
                        </a:lnTo>
                        <a:lnTo>
                          <a:pt x="24" y="14"/>
                        </a:lnTo>
                        <a:lnTo>
                          <a:pt x="30" y="16"/>
                        </a:lnTo>
                        <a:lnTo>
                          <a:pt x="32" y="20"/>
                        </a:lnTo>
                        <a:lnTo>
                          <a:pt x="34" y="24"/>
                        </a:lnTo>
                        <a:lnTo>
                          <a:pt x="34" y="26"/>
                        </a:lnTo>
                        <a:lnTo>
                          <a:pt x="36" y="30"/>
                        </a:lnTo>
                        <a:lnTo>
                          <a:pt x="36" y="32"/>
                        </a:lnTo>
                        <a:lnTo>
                          <a:pt x="36" y="3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29" name="iSḻiḋé"/>
                  <p:cNvSpPr/>
                  <p:nvPr/>
                </p:nvSpPr>
                <p:spPr bwMode="auto">
                  <a:xfrm>
                    <a:off x="5459276" y="2599715"/>
                    <a:ext cx="89519" cy="71454"/>
                  </a:xfrm>
                  <a:custGeom>
                    <a:avLst/>
                    <a:gdLst>
                      <a:gd name="T0" fmla="*/ 0 w 52"/>
                      <a:gd name="T1" fmla="*/ 0 h 42"/>
                      <a:gd name="T2" fmla="*/ 2147483647 w 52"/>
                      <a:gd name="T3" fmla="*/ 0 h 42"/>
                      <a:gd name="T4" fmla="*/ 2147483647 w 52"/>
                      <a:gd name="T5" fmla="*/ 2147483647 h 42"/>
                      <a:gd name="T6" fmla="*/ 2147483647 w 52"/>
                      <a:gd name="T7" fmla="*/ 2147483647 h 42"/>
                      <a:gd name="T8" fmla="*/ 2147483647 w 52"/>
                      <a:gd name="T9" fmla="*/ 2147483647 h 42"/>
                      <a:gd name="T10" fmla="*/ 2147483647 w 52"/>
                      <a:gd name="T11" fmla="*/ 2147483647 h 42"/>
                      <a:gd name="T12" fmla="*/ 2147483647 w 52"/>
                      <a:gd name="T13" fmla="*/ 2147483647 h 42"/>
                      <a:gd name="T14" fmla="*/ 2147483647 w 52"/>
                      <a:gd name="T15" fmla="*/ 2147483647 h 42"/>
                      <a:gd name="T16" fmla="*/ 2147483647 w 52"/>
                      <a:gd name="T17" fmla="*/ 2147483647 h 42"/>
                      <a:gd name="T18" fmla="*/ 2147483647 w 52"/>
                      <a:gd name="T19" fmla="*/ 2147483647 h 42"/>
                      <a:gd name="T20" fmla="*/ 2147483647 w 52"/>
                      <a:gd name="T21" fmla="*/ 2147483647 h 42"/>
                      <a:gd name="T22" fmla="*/ 2147483647 w 52"/>
                      <a:gd name="T23" fmla="*/ 2147483647 h 42"/>
                      <a:gd name="T24" fmla="*/ 2147483647 w 52"/>
                      <a:gd name="T25" fmla="*/ 2147483647 h 42"/>
                      <a:gd name="T26" fmla="*/ 2147483647 w 52"/>
                      <a:gd name="T27" fmla="*/ 2147483647 h 42"/>
                      <a:gd name="T28" fmla="*/ 2147483647 w 52"/>
                      <a:gd name="T29" fmla="*/ 2147483647 h 42"/>
                      <a:gd name="T30" fmla="*/ 2147483647 w 52"/>
                      <a:gd name="T31" fmla="*/ 2147483647 h 42"/>
                      <a:gd name="T32" fmla="*/ 2147483647 w 52"/>
                      <a:gd name="T33" fmla="*/ 2147483647 h 42"/>
                      <a:gd name="T34" fmla="*/ 2147483647 w 52"/>
                      <a:gd name="T35" fmla="*/ 2147483647 h 42"/>
                      <a:gd name="T36" fmla="*/ 2147483647 w 52"/>
                      <a:gd name="T37" fmla="*/ 2147483647 h 42"/>
                      <a:gd name="T38" fmla="*/ 2147483647 w 52"/>
                      <a:gd name="T39" fmla="*/ 2147483647 h 42"/>
                      <a:gd name="T40" fmla="*/ 0 w 52"/>
                      <a:gd name="T41" fmla="*/ 0 h 42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w 52"/>
                      <a:gd name="T64" fmla="*/ 0 h 42"/>
                      <a:gd name="T65" fmla="*/ 52 w 52"/>
                      <a:gd name="T66" fmla="*/ 42 h 42"/>
                    </a:gdLst>
                    <a:ahLst/>
                    <a:cxnLst>
                      <a:cxn ang="T42">
                        <a:pos x="T0" y="T1"/>
                      </a:cxn>
                      <a:cxn ang="T43">
                        <a:pos x="T2" y="T3"/>
                      </a:cxn>
                      <a:cxn ang="T44">
                        <a:pos x="T4" y="T5"/>
                      </a:cxn>
                      <a:cxn ang="T45">
                        <a:pos x="T6" y="T7"/>
                      </a:cxn>
                      <a:cxn ang="T46">
                        <a:pos x="T8" y="T9"/>
                      </a:cxn>
                      <a:cxn ang="T47">
                        <a:pos x="T10" y="T11"/>
                      </a:cxn>
                      <a:cxn ang="T48">
                        <a:pos x="T12" y="T13"/>
                      </a:cxn>
                      <a:cxn ang="T49">
                        <a:pos x="T14" y="T15"/>
                      </a:cxn>
                      <a:cxn ang="T50">
                        <a:pos x="T16" y="T17"/>
                      </a:cxn>
                      <a:cxn ang="T51">
                        <a:pos x="T18" y="T19"/>
                      </a:cxn>
                      <a:cxn ang="T52">
                        <a:pos x="T20" y="T21"/>
                      </a:cxn>
                      <a:cxn ang="T53">
                        <a:pos x="T22" y="T23"/>
                      </a:cxn>
                      <a:cxn ang="T54">
                        <a:pos x="T24" y="T25"/>
                      </a:cxn>
                      <a:cxn ang="T55">
                        <a:pos x="T26" y="T27"/>
                      </a:cxn>
                      <a:cxn ang="T56">
                        <a:pos x="T28" y="T29"/>
                      </a:cxn>
                      <a:cxn ang="T57">
                        <a:pos x="T30" y="T31"/>
                      </a:cxn>
                      <a:cxn ang="T58">
                        <a:pos x="T32" y="T33"/>
                      </a:cxn>
                      <a:cxn ang="T59">
                        <a:pos x="T34" y="T35"/>
                      </a:cxn>
                      <a:cxn ang="T60">
                        <a:pos x="T36" y="T37"/>
                      </a:cxn>
                      <a:cxn ang="T61">
                        <a:pos x="T38" y="T39"/>
                      </a:cxn>
                      <a:cxn ang="T62">
                        <a:pos x="T40" y="T41"/>
                      </a:cxn>
                    </a:cxnLst>
                    <a:rect l="T63" t="T64" r="T65" b="T66"/>
                    <a:pathLst>
                      <a:path w="52" h="42">
                        <a:moveTo>
                          <a:pt x="0" y="0"/>
                        </a:moveTo>
                        <a:lnTo>
                          <a:pt x="20" y="0"/>
                        </a:lnTo>
                        <a:lnTo>
                          <a:pt x="26" y="6"/>
                        </a:lnTo>
                        <a:lnTo>
                          <a:pt x="28" y="6"/>
                        </a:lnTo>
                        <a:lnTo>
                          <a:pt x="30" y="10"/>
                        </a:lnTo>
                        <a:lnTo>
                          <a:pt x="32" y="16"/>
                        </a:lnTo>
                        <a:lnTo>
                          <a:pt x="38" y="22"/>
                        </a:lnTo>
                        <a:lnTo>
                          <a:pt x="40" y="22"/>
                        </a:lnTo>
                        <a:lnTo>
                          <a:pt x="48" y="26"/>
                        </a:lnTo>
                        <a:lnTo>
                          <a:pt x="52" y="38"/>
                        </a:lnTo>
                        <a:lnTo>
                          <a:pt x="48" y="42"/>
                        </a:lnTo>
                        <a:lnTo>
                          <a:pt x="42" y="38"/>
                        </a:lnTo>
                        <a:lnTo>
                          <a:pt x="38" y="34"/>
                        </a:lnTo>
                        <a:lnTo>
                          <a:pt x="32" y="30"/>
                        </a:lnTo>
                        <a:lnTo>
                          <a:pt x="24" y="32"/>
                        </a:lnTo>
                        <a:lnTo>
                          <a:pt x="20" y="26"/>
                        </a:lnTo>
                        <a:lnTo>
                          <a:pt x="16" y="22"/>
                        </a:lnTo>
                        <a:lnTo>
                          <a:pt x="12" y="20"/>
                        </a:lnTo>
                        <a:lnTo>
                          <a:pt x="2" y="18"/>
                        </a:lnTo>
                        <a:lnTo>
                          <a:pt x="2" y="1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30" name="i$ļïḑe"/>
                  <p:cNvSpPr/>
                  <p:nvPr/>
                </p:nvSpPr>
                <p:spPr bwMode="auto">
                  <a:xfrm>
                    <a:off x="5495084" y="2582903"/>
                    <a:ext cx="134967" cy="98074"/>
                  </a:xfrm>
                  <a:custGeom>
                    <a:avLst/>
                    <a:gdLst>
                      <a:gd name="T0" fmla="*/ 2147483647 w 78"/>
                      <a:gd name="T1" fmla="*/ 2147483647 h 60"/>
                      <a:gd name="T2" fmla="*/ 2147483647 w 78"/>
                      <a:gd name="T3" fmla="*/ 2147483647 h 60"/>
                      <a:gd name="T4" fmla="*/ 2147483647 w 78"/>
                      <a:gd name="T5" fmla="*/ 2147483647 h 60"/>
                      <a:gd name="T6" fmla="*/ 2147483647 w 78"/>
                      <a:gd name="T7" fmla="*/ 2147483647 h 60"/>
                      <a:gd name="T8" fmla="*/ 2147483647 w 78"/>
                      <a:gd name="T9" fmla="*/ 2147483647 h 60"/>
                      <a:gd name="T10" fmla="*/ 2147483647 w 78"/>
                      <a:gd name="T11" fmla="*/ 2147483647 h 60"/>
                      <a:gd name="T12" fmla="*/ 2147483647 w 78"/>
                      <a:gd name="T13" fmla="*/ 0 h 60"/>
                      <a:gd name="T14" fmla="*/ 2147483647 w 78"/>
                      <a:gd name="T15" fmla="*/ 2147483647 h 60"/>
                      <a:gd name="T16" fmla="*/ 2147483647 w 78"/>
                      <a:gd name="T17" fmla="*/ 2147483647 h 60"/>
                      <a:gd name="T18" fmla="*/ 2147483647 w 78"/>
                      <a:gd name="T19" fmla="*/ 2147483647 h 60"/>
                      <a:gd name="T20" fmla="*/ 2147483647 w 78"/>
                      <a:gd name="T21" fmla="*/ 2147483647 h 60"/>
                      <a:gd name="T22" fmla="*/ 2147483647 w 78"/>
                      <a:gd name="T23" fmla="*/ 2147483647 h 60"/>
                      <a:gd name="T24" fmla="*/ 2147483647 w 78"/>
                      <a:gd name="T25" fmla="*/ 2147483647 h 60"/>
                      <a:gd name="T26" fmla="*/ 2147483647 w 78"/>
                      <a:gd name="T27" fmla="*/ 2147483647 h 60"/>
                      <a:gd name="T28" fmla="*/ 0 w 78"/>
                      <a:gd name="T29" fmla="*/ 2147483647 h 60"/>
                      <a:gd name="T30" fmla="*/ 2147483647 w 78"/>
                      <a:gd name="T31" fmla="*/ 2147483647 h 60"/>
                      <a:gd name="T32" fmla="*/ 2147483647 w 78"/>
                      <a:gd name="T33" fmla="*/ 2147483647 h 60"/>
                      <a:gd name="T34" fmla="*/ 2147483647 w 78"/>
                      <a:gd name="T35" fmla="*/ 2147483647 h 60"/>
                      <a:gd name="T36" fmla="*/ 2147483647 w 78"/>
                      <a:gd name="T37" fmla="*/ 2147483647 h 60"/>
                      <a:gd name="T38" fmla="*/ 2147483647 w 78"/>
                      <a:gd name="T39" fmla="*/ 2147483647 h 60"/>
                      <a:gd name="T40" fmla="*/ 2147483647 w 78"/>
                      <a:gd name="T41" fmla="*/ 2147483647 h 60"/>
                      <a:gd name="T42" fmla="*/ 2147483647 w 78"/>
                      <a:gd name="T43" fmla="*/ 2147483647 h 60"/>
                      <a:gd name="T44" fmla="*/ 2147483647 w 78"/>
                      <a:gd name="T45" fmla="*/ 2147483647 h 60"/>
                      <a:gd name="T46" fmla="*/ 2147483647 w 78"/>
                      <a:gd name="T47" fmla="*/ 2147483647 h 60"/>
                      <a:gd name="T48" fmla="*/ 2147483647 w 78"/>
                      <a:gd name="T49" fmla="*/ 2147483647 h 60"/>
                      <a:gd name="T50" fmla="*/ 2147483647 w 78"/>
                      <a:gd name="T51" fmla="*/ 2147483647 h 60"/>
                      <a:gd name="T52" fmla="*/ 2147483647 w 78"/>
                      <a:gd name="T53" fmla="*/ 2147483647 h 60"/>
                      <a:gd name="T54" fmla="*/ 2147483647 w 78"/>
                      <a:gd name="T55" fmla="*/ 2147483647 h 60"/>
                      <a:gd name="T56" fmla="*/ 2147483647 w 78"/>
                      <a:gd name="T57" fmla="*/ 2147483647 h 60"/>
                      <a:gd name="T58" fmla="*/ 2147483647 w 78"/>
                      <a:gd name="T59" fmla="*/ 2147483647 h 60"/>
                      <a:gd name="T60" fmla="*/ 2147483647 w 78"/>
                      <a:gd name="T61" fmla="*/ 2147483647 h 60"/>
                      <a:gd name="T62" fmla="*/ 2147483647 w 78"/>
                      <a:gd name="T63" fmla="*/ 2147483647 h 60"/>
                      <a:gd name="T64" fmla="*/ 2147483647 w 78"/>
                      <a:gd name="T65" fmla="*/ 2147483647 h 60"/>
                      <a:gd name="T66" fmla="*/ 2147483647 w 78"/>
                      <a:gd name="T67" fmla="*/ 2147483647 h 60"/>
                      <a:gd name="T68" fmla="*/ 2147483647 w 78"/>
                      <a:gd name="T69" fmla="*/ 2147483647 h 60"/>
                      <a:gd name="T70" fmla="*/ 2147483647 w 78"/>
                      <a:gd name="T71" fmla="*/ 2147483647 h 60"/>
                      <a:gd name="T72" fmla="*/ 2147483647 w 78"/>
                      <a:gd name="T73" fmla="*/ 2147483647 h 60"/>
                      <a:gd name="T74" fmla="*/ 2147483647 w 78"/>
                      <a:gd name="T75" fmla="*/ 2147483647 h 60"/>
                      <a:gd name="T76" fmla="*/ 2147483647 w 78"/>
                      <a:gd name="T77" fmla="*/ 2147483647 h 60"/>
                      <a:gd name="T78" fmla="*/ 2147483647 w 78"/>
                      <a:gd name="T79" fmla="*/ 2147483647 h 60"/>
                      <a:gd name="T80" fmla="*/ 2147483647 w 78"/>
                      <a:gd name="T81" fmla="*/ 2147483647 h 60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78"/>
                      <a:gd name="T124" fmla="*/ 0 h 60"/>
                      <a:gd name="T125" fmla="*/ 78 w 78"/>
                      <a:gd name="T126" fmla="*/ 60 h 60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78" h="60">
                        <a:moveTo>
                          <a:pt x="52" y="2"/>
                        </a:moveTo>
                        <a:lnTo>
                          <a:pt x="48" y="6"/>
                        </a:lnTo>
                        <a:lnTo>
                          <a:pt x="42" y="12"/>
                        </a:lnTo>
                        <a:lnTo>
                          <a:pt x="36" y="12"/>
                        </a:lnTo>
                        <a:lnTo>
                          <a:pt x="32" y="8"/>
                        </a:lnTo>
                        <a:lnTo>
                          <a:pt x="28" y="6"/>
                        </a:lnTo>
                        <a:lnTo>
                          <a:pt x="22" y="0"/>
                        </a:lnTo>
                        <a:lnTo>
                          <a:pt x="18" y="4"/>
                        </a:lnTo>
                        <a:lnTo>
                          <a:pt x="20" y="8"/>
                        </a:lnTo>
                        <a:lnTo>
                          <a:pt x="24" y="14"/>
                        </a:lnTo>
                        <a:lnTo>
                          <a:pt x="20" y="14"/>
                        </a:lnTo>
                        <a:lnTo>
                          <a:pt x="14" y="14"/>
                        </a:lnTo>
                        <a:lnTo>
                          <a:pt x="10" y="10"/>
                        </a:lnTo>
                        <a:lnTo>
                          <a:pt x="2" y="6"/>
                        </a:lnTo>
                        <a:lnTo>
                          <a:pt x="0" y="12"/>
                        </a:lnTo>
                        <a:lnTo>
                          <a:pt x="6" y="18"/>
                        </a:lnTo>
                        <a:lnTo>
                          <a:pt x="8" y="18"/>
                        </a:lnTo>
                        <a:lnTo>
                          <a:pt x="10" y="24"/>
                        </a:lnTo>
                        <a:lnTo>
                          <a:pt x="12" y="28"/>
                        </a:lnTo>
                        <a:lnTo>
                          <a:pt x="14" y="30"/>
                        </a:lnTo>
                        <a:lnTo>
                          <a:pt x="20" y="34"/>
                        </a:lnTo>
                        <a:lnTo>
                          <a:pt x="28" y="38"/>
                        </a:lnTo>
                        <a:lnTo>
                          <a:pt x="32" y="50"/>
                        </a:lnTo>
                        <a:lnTo>
                          <a:pt x="36" y="46"/>
                        </a:lnTo>
                        <a:lnTo>
                          <a:pt x="42" y="42"/>
                        </a:lnTo>
                        <a:lnTo>
                          <a:pt x="46" y="38"/>
                        </a:lnTo>
                        <a:lnTo>
                          <a:pt x="54" y="38"/>
                        </a:lnTo>
                        <a:lnTo>
                          <a:pt x="54" y="44"/>
                        </a:lnTo>
                        <a:lnTo>
                          <a:pt x="56" y="46"/>
                        </a:lnTo>
                        <a:lnTo>
                          <a:pt x="56" y="52"/>
                        </a:lnTo>
                        <a:lnTo>
                          <a:pt x="58" y="54"/>
                        </a:lnTo>
                        <a:lnTo>
                          <a:pt x="60" y="56"/>
                        </a:lnTo>
                        <a:lnTo>
                          <a:pt x="64" y="56"/>
                        </a:lnTo>
                        <a:lnTo>
                          <a:pt x="68" y="60"/>
                        </a:lnTo>
                        <a:lnTo>
                          <a:pt x="72" y="28"/>
                        </a:lnTo>
                        <a:lnTo>
                          <a:pt x="78" y="28"/>
                        </a:lnTo>
                        <a:lnTo>
                          <a:pt x="64" y="18"/>
                        </a:lnTo>
                        <a:lnTo>
                          <a:pt x="62" y="14"/>
                        </a:lnTo>
                        <a:lnTo>
                          <a:pt x="56" y="8"/>
                        </a:lnTo>
                        <a:lnTo>
                          <a:pt x="56" y="6"/>
                        </a:lnTo>
                        <a:lnTo>
                          <a:pt x="52" y="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31" name="išḻiḓé"/>
                  <p:cNvSpPr/>
                  <p:nvPr/>
                </p:nvSpPr>
                <p:spPr bwMode="auto">
                  <a:xfrm>
                    <a:off x="8283945" y="3934923"/>
                    <a:ext cx="265802" cy="254992"/>
                  </a:xfrm>
                  <a:custGeom>
                    <a:avLst/>
                    <a:gdLst>
                      <a:gd name="T0" fmla="*/ 2147483647 w 152"/>
                      <a:gd name="T1" fmla="*/ 2147483647 h 154"/>
                      <a:gd name="T2" fmla="*/ 0 w 152"/>
                      <a:gd name="T3" fmla="*/ 2147483647 h 154"/>
                      <a:gd name="T4" fmla="*/ 2147483647 w 152"/>
                      <a:gd name="T5" fmla="*/ 2147483647 h 154"/>
                      <a:gd name="T6" fmla="*/ 2147483647 w 152"/>
                      <a:gd name="T7" fmla="*/ 2147483647 h 154"/>
                      <a:gd name="T8" fmla="*/ 2147483647 w 152"/>
                      <a:gd name="T9" fmla="*/ 2147483647 h 154"/>
                      <a:gd name="T10" fmla="*/ 2147483647 w 152"/>
                      <a:gd name="T11" fmla="*/ 2147483647 h 154"/>
                      <a:gd name="T12" fmla="*/ 2147483647 w 152"/>
                      <a:gd name="T13" fmla="*/ 2147483647 h 154"/>
                      <a:gd name="T14" fmla="*/ 2147483647 w 152"/>
                      <a:gd name="T15" fmla="*/ 2147483647 h 154"/>
                      <a:gd name="T16" fmla="*/ 2147483647 w 152"/>
                      <a:gd name="T17" fmla="*/ 2147483647 h 154"/>
                      <a:gd name="T18" fmla="*/ 2147483647 w 152"/>
                      <a:gd name="T19" fmla="*/ 2147483647 h 154"/>
                      <a:gd name="T20" fmla="*/ 2147483647 w 152"/>
                      <a:gd name="T21" fmla="*/ 2147483647 h 154"/>
                      <a:gd name="T22" fmla="*/ 2147483647 w 152"/>
                      <a:gd name="T23" fmla="*/ 2147483647 h 154"/>
                      <a:gd name="T24" fmla="*/ 2147483647 w 152"/>
                      <a:gd name="T25" fmla="*/ 2147483647 h 154"/>
                      <a:gd name="T26" fmla="*/ 2147483647 w 152"/>
                      <a:gd name="T27" fmla="*/ 2147483647 h 154"/>
                      <a:gd name="T28" fmla="*/ 2147483647 w 152"/>
                      <a:gd name="T29" fmla="*/ 2147483647 h 154"/>
                      <a:gd name="T30" fmla="*/ 2147483647 w 152"/>
                      <a:gd name="T31" fmla="*/ 2147483647 h 154"/>
                      <a:gd name="T32" fmla="*/ 2147483647 w 152"/>
                      <a:gd name="T33" fmla="*/ 2147483647 h 154"/>
                      <a:gd name="T34" fmla="*/ 2147483647 w 152"/>
                      <a:gd name="T35" fmla="*/ 2147483647 h 154"/>
                      <a:gd name="T36" fmla="*/ 2147483647 w 152"/>
                      <a:gd name="T37" fmla="*/ 2147483647 h 154"/>
                      <a:gd name="T38" fmla="*/ 2147483647 w 152"/>
                      <a:gd name="T39" fmla="*/ 2147483647 h 154"/>
                      <a:gd name="T40" fmla="*/ 2147483647 w 152"/>
                      <a:gd name="T41" fmla="*/ 2147483647 h 154"/>
                      <a:gd name="T42" fmla="*/ 2147483647 w 152"/>
                      <a:gd name="T43" fmla="*/ 2147483647 h 154"/>
                      <a:gd name="T44" fmla="*/ 2147483647 w 152"/>
                      <a:gd name="T45" fmla="*/ 2147483647 h 154"/>
                      <a:gd name="T46" fmla="*/ 2147483647 w 152"/>
                      <a:gd name="T47" fmla="*/ 2147483647 h 154"/>
                      <a:gd name="T48" fmla="*/ 2147483647 w 152"/>
                      <a:gd name="T49" fmla="*/ 2147483647 h 154"/>
                      <a:gd name="T50" fmla="*/ 2147483647 w 152"/>
                      <a:gd name="T51" fmla="*/ 2147483647 h 154"/>
                      <a:gd name="T52" fmla="*/ 2147483647 w 152"/>
                      <a:gd name="T53" fmla="*/ 2147483647 h 154"/>
                      <a:gd name="T54" fmla="*/ 2147483647 w 152"/>
                      <a:gd name="T55" fmla="*/ 2147483647 h 154"/>
                      <a:gd name="T56" fmla="*/ 2147483647 w 152"/>
                      <a:gd name="T57" fmla="*/ 2147483647 h 154"/>
                      <a:gd name="T58" fmla="*/ 2147483647 w 152"/>
                      <a:gd name="T59" fmla="*/ 2147483647 h 154"/>
                      <a:gd name="T60" fmla="*/ 2147483647 w 152"/>
                      <a:gd name="T61" fmla="*/ 2147483647 h 154"/>
                      <a:gd name="T62" fmla="*/ 2147483647 w 152"/>
                      <a:gd name="T63" fmla="*/ 2147483647 h 154"/>
                      <a:gd name="T64" fmla="*/ 2147483647 w 152"/>
                      <a:gd name="T65" fmla="*/ 2147483647 h 154"/>
                      <a:gd name="T66" fmla="*/ 2147483647 w 152"/>
                      <a:gd name="T67" fmla="*/ 2147483647 h 154"/>
                      <a:gd name="T68" fmla="*/ 2147483647 w 152"/>
                      <a:gd name="T69" fmla="*/ 2147483647 h 154"/>
                      <a:gd name="T70" fmla="*/ 2147483647 w 152"/>
                      <a:gd name="T71" fmla="*/ 2147483647 h 154"/>
                      <a:gd name="T72" fmla="*/ 2147483647 w 152"/>
                      <a:gd name="T73" fmla="*/ 2147483647 h 154"/>
                      <a:gd name="T74" fmla="*/ 2147483647 w 152"/>
                      <a:gd name="T75" fmla="*/ 0 h 154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w 152"/>
                      <a:gd name="T115" fmla="*/ 0 h 154"/>
                      <a:gd name="T116" fmla="*/ 152 w 152"/>
                      <a:gd name="T117" fmla="*/ 154 h 154"/>
                    </a:gdLst>
                    <a:ahLst/>
                    <a:cxnLst>
                      <a:cxn ang="T76">
                        <a:pos x="T0" y="T1"/>
                      </a:cxn>
                      <a:cxn ang="T77">
                        <a:pos x="T2" y="T3"/>
                      </a:cxn>
                      <a:cxn ang="T78">
                        <a:pos x="T4" y="T5"/>
                      </a:cxn>
                      <a:cxn ang="T79">
                        <a:pos x="T6" y="T7"/>
                      </a:cxn>
                      <a:cxn ang="T80">
                        <a:pos x="T8" y="T9"/>
                      </a:cxn>
                      <a:cxn ang="T81">
                        <a:pos x="T10" y="T11"/>
                      </a:cxn>
                      <a:cxn ang="T82">
                        <a:pos x="T12" y="T13"/>
                      </a:cxn>
                      <a:cxn ang="T83">
                        <a:pos x="T14" y="T15"/>
                      </a:cxn>
                      <a:cxn ang="T84">
                        <a:pos x="T16" y="T17"/>
                      </a:cxn>
                      <a:cxn ang="T85">
                        <a:pos x="T18" y="T19"/>
                      </a:cxn>
                      <a:cxn ang="T86">
                        <a:pos x="T20" y="T21"/>
                      </a:cxn>
                      <a:cxn ang="T87">
                        <a:pos x="T22" y="T23"/>
                      </a:cxn>
                      <a:cxn ang="T88">
                        <a:pos x="T24" y="T25"/>
                      </a:cxn>
                      <a:cxn ang="T89">
                        <a:pos x="T26" y="T27"/>
                      </a:cxn>
                      <a:cxn ang="T90">
                        <a:pos x="T28" y="T29"/>
                      </a:cxn>
                      <a:cxn ang="T91">
                        <a:pos x="T30" y="T31"/>
                      </a:cxn>
                      <a:cxn ang="T92">
                        <a:pos x="T32" y="T33"/>
                      </a:cxn>
                      <a:cxn ang="T93">
                        <a:pos x="T34" y="T35"/>
                      </a:cxn>
                      <a:cxn ang="T94">
                        <a:pos x="T36" y="T37"/>
                      </a:cxn>
                      <a:cxn ang="T95">
                        <a:pos x="T38" y="T39"/>
                      </a:cxn>
                      <a:cxn ang="T96">
                        <a:pos x="T40" y="T41"/>
                      </a:cxn>
                      <a:cxn ang="T97">
                        <a:pos x="T42" y="T43"/>
                      </a:cxn>
                      <a:cxn ang="T98">
                        <a:pos x="T44" y="T45"/>
                      </a:cxn>
                      <a:cxn ang="T99">
                        <a:pos x="T46" y="T47"/>
                      </a:cxn>
                      <a:cxn ang="T100">
                        <a:pos x="T48" y="T49"/>
                      </a:cxn>
                      <a:cxn ang="T101">
                        <a:pos x="T50" y="T51"/>
                      </a:cxn>
                      <a:cxn ang="T102">
                        <a:pos x="T52" y="T53"/>
                      </a:cxn>
                      <a:cxn ang="T103">
                        <a:pos x="T54" y="T55"/>
                      </a:cxn>
                      <a:cxn ang="T104">
                        <a:pos x="T56" y="T57"/>
                      </a:cxn>
                      <a:cxn ang="T105">
                        <a:pos x="T58" y="T59"/>
                      </a:cxn>
                      <a:cxn ang="T106">
                        <a:pos x="T60" y="T61"/>
                      </a:cxn>
                      <a:cxn ang="T107">
                        <a:pos x="T62" y="T63"/>
                      </a:cxn>
                      <a:cxn ang="T108">
                        <a:pos x="T64" y="T65"/>
                      </a:cxn>
                      <a:cxn ang="T109">
                        <a:pos x="T66" y="T67"/>
                      </a:cxn>
                      <a:cxn ang="T110">
                        <a:pos x="T68" y="T69"/>
                      </a:cxn>
                      <a:cxn ang="T111">
                        <a:pos x="T70" y="T71"/>
                      </a:cxn>
                      <a:cxn ang="T112">
                        <a:pos x="T72" y="T73"/>
                      </a:cxn>
                      <a:cxn ang="T113">
                        <a:pos x="T74" y="T75"/>
                      </a:cxn>
                    </a:cxnLst>
                    <a:rect l="T114" t="T115" r="T116" b="T117"/>
                    <a:pathLst>
                      <a:path w="152" h="154">
                        <a:moveTo>
                          <a:pt x="4" y="0"/>
                        </a:moveTo>
                        <a:lnTo>
                          <a:pt x="4" y="76"/>
                        </a:lnTo>
                        <a:lnTo>
                          <a:pt x="0" y="80"/>
                        </a:lnTo>
                        <a:lnTo>
                          <a:pt x="0" y="84"/>
                        </a:lnTo>
                        <a:lnTo>
                          <a:pt x="4" y="88"/>
                        </a:lnTo>
                        <a:lnTo>
                          <a:pt x="4" y="126"/>
                        </a:lnTo>
                        <a:lnTo>
                          <a:pt x="14" y="130"/>
                        </a:lnTo>
                        <a:lnTo>
                          <a:pt x="24" y="130"/>
                        </a:lnTo>
                        <a:lnTo>
                          <a:pt x="28" y="130"/>
                        </a:lnTo>
                        <a:lnTo>
                          <a:pt x="32" y="126"/>
                        </a:lnTo>
                        <a:lnTo>
                          <a:pt x="36" y="122"/>
                        </a:lnTo>
                        <a:lnTo>
                          <a:pt x="38" y="118"/>
                        </a:lnTo>
                        <a:lnTo>
                          <a:pt x="32" y="118"/>
                        </a:lnTo>
                        <a:lnTo>
                          <a:pt x="42" y="118"/>
                        </a:lnTo>
                        <a:lnTo>
                          <a:pt x="42" y="110"/>
                        </a:lnTo>
                        <a:lnTo>
                          <a:pt x="42" y="104"/>
                        </a:lnTo>
                        <a:lnTo>
                          <a:pt x="46" y="98"/>
                        </a:lnTo>
                        <a:lnTo>
                          <a:pt x="52" y="98"/>
                        </a:lnTo>
                        <a:lnTo>
                          <a:pt x="68" y="98"/>
                        </a:lnTo>
                        <a:lnTo>
                          <a:pt x="82" y="106"/>
                        </a:lnTo>
                        <a:lnTo>
                          <a:pt x="86" y="110"/>
                        </a:lnTo>
                        <a:lnTo>
                          <a:pt x="88" y="114"/>
                        </a:lnTo>
                        <a:lnTo>
                          <a:pt x="90" y="120"/>
                        </a:lnTo>
                        <a:lnTo>
                          <a:pt x="92" y="126"/>
                        </a:lnTo>
                        <a:lnTo>
                          <a:pt x="90" y="124"/>
                        </a:lnTo>
                        <a:lnTo>
                          <a:pt x="92" y="130"/>
                        </a:lnTo>
                        <a:lnTo>
                          <a:pt x="96" y="134"/>
                        </a:lnTo>
                        <a:lnTo>
                          <a:pt x="98" y="138"/>
                        </a:lnTo>
                        <a:lnTo>
                          <a:pt x="104" y="142"/>
                        </a:lnTo>
                        <a:lnTo>
                          <a:pt x="120" y="146"/>
                        </a:lnTo>
                        <a:lnTo>
                          <a:pt x="132" y="150"/>
                        </a:lnTo>
                        <a:lnTo>
                          <a:pt x="136" y="152"/>
                        </a:lnTo>
                        <a:lnTo>
                          <a:pt x="138" y="154"/>
                        </a:lnTo>
                        <a:lnTo>
                          <a:pt x="142" y="154"/>
                        </a:lnTo>
                        <a:lnTo>
                          <a:pt x="148" y="154"/>
                        </a:lnTo>
                        <a:lnTo>
                          <a:pt x="150" y="152"/>
                        </a:lnTo>
                        <a:lnTo>
                          <a:pt x="152" y="150"/>
                        </a:lnTo>
                        <a:lnTo>
                          <a:pt x="150" y="146"/>
                        </a:lnTo>
                        <a:lnTo>
                          <a:pt x="148" y="142"/>
                        </a:lnTo>
                        <a:lnTo>
                          <a:pt x="144" y="138"/>
                        </a:lnTo>
                        <a:lnTo>
                          <a:pt x="142" y="134"/>
                        </a:lnTo>
                        <a:lnTo>
                          <a:pt x="136" y="132"/>
                        </a:lnTo>
                        <a:lnTo>
                          <a:pt x="132" y="130"/>
                        </a:lnTo>
                        <a:lnTo>
                          <a:pt x="130" y="122"/>
                        </a:lnTo>
                        <a:lnTo>
                          <a:pt x="128" y="120"/>
                        </a:lnTo>
                        <a:lnTo>
                          <a:pt x="124" y="118"/>
                        </a:lnTo>
                        <a:lnTo>
                          <a:pt x="122" y="118"/>
                        </a:lnTo>
                        <a:lnTo>
                          <a:pt x="118" y="116"/>
                        </a:lnTo>
                        <a:lnTo>
                          <a:pt x="114" y="108"/>
                        </a:lnTo>
                        <a:lnTo>
                          <a:pt x="112" y="104"/>
                        </a:lnTo>
                        <a:lnTo>
                          <a:pt x="112" y="98"/>
                        </a:lnTo>
                        <a:lnTo>
                          <a:pt x="108" y="98"/>
                        </a:lnTo>
                        <a:lnTo>
                          <a:pt x="102" y="94"/>
                        </a:lnTo>
                        <a:lnTo>
                          <a:pt x="96" y="84"/>
                        </a:lnTo>
                        <a:lnTo>
                          <a:pt x="102" y="84"/>
                        </a:lnTo>
                        <a:lnTo>
                          <a:pt x="112" y="84"/>
                        </a:lnTo>
                        <a:lnTo>
                          <a:pt x="118" y="84"/>
                        </a:lnTo>
                        <a:lnTo>
                          <a:pt x="122" y="82"/>
                        </a:lnTo>
                        <a:lnTo>
                          <a:pt x="124" y="80"/>
                        </a:lnTo>
                        <a:lnTo>
                          <a:pt x="126" y="76"/>
                        </a:lnTo>
                        <a:lnTo>
                          <a:pt x="122" y="74"/>
                        </a:lnTo>
                        <a:lnTo>
                          <a:pt x="116" y="72"/>
                        </a:lnTo>
                        <a:lnTo>
                          <a:pt x="104" y="66"/>
                        </a:lnTo>
                        <a:lnTo>
                          <a:pt x="96" y="62"/>
                        </a:lnTo>
                        <a:lnTo>
                          <a:pt x="94" y="60"/>
                        </a:lnTo>
                        <a:lnTo>
                          <a:pt x="90" y="58"/>
                        </a:lnTo>
                        <a:lnTo>
                          <a:pt x="86" y="58"/>
                        </a:lnTo>
                        <a:lnTo>
                          <a:pt x="82" y="58"/>
                        </a:lnTo>
                        <a:lnTo>
                          <a:pt x="82" y="56"/>
                        </a:lnTo>
                        <a:lnTo>
                          <a:pt x="80" y="52"/>
                        </a:lnTo>
                        <a:lnTo>
                          <a:pt x="80" y="46"/>
                        </a:lnTo>
                        <a:lnTo>
                          <a:pt x="80" y="44"/>
                        </a:lnTo>
                        <a:lnTo>
                          <a:pt x="78" y="38"/>
                        </a:lnTo>
                        <a:lnTo>
                          <a:pt x="56" y="22"/>
                        </a:lnTo>
                        <a:lnTo>
                          <a:pt x="32" y="12"/>
                        </a:lnTo>
                        <a:lnTo>
                          <a:pt x="4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32" name="îśļîďê"/>
                  <p:cNvSpPr/>
                  <p:nvPr/>
                </p:nvSpPr>
                <p:spPr bwMode="auto">
                  <a:xfrm>
                    <a:off x="7007266" y="3685535"/>
                    <a:ext cx="307120" cy="343260"/>
                  </a:xfrm>
                  <a:custGeom>
                    <a:avLst/>
                    <a:gdLst>
                      <a:gd name="T0" fmla="*/ 2147483647 w 176"/>
                      <a:gd name="T1" fmla="*/ 2147483647 h 206"/>
                      <a:gd name="T2" fmla="*/ 2147483647 w 176"/>
                      <a:gd name="T3" fmla="*/ 2147483647 h 206"/>
                      <a:gd name="T4" fmla="*/ 2147483647 w 176"/>
                      <a:gd name="T5" fmla="*/ 2147483647 h 206"/>
                      <a:gd name="T6" fmla="*/ 0 w 176"/>
                      <a:gd name="T7" fmla="*/ 2147483647 h 206"/>
                      <a:gd name="T8" fmla="*/ 2147483647 w 176"/>
                      <a:gd name="T9" fmla="*/ 0 h 206"/>
                      <a:gd name="T10" fmla="*/ 2147483647 w 176"/>
                      <a:gd name="T11" fmla="*/ 0 h 206"/>
                      <a:gd name="T12" fmla="*/ 2147483647 w 176"/>
                      <a:gd name="T13" fmla="*/ 2147483647 h 206"/>
                      <a:gd name="T14" fmla="*/ 2147483647 w 176"/>
                      <a:gd name="T15" fmla="*/ 2147483647 h 206"/>
                      <a:gd name="T16" fmla="*/ 2147483647 w 176"/>
                      <a:gd name="T17" fmla="*/ 2147483647 h 206"/>
                      <a:gd name="T18" fmla="*/ 2147483647 w 176"/>
                      <a:gd name="T19" fmla="*/ 2147483647 h 206"/>
                      <a:gd name="T20" fmla="*/ 2147483647 w 176"/>
                      <a:gd name="T21" fmla="*/ 2147483647 h 206"/>
                      <a:gd name="T22" fmla="*/ 2147483647 w 176"/>
                      <a:gd name="T23" fmla="*/ 2147483647 h 206"/>
                      <a:gd name="T24" fmla="*/ 2147483647 w 176"/>
                      <a:gd name="T25" fmla="*/ 2147483647 h 206"/>
                      <a:gd name="T26" fmla="*/ 2147483647 w 176"/>
                      <a:gd name="T27" fmla="*/ 2147483647 h 206"/>
                      <a:gd name="T28" fmla="*/ 2147483647 w 176"/>
                      <a:gd name="T29" fmla="*/ 2147483647 h 206"/>
                      <a:gd name="T30" fmla="*/ 2147483647 w 176"/>
                      <a:gd name="T31" fmla="*/ 2147483647 h 206"/>
                      <a:gd name="T32" fmla="*/ 2147483647 w 176"/>
                      <a:gd name="T33" fmla="*/ 2147483647 h 206"/>
                      <a:gd name="T34" fmla="*/ 2147483647 w 176"/>
                      <a:gd name="T35" fmla="*/ 2147483647 h 206"/>
                      <a:gd name="T36" fmla="*/ 2147483647 w 176"/>
                      <a:gd name="T37" fmla="*/ 2147483647 h 206"/>
                      <a:gd name="T38" fmla="*/ 2147483647 w 176"/>
                      <a:gd name="T39" fmla="*/ 2147483647 h 206"/>
                      <a:gd name="T40" fmla="*/ 2147483647 w 176"/>
                      <a:gd name="T41" fmla="*/ 2147483647 h 206"/>
                      <a:gd name="T42" fmla="*/ 2147483647 w 176"/>
                      <a:gd name="T43" fmla="*/ 2147483647 h 206"/>
                      <a:gd name="T44" fmla="*/ 2147483647 w 176"/>
                      <a:gd name="T45" fmla="*/ 2147483647 h 206"/>
                      <a:gd name="T46" fmla="*/ 2147483647 w 176"/>
                      <a:gd name="T47" fmla="*/ 2147483647 h 206"/>
                      <a:gd name="T48" fmla="*/ 2147483647 w 176"/>
                      <a:gd name="T49" fmla="*/ 2147483647 h 206"/>
                      <a:gd name="T50" fmla="*/ 2147483647 w 176"/>
                      <a:gd name="T51" fmla="*/ 2147483647 h 206"/>
                      <a:gd name="T52" fmla="*/ 2147483647 w 176"/>
                      <a:gd name="T53" fmla="*/ 2147483647 h 206"/>
                      <a:gd name="T54" fmla="*/ 2147483647 w 176"/>
                      <a:gd name="T55" fmla="*/ 2147483647 h 206"/>
                      <a:gd name="T56" fmla="*/ 2147483647 w 176"/>
                      <a:gd name="T57" fmla="*/ 2147483647 h 206"/>
                      <a:gd name="T58" fmla="*/ 2147483647 w 176"/>
                      <a:gd name="T59" fmla="*/ 2147483647 h 206"/>
                      <a:gd name="T60" fmla="*/ 2147483647 w 176"/>
                      <a:gd name="T61" fmla="*/ 2147483647 h 206"/>
                      <a:gd name="T62" fmla="*/ 2147483647 w 176"/>
                      <a:gd name="T63" fmla="*/ 2147483647 h 206"/>
                      <a:gd name="T64" fmla="*/ 2147483647 w 176"/>
                      <a:gd name="T65" fmla="*/ 2147483647 h 206"/>
                      <a:gd name="T66" fmla="*/ 2147483647 w 176"/>
                      <a:gd name="T67" fmla="*/ 2147483647 h 206"/>
                      <a:gd name="T68" fmla="*/ 2147483647 w 176"/>
                      <a:gd name="T69" fmla="*/ 2147483647 h 206"/>
                      <a:gd name="T70" fmla="*/ 2147483647 w 176"/>
                      <a:gd name="T71" fmla="*/ 2147483647 h 206"/>
                      <a:gd name="T72" fmla="*/ 2147483647 w 176"/>
                      <a:gd name="T73" fmla="*/ 2147483647 h 206"/>
                      <a:gd name="T74" fmla="*/ 2147483647 w 176"/>
                      <a:gd name="T75" fmla="*/ 2147483647 h 206"/>
                      <a:gd name="T76" fmla="*/ 2147483647 w 176"/>
                      <a:gd name="T77" fmla="*/ 2147483647 h 206"/>
                      <a:gd name="T78" fmla="*/ 2147483647 w 176"/>
                      <a:gd name="T79" fmla="*/ 2147483647 h 206"/>
                      <a:gd name="T80" fmla="*/ 2147483647 w 176"/>
                      <a:gd name="T81" fmla="*/ 2147483647 h 206"/>
                      <a:gd name="T82" fmla="*/ 2147483647 w 176"/>
                      <a:gd name="T83" fmla="*/ 2147483647 h 206"/>
                      <a:gd name="T84" fmla="*/ 2147483647 w 176"/>
                      <a:gd name="T85" fmla="*/ 2147483647 h 206"/>
                      <a:gd name="T86" fmla="*/ 2147483647 w 176"/>
                      <a:gd name="T87" fmla="*/ 2147483647 h 20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w 176"/>
                      <a:gd name="T133" fmla="*/ 0 h 206"/>
                      <a:gd name="T134" fmla="*/ 176 w 176"/>
                      <a:gd name="T135" fmla="*/ 206 h 206"/>
                    </a:gdLst>
                    <a:ahLst/>
                    <a:cxnLst>
                      <a:cxn ang="T88">
                        <a:pos x="T0" y="T1"/>
                      </a:cxn>
                      <a:cxn ang="T89">
                        <a:pos x="T2" y="T3"/>
                      </a:cxn>
                      <a:cxn ang="T90">
                        <a:pos x="T4" y="T5"/>
                      </a:cxn>
                      <a:cxn ang="T91">
                        <a:pos x="T6" y="T7"/>
                      </a:cxn>
                      <a:cxn ang="T92">
                        <a:pos x="T8" y="T9"/>
                      </a:cxn>
                      <a:cxn ang="T93">
                        <a:pos x="T10" y="T11"/>
                      </a:cxn>
                      <a:cxn ang="T94">
                        <a:pos x="T12" y="T13"/>
                      </a:cxn>
                      <a:cxn ang="T95">
                        <a:pos x="T14" y="T15"/>
                      </a:cxn>
                      <a:cxn ang="T96">
                        <a:pos x="T16" y="T17"/>
                      </a:cxn>
                      <a:cxn ang="T97">
                        <a:pos x="T18" y="T19"/>
                      </a:cxn>
                      <a:cxn ang="T98">
                        <a:pos x="T20" y="T21"/>
                      </a:cxn>
                      <a:cxn ang="T99">
                        <a:pos x="T22" y="T23"/>
                      </a:cxn>
                      <a:cxn ang="T100">
                        <a:pos x="T24" y="T25"/>
                      </a:cxn>
                      <a:cxn ang="T101">
                        <a:pos x="T26" y="T27"/>
                      </a:cxn>
                      <a:cxn ang="T102">
                        <a:pos x="T28" y="T29"/>
                      </a:cxn>
                      <a:cxn ang="T103">
                        <a:pos x="T30" y="T31"/>
                      </a:cxn>
                      <a:cxn ang="T104">
                        <a:pos x="T32" y="T33"/>
                      </a:cxn>
                      <a:cxn ang="T105">
                        <a:pos x="T34" y="T35"/>
                      </a:cxn>
                      <a:cxn ang="T106">
                        <a:pos x="T36" y="T37"/>
                      </a:cxn>
                      <a:cxn ang="T107">
                        <a:pos x="T38" y="T39"/>
                      </a:cxn>
                      <a:cxn ang="T108">
                        <a:pos x="T40" y="T41"/>
                      </a:cxn>
                      <a:cxn ang="T109">
                        <a:pos x="T42" y="T43"/>
                      </a:cxn>
                      <a:cxn ang="T110">
                        <a:pos x="T44" y="T45"/>
                      </a:cxn>
                      <a:cxn ang="T111">
                        <a:pos x="T46" y="T47"/>
                      </a:cxn>
                      <a:cxn ang="T112">
                        <a:pos x="T48" y="T49"/>
                      </a:cxn>
                      <a:cxn ang="T113">
                        <a:pos x="T50" y="T51"/>
                      </a:cxn>
                      <a:cxn ang="T114">
                        <a:pos x="T52" y="T53"/>
                      </a:cxn>
                      <a:cxn ang="T115">
                        <a:pos x="T54" y="T55"/>
                      </a:cxn>
                      <a:cxn ang="T116">
                        <a:pos x="T56" y="T57"/>
                      </a:cxn>
                      <a:cxn ang="T117">
                        <a:pos x="T58" y="T59"/>
                      </a:cxn>
                      <a:cxn ang="T118">
                        <a:pos x="T60" y="T61"/>
                      </a:cxn>
                      <a:cxn ang="T119">
                        <a:pos x="T62" y="T63"/>
                      </a:cxn>
                      <a:cxn ang="T120">
                        <a:pos x="T64" y="T65"/>
                      </a:cxn>
                      <a:cxn ang="T121">
                        <a:pos x="T66" y="T67"/>
                      </a:cxn>
                      <a:cxn ang="T122">
                        <a:pos x="T68" y="T69"/>
                      </a:cxn>
                      <a:cxn ang="T123">
                        <a:pos x="T70" y="T71"/>
                      </a:cxn>
                      <a:cxn ang="T124">
                        <a:pos x="T72" y="T73"/>
                      </a:cxn>
                      <a:cxn ang="T125">
                        <a:pos x="T74" y="T75"/>
                      </a:cxn>
                      <a:cxn ang="T126">
                        <a:pos x="T76" y="T77"/>
                      </a:cxn>
                      <a:cxn ang="T127">
                        <a:pos x="T78" y="T79"/>
                      </a:cxn>
                      <a:cxn ang="T128">
                        <a:pos x="T80" y="T81"/>
                      </a:cxn>
                      <a:cxn ang="T129">
                        <a:pos x="T82" y="T83"/>
                      </a:cxn>
                      <a:cxn ang="T130">
                        <a:pos x="T84" y="T85"/>
                      </a:cxn>
                      <a:cxn ang="T131">
                        <a:pos x="T86" y="T87"/>
                      </a:cxn>
                    </a:cxnLst>
                    <a:rect l="T132" t="T133" r="T134" b="T135"/>
                    <a:pathLst>
                      <a:path w="176" h="206">
                        <a:moveTo>
                          <a:pt x="42" y="54"/>
                        </a:moveTo>
                        <a:lnTo>
                          <a:pt x="36" y="46"/>
                        </a:lnTo>
                        <a:lnTo>
                          <a:pt x="32" y="38"/>
                        </a:lnTo>
                        <a:lnTo>
                          <a:pt x="22" y="28"/>
                        </a:lnTo>
                        <a:lnTo>
                          <a:pt x="16" y="24"/>
                        </a:lnTo>
                        <a:lnTo>
                          <a:pt x="6" y="14"/>
                        </a:lnTo>
                        <a:lnTo>
                          <a:pt x="2" y="10"/>
                        </a:lnTo>
                        <a:lnTo>
                          <a:pt x="0" y="4"/>
                        </a:lnTo>
                        <a:lnTo>
                          <a:pt x="0" y="2"/>
                        </a:lnTo>
                        <a:lnTo>
                          <a:pt x="4" y="0"/>
                        </a:lnTo>
                        <a:lnTo>
                          <a:pt x="8" y="0"/>
                        </a:lnTo>
                        <a:lnTo>
                          <a:pt x="10" y="0"/>
                        </a:lnTo>
                        <a:lnTo>
                          <a:pt x="10" y="4"/>
                        </a:lnTo>
                        <a:lnTo>
                          <a:pt x="18" y="6"/>
                        </a:lnTo>
                        <a:lnTo>
                          <a:pt x="34" y="6"/>
                        </a:lnTo>
                        <a:lnTo>
                          <a:pt x="36" y="6"/>
                        </a:lnTo>
                        <a:lnTo>
                          <a:pt x="40" y="8"/>
                        </a:lnTo>
                        <a:lnTo>
                          <a:pt x="44" y="14"/>
                        </a:lnTo>
                        <a:lnTo>
                          <a:pt x="48" y="20"/>
                        </a:lnTo>
                        <a:lnTo>
                          <a:pt x="52" y="28"/>
                        </a:lnTo>
                        <a:lnTo>
                          <a:pt x="60" y="32"/>
                        </a:lnTo>
                        <a:lnTo>
                          <a:pt x="62" y="34"/>
                        </a:lnTo>
                        <a:lnTo>
                          <a:pt x="64" y="36"/>
                        </a:lnTo>
                        <a:lnTo>
                          <a:pt x="70" y="38"/>
                        </a:lnTo>
                        <a:lnTo>
                          <a:pt x="74" y="42"/>
                        </a:lnTo>
                        <a:lnTo>
                          <a:pt x="82" y="52"/>
                        </a:lnTo>
                        <a:lnTo>
                          <a:pt x="88" y="58"/>
                        </a:lnTo>
                        <a:lnTo>
                          <a:pt x="90" y="62"/>
                        </a:lnTo>
                        <a:lnTo>
                          <a:pt x="92" y="64"/>
                        </a:lnTo>
                        <a:lnTo>
                          <a:pt x="98" y="62"/>
                        </a:lnTo>
                        <a:lnTo>
                          <a:pt x="100" y="66"/>
                        </a:lnTo>
                        <a:lnTo>
                          <a:pt x="108" y="72"/>
                        </a:lnTo>
                        <a:lnTo>
                          <a:pt x="118" y="80"/>
                        </a:lnTo>
                        <a:lnTo>
                          <a:pt x="120" y="82"/>
                        </a:lnTo>
                        <a:lnTo>
                          <a:pt x="122" y="86"/>
                        </a:lnTo>
                        <a:lnTo>
                          <a:pt x="124" y="84"/>
                        </a:lnTo>
                        <a:lnTo>
                          <a:pt x="128" y="82"/>
                        </a:lnTo>
                        <a:lnTo>
                          <a:pt x="128" y="86"/>
                        </a:lnTo>
                        <a:lnTo>
                          <a:pt x="126" y="90"/>
                        </a:lnTo>
                        <a:lnTo>
                          <a:pt x="124" y="94"/>
                        </a:lnTo>
                        <a:lnTo>
                          <a:pt x="140" y="94"/>
                        </a:lnTo>
                        <a:lnTo>
                          <a:pt x="140" y="102"/>
                        </a:lnTo>
                        <a:lnTo>
                          <a:pt x="136" y="114"/>
                        </a:lnTo>
                        <a:lnTo>
                          <a:pt x="138" y="118"/>
                        </a:lnTo>
                        <a:lnTo>
                          <a:pt x="142" y="120"/>
                        </a:lnTo>
                        <a:lnTo>
                          <a:pt x="146" y="122"/>
                        </a:lnTo>
                        <a:lnTo>
                          <a:pt x="152" y="122"/>
                        </a:lnTo>
                        <a:lnTo>
                          <a:pt x="152" y="134"/>
                        </a:lnTo>
                        <a:lnTo>
                          <a:pt x="152" y="136"/>
                        </a:lnTo>
                        <a:lnTo>
                          <a:pt x="152" y="138"/>
                        </a:lnTo>
                        <a:lnTo>
                          <a:pt x="156" y="138"/>
                        </a:lnTo>
                        <a:lnTo>
                          <a:pt x="158" y="138"/>
                        </a:lnTo>
                        <a:lnTo>
                          <a:pt x="160" y="140"/>
                        </a:lnTo>
                        <a:lnTo>
                          <a:pt x="162" y="144"/>
                        </a:lnTo>
                        <a:lnTo>
                          <a:pt x="172" y="150"/>
                        </a:lnTo>
                        <a:lnTo>
                          <a:pt x="174" y="152"/>
                        </a:lnTo>
                        <a:lnTo>
                          <a:pt x="176" y="158"/>
                        </a:lnTo>
                        <a:lnTo>
                          <a:pt x="174" y="192"/>
                        </a:lnTo>
                        <a:lnTo>
                          <a:pt x="174" y="204"/>
                        </a:lnTo>
                        <a:lnTo>
                          <a:pt x="170" y="206"/>
                        </a:lnTo>
                        <a:lnTo>
                          <a:pt x="164" y="206"/>
                        </a:lnTo>
                        <a:lnTo>
                          <a:pt x="160" y="204"/>
                        </a:lnTo>
                        <a:lnTo>
                          <a:pt x="154" y="206"/>
                        </a:lnTo>
                        <a:lnTo>
                          <a:pt x="152" y="206"/>
                        </a:lnTo>
                        <a:lnTo>
                          <a:pt x="148" y="206"/>
                        </a:lnTo>
                        <a:lnTo>
                          <a:pt x="146" y="204"/>
                        </a:lnTo>
                        <a:lnTo>
                          <a:pt x="144" y="198"/>
                        </a:lnTo>
                        <a:lnTo>
                          <a:pt x="140" y="192"/>
                        </a:lnTo>
                        <a:lnTo>
                          <a:pt x="132" y="186"/>
                        </a:lnTo>
                        <a:lnTo>
                          <a:pt x="124" y="180"/>
                        </a:lnTo>
                        <a:lnTo>
                          <a:pt x="118" y="176"/>
                        </a:lnTo>
                        <a:lnTo>
                          <a:pt x="112" y="168"/>
                        </a:lnTo>
                        <a:lnTo>
                          <a:pt x="104" y="160"/>
                        </a:lnTo>
                        <a:lnTo>
                          <a:pt x="98" y="150"/>
                        </a:lnTo>
                        <a:lnTo>
                          <a:pt x="96" y="144"/>
                        </a:lnTo>
                        <a:lnTo>
                          <a:pt x="94" y="138"/>
                        </a:lnTo>
                        <a:lnTo>
                          <a:pt x="88" y="126"/>
                        </a:lnTo>
                        <a:lnTo>
                          <a:pt x="82" y="114"/>
                        </a:lnTo>
                        <a:lnTo>
                          <a:pt x="76" y="104"/>
                        </a:lnTo>
                        <a:lnTo>
                          <a:pt x="66" y="94"/>
                        </a:lnTo>
                        <a:lnTo>
                          <a:pt x="64" y="88"/>
                        </a:lnTo>
                        <a:lnTo>
                          <a:pt x="64" y="82"/>
                        </a:lnTo>
                        <a:lnTo>
                          <a:pt x="62" y="76"/>
                        </a:lnTo>
                        <a:lnTo>
                          <a:pt x="60" y="70"/>
                        </a:lnTo>
                        <a:lnTo>
                          <a:pt x="54" y="66"/>
                        </a:lnTo>
                        <a:lnTo>
                          <a:pt x="48" y="62"/>
                        </a:lnTo>
                        <a:lnTo>
                          <a:pt x="42" y="58"/>
                        </a:lnTo>
                        <a:lnTo>
                          <a:pt x="40" y="54"/>
                        </a:lnTo>
                        <a:lnTo>
                          <a:pt x="42" y="5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33" name="íšḻîḑe"/>
                  <p:cNvSpPr/>
                  <p:nvPr/>
                </p:nvSpPr>
                <p:spPr bwMode="auto">
                  <a:xfrm>
                    <a:off x="7401151" y="3735973"/>
                    <a:ext cx="279576" cy="243783"/>
                  </a:xfrm>
                  <a:custGeom>
                    <a:avLst/>
                    <a:gdLst>
                      <a:gd name="T0" fmla="*/ 2147483647 w 160"/>
                      <a:gd name="T1" fmla="*/ 2147483647 h 146"/>
                      <a:gd name="T2" fmla="*/ 2147483647 w 160"/>
                      <a:gd name="T3" fmla="*/ 0 h 146"/>
                      <a:gd name="T4" fmla="*/ 2147483647 w 160"/>
                      <a:gd name="T5" fmla="*/ 2147483647 h 146"/>
                      <a:gd name="T6" fmla="*/ 2147483647 w 160"/>
                      <a:gd name="T7" fmla="*/ 2147483647 h 146"/>
                      <a:gd name="T8" fmla="*/ 2147483647 w 160"/>
                      <a:gd name="T9" fmla="*/ 2147483647 h 146"/>
                      <a:gd name="T10" fmla="*/ 2147483647 w 160"/>
                      <a:gd name="T11" fmla="*/ 2147483647 h 146"/>
                      <a:gd name="T12" fmla="*/ 2147483647 w 160"/>
                      <a:gd name="T13" fmla="*/ 2147483647 h 146"/>
                      <a:gd name="T14" fmla="*/ 2147483647 w 160"/>
                      <a:gd name="T15" fmla="*/ 2147483647 h 146"/>
                      <a:gd name="T16" fmla="*/ 2147483647 w 160"/>
                      <a:gd name="T17" fmla="*/ 2147483647 h 146"/>
                      <a:gd name="T18" fmla="*/ 2147483647 w 160"/>
                      <a:gd name="T19" fmla="*/ 2147483647 h 146"/>
                      <a:gd name="T20" fmla="*/ 2147483647 w 160"/>
                      <a:gd name="T21" fmla="*/ 2147483647 h 146"/>
                      <a:gd name="T22" fmla="*/ 2147483647 w 160"/>
                      <a:gd name="T23" fmla="*/ 2147483647 h 146"/>
                      <a:gd name="T24" fmla="*/ 2147483647 w 160"/>
                      <a:gd name="T25" fmla="*/ 2147483647 h 146"/>
                      <a:gd name="T26" fmla="*/ 2147483647 w 160"/>
                      <a:gd name="T27" fmla="*/ 2147483647 h 146"/>
                      <a:gd name="T28" fmla="*/ 2147483647 w 160"/>
                      <a:gd name="T29" fmla="*/ 2147483647 h 146"/>
                      <a:gd name="T30" fmla="*/ 2147483647 w 160"/>
                      <a:gd name="T31" fmla="*/ 2147483647 h 146"/>
                      <a:gd name="T32" fmla="*/ 0 w 160"/>
                      <a:gd name="T33" fmla="*/ 2147483647 h 146"/>
                      <a:gd name="T34" fmla="*/ 2147483647 w 160"/>
                      <a:gd name="T35" fmla="*/ 2147483647 h 146"/>
                      <a:gd name="T36" fmla="*/ 2147483647 w 160"/>
                      <a:gd name="T37" fmla="*/ 2147483647 h 146"/>
                      <a:gd name="T38" fmla="*/ 2147483647 w 160"/>
                      <a:gd name="T39" fmla="*/ 2147483647 h 146"/>
                      <a:gd name="T40" fmla="*/ 2147483647 w 160"/>
                      <a:gd name="T41" fmla="*/ 2147483647 h 146"/>
                      <a:gd name="T42" fmla="*/ 2147483647 w 160"/>
                      <a:gd name="T43" fmla="*/ 2147483647 h 146"/>
                      <a:gd name="T44" fmla="*/ 2147483647 w 160"/>
                      <a:gd name="T45" fmla="*/ 2147483647 h 146"/>
                      <a:gd name="T46" fmla="*/ 2147483647 w 160"/>
                      <a:gd name="T47" fmla="*/ 2147483647 h 146"/>
                      <a:gd name="T48" fmla="*/ 2147483647 w 160"/>
                      <a:gd name="T49" fmla="*/ 2147483647 h 146"/>
                      <a:gd name="T50" fmla="*/ 2147483647 w 160"/>
                      <a:gd name="T51" fmla="*/ 2147483647 h 146"/>
                      <a:gd name="T52" fmla="*/ 2147483647 w 160"/>
                      <a:gd name="T53" fmla="*/ 2147483647 h 146"/>
                      <a:gd name="T54" fmla="*/ 2147483647 w 160"/>
                      <a:gd name="T55" fmla="*/ 2147483647 h 146"/>
                      <a:gd name="T56" fmla="*/ 2147483647 w 160"/>
                      <a:gd name="T57" fmla="*/ 2147483647 h 146"/>
                      <a:gd name="T58" fmla="*/ 2147483647 w 160"/>
                      <a:gd name="T59" fmla="*/ 2147483647 h 146"/>
                      <a:gd name="T60" fmla="*/ 2147483647 w 160"/>
                      <a:gd name="T61" fmla="*/ 2147483647 h 146"/>
                      <a:gd name="T62" fmla="*/ 2147483647 w 160"/>
                      <a:gd name="T63" fmla="*/ 2147483647 h 146"/>
                      <a:gd name="T64" fmla="*/ 2147483647 w 160"/>
                      <a:gd name="T65" fmla="*/ 2147483647 h 146"/>
                      <a:gd name="T66" fmla="*/ 2147483647 w 160"/>
                      <a:gd name="T67" fmla="*/ 2147483647 h 146"/>
                      <a:gd name="T68" fmla="*/ 2147483647 w 160"/>
                      <a:gd name="T69" fmla="*/ 2147483647 h 146"/>
                      <a:gd name="T70" fmla="*/ 2147483647 w 160"/>
                      <a:gd name="T71" fmla="*/ 2147483647 h 146"/>
                      <a:gd name="T72" fmla="*/ 2147483647 w 160"/>
                      <a:gd name="T73" fmla="*/ 2147483647 h 146"/>
                      <a:gd name="T74" fmla="*/ 2147483647 w 160"/>
                      <a:gd name="T75" fmla="*/ 2147483647 h 146"/>
                      <a:gd name="T76" fmla="*/ 2147483647 w 160"/>
                      <a:gd name="T77" fmla="*/ 2147483647 h 146"/>
                      <a:gd name="T78" fmla="*/ 2147483647 w 160"/>
                      <a:gd name="T79" fmla="*/ 2147483647 h 146"/>
                      <a:gd name="T80" fmla="*/ 2147483647 w 160"/>
                      <a:gd name="T81" fmla="*/ 2147483647 h 146"/>
                      <a:gd name="T82" fmla="*/ 2147483647 w 160"/>
                      <a:gd name="T83" fmla="*/ 2147483647 h 146"/>
                      <a:gd name="T84" fmla="*/ 2147483647 w 160"/>
                      <a:gd name="T85" fmla="*/ 2147483647 h 146"/>
                      <a:gd name="T86" fmla="*/ 2147483647 w 160"/>
                      <a:gd name="T87" fmla="*/ 2147483647 h 146"/>
                      <a:gd name="T88" fmla="*/ 2147483647 w 160"/>
                      <a:gd name="T89" fmla="*/ 2147483647 h 146"/>
                      <a:gd name="T90" fmla="*/ 2147483647 w 160"/>
                      <a:gd name="T91" fmla="*/ 2147483647 h 146"/>
                      <a:gd name="T92" fmla="*/ 2147483647 w 160"/>
                      <a:gd name="T93" fmla="*/ 2147483647 h 146"/>
                      <a:gd name="T94" fmla="*/ 2147483647 w 160"/>
                      <a:gd name="T95" fmla="*/ 2147483647 h 146"/>
                      <a:gd name="T96" fmla="*/ 2147483647 w 160"/>
                      <a:gd name="T97" fmla="*/ 2147483647 h 146"/>
                      <a:gd name="T98" fmla="*/ 2147483647 w 160"/>
                      <a:gd name="T99" fmla="*/ 2147483647 h 146"/>
                      <a:gd name="T100" fmla="*/ 2147483647 w 160"/>
                      <a:gd name="T101" fmla="*/ 2147483647 h 146"/>
                      <a:gd name="T102" fmla="*/ 2147483647 w 160"/>
                      <a:gd name="T103" fmla="*/ 2147483647 h 14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w 160"/>
                      <a:gd name="T157" fmla="*/ 0 h 146"/>
                      <a:gd name="T158" fmla="*/ 160 w 160"/>
                      <a:gd name="T159" fmla="*/ 146 h 146"/>
                    </a:gdLst>
                    <a:ahLst/>
                    <a:cxnLst>
                      <a:cxn ang="T104">
                        <a:pos x="T0" y="T1"/>
                      </a:cxn>
                      <a:cxn ang="T105">
                        <a:pos x="T2" y="T3"/>
                      </a:cxn>
                      <a:cxn ang="T106">
                        <a:pos x="T4" y="T5"/>
                      </a:cxn>
                      <a:cxn ang="T107">
                        <a:pos x="T6" y="T7"/>
                      </a:cxn>
                      <a:cxn ang="T108">
                        <a:pos x="T8" y="T9"/>
                      </a:cxn>
                      <a:cxn ang="T109">
                        <a:pos x="T10" y="T11"/>
                      </a:cxn>
                      <a:cxn ang="T110">
                        <a:pos x="T12" y="T13"/>
                      </a:cxn>
                      <a:cxn ang="T111">
                        <a:pos x="T14" y="T15"/>
                      </a:cxn>
                      <a:cxn ang="T112">
                        <a:pos x="T16" y="T17"/>
                      </a:cxn>
                      <a:cxn ang="T113">
                        <a:pos x="T18" y="T19"/>
                      </a:cxn>
                      <a:cxn ang="T114">
                        <a:pos x="T20" y="T21"/>
                      </a:cxn>
                      <a:cxn ang="T115">
                        <a:pos x="T22" y="T23"/>
                      </a:cxn>
                      <a:cxn ang="T116">
                        <a:pos x="T24" y="T25"/>
                      </a:cxn>
                      <a:cxn ang="T117">
                        <a:pos x="T26" y="T27"/>
                      </a:cxn>
                      <a:cxn ang="T118">
                        <a:pos x="T28" y="T29"/>
                      </a:cxn>
                      <a:cxn ang="T119">
                        <a:pos x="T30" y="T31"/>
                      </a:cxn>
                      <a:cxn ang="T120">
                        <a:pos x="T32" y="T33"/>
                      </a:cxn>
                      <a:cxn ang="T121">
                        <a:pos x="T34" y="T35"/>
                      </a:cxn>
                      <a:cxn ang="T122">
                        <a:pos x="T36" y="T37"/>
                      </a:cxn>
                      <a:cxn ang="T123">
                        <a:pos x="T38" y="T39"/>
                      </a:cxn>
                      <a:cxn ang="T124">
                        <a:pos x="T40" y="T41"/>
                      </a:cxn>
                      <a:cxn ang="T125">
                        <a:pos x="T42" y="T43"/>
                      </a:cxn>
                      <a:cxn ang="T126">
                        <a:pos x="T44" y="T45"/>
                      </a:cxn>
                      <a:cxn ang="T127">
                        <a:pos x="T46" y="T47"/>
                      </a:cxn>
                      <a:cxn ang="T128">
                        <a:pos x="T48" y="T49"/>
                      </a:cxn>
                      <a:cxn ang="T129">
                        <a:pos x="T50" y="T51"/>
                      </a:cxn>
                      <a:cxn ang="T130">
                        <a:pos x="T52" y="T53"/>
                      </a:cxn>
                      <a:cxn ang="T131">
                        <a:pos x="T54" y="T55"/>
                      </a:cxn>
                      <a:cxn ang="T132">
                        <a:pos x="T56" y="T57"/>
                      </a:cxn>
                      <a:cxn ang="T133">
                        <a:pos x="T58" y="T59"/>
                      </a:cxn>
                      <a:cxn ang="T134">
                        <a:pos x="T60" y="T61"/>
                      </a:cxn>
                      <a:cxn ang="T135">
                        <a:pos x="T62" y="T63"/>
                      </a:cxn>
                      <a:cxn ang="T136">
                        <a:pos x="T64" y="T65"/>
                      </a:cxn>
                      <a:cxn ang="T137">
                        <a:pos x="T66" y="T67"/>
                      </a:cxn>
                      <a:cxn ang="T138">
                        <a:pos x="T68" y="T69"/>
                      </a:cxn>
                      <a:cxn ang="T139">
                        <a:pos x="T70" y="T71"/>
                      </a:cxn>
                      <a:cxn ang="T140">
                        <a:pos x="T72" y="T73"/>
                      </a:cxn>
                      <a:cxn ang="T141">
                        <a:pos x="T74" y="T75"/>
                      </a:cxn>
                      <a:cxn ang="T142">
                        <a:pos x="T76" y="T77"/>
                      </a:cxn>
                      <a:cxn ang="T143">
                        <a:pos x="T78" y="T79"/>
                      </a:cxn>
                      <a:cxn ang="T144">
                        <a:pos x="T80" y="T81"/>
                      </a:cxn>
                      <a:cxn ang="T145">
                        <a:pos x="T82" y="T83"/>
                      </a:cxn>
                      <a:cxn ang="T146">
                        <a:pos x="T84" y="T85"/>
                      </a:cxn>
                      <a:cxn ang="T147">
                        <a:pos x="T86" y="T87"/>
                      </a:cxn>
                      <a:cxn ang="T148">
                        <a:pos x="T88" y="T89"/>
                      </a:cxn>
                      <a:cxn ang="T149">
                        <a:pos x="T90" y="T91"/>
                      </a:cxn>
                      <a:cxn ang="T150">
                        <a:pos x="T92" y="T93"/>
                      </a:cxn>
                      <a:cxn ang="T151">
                        <a:pos x="T94" y="T95"/>
                      </a:cxn>
                      <a:cxn ang="T152">
                        <a:pos x="T96" y="T97"/>
                      </a:cxn>
                      <a:cxn ang="T153">
                        <a:pos x="T98" y="T99"/>
                      </a:cxn>
                      <a:cxn ang="T154">
                        <a:pos x="T100" y="T101"/>
                      </a:cxn>
                      <a:cxn ang="T155">
                        <a:pos x="T102" y="T103"/>
                      </a:cxn>
                    </a:cxnLst>
                    <a:rect l="T156" t="T157" r="T158" b="T159"/>
                    <a:pathLst>
                      <a:path w="160" h="146">
                        <a:moveTo>
                          <a:pt x="136" y="4"/>
                        </a:moveTo>
                        <a:lnTo>
                          <a:pt x="126" y="2"/>
                        </a:lnTo>
                        <a:lnTo>
                          <a:pt x="120" y="0"/>
                        </a:lnTo>
                        <a:lnTo>
                          <a:pt x="114" y="0"/>
                        </a:lnTo>
                        <a:lnTo>
                          <a:pt x="108" y="0"/>
                        </a:lnTo>
                        <a:lnTo>
                          <a:pt x="102" y="4"/>
                        </a:lnTo>
                        <a:lnTo>
                          <a:pt x="96" y="8"/>
                        </a:lnTo>
                        <a:lnTo>
                          <a:pt x="92" y="14"/>
                        </a:lnTo>
                        <a:lnTo>
                          <a:pt x="88" y="26"/>
                        </a:lnTo>
                        <a:lnTo>
                          <a:pt x="84" y="40"/>
                        </a:lnTo>
                        <a:lnTo>
                          <a:pt x="84" y="48"/>
                        </a:lnTo>
                        <a:lnTo>
                          <a:pt x="82" y="52"/>
                        </a:lnTo>
                        <a:lnTo>
                          <a:pt x="78" y="52"/>
                        </a:lnTo>
                        <a:lnTo>
                          <a:pt x="74" y="50"/>
                        </a:lnTo>
                        <a:lnTo>
                          <a:pt x="70" y="48"/>
                        </a:lnTo>
                        <a:lnTo>
                          <a:pt x="66" y="44"/>
                        </a:lnTo>
                        <a:lnTo>
                          <a:pt x="62" y="42"/>
                        </a:lnTo>
                        <a:lnTo>
                          <a:pt x="58" y="42"/>
                        </a:lnTo>
                        <a:lnTo>
                          <a:pt x="56" y="44"/>
                        </a:lnTo>
                        <a:lnTo>
                          <a:pt x="50" y="50"/>
                        </a:lnTo>
                        <a:lnTo>
                          <a:pt x="42" y="52"/>
                        </a:lnTo>
                        <a:lnTo>
                          <a:pt x="40" y="54"/>
                        </a:lnTo>
                        <a:lnTo>
                          <a:pt x="34" y="56"/>
                        </a:lnTo>
                        <a:lnTo>
                          <a:pt x="28" y="54"/>
                        </a:lnTo>
                        <a:lnTo>
                          <a:pt x="22" y="52"/>
                        </a:lnTo>
                        <a:lnTo>
                          <a:pt x="16" y="50"/>
                        </a:lnTo>
                        <a:lnTo>
                          <a:pt x="14" y="48"/>
                        </a:lnTo>
                        <a:lnTo>
                          <a:pt x="14" y="46"/>
                        </a:lnTo>
                        <a:lnTo>
                          <a:pt x="14" y="36"/>
                        </a:lnTo>
                        <a:lnTo>
                          <a:pt x="14" y="34"/>
                        </a:lnTo>
                        <a:lnTo>
                          <a:pt x="8" y="38"/>
                        </a:lnTo>
                        <a:lnTo>
                          <a:pt x="4" y="44"/>
                        </a:lnTo>
                        <a:lnTo>
                          <a:pt x="2" y="52"/>
                        </a:lnTo>
                        <a:lnTo>
                          <a:pt x="0" y="60"/>
                        </a:lnTo>
                        <a:lnTo>
                          <a:pt x="2" y="66"/>
                        </a:lnTo>
                        <a:lnTo>
                          <a:pt x="4" y="72"/>
                        </a:lnTo>
                        <a:lnTo>
                          <a:pt x="4" y="74"/>
                        </a:lnTo>
                        <a:lnTo>
                          <a:pt x="2" y="78"/>
                        </a:lnTo>
                        <a:lnTo>
                          <a:pt x="4" y="82"/>
                        </a:lnTo>
                        <a:lnTo>
                          <a:pt x="8" y="86"/>
                        </a:lnTo>
                        <a:lnTo>
                          <a:pt x="10" y="86"/>
                        </a:lnTo>
                        <a:lnTo>
                          <a:pt x="10" y="92"/>
                        </a:lnTo>
                        <a:lnTo>
                          <a:pt x="16" y="94"/>
                        </a:lnTo>
                        <a:lnTo>
                          <a:pt x="18" y="96"/>
                        </a:lnTo>
                        <a:lnTo>
                          <a:pt x="18" y="98"/>
                        </a:lnTo>
                        <a:lnTo>
                          <a:pt x="18" y="102"/>
                        </a:lnTo>
                        <a:lnTo>
                          <a:pt x="16" y="106"/>
                        </a:lnTo>
                        <a:lnTo>
                          <a:pt x="16" y="108"/>
                        </a:lnTo>
                        <a:lnTo>
                          <a:pt x="18" y="112"/>
                        </a:lnTo>
                        <a:lnTo>
                          <a:pt x="18" y="110"/>
                        </a:lnTo>
                        <a:lnTo>
                          <a:pt x="18" y="116"/>
                        </a:lnTo>
                        <a:lnTo>
                          <a:pt x="20" y="120"/>
                        </a:lnTo>
                        <a:lnTo>
                          <a:pt x="24" y="124"/>
                        </a:lnTo>
                        <a:lnTo>
                          <a:pt x="28" y="126"/>
                        </a:lnTo>
                        <a:lnTo>
                          <a:pt x="34" y="126"/>
                        </a:lnTo>
                        <a:lnTo>
                          <a:pt x="42" y="128"/>
                        </a:lnTo>
                        <a:lnTo>
                          <a:pt x="46" y="130"/>
                        </a:lnTo>
                        <a:lnTo>
                          <a:pt x="44" y="134"/>
                        </a:lnTo>
                        <a:lnTo>
                          <a:pt x="48" y="134"/>
                        </a:lnTo>
                        <a:lnTo>
                          <a:pt x="54" y="134"/>
                        </a:lnTo>
                        <a:lnTo>
                          <a:pt x="56" y="132"/>
                        </a:lnTo>
                        <a:lnTo>
                          <a:pt x="62" y="130"/>
                        </a:lnTo>
                        <a:lnTo>
                          <a:pt x="66" y="130"/>
                        </a:lnTo>
                        <a:lnTo>
                          <a:pt x="72" y="130"/>
                        </a:lnTo>
                        <a:lnTo>
                          <a:pt x="78" y="132"/>
                        </a:lnTo>
                        <a:lnTo>
                          <a:pt x="82" y="134"/>
                        </a:lnTo>
                        <a:lnTo>
                          <a:pt x="88" y="134"/>
                        </a:lnTo>
                        <a:lnTo>
                          <a:pt x="88" y="140"/>
                        </a:lnTo>
                        <a:lnTo>
                          <a:pt x="88" y="144"/>
                        </a:lnTo>
                        <a:lnTo>
                          <a:pt x="88" y="146"/>
                        </a:lnTo>
                        <a:lnTo>
                          <a:pt x="90" y="146"/>
                        </a:lnTo>
                        <a:lnTo>
                          <a:pt x="98" y="144"/>
                        </a:lnTo>
                        <a:lnTo>
                          <a:pt x="106" y="142"/>
                        </a:lnTo>
                        <a:lnTo>
                          <a:pt x="112" y="138"/>
                        </a:lnTo>
                        <a:lnTo>
                          <a:pt x="120" y="138"/>
                        </a:lnTo>
                        <a:lnTo>
                          <a:pt x="120" y="134"/>
                        </a:lnTo>
                        <a:lnTo>
                          <a:pt x="118" y="134"/>
                        </a:lnTo>
                        <a:lnTo>
                          <a:pt x="116" y="130"/>
                        </a:lnTo>
                        <a:lnTo>
                          <a:pt x="116" y="126"/>
                        </a:lnTo>
                        <a:lnTo>
                          <a:pt x="118" y="124"/>
                        </a:lnTo>
                        <a:lnTo>
                          <a:pt x="122" y="120"/>
                        </a:lnTo>
                        <a:lnTo>
                          <a:pt x="122" y="114"/>
                        </a:lnTo>
                        <a:lnTo>
                          <a:pt x="122" y="108"/>
                        </a:lnTo>
                        <a:lnTo>
                          <a:pt x="120" y="106"/>
                        </a:lnTo>
                        <a:lnTo>
                          <a:pt x="122" y="100"/>
                        </a:lnTo>
                        <a:lnTo>
                          <a:pt x="126" y="94"/>
                        </a:lnTo>
                        <a:lnTo>
                          <a:pt x="132" y="92"/>
                        </a:lnTo>
                        <a:lnTo>
                          <a:pt x="136" y="82"/>
                        </a:lnTo>
                        <a:lnTo>
                          <a:pt x="138" y="72"/>
                        </a:lnTo>
                        <a:lnTo>
                          <a:pt x="142" y="60"/>
                        </a:lnTo>
                        <a:lnTo>
                          <a:pt x="144" y="58"/>
                        </a:lnTo>
                        <a:lnTo>
                          <a:pt x="148" y="56"/>
                        </a:lnTo>
                        <a:lnTo>
                          <a:pt x="154" y="56"/>
                        </a:lnTo>
                        <a:lnTo>
                          <a:pt x="160" y="56"/>
                        </a:lnTo>
                        <a:lnTo>
                          <a:pt x="160" y="52"/>
                        </a:lnTo>
                        <a:lnTo>
                          <a:pt x="150" y="46"/>
                        </a:lnTo>
                        <a:lnTo>
                          <a:pt x="146" y="40"/>
                        </a:lnTo>
                        <a:lnTo>
                          <a:pt x="144" y="34"/>
                        </a:lnTo>
                        <a:lnTo>
                          <a:pt x="146" y="32"/>
                        </a:lnTo>
                        <a:lnTo>
                          <a:pt x="148" y="28"/>
                        </a:lnTo>
                        <a:lnTo>
                          <a:pt x="142" y="26"/>
                        </a:lnTo>
                        <a:lnTo>
                          <a:pt x="138" y="22"/>
                        </a:lnTo>
                        <a:lnTo>
                          <a:pt x="138" y="14"/>
                        </a:lnTo>
                        <a:lnTo>
                          <a:pt x="136" y="8"/>
                        </a:lnTo>
                        <a:lnTo>
                          <a:pt x="136" y="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34" name="ïšḷídè"/>
                  <p:cNvSpPr/>
                  <p:nvPr/>
                </p:nvSpPr>
                <p:spPr bwMode="auto">
                  <a:xfrm>
                    <a:off x="7397018" y="4189916"/>
                    <a:ext cx="1111414" cy="861650"/>
                  </a:xfrm>
                  <a:custGeom>
                    <a:avLst/>
                    <a:gdLst>
                      <a:gd name="T0" fmla="*/ 2147483647 w 636"/>
                      <a:gd name="T1" fmla="*/ 2147483647 h 516"/>
                      <a:gd name="T2" fmla="*/ 2147483647 w 636"/>
                      <a:gd name="T3" fmla="*/ 2147483647 h 516"/>
                      <a:gd name="T4" fmla="*/ 2147483647 w 636"/>
                      <a:gd name="T5" fmla="*/ 2147483647 h 516"/>
                      <a:gd name="T6" fmla="*/ 2147483647 w 636"/>
                      <a:gd name="T7" fmla="*/ 2147483647 h 516"/>
                      <a:gd name="T8" fmla="*/ 2147483647 w 636"/>
                      <a:gd name="T9" fmla="*/ 2147483647 h 516"/>
                      <a:gd name="T10" fmla="*/ 2147483647 w 636"/>
                      <a:gd name="T11" fmla="*/ 2147483647 h 516"/>
                      <a:gd name="T12" fmla="*/ 2147483647 w 636"/>
                      <a:gd name="T13" fmla="*/ 2147483647 h 516"/>
                      <a:gd name="T14" fmla="*/ 2147483647 w 636"/>
                      <a:gd name="T15" fmla="*/ 2147483647 h 516"/>
                      <a:gd name="T16" fmla="*/ 2147483647 w 636"/>
                      <a:gd name="T17" fmla="*/ 2147483647 h 516"/>
                      <a:gd name="T18" fmla="*/ 2147483647 w 636"/>
                      <a:gd name="T19" fmla="*/ 2147483647 h 516"/>
                      <a:gd name="T20" fmla="*/ 2147483647 w 636"/>
                      <a:gd name="T21" fmla="*/ 2147483647 h 516"/>
                      <a:gd name="T22" fmla="*/ 2147483647 w 636"/>
                      <a:gd name="T23" fmla="*/ 2147483647 h 516"/>
                      <a:gd name="T24" fmla="*/ 2147483647 w 636"/>
                      <a:gd name="T25" fmla="*/ 2147483647 h 516"/>
                      <a:gd name="T26" fmla="*/ 2147483647 w 636"/>
                      <a:gd name="T27" fmla="*/ 2147483647 h 516"/>
                      <a:gd name="T28" fmla="*/ 2147483647 w 636"/>
                      <a:gd name="T29" fmla="*/ 2147483647 h 516"/>
                      <a:gd name="T30" fmla="*/ 2147483647 w 636"/>
                      <a:gd name="T31" fmla="*/ 2147483647 h 516"/>
                      <a:gd name="T32" fmla="*/ 2147483647 w 636"/>
                      <a:gd name="T33" fmla="*/ 2147483647 h 516"/>
                      <a:gd name="T34" fmla="*/ 2147483647 w 636"/>
                      <a:gd name="T35" fmla="*/ 2147483647 h 516"/>
                      <a:gd name="T36" fmla="*/ 2147483647 w 636"/>
                      <a:gd name="T37" fmla="*/ 2147483647 h 516"/>
                      <a:gd name="T38" fmla="*/ 2147483647 w 636"/>
                      <a:gd name="T39" fmla="*/ 2147483647 h 516"/>
                      <a:gd name="T40" fmla="*/ 2147483647 w 636"/>
                      <a:gd name="T41" fmla="*/ 2147483647 h 516"/>
                      <a:gd name="T42" fmla="*/ 2147483647 w 636"/>
                      <a:gd name="T43" fmla="*/ 0 h 516"/>
                      <a:gd name="T44" fmla="*/ 2147483647 w 636"/>
                      <a:gd name="T45" fmla="*/ 2147483647 h 516"/>
                      <a:gd name="T46" fmla="*/ 2147483647 w 636"/>
                      <a:gd name="T47" fmla="*/ 2147483647 h 516"/>
                      <a:gd name="T48" fmla="*/ 2147483647 w 636"/>
                      <a:gd name="T49" fmla="*/ 2147483647 h 516"/>
                      <a:gd name="T50" fmla="*/ 2147483647 w 636"/>
                      <a:gd name="T51" fmla="*/ 2147483647 h 516"/>
                      <a:gd name="T52" fmla="*/ 2147483647 w 636"/>
                      <a:gd name="T53" fmla="*/ 2147483647 h 516"/>
                      <a:gd name="T54" fmla="*/ 2147483647 w 636"/>
                      <a:gd name="T55" fmla="*/ 2147483647 h 516"/>
                      <a:gd name="T56" fmla="*/ 2147483647 w 636"/>
                      <a:gd name="T57" fmla="*/ 2147483647 h 516"/>
                      <a:gd name="T58" fmla="*/ 2147483647 w 636"/>
                      <a:gd name="T59" fmla="*/ 2147483647 h 516"/>
                      <a:gd name="T60" fmla="*/ 2147483647 w 636"/>
                      <a:gd name="T61" fmla="*/ 2147483647 h 516"/>
                      <a:gd name="T62" fmla="*/ 2147483647 w 636"/>
                      <a:gd name="T63" fmla="*/ 2147483647 h 516"/>
                      <a:gd name="T64" fmla="*/ 2147483647 w 636"/>
                      <a:gd name="T65" fmla="*/ 2147483647 h 516"/>
                      <a:gd name="T66" fmla="*/ 2147483647 w 636"/>
                      <a:gd name="T67" fmla="*/ 2147483647 h 516"/>
                      <a:gd name="T68" fmla="*/ 2147483647 w 636"/>
                      <a:gd name="T69" fmla="*/ 2147483647 h 516"/>
                      <a:gd name="T70" fmla="*/ 2147483647 w 636"/>
                      <a:gd name="T71" fmla="*/ 2147483647 h 516"/>
                      <a:gd name="T72" fmla="*/ 2147483647 w 636"/>
                      <a:gd name="T73" fmla="*/ 2147483647 h 516"/>
                      <a:gd name="T74" fmla="*/ 2147483647 w 636"/>
                      <a:gd name="T75" fmla="*/ 2147483647 h 516"/>
                      <a:gd name="T76" fmla="*/ 2147483647 w 636"/>
                      <a:gd name="T77" fmla="*/ 2147483647 h 516"/>
                      <a:gd name="T78" fmla="*/ 2147483647 w 636"/>
                      <a:gd name="T79" fmla="*/ 2147483647 h 516"/>
                      <a:gd name="T80" fmla="*/ 2147483647 w 636"/>
                      <a:gd name="T81" fmla="*/ 2147483647 h 516"/>
                      <a:gd name="T82" fmla="*/ 2147483647 w 636"/>
                      <a:gd name="T83" fmla="*/ 2147483647 h 516"/>
                      <a:gd name="T84" fmla="*/ 2147483647 w 636"/>
                      <a:gd name="T85" fmla="*/ 2147483647 h 516"/>
                      <a:gd name="T86" fmla="*/ 2147483647 w 636"/>
                      <a:gd name="T87" fmla="*/ 2147483647 h 516"/>
                      <a:gd name="T88" fmla="*/ 2147483647 w 636"/>
                      <a:gd name="T89" fmla="*/ 2147483647 h 516"/>
                      <a:gd name="T90" fmla="*/ 2147483647 w 636"/>
                      <a:gd name="T91" fmla="*/ 2147483647 h 516"/>
                      <a:gd name="T92" fmla="*/ 2147483647 w 636"/>
                      <a:gd name="T93" fmla="*/ 2147483647 h 516"/>
                      <a:gd name="T94" fmla="*/ 2147483647 w 636"/>
                      <a:gd name="T95" fmla="*/ 2147483647 h 516"/>
                      <a:gd name="T96" fmla="*/ 2147483647 w 636"/>
                      <a:gd name="T97" fmla="*/ 2147483647 h 516"/>
                      <a:gd name="T98" fmla="*/ 2147483647 w 636"/>
                      <a:gd name="T99" fmla="*/ 2147483647 h 516"/>
                      <a:gd name="T100" fmla="*/ 0 w 636"/>
                      <a:gd name="T101" fmla="*/ 2147483647 h 516"/>
                      <a:gd name="T102" fmla="*/ 2147483647 w 636"/>
                      <a:gd name="T103" fmla="*/ 2147483647 h 516"/>
                      <a:gd name="T104" fmla="*/ 2147483647 w 636"/>
                      <a:gd name="T105" fmla="*/ 2147483647 h 516"/>
                      <a:gd name="T106" fmla="*/ 2147483647 w 636"/>
                      <a:gd name="T107" fmla="*/ 2147483647 h 516"/>
                      <a:gd name="T108" fmla="*/ 2147483647 w 636"/>
                      <a:gd name="T109" fmla="*/ 2147483647 h 516"/>
                      <a:gd name="T110" fmla="*/ 2147483647 w 636"/>
                      <a:gd name="T111" fmla="*/ 2147483647 h 516"/>
                      <a:gd name="T112" fmla="*/ 2147483647 w 636"/>
                      <a:gd name="T113" fmla="*/ 2147483647 h 516"/>
                      <a:gd name="T114" fmla="*/ 2147483647 w 636"/>
                      <a:gd name="T115" fmla="*/ 2147483647 h 516"/>
                      <a:gd name="T116" fmla="*/ 2147483647 w 636"/>
                      <a:gd name="T117" fmla="*/ 2147483647 h 516"/>
                      <a:gd name="T118" fmla="*/ 2147483647 w 636"/>
                      <a:gd name="T119" fmla="*/ 2147483647 h 51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  <a:gd name="T174" fmla="*/ 0 60000 65536"/>
                      <a:gd name="T175" fmla="*/ 0 60000 65536"/>
                      <a:gd name="T176" fmla="*/ 0 60000 65536"/>
                      <a:gd name="T177" fmla="*/ 0 60000 65536"/>
                      <a:gd name="T178" fmla="*/ 0 60000 65536"/>
                      <a:gd name="T179" fmla="*/ 0 60000 65536"/>
                      <a:gd name="T180" fmla="*/ 0 w 636"/>
                      <a:gd name="T181" fmla="*/ 0 h 516"/>
                      <a:gd name="T182" fmla="*/ 636 w 636"/>
                      <a:gd name="T183" fmla="*/ 516 h 516"/>
                    </a:gdLst>
                    <a:ahLst/>
                    <a:cxnLst>
                      <a:cxn ang="T120">
                        <a:pos x="T0" y="T1"/>
                      </a:cxn>
                      <a:cxn ang="T121">
                        <a:pos x="T2" y="T3"/>
                      </a:cxn>
                      <a:cxn ang="T122">
                        <a:pos x="T4" y="T5"/>
                      </a:cxn>
                      <a:cxn ang="T123">
                        <a:pos x="T6" y="T7"/>
                      </a:cxn>
                      <a:cxn ang="T124">
                        <a:pos x="T8" y="T9"/>
                      </a:cxn>
                      <a:cxn ang="T125">
                        <a:pos x="T10" y="T11"/>
                      </a:cxn>
                      <a:cxn ang="T126">
                        <a:pos x="T12" y="T13"/>
                      </a:cxn>
                      <a:cxn ang="T127">
                        <a:pos x="T14" y="T15"/>
                      </a:cxn>
                      <a:cxn ang="T128">
                        <a:pos x="T16" y="T17"/>
                      </a:cxn>
                      <a:cxn ang="T129">
                        <a:pos x="T18" y="T19"/>
                      </a:cxn>
                      <a:cxn ang="T130">
                        <a:pos x="T20" y="T21"/>
                      </a:cxn>
                      <a:cxn ang="T131">
                        <a:pos x="T22" y="T23"/>
                      </a:cxn>
                      <a:cxn ang="T132">
                        <a:pos x="T24" y="T25"/>
                      </a:cxn>
                      <a:cxn ang="T133">
                        <a:pos x="T26" y="T27"/>
                      </a:cxn>
                      <a:cxn ang="T134">
                        <a:pos x="T28" y="T29"/>
                      </a:cxn>
                      <a:cxn ang="T135">
                        <a:pos x="T30" y="T31"/>
                      </a:cxn>
                      <a:cxn ang="T136">
                        <a:pos x="T32" y="T33"/>
                      </a:cxn>
                      <a:cxn ang="T137">
                        <a:pos x="T34" y="T35"/>
                      </a:cxn>
                      <a:cxn ang="T138">
                        <a:pos x="T36" y="T37"/>
                      </a:cxn>
                      <a:cxn ang="T139">
                        <a:pos x="T38" y="T39"/>
                      </a:cxn>
                      <a:cxn ang="T140">
                        <a:pos x="T40" y="T41"/>
                      </a:cxn>
                      <a:cxn ang="T141">
                        <a:pos x="T42" y="T43"/>
                      </a:cxn>
                      <a:cxn ang="T142">
                        <a:pos x="T44" y="T45"/>
                      </a:cxn>
                      <a:cxn ang="T143">
                        <a:pos x="T46" y="T47"/>
                      </a:cxn>
                      <a:cxn ang="T144">
                        <a:pos x="T48" y="T49"/>
                      </a:cxn>
                      <a:cxn ang="T145">
                        <a:pos x="T50" y="T51"/>
                      </a:cxn>
                      <a:cxn ang="T146">
                        <a:pos x="T52" y="T53"/>
                      </a:cxn>
                      <a:cxn ang="T147">
                        <a:pos x="T54" y="T55"/>
                      </a:cxn>
                      <a:cxn ang="T148">
                        <a:pos x="T56" y="T57"/>
                      </a:cxn>
                      <a:cxn ang="T149">
                        <a:pos x="T58" y="T59"/>
                      </a:cxn>
                      <a:cxn ang="T150">
                        <a:pos x="T60" y="T61"/>
                      </a:cxn>
                      <a:cxn ang="T151">
                        <a:pos x="T62" y="T63"/>
                      </a:cxn>
                      <a:cxn ang="T152">
                        <a:pos x="T64" y="T65"/>
                      </a:cxn>
                      <a:cxn ang="T153">
                        <a:pos x="T66" y="T67"/>
                      </a:cxn>
                      <a:cxn ang="T154">
                        <a:pos x="T68" y="T69"/>
                      </a:cxn>
                      <a:cxn ang="T155">
                        <a:pos x="T70" y="T71"/>
                      </a:cxn>
                      <a:cxn ang="T156">
                        <a:pos x="T72" y="T73"/>
                      </a:cxn>
                      <a:cxn ang="T157">
                        <a:pos x="T74" y="T75"/>
                      </a:cxn>
                      <a:cxn ang="T158">
                        <a:pos x="T76" y="T77"/>
                      </a:cxn>
                      <a:cxn ang="T159">
                        <a:pos x="T78" y="T79"/>
                      </a:cxn>
                      <a:cxn ang="T160">
                        <a:pos x="T80" y="T81"/>
                      </a:cxn>
                      <a:cxn ang="T161">
                        <a:pos x="T82" y="T83"/>
                      </a:cxn>
                      <a:cxn ang="T162">
                        <a:pos x="T84" y="T85"/>
                      </a:cxn>
                      <a:cxn ang="T163">
                        <a:pos x="T86" y="T87"/>
                      </a:cxn>
                      <a:cxn ang="T164">
                        <a:pos x="T88" y="T89"/>
                      </a:cxn>
                      <a:cxn ang="T165">
                        <a:pos x="T90" y="T91"/>
                      </a:cxn>
                      <a:cxn ang="T166">
                        <a:pos x="T92" y="T93"/>
                      </a:cxn>
                      <a:cxn ang="T167">
                        <a:pos x="T94" y="T95"/>
                      </a:cxn>
                      <a:cxn ang="T168">
                        <a:pos x="T96" y="T97"/>
                      </a:cxn>
                      <a:cxn ang="T169">
                        <a:pos x="T98" y="T99"/>
                      </a:cxn>
                      <a:cxn ang="T170">
                        <a:pos x="T100" y="T101"/>
                      </a:cxn>
                      <a:cxn ang="T171">
                        <a:pos x="T102" y="T103"/>
                      </a:cxn>
                      <a:cxn ang="T172">
                        <a:pos x="T104" y="T105"/>
                      </a:cxn>
                      <a:cxn ang="T173">
                        <a:pos x="T106" y="T107"/>
                      </a:cxn>
                      <a:cxn ang="T174">
                        <a:pos x="T108" y="T109"/>
                      </a:cxn>
                      <a:cxn ang="T175">
                        <a:pos x="T110" y="T111"/>
                      </a:cxn>
                      <a:cxn ang="T176">
                        <a:pos x="T112" y="T113"/>
                      </a:cxn>
                      <a:cxn ang="T177">
                        <a:pos x="T114" y="T115"/>
                      </a:cxn>
                      <a:cxn ang="T178">
                        <a:pos x="T116" y="T117"/>
                      </a:cxn>
                      <a:cxn ang="T179">
                        <a:pos x="T118" y="T119"/>
                      </a:cxn>
                    </a:cxnLst>
                    <a:rect l="T180" t="T181" r="T182" b="T183"/>
                    <a:pathLst>
                      <a:path w="636" h="516">
                        <a:moveTo>
                          <a:pt x="180" y="138"/>
                        </a:moveTo>
                        <a:lnTo>
                          <a:pt x="186" y="132"/>
                        </a:lnTo>
                        <a:lnTo>
                          <a:pt x="188" y="130"/>
                        </a:lnTo>
                        <a:lnTo>
                          <a:pt x="188" y="124"/>
                        </a:lnTo>
                        <a:lnTo>
                          <a:pt x="190" y="118"/>
                        </a:lnTo>
                        <a:lnTo>
                          <a:pt x="194" y="112"/>
                        </a:lnTo>
                        <a:lnTo>
                          <a:pt x="198" y="108"/>
                        </a:lnTo>
                        <a:lnTo>
                          <a:pt x="202" y="106"/>
                        </a:lnTo>
                        <a:lnTo>
                          <a:pt x="204" y="112"/>
                        </a:lnTo>
                        <a:lnTo>
                          <a:pt x="206" y="114"/>
                        </a:lnTo>
                        <a:lnTo>
                          <a:pt x="210" y="116"/>
                        </a:lnTo>
                        <a:lnTo>
                          <a:pt x="212" y="114"/>
                        </a:lnTo>
                        <a:lnTo>
                          <a:pt x="212" y="112"/>
                        </a:lnTo>
                        <a:lnTo>
                          <a:pt x="214" y="110"/>
                        </a:lnTo>
                        <a:lnTo>
                          <a:pt x="212" y="106"/>
                        </a:lnTo>
                        <a:lnTo>
                          <a:pt x="212" y="100"/>
                        </a:lnTo>
                        <a:lnTo>
                          <a:pt x="220" y="100"/>
                        </a:lnTo>
                        <a:lnTo>
                          <a:pt x="226" y="100"/>
                        </a:lnTo>
                        <a:lnTo>
                          <a:pt x="226" y="92"/>
                        </a:lnTo>
                        <a:lnTo>
                          <a:pt x="230" y="86"/>
                        </a:lnTo>
                        <a:lnTo>
                          <a:pt x="232" y="82"/>
                        </a:lnTo>
                        <a:lnTo>
                          <a:pt x="236" y="80"/>
                        </a:lnTo>
                        <a:lnTo>
                          <a:pt x="240" y="78"/>
                        </a:lnTo>
                        <a:lnTo>
                          <a:pt x="242" y="72"/>
                        </a:lnTo>
                        <a:lnTo>
                          <a:pt x="244" y="68"/>
                        </a:lnTo>
                        <a:lnTo>
                          <a:pt x="248" y="64"/>
                        </a:lnTo>
                        <a:lnTo>
                          <a:pt x="262" y="58"/>
                        </a:lnTo>
                        <a:lnTo>
                          <a:pt x="270" y="56"/>
                        </a:lnTo>
                        <a:lnTo>
                          <a:pt x="276" y="54"/>
                        </a:lnTo>
                        <a:lnTo>
                          <a:pt x="284" y="62"/>
                        </a:lnTo>
                        <a:lnTo>
                          <a:pt x="288" y="66"/>
                        </a:lnTo>
                        <a:lnTo>
                          <a:pt x="288" y="72"/>
                        </a:lnTo>
                        <a:lnTo>
                          <a:pt x="288" y="74"/>
                        </a:lnTo>
                        <a:lnTo>
                          <a:pt x="286" y="76"/>
                        </a:lnTo>
                        <a:lnTo>
                          <a:pt x="290" y="74"/>
                        </a:lnTo>
                        <a:lnTo>
                          <a:pt x="294" y="72"/>
                        </a:lnTo>
                        <a:lnTo>
                          <a:pt x="298" y="74"/>
                        </a:lnTo>
                        <a:lnTo>
                          <a:pt x="302" y="74"/>
                        </a:lnTo>
                        <a:lnTo>
                          <a:pt x="306" y="72"/>
                        </a:lnTo>
                        <a:lnTo>
                          <a:pt x="310" y="70"/>
                        </a:lnTo>
                        <a:lnTo>
                          <a:pt x="308" y="62"/>
                        </a:lnTo>
                        <a:lnTo>
                          <a:pt x="310" y="56"/>
                        </a:lnTo>
                        <a:lnTo>
                          <a:pt x="314" y="54"/>
                        </a:lnTo>
                        <a:lnTo>
                          <a:pt x="320" y="50"/>
                        </a:lnTo>
                        <a:lnTo>
                          <a:pt x="326" y="48"/>
                        </a:lnTo>
                        <a:lnTo>
                          <a:pt x="324" y="44"/>
                        </a:lnTo>
                        <a:lnTo>
                          <a:pt x="322" y="42"/>
                        </a:lnTo>
                        <a:lnTo>
                          <a:pt x="324" y="38"/>
                        </a:lnTo>
                        <a:lnTo>
                          <a:pt x="326" y="34"/>
                        </a:lnTo>
                        <a:lnTo>
                          <a:pt x="334" y="28"/>
                        </a:lnTo>
                        <a:lnTo>
                          <a:pt x="344" y="26"/>
                        </a:lnTo>
                        <a:lnTo>
                          <a:pt x="354" y="26"/>
                        </a:lnTo>
                        <a:lnTo>
                          <a:pt x="358" y="24"/>
                        </a:lnTo>
                        <a:lnTo>
                          <a:pt x="360" y="24"/>
                        </a:lnTo>
                        <a:lnTo>
                          <a:pt x="362" y="20"/>
                        </a:lnTo>
                        <a:lnTo>
                          <a:pt x="364" y="16"/>
                        </a:lnTo>
                        <a:lnTo>
                          <a:pt x="364" y="12"/>
                        </a:lnTo>
                        <a:lnTo>
                          <a:pt x="358" y="10"/>
                        </a:lnTo>
                        <a:lnTo>
                          <a:pt x="358" y="8"/>
                        </a:lnTo>
                        <a:lnTo>
                          <a:pt x="358" y="2"/>
                        </a:lnTo>
                        <a:lnTo>
                          <a:pt x="362" y="2"/>
                        </a:lnTo>
                        <a:lnTo>
                          <a:pt x="364" y="4"/>
                        </a:lnTo>
                        <a:lnTo>
                          <a:pt x="368" y="6"/>
                        </a:lnTo>
                        <a:lnTo>
                          <a:pt x="366" y="10"/>
                        </a:lnTo>
                        <a:lnTo>
                          <a:pt x="368" y="10"/>
                        </a:lnTo>
                        <a:lnTo>
                          <a:pt x="372" y="12"/>
                        </a:lnTo>
                        <a:lnTo>
                          <a:pt x="374" y="12"/>
                        </a:lnTo>
                        <a:lnTo>
                          <a:pt x="384" y="14"/>
                        </a:lnTo>
                        <a:lnTo>
                          <a:pt x="390" y="18"/>
                        </a:lnTo>
                        <a:lnTo>
                          <a:pt x="398" y="22"/>
                        </a:lnTo>
                        <a:lnTo>
                          <a:pt x="408" y="22"/>
                        </a:lnTo>
                        <a:lnTo>
                          <a:pt x="414" y="22"/>
                        </a:lnTo>
                        <a:lnTo>
                          <a:pt x="416" y="18"/>
                        </a:lnTo>
                        <a:lnTo>
                          <a:pt x="418" y="24"/>
                        </a:lnTo>
                        <a:lnTo>
                          <a:pt x="422" y="26"/>
                        </a:lnTo>
                        <a:lnTo>
                          <a:pt x="424" y="22"/>
                        </a:lnTo>
                        <a:lnTo>
                          <a:pt x="424" y="20"/>
                        </a:lnTo>
                        <a:lnTo>
                          <a:pt x="428" y="20"/>
                        </a:lnTo>
                        <a:lnTo>
                          <a:pt x="432" y="22"/>
                        </a:lnTo>
                        <a:lnTo>
                          <a:pt x="434" y="26"/>
                        </a:lnTo>
                        <a:lnTo>
                          <a:pt x="432" y="30"/>
                        </a:lnTo>
                        <a:lnTo>
                          <a:pt x="428" y="36"/>
                        </a:lnTo>
                        <a:lnTo>
                          <a:pt x="422" y="40"/>
                        </a:lnTo>
                        <a:lnTo>
                          <a:pt x="416" y="42"/>
                        </a:lnTo>
                        <a:lnTo>
                          <a:pt x="416" y="48"/>
                        </a:lnTo>
                        <a:lnTo>
                          <a:pt x="416" y="50"/>
                        </a:lnTo>
                        <a:lnTo>
                          <a:pt x="418" y="52"/>
                        </a:lnTo>
                        <a:lnTo>
                          <a:pt x="420" y="54"/>
                        </a:lnTo>
                        <a:lnTo>
                          <a:pt x="422" y="54"/>
                        </a:lnTo>
                        <a:lnTo>
                          <a:pt x="424" y="52"/>
                        </a:lnTo>
                        <a:lnTo>
                          <a:pt x="426" y="54"/>
                        </a:lnTo>
                        <a:lnTo>
                          <a:pt x="428" y="54"/>
                        </a:lnTo>
                        <a:lnTo>
                          <a:pt x="426" y="58"/>
                        </a:lnTo>
                        <a:lnTo>
                          <a:pt x="422" y="60"/>
                        </a:lnTo>
                        <a:lnTo>
                          <a:pt x="420" y="60"/>
                        </a:lnTo>
                        <a:lnTo>
                          <a:pt x="418" y="56"/>
                        </a:lnTo>
                        <a:lnTo>
                          <a:pt x="418" y="54"/>
                        </a:lnTo>
                        <a:lnTo>
                          <a:pt x="410" y="60"/>
                        </a:lnTo>
                        <a:lnTo>
                          <a:pt x="406" y="64"/>
                        </a:lnTo>
                        <a:lnTo>
                          <a:pt x="404" y="70"/>
                        </a:lnTo>
                        <a:lnTo>
                          <a:pt x="404" y="76"/>
                        </a:lnTo>
                        <a:lnTo>
                          <a:pt x="408" y="80"/>
                        </a:lnTo>
                        <a:lnTo>
                          <a:pt x="410" y="84"/>
                        </a:lnTo>
                        <a:lnTo>
                          <a:pt x="414" y="86"/>
                        </a:lnTo>
                        <a:lnTo>
                          <a:pt x="424" y="90"/>
                        </a:lnTo>
                        <a:lnTo>
                          <a:pt x="430" y="92"/>
                        </a:lnTo>
                        <a:lnTo>
                          <a:pt x="434" y="96"/>
                        </a:lnTo>
                        <a:lnTo>
                          <a:pt x="442" y="104"/>
                        </a:lnTo>
                        <a:lnTo>
                          <a:pt x="456" y="108"/>
                        </a:lnTo>
                        <a:lnTo>
                          <a:pt x="458" y="110"/>
                        </a:lnTo>
                        <a:lnTo>
                          <a:pt x="462" y="116"/>
                        </a:lnTo>
                        <a:lnTo>
                          <a:pt x="464" y="120"/>
                        </a:lnTo>
                        <a:lnTo>
                          <a:pt x="466" y="122"/>
                        </a:lnTo>
                        <a:lnTo>
                          <a:pt x="468" y="122"/>
                        </a:lnTo>
                        <a:lnTo>
                          <a:pt x="472" y="122"/>
                        </a:lnTo>
                        <a:lnTo>
                          <a:pt x="476" y="120"/>
                        </a:lnTo>
                        <a:lnTo>
                          <a:pt x="480" y="116"/>
                        </a:lnTo>
                        <a:lnTo>
                          <a:pt x="484" y="110"/>
                        </a:lnTo>
                        <a:lnTo>
                          <a:pt x="486" y="104"/>
                        </a:lnTo>
                        <a:lnTo>
                          <a:pt x="490" y="92"/>
                        </a:lnTo>
                        <a:lnTo>
                          <a:pt x="494" y="84"/>
                        </a:lnTo>
                        <a:lnTo>
                          <a:pt x="498" y="76"/>
                        </a:lnTo>
                        <a:lnTo>
                          <a:pt x="500" y="64"/>
                        </a:lnTo>
                        <a:lnTo>
                          <a:pt x="502" y="52"/>
                        </a:lnTo>
                        <a:lnTo>
                          <a:pt x="504" y="42"/>
                        </a:lnTo>
                        <a:lnTo>
                          <a:pt x="510" y="32"/>
                        </a:lnTo>
                        <a:lnTo>
                          <a:pt x="514" y="24"/>
                        </a:lnTo>
                        <a:lnTo>
                          <a:pt x="520" y="6"/>
                        </a:lnTo>
                        <a:lnTo>
                          <a:pt x="522" y="0"/>
                        </a:lnTo>
                        <a:lnTo>
                          <a:pt x="524" y="0"/>
                        </a:lnTo>
                        <a:lnTo>
                          <a:pt x="528" y="0"/>
                        </a:lnTo>
                        <a:lnTo>
                          <a:pt x="532" y="0"/>
                        </a:lnTo>
                        <a:lnTo>
                          <a:pt x="534" y="4"/>
                        </a:lnTo>
                        <a:lnTo>
                          <a:pt x="532" y="12"/>
                        </a:lnTo>
                        <a:lnTo>
                          <a:pt x="532" y="20"/>
                        </a:lnTo>
                        <a:lnTo>
                          <a:pt x="532" y="26"/>
                        </a:lnTo>
                        <a:lnTo>
                          <a:pt x="536" y="44"/>
                        </a:lnTo>
                        <a:lnTo>
                          <a:pt x="538" y="56"/>
                        </a:lnTo>
                        <a:lnTo>
                          <a:pt x="540" y="60"/>
                        </a:lnTo>
                        <a:lnTo>
                          <a:pt x="542" y="62"/>
                        </a:lnTo>
                        <a:lnTo>
                          <a:pt x="546" y="62"/>
                        </a:lnTo>
                        <a:lnTo>
                          <a:pt x="548" y="60"/>
                        </a:lnTo>
                        <a:lnTo>
                          <a:pt x="552" y="68"/>
                        </a:lnTo>
                        <a:lnTo>
                          <a:pt x="558" y="76"/>
                        </a:lnTo>
                        <a:lnTo>
                          <a:pt x="554" y="82"/>
                        </a:lnTo>
                        <a:lnTo>
                          <a:pt x="556" y="90"/>
                        </a:lnTo>
                        <a:lnTo>
                          <a:pt x="554" y="100"/>
                        </a:lnTo>
                        <a:lnTo>
                          <a:pt x="556" y="106"/>
                        </a:lnTo>
                        <a:lnTo>
                          <a:pt x="558" y="110"/>
                        </a:lnTo>
                        <a:lnTo>
                          <a:pt x="560" y="118"/>
                        </a:lnTo>
                        <a:lnTo>
                          <a:pt x="560" y="124"/>
                        </a:lnTo>
                        <a:lnTo>
                          <a:pt x="562" y="132"/>
                        </a:lnTo>
                        <a:lnTo>
                          <a:pt x="564" y="136"/>
                        </a:lnTo>
                        <a:lnTo>
                          <a:pt x="564" y="144"/>
                        </a:lnTo>
                        <a:lnTo>
                          <a:pt x="564" y="148"/>
                        </a:lnTo>
                        <a:lnTo>
                          <a:pt x="568" y="152"/>
                        </a:lnTo>
                        <a:lnTo>
                          <a:pt x="576" y="158"/>
                        </a:lnTo>
                        <a:lnTo>
                          <a:pt x="584" y="162"/>
                        </a:lnTo>
                        <a:lnTo>
                          <a:pt x="592" y="168"/>
                        </a:lnTo>
                        <a:lnTo>
                          <a:pt x="594" y="174"/>
                        </a:lnTo>
                        <a:lnTo>
                          <a:pt x="594" y="178"/>
                        </a:lnTo>
                        <a:lnTo>
                          <a:pt x="596" y="182"/>
                        </a:lnTo>
                        <a:lnTo>
                          <a:pt x="598" y="186"/>
                        </a:lnTo>
                        <a:lnTo>
                          <a:pt x="598" y="200"/>
                        </a:lnTo>
                        <a:lnTo>
                          <a:pt x="598" y="206"/>
                        </a:lnTo>
                        <a:lnTo>
                          <a:pt x="600" y="208"/>
                        </a:lnTo>
                        <a:lnTo>
                          <a:pt x="602" y="208"/>
                        </a:lnTo>
                        <a:lnTo>
                          <a:pt x="604" y="208"/>
                        </a:lnTo>
                        <a:lnTo>
                          <a:pt x="604" y="206"/>
                        </a:lnTo>
                        <a:lnTo>
                          <a:pt x="612" y="216"/>
                        </a:lnTo>
                        <a:lnTo>
                          <a:pt x="614" y="220"/>
                        </a:lnTo>
                        <a:lnTo>
                          <a:pt x="614" y="228"/>
                        </a:lnTo>
                        <a:lnTo>
                          <a:pt x="616" y="232"/>
                        </a:lnTo>
                        <a:lnTo>
                          <a:pt x="618" y="234"/>
                        </a:lnTo>
                        <a:lnTo>
                          <a:pt x="620" y="236"/>
                        </a:lnTo>
                        <a:lnTo>
                          <a:pt x="622" y="238"/>
                        </a:lnTo>
                        <a:lnTo>
                          <a:pt x="632" y="250"/>
                        </a:lnTo>
                        <a:lnTo>
                          <a:pt x="634" y="258"/>
                        </a:lnTo>
                        <a:lnTo>
                          <a:pt x="636" y="264"/>
                        </a:lnTo>
                        <a:lnTo>
                          <a:pt x="634" y="270"/>
                        </a:lnTo>
                        <a:lnTo>
                          <a:pt x="632" y="276"/>
                        </a:lnTo>
                        <a:lnTo>
                          <a:pt x="630" y="280"/>
                        </a:lnTo>
                        <a:lnTo>
                          <a:pt x="630" y="288"/>
                        </a:lnTo>
                        <a:lnTo>
                          <a:pt x="630" y="300"/>
                        </a:lnTo>
                        <a:lnTo>
                          <a:pt x="630" y="312"/>
                        </a:lnTo>
                        <a:lnTo>
                          <a:pt x="626" y="322"/>
                        </a:lnTo>
                        <a:lnTo>
                          <a:pt x="624" y="328"/>
                        </a:lnTo>
                        <a:lnTo>
                          <a:pt x="620" y="336"/>
                        </a:lnTo>
                        <a:lnTo>
                          <a:pt x="608" y="352"/>
                        </a:lnTo>
                        <a:lnTo>
                          <a:pt x="600" y="370"/>
                        </a:lnTo>
                        <a:lnTo>
                          <a:pt x="598" y="376"/>
                        </a:lnTo>
                        <a:lnTo>
                          <a:pt x="594" y="378"/>
                        </a:lnTo>
                        <a:lnTo>
                          <a:pt x="590" y="382"/>
                        </a:lnTo>
                        <a:lnTo>
                          <a:pt x="586" y="384"/>
                        </a:lnTo>
                        <a:lnTo>
                          <a:pt x="582" y="390"/>
                        </a:lnTo>
                        <a:lnTo>
                          <a:pt x="578" y="394"/>
                        </a:lnTo>
                        <a:lnTo>
                          <a:pt x="566" y="402"/>
                        </a:lnTo>
                        <a:lnTo>
                          <a:pt x="558" y="408"/>
                        </a:lnTo>
                        <a:lnTo>
                          <a:pt x="552" y="416"/>
                        </a:lnTo>
                        <a:lnTo>
                          <a:pt x="548" y="424"/>
                        </a:lnTo>
                        <a:lnTo>
                          <a:pt x="542" y="432"/>
                        </a:lnTo>
                        <a:lnTo>
                          <a:pt x="522" y="454"/>
                        </a:lnTo>
                        <a:lnTo>
                          <a:pt x="510" y="466"/>
                        </a:lnTo>
                        <a:lnTo>
                          <a:pt x="500" y="480"/>
                        </a:lnTo>
                        <a:lnTo>
                          <a:pt x="498" y="482"/>
                        </a:lnTo>
                        <a:lnTo>
                          <a:pt x="496" y="486"/>
                        </a:lnTo>
                        <a:lnTo>
                          <a:pt x="496" y="488"/>
                        </a:lnTo>
                        <a:lnTo>
                          <a:pt x="494" y="490"/>
                        </a:lnTo>
                        <a:lnTo>
                          <a:pt x="484" y="490"/>
                        </a:lnTo>
                        <a:lnTo>
                          <a:pt x="476" y="490"/>
                        </a:lnTo>
                        <a:lnTo>
                          <a:pt x="468" y="492"/>
                        </a:lnTo>
                        <a:lnTo>
                          <a:pt x="462" y="492"/>
                        </a:lnTo>
                        <a:lnTo>
                          <a:pt x="454" y="496"/>
                        </a:lnTo>
                        <a:lnTo>
                          <a:pt x="448" y="500"/>
                        </a:lnTo>
                        <a:lnTo>
                          <a:pt x="442" y="504"/>
                        </a:lnTo>
                        <a:lnTo>
                          <a:pt x="438" y="506"/>
                        </a:lnTo>
                        <a:lnTo>
                          <a:pt x="434" y="508"/>
                        </a:lnTo>
                        <a:lnTo>
                          <a:pt x="432" y="512"/>
                        </a:lnTo>
                        <a:lnTo>
                          <a:pt x="428" y="514"/>
                        </a:lnTo>
                        <a:lnTo>
                          <a:pt x="426" y="516"/>
                        </a:lnTo>
                        <a:lnTo>
                          <a:pt x="420" y="506"/>
                        </a:lnTo>
                        <a:lnTo>
                          <a:pt x="416" y="494"/>
                        </a:lnTo>
                        <a:lnTo>
                          <a:pt x="412" y="494"/>
                        </a:lnTo>
                        <a:lnTo>
                          <a:pt x="410" y="496"/>
                        </a:lnTo>
                        <a:lnTo>
                          <a:pt x="408" y="500"/>
                        </a:lnTo>
                        <a:lnTo>
                          <a:pt x="386" y="514"/>
                        </a:lnTo>
                        <a:lnTo>
                          <a:pt x="380" y="510"/>
                        </a:lnTo>
                        <a:lnTo>
                          <a:pt x="378" y="504"/>
                        </a:lnTo>
                        <a:lnTo>
                          <a:pt x="370" y="504"/>
                        </a:lnTo>
                        <a:lnTo>
                          <a:pt x="364" y="504"/>
                        </a:lnTo>
                        <a:lnTo>
                          <a:pt x="358" y="500"/>
                        </a:lnTo>
                        <a:lnTo>
                          <a:pt x="354" y="494"/>
                        </a:lnTo>
                        <a:lnTo>
                          <a:pt x="348" y="488"/>
                        </a:lnTo>
                        <a:lnTo>
                          <a:pt x="346" y="482"/>
                        </a:lnTo>
                        <a:lnTo>
                          <a:pt x="346" y="478"/>
                        </a:lnTo>
                        <a:lnTo>
                          <a:pt x="350" y="474"/>
                        </a:lnTo>
                        <a:lnTo>
                          <a:pt x="352" y="470"/>
                        </a:lnTo>
                        <a:lnTo>
                          <a:pt x="354" y="464"/>
                        </a:lnTo>
                        <a:lnTo>
                          <a:pt x="352" y="458"/>
                        </a:lnTo>
                        <a:lnTo>
                          <a:pt x="348" y="454"/>
                        </a:lnTo>
                        <a:lnTo>
                          <a:pt x="344" y="452"/>
                        </a:lnTo>
                        <a:lnTo>
                          <a:pt x="340" y="448"/>
                        </a:lnTo>
                        <a:lnTo>
                          <a:pt x="346" y="440"/>
                        </a:lnTo>
                        <a:lnTo>
                          <a:pt x="346" y="436"/>
                        </a:lnTo>
                        <a:lnTo>
                          <a:pt x="348" y="432"/>
                        </a:lnTo>
                        <a:lnTo>
                          <a:pt x="346" y="428"/>
                        </a:lnTo>
                        <a:lnTo>
                          <a:pt x="342" y="428"/>
                        </a:lnTo>
                        <a:lnTo>
                          <a:pt x="340" y="430"/>
                        </a:lnTo>
                        <a:lnTo>
                          <a:pt x="336" y="436"/>
                        </a:lnTo>
                        <a:lnTo>
                          <a:pt x="332" y="442"/>
                        </a:lnTo>
                        <a:lnTo>
                          <a:pt x="330" y="444"/>
                        </a:lnTo>
                        <a:lnTo>
                          <a:pt x="326" y="444"/>
                        </a:lnTo>
                        <a:lnTo>
                          <a:pt x="324" y="444"/>
                        </a:lnTo>
                        <a:lnTo>
                          <a:pt x="322" y="442"/>
                        </a:lnTo>
                        <a:lnTo>
                          <a:pt x="324" y="438"/>
                        </a:lnTo>
                        <a:lnTo>
                          <a:pt x="328" y="438"/>
                        </a:lnTo>
                        <a:lnTo>
                          <a:pt x="332" y="436"/>
                        </a:lnTo>
                        <a:lnTo>
                          <a:pt x="346" y="420"/>
                        </a:lnTo>
                        <a:lnTo>
                          <a:pt x="352" y="412"/>
                        </a:lnTo>
                        <a:lnTo>
                          <a:pt x="356" y="404"/>
                        </a:lnTo>
                        <a:lnTo>
                          <a:pt x="350" y="404"/>
                        </a:lnTo>
                        <a:lnTo>
                          <a:pt x="342" y="404"/>
                        </a:lnTo>
                        <a:lnTo>
                          <a:pt x="340" y="410"/>
                        </a:lnTo>
                        <a:lnTo>
                          <a:pt x="338" y="416"/>
                        </a:lnTo>
                        <a:lnTo>
                          <a:pt x="332" y="416"/>
                        </a:lnTo>
                        <a:lnTo>
                          <a:pt x="326" y="418"/>
                        </a:lnTo>
                        <a:lnTo>
                          <a:pt x="318" y="424"/>
                        </a:lnTo>
                        <a:lnTo>
                          <a:pt x="312" y="432"/>
                        </a:lnTo>
                        <a:lnTo>
                          <a:pt x="310" y="438"/>
                        </a:lnTo>
                        <a:lnTo>
                          <a:pt x="304" y="438"/>
                        </a:lnTo>
                        <a:lnTo>
                          <a:pt x="304" y="436"/>
                        </a:lnTo>
                        <a:lnTo>
                          <a:pt x="304" y="434"/>
                        </a:lnTo>
                        <a:lnTo>
                          <a:pt x="304" y="426"/>
                        </a:lnTo>
                        <a:lnTo>
                          <a:pt x="306" y="418"/>
                        </a:lnTo>
                        <a:lnTo>
                          <a:pt x="304" y="410"/>
                        </a:lnTo>
                        <a:lnTo>
                          <a:pt x="304" y="406"/>
                        </a:lnTo>
                        <a:lnTo>
                          <a:pt x="302" y="400"/>
                        </a:lnTo>
                        <a:lnTo>
                          <a:pt x="300" y="392"/>
                        </a:lnTo>
                        <a:lnTo>
                          <a:pt x="286" y="388"/>
                        </a:lnTo>
                        <a:lnTo>
                          <a:pt x="276" y="384"/>
                        </a:lnTo>
                        <a:lnTo>
                          <a:pt x="270" y="382"/>
                        </a:lnTo>
                        <a:lnTo>
                          <a:pt x="268" y="380"/>
                        </a:lnTo>
                        <a:lnTo>
                          <a:pt x="264" y="378"/>
                        </a:lnTo>
                        <a:lnTo>
                          <a:pt x="232" y="378"/>
                        </a:lnTo>
                        <a:lnTo>
                          <a:pt x="208" y="392"/>
                        </a:lnTo>
                        <a:lnTo>
                          <a:pt x="176" y="392"/>
                        </a:lnTo>
                        <a:lnTo>
                          <a:pt x="164" y="398"/>
                        </a:lnTo>
                        <a:lnTo>
                          <a:pt x="150" y="406"/>
                        </a:lnTo>
                        <a:lnTo>
                          <a:pt x="134" y="416"/>
                        </a:lnTo>
                        <a:lnTo>
                          <a:pt x="122" y="420"/>
                        </a:lnTo>
                        <a:lnTo>
                          <a:pt x="108" y="422"/>
                        </a:lnTo>
                        <a:lnTo>
                          <a:pt x="92" y="422"/>
                        </a:lnTo>
                        <a:lnTo>
                          <a:pt x="84" y="424"/>
                        </a:lnTo>
                        <a:lnTo>
                          <a:pt x="74" y="426"/>
                        </a:lnTo>
                        <a:lnTo>
                          <a:pt x="58" y="432"/>
                        </a:lnTo>
                        <a:lnTo>
                          <a:pt x="42" y="438"/>
                        </a:lnTo>
                        <a:lnTo>
                          <a:pt x="32" y="440"/>
                        </a:lnTo>
                        <a:lnTo>
                          <a:pt x="24" y="440"/>
                        </a:lnTo>
                        <a:lnTo>
                          <a:pt x="18" y="440"/>
                        </a:lnTo>
                        <a:lnTo>
                          <a:pt x="14" y="436"/>
                        </a:lnTo>
                        <a:lnTo>
                          <a:pt x="6" y="430"/>
                        </a:lnTo>
                        <a:lnTo>
                          <a:pt x="4" y="428"/>
                        </a:lnTo>
                        <a:lnTo>
                          <a:pt x="2" y="428"/>
                        </a:lnTo>
                        <a:lnTo>
                          <a:pt x="0" y="426"/>
                        </a:lnTo>
                        <a:lnTo>
                          <a:pt x="0" y="422"/>
                        </a:lnTo>
                        <a:lnTo>
                          <a:pt x="0" y="420"/>
                        </a:lnTo>
                        <a:lnTo>
                          <a:pt x="2" y="416"/>
                        </a:lnTo>
                        <a:lnTo>
                          <a:pt x="4" y="414"/>
                        </a:lnTo>
                        <a:lnTo>
                          <a:pt x="10" y="412"/>
                        </a:lnTo>
                        <a:lnTo>
                          <a:pt x="16" y="408"/>
                        </a:lnTo>
                        <a:lnTo>
                          <a:pt x="24" y="394"/>
                        </a:lnTo>
                        <a:lnTo>
                          <a:pt x="30" y="380"/>
                        </a:lnTo>
                        <a:lnTo>
                          <a:pt x="28" y="376"/>
                        </a:lnTo>
                        <a:lnTo>
                          <a:pt x="26" y="372"/>
                        </a:lnTo>
                        <a:lnTo>
                          <a:pt x="26" y="362"/>
                        </a:lnTo>
                        <a:lnTo>
                          <a:pt x="26" y="328"/>
                        </a:lnTo>
                        <a:lnTo>
                          <a:pt x="26" y="316"/>
                        </a:lnTo>
                        <a:lnTo>
                          <a:pt x="26" y="304"/>
                        </a:lnTo>
                        <a:lnTo>
                          <a:pt x="24" y="296"/>
                        </a:lnTo>
                        <a:lnTo>
                          <a:pt x="20" y="288"/>
                        </a:lnTo>
                        <a:lnTo>
                          <a:pt x="16" y="280"/>
                        </a:lnTo>
                        <a:lnTo>
                          <a:pt x="16" y="276"/>
                        </a:lnTo>
                        <a:lnTo>
                          <a:pt x="20" y="280"/>
                        </a:lnTo>
                        <a:lnTo>
                          <a:pt x="20" y="284"/>
                        </a:lnTo>
                        <a:lnTo>
                          <a:pt x="26" y="284"/>
                        </a:lnTo>
                        <a:lnTo>
                          <a:pt x="24" y="278"/>
                        </a:lnTo>
                        <a:lnTo>
                          <a:pt x="24" y="272"/>
                        </a:lnTo>
                        <a:lnTo>
                          <a:pt x="28" y="276"/>
                        </a:lnTo>
                        <a:lnTo>
                          <a:pt x="28" y="280"/>
                        </a:lnTo>
                        <a:lnTo>
                          <a:pt x="30" y="278"/>
                        </a:lnTo>
                        <a:lnTo>
                          <a:pt x="30" y="276"/>
                        </a:lnTo>
                        <a:lnTo>
                          <a:pt x="32" y="272"/>
                        </a:lnTo>
                        <a:lnTo>
                          <a:pt x="28" y="256"/>
                        </a:lnTo>
                        <a:lnTo>
                          <a:pt x="36" y="236"/>
                        </a:lnTo>
                        <a:lnTo>
                          <a:pt x="38" y="226"/>
                        </a:lnTo>
                        <a:lnTo>
                          <a:pt x="40" y="214"/>
                        </a:lnTo>
                        <a:lnTo>
                          <a:pt x="40" y="208"/>
                        </a:lnTo>
                        <a:lnTo>
                          <a:pt x="44" y="202"/>
                        </a:lnTo>
                        <a:lnTo>
                          <a:pt x="46" y="206"/>
                        </a:lnTo>
                        <a:lnTo>
                          <a:pt x="48" y="208"/>
                        </a:lnTo>
                        <a:lnTo>
                          <a:pt x="48" y="210"/>
                        </a:lnTo>
                        <a:lnTo>
                          <a:pt x="52" y="208"/>
                        </a:lnTo>
                        <a:lnTo>
                          <a:pt x="54" y="206"/>
                        </a:lnTo>
                        <a:lnTo>
                          <a:pt x="56" y="202"/>
                        </a:lnTo>
                        <a:lnTo>
                          <a:pt x="58" y="198"/>
                        </a:lnTo>
                        <a:lnTo>
                          <a:pt x="62" y="196"/>
                        </a:lnTo>
                        <a:lnTo>
                          <a:pt x="70" y="194"/>
                        </a:lnTo>
                        <a:lnTo>
                          <a:pt x="76" y="190"/>
                        </a:lnTo>
                        <a:lnTo>
                          <a:pt x="78" y="188"/>
                        </a:lnTo>
                        <a:lnTo>
                          <a:pt x="82" y="186"/>
                        </a:lnTo>
                        <a:lnTo>
                          <a:pt x="86" y="182"/>
                        </a:lnTo>
                        <a:lnTo>
                          <a:pt x="94" y="178"/>
                        </a:lnTo>
                        <a:lnTo>
                          <a:pt x="102" y="176"/>
                        </a:lnTo>
                        <a:lnTo>
                          <a:pt x="110" y="174"/>
                        </a:lnTo>
                        <a:lnTo>
                          <a:pt x="118" y="172"/>
                        </a:lnTo>
                        <a:lnTo>
                          <a:pt x="128" y="168"/>
                        </a:lnTo>
                        <a:lnTo>
                          <a:pt x="138" y="166"/>
                        </a:lnTo>
                        <a:lnTo>
                          <a:pt x="146" y="166"/>
                        </a:lnTo>
                        <a:lnTo>
                          <a:pt x="156" y="164"/>
                        </a:lnTo>
                        <a:lnTo>
                          <a:pt x="162" y="162"/>
                        </a:lnTo>
                        <a:lnTo>
                          <a:pt x="168" y="152"/>
                        </a:lnTo>
                        <a:lnTo>
                          <a:pt x="180" y="13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35" name="išľiḋé"/>
                  <p:cNvSpPr/>
                  <p:nvPr/>
                </p:nvSpPr>
                <p:spPr bwMode="auto">
                  <a:xfrm>
                    <a:off x="7785393" y="4114259"/>
                    <a:ext cx="112932" cy="61646"/>
                  </a:xfrm>
                  <a:custGeom>
                    <a:avLst/>
                    <a:gdLst>
                      <a:gd name="T0" fmla="*/ 2147483647 w 64"/>
                      <a:gd name="T1" fmla="*/ 0 h 38"/>
                      <a:gd name="T2" fmla="*/ 2147483647 w 64"/>
                      <a:gd name="T3" fmla="*/ 2147483647 h 38"/>
                      <a:gd name="T4" fmla="*/ 2147483647 w 64"/>
                      <a:gd name="T5" fmla="*/ 2147483647 h 38"/>
                      <a:gd name="T6" fmla="*/ 2147483647 w 64"/>
                      <a:gd name="T7" fmla="*/ 2147483647 h 38"/>
                      <a:gd name="T8" fmla="*/ 2147483647 w 64"/>
                      <a:gd name="T9" fmla="*/ 2147483647 h 38"/>
                      <a:gd name="T10" fmla="*/ 2147483647 w 64"/>
                      <a:gd name="T11" fmla="*/ 2147483647 h 38"/>
                      <a:gd name="T12" fmla="*/ 2147483647 w 64"/>
                      <a:gd name="T13" fmla="*/ 2147483647 h 38"/>
                      <a:gd name="T14" fmla="*/ 2147483647 w 64"/>
                      <a:gd name="T15" fmla="*/ 2147483647 h 38"/>
                      <a:gd name="T16" fmla="*/ 2147483647 w 64"/>
                      <a:gd name="T17" fmla="*/ 2147483647 h 38"/>
                      <a:gd name="T18" fmla="*/ 0 w 64"/>
                      <a:gd name="T19" fmla="*/ 2147483647 h 38"/>
                      <a:gd name="T20" fmla="*/ 0 w 64"/>
                      <a:gd name="T21" fmla="*/ 2147483647 h 38"/>
                      <a:gd name="T22" fmla="*/ 0 w 64"/>
                      <a:gd name="T23" fmla="*/ 2147483647 h 38"/>
                      <a:gd name="T24" fmla="*/ 2147483647 w 64"/>
                      <a:gd name="T25" fmla="*/ 2147483647 h 38"/>
                      <a:gd name="T26" fmla="*/ 2147483647 w 64"/>
                      <a:gd name="T27" fmla="*/ 2147483647 h 38"/>
                      <a:gd name="T28" fmla="*/ 2147483647 w 64"/>
                      <a:gd name="T29" fmla="*/ 2147483647 h 38"/>
                      <a:gd name="T30" fmla="*/ 2147483647 w 64"/>
                      <a:gd name="T31" fmla="*/ 2147483647 h 38"/>
                      <a:gd name="T32" fmla="*/ 2147483647 w 64"/>
                      <a:gd name="T33" fmla="*/ 2147483647 h 38"/>
                      <a:gd name="T34" fmla="*/ 2147483647 w 64"/>
                      <a:gd name="T35" fmla="*/ 2147483647 h 38"/>
                      <a:gd name="T36" fmla="*/ 2147483647 w 64"/>
                      <a:gd name="T37" fmla="*/ 2147483647 h 38"/>
                      <a:gd name="T38" fmla="*/ 2147483647 w 64"/>
                      <a:gd name="T39" fmla="*/ 2147483647 h 38"/>
                      <a:gd name="T40" fmla="*/ 2147483647 w 64"/>
                      <a:gd name="T41" fmla="*/ 0 h 38"/>
                      <a:gd name="T42" fmla="*/ 2147483647 w 64"/>
                      <a:gd name="T43" fmla="*/ 0 h 38"/>
                      <a:gd name="T44" fmla="*/ 2147483647 w 64"/>
                      <a:gd name="T45" fmla="*/ 2147483647 h 38"/>
                      <a:gd name="T46" fmla="*/ 2147483647 w 64"/>
                      <a:gd name="T47" fmla="*/ 0 h 38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w 64"/>
                      <a:gd name="T73" fmla="*/ 0 h 38"/>
                      <a:gd name="T74" fmla="*/ 64 w 64"/>
                      <a:gd name="T75" fmla="*/ 38 h 38"/>
                    </a:gdLst>
                    <a:ahLst/>
                    <a:cxnLst>
                      <a:cxn ang="T48">
                        <a:pos x="T0" y="T1"/>
                      </a:cxn>
                      <a:cxn ang="T49">
                        <a:pos x="T2" y="T3"/>
                      </a:cxn>
                      <a:cxn ang="T50">
                        <a:pos x="T4" y="T5"/>
                      </a:cxn>
                      <a:cxn ang="T51">
                        <a:pos x="T6" y="T7"/>
                      </a:cxn>
                      <a:cxn ang="T52">
                        <a:pos x="T8" y="T9"/>
                      </a:cxn>
                      <a:cxn ang="T53">
                        <a:pos x="T10" y="T11"/>
                      </a:cxn>
                      <a:cxn ang="T54">
                        <a:pos x="T12" y="T13"/>
                      </a:cxn>
                      <a:cxn ang="T55">
                        <a:pos x="T14" y="T15"/>
                      </a:cxn>
                      <a:cxn ang="T56">
                        <a:pos x="T16" y="T17"/>
                      </a:cxn>
                      <a:cxn ang="T57">
                        <a:pos x="T18" y="T19"/>
                      </a:cxn>
                      <a:cxn ang="T58">
                        <a:pos x="T20" y="T21"/>
                      </a:cxn>
                      <a:cxn ang="T59">
                        <a:pos x="T22" y="T23"/>
                      </a:cxn>
                      <a:cxn ang="T60">
                        <a:pos x="T24" y="T25"/>
                      </a:cxn>
                      <a:cxn ang="T61">
                        <a:pos x="T26" y="T27"/>
                      </a:cxn>
                      <a:cxn ang="T62">
                        <a:pos x="T28" y="T29"/>
                      </a:cxn>
                      <a:cxn ang="T63">
                        <a:pos x="T30" y="T31"/>
                      </a:cxn>
                      <a:cxn ang="T64">
                        <a:pos x="T32" y="T33"/>
                      </a:cxn>
                      <a:cxn ang="T65">
                        <a:pos x="T34" y="T35"/>
                      </a:cxn>
                      <a:cxn ang="T66">
                        <a:pos x="T36" y="T37"/>
                      </a:cxn>
                      <a:cxn ang="T67">
                        <a:pos x="T38" y="T39"/>
                      </a:cxn>
                      <a:cxn ang="T68">
                        <a:pos x="T40" y="T41"/>
                      </a:cxn>
                      <a:cxn ang="T69">
                        <a:pos x="T42" y="T43"/>
                      </a:cxn>
                      <a:cxn ang="T70">
                        <a:pos x="T44" y="T45"/>
                      </a:cxn>
                      <a:cxn ang="T71">
                        <a:pos x="T46" y="T47"/>
                      </a:cxn>
                    </a:cxnLst>
                    <a:rect l="T72" t="T73" r="T74" b="T75"/>
                    <a:pathLst>
                      <a:path w="64" h="38">
                        <a:moveTo>
                          <a:pt x="64" y="0"/>
                        </a:moveTo>
                        <a:lnTo>
                          <a:pt x="52" y="10"/>
                        </a:lnTo>
                        <a:lnTo>
                          <a:pt x="36" y="16"/>
                        </a:lnTo>
                        <a:lnTo>
                          <a:pt x="32" y="18"/>
                        </a:lnTo>
                        <a:lnTo>
                          <a:pt x="28" y="20"/>
                        </a:lnTo>
                        <a:lnTo>
                          <a:pt x="22" y="28"/>
                        </a:lnTo>
                        <a:lnTo>
                          <a:pt x="14" y="36"/>
                        </a:lnTo>
                        <a:lnTo>
                          <a:pt x="8" y="38"/>
                        </a:lnTo>
                        <a:lnTo>
                          <a:pt x="2" y="38"/>
                        </a:lnTo>
                        <a:lnTo>
                          <a:pt x="0" y="38"/>
                        </a:lnTo>
                        <a:lnTo>
                          <a:pt x="0" y="34"/>
                        </a:lnTo>
                        <a:lnTo>
                          <a:pt x="0" y="30"/>
                        </a:lnTo>
                        <a:lnTo>
                          <a:pt x="2" y="26"/>
                        </a:lnTo>
                        <a:lnTo>
                          <a:pt x="10" y="20"/>
                        </a:lnTo>
                        <a:lnTo>
                          <a:pt x="26" y="14"/>
                        </a:lnTo>
                        <a:lnTo>
                          <a:pt x="28" y="12"/>
                        </a:lnTo>
                        <a:lnTo>
                          <a:pt x="30" y="8"/>
                        </a:lnTo>
                        <a:lnTo>
                          <a:pt x="32" y="6"/>
                        </a:lnTo>
                        <a:lnTo>
                          <a:pt x="36" y="4"/>
                        </a:lnTo>
                        <a:lnTo>
                          <a:pt x="46" y="2"/>
                        </a:lnTo>
                        <a:lnTo>
                          <a:pt x="54" y="0"/>
                        </a:lnTo>
                        <a:lnTo>
                          <a:pt x="64" y="0"/>
                        </a:lnTo>
                        <a:lnTo>
                          <a:pt x="64" y="2"/>
                        </a:lnTo>
                        <a:lnTo>
                          <a:pt x="64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36" name="îṧliḋe"/>
                  <p:cNvSpPr/>
                  <p:nvPr/>
                </p:nvSpPr>
                <p:spPr bwMode="auto">
                  <a:xfrm>
                    <a:off x="7691743" y="4105852"/>
                    <a:ext cx="86765" cy="16812"/>
                  </a:xfrm>
                  <a:custGeom>
                    <a:avLst/>
                    <a:gdLst>
                      <a:gd name="T0" fmla="*/ 2147483647 w 50"/>
                      <a:gd name="T1" fmla="*/ 2147483647 h 10"/>
                      <a:gd name="T2" fmla="*/ 2147483647 w 50"/>
                      <a:gd name="T3" fmla="*/ 2147483647 h 10"/>
                      <a:gd name="T4" fmla="*/ 2147483647 w 50"/>
                      <a:gd name="T5" fmla="*/ 2147483647 h 10"/>
                      <a:gd name="T6" fmla="*/ 2147483647 w 50"/>
                      <a:gd name="T7" fmla="*/ 2147483647 h 10"/>
                      <a:gd name="T8" fmla="*/ 2147483647 w 50"/>
                      <a:gd name="T9" fmla="*/ 2147483647 h 10"/>
                      <a:gd name="T10" fmla="*/ 2147483647 w 50"/>
                      <a:gd name="T11" fmla="*/ 2147483647 h 10"/>
                      <a:gd name="T12" fmla="*/ 2147483647 w 50"/>
                      <a:gd name="T13" fmla="*/ 2147483647 h 10"/>
                      <a:gd name="T14" fmla="*/ 0 w 50"/>
                      <a:gd name="T15" fmla="*/ 2147483647 h 10"/>
                      <a:gd name="T16" fmla="*/ 2147483647 w 50"/>
                      <a:gd name="T17" fmla="*/ 2147483647 h 10"/>
                      <a:gd name="T18" fmla="*/ 2147483647 w 50"/>
                      <a:gd name="T19" fmla="*/ 0 h 10"/>
                      <a:gd name="T20" fmla="*/ 2147483647 w 50"/>
                      <a:gd name="T21" fmla="*/ 2147483647 h 10"/>
                      <a:gd name="T22" fmla="*/ 2147483647 w 50"/>
                      <a:gd name="T23" fmla="*/ 2147483647 h 10"/>
                      <a:gd name="T24" fmla="*/ 2147483647 w 50"/>
                      <a:gd name="T25" fmla="*/ 2147483647 h 10"/>
                      <a:gd name="T26" fmla="*/ 2147483647 w 50"/>
                      <a:gd name="T27" fmla="*/ 2147483647 h 10"/>
                      <a:gd name="T28" fmla="*/ 2147483647 w 50"/>
                      <a:gd name="T29" fmla="*/ 2147483647 h 10"/>
                      <a:gd name="T30" fmla="*/ 2147483647 w 50"/>
                      <a:gd name="T31" fmla="*/ 2147483647 h 10"/>
                      <a:gd name="T32" fmla="*/ 2147483647 w 50"/>
                      <a:gd name="T33" fmla="*/ 2147483647 h 10"/>
                      <a:gd name="T34" fmla="*/ 2147483647 w 50"/>
                      <a:gd name="T35" fmla="*/ 2147483647 h 10"/>
                      <a:gd name="T36" fmla="*/ 2147483647 w 50"/>
                      <a:gd name="T37" fmla="*/ 2147483647 h 10"/>
                      <a:gd name="T38" fmla="*/ 2147483647 w 50"/>
                      <a:gd name="T39" fmla="*/ 2147483647 h 10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w 50"/>
                      <a:gd name="T61" fmla="*/ 0 h 10"/>
                      <a:gd name="T62" fmla="*/ 50 w 50"/>
                      <a:gd name="T63" fmla="*/ 10 h 10"/>
                    </a:gdLst>
                    <a:ahLst/>
                    <a:cxnLst>
                      <a:cxn ang="T40">
                        <a:pos x="T0" y="T1"/>
                      </a:cxn>
                      <a:cxn ang="T41">
                        <a:pos x="T2" y="T3"/>
                      </a:cxn>
                      <a:cxn ang="T42">
                        <a:pos x="T4" y="T5"/>
                      </a:cxn>
                      <a:cxn ang="T43">
                        <a:pos x="T6" y="T7"/>
                      </a:cxn>
                      <a:cxn ang="T44">
                        <a:pos x="T8" y="T9"/>
                      </a:cxn>
                      <a:cxn ang="T45">
                        <a:pos x="T10" y="T11"/>
                      </a:cxn>
                      <a:cxn ang="T46">
                        <a:pos x="T12" y="T13"/>
                      </a:cxn>
                      <a:cxn ang="T47">
                        <a:pos x="T14" y="T15"/>
                      </a:cxn>
                      <a:cxn ang="T48">
                        <a:pos x="T16" y="T17"/>
                      </a:cxn>
                      <a:cxn ang="T49">
                        <a:pos x="T18" y="T19"/>
                      </a:cxn>
                      <a:cxn ang="T50">
                        <a:pos x="T20" y="T21"/>
                      </a:cxn>
                      <a:cxn ang="T51">
                        <a:pos x="T22" y="T23"/>
                      </a:cxn>
                      <a:cxn ang="T52">
                        <a:pos x="T24" y="T25"/>
                      </a:cxn>
                      <a:cxn ang="T53">
                        <a:pos x="T26" y="T27"/>
                      </a:cxn>
                      <a:cxn ang="T54">
                        <a:pos x="T28" y="T29"/>
                      </a:cxn>
                      <a:cxn ang="T55">
                        <a:pos x="T30" y="T31"/>
                      </a:cxn>
                      <a:cxn ang="T56">
                        <a:pos x="T32" y="T33"/>
                      </a:cxn>
                      <a:cxn ang="T57">
                        <a:pos x="T34" y="T35"/>
                      </a:cxn>
                      <a:cxn ang="T58">
                        <a:pos x="T36" y="T37"/>
                      </a:cxn>
                      <a:cxn ang="T59">
                        <a:pos x="T38" y="T39"/>
                      </a:cxn>
                    </a:cxnLst>
                    <a:rect l="T60" t="T61" r="T62" b="T63"/>
                    <a:pathLst>
                      <a:path w="50" h="10">
                        <a:moveTo>
                          <a:pt x="40" y="8"/>
                        </a:moveTo>
                        <a:lnTo>
                          <a:pt x="34" y="10"/>
                        </a:lnTo>
                        <a:lnTo>
                          <a:pt x="28" y="10"/>
                        </a:lnTo>
                        <a:lnTo>
                          <a:pt x="22" y="8"/>
                        </a:lnTo>
                        <a:lnTo>
                          <a:pt x="10" y="10"/>
                        </a:lnTo>
                        <a:lnTo>
                          <a:pt x="4" y="10"/>
                        </a:lnTo>
                        <a:lnTo>
                          <a:pt x="2" y="8"/>
                        </a:lnTo>
                        <a:lnTo>
                          <a:pt x="0" y="4"/>
                        </a:lnTo>
                        <a:lnTo>
                          <a:pt x="6" y="2"/>
                        </a:lnTo>
                        <a:lnTo>
                          <a:pt x="12" y="0"/>
                        </a:lnTo>
                        <a:lnTo>
                          <a:pt x="18" y="2"/>
                        </a:lnTo>
                        <a:lnTo>
                          <a:pt x="24" y="4"/>
                        </a:lnTo>
                        <a:lnTo>
                          <a:pt x="28" y="6"/>
                        </a:lnTo>
                        <a:lnTo>
                          <a:pt x="34" y="8"/>
                        </a:lnTo>
                        <a:lnTo>
                          <a:pt x="42" y="6"/>
                        </a:lnTo>
                        <a:lnTo>
                          <a:pt x="50" y="4"/>
                        </a:lnTo>
                        <a:lnTo>
                          <a:pt x="46" y="8"/>
                        </a:lnTo>
                        <a:lnTo>
                          <a:pt x="44" y="10"/>
                        </a:lnTo>
                        <a:lnTo>
                          <a:pt x="38" y="10"/>
                        </a:lnTo>
                        <a:lnTo>
                          <a:pt x="40" y="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37" name="íṩļïḓé"/>
                  <p:cNvSpPr/>
                  <p:nvPr/>
                </p:nvSpPr>
                <p:spPr bwMode="auto">
                  <a:xfrm>
                    <a:off x="7295104" y="4040003"/>
                    <a:ext cx="280952" cy="82662"/>
                  </a:xfrm>
                  <a:custGeom>
                    <a:avLst/>
                    <a:gdLst>
                      <a:gd name="T0" fmla="*/ 2147483647 w 162"/>
                      <a:gd name="T1" fmla="*/ 2147483647 h 50"/>
                      <a:gd name="T2" fmla="*/ 0 w 162"/>
                      <a:gd name="T3" fmla="*/ 2147483647 h 50"/>
                      <a:gd name="T4" fmla="*/ 2147483647 w 162"/>
                      <a:gd name="T5" fmla="*/ 2147483647 h 50"/>
                      <a:gd name="T6" fmla="*/ 2147483647 w 162"/>
                      <a:gd name="T7" fmla="*/ 2147483647 h 50"/>
                      <a:gd name="T8" fmla="*/ 2147483647 w 162"/>
                      <a:gd name="T9" fmla="*/ 2147483647 h 50"/>
                      <a:gd name="T10" fmla="*/ 2147483647 w 162"/>
                      <a:gd name="T11" fmla="*/ 0 h 50"/>
                      <a:gd name="T12" fmla="*/ 2147483647 w 162"/>
                      <a:gd name="T13" fmla="*/ 2147483647 h 50"/>
                      <a:gd name="T14" fmla="*/ 2147483647 w 162"/>
                      <a:gd name="T15" fmla="*/ 2147483647 h 50"/>
                      <a:gd name="T16" fmla="*/ 2147483647 w 162"/>
                      <a:gd name="T17" fmla="*/ 2147483647 h 50"/>
                      <a:gd name="T18" fmla="*/ 2147483647 w 162"/>
                      <a:gd name="T19" fmla="*/ 2147483647 h 50"/>
                      <a:gd name="T20" fmla="*/ 2147483647 w 162"/>
                      <a:gd name="T21" fmla="*/ 2147483647 h 50"/>
                      <a:gd name="T22" fmla="*/ 2147483647 w 162"/>
                      <a:gd name="T23" fmla="*/ 2147483647 h 50"/>
                      <a:gd name="T24" fmla="*/ 2147483647 w 162"/>
                      <a:gd name="T25" fmla="*/ 2147483647 h 50"/>
                      <a:gd name="T26" fmla="*/ 2147483647 w 162"/>
                      <a:gd name="T27" fmla="*/ 2147483647 h 50"/>
                      <a:gd name="T28" fmla="*/ 2147483647 w 162"/>
                      <a:gd name="T29" fmla="*/ 2147483647 h 50"/>
                      <a:gd name="T30" fmla="*/ 2147483647 w 162"/>
                      <a:gd name="T31" fmla="*/ 2147483647 h 50"/>
                      <a:gd name="T32" fmla="*/ 2147483647 w 162"/>
                      <a:gd name="T33" fmla="*/ 2147483647 h 50"/>
                      <a:gd name="T34" fmla="*/ 2147483647 w 162"/>
                      <a:gd name="T35" fmla="*/ 2147483647 h 50"/>
                      <a:gd name="T36" fmla="*/ 2147483647 w 162"/>
                      <a:gd name="T37" fmla="*/ 2147483647 h 50"/>
                      <a:gd name="T38" fmla="*/ 2147483647 w 162"/>
                      <a:gd name="T39" fmla="*/ 2147483647 h 50"/>
                      <a:gd name="T40" fmla="*/ 2147483647 w 162"/>
                      <a:gd name="T41" fmla="*/ 2147483647 h 50"/>
                      <a:gd name="T42" fmla="*/ 2147483647 w 162"/>
                      <a:gd name="T43" fmla="*/ 2147483647 h 50"/>
                      <a:gd name="T44" fmla="*/ 2147483647 w 162"/>
                      <a:gd name="T45" fmla="*/ 2147483647 h 50"/>
                      <a:gd name="T46" fmla="*/ 2147483647 w 162"/>
                      <a:gd name="T47" fmla="*/ 2147483647 h 50"/>
                      <a:gd name="T48" fmla="*/ 2147483647 w 162"/>
                      <a:gd name="T49" fmla="*/ 2147483647 h 50"/>
                      <a:gd name="T50" fmla="*/ 2147483647 w 162"/>
                      <a:gd name="T51" fmla="*/ 2147483647 h 50"/>
                      <a:gd name="T52" fmla="*/ 2147483647 w 162"/>
                      <a:gd name="T53" fmla="*/ 2147483647 h 50"/>
                      <a:gd name="T54" fmla="*/ 2147483647 w 162"/>
                      <a:gd name="T55" fmla="*/ 2147483647 h 50"/>
                      <a:gd name="T56" fmla="*/ 2147483647 w 162"/>
                      <a:gd name="T57" fmla="*/ 2147483647 h 50"/>
                      <a:gd name="T58" fmla="*/ 2147483647 w 162"/>
                      <a:gd name="T59" fmla="*/ 2147483647 h 50"/>
                      <a:gd name="T60" fmla="*/ 2147483647 w 162"/>
                      <a:gd name="T61" fmla="*/ 2147483647 h 50"/>
                      <a:gd name="T62" fmla="*/ 2147483647 w 162"/>
                      <a:gd name="T63" fmla="*/ 2147483647 h 50"/>
                      <a:gd name="T64" fmla="*/ 2147483647 w 162"/>
                      <a:gd name="T65" fmla="*/ 2147483647 h 50"/>
                      <a:gd name="T66" fmla="*/ 2147483647 w 162"/>
                      <a:gd name="T67" fmla="*/ 2147483647 h 50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162"/>
                      <a:gd name="T103" fmla="*/ 0 h 50"/>
                      <a:gd name="T104" fmla="*/ 162 w 162"/>
                      <a:gd name="T105" fmla="*/ 50 h 50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162" h="50">
                        <a:moveTo>
                          <a:pt x="16" y="16"/>
                        </a:moveTo>
                        <a:lnTo>
                          <a:pt x="8" y="16"/>
                        </a:lnTo>
                        <a:lnTo>
                          <a:pt x="4" y="14"/>
                        </a:lnTo>
                        <a:lnTo>
                          <a:pt x="0" y="12"/>
                        </a:lnTo>
                        <a:lnTo>
                          <a:pt x="4" y="10"/>
                        </a:lnTo>
                        <a:lnTo>
                          <a:pt x="8" y="10"/>
                        </a:lnTo>
                        <a:lnTo>
                          <a:pt x="10" y="8"/>
                        </a:lnTo>
                        <a:lnTo>
                          <a:pt x="10" y="6"/>
                        </a:lnTo>
                        <a:lnTo>
                          <a:pt x="10" y="4"/>
                        </a:lnTo>
                        <a:lnTo>
                          <a:pt x="10" y="2"/>
                        </a:lnTo>
                        <a:lnTo>
                          <a:pt x="12" y="0"/>
                        </a:lnTo>
                        <a:lnTo>
                          <a:pt x="16" y="0"/>
                        </a:lnTo>
                        <a:lnTo>
                          <a:pt x="22" y="2"/>
                        </a:lnTo>
                        <a:lnTo>
                          <a:pt x="36" y="2"/>
                        </a:lnTo>
                        <a:lnTo>
                          <a:pt x="48" y="4"/>
                        </a:lnTo>
                        <a:lnTo>
                          <a:pt x="50" y="6"/>
                        </a:lnTo>
                        <a:lnTo>
                          <a:pt x="52" y="8"/>
                        </a:lnTo>
                        <a:lnTo>
                          <a:pt x="54" y="12"/>
                        </a:lnTo>
                        <a:lnTo>
                          <a:pt x="56" y="14"/>
                        </a:lnTo>
                        <a:lnTo>
                          <a:pt x="62" y="16"/>
                        </a:lnTo>
                        <a:lnTo>
                          <a:pt x="70" y="16"/>
                        </a:lnTo>
                        <a:lnTo>
                          <a:pt x="78" y="14"/>
                        </a:lnTo>
                        <a:lnTo>
                          <a:pt x="84" y="12"/>
                        </a:lnTo>
                        <a:lnTo>
                          <a:pt x="88" y="10"/>
                        </a:lnTo>
                        <a:lnTo>
                          <a:pt x="90" y="8"/>
                        </a:lnTo>
                        <a:lnTo>
                          <a:pt x="92" y="10"/>
                        </a:lnTo>
                        <a:lnTo>
                          <a:pt x="94" y="10"/>
                        </a:lnTo>
                        <a:lnTo>
                          <a:pt x="100" y="12"/>
                        </a:lnTo>
                        <a:lnTo>
                          <a:pt x="102" y="16"/>
                        </a:lnTo>
                        <a:lnTo>
                          <a:pt x="106" y="16"/>
                        </a:lnTo>
                        <a:lnTo>
                          <a:pt x="114" y="18"/>
                        </a:lnTo>
                        <a:lnTo>
                          <a:pt x="118" y="20"/>
                        </a:lnTo>
                        <a:lnTo>
                          <a:pt x="118" y="22"/>
                        </a:lnTo>
                        <a:lnTo>
                          <a:pt x="118" y="30"/>
                        </a:lnTo>
                        <a:lnTo>
                          <a:pt x="124" y="32"/>
                        </a:lnTo>
                        <a:lnTo>
                          <a:pt x="132" y="32"/>
                        </a:lnTo>
                        <a:lnTo>
                          <a:pt x="146" y="34"/>
                        </a:lnTo>
                        <a:lnTo>
                          <a:pt x="150" y="36"/>
                        </a:lnTo>
                        <a:lnTo>
                          <a:pt x="162" y="40"/>
                        </a:lnTo>
                        <a:lnTo>
                          <a:pt x="162" y="42"/>
                        </a:lnTo>
                        <a:lnTo>
                          <a:pt x="160" y="46"/>
                        </a:lnTo>
                        <a:lnTo>
                          <a:pt x="156" y="48"/>
                        </a:lnTo>
                        <a:lnTo>
                          <a:pt x="152" y="48"/>
                        </a:lnTo>
                        <a:lnTo>
                          <a:pt x="150" y="46"/>
                        </a:lnTo>
                        <a:lnTo>
                          <a:pt x="146" y="40"/>
                        </a:lnTo>
                        <a:lnTo>
                          <a:pt x="144" y="46"/>
                        </a:lnTo>
                        <a:lnTo>
                          <a:pt x="144" y="48"/>
                        </a:lnTo>
                        <a:lnTo>
                          <a:pt x="142" y="50"/>
                        </a:lnTo>
                        <a:lnTo>
                          <a:pt x="136" y="48"/>
                        </a:lnTo>
                        <a:lnTo>
                          <a:pt x="130" y="46"/>
                        </a:lnTo>
                        <a:lnTo>
                          <a:pt x="126" y="44"/>
                        </a:lnTo>
                        <a:lnTo>
                          <a:pt x="118" y="42"/>
                        </a:lnTo>
                        <a:lnTo>
                          <a:pt x="92" y="42"/>
                        </a:lnTo>
                        <a:lnTo>
                          <a:pt x="90" y="40"/>
                        </a:lnTo>
                        <a:lnTo>
                          <a:pt x="84" y="40"/>
                        </a:lnTo>
                        <a:lnTo>
                          <a:pt x="82" y="38"/>
                        </a:lnTo>
                        <a:lnTo>
                          <a:pt x="80" y="36"/>
                        </a:lnTo>
                        <a:lnTo>
                          <a:pt x="74" y="34"/>
                        </a:lnTo>
                        <a:lnTo>
                          <a:pt x="64" y="32"/>
                        </a:lnTo>
                        <a:lnTo>
                          <a:pt x="56" y="32"/>
                        </a:lnTo>
                        <a:lnTo>
                          <a:pt x="48" y="32"/>
                        </a:lnTo>
                        <a:lnTo>
                          <a:pt x="40" y="32"/>
                        </a:lnTo>
                        <a:lnTo>
                          <a:pt x="36" y="32"/>
                        </a:lnTo>
                        <a:lnTo>
                          <a:pt x="36" y="30"/>
                        </a:lnTo>
                        <a:lnTo>
                          <a:pt x="32" y="26"/>
                        </a:lnTo>
                        <a:lnTo>
                          <a:pt x="24" y="26"/>
                        </a:lnTo>
                        <a:lnTo>
                          <a:pt x="20" y="26"/>
                        </a:lnTo>
                        <a:lnTo>
                          <a:pt x="18" y="22"/>
                        </a:lnTo>
                        <a:lnTo>
                          <a:pt x="16" y="1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38" name="iṣ1iďè"/>
                  <p:cNvSpPr/>
                  <p:nvPr/>
                </p:nvSpPr>
                <p:spPr bwMode="auto">
                  <a:xfrm>
                    <a:off x="7295104" y="3905501"/>
                    <a:ext cx="39939" cy="43433"/>
                  </a:xfrm>
                  <a:custGeom>
                    <a:avLst/>
                    <a:gdLst>
                      <a:gd name="T0" fmla="*/ 0 w 24"/>
                      <a:gd name="T1" fmla="*/ 2147483647 h 26"/>
                      <a:gd name="T2" fmla="*/ 2147483647 w 24"/>
                      <a:gd name="T3" fmla="*/ 2147483647 h 26"/>
                      <a:gd name="T4" fmla="*/ 2147483647 w 24"/>
                      <a:gd name="T5" fmla="*/ 2147483647 h 26"/>
                      <a:gd name="T6" fmla="*/ 2147483647 w 24"/>
                      <a:gd name="T7" fmla="*/ 0 h 26"/>
                      <a:gd name="T8" fmla="*/ 2147483647 w 24"/>
                      <a:gd name="T9" fmla="*/ 0 h 26"/>
                      <a:gd name="T10" fmla="*/ 2147483647 w 24"/>
                      <a:gd name="T11" fmla="*/ 2147483647 h 26"/>
                      <a:gd name="T12" fmla="*/ 2147483647 w 24"/>
                      <a:gd name="T13" fmla="*/ 2147483647 h 26"/>
                      <a:gd name="T14" fmla="*/ 2147483647 w 24"/>
                      <a:gd name="T15" fmla="*/ 2147483647 h 26"/>
                      <a:gd name="T16" fmla="*/ 2147483647 w 24"/>
                      <a:gd name="T17" fmla="*/ 2147483647 h 26"/>
                      <a:gd name="T18" fmla="*/ 2147483647 w 24"/>
                      <a:gd name="T19" fmla="*/ 2147483647 h 26"/>
                      <a:gd name="T20" fmla="*/ 2147483647 w 24"/>
                      <a:gd name="T21" fmla="*/ 2147483647 h 26"/>
                      <a:gd name="T22" fmla="*/ 2147483647 w 24"/>
                      <a:gd name="T23" fmla="*/ 2147483647 h 26"/>
                      <a:gd name="T24" fmla="*/ 2147483647 w 24"/>
                      <a:gd name="T25" fmla="*/ 2147483647 h 26"/>
                      <a:gd name="T26" fmla="*/ 2147483647 w 24"/>
                      <a:gd name="T27" fmla="*/ 2147483647 h 26"/>
                      <a:gd name="T28" fmla="*/ 2147483647 w 24"/>
                      <a:gd name="T29" fmla="*/ 2147483647 h 26"/>
                      <a:gd name="T30" fmla="*/ 2147483647 w 24"/>
                      <a:gd name="T31" fmla="*/ 2147483647 h 26"/>
                      <a:gd name="T32" fmla="*/ 2147483647 w 24"/>
                      <a:gd name="T33" fmla="*/ 2147483647 h 26"/>
                      <a:gd name="T34" fmla="*/ 2147483647 w 24"/>
                      <a:gd name="T35" fmla="*/ 2147483647 h 26"/>
                      <a:gd name="T36" fmla="*/ 0 w 24"/>
                      <a:gd name="T37" fmla="*/ 2147483647 h 2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w 24"/>
                      <a:gd name="T58" fmla="*/ 0 h 26"/>
                      <a:gd name="T59" fmla="*/ 24 w 24"/>
                      <a:gd name="T60" fmla="*/ 26 h 26"/>
                    </a:gdLst>
                    <a:ahLst/>
                    <a:cxnLst>
                      <a:cxn ang="T38">
                        <a:pos x="T0" y="T1"/>
                      </a:cxn>
                      <a:cxn ang="T39">
                        <a:pos x="T2" y="T3"/>
                      </a:cxn>
                      <a:cxn ang="T40">
                        <a:pos x="T4" y="T5"/>
                      </a:cxn>
                      <a:cxn ang="T41">
                        <a:pos x="T6" y="T7"/>
                      </a:cxn>
                      <a:cxn ang="T42">
                        <a:pos x="T8" y="T9"/>
                      </a:cxn>
                      <a:cxn ang="T43">
                        <a:pos x="T10" y="T11"/>
                      </a:cxn>
                      <a:cxn ang="T44">
                        <a:pos x="T12" y="T13"/>
                      </a:cxn>
                      <a:cxn ang="T45">
                        <a:pos x="T14" y="T15"/>
                      </a:cxn>
                      <a:cxn ang="T46">
                        <a:pos x="T16" y="T17"/>
                      </a:cxn>
                      <a:cxn ang="T47">
                        <a:pos x="T18" y="T19"/>
                      </a:cxn>
                      <a:cxn ang="T48">
                        <a:pos x="T20" y="T21"/>
                      </a:cxn>
                      <a:cxn ang="T49">
                        <a:pos x="T22" y="T23"/>
                      </a:cxn>
                      <a:cxn ang="T50">
                        <a:pos x="T24" y="T25"/>
                      </a:cxn>
                      <a:cxn ang="T51">
                        <a:pos x="T26" y="T27"/>
                      </a:cxn>
                      <a:cxn ang="T52">
                        <a:pos x="T28" y="T29"/>
                      </a:cxn>
                      <a:cxn ang="T53">
                        <a:pos x="T30" y="T31"/>
                      </a:cxn>
                      <a:cxn ang="T54">
                        <a:pos x="T32" y="T33"/>
                      </a:cxn>
                      <a:cxn ang="T55">
                        <a:pos x="T34" y="T35"/>
                      </a:cxn>
                      <a:cxn ang="T56">
                        <a:pos x="T36" y="T37"/>
                      </a:cxn>
                    </a:cxnLst>
                    <a:rect l="T57" t="T58" r="T59" b="T60"/>
                    <a:pathLst>
                      <a:path w="24" h="26">
                        <a:moveTo>
                          <a:pt x="0" y="6"/>
                        </a:moveTo>
                        <a:lnTo>
                          <a:pt x="4" y="4"/>
                        </a:lnTo>
                        <a:lnTo>
                          <a:pt x="6" y="2"/>
                        </a:lnTo>
                        <a:lnTo>
                          <a:pt x="10" y="0"/>
                        </a:lnTo>
                        <a:lnTo>
                          <a:pt x="12" y="0"/>
                        </a:lnTo>
                        <a:lnTo>
                          <a:pt x="14" y="2"/>
                        </a:lnTo>
                        <a:lnTo>
                          <a:pt x="14" y="6"/>
                        </a:lnTo>
                        <a:lnTo>
                          <a:pt x="18" y="12"/>
                        </a:lnTo>
                        <a:lnTo>
                          <a:pt x="24" y="18"/>
                        </a:lnTo>
                        <a:lnTo>
                          <a:pt x="24" y="24"/>
                        </a:lnTo>
                        <a:lnTo>
                          <a:pt x="22" y="26"/>
                        </a:lnTo>
                        <a:lnTo>
                          <a:pt x="14" y="22"/>
                        </a:lnTo>
                        <a:lnTo>
                          <a:pt x="12" y="18"/>
                        </a:lnTo>
                        <a:lnTo>
                          <a:pt x="10" y="16"/>
                        </a:lnTo>
                        <a:lnTo>
                          <a:pt x="12" y="12"/>
                        </a:lnTo>
                        <a:lnTo>
                          <a:pt x="12" y="10"/>
                        </a:lnTo>
                        <a:lnTo>
                          <a:pt x="6" y="8"/>
                        </a:lnTo>
                        <a:lnTo>
                          <a:pt x="2" y="6"/>
                        </a:lnTo>
                        <a:lnTo>
                          <a:pt x="0" y="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39" name="îṩḷîďé"/>
                  <p:cNvSpPr/>
                  <p:nvPr/>
                </p:nvSpPr>
                <p:spPr bwMode="auto">
                  <a:xfrm>
                    <a:off x="7359833" y="3936324"/>
                    <a:ext cx="20657" cy="16812"/>
                  </a:xfrm>
                  <a:custGeom>
                    <a:avLst/>
                    <a:gdLst>
                      <a:gd name="T0" fmla="*/ 2147483647 w 12"/>
                      <a:gd name="T1" fmla="*/ 2147483647 h 10"/>
                      <a:gd name="T2" fmla="*/ 2147483647 w 12"/>
                      <a:gd name="T3" fmla="*/ 2147483647 h 10"/>
                      <a:gd name="T4" fmla="*/ 2147483647 w 12"/>
                      <a:gd name="T5" fmla="*/ 2147483647 h 10"/>
                      <a:gd name="T6" fmla="*/ 2147483647 w 12"/>
                      <a:gd name="T7" fmla="*/ 2147483647 h 10"/>
                      <a:gd name="T8" fmla="*/ 2147483647 w 12"/>
                      <a:gd name="T9" fmla="*/ 2147483647 h 10"/>
                      <a:gd name="T10" fmla="*/ 0 w 12"/>
                      <a:gd name="T11" fmla="*/ 2147483647 h 10"/>
                      <a:gd name="T12" fmla="*/ 2147483647 w 12"/>
                      <a:gd name="T13" fmla="*/ 2147483647 h 10"/>
                      <a:gd name="T14" fmla="*/ 2147483647 w 12"/>
                      <a:gd name="T15" fmla="*/ 0 h 10"/>
                      <a:gd name="T16" fmla="*/ 2147483647 w 12"/>
                      <a:gd name="T17" fmla="*/ 2147483647 h 10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12"/>
                      <a:gd name="T28" fmla="*/ 0 h 10"/>
                      <a:gd name="T29" fmla="*/ 12 w 12"/>
                      <a:gd name="T30" fmla="*/ 10 h 10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12" h="10">
                        <a:moveTo>
                          <a:pt x="12" y="2"/>
                        </a:moveTo>
                        <a:lnTo>
                          <a:pt x="10" y="6"/>
                        </a:lnTo>
                        <a:lnTo>
                          <a:pt x="10" y="10"/>
                        </a:lnTo>
                        <a:lnTo>
                          <a:pt x="4" y="10"/>
                        </a:lnTo>
                        <a:lnTo>
                          <a:pt x="2" y="8"/>
                        </a:lnTo>
                        <a:lnTo>
                          <a:pt x="0" y="4"/>
                        </a:lnTo>
                        <a:lnTo>
                          <a:pt x="2" y="2"/>
                        </a:lnTo>
                        <a:lnTo>
                          <a:pt x="4" y="0"/>
                        </a:lnTo>
                        <a:lnTo>
                          <a:pt x="12" y="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40" name="íšḻídê"/>
                  <p:cNvSpPr/>
                  <p:nvPr/>
                </p:nvSpPr>
                <p:spPr bwMode="auto">
                  <a:xfrm>
                    <a:off x="7107803" y="3887287"/>
                    <a:ext cx="16526" cy="18214"/>
                  </a:xfrm>
                  <a:custGeom>
                    <a:avLst/>
                    <a:gdLst>
                      <a:gd name="T0" fmla="*/ 2147483647 w 10"/>
                      <a:gd name="T1" fmla="*/ 0 h 12"/>
                      <a:gd name="T2" fmla="*/ 2147483647 w 10"/>
                      <a:gd name="T3" fmla="*/ 2147483647 h 12"/>
                      <a:gd name="T4" fmla="*/ 2147483647 w 10"/>
                      <a:gd name="T5" fmla="*/ 2147483647 h 12"/>
                      <a:gd name="T6" fmla="*/ 2147483647 w 10"/>
                      <a:gd name="T7" fmla="*/ 2147483647 h 12"/>
                      <a:gd name="T8" fmla="*/ 2147483647 w 10"/>
                      <a:gd name="T9" fmla="*/ 2147483647 h 12"/>
                      <a:gd name="T10" fmla="*/ 2147483647 w 10"/>
                      <a:gd name="T11" fmla="*/ 2147483647 h 12"/>
                      <a:gd name="T12" fmla="*/ 2147483647 w 10"/>
                      <a:gd name="T13" fmla="*/ 2147483647 h 12"/>
                      <a:gd name="T14" fmla="*/ 0 w 10"/>
                      <a:gd name="T15" fmla="*/ 2147483647 h 12"/>
                      <a:gd name="T16" fmla="*/ 2147483647 w 10"/>
                      <a:gd name="T17" fmla="*/ 0 h 12"/>
                      <a:gd name="T18" fmla="*/ 2147483647 w 10"/>
                      <a:gd name="T19" fmla="*/ 0 h 12"/>
                      <a:gd name="T20" fmla="*/ 2147483647 w 10"/>
                      <a:gd name="T21" fmla="*/ 0 h 12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w 10"/>
                      <a:gd name="T34" fmla="*/ 0 h 12"/>
                      <a:gd name="T35" fmla="*/ 10 w 10"/>
                      <a:gd name="T36" fmla="*/ 12 h 12"/>
                    </a:gdLst>
                    <a:ahLst/>
                    <a:cxnLst>
                      <a:cxn ang="T22">
                        <a:pos x="T0" y="T1"/>
                      </a:cxn>
                      <a:cxn ang="T23">
                        <a:pos x="T2" y="T3"/>
                      </a:cxn>
                      <a:cxn ang="T24">
                        <a:pos x="T4" y="T5"/>
                      </a:cxn>
                      <a:cxn ang="T25">
                        <a:pos x="T6" y="T7"/>
                      </a:cxn>
                      <a:cxn ang="T26">
                        <a:pos x="T8" y="T9"/>
                      </a:cxn>
                      <a:cxn ang="T27">
                        <a:pos x="T10" y="T11"/>
                      </a:cxn>
                      <a:cxn ang="T28">
                        <a:pos x="T12" y="T13"/>
                      </a:cxn>
                      <a:cxn ang="T29">
                        <a:pos x="T14" y="T15"/>
                      </a:cxn>
                      <a:cxn ang="T30">
                        <a:pos x="T16" y="T17"/>
                      </a:cxn>
                      <a:cxn ang="T31">
                        <a:pos x="T18" y="T19"/>
                      </a:cxn>
                      <a:cxn ang="T32">
                        <a:pos x="T20" y="T21"/>
                      </a:cxn>
                    </a:cxnLst>
                    <a:rect l="T33" t="T34" r="T35" b="T36"/>
                    <a:pathLst>
                      <a:path w="10" h="12">
                        <a:moveTo>
                          <a:pt x="6" y="0"/>
                        </a:moveTo>
                        <a:lnTo>
                          <a:pt x="6" y="6"/>
                        </a:lnTo>
                        <a:lnTo>
                          <a:pt x="10" y="8"/>
                        </a:lnTo>
                        <a:lnTo>
                          <a:pt x="10" y="12"/>
                        </a:lnTo>
                        <a:lnTo>
                          <a:pt x="6" y="12"/>
                        </a:lnTo>
                        <a:lnTo>
                          <a:pt x="4" y="10"/>
                        </a:lnTo>
                        <a:lnTo>
                          <a:pt x="2" y="8"/>
                        </a:lnTo>
                        <a:lnTo>
                          <a:pt x="0" y="4"/>
                        </a:lnTo>
                        <a:lnTo>
                          <a:pt x="2" y="0"/>
                        </a:lnTo>
                        <a:lnTo>
                          <a:pt x="4" y="0"/>
                        </a:lnTo>
                        <a:lnTo>
                          <a:pt x="6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41" name="íṣ1iďe"/>
                  <p:cNvSpPr/>
                  <p:nvPr/>
                </p:nvSpPr>
                <p:spPr bwMode="auto">
                  <a:xfrm>
                    <a:off x="7070618" y="3813032"/>
                    <a:ext cx="20657" cy="23818"/>
                  </a:xfrm>
                  <a:custGeom>
                    <a:avLst/>
                    <a:gdLst>
                      <a:gd name="T0" fmla="*/ 2147483647 w 12"/>
                      <a:gd name="T1" fmla="*/ 2147483647 h 14"/>
                      <a:gd name="T2" fmla="*/ 2147483647 w 12"/>
                      <a:gd name="T3" fmla="*/ 2147483647 h 14"/>
                      <a:gd name="T4" fmla="*/ 2147483647 w 12"/>
                      <a:gd name="T5" fmla="*/ 2147483647 h 14"/>
                      <a:gd name="T6" fmla="*/ 2147483647 w 12"/>
                      <a:gd name="T7" fmla="*/ 2147483647 h 14"/>
                      <a:gd name="T8" fmla="*/ 0 w 12"/>
                      <a:gd name="T9" fmla="*/ 2147483647 h 14"/>
                      <a:gd name="T10" fmla="*/ 0 w 12"/>
                      <a:gd name="T11" fmla="*/ 2147483647 h 14"/>
                      <a:gd name="T12" fmla="*/ 0 w 12"/>
                      <a:gd name="T13" fmla="*/ 0 h 14"/>
                      <a:gd name="T14" fmla="*/ 2147483647 w 12"/>
                      <a:gd name="T15" fmla="*/ 2147483647 h 14"/>
                      <a:gd name="T16" fmla="*/ 2147483647 w 12"/>
                      <a:gd name="T17" fmla="*/ 2147483647 h 14"/>
                      <a:gd name="T18" fmla="*/ 2147483647 w 12"/>
                      <a:gd name="T19" fmla="*/ 2147483647 h 14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w 12"/>
                      <a:gd name="T31" fmla="*/ 0 h 14"/>
                      <a:gd name="T32" fmla="*/ 12 w 12"/>
                      <a:gd name="T33" fmla="*/ 14 h 14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T30" t="T31" r="T32" b="T33"/>
                    <a:pathLst>
                      <a:path w="12" h="14">
                        <a:moveTo>
                          <a:pt x="12" y="8"/>
                        </a:moveTo>
                        <a:lnTo>
                          <a:pt x="10" y="12"/>
                        </a:lnTo>
                        <a:lnTo>
                          <a:pt x="8" y="14"/>
                        </a:lnTo>
                        <a:lnTo>
                          <a:pt x="4" y="12"/>
                        </a:lnTo>
                        <a:lnTo>
                          <a:pt x="0" y="8"/>
                        </a:lnTo>
                        <a:lnTo>
                          <a:pt x="0" y="6"/>
                        </a:lnTo>
                        <a:lnTo>
                          <a:pt x="0" y="0"/>
                        </a:lnTo>
                        <a:lnTo>
                          <a:pt x="6" y="4"/>
                        </a:lnTo>
                        <a:lnTo>
                          <a:pt x="10" y="6"/>
                        </a:lnTo>
                        <a:lnTo>
                          <a:pt x="12" y="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42" name="îSḷïḍe"/>
                  <p:cNvSpPr/>
                  <p:nvPr/>
                </p:nvSpPr>
                <p:spPr bwMode="auto">
                  <a:xfrm>
                    <a:off x="7974072" y="4199724"/>
                    <a:ext cx="35808" cy="16812"/>
                  </a:xfrm>
                  <a:custGeom>
                    <a:avLst/>
                    <a:gdLst>
                      <a:gd name="T0" fmla="*/ 0 w 20"/>
                      <a:gd name="T1" fmla="*/ 0 h 10"/>
                      <a:gd name="T2" fmla="*/ 0 w 20"/>
                      <a:gd name="T3" fmla="*/ 2147483647 h 10"/>
                      <a:gd name="T4" fmla="*/ 2147483647 w 20"/>
                      <a:gd name="T5" fmla="*/ 2147483647 h 10"/>
                      <a:gd name="T6" fmla="*/ 2147483647 w 20"/>
                      <a:gd name="T7" fmla="*/ 2147483647 h 10"/>
                      <a:gd name="T8" fmla="*/ 2147483647 w 20"/>
                      <a:gd name="T9" fmla="*/ 2147483647 h 10"/>
                      <a:gd name="T10" fmla="*/ 2147483647 w 20"/>
                      <a:gd name="T11" fmla="*/ 2147483647 h 10"/>
                      <a:gd name="T12" fmla="*/ 2147483647 w 20"/>
                      <a:gd name="T13" fmla="*/ 2147483647 h 10"/>
                      <a:gd name="T14" fmla="*/ 2147483647 w 20"/>
                      <a:gd name="T15" fmla="*/ 0 h 10"/>
                      <a:gd name="T16" fmla="*/ 2147483647 w 20"/>
                      <a:gd name="T17" fmla="*/ 0 h 10"/>
                      <a:gd name="T18" fmla="*/ 0 w 20"/>
                      <a:gd name="T19" fmla="*/ 0 h 10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w 20"/>
                      <a:gd name="T31" fmla="*/ 0 h 10"/>
                      <a:gd name="T32" fmla="*/ 20 w 20"/>
                      <a:gd name="T33" fmla="*/ 10 h 10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T30" t="T31" r="T32" b="T33"/>
                    <a:pathLst>
                      <a:path w="20" h="10">
                        <a:moveTo>
                          <a:pt x="0" y="0"/>
                        </a:moveTo>
                        <a:lnTo>
                          <a:pt x="0" y="8"/>
                        </a:lnTo>
                        <a:lnTo>
                          <a:pt x="4" y="10"/>
                        </a:lnTo>
                        <a:lnTo>
                          <a:pt x="10" y="10"/>
                        </a:lnTo>
                        <a:lnTo>
                          <a:pt x="14" y="10"/>
                        </a:lnTo>
                        <a:lnTo>
                          <a:pt x="16" y="6"/>
                        </a:lnTo>
                        <a:lnTo>
                          <a:pt x="20" y="2"/>
                        </a:lnTo>
                        <a:lnTo>
                          <a:pt x="16" y="0"/>
                        </a:lnTo>
                        <a:lnTo>
                          <a:pt x="1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43" name="ísliḋè"/>
                  <p:cNvSpPr/>
                  <p:nvPr/>
                </p:nvSpPr>
                <p:spPr bwMode="auto">
                  <a:xfrm>
                    <a:off x="8041555" y="5092197"/>
                    <a:ext cx="114309" cy="98074"/>
                  </a:xfrm>
                  <a:custGeom>
                    <a:avLst/>
                    <a:gdLst>
                      <a:gd name="T0" fmla="*/ 2147483647 w 66"/>
                      <a:gd name="T1" fmla="*/ 2147483647 h 58"/>
                      <a:gd name="T2" fmla="*/ 2147483647 w 66"/>
                      <a:gd name="T3" fmla="*/ 2147483647 h 58"/>
                      <a:gd name="T4" fmla="*/ 2147483647 w 66"/>
                      <a:gd name="T5" fmla="*/ 2147483647 h 58"/>
                      <a:gd name="T6" fmla="*/ 2147483647 w 66"/>
                      <a:gd name="T7" fmla="*/ 2147483647 h 58"/>
                      <a:gd name="T8" fmla="*/ 2147483647 w 66"/>
                      <a:gd name="T9" fmla="*/ 2147483647 h 58"/>
                      <a:gd name="T10" fmla="*/ 2147483647 w 66"/>
                      <a:gd name="T11" fmla="*/ 2147483647 h 58"/>
                      <a:gd name="T12" fmla="*/ 2147483647 w 66"/>
                      <a:gd name="T13" fmla="*/ 2147483647 h 58"/>
                      <a:gd name="T14" fmla="*/ 2147483647 w 66"/>
                      <a:gd name="T15" fmla="*/ 2147483647 h 58"/>
                      <a:gd name="T16" fmla="*/ 2147483647 w 66"/>
                      <a:gd name="T17" fmla="*/ 2147483647 h 58"/>
                      <a:gd name="T18" fmla="*/ 2147483647 w 66"/>
                      <a:gd name="T19" fmla="*/ 2147483647 h 58"/>
                      <a:gd name="T20" fmla="*/ 2147483647 w 66"/>
                      <a:gd name="T21" fmla="*/ 2147483647 h 58"/>
                      <a:gd name="T22" fmla="*/ 2147483647 w 66"/>
                      <a:gd name="T23" fmla="*/ 2147483647 h 58"/>
                      <a:gd name="T24" fmla="*/ 2147483647 w 66"/>
                      <a:gd name="T25" fmla="*/ 2147483647 h 58"/>
                      <a:gd name="T26" fmla="*/ 2147483647 w 66"/>
                      <a:gd name="T27" fmla="*/ 2147483647 h 58"/>
                      <a:gd name="T28" fmla="*/ 2147483647 w 66"/>
                      <a:gd name="T29" fmla="*/ 2147483647 h 58"/>
                      <a:gd name="T30" fmla="*/ 2147483647 w 66"/>
                      <a:gd name="T31" fmla="*/ 2147483647 h 58"/>
                      <a:gd name="T32" fmla="*/ 2147483647 w 66"/>
                      <a:gd name="T33" fmla="*/ 2147483647 h 58"/>
                      <a:gd name="T34" fmla="*/ 2147483647 w 66"/>
                      <a:gd name="T35" fmla="*/ 2147483647 h 58"/>
                      <a:gd name="T36" fmla="*/ 2147483647 w 66"/>
                      <a:gd name="T37" fmla="*/ 2147483647 h 58"/>
                      <a:gd name="T38" fmla="*/ 2147483647 w 66"/>
                      <a:gd name="T39" fmla="*/ 2147483647 h 58"/>
                      <a:gd name="T40" fmla="*/ 2147483647 w 66"/>
                      <a:gd name="T41" fmla="*/ 2147483647 h 58"/>
                      <a:gd name="T42" fmla="*/ 2147483647 w 66"/>
                      <a:gd name="T43" fmla="*/ 2147483647 h 58"/>
                      <a:gd name="T44" fmla="*/ 2147483647 w 66"/>
                      <a:gd name="T45" fmla="*/ 2147483647 h 58"/>
                      <a:gd name="T46" fmla="*/ 2147483647 w 66"/>
                      <a:gd name="T47" fmla="*/ 2147483647 h 58"/>
                      <a:gd name="T48" fmla="*/ 2147483647 w 66"/>
                      <a:gd name="T49" fmla="*/ 2147483647 h 58"/>
                      <a:gd name="T50" fmla="*/ 0 w 66"/>
                      <a:gd name="T51" fmla="*/ 2147483647 h 58"/>
                      <a:gd name="T52" fmla="*/ 0 w 66"/>
                      <a:gd name="T53" fmla="*/ 2147483647 h 58"/>
                      <a:gd name="T54" fmla="*/ 0 w 66"/>
                      <a:gd name="T55" fmla="*/ 2147483647 h 58"/>
                      <a:gd name="T56" fmla="*/ 0 w 66"/>
                      <a:gd name="T57" fmla="*/ 2147483647 h 58"/>
                      <a:gd name="T58" fmla="*/ 2147483647 w 66"/>
                      <a:gd name="T59" fmla="*/ 2147483647 h 58"/>
                      <a:gd name="T60" fmla="*/ 2147483647 w 66"/>
                      <a:gd name="T61" fmla="*/ 2147483647 h 58"/>
                      <a:gd name="T62" fmla="*/ 2147483647 w 66"/>
                      <a:gd name="T63" fmla="*/ 2147483647 h 58"/>
                      <a:gd name="T64" fmla="*/ 2147483647 w 66"/>
                      <a:gd name="T65" fmla="*/ 2147483647 h 58"/>
                      <a:gd name="T66" fmla="*/ 2147483647 w 66"/>
                      <a:gd name="T67" fmla="*/ 2147483647 h 58"/>
                      <a:gd name="T68" fmla="*/ 2147483647 w 66"/>
                      <a:gd name="T69" fmla="*/ 2147483647 h 58"/>
                      <a:gd name="T70" fmla="*/ 2147483647 w 66"/>
                      <a:gd name="T71" fmla="*/ 2147483647 h 58"/>
                      <a:gd name="T72" fmla="*/ 2147483647 w 66"/>
                      <a:gd name="T73" fmla="*/ 0 h 58"/>
                      <a:gd name="T74" fmla="*/ 2147483647 w 66"/>
                      <a:gd name="T75" fmla="*/ 2147483647 h 58"/>
                      <a:gd name="T76" fmla="*/ 2147483647 w 66"/>
                      <a:gd name="T77" fmla="*/ 2147483647 h 58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w 66"/>
                      <a:gd name="T118" fmla="*/ 0 h 58"/>
                      <a:gd name="T119" fmla="*/ 66 w 66"/>
                      <a:gd name="T120" fmla="*/ 58 h 58"/>
                    </a:gdLst>
                    <a:ahLst/>
                    <a:cxnLst>
                      <a:cxn ang="T78">
                        <a:pos x="T0" y="T1"/>
                      </a:cxn>
                      <a:cxn ang="T79">
                        <a:pos x="T2" y="T3"/>
                      </a:cxn>
                      <a:cxn ang="T80">
                        <a:pos x="T4" y="T5"/>
                      </a:cxn>
                      <a:cxn ang="T81">
                        <a:pos x="T6" y="T7"/>
                      </a:cxn>
                      <a:cxn ang="T82">
                        <a:pos x="T8" y="T9"/>
                      </a:cxn>
                      <a:cxn ang="T83">
                        <a:pos x="T10" y="T11"/>
                      </a:cxn>
                      <a:cxn ang="T84">
                        <a:pos x="T12" y="T13"/>
                      </a:cxn>
                      <a:cxn ang="T85">
                        <a:pos x="T14" y="T15"/>
                      </a:cxn>
                      <a:cxn ang="T86">
                        <a:pos x="T16" y="T17"/>
                      </a:cxn>
                      <a:cxn ang="T87">
                        <a:pos x="T18" y="T19"/>
                      </a:cxn>
                      <a:cxn ang="T88">
                        <a:pos x="T20" y="T21"/>
                      </a:cxn>
                      <a:cxn ang="T89">
                        <a:pos x="T22" y="T23"/>
                      </a:cxn>
                      <a:cxn ang="T90">
                        <a:pos x="T24" y="T25"/>
                      </a:cxn>
                      <a:cxn ang="T91">
                        <a:pos x="T26" y="T27"/>
                      </a:cxn>
                      <a:cxn ang="T92">
                        <a:pos x="T28" y="T29"/>
                      </a:cxn>
                      <a:cxn ang="T93">
                        <a:pos x="T30" y="T31"/>
                      </a:cxn>
                      <a:cxn ang="T94">
                        <a:pos x="T32" y="T33"/>
                      </a:cxn>
                      <a:cxn ang="T95">
                        <a:pos x="T34" y="T35"/>
                      </a:cxn>
                      <a:cxn ang="T96">
                        <a:pos x="T36" y="T37"/>
                      </a:cxn>
                      <a:cxn ang="T97">
                        <a:pos x="T38" y="T39"/>
                      </a:cxn>
                      <a:cxn ang="T98">
                        <a:pos x="T40" y="T41"/>
                      </a:cxn>
                      <a:cxn ang="T99">
                        <a:pos x="T42" y="T43"/>
                      </a:cxn>
                      <a:cxn ang="T100">
                        <a:pos x="T44" y="T45"/>
                      </a:cxn>
                      <a:cxn ang="T101">
                        <a:pos x="T46" y="T47"/>
                      </a:cxn>
                      <a:cxn ang="T102">
                        <a:pos x="T48" y="T49"/>
                      </a:cxn>
                      <a:cxn ang="T103">
                        <a:pos x="T50" y="T51"/>
                      </a:cxn>
                      <a:cxn ang="T104">
                        <a:pos x="T52" y="T53"/>
                      </a:cxn>
                      <a:cxn ang="T105">
                        <a:pos x="T54" y="T55"/>
                      </a:cxn>
                      <a:cxn ang="T106">
                        <a:pos x="T56" y="T57"/>
                      </a:cxn>
                      <a:cxn ang="T107">
                        <a:pos x="T58" y="T59"/>
                      </a:cxn>
                      <a:cxn ang="T108">
                        <a:pos x="T60" y="T61"/>
                      </a:cxn>
                      <a:cxn ang="T109">
                        <a:pos x="T62" y="T63"/>
                      </a:cxn>
                      <a:cxn ang="T110">
                        <a:pos x="T64" y="T65"/>
                      </a:cxn>
                      <a:cxn ang="T111">
                        <a:pos x="T66" y="T67"/>
                      </a:cxn>
                      <a:cxn ang="T112">
                        <a:pos x="T68" y="T69"/>
                      </a:cxn>
                      <a:cxn ang="T113">
                        <a:pos x="T70" y="T71"/>
                      </a:cxn>
                      <a:cxn ang="T114">
                        <a:pos x="T72" y="T73"/>
                      </a:cxn>
                      <a:cxn ang="T115">
                        <a:pos x="T74" y="T75"/>
                      </a:cxn>
                      <a:cxn ang="T116">
                        <a:pos x="T76" y="T77"/>
                      </a:cxn>
                    </a:cxnLst>
                    <a:rect l="T117" t="T118" r="T119" b="T120"/>
                    <a:pathLst>
                      <a:path w="66" h="58">
                        <a:moveTo>
                          <a:pt x="18" y="2"/>
                        </a:moveTo>
                        <a:lnTo>
                          <a:pt x="24" y="8"/>
                        </a:lnTo>
                        <a:lnTo>
                          <a:pt x="28" y="10"/>
                        </a:lnTo>
                        <a:lnTo>
                          <a:pt x="32" y="12"/>
                        </a:lnTo>
                        <a:lnTo>
                          <a:pt x="40" y="12"/>
                        </a:lnTo>
                        <a:lnTo>
                          <a:pt x="46" y="10"/>
                        </a:lnTo>
                        <a:lnTo>
                          <a:pt x="58" y="6"/>
                        </a:lnTo>
                        <a:lnTo>
                          <a:pt x="66" y="6"/>
                        </a:lnTo>
                        <a:lnTo>
                          <a:pt x="66" y="8"/>
                        </a:lnTo>
                        <a:lnTo>
                          <a:pt x="64" y="12"/>
                        </a:lnTo>
                        <a:lnTo>
                          <a:pt x="60" y="16"/>
                        </a:lnTo>
                        <a:lnTo>
                          <a:pt x="56" y="24"/>
                        </a:lnTo>
                        <a:lnTo>
                          <a:pt x="54" y="32"/>
                        </a:lnTo>
                        <a:lnTo>
                          <a:pt x="50" y="34"/>
                        </a:lnTo>
                        <a:lnTo>
                          <a:pt x="46" y="36"/>
                        </a:lnTo>
                        <a:lnTo>
                          <a:pt x="42" y="42"/>
                        </a:lnTo>
                        <a:lnTo>
                          <a:pt x="38" y="48"/>
                        </a:lnTo>
                        <a:lnTo>
                          <a:pt x="34" y="50"/>
                        </a:lnTo>
                        <a:lnTo>
                          <a:pt x="32" y="52"/>
                        </a:lnTo>
                        <a:lnTo>
                          <a:pt x="30" y="50"/>
                        </a:lnTo>
                        <a:lnTo>
                          <a:pt x="28" y="46"/>
                        </a:lnTo>
                        <a:lnTo>
                          <a:pt x="18" y="54"/>
                        </a:lnTo>
                        <a:lnTo>
                          <a:pt x="16" y="56"/>
                        </a:lnTo>
                        <a:lnTo>
                          <a:pt x="10" y="58"/>
                        </a:lnTo>
                        <a:lnTo>
                          <a:pt x="4" y="56"/>
                        </a:lnTo>
                        <a:lnTo>
                          <a:pt x="0" y="52"/>
                        </a:lnTo>
                        <a:lnTo>
                          <a:pt x="0" y="48"/>
                        </a:lnTo>
                        <a:lnTo>
                          <a:pt x="0" y="42"/>
                        </a:lnTo>
                        <a:lnTo>
                          <a:pt x="0" y="38"/>
                        </a:lnTo>
                        <a:lnTo>
                          <a:pt x="2" y="36"/>
                        </a:lnTo>
                        <a:lnTo>
                          <a:pt x="6" y="32"/>
                        </a:lnTo>
                        <a:lnTo>
                          <a:pt x="8" y="32"/>
                        </a:lnTo>
                        <a:lnTo>
                          <a:pt x="8" y="28"/>
                        </a:lnTo>
                        <a:lnTo>
                          <a:pt x="6" y="20"/>
                        </a:lnTo>
                        <a:lnTo>
                          <a:pt x="8" y="16"/>
                        </a:lnTo>
                        <a:lnTo>
                          <a:pt x="12" y="8"/>
                        </a:lnTo>
                        <a:lnTo>
                          <a:pt x="18" y="0"/>
                        </a:lnTo>
                        <a:lnTo>
                          <a:pt x="18" y="4"/>
                        </a:lnTo>
                        <a:lnTo>
                          <a:pt x="18" y="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44" name="íšḻiḍé"/>
                  <p:cNvSpPr/>
                  <p:nvPr/>
                </p:nvSpPr>
                <p:spPr bwMode="auto">
                  <a:xfrm>
                    <a:off x="8502922" y="5097802"/>
                    <a:ext cx="319514" cy="189143"/>
                  </a:xfrm>
                  <a:custGeom>
                    <a:avLst/>
                    <a:gdLst>
                      <a:gd name="T0" fmla="*/ 2147483647 w 184"/>
                      <a:gd name="T1" fmla="*/ 2147483647 h 114"/>
                      <a:gd name="T2" fmla="*/ 2147483647 w 184"/>
                      <a:gd name="T3" fmla="*/ 2147483647 h 114"/>
                      <a:gd name="T4" fmla="*/ 2147483647 w 184"/>
                      <a:gd name="T5" fmla="*/ 2147483647 h 114"/>
                      <a:gd name="T6" fmla="*/ 2147483647 w 184"/>
                      <a:gd name="T7" fmla="*/ 2147483647 h 114"/>
                      <a:gd name="T8" fmla="*/ 2147483647 w 184"/>
                      <a:gd name="T9" fmla="*/ 2147483647 h 114"/>
                      <a:gd name="T10" fmla="*/ 2147483647 w 184"/>
                      <a:gd name="T11" fmla="*/ 2147483647 h 114"/>
                      <a:gd name="T12" fmla="*/ 2147483647 w 184"/>
                      <a:gd name="T13" fmla="*/ 2147483647 h 114"/>
                      <a:gd name="T14" fmla="*/ 2147483647 w 184"/>
                      <a:gd name="T15" fmla="*/ 0 h 114"/>
                      <a:gd name="T16" fmla="*/ 2147483647 w 184"/>
                      <a:gd name="T17" fmla="*/ 2147483647 h 114"/>
                      <a:gd name="T18" fmla="*/ 2147483647 w 184"/>
                      <a:gd name="T19" fmla="*/ 2147483647 h 114"/>
                      <a:gd name="T20" fmla="*/ 2147483647 w 184"/>
                      <a:gd name="T21" fmla="*/ 2147483647 h 114"/>
                      <a:gd name="T22" fmla="*/ 2147483647 w 184"/>
                      <a:gd name="T23" fmla="*/ 2147483647 h 114"/>
                      <a:gd name="T24" fmla="*/ 2147483647 w 184"/>
                      <a:gd name="T25" fmla="*/ 2147483647 h 114"/>
                      <a:gd name="T26" fmla="*/ 2147483647 w 184"/>
                      <a:gd name="T27" fmla="*/ 2147483647 h 114"/>
                      <a:gd name="T28" fmla="*/ 2147483647 w 184"/>
                      <a:gd name="T29" fmla="*/ 2147483647 h 114"/>
                      <a:gd name="T30" fmla="*/ 2147483647 w 184"/>
                      <a:gd name="T31" fmla="*/ 2147483647 h 114"/>
                      <a:gd name="T32" fmla="*/ 2147483647 w 184"/>
                      <a:gd name="T33" fmla="*/ 2147483647 h 114"/>
                      <a:gd name="T34" fmla="*/ 2147483647 w 184"/>
                      <a:gd name="T35" fmla="*/ 2147483647 h 114"/>
                      <a:gd name="T36" fmla="*/ 2147483647 w 184"/>
                      <a:gd name="T37" fmla="*/ 2147483647 h 114"/>
                      <a:gd name="T38" fmla="*/ 2147483647 w 184"/>
                      <a:gd name="T39" fmla="*/ 2147483647 h 114"/>
                      <a:gd name="T40" fmla="*/ 2147483647 w 184"/>
                      <a:gd name="T41" fmla="*/ 2147483647 h 114"/>
                      <a:gd name="T42" fmla="*/ 2147483647 w 184"/>
                      <a:gd name="T43" fmla="*/ 2147483647 h 114"/>
                      <a:gd name="T44" fmla="*/ 2147483647 w 184"/>
                      <a:gd name="T45" fmla="*/ 2147483647 h 114"/>
                      <a:gd name="T46" fmla="*/ 2147483647 w 184"/>
                      <a:gd name="T47" fmla="*/ 2147483647 h 114"/>
                      <a:gd name="T48" fmla="*/ 2147483647 w 184"/>
                      <a:gd name="T49" fmla="*/ 2147483647 h 114"/>
                      <a:gd name="T50" fmla="*/ 2147483647 w 184"/>
                      <a:gd name="T51" fmla="*/ 2147483647 h 114"/>
                      <a:gd name="T52" fmla="*/ 2147483647 w 184"/>
                      <a:gd name="T53" fmla="*/ 2147483647 h 114"/>
                      <a:gd name="T54" fmla="*/ 2147483647 w 184"/>
                      <a:gd name="T55" fmla="*/ 2147483647 h 114"/>
                      <a:gd name="T56" fmla="*/ 2147483647 w 184"/>
                      <a:gd name="T57" fmla="*/ 2147483647 h 114"/>
                      <a:gd name="T58" fmla="*/ 2147483647 w 184"/>
                      <a:gd name="T59" fmla="*/ 2147483647 h 114"/>
                      <a:gd name="T60" fmla="*/ 2147483647 w 184"/>
                      <a:gd name="T61" fmla="*/ 2147483647 h 114"/>
                      <a:gd name="T62" fmla="*/ 2147483647 w 184"/>
                      <a:gd name="T63" fmla="*/ 2147483647 h 114"/>
                      <a:gd name="T64" fmla="*/ 2147483647 w 184"/>
                      <a:gd name="T65" fmla="*/ 2147483647 h 114"/>
                      <a:gd name="T66" fmla="*/ 2147483647 w 184"/>
                      <a:gd name="T67" fmla="*/ 2147483647 h 114"/>
                      <a:gd name="T68" fmla="*/ 2147483647 w 184"/>
                      <a:gd name="T69" fmla="*/ 2147483647 h 114"/>
                      <a:gd name="T70" fmla="*/ 2147483647 w 184"/>
                      <a:gd name="T71" fmla="*/ 2147483647 h 114"/>
                      <a:gd name="T72" fmla="*/ 2147483647 w 184"/>
                      <a:gd name="T73" fmla="*/ 2147483647 h 114"/>
                      <a:gd name="T74" fmla="*/ 2147483647 w 184"/>
                      <a:gd name="T75" fmla="*/ 2147483647 h 114"/>
                      <a:gd name="T76" fmla="*/ 2147483647 w 184"/>
                      <a:gd name="T77" fmla="*/ 2147483647 h 114"/>
                      <a:gd name="T78" fmla="*/ 2147483647 w 184"/>
                      <a:gd name="T79" fmla="*/ 2147483647 h 114"/>
                      <a:gd name="T80" fmla="*/ 2147483647 w 184"/>
                      <a:gd name="T81" fmla="*/ 2147483647 h 114"/>
                      <a:gd name="T82" fmla="*/ 2147483647 w 184"/>
                      <a:gd name="T83" fmla="*/ 2147483647 h 114"/>
                      <a:gd name="T84" fmla="*/ 0 w 184"/>
                      <a:gd name="T85" fmla="*/ 2147483647 h 114"/>
                      <a:gd name="T86" fmla="*/ 0 w 184"/>
                      <a:gd name="T87" fmla="*/ 2147483647 h 114"/>
                      <a:gd name="T88" fmla="*/ 2147483647 w 184"/>
                      <a:gd name="T89" fmla="*/ 2147483647 h 114"/>
                      <a:gd name="T90" fmla="*/ 2147483647 w 184"/>
                      <a:gd name="T91" fmla="*/ 2147483647 h 114"/>
                      <a:gd name="T92" fmla="*/ 2147483647 w 184"/>
                      <a:gd name="T93" fmla="*/ 2147483647 h 114"/>
                      <a:gd name="T94" fmla="*/ 2147483647 w 184"/>
                      <a:gd name="T95" fmla="*/ 2147483647 h 114"/>
                      <a:gd name="T96" fmla="*/ 2147483647 w 184"/>
                      <a:gd name="T97" fmla="*/ 2147483647 h 114"/>
                      <a:gd name="T98" fmla="*/ 2147483647 w 184"/>
                      <a:gd name="T99" fmla="*/ 2147483647 h 114"/>
                      <a:gd name="T100" fmla="*/ 2147483647 w 184"/>
                      <a:gd name="T101" fmla="*/ 2147483647 h 114"/>
                      <a:gd name="T102" fmla="*/ 2147483647 w 184"/>
                      <a:gd name="T103" fmla="*/ 2147483647 h 114"/>
                      <a:gd name="T104" fmla="*/ 2147483647 w 184"/>
                      <a:gd name="T105" fmla="*/ 2147483647 h 114"/>
                      <a:gd name="T106" fmla="*/ 2147483647 w 184"/>
                      <a:gd name="T107" fmla="*/ 2147483647 h 114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w 184"/>
                      <a:gd name="T163" fmla="*/ 0 h 114"/>
                      <a:gd name="T164" fmla="*/ 184 w 184"/>
                      <a:gd name="T165" fmla="*/ 114 h 114"/>
                    </a:gdLst>
                    <a:ahLst/>
                    <a:cxnLst>
                      <a:cxn ang="T108">
                        <a:pos x="T0" y="T1"/>
                      </a:cxn>
                      <a:cxn ang="T109">
                        <a:pos x="T2" y="T3"/>
                      </a:cxn>
                      <a:cxn ang="T110">
                        <a:pos x="T4" y="T5"/>
                      </a:cxn>
                      <a:cxn ang="T111">
                        <a:pos x="T6" y="T7"/>
                      </a:cxn>
                      <a:cxn ang="T112">
                        <a:pos x="T8" y="T9"/>
                      </a:cxn>
                      <a:cxn ang="T113">
                        <a:pos x="T10" y="T11"/>
                      </a:cxn>
                      <a:cxn ang="T114">
                        <a:pos x="T12" y="T13"/>
                      </a:cxn>
                      <a:cxn ang="T115">
                        <a:pos x="T14" y="T15"/>
                      </a:cxn>
                      <a:cxn ang="T116">
                        <a:pos x="T16" y="T17"/>
                      </a:cxn>
                      <a:cxn ang="T117">
                        <a:pos x="T18" y="T19"/>
                      </a:cxn>
                      <a:cxn ang="T118">
                        <a:pos x="T20" y="T21"/>
                      </a:cxn>
                      <a:cxn ang="T119">
                        <a:pos x="T22" y="T23"/>
                      </a:cxn>
                      <a:cxn ang="T120">
                        <a:pos x="T24" y="T25"/>
                      </a:cxn>
                      <a:cxn ang="T121">
                        <a:pos x="T26" y="T27"/>
                      </a:cxn>
                      <a:cxn ang="T122">
                        <a:pos x="T28" y="T29"/>
                      </a:cxn>
                      <a:cxn ang="T123">
                        <a:pos x="T30" y="T31"/>
                      </a:cxn>
                      <a:cxn ang="T124">
                        <a:pos x="T32" y="T33"/>
                      </a:cxn>
                      <a:cxn ang="T125">
                        <a:pos x="T34" y="T35"/>
                      </a:cxn>
                      <a:cxn ang="T126">
                        <a:pos x="T36" y="T37"/>
                      </a:cxn>
                      <a:cxn ang="T127">
                        <a:pos x="T38" y="T39"/>
                      </a:cxn>
                      <a:cxn ang="T128">
                        <a:pos x="T40" y="T41"/>
                      </a:cxn>
                      <a:cxn ang="T129">
                        <a:pos x="T42" y="T43"/>
                      </a:cxn>
                      <a:cxn ang="T130">
                        <a:pos x="T44" y="T45"/>
                      </a:cxn>
                      <a:cxn ang="T131">
                        <a:pos x="T46" y="T47"/>
                      </a:cxn>
                      <a:cxn ang="T132">
                        <a:pos x="T48" y="T49"/>
                      </a:cxn>
                      <a:cxn ang="T133">
                        <a:pos x="T50" y="T51"/>
                      </a:cxn>
                      <a:cxn ang="T134">
                        <a:pos x="T52" y="T53"/>
                      </a:cxn>
                      <a:cxn ang="T135">
                        <a:pos x="T54" y="T55"/>
                      </a:cxn>
                      <a:cxn ang="T136">
                        <a:pos x="T56" y="T57"/>
                      </a:cxn>
                      <a:cxn ang="T137">
                        <a:pos x="T58" y="T59"/>
                      </a:cxn>
                      <a:cxn ang="T138">
                        <a:pos x="T60" y="T61"/>
                      </a:cxn>
                      <a:cxn ang="T139">
                        <a:pos x="T62" y="T63"/>
                      </a:cxn>
                      <a:cxn ang="T140">
                        <a:pos x="T64" y="T65"/>
                      </a:cxn>
                      <a:cxn ang="T141">
                        <a:pos x="T66" y="T67"/>
                      </a:cxn>
                      <a:cxn ang="T142">
                        <a:pos x="T68" y="T69"/>
                      </a:cxn>
                      <a:cxn ang="T143">
                        <a:pos x="T70" y="T71"/>
                      </a:cxn>
                      <a:cxn ang="T144">
                        <a:pos x="T72" y="T73"/>
                      </a:cxn>
                      <a:cxn ang="T145">
                        <a:pos x="T74" y="T75"/>
                      </a:cxn>
                      <a:cxn ang="T146">
                        <a:pos x="T76" y="T77"/>
                      </a:cxn>
                      <a:cxn ang="T147">
                        <a:pos x="T78" y="T79"/>
                      </a:cxn>
                      <a:cxn ang="T148">
                        <a:pos x="T80" y="T81"/>
                      </a:cxn>
                      <a:cxn ang="T149">
                        <a:pos x="T82" y="T83"/>
                      </a:cxn>
                      <a:cxn ang="T150">
                        <a:pos x="T84" y="T85"/>
                      </a:cxn>
                      <a:cxn ang="T151">
                        <a:pos x="T86" y="T87"/>
                      </a:cxn>
                      <a:cxn ang="T152">
                        <a:pos x="T88" y="T89"/>
                      </a:cxn>
                      <a:cxn ang="T153">
                        <a:pos x="T90" y="T91"/>
                      </a:cxn>
                      <a:cxn ang="T154">
                        <a:pos x="T92" y="T93"/>
                      </a:cxn>
                      <a:cxn ang="T155">
                        <a:pos x="T94" y="T95"/>
                      </a:cxn>
                      <a:cxn ang="T156">
                        <a:pos x="T96" y="T97"/>
                      </a:cxn>
                      <a:cxn ang="T157">
                        <a:pos x="T98" y="T99"/>
                      </a:cxn>
                      <a:cxn ang="T158">
                        <a:pos x="T100" y="T101"/>
                      </a:cxn>
                      <a:cxn ang="T159">
                        <a:pos x="T102" y="T103"/>
                      </a:cxn>
                      <a:cxn ang="T160">
                        <a:pos x="T104" y="T105"/>
                      </a:cxn>
                      <a:cxn ang="T161">
                        <a:pos x="T106" y="T107"/>
                      </a:cxn>
                    </a:cxnLst>
                    <a:rect l="T162" t="T163" r="T164" b="T165"/>
                    <a:pathLst>
                      <a:path w="184" h="114">
                        <a:moveTo>
                          <a:pt x="110" y="42"/>
                        </a:moveTo>
                        <a:lnTo>
                          <a:pt x="120" y="32"/>
                        </a:lnTo>
                        <a:lnTo>
                          <a:pt x="132" y="24"/>
                        </a:lnTo>
                        <a:lnTo>
                          <a:pt x="138" y="22"/>
                        </a:lnTo>
                        <a:lnTo>
                          <a:pt x="144" y="18"/>
                        </a:lnTo>
                        <a:lnTo>
                          <a:pt x="154" y="6"/>
                        </a:lnTo>
                        <a:lnTo>
                          <a:pt x="162" y="2"/>
                        </a:lnTo>
                        <a:lnTo>
                          <a:pt x="166" y="0"/>
                        </a:lnTo>
                        <a:lnTo>
                          <a:pt x="172" y="2"/>
                        </a:lnTo>
                        <a:lnTo>
                          <a:pt x="168" y="6"/>
                        </a:lnTo>
                        <a:lnTo>
                          <a:pt x="166" y="14"/>
                        </a:lnTo>
                        <a:lnTo>
                          <a:pt x="172" y="12"/>
                        </a:lnTo>
                        <a:lnTo>
                          <a:pt x="176" y="10"/>
                        </a:lnTo>
                        <a:lnTo>
                          <a:pt x="184" y="6"/>
                        </a:lnTo>
                        <a:lnTo>
                          <a:pt x="184" y="16"/>
                        </a:lnTo>
                        <a:lnTo>
                          <a:pt x="178" y="18"/>
                        </a:lnTo>
                        <a:lnTo>
                          <a:pt x="176" y="22"/>
                        </a:lnTo>
                        <a:lnTo>
                          <a:pt x="172" y="28"/>
                        </a:lnTo>
                        <a:lnTo>
                          <a:pt x="168" y="32"/>
                        </a:lnTo>
                        <a:lnTo>
                          <a:pt x="164" y="34"/>
                        </a:lnTo>
                        <a:lnTo>
                          <a:pt x="158" y="36"/>
                        </a:lnTo>
                        <a:lnTo>
                          <a:pt x="140" y="46"/>
                        </a:lnTo>
                        <a:lnTo>
                          <a:pt x="132" y="52"/>
                        </a:lnTo>
                        <a:lnTo>
                          <a:pt x="130" y="54"/>
                        </a:lnTo>
                        <a:lnTo>
                          <a:pt x="128" y="56"/>
                        </a:lnTo>
                        <a:lnTo>
                          <a:pt x="128" y="60"/>
                        </a:lnTo>
                        <a:lnTo>
                          <a:pt x="122" y="64"/>
                        </a:lnTo>
                        <a:lnTo>
                          <a:pt x="114" y="64"/>
                        </a:lnTo>
                        <a:lnTo>
                          <a:pt x="102" y="66"/>
                        </a:lnTo>
                        <a:lnTo>
                          <a:pt x="94" y="70"/>
                        </a:lnTo>
                        <a:lnTo>
                          <a:pt x="86" y="78"/>
                        </a:lnTo>
                        <a:lnTo>
                          <a:pt x="74" y="90"/>
                        </a:lnTo>
                        <a:lnTo>
                          <a:pt x="70" y="94"/>
                        </a:lnTo>
                        <a:lnTo>
                          <a:pt x="66" y="98"/>
                        </a:lnTo>
                        <a:lnTo>
                          <a:pt x="54" y="100"/>
                        </a:lnTo>
                        <a:lnTo>
                          <a:pt x="50" y="104"/>
                        </a:lnTo>
                        <a:lnTo>
                          <a:pt x="42" y="110"/>
                        </a:lnTo>
                        <a:lnTo>
                          <a:pt x="36" y="112"/>
                        </a:lnTo>
                        <a:lnTo>
                          <a:pt x="28" y="114"/>
                        </a:lnTo>
                        <a:lnTo>
                          <a:pt x="20" y="112"/>
                        </a:lnTo>
                        <a:lnTo>
                          <a:pt x="10" y="108"/>
                        </a:lnTo>
                        <a:lnTo>
                          <a:pt x="2" y="102"/>
                        </a:lnTo>
                        <a:lnTo>
                          <a:pt x="0" y="100"/>
                        </a:lnTo>
                        <a:lnTo>
                          <a:pt x="0" y="96"/>
                        </a:lnTo>
                        <a:lnTo>
                          <a:pt x="8" y="90"/>
                        </a:lnTo>
                        <a:lnTo>
                          <a:pt x="20" y="84"/>
                        </a:lnTo>
                        <a:lnTo>
                          <a:pt x="30" y="78"/>
                        </a:lnTo>
                        <a:lnTo>
                          <a:pt x="40" y="72"/>
                        </a:lnTo>
                        <a:lnTo>
                          <a:pt x="62" y="60"/>
                        </a:lnTo>
                        <a:lnTo>
                          <a:pt x="68" y="58"/>
                        </a:lnTo>
                        <a:lnTo>
                          <a:pt x="72" y="58"/>
                        </a:lnTo>
                        <a:lnTo>
                          <a:pt x="82" y="58"/>
                        </a:lnTo>
                        <a:lnTo>
                          <a:pt x="96" y="52"/>
                        </a:lnTo>
                        <a:lnTo>
                          <a:pt x="110" y="4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45" name="ïSḷîḓè"/>
                  <p:cNvSpPr/>
                  <p:nvPr/>
                </p:nvSpPr>
                <p:spPr bwMode="auto">
                  <a:xfrm>
                    <a:off x="8830700" y="4914262"/>
                    <a:ext cx="183170" cy="219967"/>
                  </a:xfrm>
                  <a:custGeom>
                    <a:avLst/>
                    <a:gdLst>
                      <a:gd name="T0" fmla="*/ 2147483647 w 106"/>
                      <a:gd name="T1" fmla="*/ 2147483647 h 132"/>
                      <a:gd name="T2" fmla="*/ 0 w 106"/>
                      <a:gd name="T3" fmla="*/ 2147483647 h 132"/>
                      <a:gd name="T4" fmla="*/ 2147483647 w 106"/>
                      <a:gd name="T5" fmla="*/ 2147483647 h 132"/>
                      <a:gd name="T6" fmla="*/ 2147483647 w 106"/>
                      <a:gd name="T7" fmla="*/ 2147483647 h 132"/>
                      <a:gd name="T8" fmla="*/ 2147483647 w 106"/>
                      <a:gd name="T9" fmla="*/ 2147483647 h 132"/>
                      <a:gd name="T10" fmla="*/ 2147483647 w 106"/>
                      <a:gd name="T11" fmla="*/ 2147483647 h 132"/>
                      <a:gd name="T12" fmla="*/ 2147483647 w 106"/>
                      <a:gd name="T13" fmla="*/ 2147483647 h 132"/>
                      <a:gd name="T14" fmla="*/ 2147483647 w 106"/>
                      <a:gd name="T15" fmla="*/ 2147483647 h 132"/>
                      <a:gd name="T16" fmla="*/ 2147483647 w 106"/>
                      <a:gd name="T17" fmla="*/ 2147483647 h 132"/>
                      <a:gd name="T18" fmla="*/ 2147483647 w 106"/>
                      <a:gd name="T19" fmla="*/ 2147483647 h 132"/>
                      <a:gd name="T20" fmla="*/ 2147483647 w 106"/>
                      <a:gd name="T21" fmla="*/ 2147483647 h 132"/>
                      <a:gd name="T22" fmla="*/ 2147483647 w 106"/>
                      <a:gd name="T23" fmla="*/ 2147483647 h 132"/>
                      <a:gd name="T24" fmla="*/ 2147483647 w 106"/>
                      <a:gd name="T25" fmla="*/ 2147483647 h 132"/>
                      <a:gd name="T26" fmla="*/ 2147483647 w 106"/>
                      <a:gd name="T27" fmla="*/ 2147483647 h 132"/>
                      <a:gd name="T28" fmla="*/ 2147483647 w 106"/>
                      <a:gd name="T29" fmla="*/ 2147483647 h 132"/>
                      <a:gd name="T30" fmla="*/ 2147483647 w 106"/>
                      <a:gd name="T31" fmla="*/ 2147483647 h 132"/>
                      <a:gd name="T32" fmla="*/ 2147483647 w 106"/>
                      <a:gd name="T33" fmla="*/ 2147483647 h 132"/>
                      <a:gd name="T34" fmla="*/ 2147483647 w 106"/>
                      <a:gd name="T35" fmla="*/ 0 h 132"/>
                      <a:gd name="T36" fmla="*/ 2147483647 w 106"/>
                      <a:gd name="T37" fmla="*/ 2147483647 h 132"/>
                      <a:gd name="T38" fmla="*/ 2147483647 w 106"/>
                      <a:gd name="T39" fmla="*/ 2147483647 h 132"/>
                      <a:gd name="T40" fmla="*/ 2147483647 w 106"/>
                      <a:gd name="T41" fmla="*/ 2147483647 h 132"/>
                      <a:gd name="T42" fmla="*/ 2147483647 w 106"/>
                      <a:gd name="T43" fmla="*/ 2147483647 h 132"/>
                      <a:gd name="T44" fmla="*/ 2147483647 w 106"/>
                      <a:gd name="T45" fmla="*/ 2147483647 h 132"/>
                      <a:gd name="T46" fmla="*/ 2147483647 w 106"/>
                      <a:gd name="T47" fmla="*/ 2147483647 h 132"/>
                      <a:gd name="T48" fmla="*/ 2147483647 w 106"/>
                      <a:gd name="T49" fmla="*/ 2147483647 h 132"/>
                      <a:gd name="T50" fmla="*/ 2147483647 w 106"/>
                      <a:gd name="T51" fmla="*/ 2147483647 h 132"/>
                      <a:gd name="T52" fmla="*/ 2147483647 w 106"/>
                      <a:gd name="T53" fmla="*/ 2147483647 h 132"/>
                      <a:gd name="T54" fmla="*/ 2147483647 w 106"/>
                      <a:gd name="T55" fmla="*/ 2147483647 h 132"/>
                      <a:gd name="T56" fmla="*/ 2147483647 w 106"/>
                      <a:gd name="T57" fmla="*/ 2147483647 h 132"/>
                      <a:gd name="T58" fmla="*/ 2147483647 w 106"/>
                      <a:gd name="T59" fmla="*/ 2147483647 h 132"/>
                      <a:gd name="T60" fmla="*/ 2147483647 w 106"/>
                      <a:gd name="T61" fmla="*/ 2147483647 h 132"/>
                      <a:gd name="T62" fmla="*/ 2147483647 w 106"/>
                      <a:gd name="T63" fmla="*/ 2147483647 h 132"/>
                      <a:gd name="T64" fmla="*/ 2147483647 w 106"/>
                      <a:gd name="T65" fmla="*/ 2147483647 h 132"/>
                      <a:gd name="T66" fmla="*/ 2147483647 w 106"/>
                      <a:gd name="T67" fmla="*/ 2147483647 h 132"/>
                      <a:gd name="T68" fmla="*/ 2147483647 w 106"/>
                      <a:gd name="T69" fmla="*/ 2147483647 h 132"/>
                      <a:gd name="T70" fmla="*/ 2147483647 w 106"/>
                      <a:gd name="T71" fmla="*/ 2147483647 h 132"/>
                      <a:gd name="T72" fmla="*/ 2147483647 w 106"/>
                      <a:gd name="T73" fmla="*/ 2147483647 h 132"/>
                      <a:gd name="T74" fmla="*/ 2147483647 w 106"/>
                      <a:gd name="T75" fmla="*/ 2147483647 h 132"/>
                      <a:gd name="T76" fmla="*/ 2147483647 w 106"/>
                      <a:gd name="T77" fmla="*/ 2147483647 h 132"/>
                      <a:gd name="T78" fmla="*/ 2147483647 w 106"/>
                      <a:gd name="T79" fmla="*/ 2147483647 h 132"/>
                      <a:gd name="T80" fmla="*/ 2147483647 w 106"/>
                      <a:gd name="T81" fmla="*/ 2147483647 h 132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106"/>
                      <a:gd name="T124" fmla="*/ 0 h 132"/>
                      <a:gd name="T125" fmla="*/ 106 w 106"/>
                      <a:gd name="T126" fmla="*/ 132 h 132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106" h="132">
                        <a:moveTo>
                          <a:pt x="6" y="132"/>
                        </a:moveTo>
                        <a:lnTo>
                          <a:pt x="2" y="130"/>
                        </a:lnTo>
                        <a:lnTo>
                          <a:pt x="0" y="126"/>
                        </a:lnTo>
                        <a:lnTo>
                          <a:pt x="0" y="122"/>
                        </a:lnTo>
                        <a:lnTo>
                          <a:pt x="2" y="120"/>
                        </a:lnTo>
                        <a:lnTo>
                          <a:pt x="6" y="120"/>
                        </a:lnTo>
                        <a:lnTo>
                          <a:pt x="12" y="116"/>
                        </a:lnTo>
                        <a:lnTo>
                          <a:pt x="18" y="114"/>
                        </a:lnTo>
                        <a:lnTo>
                          <a:pt x="22" y="110"/>
                        </a:lnTo>
                        <a:lnTo>
                          <a:pt x="24" y="104"/>
                        </a:lnTo>
                        <a:lnTo>
                          <a:pt x="16" y="98"/>
                        </a:lnTo>
                        <a:lnTo>
                          <a:pt x="12" y="94"/>
                        </a:lnTo>
                        <a:lnTo>
                          <a:pt x="12" y="90"/>
                        </a:lnTo>
                        <a:lnTo>
                          <a:pt x="14" y="86"/>
                        </a:lnTo>
                        <a:lnTo>
                          <a:pt x="16" y="84"/>
                        </a:lnTo>
                        <a:lnTo>
                          <a:pt x="18" y="84"/>
                        </a:lnTo>
                        <a:lnTo>
                          <a:pt x="20" y="84"/>
                        </a:lnTo>
                        <a:lnTo>
                          <a:pt x="26" y="84"/>
                        </a:lnTo>
                        <a:lnTo>
                          <a:pt x="30" y="82"/>
                        </a:lnTo>
                        <a:lnTo>
                          <a:pt x="34" y="78"/>
                        </a:lnTo>
                        <a:lnTo>
                          <a:pt x="40" y="70"/>
                        </a:lnTo>
                        <a:lnTo>
                          <a:pt x="44" y="68"/>
                        </a:lnTo>
                        <a:lnTo>
                          <a:pt x="48" y="62"/>
                        </a:lnTo>
                        <a:lnTo>
                          <a:pt x="52" y="54"/>
                        </a:lnTo>
                        <a:lnTo>
                          <a:pt x="54" y="44"/>
                        </a:lnTo>
                        <a:lnTo>
                          <a:pt x="58" y="34"/>
                        </a:lnTo>
                        <a:lnTo>
                          <a:pt x="54" y="32"/>
                        </a:lnTo>
                        <a:lnTo>
                          <a:pt x="52" y="30"/>
                        </a:lnTo>
                        <a:lnTo>
                          <a:pt x="52" y="24"/>
                        </a:lnTo>
                        <a:lnTo>
                          <a:pt x="52" y="22"/>
                        </a:lnTo>
                        <a:lnTo>
                          <a:pt x="54" y="20"/>
                        </a:lnTo>
                        <a:lnTo>
                          <a:pt x="52" y="16"/>
                        </a:lnTo>
                        <a:lnTo>
                          <a:pt x="52" y="14"/>
                        </a:lnTo>
                        <a:lnTo>
                          <a:pt x="54" y="4"/>
                        </a:lnTo>
                        <a:lnTo>
                          <a:pt x="56" y="2"/>
                        </a:lnTo>
                        <a:lnTo>
                          <a:pt x="58" y="0"/>
                        </a:lnTo>
                        <a:lnTo>
                          <a:pt x="60" y="4"/>
                        </a:lnTo>
                        <a:lnTo>
                          <a:pt x="64" y="8"/>
                        </a:lnTo>
                        <a:lnTo>
                          <a:pt x="68" y="14"/>
                        </a:lnTo>
                        <a:lnTo>
                          <a:pt x="70" y="20"/>
                        </a:lnTo>
                        <a:lnTo>
                          <a:pt x="70" y="24"/>
                        </a:lnTo>
                        <a:lnTo>
                          <a:pt x="68" y="26"/>
                        </a:lnTo>
                        <a:lnTo>
                          <a:pt x="64" y="28"/>
                        </a:lnTo>
                        <a:lnTo>
                          <a:pt x="62" y="30"/>
                        </a:lnTo>
                        <a:lnTo>
                          <a:pt x="62" y="34"/>
                        </a:lnTo>
                        <a:lnTo>
                          <a:pt x="60" y="38"/>
                        </a:lnTo>
                        <a:lnTo>
                          <a:pt x="58" y="44"/>
                        </a:lnTo>
                        <a:lnTo>
                          <a:pt x="60" y="46"/>
                        </a:lnTo>
                        <a:lnTo>
                          <a:pt x="62" y="48"/>
                        </a:lnTo>
                        <a:lnTo>
                          <a:pt x="66" y="46"/>
                        </a:lnTo>
                        <a:lnTo>
                          <a:pt x="68" y="44"/>
                        </a:lnTo>
                        <a:lnTo>
                          <a:pt x="74" y="38"/>
                        </a:lnTo>
                        <a:lnTo>
                          <a:pt x="74" y="40"/>
                        </a:lnTo>
                        <a:lnTo>
                          <a:pt x="74" y="44"/>
                        </a:lnTo>
                        <a:lnTo>
                          <a:pt x="72" y="48"/>
                        </a:lnTo>
                        <a:lnTo>
                          <a:pt x="70" y="52"/>
                        </a:lnTo>
                        <a:lnTo>
                          <a:pt x="70" y="56"/>
                        </a:lnTo>
                        <a:lnTo>
                          <a:pt x="72" y="60"/>
                        </a:lnTo>
                        <a:lnTo>
                          <a:pt x="76" y="62"/>
                        </a:lnTo>
                        <a:lnTo>
                          <a:pt x="78" y="64"/>
                        </a:lnTo>
                        <a:lnTo>
                          <a:pt x="84" y="62"/>
                        </a:lnTo>
                        <a:lnTo>
                          <a:pt x="88" y="60"/>
                        </a:lnTo>
                        <a:lnTo>
                          <a:pt x="92" y="58"/>
                        </a:lnTo>
                        <a:lnTo>
                          <a:pt x="96" y="56"/>
                        </a:lnTo>
                        <a:lnTo>
                          <a:pt x="102" y="58"/>
                        </a:lnTo>
                        <a:lnTo>
                          <a:pt x="104" y="60"/>
                        </a:lnTo>
                        <a:lnTo>
                          <a:pt x="106" y="62"/>
                        </a:lnTo>
                        <a:lnTo>
                          <a:pt x="104" y="64"/>
                        </a:lnTo>
                        <a:lnTo>
                          <a:pt x="102" y="68"/>
                        </a:lnTo>
                        <a:lnTo>
                          <a:pt x="96" y="70"/>
                        </a:lnTo>
                        <a:lnTo>
                          <a:pt x="80" y="86"/>
                        </a:lnTo>
                        <a:lnTo>
                          <a:pt x="76" y="88"/>
                        </a:lnTo>
                        <a:lnTo>
                          <a:pt x="72" y="86"/>
                        </a:lnTo>
                        <a:lnTo>
                          <a:pt x="68" y="86"/>
                        </a:lnTo>
                        <a:lnTo>
                          <a:pt x="64" y="86"/>
                        </a:lnTo>
                        <a:lnTo>
                          <a:pt x="58" y="92"/>
                        </a:lnTo>
                        <a:lnTo>
                          <a:pt x="54" y="98"/>
                        </a:lnTo>
                        <a:lnTo>
                          <a:pt x="44" y="108"/>
                        </a:lnTo>
                        <a:lnTo>
                          <a:pt x="30" y="118"/>
                        </a:lnTo>
                        <a:lnTo>
                          <a:pt x="18" y="128"/>
                        </a:lnTo>
                        <a:lnTo>
                          <a:pt x="12" y="130"/>
                        </a:lnTo>
                        <a:lnTo>
                          <a:pt x="6" y="13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46" name="íṧľîḍe"/>
                  <p:cNvSpPr/>
                  <p:nvPr/>
                </p:nvSpPr>
                <p:spPr bwMode="auto">
                  <a:xfrm>
                    <a:off x="8863753" y="4477133"/>
                    <a:ext cx="67484" cy="74256"/>
                  </a:xfrm>
                  <a:custGeom>
                    <a:avLst/>
                    <a:gdLst>
                      <a:gd name="T0" fmla="*/ 2147483647 w 38"/>
                      <a:gd name="T1" fmla="*/ 2147483647 h 44"/>
                      <a:gd name="T2" fmla="*/ 2147483647 w 38"/>
                      <a:gd name="T3" fmla="*/ 2147483647 h 44"/>
                      <a:gd name="T4" fmla="*/ 2147483647 w 38"/>
                      <a:gd name="T5" fmla="*/ 2147483647 h 44"/>
                      <a:gd name="T6" fmla="*/ 2147483647 w 38"/>
                      <a:gd name="T7" fmla="*/ 2147483647 h 44"/>
                      <a:gd name="T8" fmla="*/ 2147483647 w 38"/>
                      <a:gd name="T9" fmla="*/ 2147483647 h 44"/>
                      <a:gd name="T10" fmla="*/ 2147483647 w 38"/>
                      <a:gd name="T11" fmla="*/ 2147483647 h 44"/>
                      <a:gd name="T12" fmla="*/ 0 w 38"/>
                      <a:gd name="T13" fmla="*/ 2147483647 h 44"/>
                      <a:gd name="T14" fmla="*/ 0 w 38"/>
                      <a:gd name="T15" fmla="*/ 0 h 44"/>
                      <a:gd name="T16" fmla="*/ 2147483647 w 38"/>
                      <a:gd name="T17" fmla="*/ 2147483647 h 44"/>
                      <a:gd name="T18" fmla="*/ 2147483647 w 38"/>
                      <a:gd name="T19" fmla="*/ 2147483647 h 44"/>
                      <a:gd name="T20" fmla="*/ 2147483647 w 38"/>
                      <a:gd name="T21" fmla="*/ 2147483647 h 44"/>
                      <a:gd name="T22" fmla="*/ 2147483647 w 38"/>
                      <a:gd name="T23" fmla="*/ 2147483647 h 44"/>
                      <a:gd name="T24" fmla="*/ 2147483647 w 38"/>
                      <a:gd name="T25" fmla="*/ 2147483647 h 44"/>
                      <a:gd name="T26" fmla="*/ 2147483647 w 38"/>
                      <a:gd name="T27" fmla="*/ 2147483647 h 44"/>
                      <a:gd name="T28" fmla="*/ 2147483647 w 38"/>
                      <a:gd name="T29" fmla="*/ 2147483647 h 44"/>
                      <a:gd name="T30" fmla="*/ 2147483647 w 38"/>
                      <a:gd name="T31" fmla="*/ 2147483647 h 44"/>
                      <a:gd name="T32" fmla="*/ 2147483647 w 38"/>
                      <a:gd name="T33" fmla="*/ 2147483647 h 44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w 38"/>
                      <a:gd name="T52" fmla="*/ 0 h 44"/>
                      <a:gd name="T53" fmla="*/ 38 w 38"/>
                      <a:gd name="T54" fmla="*/ 44 h 44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T51" t="T52" r="T53" b="T54"/>
                    <a:pathLst>
                      <a:path w="38" h="44">
                        <a:moveTo>
                          <a:pt x="38" y="42"/>
                        </a:moveTo>
                        <a:lnTo>
                          <a:pt x="36" y="44"/>
                        </a:lnTo>
                        <a:lnTo>
                          <a:pt x="32" y="42"/>
                        </a:lnTo>
                        <a:lnTo>
                          <a:pt x="26" y="40"/>
                        </a:lnTo>
                        <a:lnTo>
                          <a:pt x="14" y="32"/>
                        </a:lnTo>
                        <a:lnTo>
                          <a:pt x="6" y="20"/>
                        </a:lnTo>
                        <a:lnTo>
                          <a:pt x="0" y="12"/>
                        </a:lnTo>
                        <a:lnTo>
                          <a:pt x="0" y="0"/>
                        </a:lnTo>
                        <a:lnTo>
                          <a:pt x="8" y="4"/>
                        </a:lnTo>
                        <a:lnTo>
                          <a:pt x="12" y="10"/>
                        </a:lnTo>
                        <a:lnTo>
                          <a:pt x="16" y="16"/>
                        </a:lnTo>
                        <a:lnTo>
                          <a:pt x="20" y="22"/>
                        </a:lnTo>
                        <a:lnTo>
                          <a:pt x="24" y="24"/>
                        </a:lnTo>
                        <a:lnTo>
                          <a:pt x="28" y="26"/>
                        </a:lnTo>
                        <a:lnTo>
                          <a:pt x="32" y="28"/>
                        </a:lnTo>
                        <a:lnTo>
                          <a:pt x="34" y="32"/>
                        </a:lnTo>
                        <a:lnTo>
                          <a:pt x="38" y="4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47" name="ísḷiḑê"/>
                  <p:cNvSpPr/>
                  <p:nvPr/>
                </p:nvSpPr>
                <p:spPr bwMode="auto">
                  <a:xfrm>
                    <a:off x="8502922" y="3990966"/>
                    <a:ext cx="110178" cy="63047"/>
                  </a:xfrm>
                  <a:custGeom>
                    <a:avLst/>
                    <a:gdLst>
                      <a:gd name="T0" fmla="*/ 2147483647 w 64"/>
                      <a:gd name="T1" fmla="*/ 2147483647 h 38"/>
                      <a:gd name="T2" fmla="*/ 2147483647 w 64"/>
                      <a:gd name="T3" fmla="*/ 2147483647 h 38"/>
                      <a:gd name="T4" fmla="*/ 2147483647 w 64"/>
                      <a:gd name="T5" fmla="*/ 2147483647 h 38"/>
                      <a:gd name="T6" fmla="*/ 2147483647 w 64"/>
                      <a:gd name="T7" fmla="*/ 2147483647 h 38"/>
                      <a:gd name="T8" fmla="*/ 2147483647 w 64"/>
                      <a:gd name="T9" fmla="*/ 2147483647 h 38"/>
                      <a:gd name="T10" fmla="*/ 2147483647 w 64"/>
                      <a:gd name="T11" fmla="*/ 2147483647 h 38"/>
                      <a:gd name="T12" fmla="*/ 0 w 64"/>
                      <a:gd name="T13" fmla="*/ 2147483647 h 38"/>
                      <a:gd name="T14" fmla="*/ 0 w 64"/>
                      <a:gd name="T15" fmla="*/ 2147483647 h 38"/>
                      <a:gd name="T16" fmla="*/ 0 w 64"/>
                      <a:gd name="T17" fmla="*/ 2147483647 h 38"/>
                      <a:gd name="T18" fmla="*/ 2147483647 w 64"/>
                      <a:gd name="T19" fmla="*/ 2147483647 h 38"/>
                      <a:gd name="T20" fmla="*/ 2147483647 w 64"/>
                      <a:gd name="T21" fmla="*/ 2147483647 h 38"/>
                      <a:gd name="T22" fmla="*/ 2147483647 w 64"/>
                      <a:gd name="T23" fmla="*/ 2147483647 h 38"/>
                      <a:gd name="T24" fmla="*/ 2147483647 w 64"/>
                      <a:gd name="T25" fmla="*/ 2147483647 h 38"/>
                      <a:gd name="T26" fmla="*/ 2147483647 w 64"/>
                      <a:gd name="T27" fmla="*/ 2147483647 h 38"/>
                      <a:gd name="T28" fmla="*/ 2147483647 w 64"/>
                      <a:gd name="T29" fmla="*/ 2147483647 h 38"/>
                      <a:gd name="T30" fmla="*/ 2147483647 w 64"/>
                      <a:gd name="T31" fmla="*/ 2147483647 h 38"/>
                      <a:gd name="T32" fmla="*/ 2147483647 w 64"/>
                      <a:gd name="T33" fmla="*/ 2147483647 h 38"/>
                      <a:gd name="T34" fmla="*/ 2147483647 w 64"/>
                      <a:gd name="T35" fmla="*/ 2147483647 h 38"/>
                      <a:gd name="T36" fmla="*/ 2147483647 w 64"/>
                      <a:gd name="T37" fmla="*/ 0 h 38"/>
                      <a:gd name="T38" fmla="*/ 2147483647 w 64"/>
                      <a:gd name="T39" fmla="*/ 0 h 38"/>
                      <a:gd name="T40" fmla="*/ 2147483647 w 64"/>
                      <a:gd name="T41" fmla="*/ 2147483647 h 38"/>
                      <a:gd name="T42" fmla="*/ 2147483647 w 64"/>
                      <a:gd name="T43" fmla="*/ 2147483647 h 38"/>
                      <a:gd name="T44" fmla="*/ 2147483647 w 64"/>
                      <a:gd name="T45" fmla="*/ 2147483647 h 38"/>
                      <a:gd name="T46" fmla="*/ 2147483647 w 64"/>
                      <a:gd name="T47" fmla="*/ 2147483647 h 38"/>
                      <a:gd name="T48" fmla="*/ 2147483647 w 64"/>
                      <a:gd name="T49" fmla="*/ 2147483647 h 38"/>
                      <a:gd name="T50" fmla="*/ 2147483647 w 64"/>
                      <a:gd name="T51" fmla="*/ 2147483647 h 38"/>
                      <a:gd name="T52" fmla="*/ 2147483647 w 64"/>
                      <a:gd name="T53" fmla="*/ 2147483647 h 38"/>
                      <a:gd name="T54" fmla="*/ 2147483647 w 64"/>
                      <a:gd name="T55" fmla="*/ 2147483647 h 38"/>
                      <a:gd name="T56" fmla="*/ 2147483647 w 64"/>
                      <a:gd name="T57" fmla="*/ 2147483647 h 38"/>
                      <a:gd name="T58" fmla="*/ 2147483647 w 64"/>
                      <a:gd name="T59" fmla="*/ 2147483647 h 38"/>
                      <a:gd name="T60" fmla="*/ 2147483647 w 64"/>
                      <a:gd name="T61" fmla="*/ 2147483647 h 38"/>
                      <a:gd name="T62" fmla="*/ 2147483647 w 64"/>
                      <a:gd name="T63" fmla="*/ 2147483647 h 38"/>
                      <a:gd name="T64" fmla="*/ 2147483647 w 64"/>
                      <a:gd name="T65" fmla="*/ 2147483647 h 38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64"/>
                      <a:gd name="T100" fmla="*/ 0 h 38"/>
                      <a:gd name="T101" fmla="*/ 64 w 64"/>
                      <a:gd name="T102" fmla="*/ 38 h 38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64" h="38">
                        <a:moveTo>
                          <a:pt x="36" y="38"/>
                        </a:moveTo>
                        <a:lnTo>
                          <a:pt x="34" y="38"/>
                        </a:lnTo>
                        <a:lnTo>
                          <a:pt x="30" y="38"/>
                        </a:lnTo>
                        <a:lnTo>
                          <a:pt x="22" y="38"/>
                        </a:lnTo>
                        <a:lnTo>
                          <a:pt x="10" y="36"/>
                        </a:lnTo>
                        <a:lnTo>
                          <a:pt x="2" y="32"/>
                        </a:lnTo>
                        <a:lnTo>
                          <a:pt x="0" y="28"/>
                        </a:lnTo>
                        <a:lnTo>
                          <a:pt x="0" y="26"/>
                        </a:lnTo>
                        <a:lnTo>
                          <a:pt x="0" y="24"/>
                        </a:lnTo>
                        <a:lnTo>
                          <a:pt x="2" y="22"/>
                        </a:lnTo>
                        <a:lnTo>
                          <a:pt x="24" y="22"/>
                        </a:lnTo>
                        <a:lnTo>
                          <a:pt x="28" y="24"/>
                        </a:lnTo>
                        <a:lnTo>
                          <a:pt x="30" y="24"/>
                        </a:lnTo>
                        <a:lnTo>
                          <a:pt x="38" y="22"/>
                        </a:lnTo>
                        <a:lnTo>
                          <a:pt x="42" y="18"/>
                        </a:lnTo>
                        <a:lnTo>
                          <a:pt x="46" y="14"/>
                        </a:lnTo>
                        <a:lnTo>
                          <a:pt x="52" y="10"/>
                        </a:lnTo>
                        <a:lnTo>
                          <a:pt x="52" y="4"/>
                        </a:lnTo>
                        <a:lnTo>
                          <a:pt x="52" y="0"/>
                        </a:lnTo>
                        <a:lnTo>
                          <a:pt x="54" y="0"/>
                        </a:lnTo>
                        <a:lnTo>
                          <a:pt x="56" y="2"/>
                        </a:lnTo>
                        <a:lnTo>
                          <a:pt x="60" y="4"/>
                        </a:lnTo>
                        <a:lnTo>
                          <a:pt x="62" y="8"/>
                        </a:lnTo>
                        <a:lnTo>
                          <a:pt x="64" y="10"/>
                        </a:lnTo>
                        <a:lnTo>
                          <a:pt x="62" y="12"/>
                        </a:lnTo>
                        <a:lnTo>
                          <a:pt x="60" y="16"/>
                        </a:lnTo>
                        <a:lnTo>
                          <a:pt x="58" y="18"/>
                        </a:lnTo>
                        <a:lnTo>
                          <a:pt x="58" y="20"/>
                        </a:lnTo>
                        <a:lnTo>
                          <a:pt x="54" y="26"/>
                        </a:lnTo>
                        <a:lnTo>
                          <a:pt x="46" y="32"/>
                        </a:lnTo>
                        <a:lnTo>
                          <a:pt x="40" y="36"/>
                        </a:lnTo>
                        <a:lnTo>
                          <a:pt x="34" y="38"/>
                        </a:lnTo>
                        <a:lnTo>
                          <a:pt x="36" y="3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48" name="îš1îdê"/>
                  <p:cNvSpPr/>
                  <p:nvPr/>
                </p:nvSpPr>
                <p:spPr bwMode="auto">
                  <a:xfrm>
                    <a:off x="8099398" y="4027394"/>
                    <a:ext cx="20657" cy="26620"/>
                  </a:xfrm>
                  <a:custGeom>
                    <a:avLst/>
                    <a:gdLst>
                      <a:gd name="T0" fmla="*/ 2147483647 w 12"/>
                      <a:gd name="T1" fmla="*/ 2147483647 h 16"/>
                      <a:gd name="T2" fmla="*/ 2147483647 w 12"/>
                      <a:gd name="T3" fmla="*/ 2147483647 h 16"/>
                      <a:gd name="T4" fmla="*/ 2147483647 w 12"/>
                      <a:gd name="T5" fmla="*/ 2147483647 h 16"/>
                      <a:gd name="T6" fmla="*/ 2147483647 w 12"/>
                      <a:gd name="T7" fmla="*/ 2147483647 h 16"/>
                      <a:gd name="T8" fmla="*/ 2147483647 w 12"/>
                      <a:gd name="T9" fmla="*/ 2147483647 h 16"/>
                      <a:gd name="T10" fmla="*/ 0 w 12"/>
                      <a:gd name="T11" fmla="*/ 2147483647 h 16"/>
                      <a:gd name="T12" fmla="*/ 2147483647 w 12"/>
                      <a:gd name="T13" fmla="*/ 2147483647 h 16"/>
                      <a:gd name="T14" fmla="*/ 2147483647 w 12"/>
                      <a:gd name="T15" fmla="*/ 0 h 16"/>
                      <a:gd name="T16" fmla="*/ 2147483647 w 12"/>
                      <a:gd name="T17" fmla="*/ 2147483647 h 16"/>
                      <a:gd name="T18" fmla="*/ 2147483647 w 12"/>
                      <a:gd name="T19" fmla="*/ 2147483647 h 16"/>
                      <a:gd name="T20" fmla="*/ 2147483647 w 12"/>
                      <a:gd name="T21" fmla="*/ 2147483647 h 1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w 12"/>
                      <a:gd name="T34" fmla="*/ 0 h 16"/>
                      <a:gd name="T35" fmla="*/ 12 w 12"/>
                      <a:gd name="T36" fmla="*/ 16 h 16"/>
                    </a:gdLst>
                    <a:ahLst/>
                    <a:cxnLst>
                      <a:cxn ang="T22">
                        <a:pos x="T0" y="T1"/>
                      </a:cxn>
                      <a:cxn ang="T23">
                        <a:pos x="T2" y="T3"/>
                      </a:cxn>
                      <a:cxn ang="T24">
                        <a:pos x="T4" y="T5"/>
                      </a:cxn>
                      <a:cxn ang="T25">
                        <a:pos x="T6" y="T7"/>
                      </a:cxn>
                      <a:cxn ang="T26">
                        <a:pos x="T8" y="T9"/>
                      </a:cxn>
                      <a:cxn ang="T27">
                        <a:pos x="T10" y="T11"/>
                      </a:cxn>
                      <a:cxn ang="T28">
                        <a:pos x="T12" y="T13"/>
                      </a:cxn>
                      <a:cxn ang="T29">
                        <a:pos x="T14" y="T15"/>
                      </a:cxn>
                      <a:cxn ang="T30">
                        <a:pos x="T16" y="T17"/>
                      </a:cxn>
                      <a:cxn ang="T31">
                        <a:pos x="T18" y="T19"/>
                      </a:cxn>
                      <a:cxn ang="T32">
                        <a:pos x="T20" y="T21"/>
                      </a:cxn>
                    </a:cxnLst>
                    <a:rect l="T33" t="T34" r="T35" b="T36"/>
                    <a:pathLst>
                      <a:path w="12" h="16">
                        <a:moveTo>
                          <a:pt x="12" y="10"/>
                        </a:moveTo>
                        <a:lnTo>
                          <a:pt x="12" y="14"/>
                        </a:lnTo>
                        <a:lnTo>
                          <a:pt x="12" y="16"/>
                        </a:lnTo>
                        <a:lnTo>
                          <a:pt x="6" y="16"/>
                        </a:lnTo>
                        <a:lnTo>
                          <a:pt x="2" y="14"/>
                        </a:lnTo>
                        <a:lnTo>
                          <a:pt x="0" y="10"/>
                        </a:lnTo>
                        <a:lnTo>
                          <a:pt x="2" y="4"/>
                        </a:lnTo>
                        <a:lnTo>
                          <a:pt x="8" y="0"/>
                        </a:lnTo>
                        <a:lnTo>
                          <a:pt x="10" y="6"/>
                        </a:lnTo>
                        <a:lnTo>
                          <a:pt x="10" y="8"/>
                        </a:lnTo>
                        <a:lnTo>
                          <a:pt x="12" y="1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49" name="íṡḷíde"/>
                  <p:cNvSpPr/>
                  <p:nvPr/>
                </p:nvSpPr>
                <p:spPr bwMode="auto">
                  <a:xfrm>
                    <a:off x="8009879" y="4077832"/>
                    <a:ext cx="20657" cy="30822"/>
                  </a:xfrm>
                  <a:custGeom>
                    <a:avLst/>
                    <a:gdLst>
                      <a:gd name="T0" fmla="*/ 2147483647 w 12"/>
                      <a:gd name="T1" fmla="*/ 2147483647 h 20"/>
                      <a:gd name="T2" fmla="*/ 2147483647 w 12"/>
                      <a:gd name="T3" fmla="*/ 2147483647 h 20"/>
                      <a:gd name="T4" fmla="*/ 2147483647 w 12"/>
                      <a:gd name="T5" fmla="*/ 0 h 20"/>
                      <a:gd name="T6" fmla="*/ 2147483647 w 12"/>
                      <a:gd name="T7" fmla="*/ 2147483647 h 20"/>
                      <a:gd name="T8" fmla="*/ 2147483647 w 12"/>
                      <a:gd name="T9" fmla="*/ 2147483647 h 20"/>
                      <a:gd name="T10" fmla="*/ 2147483647 w 12"/>
                      <a:gd name="T11" fmla="*/ 2147483647 h 20"/>
                      <a:gd name="T12" fmla="*/ 2147483647 w 12"/>
                      <a:gd name="T13" fmla="*/ 2147483647 h 20"/>
                      <a:gd name="T14" fmla="*/ 0 w 12"/>
                      <a:gd name="T15" fmla="*/ 2147483647 h 20"/>
                      <a:gd name="T16" fmla="*/ 0 w 12"/>
                      <a:gd name="T17" fmla="*/ 2147483647 h 20"/>
                      <a:gd name="T18" fmla="*/ 2147483647 w 12"/>
                      <a:gd name="T19" fmla="*/ 2147483647 h 20"/>
                      <a:gd name="T20" fmla="*/ 2147483647 w 12"/>
                      <a:gd name="T21" fmla="*/ 2147483647 h 20"/>
                      <a:gd name="T22" fmla="*/ 2147483647 w 12"/>
                      <a:gd name="T23" fmla="*/ 2147483647 h 20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12"/>
                      <a:gd name="T37" fmla="*/ 0 h 20"/>
                      <a:gd name="T38" fmla="*/ 12 w 12"/>
                      <a:gd name="T39" fmla="*/ 20 h 20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12" h="20">
                        <a:moveTo>
                          <a:pt x="6" y="2"/>
                        </a:moveTo>
                        <a:lnTo>
                          <a:pt x="8" y="2"/>
                        </a:lnTo>
                        <a:lnTo>
                          <a:pt x="8" y="0"/>
                        </a:lnTo>
                        <a:lnTo>
                          <a:pt x="10" y="2"/>
                        </a:lnTo>
                        <a:lnTo>
                          <a:pt x="12" y="4"/>
                        </a:lnTo>
                        <a:lnTo>
                          <a:pt x="10" y="6"/>
                        </a:lnTo>
                        <a:lnTo>
                          <a:pt x="8" y="12"/>
                        </a:lnTo>
                        <a:lnTo>
                          <a:pt x="0" y="20"/>
                        </a:lnTo>
                        <a:lnTo>
                          <a:pt x="0" y="10"/>
                        </a:lnTo>
                        <a:lnTo>
                          <a:pt x="2" y="6"/>
                        </a:lnTo>
                        <a:lnTo>
                          <a:pt x="4" y="4"/>
                        </a:lnTo>
                        <a:lnTo>
                          <a:pt x="6" y="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50" name="i$lídê"/>
                  <p:cNvSpPr/>
                  <p:nvPr/>
                </p:nvSpPr>
                <p:spPr bwMode="auto">
                  <a:xfrm>
                    <a:off x="7928624" y="3943330"/>
                    <a:ext cx="88142" cy="36427"/>
                  </a:xfrm>
                  <a:custGeom>
                    <a:avLst/>
                    <a:gdLst>
                      <a:gd name="T0" fmla="*/ 2147483647 w 50"/>
                      <a:gd name="T1" fmla="*/ 2147483647 h 22"/>
                      <a:gd name="T2" fmla="*/ 2147483647 w 50"/>
                      <a:gd name="T3" fmla="*/ 2147483647 h 22"/>
                      <a:gd name="T4" fmla="*/ 2147483647 w 50"/>
                      <a:gd name="T5" fmla="*/ 2147483647 h 22"/>
                      <a:gd name="T6" fmla="*/ 2147483647 w 50"/>
                      <a:gd name="T7" fmla="*/ 2147483647 h 22"/>
                      <a:gd name="T8" fmla="*/ 2147483647 w 50"/>
                      <a:gd name="T9" fmla="*/ 2147483647 h 22"/>
                      <a:gd name="T10" fmla="*/ 2147483647 w 50"/>
                      <a:gd name="T11" fmla="*/ 2147483647 h 22"/>
                      <a:gd name="T12" fmla="*/ 2147483647 w 50"/>
                      <a:gd name="T13" fmla="*/ 2147483647 h 22"/>
                      <a:gd name="T14" fmla="*/ 2147483647 w 50"/>
                      <a:gd name="T15" fmla="*/ 2147483647 h 22"/>
                      <a:gd name="T16" fmla="*/ 2147483647 w 50"/>
                      <a:gd name="T17" fmla="*/ 2147483647 h 22"/>
                      <a:gd name="T18" fmla="*/ 0 w 50"/>
                      <a:gd name="T19" fmla="*/ 2147483647 h 22"/>
                      <a:gd name="T20" fmla="*/ 2147483647 w 50"/>
                      <a:gd name="T21" fmla="*/ 2147483647 h 22"/>
                      <a:gd name="T22" fmla="*/ 2147483647 w 50"/>
                      <a:gd name="T23" fmla="*/ 2147483647 h 22"/>
                      <a:gd name="T24" fmla="*/ 2147483647 w 50"/>
                      <a:gd name="T25" fmla="*/ 2147483647 h 22"/>
                      <a:gd name="T26" fmla="*/ 2147483647 w 50"/>
                      <a:gd name="T27" fmla="*/ 2147483647 h 22"/>
                      <a:gd name="T28" fmla="*/ 2147483647 w 50"/>
                      <a:gd name="T29" fmla="*/ 0 h 22"/>
                      <a:gd name="T30" fmla="*/ 2147483647 w 50"/>
                      <a:gd name="T31" fmla="*/ 2147483647 h 22"/>
                      <a:gd name="T32" fmla="*/ 2147483647 w 50"/>
                      <a:gd name="T33" fmla="*/ 2147483647 h 22"/>
                      <a:gd name="T34" fmla="*/ 2147483647 w 50"/>
                      <a:gd name="T35" fmla="*/ 0 h 22"/>
                      <a:gd name="T36" fmla="*/ 2147483647 w 50"/>
                      <a:gd name="T37" fmla="*/ 2147483647 h 22"/>
                      <a:gd name="T38" fmla="*/ 2147483647 w 50"/>
                      <a:gd name="T39" fmla="*/ 2147483647 h 22"/>
                      <a:gd name="T40" fmla="*/ 2147483647 w 50"/>
                      <a:gd name="T41" fmla="*/ 2147483647 h 22"/>
                      <a:gd name="T42" fmla="*/ 2147483647 w 50"/>
                      <a:gd name="T43" fmla="*/ 2147483647 h 22"/>
                      <a:gd name="T44" fmla="*/ 2147483647 w 50"/>
                      <a:gd name="T45" fmla="*/ 2147483647 h 22"/>
                      <a:gd name="T46" fmla="*/ 2147483647 w 50"/>
                      <a:gd name="T47" fmla="*/ 2147483647 h 22"/>
                      <a:gd name="T48" fmla="*/ 2147483647 w 50"/>
                      <a:gd name="T49" fmla="*/ 2147483647 h 22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w 50"/>
                      <a:gd name="T76" fmla="*/ 0 h 22"/>
                      <a:gd name="T77" fmla="*/ 50 w 50"/>
                      <a:gd name="T78" fmla="*/ 22 h 22"/>
                    </a:gdLst>
                    <a:ahLst/>
                    <a:cxnLst>
                      <a:cxn ang="T50">
                        <a:pos x="T0" y="T1"/>
                      </a:cxn>
                      <a:cxn ang="T51">
                        <a:pos x="T2" y="T3"/>
                      </a:cxn>
                      <a:cxn ang="T52">
                        <a:pos x="T4" y="T5"/>
                      </a:cxn>
                      <a:cxn ang="T53">
                        <a:pos x="T6" y="T7"/>
                      </a:cxn>
                      <a:cxn ang="T54">
                        <a:pos x="T8" y="T9"/>
                      </a:cxn>
                      <a:cxn ang="T55">
                        <a:pos x="T10" y="T11"/>
                      </a:cxn>
                      <a:cxn ang="T56">
                        <a:pos x="T12" y="T13"/>
                      </a:cxn>
                      <a:cxn ang="T57">
                        <a:pos x="T14" y="T15"/>
                      </a:cxn>
                      <a:cxn ang="T58">
                        <a:pos x="T16" y="T17"/>
                      </a:cxn>
                      <a:cxn ang="T59">
                        <a:pos x="T18" y="T19"/>
                      </a:cxn>
                      <a:cxn ang="T60">
                        <a:pos x="T20" y="T21"/>
                      </a:cxn>
                      <a:cxn ang="T61">
                        <a:pos x="T22" y="T23"/>
                      </a:cxn>
                      <a:cxn ang="T62">
                        <a:pos x="T24" y="T25"/>
                      </a:cxn>
                      <a:cxn ang="T63">
                        <a:pos x="T26" y="T27"/>
                      </a:cxn>
                      <a:cxn ang="T64">
                        <a:pos x="T28" y="T29"/>
                      </a:cxn>
                      <a:cxn ang="T65">
                        <a:pos x="T30" y="T31"/>
                      </a:cxn>
                      <a:cxn ang="T66">
                        <a:pos x="T32" y="T33"/>
                      </a:cxn>
                      <a:cxn ang="T67">
                        <a:pos x="T34" y="T35"/>
                      </a:cxn>
                      <a:cxn ang="T68">
                        <a:pos x="T36" y="T37"/>
                      </a:cxn>
                      <a:cxn ang="T69">
                        <a:pos x="T38" y="T39"/>
                      </a:cxn>
                      <a:cxn ang="T70">
                        <a:pos x="T40" y="T41"/>
                      </a:cxn>
                      <a:cxn ang="T71">
                        <a:pos x="T42" y="T43"/>
                      </a:cxn>
                      <a:cxn ang="T72">
                        <a:pos x="T44" y="T45"/>
                      </a:cxn>
                      <a:cxn ang="T73">
                        <a:pos x="T46" y="T47"/>
                      </a:cxn>
                      <a:cxn ang="T74">
                        <a:pos x="T48" y="T49"/>
                      </a:cxn>
                    </a:cxnLst>
                    <a:rect l="T75" t="T76" r="T77" b="T78"/>
                    <a:pathLst>
                      <a:path w="50" h="22">
                        <a:moveTo>
                          <a:pt x="42" y="22"/>
                        </a:moveTo>
                        <a:lnTo>
                          <a:pt x="40" y="20"/>
                        </a:lnTo>
                        <a:lnTo>
                          <a:pt x="38" y="16"/>
                        </a:lnTo>
                        <a:lnTo>
                          <a:pt x="34" y="14"/>
                        </a:lnTo>
                        <a:lnTo>
                          <a:pt x="30" y="14"/>
                        </a:lnTo>
                        <a:lnTo>
                          <a:pt x="24" y="12"/>
                        </a:lnTo>
                        <a:lnTo>
                          <a:pt x="16" y="12"/>
                        </a:lnTo>
                        <a:lnTo>
                          <a:pt x="10" y="12"/>
                        </a:lnTo>
                        <a:lnTo>
                          <a:pt x="2" y="12"/>
                        </a:lnTo>
                        <a:lnTo>
                          <a:pt x="0" y="10"/>
                        </a:lnTo>
                        <a:lnTo>
                          <a:pt x="8" y="4"/>
                        </a:lnTo>
                        <a:lnTo>
                          <a:pt x="14" y="4"/>
                        </a:lnTo>
                        <a:lnTo>
                          <a:pt x="18" y="2"/>
                        </a:lnTo>
                        <a:lnTo>
                          <a:pt x="24" y="2"/>
                        </a:lnTo>
                        <a:lnTo>
                          <a:pt x="28" y="0"/>
                        </a:lnTo>
                        <a:lnTo>
                          <a:pt x="28" y="2"/>
                        </a:lnTo>
                        <a:lnTo>
                          <a:pt x="30" y="2"/>
                        </a:lnTo>
                        <a:lnTo>
                          <a:pt x="34" y="0"/>
                        </a:lnTo>
                        <a:lnTo>
                          <a:pt x="38" y="2"/>
                        </a:lnTo>
                        <a:lnTo>
                          <a:pt x="44" y="6"/>
                        </a:lnTo>
                        <a:lnTo>
                          <a:pt x="48" y="10"/>
                        </a:lnTo>
                        <a:lnTo>
                          <a:pt x="50" y="16"/>
                        </a:lnTo>
                        <a:lnTo>
                          <a:pt x="48" y="18"/>
                        </a:lnTo>
                        <a:lnTo>
                          <a:pt x="46" y="20"/>
                        </a:lnTo>
                        <a:lnTo>
                          <a:pt x="42" y="2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51" name="íşlíḑé"/>
                  <p:cNvSpPr/>
                  <p:nvPr/>
                </p:nvSpPr>
                <p:spPr bwMode="auto">
                  <a:xfrm>
                    <a:off x="7925869" y="3800422"/>
                    <a:ext cx="34431" cy="70053"/>
                  </a:xfrm>
                  <a:custGeom>
                    <a:avLst/>
                    <a:gdLst>
                      <a:gd name="T0" fmla="*/ 2147483647 w 20"/>
                      <a:gd name="T1" fmla="*/ 2147483647 h 42"/>
                      <a:gd name="T2" fmla="*/ 2147483647 w 20"/>
                      <a:gd name="T3" fmla="*/ 2147483647 h 42"/>
                      <a:gd name="T4" fmla="*/ 2147483647 w 20"/>
                      <a:gd name="T5" fmla="*/ 2147483647 h 42"/>
                      <a:gd name="T6" fmla="*/ 0 w 20"/>
                      <a:gd name="T7" fmla="*/ 2147483647 h 42"/>
                      <a:gd name="T8" fmla="*/ 2147483647 w 20"/>
                      <a:gd name="T9" fmla="*/ 2147483647 h 42"/>
                      <a:gd name="T10" fmla="*/ 0 w 20"/>
                      <a:gd name="T11" fmla="*/ 0 h 42"/>
                      <a:gd name="T12" fmla="*/ 2147483647 w 20"/>
                      <a:gd name="T13" fmla="*/ 0 h 42"/>
                      <a:gd name="T14" fmla="*/ 2147483647 w 20"/>
                      <a:gd name="T15" fmla="*/ 2147483647 h 42"/>
                      <a:gd name="T16" fmla="*/ 2147483647 w 20"/>
                      <a:gd name="T17" fmla="*/ 2147483647 h 42"/>
                      <a:gd name="T18" fmla="*/ 2147483647 w 20"/>
                      <a:gd name="T19" fmla="*/ 2147483647 h 42"/>
                      <a:gd name="T20" fmla="*/ 2147483647 w 20"/>
                      <a:gd name="T21" fmla="*/ 2147483647 h 42"/>
                      <a:gd name="T22" fmla="*/ 2147483647 w 20"/>
                      <a:gd name="T23" fmla="*/ 2147483647 h 42"/>
                      <a:gd name="T24" fmla="*/ 2147483647 w 20"/>
                      <a:gd name="T25" fmla="*/ 2147483647 h 42"/>
                      <a:gd name="T26" fmla="*/ 2147483647 w 20"/>
                      <a:gd name="T27" fmla="*/ 2147483647 h 42"/>
                      <a:gd name="T28" fmla="*/ 2147483647 w 20"/>
                      <a:gd name="T29" fmla="*/ 2147483647 h 42"/>
                      <a:gd name="T30" fmla="*/ 2147483647 w 20"/>
                      <a:gd name="T31" fmla="*/ 2147483647 h 42"/>
                      <a:gd name="T32" fmla="*/ 2147483647 w 20"/>
                      <a:gd name="T33" fmla="*/ 2147483647 h 42"/>
                      <a:gd name="T34" fmla="*/ 2147483647 w 20"/>
                      <a:gd name="T35" fmla="*/ 2147483647 h 42"/>
                      <a:gd name="T36" fmla="*/ 2147483647 w 20"/>
                      <a:gd name="T37" fmla="*/ 2147483647 h 42"/>
                      <a:gd name="T38" fmla="*/ 2147483647 w 20"/>
                      <a:gd name="T39" fmla="*/ 2147483647 h 42"/>
                      <a:gd name="T40" fmla="*/ 2147483647 w 20"/>
                      <a:gd name="T41" fmla="*/ 2147483647 h 42"/>
                      <a:gd name="T42" fmla="*/ 2147483647 w 20"/>
                      <a:gd name="T43" fmla="*/ 2147483647 h 42"/>
                      <a:gd name="T44" fmla="*/ 2147483647 w 20"/>
                      <a:gd name="T45" fmla="*/ 2147483647 h 42"/>
                      <a:gd name="T46" fmla="*/ 2147483647 w 20"/>
                      <a:gd name="T47" fmla="*/ 2147483647 h 42"/>
                      <a:gd name="T48" fmla="*/ 2147483647 w 20"/>
                      <a:gd name="T49" fmla="*/ 2147483647 h 42"/>
                      <a:gd name="T50" fmla="*/ 2147483647 w 20"/>
                      <a:gd name="T51" fmla="*/ 2147483647 h 42"/>
                      <a:gd name="T52" fmla="*/ 2147483647 w 20"/>
                      <a:gd name="T53" fmla="*/ 2147483647 h 42"/>
                      <a:gd name="T54" fmla="*/ 2147483647 w 20"/>
                      <a:gd name="T55" fmla="*/ 2147483647 h 42"/>
                      <a:gd name="T56" fmla="*/ 2147483647 w 20"/>
                      <a:gd name="T57" fmla="*/ 2147483647 h 42"/>
                      <a:gd name="T58" fmla="*/ 2147483647 w 20"/>
                      <a:gd name="T59" fmla="*/ 2147483647 h 42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w 20"/>
                      <a:gd name="T91" fmla="*/ 0 h 42"/>
                      <a:gd name="T92" fmla="*/ 20 w 20"/>
                      <a:gd name="T93" fmla="*/ 42 h 42"/>
                    </a:gdLst>
                    <a:ahLst/>
                    <a:cxnLst>
                      <a:cxn ang="T60">
                        <a:pos x="T0" y="T1"/>
                      </a:cxn>
                      <a:cxn ang="T61">
                        <a:pos x="T2" y="T3"/>
                      </a:cxn>
                      <a:cxn ang="T62">
                        <a:pos x="T4" y="T5"/>
                      </a:cxn>
                      <a:cxn ang="T63">
                        <a:pos x="T6" y="T7"/>
                      </a:cxn>
                      <a:cxn ang="T64">
                        <a:pos x="T8" y="T9"/>
                      </a:cxn>
                      <a:cxn ang="T65">
                        <a:pos x="T10" y="T11"/>
                      </a:cxn>
                      <a:cxn ang="T66">
                        <a:pos x="T12" y="T13"/>
                      </a:cxn>
                      <a:cxn ang="T67">
                        <a:pos x="T14" y="T15"/>
                      </a:cxn>
                      <a:cxn ang="T68">
                        <a:pos x="T16" y="T17"/>
                      </a:cxn>
                      <a:cxn ang="T69">
                        <a:pos x="T18" y="T19"/>
                      </a:cxn>
                      <a:cxn ang="T70">
                        <a:pos x="T20" y="T21"/>
                      </a:cxn>
                      <a:cxn ang="T71">
                        <a:pos x="T22" y="T23"/>
                      </a:cxn>
                      <a:cxn ang="T72">
                        <a:pos x="T24" y="T25"/>
                      </a:cxn>
                      <a:cxn ang="T73">
                        <a:pos x="T26" y="T27"/>
                      </a:cxn>
                      <a:cxn ang="T74">
                        <a:pos x="T28" y="T29"/>
                      </a:cxn>
                      <a:cxn ang="T75">
                        <a:pos x="T30" y="T31"/>
                      </a:cxn>
                      <a:cxn ang="T76">
                        <a:pos x="T32" y="T33"/>
                      </a:cxn>
                      <a:cxn ang="T77">
                        <a:pos x="T34" y="T35"/>
                      </a:cxn>
                      <a:cxn ang="T78">
                        <a:pos x="T36" y="T37"/>
                      </a:cxn>
                      <a:cxn ang="T79">
                        <a:pos x="T38" y="T39"/>
                      </a:cxn>
                      <a:cxn ang="T80">
                        <a:pos x="T40" y="T41"/>
                      </a:cxn>
                      <a:cxn ang="T81">
                        <a:pos x="T42" y="T43"/>
                      </a:cxn>
                      <a:cxn ang="T82">
                        <a:pos x="T44" y="T45"/>
                      </a:cxn>
                      <a:cxn ang="T83">
                        <a:pos x="T46" y="T47"/>
                      </a:cxn>
                      <a:cxn ang="T84">
                        <a:pos x="T48" y="T49"/>
                      </a:cxn>
                      <a:cxn ang="T85">
                        <a:pos x="T50" y="T51"/>
                      </a:cxn>
                      <a:cxn ang="T86">
                        <a:pos x="T52" y="T53"/>
                      </a:cxn>
                      <a:cxn ang="T87">
                        <a:pos x="T54" y="T55"/>
                      </a:cxn>
                      <a:cxn ang="T88">
                        <a:pos x="T56" y="T57"/>
                      </a:cxn>
                      <a:cxn ang="T89">
                        <a:pos x="T58" y="T59"/>
                      </a:cxn>
                    </a:cxnLst>
                    <a:rect l="T90" t="T91" r="T92" b="T93"/>
                    <a:pathLst>
                      <a:path w="20" h="42">
                        <a:moveTo>
                          <a:pt x="2" y="22"/>
                        </a:moveTo>
                        <a:lnTo>
                          <a:pt x="2" y="18"/>
                        </a:lnTo>
                        <a:lnTo>
                          <a:pt x="2" y="14"/>
                        </a:lnTo>
                        <a:lnTo>
                          <a:pt x="0" y="10"/>
                        </a:lnTo>
                        <a:lnTo>
                          <a:pt x="2" y="4"/>
                        </a:lnTo>
                        <a:lnTo>
                          <a:pt x="0" y="0"/>
                        </a:lnTo>
                        <a:lnTo>
                          <a:pt x="4" y="0"/>
                        </a:lnTo>
                        <a:lnTo>
                          <a:pt x="6" y="8"/>
                        </a:lnTo>
                        <a:lnTo>
                          <a:pt x="4" y="16"/>
                        </a:lnTo>
                        <a:lnTo>
                          <a:pt x="8" y="16"/>
                        </a:lnTo>
                        <a:lnTo>
                          <a:pt x="8" y="8"/>
                        </a:lnTo>
                        <a:lnTo>
                          <a:pt x="16" y="8"/>
                        </a:lnTo>
                        <a:lnTo>
                          <a:pt x="16" y="12"/>
                        </a:lnTo>
                        <a:lnTo>
                          <a:pt x="16" y="14"/>
                        </a:lnTo>
                        <a:lnTo>
                          <a:pt x="14" y="16"/>
                        </a:lnTo>
                        <a:lnTo>
                          <a:pt x="12" y="18"/>
                        </a:lnTo>
                        <a:lnTo>
                          <a:pt x="12" y="22"/>
                        </a:lnTo>
                        <a:lnTo>
                          <a:pt x="20" y="32"/>
                        </a:lnTo>
                        <a:lnTo>
                          <a:pt x="16" y="32"/>
                        </a:lnTo>
                        <a:lnTo>
                          <a:pt x="14" y="30"/>
                        </a:lnTo>
                        <a:lnTo>
                          <a:pt x="12" y="28"/>
                        </a:lnTo>
                        <a:lnTo>
                          <a:pt x="8" y="28"/>
                        </a:lnTo>
                        <a:lnTo>
                          <a:pt x="6" y="28"/>
                        </a:lnTo>
                        <a:lnTo>
                          <a:pt x="4" y="30"/>
                        </a:lnTo>
                        <a:lnTo>
                          <a:pt x="4" y="34"/>
                        </a:lnTo>
                        <a:lnTo>
                          <a:pt x="4" y="38"/>
                        </a:lnTo>
                        <a:lnTo>
                          <a:pt x="6" y="42"/>
                        </a:lnTo>
                        <a:lnTo>
                          <a:pt x="2" y="40"/>
                        </a:lnTo>
                        <a:lnTo>
                          <a:pt x="2" y="34"/>
                        </a:lnTo>
                        <a:lnTo>
                          <a:pt x="2" y="2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52" name="îŝḷiḑe"/>
                  <p:cNvSpPr/>
                  <p:nvPr/>
                </p:nvSpPr>
                <p:spPr bwMode="auto">
                  <a:xfrm>
                    <a:off x="7881799" y="3953137"/>
                    <a:ext cx="28921" cy="26620"/>
                  </a:xfrm>
                  <a:custGeom>
                    <a:avLst/>
                    <a:gdLst>
                      <a:gd name="T0" fmla="*/ 2147483647 w 18"/>
                      <a:gd name="T1" fmla="*/ 2147483647 h 16"/>
                      <a:gd name="T2" fmla="*/ 2147483647 w 18"/>
                      <a:gd name="T3" fmla="*/ 2147483647 h 16"/>
                      <a:gd name="T4" fmla="*/ 2147483647 w 18"/>
                      <a:gd name="T5" fmla="*/ 2147483647 h 16"/>
                      <a:gd name="T6" fmla="*/ 2147483647 w 18"/>
                      <a:gd name="T7" fmla="*/ 2147483647 h 16"/>
                      <a:gd name="T8" fmla="*/ 2147483647 w 18"/>
                      <a:gd name="T9" fmla="*/ 2147483647 h 16"/>
                      <a:gd name="T10" fmla="*/ 2147483647 w 18"/>
                      <a:gd name="T11" fmla="*/ 2147483647 h 16"/>
                      <a:gd name="T12" fmla="*/ 2147483647 w 18"/>
                      <a:gd name="T13" fmla="*/ 2147483647 h 16"/>
                      <a:gd name="T14" fmla="*/ 0 w 18"/>
                      <a:gd name="T15" fmla="*/ 2147483647 h 16"/>
                      <a:gd name="T16" fmla="*/ 0 w 18"/>
                      <a:gd name="T17" fmla="*/ 2147483647 h 16"/>
                      <a:gd name="T18" fmla="*/ 2147483647 w 18"/>
                      <a:gd name="T19" fmla="*/ 0 h 16"/>
                      <a:gd name="T20" fmla="*/ 2147483647 w 18"/>
                      <a:gd name="T21" fmla="*/ 2147483647 h 16"/>
                      <a:gd name="T22" fmla="*/ 2147483647 w 18"/>
                      <a:gd name="T23" fmla="*/ 2147483647 h 1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18"/>
                      <a:gd name="T37" fmla="*/ 0 h 16"/>
                      <a:gd name="T38" fmla="*/ 18 w 18"/>
                      <a:gd name="T39" fmla="*/ 16 h 1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18" h="16">
                        <a:moveTo>
                          <a:pt x="16" y="4"/>
                        </a:moveTo>
                        <a:lnTo>
                          <a:pt x="18" y="6"/>
                        </a:lnTo>
                        <a:lnTo>
                          <a:pt x="18" y="10"/>
                        </a:lnTo>
                        <a:lnTo>
                          <a:pt x="18" y="12"/>
                        </a:lnTo>
                        <a:lnTo>
                          <a:pt x="16" y="14"/>
                        </a:lnTo>
                        <a:lnTo>
                          <a:pt x="10" y="16"/>
                        </a:lnTo>
                        <a:lnTo>
                          <a:pt x="2" y="12"/>
                        </a:lnTo>
                        <a:lnTo>
                          <a:pt x="0" y="8"/>
                        </a:lnTo>
                        <a:lnTo>
                          <a:pt x="0" y="4"/>
                        </a:lnTo>
                        <a:lnTo>
                          <a:pt x="10" y="0"/>
                        </a:lnTo>
                        <a:lnTo>
                          <a:pt x="18" y="4"/>
                        </a:lnTo>
                        <a:lnTo>
                          <a:pt x="16" y="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53" name="îśliḍè"/>
                  <p:cNvSpPr/>
                  <p:nvPr/>
                </p:nvSpPr>
                <p:spPr bwMode="auto">
                  <a:xfrm>
                    <a:off x="7587074" y="4104452"/>
                    <a:ext cx="88142" cy="26620"/>
                  </a:xfrm>
                  <a:custGeom>
                    <a:avLst/>
                    <a:gdLst>
                      <a:gd name="T0" fmla="*/ 2147483647 w 50"/>
                      <a:gd name="T1" fmla="*/ 2147483647 h 16"/>
                      <a:gd name="T2" fmla="*/ 2147483647 w 50"/>
                      <a:gd name="T3" fmla="*/ 2147483647 h 16"/>
                      <a:gd name="T4" fmla="*/ 2147483647 w 50"/>
                      <a:gd name="T5" fmla="*/ 2147483647 h 16"/>
                      <a:gd name="T6" fmla="*/ 2147483647 w 50"/>
                      <a:gd name="T7" fmla="*/ 2147483647 h 16"/>
                      <a:gd name="T8" fmla="*/ 2147483647 w 50"/>
                      <a:gd name="T9" fmla="*/ 2147483647 h 16"/>
                      <a:gd name="T10" fmla="*/ 2147483647 w 50"/>
                      <a:gd name="T11" fmla="*/ 2147483647 h 16"/>
                      <a:gd name="T12" fmla="*/ 2147483647 w 50"/>
                      <a:gd name="T13" fmla="*/ 2147483647 h 16"/>
                      <a:gd name="T14" fmla="*/ 2147483647 w 50"/>
                      <a:gd name="T15" fmla="*/ 2147483647 h 16"/>
                      <a:gd name="T16" fmla="*/ 2147483647 w 50"/>
                      <a:gd name="T17" fmla="*/ 2147483647 h 16"/>
                      <a:gd name="T18" fmla="*/ 2147483647 w 50"/>
                      <a:gd name="T19" fmla="*/ 2147483647 h 16"/>
                      <a:gd name="T20" fmla="*/ 2147483647 w 50"/>
                      <a:gd name="T21" fmla="*/ 2147483647 h 16"/>
                      <a:gd name="T22" fmla="*/ 2147483647 w 50"/>
                      <a:gd name="T23" fmla="*/ 2147483647 h 16"/>
                      <a:gd name="T24" fmla="*/ 2147483647 w 50"/>
                      <a:gd name="T25" fmla="*/ 2147483647 h 16"/>
                      <a:gd name="T26" fmla="*/ 0 w 50"/>
                      <a:gd name="T27" fmla="*/ 2147483647 h 16"/>
                      <a:gd name="T28" fmla="*/ 2147483647 w 50"/>
                      <a:gd name="T29" fmla="*/ 2147483647 h 16"/>
                      <a:gd name="T30" fmla="*/ 2147483647 w 50"/>
                      <a:gd name="T31" fmla="*/ 2147483647 h 16"/>
                      <a:gd name="T32" fmla="*/ 2147483647 w 50"/>
                      <a:gd name="T33" fmla="*/ 2147483647 h 16"/>
                      <a:gd name="T34" fmla="*/ 2147483647 w 50"/>
                      <a:gd name="T35" fmla="*/ 2147483647 h 16"/>
                      <a:gd name="T36" fmla="*/ 2147483647 w 50"/>
                      <a:gd name="T37" fmla="*/ 2147483647 h 16"/>
                      <a:gd name="T38" fmla="*/ 2147483647 w 50"/>
                      <a:gd name="T39" fmla="*/ 2147483647 h 16"/>
                      <a:gd name="T40" fmla="*/ 2147483647 w 50"/>
                      <a:gd name="T41" fmla="*/ 2147483647 h 16"/>
                      <a:gd name="T42" fmla="*/ 2147483647 w 50"/>
                      <a:gd name="T43" fmla="*/ 2147483647 h 16"/>
                      <a:gd name="T44" fmla="*/ 2147483647 w 50"/>
                      <a:gd name="T45" fmla="*/ 2147483647 h 16"/>
                      <a:gd name="T46" fmla="*/ 2147483647 w 50"/>
                      <a:gd name="T47" fmla="*/ 2147483647 h 16"/>
                      <a:gd name="T48" fmla="*/ 2147483647 w 50"/>
                      <a:gd name="T49" fmla="*/ 0 h 16"/>
                      <a:gd name="T50" fmla="*/ 2147483647 w 50"/>
                      <a:gd name="T51" fmla="*/ 2147483647 h 16"/>
                      <a:gd name="T52" fmla="*/ 2147483647 w 50"/>
                      <a:gd name="T53" fmla="*/ 2147483647 h 16"/>
                      <a:gd name="T54" fmla="*/ 2147483647 w 50"/>
                      <a:gd name="T55" fmla="*/ 2147483647 h 1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w 50"/>
                      <a:gd name="T85" fmla="*/ 0 h 16"/>
                      <a:gd name="T86" fmla="*/ 50 w 50"/>
                      <a:gd name="T87" fmla="*/ 16 h 16"/>
                    </a:gdLst>
                    <a:ahLst/>
                    <a:cxnLst>
                      <a:cxn ang="T56">
                        <a:pos x="T0" y="T1"/>
                      </a:cxn>
                      <a:cxn ang="T57">
                        <a:pos x="T2" y="T3"/>
                      </a:cxn>
                      <a:cxn ang="T58">
                        <a:pos x="T4" y="T5"/>
                      </a:cxn>
                      <a:cxn ang="T59">
                        <a:pos x="T6" y="T7"/>
                      </a:cxn>
                      <a:cxn ang="T60">
                        <a:pos x="T8" y="T9"/>
                      </a:cxn>
                      <a:cxn ang="T61">
                        <a:pos x="T10" y="T11"/>
                      </a:cxn>
                      <a:cxn ang="T62">
                        <a:pos x="T12" y="T13"/>
                      </a:cxn>
                      <a:cxn ang="T63">
                        <a:pos x="T14" y="T15"/>
                      </a:cxn>
                      <a:cxn ang="T64">
                        <a:pos x="T16" y="T17"/>
                      </a:cxn>
                      <a:cxn ang="T65">
                        <a:pos x="T18" y="T19"/>
                      </a:cxn>
                      <a:cxn ang="T66">
                        <a:pos x="T20" y="T21"/>
                      </a:cxn>
                      <a:cxn ang="T67">
                        <a:pos x="T22" y="T23"/>
                      </a:cxn>
                      <a:cxn ang="T68">
                        <a:pos x="T24" y="T25"/>
                      </a:cxn>
                      <a:cxn ang="T69">
                        <a:pos x="T26" y="T27"/>
                      </a:cxn>
                      <a:cxn ang="T70">
                        <a:pos x="T28" y="T29"/>
                      </a:cxn>
                      <a:cxn ang="T71">
                        <a:pos x="T30" y="T31"/>
                      </a:cxn>
                      <a:cxn ang="T72">
                        <a:pos x="T32" y="T33"/>
                      </a:cxn>
                      <a:cxn ang="T73">
                        <a:pos x="T34" y="T35"/>
                      </a:cxn>
                      <a:cxn ang="T74">
                        <a:pos x="T36" y="T37"/>
                      </a:cxn>
                      <a:cxn ang="T75">
                        <a:pos x="T38" y="T39"/>
                      </a:cxn>
                      <a:cxn ang="T76">
                        <a:pos x="T40" y="T41"/>
                      </a:cxn>
                      <a:cxn ang="T77">
                        <a:pos x="T42" y="T43"/>
                      </a:cxn>
                      <a:cxn ang="T78">
                        <a:pos x="T44" y="T45"/>
                      </a:cxn>
                      <a:cxn ang="T79">
                        <a:pos x="T46" y="T47"/>
                      </a:cxn>
                      <a:cxn ang="T80">
                        <a:pos x="T48" y="T49"/>
                      </a:cxn>
                      <a:cxn ang="T81">
                        <a:pos x="T50" y="T51"/>
                      </a:cxn>
                      <a:cxn ang="T82">
                        <a:pos x="T52" y="T53"/>
                      </a:cxn>
                      <a:cxn ang="T83">
                        <a:pos x="T54" y="T55"/>
                      </a:cxn>
                    </a:cxnLst>
                    <a:rect l="T84" t="T85" r="T86" b="T87"/>
                    <a:pathLst>
                      <a:path w="50" h="16">
                        <a:moveTo>
                          <a:pt x="50" y="12"/>
                        </a:moveTo>
                        <a:lnTo>
                          <a:pt x="48" y="12"/>
                        </a:lnTo>
                        <a:lnTo>
                          <a:pt x="42" y="12"/>
                        </a:lnTo>
                        <a:lnTo>
                          <a:pt x="38" y="10"/>
                        </a:lnTo>
                        <a:lnTo>
                          <a:pt x="34" y="14"/>
                        </a:lnTo>
                        <a:lnTo>
                          <a:pt x="30" y="16"/>
                        </a:lnTo>
                        <a:lnTo>
                          <a:pt x="20" y="16"/>
                        </a:lnTo>
                        <a:lnTo>
                          <a:pt x="16" y="16"/>
                        </a:lnTo>
                        <a:lnTo>
                          <a:pt x="14" y="14"/>
                        </a:lnTo>
                        <a:lnTo>
                          <a:pt x="12" y="10"/>
                        </a:lnTo>
                        <a:lnTo>
                          <a:pt x="8" y="12"/>
                        </a:lnTo>
                        <a:lnTo>
                          <a:pt x="6" y="14"/>
                        </a:lnTo>
                        <a:lnTo>
                          <a:pt x="2" y="12"/>
                        </a:lnTo>
                        <a:lnTo>
                          <a:pt x="0" y="10"/>
                        </a:lnTo>
                        <a:lnTo>
                          <a:pt x="2" y="6"/>
                        </a:lnTo>
                        <a:lnTo>
                          <a:pt x="6" y="4"/>
                        </a:lnTo>
                        <a:lnTo>
                          <a:pt x="10" y="2"/>
                        </a:lnTo>
                        <a:lnTo>
                          <a:pt x="14" y="2"/>
                        </a:lnTo>
                        <a:lnTo>
                          <a:pt x="14" y="6"/>
                        </a:lnTo>
                        <a:lnTo>
                          <a:pt x="32" y="10"/>
                        </a:lnTo>
                        <a:lnTo>
                          <a:pt x="38" y="10"/>
                        </a:lnTo>
                        <a:lnTo>
                          <a:pt x="34" y="6"/>
                        </a:lnTo>
                        <a:lnTo>
                          <a:pt x="32" y="4"/>
                        </a:lnTo>
                        <a:lnTo>
                          <a:pt x="34" y="2"/>
                        </a:lnTo>
                        <a:lnTo>
                          <a:pt x="38" y="0"/>
                        </a:lnTo>
                        <a:lnTo>
                          <a:pt x="42" y="4"/>
                        </a:lnTo>
                        <a:lnTo>
                          <a:pt x="50" y="8"/>
                        </a:lnTo>
                        <a:lnTo>
                          <a:pt x="50" y="1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54" name="îṡḻïdè"/>
                  <p:cNvSpPr/>
                  <p:nvPr/>
                </p:nvSpPr>
                <p:spPr bwMode="auto">
                  <a:xfrm>
                    <a:off x="7759226" y="3556637"/>
                    <a:ext cx="132212" cy="128898"/>
                  </a:xfrm>
                  <a:custGeom>
                    <a:avLst/>
                    <a:gdLst>
                      <a:gd name="T0" fmla="*/ 2147483647 w 76"/>
                      <a:gd name="T1" fmla="*/ 2147483647 h 78"/>
                      <a:gd name="T2" fmla="*/ 2147483647 w 76"/>
                      <a:gd name="T3" fmla="*/ 2147483647 h 78"/>
                      <a:gd name="T4" fmla="*/ 2147483647 w 76"/>
                      <a:gd name="T5" fmla="*/ 2147483647 h 78"/>
                      <a:gd name="T6" fmla="*/ 2147483647 w 76"/>
                      <a:gd name="T7" fmla="*/ 2147483647 h 78"/>
                      <a:gd name="T8" fmla="*/ 2147483647 w 76"/>
                      <a:gd name="T9" fmla="*/ 2147483647 h 78"/>
                      <a:gd name="T10" fmla="*/ 2147483647 w 76"/>
                      <a:gd name="T11" fmla="*/ 2147483647 h 78"/>
                      <a:gd name="T12" fmla="*/ 2147483647 w 76"/>
                      <a:gd name="T13" fmla="*/ 2147483647 h 78"/>
                      <a:gd name="T14" fmla="*/ 2147483647 w 76"/>
                      <a:gd name="T15" fmla="*/ 2147483647 h 78"/>
                      <a:gd name="T16" fmla="*/ 2147483647 w 76"/>
                      <a:gd name="T17" fmla="*/ 2147483647 h 78"/>
                      <a:gd name="T18" fmla="*/ 2147483647 w 76"/>
                      <a:gd name="T19" fmla="*/ 2147483647 h 78"/>
                      <a:gd name="T20" fmla="*/ 2147483647 w 76"/>
                      <a:gd name="T21" fmla="*/ 2147483647 h 78"/>
                      <a:gd name="T22" fmla="*/ 2147483647 w 76"/>
                      <a:gd name="T23" fmla="*/ 2147483647 h 78"/>
                      <a:gd name="T24" fmla="*/ 2147483647 w 76"/>
                      <a:gd name="T25" fmla="*/ 2147483647 h 78"/>
                      <a:gd name="T26" fmla="*/ 2147483647 w 76"/>
                      <a:gd name="T27" fmla="*/ 2147483647 h 78"/>
                      <a:gd name="T28" fmla="*/ 2147483647 w 76"/>
                      <a:gd name="T29" fmla="*/ 2147483647 h 78"/>
                      <a:gd name="T30" fmla="*/ 2147483647 w 76"/>
                      <a:gd name="T31" fmla="*/ 2147483647 h 78"/>
                      <a:gd name="T32" fmla="*/ 0 w 76"/>
                      <a:gd name="T33" fmla="*/ 2147483647 h 78"/>
                      <a:gd name="T34" fmla="*/ 2147483647 w 76"/>
                      <a:gd name="T35" fmla="*/ 2147483647 h 78"/>
                      <a:gd name="T36" fmla="*/ 0 w 76"/>
                      <a:gd name="T37" fmla="*/ 2147483647 h 78"/>
                      <a:gd name="T38" fmla="*/ 2147483647 w 76"/>
                      <a:gd name="T39" fmla="*/ 2147483647 h 78"/>
                      <a:gd name="T40" fmla="*/ 2147483647 w 76"/>
                      <a:gd name="T41" fmla="*/ 2147483647 h 78"/>
                      <a:gd name="T42" fmla="*/ 2147483647 w 76"/>
                      <a:gd name="T43" fmla="*/ 2147483647 h 78"/>
                      <a:gd name="T44" fmla="*/ 2147483647 w 76"/>
                      <a:gd name="T45" fmla="*/ 2147483647 h 78"/>
                      <a:gd name="T46" fmla="*/ 2147483647 w 76"/>
                      <a:gd name="T47" fmla="*/ 2147483647 h 78"/>
                      <a:gd name="T48" fmla="*/ 2147483647 w 76"/>
                      <a:gd name="T49" fmla="*/ 2147483647 h 78"/>
                      <a:gd name="T50" fmla="*/ 2147483647 w 76"/>
                      <a:gd name="T51" fmla="*/ 2147483647 h 78"/>
                      <a:gd name="T52" fmla="*/ 2147483647 w 76"/>
                      <a:gd name="T53" fmla="*/ 2147483647 h 78"/>
                      <a:gd name="T54" fmla="*/ 2147483647 w 76"/>
                      <a:gd name="T55" fmla="*/ 2147483647 h 78"/>
                      <a:gd name="T56" fmla="*/ 2147483647 w 76"/>
                      <a:gd name="T57" fmla="*/ 0 h 78"/>
                      <a:gd name="T58" fmla="*/ 2147483647 w 76"/>
                      <a:gd name="T59" fmla="*/ 2147483647 h 78"/>
                      <a:gd name="T60" fmla="*/ 2147483647 w 76"/>
                      <a:gd name="T61" fmla="*/ 2147483647 h 78"/>
                      <a:gd name="T62" fmla="*/ 2147483647 w 76"/>
                      <a:gd name="T63" fmla="*/ 2147483647 h 78"/>
                      <a:gd name="T64" fmla="*/ 2147483647 w 76"/>
                      <a:gd name="T65" fmla="*/ 2147483647 h 78"/>
                      <a:gd name="T66" fmla="*/ 2147483647 w 76"/>
                      <a:gd name="T67" fmla="*/ 2147483647 h 78"/>
                      <a:gd name="T68" fmla="*/ 2147483647 w 76"/>
                      <a:gd name="T69" fmla="*/ 2147483647 h 78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w 76"/>
                      <a:gd name="T106" fmla="*/ 0 h 78"/>
                      <a:gd name="T107" fmla="*/ 76 w 76"/>
                      <a:gd name="T108" fmla="*/ 78 h 78"/>
                    </a:gdLst>
                    <a:ahLst/>
                    <a:cxnLst>
                      <a:cxn ang="T70">
                        <a:pos x="T0" y="T1"/>
                      </a:cxn>
                      <a:cxn ang="T71">
                        <a:pos x="T2" y="T3"/>
                      </a:cxn>
                      <a:cxn ang="T72">
                        <a:pos x="T4" y="T5"/>
                      </a:cxn>
                      <a:cxn ang="T73">
                        <a:pos x="T6" y="T7"/>
                      </a:cxn>
                      <a:cxn ang="T74">
                        <a:pos x="T8" y="T9"/>
                      </a:cxn>
                      <a:cxn ang="T75">
                        <a:pos x="T10" y="T11"/>
                      </a:cxn>
                      <a:cxn ang="T76">
                        <a:pos x="T12" y="T13"/>
                      </a:cxn>
                      <a:cxn ang="T77">
                        <a:pos x="T14" y="T15"/>
                      </a:cxn>
                      <a:cxn ang="T78">
                        <a:pos x="T16" y="T17"/>
                      </a:cxn>
                      <a:cxn ang="T79">
                        <a:pos x="T18" y="T19"/>
                      </a:cxn>
                      <a:cxn ang="T80">
                        <a:pos x="T20" y="T21"/>
                      </a:cxn>
                      <a:cxn ang="T81">
                        <a:pos x="T22" y="T23"/>
                      </a:cxn>
                      <a:cxn ang="T82">
                        <a:pos x="T24" y="T25"/>
                      </a:cxn>
                      <a:cxn ang="T83">
                        <a:pos x="T26" y="T27"/>
                      </a:cxn>
                      <a:cxn ang="T84">
                        <a:pos x="T28" y="T29"/>
                      </a:cxn>
                      <a:cxn ang="T85">
                        <a:pos x="T30" y="T31"/>
                      </a:cxn>
                      <a:cxn ang="T86">
                        <a:pos x="T32" y="T33"/>
                      </a:cxn>
                      <a:cxn ang="T87">
                        <a:pos x="T34" y="T35"/>
                      </a:cxn>
                      <a:cxn ang="T88">
                        <a:pos x="T36" y="T37"/>
                      </a:cxn>
                      <a:cxn ang="T89">
                        <a:pos x="T38" y="T39"/>
                      </a:cxn>
                      <a:cxn ang="T90">
                        <a:pos x="T40" y="T41"/>
                      </a:cxn>
                      <a:cxn ang="T91">
                        <a:pos x="T42" y="T43"/>
                      </a:cxn>
                      <a:cxn ang="T92">
                        <a:pos x="T44" y="T45"/>
                      </a:cxn>
                      <a:cxn ang="T93">
                        <a:pos x="T46" y="T47"/>
                      </a:cxn>
                      <a:cxn ang="T94">
                        <a:pos x="T48" y="T49"/>
                      </a:cxn>
                      <a:cxn ang="T95">
                        <a:pos x="T50" y="T51"/>
                      </a:cxn>
                      <a:cxn ang="T96">
                        <a:pos x="T52" y="T53"/>
                      </a:cxn>
                      <a:cxn ang="T97">
                        <a:pos x="T54" y="T55"/>
                      </a:cxn>
                      <a:cxn ang="T98">
                        <a:pos x="T56" y="T57"/>
                      </a:cxn>
                      <a:cxn ang="T99">
                        <a:pos x="T58" y="T59"/>
                      </a:cxn>
                      <a:cxn ang="T100">
                        <a:pos x="T60" y="T61"/>
                      </a:cxn>
                      <a:cxn ang="T101">
                        <a:pos x="T62" y="T63"/>
                      </a:cxn>
                      <a:cxn ang="T102">
                        <a:pos x="T64" y="T65"/>
                      </a:cxn>
                      <a:cxn ang="T103">
                        <a:pos x="T66" y="T67"/>
                      </a:cxn>
                      <a:cxn ang="T104">
                        <a:pos x="T68" y="T69"/>
                      </a:cxn>
                    </a:cxnLst>
                    <a:rect l="T105" t="T106" r="T107" b="T108"/>
                    <a:pathLst>
                      <a:path w="76" h="78">
                        <a:moveTo>
                          <a:pt x="64" y="56"/>
                        </a:moveTo>
                        <a:lnTo>
                          <a:pt x="60" y="52"/>
                        </a:lnTo>
                        <a:lnTo>
                          <a:pt x="56" y="54"/>
                        </a:lnTo>
                        <a:lnTo>
                          <a:pt x="54" y="58"/>
                        </a:lnTo>
                        <a:lnTo>
                          <a:pt x="56" y="62"/>
                        </a:lnTo>
                        <a:lnTo>
                          <a:pt x="58" y="64"/>
                        </a:lnTo>
                        <a:lnTo>
                          <a:pt x="60" y="68"/>
                        </a:lnTo>
                        <a:lnTo>
                          <a:pt x="62" y="72"/>
                        </a:lnTo>
                        <a:lnTo>
                          <a:pt x="60" y="78"/>
                        </a:lnTo>
                        <a:lnTo>
                          <a:pt x="58" y="78"/>
                        </a:lnTo>
                        <a:lnTo>
                          <a:pt x="54" y="78"/>
                        </a:lnTo>
                        <a:lnTo>
                          <a:pt x="52" y="78"/>
                        </a:lnTo>
                        <a:lnTo>
                          <a:pt x="52" y="74"/>
                        </a:lnTo>
                        <a:lnTo>
                          <a:pt x="48" y="76"/>
                        </a:lnTo>
                        <a:lnTo>
                          <a:pt x="46" y="76"/>
                        </a:lnTo>
                        <a:lnTo>
                          <a:pt x="42" y="74"/>
                        </a:lnTo>
                        <a:lnTo>
                          <a:pt x="36" y="70"/>
                        </a:lnTo>
                        <a:lnTo>
                          <a:pt x="34" y="62"/>
                        </a:lnTo>
                        <a:lnTo>
                          <a:pt x="32" y="54"/>
                        </a:lnTo>
                        <a:lnTo>
                          <a:pt x="34" y="52"/>
                        </a:lnTo>
                        <a:lnTo>
                          <a:pt x="36" y="50"/>
                        </a:lnTo>
                        <a:lnTo>
                          <a:pt x="32" y="44"/>
                        </a:lnTo>
                        <a:lnTo>
                          <a:pt x="24" y="44"/>
                        </a:lnTo>
                        <a:lnTo>
                          <a:pt x="24" y="48"/>
                        </a:lnTo>
                        <a:lnTo>
                          <a:pt x="20" y="48"/>
                        </a:lnTo>
                        <a:lnTo>
                          <a:pt x="18" y="46"/>
                        </a:lnTo>
                        <a:lnTo>
                          <a:pt x="16" y="48"/>
                        </a:lnTo>
                        <a:lnTo>
                          <a:pt x="12" y="44"/>
                        </a:lnTo>
                        <a:lnTo>
                          <a:pt x="10" y="50"/>
                        </a:lnTo>
                        <a:lnTo>
                          <a:pt x="8" y="56"/>
                        </a:lnTo>
                        <a:lnTo>
                          <a:pt x="6" y="64"/>
                        </a:lnTo>
                        <a:lnTo>
                          <a:pt x="4" y="66"/>
                        </a:lnTo>
                        <a:lnTo>
                          <a:pt x="2" y="68"/>
                        </a:lnTo>
                        <a:lnTo>
                          <a:pt x="0" y="66"/>
                        </a:lnTo>
                        <a:lnTo>
                          <a:pt x="0" y="62"/>
                        </a:lnTo>
                        <a:lnTo>
                          <a:pt x="2" y="54"/>
                        </a:lnTo>
                        <a:lnTo>
                          <a:pt x="0" y="50"/>
                        </a:lnTo>
                        <a:lnTo>
                          <a:pt x="0" y="42"/>
                        </a:lnTo>
                        <a:lnTo>
                          <a:pt x="2" y="34"/>
                        </a:lnTo>
                        <a:lnTo>
                          <a:pt x="6" y="34"/>
                        </a:lnTo>
                        <a:lnTo>
                          <a:pt x="10" y="32"/>
                        </a:lnTo>
                        <a:lnTo>
                          <a:pt x="14" y="28"/>
                        </a:lnTo>
                        <a:lnTo>
                          <a:pt x="16" y="24"/>
                        </a:lnTo>
                        <a:lnTo>
                          <a:pt x="18" y="24"/>
                        </a:lnTo>
                        <a:lnTo>
                          <a:pt x="20" y="22"/>
                        </a:lnTo>
                        <a:lnTo>
                          <a:pt x="26" y="24"/>
                        </a:lnTo>
                        <a:lnTo>
                          <a:pt x="28" y="26"/>
                        </a:lnTo>
                        <a:lnTo>
                          <a:pt x="30" y="28"/>
                        </a:lnTo>
                        <a:lnTo>
                          <a:pt x="32" y="30"/>
                        </a:lnTo>
                        <a:lnTo>
                          <a:pt x="36" y="30"/>
                        </a:lnTo>
                        <a:lnTo>
                          <a:pt x="36" y="26"/>
                        </a:lnTo>
                        <a:lnTo>
                          <a:pt x="40" y="24"/>
                        </a:lnTo>
                        <a:lnTo>
                          <a:pt x="42" y="20"/>
                        </a:lnTo>
                        <a:lnTo>
                          <a:pt x="44" y="18"/>
                        </a:lnTo>
                        <a:lnTo>
                          <a:pt x="48" y="16"/>
                        </a:lnTo>
                        <a:lnTo>
                          <a:pt x="52" y="14"/>
                        </a:lnTo>
                        <a:lnTo>
                          <a:pt x="52" y="6"/>
                        </a:lnTo>
                        <a:lnTo>
                          <a:pt x="54" y="0"/>
                        </a:lnTo>
                        <a:lnTo>
                          <a:pt x="58" y="2"/>
                        </a:lnTo>
                        <a:lnTo>
                          <a:pt x="62" y="6"/>
                        </a:lnTo>
                        <a:lnTo>
                          <a:pt x="68" y="14"/>
                        </a:lnTo>
                        <a:lnTo>
                          <a:pt x="70" y="26"/>
                        </a:lnTo>
                        <a:lnTo>
                          <a:pt x="76" y="50"/>
                        </a:lnTo>
                        <a:lnTo>
                          <a:pt x="74" y="52"/>
                        </a:lnTo>
                        <a:lnTo>
                          <a:pt x="72" y="56"/>
                        </a:lnTo>
                        <a:lnTo>
                          <a:pt x="70" y="62"/>
                        </a:lnTo>
                        <a:lnTo>
                          <a:pt x="70" y="68"/>
                        </a:lnTo>
                        <a:lnTo>
                          <a:pt x="68" y="66"/>
                        </a:lnTo>
                        <a:lnTo>
                          <a:pt x="66" y="60"/>
                        </a:lnTo>
                        <a:lnTo>
                          <a:pt x="62" y="52"/>
                        </a:lnTo>
                        <a:lnTo>
                          <a:pt x="64" y="5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55" name="îšḷíḓe"/>
                  <p:cNvSpPr/>
                  <p:nvPr/>
                </p:nvSpPr>
                <p:spPr bwMode="auto">
                  <a:xfrm>
                    <a:off x="7622882" y="3527215"/>
                    <a:ext cx="68861" cy="70053"/>
                  </a:xfrm>
                  <a:custGeom>
                    <a:avLst/>
                    <a:gdLst>
                      <a:gd name="T0" fmla="*/ 2147483647 w 38"/>
                      <a:gd name="T1" fmla="*/ 2147483647 h 42"/>
                      <a:gd name="T2" fmla="*/ 0 w 38"/>
                      <a:gd name="T3" fmla="*/ 2147483647 h 42"/>
                      <a:gd name="T4" fmla="*/ 2147483647 w 38"/>
                      <a:gd name="T5" fmla="*/ 2147483647 h 42"/>
                      <a:gd name="T6" fmla="*/ 2147483647 w 38"/>
                      <a:gd name="T7" fmla="*/ 2147483647 h 42"/>
                      <a:gd name="T8" fmla="*/ 2147483647 w 38"/>
                      <a:gd name="T9" fmla="*/ 2147483647 h 42"/>
                      <a:gd name="T10" fmla="*/ 2147483647 w 38"/>
                      <a:gd name="T11" fmla="*/ 2147483647 h 42"/>
                      <a:gd name="T12" fmla="*/ 2147483647 w 38"/>
                      <a:gd name="T13" fmla="*/ 2147483647 h 42"/>
                      <a:gd name="T14" fmla="*/ 2147483647 w 38"/>
                      <a:gd name="T15" fmla="*/ 2147483647 h 42"/>
                      <a:gd name="T16" fmla="*/ 2147483647 w 38"/>
                      <a:gd name="T17" fmla="*/ 0 h 42"/>
                      <a:gd name="T18" fmla="*/ 2147483647 w 38"/>
                      <a:gd name="T19" fmla="*/ 2147483647 h 42"/>
                      <a:gd name="T20" fmla="*/ 2147483647 w 38"/>
                      <a:gd name="T21" fmla="*/ 2147483647 h 42"/>
                      <a:gd name="T22" fmla="*/ 2147483647 w 38"/>
                      <a:gd name="T23" fmla="*/ 2147483647 h 42"/>
                      <a:gd name="T24" fmla="*/ 2147483647 w 38"/>
                      <a:gd name="T25" fmla="*/ 2147483647 h 42"/>
                      <a:gd name="T26" fmla="*/ 2147483647 w 38"/>
                      <a:gd name="T27" fmla="*/ 2147483647 h 42"/>
                      <a:gd name="T28" fmla="*/ 2147483647 w 38"/>
                      <a:gd name="T29" fmla="*/ 2147483647 h 42"/>
                      <a:gd name="T30" fmla="*/ 2147483647 w 38"/>
                      <a:gd name="T31" fmla="*/ 2147483647 h 42"/>
                      <a:gd name="T32" fmla="*/ 2147483647 w 38"/>
                      <a:gd name="T33" fmla="*/ 2147483647 h 42"/>
                      <a:gd name="T34" fmla="*/ 2147483647 w 38"/>
                      <a:gd name="T35" fmla="*/ 2147483647 h 42"/>
                      <a:gd name="T36" fmla="*/ 2147483647 w 38"/>
                      <a:gd name="T37" fmla="*/ 2147483647 h 42"/>
                      <a:gd name="T38" fmla="*/ 2147483647 w 38"/>
                      <a:gd name="T39" fmla="*/ 2147483647 h 42"/>
                      <a:gd name="T40" fmla="*/ 2147483647 w 38"/>
                      <a:gd name="T41" fmla="*/ 2147483647 h 42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w 38"/>
                      <a:gd name="T64" fmla="*/ 0 h 42"/>
                      <a:gd name="T65" fmla="*/ 38 w 38"/>
                      <a:gd name="T66" fmla="*/ 42 h 42"/>
                    </a:gdLst>
                    <a:ahLst/>
                    <a:cxnLst>
                      <a:cxn ang="T42">
                        <a:pos x="T0" y="T1"/>
                      </a:cxn>
                      <a:cxn ang="T43">
                        <a:pos x="T2" y="T3"/>
                      </a:cxn>
                      <a:cxn ang="T44">
                        <a:pos x="T4" y="T5"/>
                      </a:cxn>
                      <a:cxn ang="T45">
                        <a:pos x="T6" y="T7"/>
                      </a:cxn>
                      <a:cxn ang="T46">
                        <a:pos x="T8" y="T9"/>
                      </a:cxn>
                      <a:cxn ang="T47">
                        <a:pos x="T10" y="T11"/>
                      </a:cxn>
                      <a:cxn ang="T48">
                        <a:pos x="T12" y="T13"/>
                      </a:cxn>
                      <a:cxn ang="T49">
                        <a:pos x="T14" y="T15"/>
                      </a:cxn>
                      <a:cxn ang="T50">
                        <a:pos x="T16" y="T17"/>
                      </a:cxn>
                      <a:cxn ang="T51">
                        <a:pos x="T18" y="T19"/>
                      </a:cxn>
                      <a:cxn ang="T52">
                        <a:pos x="T20" y="T21"/>
                      </a:cxn>
                      <a:cxn ang="T53">
                        <a:pos x="T22" y="T23"/>
                      </a:cxn>
                      <a:cxn ang="T54">
                        <a:pos x="T24" y="T25"/>
                      </a:cxn>
                      <a:cxn ang="T55">
                        <a:pos x="T26" y="T27"/>
                      </a:cxn>
                      <a:cxn ang="T56">
                        <a:pos x="T28" y="T29"/>
                      </a:cxn>
                      <a:cxn ang="T57">
                        <a:pos x="T30" y="T31"/>
                      </a:cxn>
                      <a:cxn ang="T58">
                        <a:pos x="T32" y="T33"/>
                      </a:cxn>
                      <a:cxn ang="T59">
                        <a:pos x="T34" y="T35"/>
                      </a:cxn>
                      <a:cxn ang="T60">
                        <a:pos x="T36" y="T37"/>
                      </a:cxn>
                      <a:cxn ang="T61">
                        <a:pos x="T38" y="T39"/>
                      </a:cxn>
                      <a:cxn ang="T62">
                        <a:pos x="T40" y="T41"/>
                      </a:cxn>
                    </a:cxnLst>
                    <a:rect l="T63" t="T64" r="T65" b="T66"/>
                    <a:pathLst>
                      <a:path w="38" h="42">
                        <a:moveTo>
                          <a:pt x="4" y="42"/>
                        </a:moveTo>
                        <a:lnTo>
                          <a:pt x="0" y="42"/>
                        </a:lnTo>
                        <a:lnTo>
                          <a:pt x="2" y="38"/>
                        </a:lnTo>
                        <a:lnTo>
                          <a:pt x="6" y="34"/>
                        </a:lnTo>
                        <a:lnTo>
                          <a:pt x="14" y="24"/>
                        </a:lnTo>
                        <a:lnTo>
                          <a:pt x="24" y="16"/>
                        </a:lnTo>
                        <a:lnTo>
                          <a:pt x="30" y="8"/>
                        </a:lnTo>
                        <a:lnTo>
                          <a:pt x="32" y="4"/>
                        </a:lnTo>
                        <a:lnTo>
                          <a:pt x="34" y="0"/>
                        </a:lnTo>
                        <a:lnTo>
                          <a:pt x="34" y="4"/>
                        </a:lnTo>
                        <a:lnTo>
                          <a:pt x="36" y="6"/>
                        </a:lnTo>
                        <a:lnTo>
                          <a:pt x="38" y="10"/>
                        </a:lnTo>
                        <a:lnTo>
                          <a:pt x="36" y="12"/>
                        </a:lnTo>
                        <a:lnTo>
                          <a:pt x="32" y="14"/>
                        </a:lnTo>
                        <a:lnTo>
                          <a:pt x="32" y="16"/>
                        </a:lnTo>
                        <a:lnTo>
                          <a:pt x="30" y="18"/>
                        </a:lnTo>
                        <a:lnTo>
                          <a:pt x="22" y="18"/>
                        </a:lnTo>
                        <a:lnTo>
                          <a:pt x="20" y="28"/>
                        </a:lnTo>
                        <a:lnTo>
                          <a:pt x="14" y="36"/>
                        </a:lnTo>
                        <a:lnTo>
                          <a:pt x="10" y="40"/>
                        </a:lnTo>
                        <a:lnTo>
                          <a:pt x="4" y="4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56" name="ïS1ïḓé"/>
                  <p:cNvSpPr/>
                  <p:nvPr/>
                </p:nvSpPr>
                <p:spPr bwMode="auto">
                  <a:xfrm>
                    <a:off x="7675216" y="3294640"/>
                    <a:ext cx="128081" cy="180736"/>
                  </a:xfrm>
                  <a:custGeom>
                    <a:avLst/>
                    <a:gdLst>
                      <a:gd name="T0" fmla="*/ 2147483647 w 74"/>
                      <a:gd name="T1" fmla="*/ 2147483647 h 110"/>
                      <a:gd name="T2" fmla="*/ 2147483647 w 74"/>
                      <a:gd name="T3" fmla="*/ 2147483647 h 110"/>
                      <a:gd name="T4" fmla="*/ 2147483647 w 74"/>
                      <a:gd name="T5" fmla="*/ 2147483647 h 110"/>
                      <a:gd name="T6" fmla="*/ 2147483647 w 74"/>
                      <a:gd name="T7" fmla="*/ 0 h 110"/>
                      <a:gd name="T8" fmla="*/ 2147483647 w 74"/>
                      <a:gd name="T9" fmla="*/ 2147483647 h 110"/>
                      <a:gd name="T10" fmla="*/ 2147483647 w 74"/>
                      <a:gd name="T11" fmla="*/ 2147483647 h 110"/>
                      <a:gd name="T12" fmla="*/ 2147483647 w 74"/>
                      <a:gd name="T13" fmla="*/ 2147483647 h 110"/>
                      <a:gd name="T14" fmla="*/ 2147483647 w 74"/>
                      <a:gd name="T15" fmla="*/ 2147483647 h 110"/>
                      <a:gd name="T16" fmla="*/ 2147483647 w 74"/>
                      <a:gd name="T17" fmla="*/ 2147483647 h 110"/>
                      <a:gd name="T18" fmla="*/ 2147483647 w 74"/>
                      <a:gd name="T19" fmla="*/ 2147483647 h 110"/>
                      <a:gd name="T20" fmla="*/ 2147483647 w 74"/>
                      <a:gd name="T21" fmla="*/ 2147483647 h 110"/>
                      <a:gd name="T22" fmla="*/ 2147483647 w 74"/>
                      <a:gd name="T23" fmla="*/ 2147483647 h 110"/>
                      <a:gd name="T24" fmla="*/ 2147483647 w 74"/>
                      <a:gd name="T25" fmla="*/ 2147483647 h 110"/>
                      <a:gd name="T26" fmla="*/ 2147483647 w 74"/>
                      <a:gd name="T27" fmla="*/ 2147483647 h 110"/>
                      <a:gd name="T28" fmla="*/ 2147483647 w 74"/>
                      <a:gd name="T29" fmla="*/ 2147483647 h 110"/>
                      <a:gd name="T30" fmla="*/ 2147483647 w 74"/>
                      <a:gd name="T31" fmla="*/ 2147483647 h 110"/>
                      <a:gd name="T32" fmla="*/ 2147483647 w 74"/>
                      <a:gd name="T33" fmla="*/ 2147483647 h 110"/>
                      <a:gd name="T34" fmla="*/ 2147483647 w 74"/>
                      <a:gd name="T35" fmla="*/ 2147483647 h 110"/>
                      <a:gd name="T36" fmla="*/ 2147483647 w 74"/>
                      <a:gd name="T37" fmla="*/ 2147483647 h 110"/>
                      <a:gd name="T38" fmla="*/ 2147483647 w 74"/>
                      <a:gd name="T39" fmla="*/ 2147483647 h 110"/>
                      <a:gd name="T40" fmla="*/ 2147483647 w 74"/>
                      <a:gd name="T41" fmla="*/ 2147483647 h 110"/>
                      <a:gd name="T42" fmla="*/ 2147483647 w 74"/>
                      <a:gd name="T43" fmla="*/ 2147483647 h 110"/>
                      <a:gd name="T44" fmla="*/ 2147483647 w 74"/>
                      <a:gd name="T45" fmla="*/ 2147483647 h 110"/>
                      <a:gd name="T46" fmla="*/ 2147483647 w 74"/>
                      <a:gd name="T47" fmla="*/ 2147483647 h 110"/>
                      <a:gd name="T48" fmla="*/ 2147483647 w 74"/>
                      <a:gd name="T49" fmla="*/ 2147483647 h 110"/>
                      <a:gd name="T50" fmla="*/ 2147483647 w 74"/>
                      <a:gd name="T51" fmla="*/ 2147483647 h 110"/>
                      <a:gd name="T52" fmla="*/ 2147483647 w 74"/>
                      <a:gd name="T53" fmla="*/ 2147483647 h 110"/>
                      <a:gd name="T54" fmla="*/ 2147483647 w 74"/>
                      <a:gd name="T55" fmla="*/ 2147483647 h 110"/>
                      <a:gd name="T56" fmla="*/ 2147483647 w 74"/>
                      <a:gd name="T57" fmla="*/ 2147483647 h 110"/>
                      <a:gd name="T58" fmla="*/ 2147483647 w 74"/>
                      <a:gd name="T59" fmla="*/ 2147483647 h 110"/>
                      <a:gd name="T60" fmla="*/ 2147483647 w 74"/>
                      <a:gd name="T61" fmla="*/ 2147483647 h 110"/>
                      <a:gd name="T62" fmla="*/ 2147483647 w 74"/>
                      <a:gd name="T63" fmla="*/ 2147483647 h 110"/>
                      <a:gd name="T64" fmla="*/ 2147483647 w 74"/>
                      <a:gd name="T65" fmla="*/ 2147483647 h 110"/>
                      <a:gd name="T66" fmla="*/ 2147483647 w 74"/>
                      <a:gd name="T67" fmla="*/ 2147483647 h 110"/>
                      <a:gd name="T68" fmla="*/ 2147483647 w 74"/>
                      <a:gd name="T69" fmla="*/ 2147483647 h 110"/>
                      <a:gd name="T70" fmla="*/ 2147483647 w 74"/>
                      <a:gd name="T71" fmla="*/ 2147483647 h 110"/>
                      <a:gd name="T72" fmla="*/ 2147483647 w 74"/>
                      <a:gd name="T73" fmla="*/ 2147483647 h 110"/>
                      <a:gd name="T74" fmla="*/ 0 w 74"/>
                      <a:gd name="T75" fmla="*/ 2147483647 h 110"/>
                      <a:gd name="T76" fmla="*/ 2147483647 w 74"/>
                      <a:gd name="T77" fmla="*/ 2147483647 h 110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w 74"/>
                      <a:gd name="T118" fmla="*/ 0 h 110"/>
                      <a:gd name="T119" fmla="*/ 74 w 74"/>
                      <a:gd name="T120" fmla="*/ 110 h 110"/>
                    </a:gdLst>
                    <a:ahLst/>
                    <a:cxnLst>
                      <a:cxn ang="T78">
                        <a:pos x="T0" y="T1"/>
                      </a:cxn>
                      <a:cxn ang="T79">
                        <a:pos x="T2" y="T3"/>
                      </a:cxn>
                      <a:cxn ang="T80">
                        <a:pos x="T4" y="T5"/>
                      </a:cxn>
                      <a:cxn ang="T81">
                        <a:pos x="T6" y="T7"/>
                      </a:cxn>
                      <a:cxn ang="T82">
                        <a:pos x="T8" y="T9"/>
                      </a:cxn>
                      <a:cxn ang="T83">
                        <a:pos x="T10" y="T11"/>
                      </a:cxn>
                      <a:cxn ang="T84">
                        <a:pos x="T12" y="T13"/>
                      </a:cxn>
                      <a:cxn ang="T85">
                        <a:pos x="T14" y="T15"/>
                      </a:cxn>
                      <a:cxn ang="T86">
                        <a:pos x="T16" y="T17"/>
                      </a:cxn>
                      <a:cxn ang="T87">
                        <a:pos x="T18" y="T19"/>
                      </a:cxn>
                      <a:cxn ang="T88">
                        <a:pos x="T20" y="T21"/>
                      </a:cxn>
                      <a:cxn ang="T89">
                        <a:pos x="T22" y="T23"/>
                      </a:cxn>
                      <a:cxn ang="T90">
                        <a:pos x="T24" y="T25"/>
                      </a:cxn>
                      <a:cxn ang="T91">
                        <a:pos x="T26" y="T27"/>
                      </a:cxn>
                      <a:cxn ang="T92">
                        <a:pos x="T28" y="T29"/>
                      </a:cxn>
                      <a:cxn ang="T93">
                        <a:pos x="T30" y="T31"/>
                      </a:cxn>
                      <a:cxn ang="T94">
                        <a:pos x="T32" y="T33"/>
                      </a:cxn>
                      <a:cxn ang="T95">
                        <a:pos x="T34" y="T35"/>
                      </a:cxn>
                      <a:cxn ang="T96">
                        <a:pos x="T36" y="T37"/>
                      </a:cxn>
                      <a:cxn ang="T97">
                        <a:pos x="T38" y="T39"/>
                      </a:cxn>
                      <a:cxn ang="T98">
                        <a:pos x="T40" y="T41"/>
                      </a:cxn>
                      <a:cxn ang="T99">
                        <a:pos x="T42" y="T43"/>
                      </a:cxn>
                      <a:cxn ang="T100">
                        <a:pos x="T44" y="T45"/>
                      </a:cxn>
                      <a:cxn ang="T101">
                        <a:pos x="T46" y="T47"/>
                      </a:cxn>
                      <a:cxn ang="T102">
                        <a:pos x="T48" y="T49"/>
                      </a:cxn>
                      <a:cxn ang="T103">
                        <a:pos x="T50" y="T51"/>
                      </a:cxn>
                      <a:cxn ang="T104">
                        <a:pos x="T52" y="T53"/>
                      </a:cxn>
                      <a:cxn ang="T105">
                        <a:pos x="T54" y="T55"/>
                      </a:cxn>
                      <a:cxn ang="T106">
                        <a:pos x="T56" y="T57"/>
                      </a:cxn>
                      <a:cxn ang="T107">
                        <a:pos x="T58" y="T59"/>
                      </a:cxn>
                      <a:cxn ang="T108">
                        <a:pos x="T60" y="T61"/>
                      </a:cxn>
                      <a:cxn ang="T109">
                        <a:pos x="T62" y="T63"/>
                      </a:cxn>
                      <a:cxn ang="T110">
                        <a:pos x="T64" y="T65"/>
                      </a:cxn>
                      <a:cxn ang="T111">
                        <a:pos x="T66" y="T67"/>
                      </a:cxn>
                      <a:cxn ang="T112">
                        <a:pos x="T68" y="T69"/>
                      </a:cxn>
                      <a:cxn ang="T113">
                        <a:pos x="T70" y="T71"/>
                      </a:cxn>
                      <a:cxn ang="T114">
                        <a:pos x="T72" y="T73"/>
                      </a:cxn>
                      <a:cxn ang="T115">
                        <a:pos x="T74" y="T75"/>
                      </a:cxn>
                      <a:cxn ang="T116">
                        <a:pos x="T76" y="T77"/>
                      </a:cxn>
                    </a:cxnLst>
                    <a:rect l="T117" t="T118" r="T119" b="T120"/>
                    <a:pathLst>
                      <a:path w="74" h="110">
                        <a:moveTo>
                          <a:pt x="4" y="46"/>
                        </a:moveTo>
                        <a:lnTo>
                          <a:pt x="8" y="38"/>
                        </a:lnTo>
                        <a:lnTo>
                          <a:pt x="8" y="30"/>
                        </a:lnTo>
                        <a:lnTo>
                          <a:pt x="6" y="20"/>
                        </a:lnTo>
                        <a:lnTo>
                          <a:pt x="4" y="12"/>
                        </a:lnTo>
                        <a:lnTo>
                          <a:pt x="6" y="4"/>
                        </a:lnTo>
                        <a:lnTo>
                          <a:pt x="8" y="2"/>
                        </a:lnTo>
                        <a:lnTo>
                          <a:pt x="10" y="0"/>
                        </a:lnTo>
                        <a:lnTo>
                          <a:pt x="12" y="2"/>
                        </a:lnTo>
                        <a:lnTo>
                          <a:pt x="14" y="6"/>
                        </a:lnTo>
                        <a:lnTo>
                          <a:pt x="16" y="10"/>
                        </a:lnTo>
                        <a:lnTo>
                          <a:pt x="20" y="10"/>
                        </a:lnTo>
                        <a:lnTo>
                          <a:pt x="22" y="10"/>
                        </a:lnTo>
                        <a:lnTo>
                          <a:pt x="24" y="8"/>
                        </a:lnTo>
                        <a:lnTo>
                          <a:pt x="28" y="4"/>
                        </a:lnTo>
                        <a:lnTo>
                          <a:pt x="28" y="8"/>
                        </a:lnTo>
                        <a:lnTo>
                          <a:pt x="30" y="12"/>
                        </a:lnTo>
                        <a:lnTo>
                          <a:pt x="32" y="18"/>
                        </a:lnTo>
                        <a:lnTo>
                          <a:pt x="34" y="22"/>
                        </a:lnTo>
                        <a:lnTo>
                          <a:pt x="36" y="30"/>
                        </a:lnTo>
                        <a:lnTo>
                          <a:pt x="36" y="36"/>
                        </a:lnTo>
                        <a:lnTo>
                          <a:pt x="36" y="44"/>
                        </a:lnTo>
                        <a:lnTo>
                          <a:pt x="32" y="48"/>
                        </a:lnTo>
                        <a:lnTo>
                          <a:pt x="28" y="54"/>
                        </a:lnTo>
                        <a:lnTo>
                          <a:pt x="26" y="62"/>
                        </a:lnTo>
                        <a:lnTo>
                          <a:pt x="28" y="70"/>
                        </a:lnTo>
                        <a:lnTo>
                          <a:pt x="32" y="76"/>
                        </a:lnTo>
                        <a:lnTo>
                          <a:pt x="36" y="82"/>
                        </a:lnTo>
                        <a:lnTo>
                          <a:pt x="40" y="86"/>
                        </a:lnTo>
                        <a:lnTo>
                          <a:pt x="40" y="84"/>
                        </a:lnTo>
                        <a:lnTo>
                          <a:pt x="42" y="80"/>
                        </a:lnTo>
                        <a:lnTo>
                          <a:pt x="46" y="80"/>
                        </a:lnTo>
                        <a:lnTo>
                          <a:pt x="50" y="82"/>
                        </a:lnTo>
                        <a:lnTo>
                          <a:pt x="54" y="86"/>
                        </a:lnTo>
                        <a:lnTo>
                          <a:pt x="56" y="90"/>
                        </a:lnTo>
                        <a:lnTo>
                          <a:pt x="60" y="92"/>
                        </a:lnTo>
                        <a:lnTo>
                          <a:pt x="62" y="90"/>
                        </a:lnTo>
                        <a:lnTo>
                          <a:pt x="64" y="88"/>
                        </a:lnTo>
                        <a:lnTo>
                          <a:pt x="66" y="90"/>
                        </a:lnTo>
                        <a:lnTo>
                          <a:pt x="64" y="94"/>
                        </a:lnTo>
                        <a:lnTo>
                          <a:pt x="64" y="96"/>
                        </a:lnTo>
                        <a:lnTo>
                          <a:pt x="64" y="98"/>
                        </a:lnTo>
                        <a:lnTo>
                          <a:pt x="66" y="96"/>
                        </a:lnTo>
                        <a:lnTo>
                          <a:pt x="68" y="100"/>
                        </a:lnTo>
                        <a:lnTo>
                          <a:pt x="74" y="102"/>
                        </a:lnTo>
                        <a:lnTo>
                          <a:pt x="74" y="106"/>
                        </a:lnTo>
                        <a:lnTo>
                          <a:pt x="74" y="110"/>
                        </a:lnTo>
                        <a:lnTo>
                          <a:pt x="72" y="110"/>
                        </a:lnTo>
                        <a:lnTo>
                          <a:pt x="70" y="108"/>
                        </a:lnTo>
                        <a:lnTo>
                          <a:pt x="68" y="106"/>
                        </a:lnTo>
                        <a:lnTo>
                          <a:pt x="64" y="100"/>
                        </a:lnTo>
                        <a:lnTo>
                          <a:pt x="60" y="98"/>
                        </a:lnTo>
                        <a:lnTo>
                          <a:pt x="54" y="94"/>
                        </a:lnTo>
                        <a:lnTo>
                          <a:pt x="50" y="90"/>
                        </a:lnTo>
                        <a:lnTo>
                          <a:pt x="48" y="92"/>
                        </a:lnTo>
                        <a:lnTo>
                          <a:pt x="48" y="96"/>
                        </a:lnTo>
                        <a:lnTo>
                          <a:pt x="50" y="100"/>
                        </a:lnTo>
                        <a:lnTo>
                          <a:pt x="44" y="100"/>
                        </a:lnTo>
                        <a:lnTo>
                          <a:pt x="42" y="94"/>
                        </a:lnTo>
                        <a:lnTo>
                          <a:pt x="38" y="90"/>
                        </a:lnTo>
                        <a:lnTo>
                          <a:pt x="34" y="88"/>
                        </a:lnTo>
                        <a:lnTo>
                          <a:pt x="30" y="90"/>
                        </a:lnTo>
                        <a:lnTo>
                          <a:pt x="26" y="92"/>
                        </a:lnTo>
                        <a:lnTo>
                          <a:pt x="22" y="90"/>
                        </a:lnTo>
                        <a:lnTo>
                          <a:pt x="20" y="88"/>
                        </a:lnTo>
                        <a:lnTo>
                          <a:pt x="16" y="84"/>
                        </a:lnTo>
                        <a:lnTo>
                          <a:pt x="18" y="80"/>
                        </a:lnTo>
                        <a:lnTo>
                          <a:pt x="20" y="76"/>
                        </a:lnTo>
                        <a:lnTo>
                          <a:pt x="20" y="72"/>
                        </a:lnTo>
                        <a:lnTo>
                          <a:pt x="16" y="72"/>
                        </a:lnTo>
                        <a:lnTo>
                          <a:pt x="14" y="74"/>
                        </a:lnTo>
                        <a:lnTo>
                          <a:pt x="12" y="74"/>
                        </a:lnTo>
                        <a:lnTo>
                          <a:pt x="6" y="72"/>
                        </a:lnTo>
                        <a:lnTo>
                          <a:pt x="2" y="70"/>
                        </a:lnTo>
                        <a:lnTo>
                          <a:pt x="0" y="66"/>
                        </a:lnTo>
                        <a:lnTo>
                          <a:pt x="0" y="52"/>
                        </a:lnTo>
                        <a:lnTo>
                          <a:pt x="2" y="46"/>
                        </a:lnTo>
                        <a:lnTo>
                          <a:pt x="4" y="4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57" name="îślîďè"/>
                  <p:cNvSpPr/>
                  <p:nvPr/>
                </p:nvSpPr>
                <p:spPr bwMode="auto">
                  <a:xfrm>
                    <a:off x="7810183" y="3479580"/>
                    <a:ext cx="41317" cy="68651"/>
                  </a:xfrm>
                  <a:custGeom>
                    <a:avLst/>
                    <a:gdLst>
                      <a:gd name="T0" fmla="*/ 2147483647 w 24"/>
                      <a:gd name="T1" fmla="*/ 2147483647 h 42"/>
                      <a:gd name="T2" fmla="*/ 2147483647 w 24"/>
                      <a:gd name="T3" fmla="*/ 2147483647 h 42"/>
                      <a:gd name="T4" fmla="*/ 2147483647 w 24"/>
                      <a:gd name="T5" fmla="*/ 2147483647 h 42"/>
                      <a:gd name="T6" fmla="*/ 2147483647 w 24"/>
                      <a:gd name="T7" fmla="*/ 2147483647 h 42"/>
                      <a:gd name="T8" fmla="*/ 2147483647 w 24"/>
                      <a:gd name="T9" fmla="*/ 2147483647 h 42"/>
                      <a:gd name="T10" fmla="*/ 2147483647 w 24"/>
                      <a:gd name="T11" fmla="*/ 2147483647 h 42"/>
                      <a:gd name="T12" fmla="*/ 2147483647 w 24"/>
                      <a:gd name="T13" fmla="*/ 2147483647 h 42"/>
                      <a:gd name="T14" fmla="*/ 2147483647 w 24"/>
                      <a:gd name="T15" fmla="*/ 2147483647 h 42"/>
                      <a:gd name="T16" fmla="*/ 2147483647 w 24"/>
                      <a:gd name="T17" fmla="*/ 2147483647 h 42"/>
                      <a:gd name="T18" fmla="*/ 2147483647 w 24"/>
                      <a:gd name="T19" fmla="*/ 2147483647 h 42"/>
                      <a:gd name="T20" fmla="*/ 2147483647 w 24"/>
                      <a:gd name="T21" fmla="*/ 2147483647 h 42"/>
                      <a:gd name="T22" fmla="*/ 2147483647 w 24"/>
                      <a:gd name="T23" fmla="*/ 2147483647 h 42"/>
                      <a:gd name="T24" fmla="*/ 2147483647 w 24"/>
                      <a:gd name="T25" fmla="*/ 2147483647 h 42"/>
                      <a:gd name="T26" fmla="*/ 2147483647 w 24"/>
                      <a:gd name="T27" fmla="*/ 2147483647 h 42"/>
                      <a:gd name="T28" fmla="*/ 2147483647 w 24"/>
                      <a:gd name="T29" fmla="*/ 2147483647 h 42"/>
                      <a:gd name="T30" fmla="*/ 2147483647 w 24"/>
                      <a:gd name="T31" fmla="*/ 2147483647 h 42"/>
                      <a:gd name="T32" fmla="*/ 2147483647 w 24"/>
                      <a:gd name="T33" fmla="*/ 2147483647 h 42"/>
                      <a:gd name="T34" fmla="*/ 2147483647 w 24"/>
                      <a:gd name="T35" fmla="*/ 2147483647 h 42"/>
                      <a:gd name="T36" fmla="*/ 2147483647 w 24"/>
                      <a:gd name="T37" fmla="*/ 2147483647 h 42"/>
                      <a:gd name="T38" fmla="*/ 2147483647 w 24"/>
                      <a:gd name="T39" fmla="*/ 2147483647 h 42"/>
                      <a:gd name="T40" fmla="*/ 2147483647 w 24"/>
                      <a:gd name="T41" fmla="*/ 2147483647 h 42"/>
                      <a:gd name="T42" fmla="*/ 0 w 24"/>
                      <a:gd name="T43" fmla="*/ 2147483647 h 42"/>
                      <a:gd name="T44" fmla="*/ 2147483647 w 24"/>
                      <a:gd name="T45" fmla="*/ 0 h 42"/>
                      <a:gd name="T46" fmla="*/ 2147483647 w 24"/>
                      <a:gd name="T47" fmla="*/ 0 h 42"/>
                      <a:gd name="T48" fmla="*/ 2147483647 w 24"/>
                      <a:gd name="T49" fmla="*/ 2147483647 h 42"/>
                      <a:gd name="T50" fmla="*/ 2147483647 w 24"/>
                      <a:gd name="T51" fmla="*/ 2147483647 h 42"/>
                      <a:gd name="T52" fmla="*/ 2147483647 w 24"/>
                      <a:gd name="T53" fmla="*/ 2147483647 h 42"/>
                      <a:gd name="T54" fmla="*/ 2147483647 w 24"/>
                      <a:gd name="T55" fmla="*/ 2147483647 h 42"/>
                      <a:gd name="T56" fmla="*/ 2147483647 w 24"/>
                      <a:gd name="T57" fmla="*/ 2147483647 h 42"/>
                      <a:gd name="T58" fmla="*/ 2147483647 w 24"/>
                      <a:gd name="T59" fmla="*/ 2147483647 h 42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w 24"/>
                      <a:gd name="T91" fmla="*/ 0 h 42"/>
                      <a:gd name="T92" fmla="*/ 24 w 24"/>
                      <a:gd name="T93" fmla="*/ 42 h 42"/>
                    </a:gdLst>
                    <a:ahLst/>
                    <a:cxnLst>
                      <a:cxn ang="T60">
                        <a:pos x="T0" y="T1"/>
                      </a:cxn>
                      <a:cxn ang="T61">
                        <a:pos x="T2" y="T3"/>
                      </a:cxn>
                      <a:cxn ang="T62">
                        <a:pos x="T4" y="T5"/>
                      </a:cxn>
                      <a:cxn ang="T63">
                        <a:pos x="T6" y="T7"/>
                      </a:cxn>
                      <a:cxn ang="T64">
                        <a:pos x="T8" y="T9"/>
                      </a:cxn>
                      <a:cxn ang="T65">
                        <a:pos x="T10" y="T11"/>
                      </a:cxn>
                      <a:cxn ang="T66">
                        <a:pos x="T12" y="T13"/>
                      </a:cxn>
                      <a:cxn ang="T67">
                        <a:pos x="T14" y="T15"/>
                      </a:cxn>
                      <a:cxn ang="T68">
                        <a:pos x="T16" y="T17"/>
                      </a:cxn>
                      <a:cxn ang="T69">
                        <a:pos x="T18" y="T19"/>
                      </a:cxn>
                      <a:cxn ang="T70">
                        <a:pos x="T20" y="T21"/>
                      </a:cxn>
                      <a:cxn ang="T71">
                        <a:pos x="T22" y="T23"/>
                      </a:cxn>
                      <a:cxn ang="T72">
                        <a:pos x="T24" y="T25"/>
                      </a:cxn>
                      <a:cxn ang="T73">
                        <a:pos x="T26" y="T27"/>
                      </a:cxn>
                      <a:cxn ang="T74">
                        <a:pos x="T28" y="T29"/>
                      </a:cxn>
                      <a:cxn ang="T75">
                        <a:pos x="T30" y="T31"/>
                      </a:cxn>
                      <a:cxn ang="T76">
                        <a:pos x="T32" y="T33"/>
                      </a:cxn>
                      <a:cxn ang="T77">
                        <a:pos x="T34" y="T35"/>
                      </a:cxn>
                      <a:cxn ang="T78">
                        <a:pos x="T36" y="T37"/>
                      </a:cxn>
                      <a:cxn ang="T79">
                        <a:pos x="T38" y="T39"/>
                      </a:cxn>
                      <a:cxn ang="T80">
                        <a:pos x="T40" y="T41"/>
                      </a:cxn>
                      <a:cxn ang="T81">
                        <a:pos x="T42" y="T43"/>
                      </a:cxn>
                      <a:cxn ang="T82">
                        <a:pos x="T44" y="T45"/>
                      </a:cxn>
                      <a:cxn ang="T83">
                        <a:pos x="T46" y="T47"/>
                      </a:cxn>
                      <a:cxn ang="T84">
                        <a:pos x="T48" y="T49"/>
                      </a:cxn>
                      <a:cxn ang="T85">
                        <a:pos x="T50" y="T51"/>
                      </a:cxn>
                      <a:cxn ang="T86">
                        <a:pos x="T52" y="T53"/>
                      </a:cxn>
                      <a:cxn ang="T87">
                        <a:pos x="T54" y="T55"/>
                      </a:cxn>
                      <a:cxn ang="T88">
                        <a:pos x="T56" y="T57"/>
                      </a:cxn>
                      <a:cxn ang="T89">
                        <a:pos x="T58" y="T59"/>
                      </a:cxn>
                    </a:cxnLst>
                    <a:rect l="T90" t="T91" r="T92" b="T93"/>
                    <a:pathLst>
                      <a:path w="24" h="42">
                        <a:moveTo>
                          <a:pt x="22" y="28"/>
                        </a:moveTo>
                        <a:lnTo>
                          <a:pt x="14" y="28"/>
                        </a:lnTo>
                        <a:lnTo>
                          <a:pt x="14" y="36"/>
                        </a:lnTo>
                        <a:lnTo>
                          <a:pt x="18" y="40"/>
                        </a:lnTo>
                        <a:lnTo>
                          <a:pt x="18" y="42"/>
                        </a:lnTo>
                        <a:lnTo>
                          <a:pt x="14" y="42"/>
                        </a:lnTo>
                        <a:lnTo>
                          <a:pt x="12" y="42"/>
                        </a:lnTo>
                        <a:lnTo>
                          <a:pt x="10" y="42"/>
                        </a:lnTo>
                        <a:lnTo>
                          <a:pt x="10" y="38"/>
                        </a:lnTo>
                        <a:lnTo>
                          <a:pt x="12" y="36"/>
                        </a:lnTo>
                        <a:lnTo>
                          <a:pt x="12" y="32"/>
                        </a:lnTo>
                        <a:lnTo>
                          <a:pt x="8" y="32"/>
                        </a:lnTo>
                        <a:lnTo>
                          <a:pt x="6" y="30"/>
                        </a:lnTo>
                        <a:lnTo>
                          <a:pt x="2" y="24"/>
                        </a:lnTo>
                        <a:lnTo>
                          <a:pt x="2" y="22"/>
                        </a:lnTo>
                        <a:lnTo>
                          <a:pt x="10" y="22"/>
                        </a:lnTo>
                        <a:lnTo>
                          <a:pt x="12" y="20"/>
                        </a:lnTo>
                        <a:lnTo>
                          <a:pt x="14" y="18"/>
                        </a:lnTo>
                        <a:lnTo>
                          <a:pt x="12" y="14"/>
                        </a:lnTo>
                        <a:lnTo>
                          <a:pt x="6" y="10"/>
                        </a:lnTo>
                        <a:lnTo>
                          <a:pt x="2" y="6"/>
                        </a:lnTo>
                        <a:lnTo>
                          <a:pt x="0" y="2"/>
                        </a:lnTo>
                        <a:lnTo>
                          <a:pt x="4" y="0"/>
                        </a:lnTo>
                        <a:lnTo>
                          <a:pt x="12" y="0"/>
                        </a:lnTo>
                        <a:lnTo>
                          <a:pt x="16" y="2"/>
                        </a:lnTo>
                        <a:lnTo>
                          <a:pt x="16" y="8"/>
                        </a:lnTo>
                        <a:lnTo>
                          <a:pt x="20" y="8"/>
                        </a:lnTo>
                        <a:lnTo>
                          <a:pt x="20" y="16"/>
                        </a:lnTo>
                        <a:lnTo>
                          <a:pt x="24" y="22"/>
                        </a:lnTo>
                        <a:lnTo>
                          <a:pt x="22" y="2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58" name="iṡḷîḓê"/>
                  <p:cNvSpPr/>
                  <p:nvPr/>
                </p:nvSpPr>
                <p:spPr bwMode="auto">
                  <a:xfrm>
                    <a:off x="7742699" y="3499195"/>
                    <a:ext cx="39939" cy="47636"/>
                  </a:xfrm>
                  <a:custGeom>
                    <a:avLst/>
                    <a:gdLst>
                      <a:gd name="T0" fmla="*/ 2147483647 w 22"/>
                      <a:gd name="T1" fmla="*/ 2147483647 h 28"/>
                      <a:gd name="T2" fmla="*/ 2147483647 w 22"/>
                      <a:gd name="T3" fmla="*/ 2147483647 h 28"/>
                      <a:gd name="T4" fmla="*/ 2147483647 w 22"/>
                      <a:gd name="T5" fmla="*/ 2147483647 h 28"/>
                      <a:gd name="T6" fmla="*/ 2147483647 w 22"/>
                      <a:gd name="T7" fmla="*/ 2147483647 h 28"/>
                      <a:gd name="T8" fmla="*/ 2147483647 w 22"/>
                      <a:gd name="T9" fmla="*/ 2147483647 h 28"/>
                      <a:gd name="T10" fmla="*/ 2147483647 w 22"/>
                      <a:gd name="T11" fmla="*/ 2147483647 h 28"/>
                      <a:gd name="T12" fmla="*/ 2147483647 w 22"/>
                      <a:gd name="T13" fmla="*/ 2147483647 h 28"/>
                      <a:gd name="T14" fmla="*/ 2147483647 w 22"/>
                      <a:gd name="T15" fmla="*/ 2147483647 h 28"/>
                      <a:gd name="T16" fmla="*/ 2147483647 w 22"/>
                      <a:gd name="T17" fmla="*/ 2147483647 h 28"/>
                      <a:gd name="T18" fmla="*/ 0 w 22"/>
                      <a:gd name="T19" fmla="*/ 2147483647 h 28"/>
                      <a:gd name="T20" fmla="*/ 2147483647 w 22"/>
                      <a:gd name="T21" fmla="*/ 2147483647 h 28"/>
                      <a:gd name="T22" fmla="*/ 2147483647 w 22"/>
                      <a:gd name="T23" fmla="*/ 0 h 28"/>
                      <a:gd name="T24" fmla="*/ 2147483647 w 22"/>
                      <a:gd name="T25" fmla="*/ 2147483647 h 28"/>
                      <a:gd name="T26" fmla="*/ 2147483647 w 22"/>
                      <a:gd name="T27" fmla="*/ 2147483647 h 28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22"/>
                      <a:gd name="T43" fmla="*/ 0 h 28"/>
                      <a:gd name="T44" fmla="*/ 22 w 22"/>
                      <a:gd name="T45" fmla="*/ 28 h 28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22" h="28">
                        <a:moveTo>
                          <a:pt x="10" y="4"/>
                        </a:moveTo>
                        <a:lnTo>
                          <a:pt x="12" y="4"/>
                        </a:lnTo>
                        <a:lnTo>
                          <a:pt x="14" y="4"/>
                        </a:lnTo>
                        <a:lnTo>
                          <a:pt x="20" y="6"/>
                        </a:lnTo>
                        <a:lnTo>
                          <a:pt x="22" y="10"/>
                        </a:lnTo>
                        <a:lnTo>
                          <a:pt x="20" y="16"/>
                        </a:lnTo>
                        <a:lnTo>
                          <a:pt x="14" y="22"/>
                        </a:lnTo>
                        <a:lnTo>
                          <a:pt x="2" y="28"/>
                        </a:lnTo>
                        <a:lnTo>
                          <a:pt x="2" y="14"/>
                        </a:lnTo>
                        <a:lnTo>
                          <a:pt x="0" y="4"/>
                        </a:lnTo>
                        <a:lnTo>
                          <a:pt x="2" y="2"/>
                        </a:lnTo>
                        <a:lnTo>
                          <a:pt x="4" y="0"/>
                        </a:lnTo>
                        <a:lnTo>
                          <a:pt x="8" y="4"/>
                        </a:lnTo>
                        <a:lnTo>
                          <a:pt x="10" y="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59" name="ïşḷïďé"/>
                  <p:cNvSpPr/>
                  <p:nvPr/>
                </p:nvSpPr>
                <p:spPr bwMode="auto">
                  <a:xfrm>
                    <a:off x="8679207" y="4023190"/>
                    <a:ext cx="28921" cy="50438"/>
                  </a:xfrm>
                  <a:custGeom>
                    <a:avLst/>
                    <a:gdLst>
                      <a:gd name="T0" fmla="*/ 2147483647 w 16"/>
                      <a:gd name="T1" fmla="*/ 2147483647 h 30"/>
                      <a:gd name="T2" fmla="*/ 2147483647 w 16"/>
                      <a:gd name="T3" fmla="*/ 2147483647 h 30"/>
                      <a:gd name="T4" fmla="*/ 2147483647 w 16"/>
                      <a:gd name="T5" fmla="*/ 2147483647 h 30"/>
                      <a:gd name="T6" fmla="*/ 2147483647 w 16"/>
                      <a:gd name="T7" fmla="*/ 2147483647 h 30"/>
                      <a:gd name="T8" fmla="*/ 2147483647 w 16"/>
                      <a:gd name="T9" fmla="*/ 2147483647 h 30"/>
                      <a:gd name="T10" fmla="*/ 2147483647 w 16"/>
                      <a:gd name="T11" fmla="*/ 2147483647 h 30"/>
                      <a:gd name="T12" fmla="*/ 2147483647 w 16"/>
                      <a:gd name="T13" fmla="*/ 2147483647 h 30"/>
                      <a:gd name="T14" fmla="*/ 2147483647 w 16"/>
                      <a:gd name="T15" fmla="*/ 2147483647 h 30"/>
                      <a:gd name="T16" fmla="*/ 2147483647 w 16"/>
                      <a:gd name="T17" fmla="*/ 2147483647 h 30"/>
                      <a:gd name="T18" fmla="*/ 0 w 16"/>
                      <a:gd name="T19" fmla="*/ 2147483647 h 30"/>
                      <a:gd name="T20" fmla="*/ 0 w 16"/>
                      <a:gd name="T21" fmla="*/ 0 h 30"/>
                      <a:gd name="T22" fmla="*/ 2147483647 w 16"/>
                      <a:gd name="T23" fmla="*/ 2147483647 h 30"/>
                      <a:gd name="T24" fmla="*/ 2147483647 w 16"/>
                      <a:gd name="T25" fmla="*/ 2147483647 h 30"/>
                      <a:gd name="T26" fmla="*/ 2147483647 w 16"/>
                      <a:gd name="T27" fmla="*/ 2147483647 h 30"/>
                      <a:gd name="T28" fmla="*/ 2147483647 w 16"/>
                      <a:gd name="T29" fmla="*/ 2147483647 h 30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w 16"/>
                      <a:gd name="T46" fmla="*/ 0 h 30"/>
                      <a:gd name="T47" fmla="*/ 16 w 16"/>
                      <a:gd name="T48" fmla="*/ 30 h 30"/>
                    </a:gdLst>
                    <a:ahLst/>
                    <a:cxnLst>
                      <a:cxn ang="T30">
                        <a:pos x="T0" y="T1"/>
                      </a:cxn>
                      <a:cxn ang="T31">
                        <a:pos x="T2" y="T3"/>
                      </a:cxn>
                      <a:cxn ang="T32">
                        <a:pos x="T4" y="T5"/>
                      </a:cxn>
                      <a:cxn ang="T33">
                        <a:pos x="T6" y="T7"/>
                      </a:cxn>
                      <a:cxn ang="T34">
                        <a:pos x="T8" y="T9"/>
                      </a:cxn>
                      <a:cxn ang="T35">
                        <a:pos x="T10" y="T11"/>
                      </a:cxn>
                      <a:cxn ang="T36">
                        <a:pos x="T12" y="T13"/>
                      </a:cxn>
                      <a:cxn ang="T37">
                        <a:pos x="T14" y="T15"/>
                      </a:cxn>
                      <a:cxn ang="T38">
                        <a:pos x="T16" y="T17"/>
                      </a:cxn>
                      <a:cxn ang="T39">
                        <a:pos x="T18" y="T19"/>
                      </a:cxn>
                      <a:cxn ang="T40">
                        <a:pos x="T20" y="T21"/>
                      </a:cxn>
                      <a:cxn ang="T41">
                        <a:pos x="T22" y="T23"/>
                      </a:cxn>
                      <a:cxn ang="T42">
                        <a:pos x="T24" y="T25"/>
                      </a:cxn>
                      <a:cxn ang="T43">
                        <a:pos x="T26" y="T27"/>
                      </a:cxn>
                      <a:cxn ang="T44">
                        <a:pos x="T28" y="T29"/>
                      </a:cxn>
                    </a:cxnLst>
                    <a:rect l="T45" t="T46" r="T47" b="T48"/>
                    <a:pathLst>
                      <a:path w="16" h="30">
                        <a:moveTo>
                          <a:pt x="16" y="18"/>
                        </a:moveTo>
                        <a:lnTo>
                          <a:pt x="16" y="24"/>
                        </a:lnTo>
                        <a:lnTo>
                          <a:pt x="14" y="28"/>
                        </a:lnTo>
                        <a:lnTo>
                          <a:pt x="12" y="30"/>
                        </a:lnTo>
                        <a:lnTo>
                          <a:pt x="10" y="30"/>
                        </a:lnTo>
                        <a:lnTo>
                          <a:pt x="8" y="30"/>
                        </a:lnTo>
                        <a:lnTo>
                          <a:pt x="6" y="26"/>
                        </a:lnTo>
                        <a:lnTo>
                          <a:pt x="4" y="18"/>
                        </a:lnTo>
                        <a:lnTo>
                          <a:pt x="2" y="12"/>
                        </a:lnTo>
                        <a:lnTo>
                          <a:pt x="0" y="6"/>
                        </a:lnTo>
                        <a:lnTo>
                          <a:pt x="0" y="0"/>
                        </a:lnTo>
                        <a:lnTo>
                          <a:pt x="8" y="12"/>
                        </a:lnTo>
                        <a:lnTo>
                          <a:pt x="10" y="18"/>
                        </a:lnTo>
                        <a:lnTo>
                          <a:pt x="14" y="18"/>
                        </a:lnTo>
                        <a:lnTo>
                          <a:pt x="16" y="1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60" name="ïṩḻïḓé"/>
                  <p:cNvSpPr/>
                  <p:nvPr/>
                </p:nvSpPr>
                <p:spPr bwMode="auto">
                  <a:xfrm>
                    <a:off x="8776988" y="4091842"/>
                    <a:ext cx="38562" cy="29422"/>
                  </a:xfrm>
                  <a:custGeom>
                    <a:avLst/>
                    <a:gdLst>
                      <a:gd name="T0" fmla="*/ 2147483647 w 22"/>
                      <a:gd name="T1" fmla="*/ 2147483647 h 16"/>
                      <a:gd name="T2" fmla="*/ 2147483647 w 22"/>
                      <a:gd name="T3" fmla="*/ 2147483647 h 16"/>
                      <a:gd name="T4" fmla="*/ 2147483647 w 22"/>
                      <a:gd name="T5" fmla="*/ 2147483647 h 16"/>
                      <a:gd name="T6" fmla="*/ 2147483647 w 22"/>
                      <a:gd name="T7" fmla="*/ 2147483647 h 16"/>
                      <a:gd name="T8" fmla="*/ 2147483647 w 22"/>
                      <a:gd name="T9" fmla="*/ 2147483647 h 16"/>
                      <a:gd name="T10" fmla="*/ 0 w 22"/>
                      <a:gd name="T11" fmla="*/ 2147483647 h 16"/>
                      <a:gd name="T12" fmla="*/ 0 w 22"/>
                      <a:gd name="T13" fmla="*/ 0 h 16"/>
                      <a:gd name="T14" fmla="*/ 2147483647 w 22"/>
                      <a:gd name="T15" fmla="*/ 2147483647 h 16"/>
                      <a:gd name="T16" fmla="*/ 2147483647 w 22"/>
                      <a:gd name="T17" fmla="*/ 2147483647 h 16"/>
                      <a:gd name="T18" fmla="*/ 2147483647 w 22"/>
                      <a:gd name="T19" fmla="*/ 2147483647 h 16"/>
                      <a:gd name="T20" fmla="*/ 2147483647 w 22"/>
                      <a:gd name="T21" fmla="*/ 2147483647 h 1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w 22"/>
                      <a:gd name="T34" fmla="*/ 0 h 16"/>
                      <a:gd name="T35" fmla="*/ 22 w 22"/>
                      <a:gd name="T36" fmla="*/ 16 h 16"/>
                    </a:gdLst>
                    <a:ahLst/>
                    <a:cxnLst>
                      <a:cxn ang="T22">
                        <a:pos x="T0" y="T1"/>
                      </a:cxn>
                      <a:cxn ang="T23">
                        <a:pos x="T2" y="T3"/>
                      </a:cxn>
                      <a:cxn ang="T24">
                        <a:pos x="T4" y="T5"/>
                      </a:cxn>
                      <a:cxn ang="T25">
                        <a:pos x="T6" y="T7"/>
                      </a:cxn>
                      <a:cxn ang="T26">
                        <a:pos x="T8" y="T9"/>
                      </a:cxn>
                      <a:cxn ang="T27">
                        <a:pos x="T10" y="T11"/>
                      </a:cxn>
                      <a:cxn ang="T28">
                        <a:pos x="T12" y="T13"/>
                      </a:cxn>
                      <a:cxn ang="T29">
                        <a:pos x="T14" y="T15"/>
                      </a:cxn>
                      <a:cxn ang="T30">
                        <a:pos x="T16" y="T17"/>
                      </a:cxn>
                      <a:cxn ang="T31">
                        <a:pos x="T18" y="T19"/>
                      </a:cxn>
                      <a:cxn ang="T32">
                        <a:pos x="T20" y="T21"/>
                      </a:cxn>
                    </a:cxnLst>
                    <a:rect l="T33" t="T34" r="T35" b="T36"/>
                    <a:pathLst>
                      <a:path w="22" h="16">
                        <a:moveTo>
                          <a:pt x="22" y="14"/>
                        </a:moveTo>
                        <a:lnTo>
                          <a:pt x="20" y="16"/>
                        </a:lnTo>
                        <a:lnTo>
                          <a:pt x="18" y="16"/>
                        </a:lnTo>
                        <a:lnTo>
                          <a:pt x="12" y="14"/>
                        </a:lnTo>
                        <a:lnTo>
                          <a:pt x="6" y="10"/>
                        </a:lnTo>
                        <a:lnTo>
                          <a:pt x="0" y="2"/>
                        </a:lnTo>
                        <a:lnTo>
                          <a:pt x="0" y="0"/>
                        </a:lnTo>
                        <a:lnTo>
                          <a:pt x="6" y="2"/>
                        </a:lnTo>
                        <a:lnTo>
                          <a:pt x="12" y="4"/>
                        </a:lnTo>
                        <a:lnTo>
                          <a:pt x="20" y="8"/>
                        </a:lnTo>
                        <a:lnTo>
                          <a:pt x="22" y="1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61" name="ïṡḻíḋé"/>
                  <p:cNvSpPr/>
                  <p:nvPr/>
                </p:nvSpPr>
                <p:spPr bwMode="auto">
                  <a:xfrm>
                    <a:off x="8837586" y="4117060"/>
                    <a:ext cx="23413" cy="40630"/>
                  </a:xfrm>
                  <a:custGeom>
                    <a:avLst/>
                    <a:gdLst>
                      <a:gd name="T0" fmla="*/ 2147483647 w 14"/>
                      <a:gd name="T1" fmla="*/ 0 h 24"/>
                      <a:gd name="T2" fmla="*/ 2147483647 w 14"/>
                      <a:gd name="T3" fmla="*/ 2147483647 h 24"/>
                      <a:gd name="T4" fmla="*/ 2147483647 w 14"/>
                      <a:gd name="T5" fmla="*/ 2147483647 h 24"/>
                      <a:gd name="T6" fmla="*/ 2147483647 w 14"/>
                      <a:gd name="T7" fmla="*/ 2147483647 h 24"/>
                      <a:gd name="T8" fmla="*/ 2147483647 w 14"/>
                      <a:gd name="T9" fmla="*/ 2147483647 h 24"/>
                      <a:gd name="T10" fmla="*/ 2147483647 w 14"/>
                      <a:gd name="T11" fmla="*/ 2147483647 h 24"/>
                      <a:gd name="T12" fmla="*/ 2147483647 w 14"/>
                      <a:gd name="T13" fmla="*/ 2147483647 h 24"/>
                      <a:gd name="T14" fmla="*/ 2147483647 w 14"/>
                      <a:gd name="T15" fmla="*/ 2147483647 h 24"/>
                      <a:gd name="T16" fmla="*/ 0 w 14"/>
                      <a:gd name="T17" fmla="*/ 2147483647 h 24"/>
                      <a:gd name="T18" fmla="*/ 0 w 14"/>
                      <a:gd name="T19" fmla="*/ 2147483647 h 24"/>
                      <a:gd name="T20" fmla="*/ 0 w 14"/>
                      <a:gd name="T21" fmla="*/ 2147483647 h 24"/>
                      <a:gd name="T22" fmla="*/ 2147483647 w 14"/>
                      <a:gd name="T23" fmla="*/ 2147483647 h 24"/>
                      <a:gd name="T24" fmla="*/ 2147483647 w 14"/>
                      <a:gd name="T25" fmla="*/ 0 h 24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w 14"/>
                      <a:gd name="T40" fmla="*/ 0 h 24"/>
                      <a:gd name="T41" fmla="*/ 14 w 14"/>
                      <a:gd name="T42" fmla="*/ 24 h 24"/>
                    </a:gdLst>
                    <a:ahLst/>
                    <a:cxnLst>
                      <a:cxn ang="T26">
                        <a:pos x="T0" y="T1"/>
                      </a:cxn>
                      <a:cxn ang="T27">
                        <a:pos x="T2" y="T3"/>
                      </a:cxn>
                      <a:cxn ang="T28">
                        <a:pos x="T4" y="T5"/>
                      </a:cxn>
                      <a:cxn ang="T29">
                        <a:pos x="T6" y="T7"/>
                      </a:cxn>
                      <a:cxn ang="T30">
                        <a:pos x="T8" y="T9"/>
                      </a:cxn>
                      <a:cxn ang="T31">
                        <a:pos x="T10" y="T11"/>
                      </a:cxn>
                      <a:cxn ang="T32">
                        <a:pos x="T12" y="T13"/>
                      </a:cxn>
                      <a:cxn ang="T33">
                        <a:pos x="T14" y="T15"/>
                      </a:cxn>
                      <a:cxn ang="T34">
                        <a:pos x="T16" y="T17"/>
                      </a:cxn>
                      <a:cxn ang="T35">
                        <a:pos x="T18" y="T19"/>
                      </a:cxn>
                      <a:cxn ang="T36">
                        <a:pos x="T20" y="T21"/>
                      </a:cxn>
                      <a:cxn ang="T37">
                        <a:pos x="T22" y="T23"/>
                      </a:cxn>
                      <a:cxn ang="T38">
                        <a:pos x="T24" y="T25"/>
                      </a:cxn>
                    </a:cxnLst>
                    <a:rect l="T39" t="T40" r="T41" b="T42"/>
                    <a:pathLst>
                      <a:path w="14" h="24">
                        <a:moveTo>
                          <a:pt x="2" y="0"/>
                        </a:moveTo>
                        <a:lnTo>
                          <a:pt x="6" y="6"/>
                        </a:lnTo>
                        <a:lnTo>
                          <a:pt x="10" y="12"/>
                        </a:lnTo>
                        <a:lnTo>
                          <a:pt x="12" y="18"/>
                        </a:lnTo>
                        <a:lnTo>
                          <a:pt x="14" y="24"/>
                        </a:lnTo>
                        <a:lnTo>
                          <a:pt x="12" y="24"/>
                        </a:lnTo>
                        <a:lnTo>
                          <a:pt x="8" y="22"/>
                        </a:lnTo>
                        <a:lnTo>
                          <a:pt x="2" y="16"/>
                        </a:lnTo>
                        <a:lnTo>
                          <a:pt x="0" y="12"/>
                        </a:lnTo>
                        <a:lnTo>
                          <a:pt x="0" y="8"/>
                        </a:lnTo>
                        <a:lnTo>
                          <a:pt x="0" y="2"/>
                        </a:lnTo>
                        <a:lnTo>
                          <a:pt x="4" y="2"/>
                        </a:lnTo>
                        <a:lnTo>
                          <a:pt x="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62" name="ïşļîḑe"/>
                  <p:cNvSpPr/>
                  <p:nvPr/>
                </p:nvSpPr>
                <p:spPr bwMode="auto">
                  <a:xfrm>
                    <a:off x="8851358" y="4175905"/>
                    <a:ext cx="30299" cy="16812"/>
                  </a:xfrm>
                  <a:custGeom>
                    <a:avLst/>
                    <a:gdLst>
                      <a:gd name="T0" fmla="*/ 2147483647 w 18"/>
                      <a:gd name="T1" fmla="*/ 2147483647 h 10"/>
                      <a:gd name="T2" fmla="*/ 2147483647 w 18"/>
                      <a:gd name="T3" fmla="*/ 2147483647 h 10"/>
                      <a:gd name="T4" fmla="*/ 2147483647 w 18"/>
                      <a:gd name="T5" fmla="*/ 2147483647 h 10"/>
                      <a:gd name="T6" fmla="*/ 0 w 18"/>
                      <a:gd name="T7" fmla="*/ 2147483647 h 10"/>
                      <a:gd name="T8" fmla="*/ 0 w 18"/>
                      <a:gd name="T9" fmla="*/ 0 h 10"/>
                      <a:gd name="T10" fmla="*/ 2147483647 w 18"/>
                      <a:gd name="T11" fmla="*/ 0 h 10"/>
                      <a:gd name="T12" fmla="*/ 2147483647 w 18"/>
                      <a:gd name="T13" fmla="*/ 2147483647 h 10"/>
                      <a:gd name="T14" fmla="*/ 2147483647 w 18"/>
                      <a:gd name="T15" fmla="*/ 2147483647 h 10"/>
                      <a:gd name="T16" fmla="*/ 2147483647 w 18"/>
                      <a:gd name="T17" fmla="*/ 2147483647 h 10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18"/>
                      <a:gd name="T28" fmla="*/ 0 h 10"/>
                      <a:gd name="T29" fmla="*/ 18 w 18"/>
                      <a:gd name="T30" fmla="*/ 10 h 10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18" h="10">
                        <a:moveTo>
                          <a:pt x="18" y="10"/>
                        </a:moveTo>
                        <a:lnTo>
                          <a:pt x="10" y="10"/>
                        </a:lnTo>
                        <a:lnTo>
                          <a:pt x="4" y="8"/>
                        </a:lnTo>
                        <a:lnTo>
                          <a:pt x="0" y="2"/>
                        </a:lnTo>
                        <a:lnTo>
                          <a:pt x="0" y="0"/>
                        </a:lnTo>
                        <a:lnTo>
                          <a:pt x="6" y="0"/>
                        </a:lnTo>
                        <a:lnTo>
                          <a:pt x="12" y="4"/>
                        </a:lnTo>
                        <a:lnTo>
                          <a:pt x="16" y="6"/>
                        </a:lnTo>
                        <a:lnTo>
                          <a:pt x="18" y="1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63" name="işļíḓé"/>
                  <p:cNvSpPr/>
                  <p:nvPr/>
                </p:nvSpPr>
                <p:spPr bwMode="auto">
                  <a:xfrm>
                    <a:off x="8724653" y="4096045"/>
                    <a:ext cx="41317" cy="35026"/>
                  </a:xfrm>
                  <a:custGeom>
                    <a:avLst/>
                    <a:gdLst>
                      <a:gd name="T0" fmla="*/ 2147483647 w 24"/>
                      <a:gd name="T1" fmla="*/ 0 h 20"/>
                      <a:gd name="T2" fmla="*/ 2147483647 w 24"/>
                      <a:gd name="T3" fmla="*/ 2147483647 h 20"/>
                      <a:gd name="T4" fmla="*/ 2147483647 w 24"/>
                      <a:gd name="T5" fmla="*/ 2147483647 h 20"/>
                      <a:gd name="T6" fmla="*/ 2147483647 w 24"/>
                      <a:gd name="T7" fmla="*/ 2147483647 h 20"/>
                      <a:gd name="T8" fmla="*/ 2147483647 w 24"/>
                      <a:gd name="T9" fmla="*/ 2147483647 h 20"/>
                      <a:gd name="T10" fmla="*/ 2147483647 w 24"/>
                      <a:gd name="T11" fmla="*/ 2147483647 h 20"/>
                      <a:gd name="T12" fmla="*/ 2147483647 w 24"/>
                      <a:gd name="T13" fmla="*/ 2147483647 h 20"/>
                      <a:gd name="T14" fmla="*/ 2147483647 w 24"/>
                      <a:gd name="T15" fmla="*/ 2147483647 h 20"/>
                      <a:gd name="T16" fmla="*/ 2147483647 w 24"/>
                      <a:gd name="T17" fmla="*/ 2147483647 h 20"/>
                      <a:gd name="T18" fmla="*/ 2147483647 w 24"/>
                      <a:gd name="T19" fmla="*/ 2147483647 h 20"/>
                      <a:gd name="T20" fmla="*/ 2147483647 w 24"/>
                      <a:gd name="T21" fmla="*/ 2147483647 h 20"/>
                      <a:gd name="T22" fmla="*/ 2147483647 w 24"/>
                      <a:gd name="T23" fmla="*/ 2147483647 h 20"/>
                      <a:gd name="T24" fmla="*/ 2147483647 w 24"/>
                      <a:gd name="T25" fmla="*/ 2147483647 h 20"/>
                      <a:gd name="T26" fmla="*/ 2147483647 w 24"/>
                      <a:gd name="T27" fmla="*/ 2147483647 h 20"/>
                      <a:gd name="T28" fmla="*/ 2147483647 w 24"/>
                      <a:gd name="T29" fmla="*/ 2147483647 h 20"/>
                      <a:gd name="T30" fmla="*/ 2147483647 w 24"/>
                      <a:gd name="T31" fmla="*/ 2147483647 h 20"/>
                      <a:gd name="T32" fmla="*/ 0 w 24"/>
                      <a:gd name="T33" fmla="*/ 2147483647 h 20"/>
                      <a:gd name="T34" fmla="*/ 0 w 24"/>
                      <a:gd name="T35" fmla="*/ 0 h 20"/>
                      <a:gd name="T36" fmla="*/ 2147483647 w 24"/>
                      <a:gd name="T37" fmla="*/ 0 h 20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w 24"/>
                      <a:gd name="T58" fmla="*/ 0 h 20"/>
                      <a:gd name="T59" fmla="*/ 24 w 24"/>
                      <a:gd name="T60" fmla="*/ 20 h 20"/>
                    </a:gdLst>
                    <a:ahLst/>
                    <a:cxnLst>
                      <a:cxn ang="T38">
                        <a:pos x="T0" y="T1"/>
                      </a:cxn>
                      <a:cxn ang="T39">
                        <a:pos x="T2" y="T3"/>
                      </a:cxn>
                      <a:cxn ang="T40">
                        <a:pos x="T4" y="T5"/>
                      </a:cxn>
                      <a:cxn ang="T41">
                        <a:pos x="T6" y="T7"/>
                      </a:cxn>
                      <a:cxn ang="T42">
                        <a:pos x="T8" y="T9"/>
                      </a:cxn>
                      <a:cxn ang="T43">
                        <a:pos x="T10" y="T11"/>
                      </a:cxn>
                      <a:cxn ang="T44">
                        <a:pos x="T12" y="T13"/>
                      </a:cxn>
                      <a:cxn ang="T45">
                        <a:pos x="T14" y="T15"/>
                      </a:cxn>
                      <a:cxn ang="T46">
                        <a:pos x="T16" y="T17"/>
                      </a:cxn>
                      <a:cxn ang="T47">
                        <a:pos x="T18" y="T19"/>
                      </a:cxn>
                      <a:cxn ang="T48">
                        <a:pos x="T20" y="T21"/>
                      </a:cxn>
                      <a:cxn ang="T49">
                        <a:pos x="T22" y="T23"/>
                      </a:cxn>
                      <a:cxn ang="T50">
                        <a:pos x="T24" y="T25"/>
                      </a:cxn>
                      <a:cxn ang="T51">
                        <a:pos x="T26" y="T27"/>
                      </a:cxn>
                      <a:cxn ang="T52">
                        <a:pos x="T28" y="T29"/>
                      </a:cxn>
                      <a:cxn ang="T53">
                        <a:pos x="T30" y="T31"/>
                      </a:cxn>
                      <a:cxn ang="T54">
                        <a:pos x="T32" y="T33"/>
                      </a:cxn>
                      <a:cxn ang="T55">
                        <a:pos x="T34" y="T35"/>
                      </a:cxn>
                      <a:cxn ang="T56">
                        <a:pos x="T36" y="T37"/>
                      </a:cxn>
                    </a:cxnLst>
                    <a:rect l="T57" t="T58" r="T59" b="T60"/>
                    <a:pathLst>
                      <a:path w="24" h="20">
                        <a:moveTo>
                          <a:pt x="6" y="0"/>
                        </a:moveTo>
                        <a:lnTo>
                          <a:pt x="6" y="2"/>
                        </a:lnTo>
                        <a:lnTo>
                          <a:pt x="8" y="4"/>
                        </a:lnTo>
                        <a:lnTo>
                          <a:pt x="14" y="8"/>
                        </a:lnTo>
                        <a:lnTo>
                          <a:pt x="20" y="12"/>
                        </a:lnTo>
                        <a:lnTo>
                          <a:pt x="24" y="14"/>
                        </a:lnTo>
                        <a:lnTo>
                          <a:pt x="24" y="16"/>
                        </a:lnTo>
                        <a:lnTo>
                          <a:pt x="22" y="20"/>
                        </a:lnTo>
                        <a:lnTo>
                          <a:pt x="20" y="20"/>
                        </a:lnTo>
                        <a:lnTo>
                          <a:pt x="16" y="18"/>
                        </a:lnTo>
                        <a:lnTo>
                          <a:pt x="14" y="14"/>
                        </a:lnTo>
                        <a:lnTo>
                          <a:pt x="10" y="14"/>
                        </a:lnTo>
                        <a:lnTo>
                          <a:pt x="10" y="12"/>
                        </a:lnTo>
                        <a:lnTo>
                          <a:pt x="8" y="8"/>
                        </a:lnTo>
                        <a:lnTo>
                          <a:pt x="6" y="8"/>
                        </a:lnTo>
                        <a:lnTo>
                          <a:pt x="6" y="4"/>
                        </a:lnTo>
                        <a:lnTo>
                          <a:pt x="0" y="4"/>
                        </a:lnTo>
                        <a:lnTo>
                          <a:pt x="0" y="0"/>
                        </a:lnTo>
                        <a:lnTo>
                          <a:pt x="6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64" name="îş1ïḍê"/>
                  <p:cNvSpPr/>
                  <p:nvPr/>
                </p:nvSpPr>
                <p:spPr bwMode="auto">
                  <a:xfrm>
                    <a:off x="8979439" y="4351038"/>
                    <a:ext cx="22036" cy="18214"/>
                  </a:xfrm>
                  <a:custGeom>
                    <a:avLst/>
                    <a:gdLst>
                      <a:gd name="T0" fmla="*/ 2147483647 w 12"/>
                      <a:gd name="T1" fmla="*/ 2147483647 h 12"/>
                      <a:gd name="T2" fmla="*/ 2147483647 w 12"/>
                      <a:gd name="T3" fmla="*/ 2147483647 h 12"/>
                      <a:gd name="T4" fmla="*/ 2147483647 w 12"/>
                      <a:gd name="T5" fmla="*/ 2147483647 h 12"/>
                      <a:gd name="T6" fmla="*/ 2147483647 w 12"/>
                      <a:gd name="T7" fmla="*/ 2147483647 h 12"/>
                      <a:gd name="T8" fmla="*/ 2147483647 w 12"/>
                      <a:gd name="T9" fmla="*/ 2147483647 h 12"/>
                      <a:gd name="T10" fmla="*/ 0 w 12"/>
                      <a:gd name="T11" fmla="*/ 0 h 12"/>
                      <a:gd name="T12" fmla="*/ 2147483647 w 12"/>
                      <a:gd name="T13" fmla="*/ 0 h 12"/>
                      <a:gd name="T14" fmla="*/ 2147483647 w 12"/>
                      <a:gd name="T15" fmla="*/ 2147483647 h 12"/>
                      <a:gd name="T16" fmla="*/ 2147483647 w 12"/>
                      <a:gd name="T17" fmla="*/ 2147483647 h 12"/>
                      <a:gd name="T18" fmla="*/ 2147483647 w 12"/>
                      <a:gd name="T19" fmla="*/ 2147483647 h 12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w 12"/>
                      <a:gd name="T31" fmla="*/ 0 h 12"/>
                      <a:gd name="T32" fmla="*/ 12 w 12"/>
                      <a:gd name="T33" fmla="*/ 12 h 12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T30" t="T31" r="T32" b="T33"/>
                    <a:pathLst>
                      <a:path w="12" h="12">
                        <a:moveTo>
                          <a:pt x="12" y="8"/>
                        </a:moveTo>
                        <a:lnTo>
                          <a:pt x="10" y="10"/>
                        </a:lnTo>
                        <a:lnTo>
                          <a:pt x="8" y="12"/>
                        </a:lnTo>
                        <a:lnTo>
                          <a:pt x="4" y="12"/>
                        </a:lnTo>
                        <a:lnTo>
                          <a:pt x="2" y="8"/>
                        </a:lnTo>
                        <a:lnTo>
                          <a:pt x="0" y="0"/>
                        </a:lnTo>
                        <a:lnTo>
                          <a:pt x="2" y="0"/>
                        </a:lnTo>
                        <a:lnTo>
                          <a:pt x="6" y="2"/>
                        </a:lnTo>
                        <a:lnTo>
                          <a:pt x="10" y="6"/>
                        </a:lnTo>
                        <a:lnTo>
                          <a:pt x="12" y="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65" name="íS1íḓe"/>
                  <p:cNvSpPr/>
                  <p:nvPr/>
                </p:nvSpPr>
                <p:spPr bwMode="auto">
                  <a:xfrm>
                    <a:off x="9249374" y="4394470"/>
                    <a:ext cx="42693" cy="25219"/>
                  </a:xfrm>
                  <a:custGeom>
                    <a:avLst/>
                    <a:gdLst>
                      <a:gd name="T0" fmla="*/ 2147483647 w 24"/>
                      <a:gd name="T1" fmla="*/ 2147483647 h 16"/>
                      <a:gd name="T2" fmla="*/ 2147483647 w 24"/>
                      <a:gd name="T3" fmla="*/ 2147483647 h 16"/>
                      <a:gd name="T4" fmla="*/ 2147483647 w 24"/>
                      <a:gd name="T5" fmla="*/ 2147483647 h 16"/>
                      <a:gd name="T6" fmla="*/ 2147483647 w 24"/>
                      <a:gd name="T7" fmla="*/ 2147483647 h 16"/>
                      <a:gd name="T8" fmla="*/ 2147483647 w 24"/>
                      <a:gd name="T9" fmla="*/ 2147483647 h 16"/>
                      <a:gd name="T10" fmla="*/ 2147483647 w 24"/>
                      <a:gd name="T11" fmla="*/ 2147483647 h 16"/>
                      <a:gd name="T12" fmla="*/ 2147483647 w 24"/>
                      <a:gd name="T13" fmla="*/ 2147483647 h 16"/>
                      <a:gd name="T14" fmla="*/ 0 w 24"/>
                      <a:gd name="T15" fmla="*/ 2147483647 h 16"/>
                      <a:gd name="T16" fmla="*/ 2147483647 w 24"/>
                      <a:gd name="T17" fmla="*/ 2147483647 h 16"/>
                      <a:gd name="T18" fmla="*/ 2147483647 w 24"/>
                      <a:gd name="T19" fmla="*/ 2147483647 h 16"/>
                      <a:gd name="T20" fmla="*/ 2147483647 w 24"/>
                      <a:gd name="T21" fmla="*/ 2147483647 h 16"/>
                      <a:gd name="T22" fmla="*/ 2147483647 w 24"/>
                      <a:gd name="T23" fmla="*/ 0 h 16"/>
                      <a:gd name="T24" fmla="*/ 2147483647 w 24"/>
                      <a:gd name="T25" fmla="*/ 0 h 16"/>
                      <a:gd name="T26" fmla="*/ 2147483647 w 24"/>
                      <a:gd name="T27" fmla="*/ 2147483647 h 16"/>
                      <a:gd name="T28" fmla="*/ 2147483647 w 24"/>
                      <a:gd name="T29" fmla="*/ 2147483647 h 16"/>
                      <a:gd name="T30" fmla="*/ 2147483647 w 24"/>
                      <a:gd name="T31" fmla="*/ 2147483647 h 1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w 24"/>
                      <a:gd name="T49" fmla="*/ 0 h 16"/>
                      <a:gd name="T50" fmla="*/ 24 w 24"/>
                      <a:gd name="T51" fmla="*/ 16 h 16"/>
                    </a:gdLst>
                    <a:ahLst/>
                    <a:cxnLst>
                      <a:cxn ang="T32">
                        <a:pos x="T0" y="T1"/>
                      </a:cxn>
                      <a:cxn ang="T33">
                        <a:pos x="T2" y="T3"/>
                      </a:cxn>
                      <a:cxn ang="T34">
                        <a:pos x="T4" y="T5"/>
                      </a:cxn>
                      <a:cxn ang="T35">
                        <a:pos x="T6" y="T7"/>
                      </a:cxn>
                      <a:cxn ang="T36">
                        <a:pos x="T8" y="T9"/>
                      </a:cxn>
                      <a:cxn ang="T37">
                        <a:pos x="T10" y="T11"/>
                      </a:cxn>
                      <a:cxn ang="T38">
                        <a:pos x="T12" y="T13"/>
                      </a:cxn>
                      <a:cxn ang="T39">
                        <a:pos x="T14" y="T15"/>
                      </a:cxn>
                      <a:cxn ang="T40">
                        <a:pos x="T16" y="T17"/>
                      </a:cxn>
                      <a:cxn ang="T41">
                        <a:pos x="T18" y="T19"/>
                      </a:cxn>
                      <a:cxn ang="T42">
                        <a:pos x="T20" y="T21"/>
                      </a:cxn>
                      <a:cxn ang="T43">
                        <a:pos x="T22" y="T23"/>
                      </a:cxn>
                      <a:cxn ang="T44">
                        <a:pos x="T24" y="T25"/>
                      </a:cxn>
                      <a:cxn ang="T45">
                        <a:pos x="T26" y="T27"/>
                      </a:cxn>
                      <a:cxn ang="T46">
                        <a:pos x="T28" y="T29"/>
                      </a:cxn>
                      <a:cxn ang="T47">
                        <a:pos x="T30" y="T31"/>
                      </a:cxn>
                    </a:cxnLst>
                    <a:rect l="T48" t="T49" r="T50" b="T51"/>
                    <a:pathLst>
                      <a:path w="24" h="16">
                        <a:moveTo>
                          <a:pt x="24" y="8"/>
                        </a:moveTo>
                        <a:lnTo>
                          <a:pt x="22" y="12"/>
                        </a:lnTo>
                        <a:lnTo>
                          <a:pt x="20" y="14"/>
                        </a:lnTo>
                        <a:lnTo>
                          <a:pt x="16" y="16"/>
                        </a:lnTo>
                        <a:lnTo>
                          <a:pt x="12" y="16"/>
                        </a:lnTo>
                        <a:lnTo>
                          <a:pt x="6" y="14"/>
                        </a:lnTo>
                        <a:lnTo>
                          <a:pt x="2" y="14"/>
                        </a:lnTo>
                        <a:lnTo>
                          <a:pt x="0" y="12"/>
                        </a:lnTo>
                        <a:lnTo>
                          <a:pt x="2" y="8"/>
                        </a:lnTo>
                        <a:lnTo>
                          <a:pt x="4" y="4"/>
                        </a:lnTo>
                        <a:lnTo>
                          <a:pt x="8" y="2"/>
                        </a:lnTo>
                        <a:lnTo>
                          <a:pt x="12" y="0"/>
                        </a:lnTo>
                        <a:lnTo>
                          <a:pt x="16" y="0"/>
                        </a:lnTo>
                        <a:lnTo>
                          <a:pt x="20" y="2"/>
                        </a:lnTo>
                        <a:lnTo>
                          <a:pt x="22" y="4"/>
                        </a:lnTo>
                        <a:lnTo>
                          <a:pt x="24" y="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66" name="ïŝļîḓè"/>
                  <p:cNvSpPr/>
                  <p:nvPr/>
                </p:nvSpPr>
                <p:spPr bwMode="auto">
                  <a:xfrm>
                    <a:off x="9294821" y="4359444"/>
                    <a:ext cx="48203" cy="25219"/>
                  </a:xfrm>
                  <a:custGeom>
                    <a:avLst/>
                    <a:gdLst>
                      <a:gd name="T0" fmla="*/ 2147483647 w 28"/>
                      <a:gd name="T1" fmla="*/ 2147483647 h 14"/>
                      <a:gd name="T2" fmla="*/ 2147483647 w 28"/>
                      <a:gd name="T3" fmla="*/ 2147483647 h 14"/>
                      <a:gd name="T4" fmla="*/ 2147483647 w 28"/>
                      <a:gd name="T5" fmla="*/ 2147483647 h 14"/>
                      <a:gd name="T6" fmla="*/ 2147483647 w 28"/>
                      <a:gd name="T7" fmla="*/ 2147483647 h 14"/>
                      <a:gd name="T8" fmla="*/ 2147483647 w 28"/>
                      <a:gd name="T9" fmla="*/ 2147483647 h 14"/>
                      <a:gd name="T10" fmla="*/ 2147483647 w 28"/>
                      <a:gd name="T11" fmla="*/ 2147483647 h 14"/>
                      <a:gd name="T12" fmla="*/ 0 w 28"/>
                      <a:gd name="T13" fmla="*/ 2147483647 h 14"/>
                      <a:gd name="T14" fmla="*/ 0 w 28"/>
                      <a:gd name="T15" fmla="*/ 2147483647 h 14"/>
                      <a:gd name="T16" fmla="*/ 2147483647 w 28"/>
                      <a:gd name="T17" fmla="*/ 2147483647 h 14"/>
                      <a:gd name="T18" fmla="*/ 2147483647 w 28"/>
                      <a:gd name="T19" fmla="*/ 2147483647 h 14"/>
                      <a:gd name="T20" fmla="*/ 2147483647 w 28"/>
                      <a:gd name="T21" fmla="*/ 0 h 14"/>
                      <a:gd name="T22" fmla="*/ 2147483647 w 28"/>
                      <a:gd name="T23" fmla="*/ 0 h 14"/>
                      <a:gd name="T24" fmla="*/ 2147483647 w 28"/>
                      <a:gd name="T25" fmla="*/ 0 h 14"/>
                      <a:gd name="T26" fmla="*/ 2147483647 w 28"/>
                      <a:gd name="T27" fmla="*/ 2147483647 h 14"/>
                      <a:gd name="T28" fmla="*/ 2147483647 w 28"/>
                      <a:gd name="T29" fmla="*/ 2147483647 h 14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w 28"/>
                      <a:gd name="T46" fmla="*/ 0 h 14"/>
                      <a:gd name="T47" fmla="*/ 28 w 28"/>
                      <a:gd name="T48" fmla="*/ 14 h 14"/>
                    </a:gdLst>
                    <a:ahLst/>
                    <a:cxnLst>
                      <a:cxn ang="T30">
                        <a:pos x="T0" y="T1"/>
                      </a:cxn>
                      <a:cxn ang="T31">
                        <a:pos x="T2" y="T3"/>
                      </a:cxn>
                      <a:cxn ang="T32">
                        <a:pos x="T4" y="T5"/>
                      </a:cxn>
                      <a:cxn ang="T33">
                        <a:pos x="T6" y="T7"/>
                      </a:cxn>
                      <a:cxn ang="T34">
                        <a:pos x="T8" y="T9"/>
                      </a:cxn>
                      <a:cxn ang="T35">
                        <a:pos x="T10" y="T11"/>
                      </a:cxn>
                      <a:cxn ang="T36">
                        <a:pos x="T12" y="T13"/>
                      </a:cxn>
                      <a:cxn ang="T37">
                        <a:pos x="T14" y="T15"/>
                      </a:cxn>
                      <a:cxn ang="T38">
                        <a:pos x="T16" y="T17"/>
                      </a:cxn>
                      <a:cxn ang="T39">
                        <a:pos x="T18" y="T19"/>
                      </a:cxn>
                      <a:cxn ang="T40">
                        <a:pos x="T20" y="T21"/>
                      </a:cxn>
                      <a:cxn ang="T41">
                        <a:pos x="T22" y="T23"/>
                      </a:cxn>
                      <a:cxn ang="T42">
                        <a:pos x="T24" y="T25"/>
                      </a:cxn>
                      <a:cxn ang="T43">
                        <a:pos x="T26" y="T27"/>
                      </a:cxn>
                      <a:cxn ang="T44">
                        <a:pos x="T28" y="T29"/>
                      </a:cxn>
                    </a:cxnLst>
                    <a:rect l="T45" t="T46" r="T47" b="T48"/>
                    <a:pathLst>
                      <a:path w="28" h="14">
                        <a:moveTo>
                          <a:pt x="26" y="4"/>
                        </a:moveTo>
                        <a:lnTo>
                          <a:pt x="22" y="6"/>
                        </a:lnTo>
                        <a:lnTo>
                          <a:pt x="18" y="10"/>
                        </a:lnTo>
                        <a:lnTo>
                          <a:pt x="10" y="12"/>
                        </a:lnTo>
                        <a:lnTo>
                          <a:pt x="6" y="14"/>
                        </a:lnTo>
                        <a:lnTo>
                          <a:pt x="2" y="12"/>
                        </a:lnTo>
                        <a:lnTo>
                          <a:pt x="0" y="10"/>
                        </a:lnTo>
                        <a:lnTo>
                          <a:pt x="0" y="6"/>
                        </a:lnTo>
                        <a:lnTo>
                          <a:pt x="2" y="6"/>
                        </a:lnTo>
                        <a:lnTo>
                          <a:pt x="8" y="2"/>
                        </a:lnTo>
                        <a:lnTo>
                          <a:pt x="14" y="0"/>
                        </a:lnTo>
                        <a:lnTo>
                          <a:pt x="22" y="0"/>
                        </a:lnTo>
                        <a:lnTo>
                          <a:pt x="26" y="0"/>
                        </a:lnTo>
                        <a:lnTo>
                          <a:pt x="28" y="2"/>
                        </a:lnTo>
                        <a:lnTo>
                          <a:pt x="26" y="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67" name="íŝ1iḓê"/>
                  <p:cNvSpPr/>
                  <p:nvPr/>
                </p:nvSpPr>
                <p:spPr bwMode="auto">
                  <a:xfrm>
                    <a:off x="7680724" y="3806027"/>
                    <a:ext cx="173529" cy="226972"/>
                  </a:xfrm>
                  <a:custGeom>
                    <a:avLst/>
                    <a:gdLst>
                      <a:gd name="T0" fmla="*/ 2147483647 w 100"/>
                      <a:gd name="T1" fmla="*/ 2147483647 h 136"/>
                      <a:gd name="T2" fmla="*/ 2147483647 w 100"/>
                      <a:gd name="T3" fmla="*/ 2147483647 h 136"/>
                      <a:gd name="T4" fmla="*/ 2147483647 w 100"/>
                      <a:gd name="T5" fmla="*/ 2147483647 h 136"/>
                      <a:gd name="T6" fmla="*/ 2147483647 w 100"/>
                      <a:gd name="T7" fmla="*/ 2147483647 h 136"/>
                      <a:gd name="T8" fmla="*/ 2147483647 w 100"/>
                      <a:gd name="T9" fmla="*/ 2147483647 h 136"/>
                      <a:gd name="T10" fmla="*/ 2147483647 w 100"/>
                      <a:gd name="T11" fmla="*/ 2147483647 h 136"/>
                      <a:gd name="T12" fmla="*/ 2147483647 w 100"/>
                      <a:gd name="T13" fmla="*/ 2147483647 h 136"/>
                      <a:gd name="T14" fmla="*/ 2147483647 w 100"/>
                      <a:gd name="T15" fmla="*/ 2147483647 h 136"/>
                      <a:gd name="T16" fmla="*/ 2147483647 w 100"/>
                      <a:gd name="T17" fmla="*/ 0 h 136"/>
                      <a:gd name="T18" fmla="*/ 2147483647 w 100"/>
                      <a:gd name="T19" fmla="*/ 2147483647 h 136"/>
                      <a:gd name="T20" fmla="*/ 2147483647 w 100"/>
                      <a:gd name="T21" fmla="*/ 2147483647 h 136"/>
                      <a:gd name="T22" fmla="*/ 2147483647 w 100"/>
                      <a:gd name="T23" fmla="*/ 2147483647 h 136"/>
                      <a:gd name="T24" fmla="*/ 2147483647 w 100"/>
                      <a:gd name="T25" fmla="*/ 2147483647 h 136"/>
                      <a:gd name="T26" fmla="*/ 2147483647 w 100"/>
                      <a:gd name="T27" fmla="*/ 2147483647 h 136"/>
                      <a:gd name="T28" fmla="*/ 2147483647 w 100"/>
                      <a:gd name="T29" fmla="*/ 2147483647 h 136"/>
                      <a:gd name="T30" fmla="*/ 2147483647 w 100"/>
                      <a:gd name="T31" fmla="*/ 2147483647 h 136"/>
                      <a:gd name="T32" fmla="*/ 2147483647 w 100"/>
                      <a:gd name="T33" fmla="*/ 2147483647 h 136"/>
                      <a:gd name="T34" fmla="*/ 2147483647 w 100"/>
                      <a:gd name="T35" fmla="*/ 2147483647 h 136"/>
                      <a:gd name="T36" fmla="*/ 2147483647 w 100"/>
                      <a:gd name="T37" fmla="*/ 2147483647 h 136"/>
                      <a:gd name="T38" fmla="*/ 2147483647 w 100"/>
                      <a:gd name="T39" fmla="*/ 2147483647 h 136"/>
                      <a:gd name="T40" fmla="*/ 2147483647 w 100"/>
                      <a:gd name="T41" fmla="*/ 2147483647 h 136"/>
                      <a:gd name="T42" fmla="*/ 2147483647 w 100"/>
                      <a:gd name="T43" fmla="*/ 2147483647 h 136"/>
                      <a:gd name="T44" fmla="*/ 2147483647 w 100"/>
                      <a:gd name="T45" fmla="*/ 2147483647 h 136"/>
                      <a:gd name="T46" fmla="*/ 2147483647 w 100"/>
                      <a:gd name="T47" fmla="*/ 2147483647 h 136"/>
                      <a:gd name="T48" fmla="*/ 2147483647 w 100"/>
                      <a:gd name="T49" fmla="*/ 2147483647 h 136"/>
                      <a:gd name="T50" fmla="*/ 2147483647 w 100"/>
                      <a:gd name="T51" fmla="*/ 2147483647 h 136"/>
                      <a:gd name="T52" fmla="*/ 2147483647 w 100"/>
                      <a:gd name="T53" fmla="*/ 2147483647 h 136"/>
                      <a:gd name="T54" fmla="*/ 2147483647 w 100"/>
                      <a:gd name="T55" fmla="*/ 2147483647 h 136"/>
                      <a:gd name="T56" fmla="*/ 2147483647 w 100"/>
                      <a:gd name="T57" fmla="*/ 2147483647 h 136"/>
                      <a:gd name="T58" fmla="*/ 2147483647 w 100"/>
                      <a:gd name="T59" fmla="*/ 2147483647 h 136"/>
                      <a:gd name="T60" fmla="*/ 2147483647 w 100"/>
                      <a:gd name="T61" fmla="*/ 2147483647 h 136"/>
                      <a:gd name="T62" fmla="*/ 2147483647 w 100"/>
                      <a:gd name="T63" fmla="*/ 2147483647 h 136"/>
                      <a:gd name="T64" fmla="*/ 2147483647 w 100"/>
                      <a:gd name="T65" fmla="*/ 2147483647 h 136"/>
                      <a:gd name="T66" fmla="*/ 2147483647 w 100"/>
                      <a:gd name="T67" fmla="*/ 2147483647 h 136"/>
                      <a:gd name="T68" fmla="*/ 2147483647 w 100"/>
                      <a:gd name="T69" fmla="*/ 2147483647 h 136"/>
                      <a:gd name="T70" fmla="*/ 2147483647 w 100"/>
                      <a:gd name="T71" fmla="*/ 2147483647 h 136"/>
                      <a:gd name="T72" fmla="*/ 2147483647 w 100"/>
                      <a:gd name="T73" fmla="*/ 2147483647 h 136"/>
                      <a:gd name="T74" fmla="*/ 2147483647 w 100"/>
                      <a:gd name="T75" fmla="*/ 2147483647 h 136"/>
                      <a:gd name="T76" fmla="*/ 2147483647 w 100"/>
                      <a:gd name="T77" fmla="*/ 2147483647 h 136"/>
                      <a:gd name="T78" fmla="*/ 2147483647 w 100"/>
                      <a:gd name="T79" fmla="*/ 2147483647 h 136"/>
                      <a:gd name="T80" fmla="*/ 0 w 100"/>
                      <a:gd name="T81" fmla="*/ 2147483647 h 136"/>
                      <a:gd name="T82" fmla="*/ 2147483647 w 100"/>
                      <a:gd name="T83" fmla="*/ 2147483647 h 136"/>
                      <a:gd name="T84" fmla="*/ 2147483647 w 100"/>
                      <a:gd name="T85" fmla="*/ 2147483647 h 1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w 100"/>
                      <a:gd name="T130" fmla="*/ 0 h 136"/>
                      <a:gd name="T131" fmla="*/ 100 w 100"/>
                      <a:gd name="T132" fmla="*/ 136 h 136"/>
                    </a:gdLst>
                    <a:ahLst/>
                    <a:cxnLst>
                      <a:cxn ang="T86">
                        <a:pos x="T0" y="T1"/>
                      </a:cxn>
                      <a:cxn ang="T87">
                        <a:pos x="T2" y="T3"/>
                      </a:cxn>
                      <a:cxn ang="T88">
                        <a:pos x="T4" y="T5"/>
                      </a:cxn>
                      <a:cxn ang="T89">
                        <a:pos x="T6" y="T7"/>
                      </a:cxn>
                      <a:cxn ang="T90">
                        <a:pos x="T8" y="T9"/>
                      </a:cxn>
                      <a:cxn ang="T91">
                        <a:pos x="T10" y="T11"/>
                      </a:cxn>
                      <a:cxn ang="T92">
                        <a:pos x="T12" y="T13"/>
                      </a:cxn>
                      <a:cxn ang="T93">
                        <a:pos x="T14" y="T15"/>
                      </a:cxn>
                      <a:cxn ang="T94">
                        <a:pos x="T16" y="T17"/>
                      </a:cxn>
                      <a:cxn ang="T95">
                        <a:pos x="T18" y="T19"/>
                      </a:cxn>
                      <a:cxn ang="T96">
                        <a:pos x="T20" y="T21"/>
                      </a:cxn>
                      <a:cxn ang="T97">
                        <a:pos x="T22" y="T23"/>
                      </a:cxn>
                      <a:cxn ang="T98">
                        <a:pos x="T24" y="T25"/>
                      </a:cxn>
                      <a:cxn ang="T99">
                        <a:pos x="T26" y="T27"/>
                      </a:cxn>
                      <a:cxn ang="T100">
                        <a:pos x="T28" y="T29"/>
                      </a:cxn>
                      <a:cxn ang="T101">
                        <a:pos x="T30" y="T31"/>
                      </a:cxn>
                      <a:cxn ang="T102">
                        <a:pos x="T32" y="T33"/>
                      </a:cxn>
                      <a:cxn ang="T103">
                        <a:pos x="T34" y="T35"/>
                      </a:cxn>
                      <a:cxn ang="T104">
                        <a:pos x="T36" y="T37"/>
                      </a:cxn>
                      <a:cxn ang="T105">
                        <a:pos x="T38" y="T39"/>
                      </a:cxn>
                      <a:cxn ang="T106">
                        <a:pos x="T40" y="T41"/>
                      </a:cxn>
                      <a:cxn ang="T107">
                        <a:pos x="T42" y="T43"/>
                      </a:cxn>
                      <a:cxn ang="T108">
                        <a:pos x="T44" y="T45"/>
                      </a:cxn>
                      <a:cxn ang="T109">
                        <a:pos x="T46" y="T47"/>
                      </a:cxn>
                      <a:cxn ang="T110">
                        <a:pos x="T48" y="T49"/>
                      </a:cxn>
                      <a:cxn ang="T111">
                        <a:pos x="T50" y="T51"/>
                      </a:cxn>
                      <a:cxn ang="T112">
                        <a:pos x="T52" y="T53"/>
                      </a:cxn>
                      <a:cxn ang="T113">
                        <a:pos x="T54" y="T55"/>
                      </a:cxn>
                      <a:cxn ang="T114">
                        <a:pos x="T56" y="T57"/>
                      </a:cxn>
                      <a:cxn ang="T115">
                        <a:pos x="T58" y="T59"/>
                      </a:cxn>
                      <a:cxn ang="T116">
                        <a:pos x="T60" y="T61"/>
                      </a:cxn>
                      <a:cxn ang="T117">
                        <a:pos x="T62" y="T63"/>
                      </a:cxn>
                      <a:cxn ang="T118">
                        <a:pos x="T64" y="T65"/>
                      </a:cxn>
                      <a:cxn ang="T119">
                        <a:pos x="T66" y="T67"/>
                      </a:cxn>
                      <a:cxn ang="T120">
                        <a:pos x="T68" y="T69"/>
                      </a:cxn>
                      <a:cxn ang="T121">
                        <a:pos x="T70" y="T71"/>
                      </a:cxn>
                      <a:cxn ang="T122">
                        <a:pos x="T72" y="T73"/>
                      </a:cxn>
                      <a:cxn ang="T123">
                        <a:pos x="T74" y="T75"/>
                      </a:cxn>
                      <a:cxn ang="T124">
                        <a:pos x="T76" y="T77"/>
                      </a:cxn>
                      <a:cxn ang="T125">
                        <a:pos x="T78" y="T79"/>
                      </a:cxn>
                      <a:cxn ang="T126">
                        <a:pos x="T80" y="T81"/>
                      </a:cxn>
                      <a:cxn ang="T127">
                        <a:pos x="T82" y="T83"/>
                      </a:cxn>
                      <a:cxn ang="T128">
                        <a:pos x="T84" y="T85"/>
                      </a:cxn>
                    </a:cxnLst>
                    <a:rect l="T129" t="T130" r="T131" b="T132"/>
                    <a:pathLst>
                      <a:path w="100" h="136">
                        <a:moveTo>
                          <a:pt x="12" y="46"/>
                        </a:moveTo>
                        <a:lnTo>
                          <a:pt x="12" y="28"/>
                        </a:lnTo>
                        <a:lnTo>
                          <a:pt x="16" y="26"/>
                        </a:lnTo>
                        <a:lnTo>
                          <a:pt x="18" y="22"/>
                        </a:lnTo>
                        <a:lnTo>
                          <a:pt x="24" y="14"/>
                        </a:lnTo>
                        <a:lnTo>
                          <a:pt x="28" y="10"/>
                        </a:lnTo>
                        <a:lnTo>
                          <a:pt x="32" y="8"/>
                        </a:lnTo>
                        <a:lnTo>
                          <a:pt x="34" y="6"/>
                        </a:lnTo>
                        <a:lnTo>
                          <a:pt x="36" y="6"/>
                        </a:lnTo>
                        <a:lnTo>
                          <a:pt x="38" y="8"/>
                        </a:lnTo>
                        <a:lnTo>
                          <a:pt x="42" y="10"/>
                        </a:lnTo>
                        <a:lnTo>
                          <a:pt x="60" y="12"/>
                        </a:lnTo>
                        <a:lnTo>
                          <a:pt x="80" y="14"/>
                        </a:lnTo>
                        <a:lnTo>
                          <a:pt x="84" y="12"/>
                        </a:lnTo>
                        <a:lnTo>
                          <a:pt x="88" y="12"/>
                        </a:lnTo>
                        <a:lnTo>
                          <a:pt x="90" y="8"/>
                        </a:lnTo>
                        <a:lnTo>
                          <a:pt x="94" y="2"/>
                        </a:lnTo>
                        <a:lnTo>
                          <a:pt x="100" y="0"/>
                        </a:lnTo>
                        <a:lnTo>
                          <a:pt x="100" y="6"/>
                        </a:lnTo>
                        <a:lnTo>
                          <a:pt x="90" y="16"/>
                        </a:lnTo>
                        <a:lnTo>
                          <a:pt x="86" y="22"/>
                        </a:lnTo>
                        <a:lnTo>
                          <a:pt x="82" y="24"/>
                        </a:lnTo>
                        <a:lnTo>
                          <a:pt x="76" y="24"/>
                        </a:lnTo>
                        <a:lnTo>
                          <a:pt x="70" y="24"/>
                        </a:lnTo>
                        <a:lnTo>
                          <a:pt x="64" y="22"/>
                        </a:lnTo>
                        <a:lnTo>
                          <a:pt x="26" y="22"/>
                        </a:lnTo>
                        <a:lnTo>
                          <a:pt x="22" y="24"/>
                        </a:lnTo>
                        <a:lnTo>
                          <a:pt x="22" y="26"/>
                        </a:lnTo>
                        <a:lnTo>
                          <a:pt x="20" y="34"/>
                        </a:lnTo>
                        <a:lnTo>
                          <a:pt x="22" y="38"/>
                        </a:lnTo>
                        <a:lnTo>
                          <a:pt x="24" y="46"/>
                        </a:lnTo>
                        <a:lnTo>
                          <a:pt x="28" y="52"/>
                        </a:lnTo>
                        <a:lnTo>
                          <a:pt x="32" y="54"/>
                        </a:lnTo>
                        <a:lnTo>
                          <a:pt x="34" y="54"/>
                        </a:lnTo>
                        <a:lnTo>
                          <a:pt x="36" y="52"/>
                        </a:lnTo>
                        <a:lnTo>
                          <a:pt x="40" y="50"/>
                        </a:lnTo>
                        <a:lnTo>
                          <a:pt x="46" y="46"/>
                        </a:lnTo>
                        <a:lnTo>
                          <a:pt x="54" y="44"/>
                        </a:lnTo>
                        <a:lnTo>
                          <a:pt x="62" y="42"/>
                        </a:lnTo>
                        <a:lnTo>
                          <a:pt x="68" y="40"/>
                        </a:lnTo>
                        <a:lnTo>
                          <a:pt x="74" y="40"/>
                        </a:lnTo>
                        <a:lnTo>
                          <a:pt x="72" y="42"/>
                        </a:lnTo>
                        <a:lnTo>
                          <a:pt x="68" y="44"/>
                        </a:lnTo>
                        <a:lnTo>
                          <a:pt x="62" y="48"/>
                        </a:lnTo>
                        <a:lnTo>
                          <a:pt x="56" y="50"/>
                        </a:lnTo>
                        <a:lnTo>
                          <a:pt x="50" y="56"/>
                        </a:lnTo>
                        <a:lnTo>
                          <a:pt x="42" y="66"/>
                        </a:lnTo>
                        <a:lnTo>
                          <a:pt x="44" y="66"/>
                        </a:lnTo>
                        <a:lnTo>
                          <a:pt x="46" y="70"/>
                        </a:lnTo>
                        <a:lnTo>
                          <a:pt x="48" y="76"/>
                        </a:lnTo>
                        <a:lnTo>
                          <a:pt x="54" y="84"/>
                        </a:lnTo>
                        <a:lnTo>
                          <a:pt x="54" y="98"/>
                        </a:lnTo>
                        <a:lnTo>
                          <a:pt x="56" y="102"/>
                        </a:lnTo>
                        <a:lnTo>
                          <a:pt x="60" y="104"/>
                        </a:lnTo>
                        <a:lnTo>
                          <a:pt x="64" y="104"/>
                        </a:lnTo>
                        <a:lnTo>
                          <a:pt x="64" y="106"/>
                        </a:lnTo>
                        <a:lnTo>
                          <a:pt x="60" y="110"/>
                        </a:lnTo>
                        <a:lnTo>
                          <a:pt x="54" y="114"/>
                        </a:lnTo>
                        <a:lnTo>
                          <a:pt x="50" y="118"/>
                        </a:lnTo>
                        <a:lnTo>
                          <a:pt x="44" y="118"/>
                        </a:lnTo>
                        <a:lnTo>
                          <a:pt x="32" y="92"/>
                        </a:lnTo>
                        <a:lnTo>
                          <a:pt x="32" y="88"/>
                        </a:lnTo>
                        <a:lnTo>
                          <a:pt x="34" y="84"/>
                        </a:lnTo>
                        <a:lnTo>
                          <a:pt x="32" y="78"/>
                        </a:lnTo>
                        <a:lnTo>
                          <a:pt x="28" y="80"/>
                        </a:lnTo>
                        <a:lnTo>
                          <a:pt x="24" y="78"/>
                        </a:lnTo>
                        <a:lnTo>
                          <a:pt x="22" y="106"/>
                        </a:lnTo>
                        <a:lnTo>
                          <a:pt x="22" y="120"/>
                        </a:lnTo>
                        <a:lnTo>
                          <a:pt x="20" y="126"/>
                        </a:lnTo>
                        <a:lnTo>
                          <a:pt x="18" y="132"/>
                        </a:lnTo>
                        <a:lnTo>
                          <a:pt x="14" y="134"/>
                        </a:lnTo>
                        <a:lnTo>
                          <a:pt x="8" y="136"/>
                        </a:lnTo>
                        <a:lnTo>
                          <a:pt x="6" y="134"/>
                        </a:lnTo>
                        <a:lnTo>
                          <a:pt x="6" y="130"/>
                        </a:lnTo>
                        <a:lnTo>
                          <a:pt x="6" y="120"/>
                        </a:lnTo>
                        <a:lnTo>
                          <a:pt x="6" y="116"/>
                        </a:lnTo>
                        <a:lnTo>
                          <a:pt x="8" y="110"/>
                        </a:lnTo>
                        <a:lnTo>
                          <a:pt x="10" y="102"/>
                        </a:lnTo>
                        <a:lnTo>
                          <a:pt x="10" y="94"/>
                        </a:lnTo>
                        <a:lnTo>
                          <a:pt x="4" y="94"/>
                        </a:lnTo>
                        <a:lnTo>
                          <a:pt x="0" y="92"/>
                        </a:lnTo>
                        <a:lnTo>
                          <a:pt x="0" y="90"/>
                        </a:lnTo>
                        <a:lnTo>
                          <a:pt x="0" y="78"/>
                        </a:lnTo>
                        <a:lnTo>
                          <a:pt x="4" y="66"/>
                        </a:lnTo>
                        <a:lnTo>
                          <a:pt x="8" y="54"/>
                        </a:lnTo>
                        <a:lnTo>
                          <a:pt x="12" y="44"/>
                        </a:lnTo>
                        <a:lnTo>
                          <a:pt x="12" y="4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68" name="iśľîḑê"/>
                  <p:cNvSpPr/>
                  <p:nvPr/>
                </p:nvSpPr>
                <p:spPr bwMode="auto">
                  <a:xfrm>
                    <a:off x="7427316" y="3642103"/>
                    <a:ext cx="264425" cy="187741"/>
                  </a:xfrm>
                  <a:custGeom>
                    <a:avLst/>
                    <a:gdLst>
                      <a:gd name="T0" fmla="*/ 2147483647 w 152"/>
                      <a:gd name="T1" fmla="*/ 2147483647 h 112"/>
                      <a:gd name="T2" fmla="*/ 2147483647 w 152"/>
                      <a:gd name="T3" fmla="*/ 2147483647 h 112"/>
                      <a:gd name="T4" fmla="*/ 2147483647 w 152"/>
                      <a:gd name="T5" fmla="*/ 2147483647 h 112"/>
                      <a:gd name="T6" fmla="*/ 2147483647 w 152"/>
                      <a:gd name="T7" fmla="*/ 2147483647 h 112"/>
                      <a:gd name="T8" fmla="*/ 2147483647 w 152"/>
                      <a:gd name="T9" fmla="*/ 2147483647 h 112"/>
                      <a:gd name="T10" fmla="*/ 2147483647 w 152"/>
                      <a:gd name="T11" fmla="*/ 2147483647 h 112"/>
                      <a:gd name="T12" fmla="*/ 2147483647 w 152"/>
                      <a:gd name="T13" fmla="*/ 2147483647 h 112"/>
                      <a:gd name="T14" fmla="*/ 2147483647 w 152"/>
                      <a:gd name="T15" fmla="*/ 2147483647 h 112"/>
                      <a:gd name="T16" fmla="*/ 2147483647 w 152"/>
                      <a:gd name="T17" fmla="*/ 2147483647 h 112"/>
                      <a:gd name="T18" fmla="*/ 2147483647 w 152"/>
                      <a:gd name="T19" fmla="*/ 0 h 112"/>
                      <a:gd name="T20" fmla="*/ 2147483647 w 152"/>
                      <a:gd name="T21" fmla="*/ 2147483647 h 112"/>
                      <a:gd name="T22" fmla="*/ 2147483647 w 152"/>
                      <a:gd name="T23" fmla="*/ 2147483647 h 112"/>
                      <a:gd name="T24" fmla="*/ 2147483647 w 152"/>
                      <a:gd name="T25" fmla="*/ 2147483647 h 112"/>
                      <a:gd name="T26" fmla="*/ 2147483647 w 152"/>
                      <a:gd name="T27" fmla="*/ 2147483647 h 112"/>
                      <a:gd name="T28" fmla="*/ 2147483647 w 152"/>
                      <a:gd name="T29" fmla="*/ 2147483647 h 112"/>
                      <a:gd name="T30" fmla="*/ 2147483647 w 152"/>
                      <a:gd name="T31" fmla="*/ 2147483647 h 112"/>
                      <a:gd name="T32" fmla="*/ 2147483647 w 152"/>
                      <a:gd name="T33" fmla="*/ 2147483647 h 112"/>
                      <a:gd name="T34" fmla="*/ 2147483647 w 152"/>
                      <a:gd name="T35" fmla="*/ 2147483647 h 112"/>
                      <a:gd name="T36" fmla="*/ 2147483647 w 152"/>
                      <a:gd name="T37" fmla="*/ 2147483647 h 112"/>
                      <a:gd name="T38" fmla="*/ 2147483647 w 152"/>
                      <a:gd name="T39" fmla="*/ 2147483647 h 112"/>
                      <a:gd name="T40" fmla="*/ 2147483647 w 152"/>
                      <a:gd name="T41" fmla="*/ 2147483647 h 112"/>
                      <a:gd name="T42" fmla="*/ 2147483647 w 152"/>
                      <a:gd name="T43" fmla="*/ 2147483647 h 112"/>
                      <a:gd name="T44" fmla="*/ 2147483647 w 152"/>
                      <a:gd name="T45" fmla="*/ 2147483647 h 112"/>
                      <a:gd name="T46" fmla="*/ 2147483647 w 152"/>
                      <a:gd name="T47" fmla="*/ 2147483647 h 112"/>
                      <a:gd name="T48" fmla="*/ 2147483647 w 152"/>
                      <a:gd name="T49" fmla="*/ 2147483647 h 112"/>
                      <a:gd name="T50" fmla="*/ 2147483647 w 152"/>
                      <a:gd name="T51" fmla="*/ 2147483647 h 112"/>
                      <a:gd name="T52" fmla="*/ 2147483647 w 152"/>
                      <a:gd name="T53" fmla="*/ 2147483647 h 112"/>
                      <a:gd name="T54" fmla="*/ 2147483647 w 152"/>
                      <a:gd name="T55" fmla="*/ 2147483647 h 112"/>
                      <a:gd name="T56" fmla="*/ 2147483647 w 152"/>
                      <a:gd name="T57" fmla="*/ 2147483647 h 112"/>
                      <a:gd name="T58" fmla="*/ 2147483647 w 152"/>
                      <a:gd name="T59" fmla="*/ 2147483647 h 112"/>
                      <a:gd name="T60" fmla="*/ 2147483647 w 152"/>
                      <a:gd name="T61" fmla="*/ 2147483647 h 112"/>
                      <a:gd name="T62" fmla="*/ 2147483647 w 152"/>
                      <a:gd name="T63" fmla="*/ 2147483647 h 112"/>
                      <a:gd name="T64" fmla="*/ 0 w 152"/>
                      <a:gd name="T65" fmla="*/ 2147483647 h 112"/>
                      <a:gd name="T66" fmla="*/ 0 w 152"/>
                      <a:gd name="T67" fmla="*/ 2147483647 h 112"/>
                      <a:gd name="T68" fmla="*/ 0 w 152"/>
                      <a:gd name="T69" fmla="*/ 2147483647 h 112"/>
                      <a:gd name="T70" fmla="*/ 2147483647 w 152"/>
                      <a:gd name="T71" fmla="*/ 2147483647 h 112"/>
                      <a:gd name="T72" fmla="*/ 2147483647 w 152"/>
                      <a:gd name="T73" fmla="*/ 2147483647 h 112"/>
                      <a:gd name="T74" fmla="*/ 2147483647 w 152"/>
                      <a:gd name="T75" fmla="*/ 2147483647 h 112"/>
                      <a:gd name="T76" fmla="*/ 2147483647 w 152"/>
                      <a:gd name="T77" fmla="*/ 2147483647 h 112"/>
                      <a:gd name="T78" fmla="*/ 2147483647 w 152"/>
                      <a:gd name="T79" fmla="*/ 2147483647 h 112"/>
                      <a:gd name="T80" fmla="*/ 2147483647 w 152"/>
                      <a:gd name="T81" fmla="*/ 2147483647 h 112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152"/>
                      <a:gd name="T124" fmla="*/ 0 h 112"/>
                      <a:gd name="T125" fmla="*/ 152 w 152"/>
                      <a:gd name="T126" fmla="*/ 112 h 112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152" h="112">
                        <a:moveTo>
                          <a:pt x="58" y="58"/>
                        </a:moveTo>
                        <a:lnTo>
                          <a:pt x="68" y="62"/>
                        </a:lnTo>
                        <a:lnTo>
                          <a:pt x="70" y="60"/>
                        </a:lnTo>
                        <a:lnTo>
                          <a:pt x="68" y="58"/>
                        </a:lnTo>
                        <a:lnTo>
                          <a:pt x="68" y="54"/>
                        </a:lnTo>
                        <a:lnTo>
                          <a:pt x="70" y="56"/>
                        </a:lnTo>
                        <a:lnTo>
                          <a:pt x="74" y="58"/>
                        </a:lnTo>
                        <a:lnTo>
                          <a:pt x="74" y="54"/>
                        </a:lnTo>
                        <a:lnTo>
                          <a:pt x="70" y="52"/>
                        </a:lnTo>
                        <a:lnTo>
                          <a:pt x="70" y="48"/>
                        </a:lnTo>
                        <a:lnTo>
                          <a:pt x="68" y="48"/>
                        </a:lnTo>
                        <a:lnTo>
                          <a:pt x="76" y="42"/>
                        </a:lnTo>
                        <a:lnTo>
                          <a:pt x="80" y="40"/>
                        </a:lnTo>
                        <a:lnTo>
                          <a:pt x="86" y="40"/>
                        </a:lnTo>
                        <a:lnTo>
                          <a:pt x="88" y="36"/>
                        </a:lnTo>
                        <a:lnTo>
                          <a:pt x="92" y="26"/>
                        </a:lnTo>
                        <a:lnTo>
                          <a:pt x="98" y="16"/>
                        </a:lnTo>
                        <a:lnTo>
                          <a:pt x="106" y="4"/>
                        </a:lnTo>
                        <a:lnTo>
                          <a:pt x="110" y="0"/>
                        </a:lnTo>
                        <a:lnTo>
                          <a:pt x="114" y="0"/>
                        </a:lnTo>
                        <a:lnTo>
                          <a:pt x="118" y="2"/>
                        </a:lnTo>
                        <a:lnTo>
                          <a:pt x="122" y="8"/>
                        </a:lnTo>
                        <a:lnTo>
                          <a:pt x="124" y="14"/>
                        </a:lnTo>
                        <a:lnTo>
                          <a:pt x="124" y="20"/>
                        </a:lnTo>
                        <a:lnTo>
                          <a:pt x="132" y="22"/>
                        </a:lnTo>
                        <a:lnTo>
                          <a:pt x="138" y="26"/>
                        </a:lnTo>
                        <a:lnTo>
                          <a:pt x="144" y="26"/>
                        </a:lnTo>
                        <a:lnTo>
                          <a:pt x="152" y="28"/>
                        </a:lnTo>
                        <a:lnTo>
                          <a:pt x="152" y="32"/>
                        </a:lnTo>
                        <a:lnTo>
                          <a:pt x="150" y="34"/>
                        </a:lnTo>
                        <a:lnTo>
                          <a:pt x="148" y="36"/>
                        </a:lnTo>
                        <a:lnTo>
                          <a:pt x="140" y="36"/>
                        </a:lnTo>
                        <a:lnTo>
                          <a:pt x="134" y="36"/>
                        </a:lnTo>
                        <a:lnTo>
                          <a:pt x="132" y="38"/>
                        </a:lnTo>
                        <a:lnTo>
                          <a:pt x="130" y="40"/>
                        </a:lnTo>
                        <a:lnTo>
                          <a:pt x="138" y="44"/>
                        </a:lnTo>
                        <a:lnTo>
                          <a:pt x="138" y="46"/>
                        </a:lnTo>
                        <a:lnTo>
                          <a:pt x="132" y="48"/>
                        </a:lnTo>
                        <a:lnTo>
                          <a:pt x="124" y="54"/>
                        </a:lnTo>
                        <a:lnTo>
                          <a:pt x="122" y="60"/>
                        </a:lnTo>
                        <a:lnTo>
                          <a:pt x="112" y="58"/>
                        </a:lnTo>
                        <a:lnTo>
                          <a:pt x="106" y="56"/>
                        </a:lnTo>
                        <a:lnTo>
                          <a:pt x="100" y="56"/>
                        </a:lnTo>
                        <a:lnTo>
                          <a:pt x="94" y="56"/>
                        </a:lnTo>
                        <a:lnTo>
                          <a:pt x="88" y="60"/>
                        </a:lnTo>
                        <a:lnTo>
                          <a:pt x="82" y="64"/>
                        </a:lnTo>
                        <a:lnTo>
                          <a:pt x="78" y="70"/>
                        </a:lnTo>
                        <a:lnTo>
                          <a:pt x="74" y="82"/>
                        </a:lnTo>
                        <a:lnTo>
                          <a:pt x="70" y="96"/>
                        </a:lnTo>
                        <a:lnTo>
                          <a:pt x="70" y="104"/>
                        </a:lnTo>
                        <a:lnTo>
                          <a:pt x="68" y="108"/>
                        </a:lnTo>
                        <a:lnTo>
                          <a:pt x="64" y="108"/>
                        </a:lnTo>
                        <a:lnTo>
                          <a:pt x="60" y="106"/>
                        </a:lnTo>
                        <a:lnTo>
                          <a:pt x="56" y="104"/>
                        </a:lnTo>
                        <a:lnTo>
                          <a:pt x="52" y="100"/>
                        </a:lnTo>
                        <a:lnTo>
                          <a:pt x="48" y="98"/>
                        </a:lnTo>
                        <a:lnTo>
                          <a:pt x="44" y="98"/>
                        </a:lnTo>
                        <a:lnTo>
                          <a:pt x="42" y="100"/>
                        </a:lnTo>
                        <a:lnTo>
                          <a:pt x="36" y="106"/>
                        </a:lnTo>
                        <a:lnTo>
                          <a:pt x="28" y="108"/>
                        </a:lnTo>
                        <a:lnTo>
                          <a:pt x="26" y="110"/>
                        </a:lnTo>
                        <a:lnTo>
                          <a:pt x="20" y="112"/>
                        </a:lnTo>
                        <a:lnTo>
                          <a:pt x="14" y="110"/>
                        </a:lnTo>
                        <a:lnTo>
                          <a:pt x="8" y="108"/>
                        </a:lnTo>
                        <a:lnTo>
                          <a:pt x="2" y="106"/>
                        </a:lnTo>
                        <a:lnTo>
                          <a:pt x="0" y="104"/>
                        </a:lnTo>
                        <a:lnTo>
                          <a:pt x="0" y="102"/>
                        </a:lnTo>
                        <a:lnTo>
                          <a:pt x="0" y="92"/>
                        </a:lnTo>
                        <a:lnTo>
                          <a:pt x="0" y="90"/>
                        </a:lnTo>
                        <a:lnTo>
                          <a:pt x="0" y="94"/>
                        </a:lnTo>
                        <a:lnTo>
                          <a:pt x="2" y="96"/>
                        </a:lnTo>
                        <a:lnTo>
                          <a:pt x="8" y="100"/>
                        </a:lnTo>
                        <a:lnTo>
                          <a:pt x="20" y="100"/>
                        </a:lnTo>
                        <a:lnTo>
                          <a:pt x="20" y="90"/>
                        </a:lnTo>
                        <a:lnTo>
                          <a:pt x="26" y="82"/>
                        </a:lnTo>
                        <a:lnTo>
                          <a:pt x="30" y="78"/>
                        </a:lnTo>
                        <a:lnTo>
                          <a:pt x="34" y="76"/>
                        </a:lnTo>
                        <a:lnTo>
                          <a:pt x="46" y="72"/>
                        </a:lnTo>
                        <a:lnTo>
                          <a:pt x="50" y="70"/>
                        </a:lnTo>
                        <a:lnTo>
                          <a:pt x="54" y="66"/>
                        </a:lnTo>
                        <a:lnTo>
                          <a:pt x="60" y="56"/>
                        </a:lnTo>
                        <a:lnTo>
                          <a:pt x="58" y="5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69" name="iṩḷiḋê"/>
                  <p:cNvSpPr/>
                  <p:nvPr/>
                </p:nvSpPr>
                <p:spPr bwMode="auto">
                  <a:xfrm>
                    <a:off x="7527854" y="3723363"/>
                    <a:ext cx="27544" cy="25219"/>
                  </a:xfrm>
                  <a:custGeom>
                    <a:avLst/>
                    <a:gdLst>
                      <a:gd name="T0" fmla="*/ 2147483647 w 16"/>
                      <a:gd name="T1" fmla="*/ 0 h 14"/>
                      <a:gd name="T2" fmla="*/ 2147483647 w 16"/>
                      <a:gd name="T3" fmla="*/ 2147483647 h 14"/>
                      <a:gd name="T4" fmla="*/ 2147483647 w 16"/>
                      <a:gd name="T5" fmla="*/ 2147483647 h 14"/>
                      <a:gd name="T6" fmla="*/ 2147483647 w 16"/>
                      <a:gd name="T7" fmla="*/ 2147483647 h 14"/>
                      <a:gd name="T8" fmla="*/ 2147483647 w 16"/>
                      <a:gd name="T9" fmla="*/ 2147483647 h 14"/>
                      <a:gd name="T10" fmla="*/ 2147483647 w 16"/>
                      <a:gd name="T11" fmla="*/ 2147483647 h 14"/>
                      <a:gd name="T12" fmla="*/ 2147483647 w 16"/>
                      <a:gd name="T13" fmla="*/ 2147483647 h 14"/>
                      <a:gd name="T14" fmla="*/ 2147483647 w 16"/>
                      <a:gd name="T15" fmla="*/ 2147483647 h 14"/>
                      <a:gd name="T16" fmla="*/ 2147483647 w 16"/>
                      <a:gd name="T17" fmla="*/ 2147483647 h 14"/>
                      <a:gd name="T18" fmla="*/ 0 w 16"/>
                      <a:gd name="T19" fmla="*/ 2147483647 h 14"/>
                      <a:gd name="T20" fmla="*/ 2147483647 w 16"/>
                      <a:gd name="T21" fmla="*/ 0 h 14"/>
                      <a:gd name="T22" fmla="*/ 2147483647 w 16"/>
                      <a:gd name="T23" fmla="*/ 0 h 14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16"/>
                      <a:gd name="T37" fmla="*/ 0 h 14"/>
                      <a:gd name="T38" fmla="*/ 16 w 16"/>
                      <a:gd name="T39" fmla="*/ 14 h 14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16" h="14">
                        <a:moveTo>
                          <a:pt x="12" y="0"/>
                        </a:moveTo>
                        <a:lnTo>
                          <a:pt x="12" y="4"/>
                        </a:lnTo>
                        <a:lnTo>
                          <a:pt x="16" y="6"/>
                        </a:lnTo>
                        <a:lnTo>
                          <a:pt x="16" y="10"/>
                        </a:lnTo>
                        <a:lnTo>
                          <a:pt x="12" y="8"/>
                        </a:lnTo>
                        <a:lnTo>
                          <a:pt x="10" y="6"/>
                        </a:lnTo>
                        <a:lnTo>
                          <a:pt x="10" y="10"/>
                        </a:lnTo>
                        <a:lnTo>
                          <a:pt x="12" y="12"/>
                        </a:lnTo>
                        <a:lnTo>
                          <a:pt x="10" y="14"/>
                        </a:lnTo>
                        <a:lnTo>
                          <a:pt x="0" y="10"/>
                        </a:lnTo>
                        <a:lnTo>
                          <a:pt x="10" y="0"/>
                        </a:lnTo>
                        <a:lnTo>
                          <a:pt x="1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70" name="îşḻiďè"/>
                  <p:cNvSpPr/>
                  <p:nvPr/>
                </p:nvSpPr>
                <p:spPr bwMode="auto">
                  <a:xfrm>
                    <a:off x="8014011" y="3870475"/>
                    <a:ext cx="278197" cy="274608"/>
                  </a:xfrm>
                  <a:custGeom>
                    <a:avLst/>
                    <a:gdLst>
                      <a:gd name="T0" fmla="*/ 2147483647 w 160"/>
                      <a:gd name="T1" fmla="*/ 2147483647 h 164"/>
                      <a:gd name="T2" fmla="*/ 2147483647 w 160"/>
                      <a:gd name="T3" fmla="*/ 2147483647 h 164"/>
                      <a:gd name="T4" fmla="*/ 2147483647 w 160"/>
                      <a:gd name="T5" fmla="*/ 2147483647 h 164"/>
                      <a:gd name="T6" fmla="*/ 2147483647 w 160"/>
                      <a:gd name="T7" fmla="*/ 2147483647 h 164"/>
                      <a:gd name="T8" fmla="*/ 2147483647 w 160"/>
                      <a:gd name="T9" fmla="*/ 2147483647 h 164"/>
                      <a:gd name="T10" fmla="*/ 2147483647 w 160"/>
                      <a:gd name="T11" fmla="*/ 2147483647 h 164"/>
                      <a:gd name="T12" fmla="*/ 2147483647 w 160"/>
                      <a:gd name="T13" fmla="*/ 2147483647 h 164"/>
                      <a:gd name="T14" fmla="*/ 2147483647 w 160"/>
                      <a:gd name="T15" fmla="*/ 2147483647 h 164"/>
                      <a:gd name="T16" fmla="*/ 2147483647 w 160"/>
                      <a:gd name="T17" fmla="*/ 2147483647 h 164"/>
                      <a:gd name="T18" fmla="*/ 2147483647 w 160"/>
                      <a:gd name="T19" fmla="*/ 2147483647 h 164"/>
                      <a:gd name="T20" fmla="*/ 2147483647 w 160"/>
                      <a:gd name="T21" fmla="*/ 2147483647 h 164"/>
                      <a:gd name="T22" fmla="*/ 2147483647 w 160"/>
                      <a:gd name="T23" fmla="*/ 2147483647 h 164"/>
                      <a:gd name="T24" fmla="*/ 2147483647 w 160"/>
                      <a:gd name="T25" fmla="*/ 2147483647 h 164"/>
                      <a:gd name="T26" fmla="*/ 2147483647 w 160"/>
                      <a:gd name="T27" fmla="*/ 2147483647 h 164"/>
                      <a:gd name="T28" fmla="*/ 2147483647 w 160"/>
                      <a:gd name="T29" fmla="*/ 2147483647 h 164"/>
                      <a:gd name="T30" fmla="*/ 2147483647 w 160"/>
                      <a:gd name="T31" fmla="*/ 2147483647 h 164"/>
                      <a:gd name="T32" fmla="*/ 2147483647 w 160"/>
                      <a:gd name="T33" fmla="*/ 2147483647 h 164"/>
                      <a:gd name="T34" fmla="*/ 2147483647 w 160"/>
                      <a:gd name="T35" fmla="*/ 2147483647 h 164"/>
                      <a:gd name="T36" fmla="*/ 2147483647 w 160"/>
                      <a:gd name="T37" fmla="*/ 2147483647 h 164"/>
                      <a:gd name="T38" fmla="*/ 2147483647 w 160"/>
                      <a:gd name="T39" fmla="*/ 2147483647 h 164"/>
                      <a:gd name="T40" fmla="*/ 2147483647 w 160"/>
                      <a:gd name="T41" fmla="*/ 2147483647 h 164"/>
                      <a:gd name="T42" fmla="*/ 2147483647 w 160"/>
                      <a:gd name="T43" fmla="*/ 2147483647 h 164"/>
                      <a:gd name="T44" fmla="*/ 2147483647 w 160"/>
                      <a:gd name="T45" fmla="*/ 2147483647 h 164"/>
                      <a:gd name="T46" fmla="*/ 2147483647 w 160"/>
                      <a:gd name="T47" fmla="*/ 2147483647 h 164"/>
                      <a:gd name="T48" fmla="*/ 2147483647 w 160"/>
                      <a:gd name="T49" fmla="*/ 2147483647 h 164"/>
                      <a:gd name="T50" fmla="*/ 2147483647 w 160"/>
                      <a:gd name="T51" fmla="*/ 2147483647 h 164"/>
                      <a:gd name="T52" fmla="*/ 2147483647 w 160"/>
                      <a:gd name="T53" fmla="*/ 2147483647 h 164"/>
                      <a:gd name="T54" fmla="*/ 2147483647 w 160"/>
                      <a:gd name="T55" fmla="*/ 2147483647 h 164"/>
                      <a:gd name="T56" fmla="*/ 2147483647 w 160"/>
                      <a:gd name="T57" fmla="*/ 2147483647 h 164"/>
                      <a:gd name="T58" fmla="*/ 2147483647 w 160"/>
                      <a:gd name="T59" fmla="*/ 2147483647 h 164"/>
                      <a:gd name="T60" fmla="*/ 2147483647 w 160"/>
                      <a:gd name="T61" fmla="*/ 2147483647 h 164"/>
                      <a:gd name="T62" fmla="*/ 2147483647 w 160"/>
                      <a:gd name="T63" fmla="*/ 2147483647 h 164"/>
                      <a:gd name="T64" fmla="*/ 0 w 160"/>
                      <a:gd name="T65" fmla="*/ 2147483647 h 164"/>
                      <a:gd name="T66" fmla="*/ 2147483647 w 160"/>
                      <a:gd name="T67" fmla="*/ 2147483647 h 164"/>
                      <a:gd name="T68" fmla="*/ 2147483647 w 160"/>
                      <a:gd name="T69" fmla="*/ 0 h 164"/>
                      <a:gd name="T70" fmla="*/ 2147483647 w 160"/>
                      <a:gd name="T71" fmla="*/ 2147483647 h 164"/>
                      <a:gd name="T72" fmla="*/ 2147483647 w 160"/>
                      <a:gd name="T73" fmla="*/ 2147483647 h 164"/>
                      <a:gd name="T74" fmla="*/ 2147483647 w 160"/>
                      <a:gd name="T75" fmla="*/ 2147483647 h 164"/>
                      <a:gd name="T76" fmla="*/ 2147483647 w 160"/>
                      <a:gd name="T77" fmla="*/ 2147483647 h 164"/>
                      <a:gd name="T78" fmla="*/ 2147483647 w 160"/>
                      <a:gd name="T79" fmla="*/ 2147483647 h 164"/>
                      <a:gd name="T80" fmla="*/ 2147483647 w 160"/>
                      <a:gd name="T81" fmla="*/ 2147483647 h 164"/>
                      <a:gd name="T82" fmla="*/ 2147483647 w 160"/>
                      <a:gd name="T83" fmla="*/ 2147483647 h 164"/>
                      <a:gd name="T84" fmla="*/ 2147483647 w 160"/>
                      <a:gd name="T85" fmla="*/ 2147483647 h 164"/>
                      <a:gd name="T86" fmla="*/ 2147483647 w 160"/>
                      <a:gd name="T87" fmla="*/ 2147483647 h 164"/>
                      <a:gd name="T88" fmla="*/ 2147483647 w 160"/>
                      <a:gd name="T89" fmla="*/ 2147483647 h 164"/>
                      <a:gd name="T90" fmla="*/ 2147483647 w 160"/>
                      <a:gd name="T91" fmla="*/ 2147483647 h 164"/>
                      <a:gd name="T92" fmla="*/ 2147483647 w 160"/>
                      <a:gd name="T93" fmla="*/ 2147483647 h 164"/>
                      <a:gd name="T94" fmla="*/ 2147483647 w 160"/>
                      <a:gd name="T95" fmla="*/ 2147483647 h 164"/>
                      <a:gd name="T96" fmla="*/ 2147483647 w 160"/>
                      <a:gd name="T97" fmla="*/ 2147483647 h 164"/>
                      <a:gd name="T98" fmla="*/ 2147483647 w 160"/>
                      <a:gd name="T99" fmla="*/ 2147483647 h 164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w 160"/>
                      <a:gd name="T151" fmla="*/ 0 h 164"/>
                      <a:gd name="T152" fmla="*/ 160 w 160"/>
                      <a:gd name="T153" fmla="*/ 164 h 164"/>
                    </a:gdLst>
                    <a:ahLst/>
                    <a:cxnLst>
                      <a:cxn ang="T100">
                        <a:pos x="T0" y="T1"/>
                      </a:cxn>
                      <a:cxn ang="T101">
                        <a:pos x="T2" y="T3"/>
                      </a:cxn>
                      <a:cxn ang="T102">
                        <a:pos x="T4" y="T5"/>
                      </a:cxn>
                      <a:cxn ang="T103">
                        <a:pos x="T6" y="T7"/>
                      </a:cxn>
                      <a:cxn ang="T104">
                        <a:pos x="T8" y="T9"/>
                      </a:cxn>
                      <a:cxn ang="T105">
                        <a:pos x="T10" y="T11"/>
                      </a:cxn>
                      <a:cxn ang="T106">
                        <a:pos x="T12" y="T13"/>
                      </a:cxn>
                      <a:cxn ang="T107">
                        <a:pos x="T14" y="T15"/>
                      </a:cxn>
                      <a:cxn ang="T108">
                        <a:pos x="T16" y="T17"/>
                      </a:cxn>
                      <a:cxn ang="T109">
                        <a:pos x="T18" y="T19"/>
                      </a:cxn>
                      <a:cxn ang="T110">
                        <a:pos x="T20" y="T21"/>
                      </a:cxn>
                      <a:cxn ang="T111">
                        <a:pos x="T22" y="T23"/>
                      </a:cxn>
                      <a:cxn ang="T112">
                        <a:pos x="T24" y="T25"/>
                      </a:cxn>
                      <a:cxn ang="T113">
                        <a:pos x="T26" y="T27"/>
                      </a:cxn>
                      <a:cxn ang="T114">
                        <a:pos x="T28" y="T29"/>
                      </a:cxn>
                      <a:cxn ang="T115">
                        <a:pos x="T30" y="T31"/>
                      </a:cxn>
                      <a:cxn ang="T116">
                        <a:pos x="T32" y="T33"/>
                      </a:cxn>
                      <a:cxn ang="T117">
                        <a:pos x="T34" y="T35"/>
                      </a:cxn>
                      <a:cxn ang="T118">
                        <a:pos x="T36" y="T37"/>
                      </a:cxn>
                      <a:cxn ang="T119">
                        <a:pos x="T38" y="T39"/>
                      </a:cxn>
                      <a:cxn ang="T120">
                        <a:pos x="T40" y="T41"/>
                      </a:cxn>
                      <a:cxn ang="T121">
                        <a:pos x="T42" y="T43"/>
                      </a:cxn>
                      <a:cxn ang="T122">
                        <a:pos x="T44" y="T45"/>
                      </a:cxn>
                      <a:cxn ang="T123">
                        <a:pos x="T46" y="T47"/>
                      </a:cxn>
                      <a:cxn ang="T124">
                        <a:pos x="T48" y="T49"/>
                      </a:cxn>
                      <a:cxn ang="T125">
                        <a:pos x="T50" y="T51"/>
                      </a:cxn>
                      <a:cxn ang="T126">
                        <a:pos x="T52" y="T53"/>
                      </a:cxn>
                      <a:cxn ang="T127">
                        <a:pos x="T54" y="T55"/>
                      </a:cxn>
                      <a:cxn ang="T128">
                        <a:pos x="T56" y="T57"/>
                      </a:cxn>
                      <a:cxn ang="T129">
                        <a:pos x="T58" y="T59"/>
                      </a:cxn>
                      <a:cxn ang="T130">
                        <a:pos x="T60" y="T61"/>
                      </a:cxn>
                      <a:cxn ang="T131">
                        <a:pos x="T62" y="T63"/>
                      </a:cxn>
                      <a:cxn ang="T132">
                        <a:pos x="T64" y="T65"/>
                      </a:cxn>
                      <a:cxn ang="T133">
                        <a:pos x="T66" y="T67"/>
                      </a:cxn>
                      <a:cxn ang="T134">
                        <a:pos x="T68" y="T69"/>
                      </a:cxn>
                      <a:cxn ang="T135">
                        <a:pos x="T70" y="T71"/>
                      </a:cxn>
                      <a:cxn ang="T136">
                        <a:pos x="T72" y="T73"/>
                      </a:cxn>
                      <a:cxn ang="T137">
                        <a:pos x="T74" y="T75"/>
                      </a:cxn>
                      <a:cxn ang="T138">
                        <a:pos x="T76" y="T77"/>
                      </a:cxn>
                      <a:cxn ang="T139">
                        <a:pos x="T78" y="T79"/>
                      </a:cxn>
                      <a:cxn ang="T140">
                        <a:pos x="T80" y="T81"/>
                      </a:cxn>
                      <a:cxn ang="T141">
                        <a:pos x="T82" y="T83"/>
                      </a:cxn>
                      <a:cxn ang="T142">
                        <a:pos x="T84" y="T85"/>
                      </a:cxn>
                      <a:cxn ang="T143">
                        <a:pos x="T86" y="T87"/>
                      </a:cxn>
                      <a:cxn ang="T144">
                        <a:pos x="T88" y="T89"/>
                      </a:cxn>
                      <a:cxn ang="T145">
                        <a:pos x="T90" y="T91"/>
                      </a:cxn>
                      <a:cxn ang="T146">
                        <a:pos x="T92" y="T93"/>
                      </a:cxn>
                      <a:cxn ang="T147">
                        <a:pos x="T94" y="T95"/>
                      </a:cxn>
                      <a:cxn ang="T148">
                        <a:pos x="T96" y="T97"/>
                      </a:cxn>
                      <a:cxn ang="T149">
                        <a:pos x="T98" y="T99"/>
                      </a:cxn>
                    </a:cxnLst>
                    <a:rect l="T150" t="T151" r="T152" b="T153"/>
                    <a:pathLst>
                      <a:path w="160" h="164">
                        <a:moveTo>
                          <a:pt x="160" y="38"/>
                        </a:moveTo>
                        <a:lnTo>
                          <a:pt x="160" y="114"/>
                        </a:lnTo>
                        <a:lnTo>
                          <a:pt x="156" y="118"/>
                        </a:lnTo>
                        <a:lnTo>
                          <a:pt x="156" y="122"/>
                        </a:lnTo>
                        <a:lnTo>
                          <a:pt x="160" y="126"/>
                        </a:lnTo>
                        <a:lnTo>
                          <a:pt x="160" y="164"/>
                        </a:lnTo>
                        <a:lnTo>
                          <a:pt x="154" y="164"/>
                        </a:lnTo>
                        <a:lnTo>
                          <a:pt x="148" y="158"/>
                        </a:lnTo>
                        <a:lnTo>
                          <a:pt x="144" y="152"/>
                        </a:lnTo>
                        <a:lnTo>
                          <a:pt x="144" y="144"/>
                        </a:lnTo>
                        <a:lnTo>
                          <a:pt x="126" y="144"/>
                        </a:lnTo>
                        <a:lnTo>
                          <a:pt x="120" y="148"/>
                        </a:lnTo>
                        <a:lnTo>
                          <a:pt x="112" y="148"/>
                        </a:lnTo>
                        <a:lnTo>
                          <a:pt x="104" y="148"/>
                        </a:lnTo>
                        <a:lnTo>
                          <a:pt x="102" y="146"/>
                        </a:lnTo>
                        <a:lnTo>
                          <a:pt x="102" y="144"/>
                        </a:lnTo>
                        <a:lnTo>
                          <a:pt x="104" y="138"/>
                        </a:lnTo>
                        <a:lnTo>
                          <a:pt x="110" y="134"/>
                        </a:lnTo>
                        <a:lnTo>
                          <a:pt x="116" y="128"/>
                        </a:lnTo>
                        <a:lnTo>
                          <a:pt x="120" y="126"/>
                        </a:lnTo>
                        <a:lnTo>
                          <a:pt x="118" y="118"/>
                        </a:lnTo>
                        <a:lnTo>
                          <a:pt x="118" y="112"/>
                        </a:lnTo>
                        <a:lnTo>
                          <a:pt x="116" y="106"/>
                        </a:lnTo>
                        <a:lnTo>
                          <a:pt x="116" y="100"/>
                        </a:lnTo>
                        <a:lnTo>
                          <a:pt x="112" y="94"/>
                        </a:lnTo>
                        <a:lnTo>
                          <a:pt x="104" y="90"/>
                        </a:lnTo>
                        <a:lnTo>
                          <a:pt x="90" y="84"/>
                        </a:lnTo>
                        <a:lnTo>
                          <a:pt x="74" y="80"/>
                        </a:lnTo>
                        <a:lnTo>
                          <a:pt x="68" y="74"/>
                        </a:lnTo>
                        <a:lnTo>
                          <a:pt x="62" y="70"/>
                        </a:lnTo>
                        <a:lnTo>
                          <a:pt x="58" y="68"/>
                        </a:lnTo>
                        <a:lnTo>
                          <a:pt x="54" y="66"/>
                        </a:lnTo>
                        <a:lnTo>
                          <a:pt x="44" y="66"/>
                        </a:lnTo>
                        <a:lnTo>
                          <a:pt x="46" y="60"/>
                        </a:lnTo>
                        <a:lnTo>
                          <a:pt x="48" y="58"/>
                        </a:lnTo>
                        <a:lnTo>
                          <a:pt x="42" y="66"/>
                        </a:lnTo>
                        <a:lnTo>
                          <a:pt x="38" y="70"/>
                        </a:lnTo>
                        <a:lnTo>
                          <a:pt x="34" y="72"/>
                        </a:lnTo>
                        <a:lnTo>
                          <a:pt x="32" y="72"/>
                        </a:lnTo>
                        <a:lnTo>
                          <a:pt x="32" y="66"/>
                        </a:lnTo>
                        <a:lnTo>
                          <a:pt x="32" y="64"/>
                        </a:lnTo>
                        <a:lnTo>
                          <a:pt x="26" y="54"/>
                        </a:lnTo>
                        <a:lnTo>
                          <a:pt x="24" y="50"/>
                        </a:lnTo>
                        <a:lnTo>
                          <a:pt x="20" y="48"/>
                        </a:lnTo>
                        <a:lnTo>
                          <a:pt x="20" y="44"/>
                        </a:lnTo>
                        <a:lnTo>
                          <a:pt x="20" y="42"/>
                        </a:lnTo>
                        <a:lnTo>
                          <a:pt x="24" y="42"/>
                        </a:lnTo>
                        <a:lnTo>
                          <a:pt x="28" y="42"/>
                        </a:lnTo>
                        <a:lnTo>
                          <a:pt x="32" y="44"/>
                        </a:lnTo>
                        <a:lnTo>
                          <a:pt x="34" y="42"/>
                        </a:lnTo>
                        <a:lnTo>
                          <a:pt x="38" y="38"/>
                        </a:lnTo>
                        <a:lnTo>
                          <a:pt x="46" y="40"/>
                        </a:lnTo>
                        <a:lnTo>
                          <a:pt x="50" y="38"/>
                        </a:lnTo>
                        <a:lnTo>
                          <a:pt x="54" y="36"/>
                        </a:lnTo>
                        <a:lnTo>
                          <a:pt x="50" y="36"/>
                        </a:lnTo>
                        <a:lnTo>
                          <a:pt x="40" y="36"/>
                        </a:lnTo>
                        <a:lnTo>
                          <a:pt x="32" y="38"/>
                        </a:lnTo>
                        <a:lnTo>
                          <a:pt x="26" y="38"/>
                        </a:lnTo>
                        <a:lnTo>
                          <a:pt x="22" y="36"/>
                        </a:lnTo>
                        <a:lnTo>
                          <a:pt x="18" y="32"/>
                        </a:lnTo>
                        <a:lnTo>
                          <a:pt x="18" y="28"/>
                        </a:lnTo>
                        <a:lnTo>
                          <a:pt x="16" y="28"/>
                        </a:lnTo>
                        <a:lnTo>
                          <a:pt x="14" y="26"/>
                        </a:lnTo>
                        <a:lnTo>
                          <a:pt x="6" y="22"/>
                        </a:lnTo>
                        <a:lnTo>
                          <a:pt x="0" y="16"/>
                        </a:lnTo>
                        <a:lnTo>
                          <a:pt x="0" y="12"/>
                        </a:lnTo>
                        <a:lnTo>
                          <a:pt x="6" y="8"/>
                        </a:lnTo>
                        <a:lnTo>
                          <a:pt x="14" y="4"/>
                        </a:lnTo>
                        <a:lnTo>
                          <a:pt x="22" y="0"/>
                        </a:lnTo>
                        <a:lnTo>
                          <a:pt x="30" y="0"/>
                        </a:lnTo>
                        <a:lnTo>
                          <a:pt x="34" y="0"/>
                        </a:lnTo>
                        <a:lnTo>
                          <a:pt x="36" y="2"/>
                        </a:lnTo>
                        <a:lnTo>
                          <a:pt x="44" y="4"/>
                        </a:lnTo>
                        <a:lnTo>
                          <a:pt x="50" y="4"/>
                        </a:lnTo>
                        <a:lnTo>
                          <a:pt x="54" y="10"/>
                        </a:lnTo>
                        <a:lnTo>
                          <a:pt x="56" y="16"/>
                        </a:lnTo>
                        <a:lnTo>
                          <a:pt x="56" y="32"/>
                        </a:lnTo>
                        <a:lnTo>
                          <a:pt x="58" y="38"/>
                        </a:lnTo>
                        <a:lnTo>
                          <a:pt x="60" y="40"/>
                        </a:lnTo>
                        <a:lnTo>
                          <a:pt x="62" y="40"/>
                        </a:lnTo>
                        <a:lnTo>
                          <a:pt x="64" y="48"/>
                        </a:lnTo>
                        <a:lnTo>
                          <a:pt x="66" y="54"/>
                        </a:lnTo>
                        <a:lnTo>
                          <a:pt x="70" y="54"/>
                        </a:lnTo>
                        <a:lnTo>
                          <a:pt x="72" y="54"/>
                        </a:lnTo>
                        <a:lnTo>
                          <a:pt x="76" y="52"/>
                        </a:lnTo>
                        <a:lnTo>
                          <a:pt x="78" y="48"/>
                        </a:lnTo>
                        <a:lnTo>
                          <a:pt x="84" y="42"/>
                        </a:lnTo>
                        <a:lnTo>
                          <a:pt x="88" y="38"/>
                        </a:lnTo>
                        <a:lnTo>
                          <a:pt x="94" y="34"/>
                        </a:lnTo>
                        <a:lnTo>
                          <a:pt x="100" y="28"/>
                        </a:lnTo>
                        <a:lnTo>
                          <a:pt x="106" y="22"/>
                        </a:lnTo>
                        <a:lnTo>
                          <a:pt x="108" y="20"/>
                        </a:lnTo>
                        <a:lnTo>
                          <a:pt x="112" y="18"/>
                        </a:lnTo>
                        <a:lnTo>
                          <a:pt x="116" y="20"/>
                        </a:lnTo>
                        <a:lnTo>
                          <a:pt x="120" y="22"/>
                        </a:lnTo>
                        <a:lnTo>
                          <a:pt x="128" y="26"/>
                        </a:lnTo>
                        <a:lnTo>
                          <a:pt x="136" y="30"/>
                        </a:lnTo>
                        <a:lnTo>
                          <a:pt x="142" y="34"/>
                        </a:lnTo>
                        <a:lnTo>
                          <a:pt x="150" y="36"/>
                        </a:lnTo>
                        <a:lnTo>
                          <a:pt x="160" y="3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71" name="íṩ1íḓê"/>
                  <p:cNvSpPr/>
                  <p:nvPr/>
                </p:nvSpPr>
                <p:spPr bwMode="auto">
                  <a:xfrm>
                    <a:off x="7671084" y="4145082"/>
                    <a:ext cx="41317" cy="21015"/>
                  </a:xfrm>
                  <a:custGeom>
                    <a:avLst/>
                    <a:gdLst>
                      <a:gd name="T0" fmla="*/ 2147483647 w 24"/>
                      <a:gd name="T1" fmla="*/ 2147483647 h 14"/>
                      <a:gd name="T2" fmla="*/ 2147483647 w 24"/>
                      <a:gd name="T3" fmla="*/ 2147483647 h 14"/>
                      <a:gd name="T4" fmla="*/ 0 w 24"/>
                      <a:gd name="T5" fmla="*/ 2147483647 h 14"/>
                      <a:gd name="T6" fmla="*/ 2147483647 w 24"/>
                      <a:gd name="T7" fmla="*/ 0 h 14"/>
                      <a:gd name="T8" fmla="*/ 2147483647 w 24"/>
                      <a:gd name="T9" fmla="*/ 0 h 14"/>
                      <a:gd name="T10" fmla="*/ 2147483647 w 24"/>
                      <a:gd name="T11" fmla="*/ 0 h 14"/>
                      <a:gd name="T12" fmla="*/ 2147483647 w 24"/>
                      <a:gd name="T13" fmla="*/ 0 h 14"/>
                      <a:gd name="T14" fmla="*/ 2147483647 w 24"/>
                      <a:gd name="T15" fmla="*/ 2147483647 h 14"/>
                      <a:gd name="T16" fmla="*/ 2147483647 w 24"/>
                      <a:gd name="T17" fmla="*/ 2147483647 h 14"/>
                      <a:gd name="T18" fmla="*/ 2147483647 w 24"/>
                      <a:gd name="T19" fmla="*/ 2147483647 h 14"/>
                      <a:gd name="T20" fmla="*/ 2147483647 w 24"/>
                      <a:gd name="T21" fmla="*/ 2147483647 h 14"/>
                      <a:gd name="T22" fmla="*/ 2147483647 w 24"/>
                      <a:gd name="T23" fmla="*/ 2147483647 h 14"/>
                      <a:gd name="T24" fmla="*/ 2147483647 w 24"/>
                      <a:gd name="T25" fmla="*/ 2147483647 h 14"/>
                      <a:gd name="T26" fmla="*/ 2147483647 w 24"/>
                      <a:gd name="T27" fmla="*/ 2147483647 h 14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24"/>
                      <a:gd name="T43" fmla="*/ 0 h 14"/>
                      <a:gd name="T44" fmla="*/ 24 w 24"/>
                      <a:gd name="T45" fmla="*/ 14 h 14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24" h="14">
                        <a:moveTo>
                          <a:pt x="16" y="12"/>
                        </a:moveTo>
                        <a:lnTo>
                          <a:pt x="8" y="8"/>
                        </a:lnTo>
                        <a:lnTo>
                          <a:pt x="0" y="2"/>
                        </a:lnTo>
                        <a:lnTo>
                          <a:pt x="4" y="0"/>
                        </a:lnTo>
                        <a:lnTo>
                          <a:pt x="10" y="0"/>
                        </a:lnTo>
                        <a:lnTo>
                          <a:pt x="12" y="0"/>
                        </a:lnTo>
                        <a:lnTo>
                          <a:pt x="16" y="0"/>
                        </a:lnTo>
                        <a:lnTo>
                          <a:pt x="18" y="4"/>
                        </a:lnTo>
                        <a:lnTo>
                          <a:pt x="22" y="4"/>
                        </a:lnTo>
                        <a:lnTo>
                          <a:pt x="24" y="10"/>
                        </a:lnTo>
                        <a:lnTo>
                          <a:pt x="22" y="12"/>
                        </a:lnTo>
                        <a:lnTo>
                          <a:pt x="20" y="14"/>
                        </a:lnTo>
                        <a:lnTo>
                          <a:pt x="18" y="14"/>
                        </a:lnTo>
                        <a:lnTo>
                          <a:pt x="16" y="1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72" name="îṥlidê"/>
                  <p:cNvSpPr/>
                  <p:nvPr/>
                </p:nvSpPr>
                <p:spPr bwMode="auto">
                  <a:xfrm>
                    <a:off x="7939641" y="4947888"/>
                    <a:ext cx="37185" cy="12610"/>
                  </a:xfrm>
                  <a:custGeom>
                    <a:avLst/>
                    <a:gdLst>
                      <a:gd name="T0" fmla="*/ 2147483647 w 22"/>
                      <a:gd name="T1" fmla="*/ 2147483647 h 8"/>
                      <a:gd name="T2" fmla="*/ 2147483647 w 22"/>
                      <a:gd name="T3" fmla="*/ 2147483647 h 8"/>
                      <a:gd name="T4" fmla="*/ 2147483647 w 22"/>
                      <a:gd name="T5" fmla="*/ 2147483647 h 8"/>
                      <a:gd name="T6" fmla="*/ 0 w 22"/>
                      <a:gd name="T7" fmla="*/ 2147483647 h 8"/>
                      <a:gd name="T8" fmla="*/ 2147483647 w 22"/>
                      <a:gd name="T9" fmla="*/ 2147483647 h 8"/>
                      <a:gd name="T10" fmla="*/ 2147483647 w 22"/>
                      <a:gd name="T11" fmla="*/ 2147483647 h 8"/>
                      <a:gd name="T12" fmla="*/ 2147483647 w 22"/>
                      <a:gd name="T13" fmla="*/ 2147483647 h 8"/>
                      <a:gd name="T14" fmla="*/ 2147483647 w 22"/>
                      <a:gd name="T15" fmla="*/ 2147483647 h 8"/>
                      <a:gd name="T16" fmla="*/ 2147483647 w 22"/>
                      <a:gd name="T17" fmla="*/ 2147483647 h 8"/>
                      <a:gd name="T18" fmla="*/ 2147483647 w 22"/>
                      <a:gd name="T19" fmla="*/ 0 h 8"/>
                      <a:gd name="T20" fmla="*/ 2147483647 w 22"/>
                      <a:gd name="T21" fmla="*/ 0 h 8"/>
                      <a:gd name="T22" fmla="*/ 2147483647 w 22"/>
                      <a:gd name="T23" fmla="*/ 2147483647 h 8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22"/>
                      <a:gd name="T37" fmla="*/ 0 h 8"/>
                      <a:gd name="T38" fmla="*/ 22 w 22"/>
                      <a:gd name="T39" fmla="*/ 8 h 8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22" h="8">
                        <a:moveTo>
                          <a:pt x="8" y="2"/>
                        </a:moveTo>
                        <a:lnTo>
                          <a:pt x="4" y="2"/>
                        </a:lnTo>
                        <a:lnTo>
                          <a:pt x="2" y="4"/>
                        </a:lnTo>
                        <a:lnTo>
                          <a:pt x="0" y="6"/>
                        </a:lnTo>
                        <a:lnTo>
                          <a:pt x="4" y="8"/>
                        </a:lnTo>
                        <a:lnTo>
                          <a:pt x="8" y="8"/>
                        </a:lnTo>
                        <a:lnTo>
                          <a:pt x="12" y="8"/>
                        </a:lnTo>
                        <a:lnTo>
                          <a:pt x="16" y="6"/>
                        </a:lnTo>
                        <a:lnTo>
                          <a:pt x="22" y="2"/>
                        </a:lnTo>
                        <a:lnTo>
                          <a:pt x="20" y="0"/>
                        </a:lnTo>
                        <a:lnTo>
                          <a:pt x="16" y="0"/>
                        </a:lnTo>
                        <a:lnTo>
                          <a:pt x="8" y="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73" name="îṩliḓe"/>
                  <p:cNvSpPr/>
                  <p:nvPr/>
                </p:nvSpPr>
                <p:spPr bwMode="auto">
                  <a:xfrm>
                    <a:off x="8586933" y="3946131"/>
                    <a:ext cx="50957" cy="61646"/>
                  </a:xfrm>
                  <a:custGeom>
                    <a:avLst/>
                    <a:gdLst>
                      <a:gd name="T0" fmla="*/ 2147483647 w 30"/>
                      <a:gd name="T1" fmla="*/ 2147483647 h 36"/>
                      <a:gd name="T2" fmla="*/ 2147483647 w 30"/>
                      <a:gd name="T3" fmla="*/ 2147483647 h 36"/>
                      <a:gd name="T4" fmla="*/ 2147483647 w 30"/>
                      <a:gd name="T5" fmla="*/ 2147483647 h 36"/>
                      <a:gd name="T6" fmla="*/ 2147483647 w 30"/>
                      <a:gd name="T7" fmla="*/ 2147483647 h 36"/>
                      <a:gd name="T8" fmla="*/ 2147483647 w 30"/>
                      <a:gd name="T9" fmla="*/ 2147483647 h 36"/>
                      <a:gd name="T10" fmla="*/ 2147483647 w 30"/>
                      <a:gd name="T11" fmla="*/ 2147483647 h 36"/>
                      <a:gd name="T12" fmla="*/ 2147483647 w 30"/>
                      <a:gd name="T13" fmla="*/ 2147483647 h 36"/>
                      <a:gd name="T14" fmla="*/ 2147483647 w 30"/>
                      <a:gd name="T15" fmla="*/ 2147483647 h 36"/>
                      <a:gd name="T16" fmla="*/ 0 w 30"/>
                      <a:gd name="T17" fmla="*/ 2147483647 h 36"/>
                      <a:gd name="T18" fmla="*/ 0 w 30"/>
                      <a:gd name="T19" fmla="*/ 0 h 36"/>
                      <a:gd name="T20" fmla="*/ 2147483647 w 30"/>
                      <a:gd name="T21" fmla="*/ 2147483647 h 36"/>
                      <a:gd name="T22" fmla="*/ 2147483647 w 30"/>
                      <a:gd name="T23" fmla="*/ 2147483647 h 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30"/>
                      <a:gd name="T37" fmla="*/ 0 h 36"/>
                      <a:gd name="T38" fmla="*/ 30 w 30"/>
                      <a:gd name="T39" fmla="*/ 36 h 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30" h="36">
                        <a:moveTo>
                          <a:pt x="30" y="26"/>
                        </a:moveTo>
                        <a:lnTo>
                          <a:pt x="30" y="36"/>
                        </a:lnTo>
                        <a:lnTo>
                          <a:pt x="26" y="36"/>
                        </a:lnTo>
                        <a:lnTo>
                          <a:pt x="22" y="32"/>
                        </a:lnTo>
                        <a:lnTo>
                          <a:pt x="20" y="26"/>
                        </a:lnTo>
                        <a:lnTo>
                          <a:pt x="18" y="18"/>
                        </a:lnTo>
                        <a:lnTo>
                          <a:pt x="14" y="14"/>
                        </a:lnTo>
                        <a:lnTo>
                          <a:pt x="6" y="8"/>
                        </a:lnTo>
                        <a:lnTo>
                          <a:pt x="0" y="6"/>
                        </a:lnTo>
                        <a:lnTo>
                          <a:pt x="0" y="0"/>
                        </a:lnTo>
                        <a:lnTo>
                          <a:pt x="14" y="12"/>
                        </a:lnTo>
                        <a:lnTo>
                          <a:pt x="30" y="2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74" name="íşľiḍè"/>
                  <p:cNvSpPr/>
                  <p:nvPr/>
                </p:nvSpPr>
                <p:spPr bwMode="auto">
                  <a:xfrm>
                    <a:off x="8144847" y="3876078"/>
                    <a:ext cx="22036" cy="21015"/>
                  </a:xfrm>
                  <a:custGeom>
                    <a:avLst/>
                    <a:gdLst>
                      <a:gd name="T0" fmla="*/ 2147483647 w 12"/>
                      <a:gd name="T1" fmla="*/ 2147483647 h 12"/>
                      <a:gd name="T2" fmla="*/ 2147483647 w 12"/>
                      <a:gd name="T3" fmla="*/ 2147483647 h 12"/>
                      <a:gd name="T4" fmla="*/ 2147483647 w 12"/>
                      <a:gd name="T5" fmla="*/ 2147483647 h 12"/>
                      <a:gd name="T6" fmla="*/ 2147483647 w 12"/>
                      <a:gd name="T7" fmla="*/ 2147483647 h 12"/>
                      <a:gd name="T8" fmla="*/ 0 w 12"/>
                      <a:gd name="T9" fmla="*/ 2147483647 h 12"/>
                      <a:gd name="T10" fmla="*/ 0 w 12"/>
                      <a:gd name="T11" fmla="*/ 0 h 12"/>
                      <a:gd name="T12" fmla="*/ 2147483647 w 12"/>
                      <a:gd name="T13" fmla="*/ 2147483647 h 12"/>
                      <a:gd name="T14" fmla="*/ 2147483647 w 12"/>
                      <a:gd name="T15" fmla="*/ 2147483647 h 12"/>
                      <a:gd name="T16" fmla="*/ 2147483647 w 12"/>
                      <a:gd name="T17" fmla="*/ 2147483647 h 12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12"/>
                      <a:gd name="T28" fmla="*/ 0 h 12"/>
                      <a:gd name="T29" fmla="*/ 12 w 12"/>
                      <a:gd name="T30" fmla="*/ 12 h 12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12" h="12">
                        <a:moveTo>
                          <a:pt x="12" y="12"/>
                        </a:moveTo>
                        <a:lnTo>
                          <a:pt x="10" y="12"/>
                        </a:lnTo>
                        <a:lnTo>
                          <a:pt x="6" y="12"/>
                        </a:lnTo>
                        <a:lnTo>
                          <a:pt x="4" y="8"/>
                        </a:lnTo>
                        <a:lnTo>
                          <a:pt x="0" y="4"/>
                        </a:lnTo>
                        <a:lnTo>
                          <a:pt x="0" y="0"/>
                        </a:lnTo>
                        <a:lnTo>
                          <a:pt x="4" y="2"/>
                        </a:lnTo>
                        <a:lnTo>
                          <a:pt x="8" y="4"/>
                        </a:lnTo>
                        <a:lnTo>
                          <a:pt x="12" y="1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75" name="íŝľîďê"/>
                  <p:cNvSpPr/>
                  <p:nvPr/>
                </p:nvSpPr>
                <p:spPr bwMode="auto">
                  <a:xfrm>
                    <a:off x="8148978" y="3913907"/>
                    <a:ext cx="24790" cy="5604"/>
                  </a:xfrm>
                  <a:custGeom>
                    <a:avLst/>
                    <a:gdLst>
                      <a:gd name="T0" fmla="*/ 2147483647 w 14"/>
                      <a:gd name="T1" fmla="*/ 0 h 4"/>
                      <a:gd name="T2" fmla="*/ 2147483647 w 14"/>
                      <a:gd name="T3" fmla="*/ 2147483647 h 4"/>
                      <a:gd name="T4" fmla="*/ 0 w 14"/>
                      <a:gd name="T5" fmla="*/ 2147483647 h 4"/>
                      <a:gd name="T6" fmla="*/ 0 w 14"/>
                      <a:gd name="T7" fmla="*/ 0 h 4"/>
                      <a:gd name="T8" fmla="*/ 2147483647 w 14"/>
                      <a:gd name="T9" fmla="*/ 0 h 4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14"/>
                      <a:gd name="T16" fmla="*/ 0 h 4"/>
                      <a:gd name="T17" fmla="*/ 14 w 14"/>
                      <a:gd name="T18" fmla="*/ 4 h 4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14" h="4">
                        <a:moveTo>
                          <a:pt x="14" y="0"/>
                        </a:moveTo>
                        <a:lnTo>
                          <a:pt x="14" y="4"/>
                        </a:lnTo>
                        <a:lnTo>
                          <a:pt x="0" y="2"/>
                        </a:lnTo>
                        <a:lnTo>
                          <a:pt x="0" y="0"/>
                        </a:lnTo>
                        <a:lnTo>
                          <a:pt x="14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76" name="î$ḷïḓè"/>
                  <p:cNvSpPr/>
                  <p:nvPr/>
                </p:nvSpPr>
                <p:spPr bwMode="auto">
                  <a:xfrm>
                    <a:off x="8092512" y="4054014"/>
                    <a:ext cx="17904" cy="19615"/>
                  </a:xfrm>
                  <a:custGeom>
                    <a:avLst/>
                    <a:gdLst>
                      <a:gd name="T0" fmla="*/ 2147483647 w 10"/>
                      <a:gd name="T1" fmla="*/ 2147483647 h 12"/>
                      <a:gd name="T2" fmla="*/ 2147483647 w 10"/>
                      <a:gd name="T3" fmla="*/ 2147483647 h 12"/>
                      <a:gd name="T4" fmla="*/ 2147483647 w 10"/>
                      <a:gd name="T5" fmla="*/ 2147483647 h 12"/>
                      <a:gd name="T6" fmla="*/ 2147483647 w 10"/>
                      <a:gd name="T7" fmla="*/ 2147483647 h 12"/>
                      <a:gd name="T8" fmla="*/ 0 w 10"/>
                      <a:gd name="T9" fmla="*/ 2147483647 h 12"/>
                      <a:gd name="T10" fmla="*/ 0 w 10"/>
                      <a:gd name="T11" fmla="*/ 2147483647 h 12"/>
                      <a:gd name="T12" fmla="*/ 2147483647 w 10"/>
                      <a:gd name="T13" fmla="*/ 0 h 12"/>
                      <a:gd name="T14" fmla="*/ 2147483647 w 10"/>
                      <a:gd name="T15" fmla="*/ 2147483647 h 12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10"/>
                      <a:gd name="T25" fmla="*/ 0 h 12"/>
                      <a:gd name="T26" fmla="*/ 10 w 10"/>
                      <a:gd name="T27" fmla="*/ 12 h 12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10" h="12">
                        <a:moveTo>
                          <a:pt x="10" y="6"/>
                        </a:moveTo>
                        <a:lnTo>
                          <a:pt x="8" y="10"/>
                        </a:lnTo>
                        <a:lnTo>
                          <a:pt x="4" y="12"/>
                        </a:lnTo>
                        <a:lnTo>
                          <a:pt x="2" y="12"/>
                        </a:lnTo>
                        <a:lnTo>
                          <a:pt x="0" y="10"/>
                        </a:lnTo>
                        <a:lnTo>
                          <a:pt x="0" y="6"/>
                        </a:lnTo>
                        <a:lnTo>
                          <a:pt x="2" y="0"/>
                        </a:lnTo>
                        <a:lnTo>
                          <a:pt x="10" y="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77" name="îṧļîḓe"/>
                  <p:cNvSpPr/>
                  <p:nvPr/>
                </p:nvSpPr>
                <p:spPr bwMode="auto">
                  <a:xfrm>
                    <a:off x="8000239" y="3859267"/>
                    <a:ext cx="26167" cy="11209"/>
                  </a:xfrm>
                  <a:custGeom>
                    <a:avLst/>
                    <a:gdLst>
                      <a:gd name="T0" fmla="*/ 2147483647 w 16"/>
                      <a:gd name="T1" fmla="*/ 2147483647 h 6"/>
                      <a:gd name="T2" fmla="*/ 2147483647 w 16"/>
                      <a:gd name="T3" fmla="*/ 2147483647 h 6"/>
                      <a:gd name="T4" fmla="*/ 2147483647 w 16"/>
                      <a:gd name="T5" fmla="*/ 2147483647 h 6"/>
                      <a:gd name="T6" fmla="*/ 0 w 16"/>
                      <a:gd name="T7" fmla="*/ 2147483647 h 6"/>
                      <a:gd name="T8" fmla="*/ 2147483647 w 16"/>
                      <a:gd name="T9" fmla="*/ 2147483647 h 6"/>
                      <a:gd name="T10" fmla="*/ 2147483647 w 16"/>
                      <a:gd name="T11" fmla="*/ 0 h 6"/>
                      <a:gd name="T12" fmla="*/ 2147483647 w 16"/>
                      <a:gd name="T13" fmla="*/ 0 h 6"/>
                      <a:gd name="T14" fmla="*/ 2147483647 w 16"/>
                      <a:gd name="T15" fmla="*/ 2147483647 h 6"/>
                      <a:gd name="T16" fmla="*/ 2147483647 w 16"/>
                      <a:gd name="T17" fmla="*/ 2147483647 h 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16"/>
                      <a:gd name="T28" fmla="*/ 0 h 6"/>
                      <a:gd name="T29" fmla="*/ 16 w 16"/>
                      <a:gd name="T30" fmla="*/ 6 h 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16" h="6">
                        <a:moveTo>
                          <a:pt x="16" y="6"/>
                        </a:moveTo>
                        <a:lnTo>
                          <a:pt x="8" y="6"/>
                        </a:lnTo>
                        <a:lnTo>
                          <a:pt x="4" y="6"/>
                        </a:lnTo>
                        <a:lnTo>
                          <a:pt x="0" y="6"/>
                        </a:lnTo>
                        <a:lnTo>
                          <a:pt x="4" y="2"/>
                        </a:lnTo>
                        <a:lnTo>
                          <a:pt x="8" y="0"/>
                        </a:lnTo>
                        <a:lnTo>
                          <a:pt x="12" y="0"/>
                        </a:lnTo>
                        <a:lnTo>
                          <a:pt x="14" y="2"/>
                        </a:lnTo>
                        <a:lnTo>
                          <a:pt x="16" y="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78" name="ïSľïḑé"/>
                  <p:cNvSpPr/>
                  <p:nvPr/>
                </p:nvSpPr>
                <p:spPr bwMode="auto">
                  <a:xfrm>
                    <a:off x="7834973" y="3918111"/>
                    <a:ext cx="16526" cy="5604"/>
                  </a:xfrm>
                  <a:custGeom>
                    <a:avLst/>
                    <a:gdLst>
                      <a:gd name="T0" fmla="*/ 2147483647 w 10"/>
                      <a:gd name="T1" fmla="*/ 0 h 4"/>
                      <a:gd name="T2" fmla="*/ 2147483647 w 10"/>
                      <a:gd name="T3" fmla="*/ 2147483647 h 4"/>
                      <a:gd name="T4" fmla="*/ 2147483647 w 10"/>
                      <a:gd name="T5" fmla="*/ 2147483647 h 4"/>
                      <a:gd name="T6" fmla="*/ 2147483647 w 10"/>
                      <a:gd name="T7" fmla="*/ 2147483647 h 4"/>
                      <a:gd name="T8" fmla="*/ 0 w 10"/>
                      <a:gd name="T9" fmla="*/ 0 h 4"/>
                      <a:gd name="T10" fmla="*/ 2147483647 w 10"/>
                      <a:gd name="T11" fmla="*/ 0 h 4"/>
                      <a:gd name="T12" fmla="*/ 2147483647 w 10"/>
                      <a:gd name="T13" fmla="*/ 0 h 4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10"/>
                      <a:gd name="T22" fmla="*/ 0 h 4"/>
                      <a:gd name="T23" fmla="*/ 10 w 10"/>
                      <a:gd name="T24" fmla="*/ 4 h 4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10" h="4">
                        <a:moveTo>
                          <a:pt x="10" y="0"/>
                        </a:moveTo>
                        <a:lnTo>
                          <a:pt x="8" y="2"/>
                        </a:lnTo>
                        <a:lnTo>
                          <a:pt x="4" y="4"/>
                        </a:lnTo>
                        <a:lnTo>
                          <a:pt x="2" y="2"/>
                        </a:lnTo>
                        <a:lnTo>
                          <a:pt x="0" y="0"/>
                        </a:lnTo>
                        <a:lnTo>
                          <a:pt x="6" y="0"/>
                        </a:lnTo>
                        <a:lnTo>
                          <a:pt x="1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79" name="îṩlîďe"/>
                  <p:cNvSpPr/>
                  <p:nvPr/>
                </p:nvSpPr>
                <p:spPr bwMode="auto">
                  <a:xfrm>
                    <a:off x="7768867" y="3530018"/>
                    <a:ext cx="31675" cy="56043"/>
                  </a:xfrm>
                  <a:custGeom>
                    <a:avLst/>
                    <a:gdLst>
                      <a:gd name="T0" fmla="*/ 2147483647 w 18"/>
                      <a:gd name="T1" fmla="*/ 2147483647 h 34"/>
                      <a:gd name="T2" fmla="*/ 2147483647 w 18"/>
                      <a:gd name="T3" fmla="*/ 2147483647 h 34"/>
                      <a:gd name="T4" fmla="*/ 2147483647 w 18"/>
                      <a:gd name="T5" fmla="*/ 2147483647 h 34"/>
                      <a:gd name="T6" fmla="*/ 2147483647 w 18"/>
                      <a:gd name="T7" fmla="*/ 2147483647 h 34"/>
                      <a:gd name="T8" fmla="*/ 2147483647 w 18"/>
                      <a:gd name="T9" fmla="*/ 2147483647 h 34"/>
                      <a:gd name="T10" fmla="*/ 2147483647 w 18"/>
                      <a:gd name="T11" fmla="*/ 2147483647 h 34"/>
                      <a:gd name="T12" fmla="*/ 2147483647 w 18"/>
                      <a:gd name="T13" fmla="*/ 2147483647 h 34"/>
                      <a:gd name="T14" fmla="*/ 2147483647 w 18"/>
                      <a:gd name="T15" fmla="*/ 2147483647 h 34"/>
                      <a:gd name="T16" fmla="*/ 2147483647 w 18"/>
                      <a:gd name="T17" fmla="*/ 2147483647 h 34"/>
                      <a:gd name="T18" fmla="*/ 2147483647 w 18"/>
                      <a:gd name="T19" fmla="*/ 2147483647 h 34"/>
                      <a:gd name="T20" fmla="*/ 2147483647 w 18"/>
                      <a:gd name="T21" fmla="*/ 2147483647 h 34"/>
                      <a:gd name="T22" fmla="*/ 2147483647 w 18"/>
                      <a:gd name="T23" fmla="*/ 2147483647 h 34"/>
                      <a:gd name="T24" fmla="*/ 0 w 18"/>
                      <a:gd name="T25" fmla="*/ 2147483647 h 34"/>
                      <a:gd name="T26" fmla="*/ 2147483647 w 18"/>
                      <a:gd name="T27" fmla="*/ 2147483647 h 34"/>
                      <a:gd name="T28" fmla="*/ 2147483647 w 18"/>
                      <a:gd name="T29" fmla="*/ 2147483647 h 34"/>
                      <a:gd name="T30" fmla="*/ 2147483647 w 18"/>
                      <a:gd name="T31" fmla="*/ 2147483647 h 34"/>
                      <a:gd name="T32" fmla="*/ 2147483647 w 18"/>
                      <a:gd name="T33" fmla="*/ 2147483647 h 34"/>
                      <a:gd name="T34" fmla="*/ 2147483647 w 18"/>
                      <a:gd name="T35" fmla="*/ 0 h 34"/>
                      <a:gd name="T36" fmla="*/ 2147483647 w 18"/>
                      <a:gd name="T37" fmla="*/ 0 h 34"/>
                      <a:gd name="T38" fmla="*/ 2147483647 w 18"/>
                      <a:gd name="T39" fmla="*/ 2147483647 h 34"/>
                      <a:gd name="T40" fmla="*/ 2147483647 w 18"/>
                      <a:gd name="T41" fmla="*/ 2147483647 h 34"/>
                      <a:gd name="T42" fmla="*/ 2147483647 w 18"/>
                      <a:gd name="T43" fmla="*/ 2147483647 h 34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w 18"/>
                      <a:gd name="T67" fmla="*/ 0 h 34"/>
                      <a:gd name="T68" fmla="*/ 18 w 18"/>
                      <a:gd name="T69" fmla="*/ 34 h 34"/>
                    </a:gdLst>
                    <a:ahLst/>
                    <a:cxnLst>
                      <a:cxn ang="T44">
                        <a:pos x="T0" y="T1"/>
                      </a:cxn>
                      <a:cxn ang="T45">
                        <a:pos x="T2" y="T3"/>
                      </a:cxn>
                      <a:cxn ang="T46">
                        <a:pos x="T4" y="T5"/>
                      </a:cxn>
                      <a:cxn ang="T47">
                        <a:pos x="T6" y="T7"/>
                      </a:cxn>
                      <a:cxn ang="T48">
                        <a:pos x="T8" y="T9"/>
                      </a:cxn>
                      <a:cxn ang="T49">
                        <a:pos x="T10" y="T11"/>
                      </a:cxn>
                      <a:cxn ang="T50">
                        <a:pos x="T12" y="T13"/>
                      </a:cxn>
                      <a:cxn ang="T51">
                        <a:pos x="T14" y="T15"/>
                      </a:cxn>
                      <a:cxn ang="T52">
                        <a:pos x="T16" y="T17"/>
                      </a:cxn>
                      <a:cxn ang="T53">
                        <a:pos x="T18" y="T19"/>
                      </a:cxn>
                      <a:cxn ang="T54">
                        <a:pos x="T20" y="T21"/>
                      </a:cxn>
                      <a:cxn ang="T55">
                        <a:pos x="T22" y="T23"/>
                      </a:cxn>
                      <a:cxn ang="T56">
                        <a:pos x="T24" y="T25"/>
                      </a:cxn>
                      <a:cxn ang="T57">
                        <a:pos x="T26" y="T27"/>
                      </a:cxn>
                      <a:cxn ang="T58">
                        <a:pos x="T28" y="T29"/>
                      </a:cxn>
                      <a:cxn ang="T59">
                        <a:pos x="T30" y="T31"/>
                      </a:cxn>
                      <a:cxn ang="T60">
                        <a:pos x="T32" y="T33"/>
                      </a:cxn>
                      <a:cxn ang="T61">
                        <a:pos x="T34" y="T35"/>
                      </a:cxn>
                      <a:cxn ang="T62">
                        <a:pos x="T36" y="T37"/>
                      </a:cxn>
                      <a:cxn ang="T63">
                        <a:pos x="T38" y="T39"/>
                      </a:cxn>
                      <a:cxn ang="T64">
                        <a:pos x="T40" y="T41"/>
                      </a:cxn>
                      <a:cxn ang="T65">
                        <a:pos x="T42" y="T43"/>
                      </a:cxn>
                    </a:cxnLst>
                    <a:rect l="T66" t="T67" r="T68" b="T69"/>
                    <a:pathLst>
                      <a:path w="18" h="34">
                        <a:moveTo>
                          <a:pt x="18" y="6"/>
                        </a:moveTo>
                        <a:lnTo>
                          <a:pt x="16" y="12"/>
                        </a:lnTo>
                        <a:lnTo>
                          <a:pt x="14" y="14"/>
                        </a:lnTo>
                        <a:lnTo>
                          <a:pt x="12" y="18"/>
                        </a:lnTo>
                        <a:lnTo>
                          <a:pt x="12" y="24"/>
                        </a:lnTo>
                        <a:lnTo>
                          <a:pt x="12" y="26"/>
                        </a:lnTo>
                        <a:lnTo>
                          <a:pt x="12" y="28"/>
                        </a:lnTo>
                        <a:lnTo>
                          <a:pt x="14" y="32"/>
                        </a:lnTo>
                        <a:lnTo>
                          <a:pt x="14" y="34"/>
                        </a:lnTo>
                        <a:lnTo>
                          <a:pt x="10" y="34"/>
                        </a:lnTo>
                        <a:lnTo>
                          <a:pt x="6" y="28"/>
                        </a:lnTo>
                        <a:lnTo>
                          <a:pt x="2" y="24"/>
                        </a:lnTo>
                        <a:lnTo>
                          <a:pt x="0" y="18"/>
                        </a:lnTo>
                        <a:lnTo>
                          <a:pt x="2" y="16"/>
                        </a:lnTo>
                        <a:lnTo>
                          <a:pt x="6" y="16"/>
                        </a:lnTo>
                        <a:lnTo>
                          <a:pt x="6" y="8"/>
                        </a:lnTo>
                        <a:lnTo>
                          <a:pt x="8" y="2"/>
                        </a:lnTo>
                        <a:lnTo>
                          <a:pt x="10" y="0"/>
                        </a:lnTo>
                        <a:lnTo>
                          <a:pt x="12" y="0"/>
                        </a:lnTo>
                        <a:lnTo>
                          <a:pt x="16" y="2"/>
                        </a:lnTo>
                        <a:lnTo>
                          <a:pt x="18" y="4"/>
                        </a:lnTo>
                        <a:lnTo>
                          <a:pt x="18" y="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80" name="ïś1ïďe"/>
                  <p:cNvSpPr/>
                  <p:nvPr/>
                </p:nvSpPr>
                <p:spPr bwMode="auto">
                  <a:xfrm>
                    <a:off x="7803296" y="3552434"/>
                    <a:ext cx="23413" cy="21015"/>
                  </a:xfrm>
                  <a:custGeom>
                    <a:avLst/>
                    <a:gdLst>
                      <a:gd name="T0" fmla="*/ 2147483647 w 14"/>
                      <a:gd name="T1" fmla="*/ 0 h 12"/>
                      <a:gd name="T2" fmla="*/ 2147483647 w 14"/>
                      <a:gd name="T3" fmla="*/ 2147483647 h 12"/>
                      <a:gd name="T4" fmla="*/ 2147483647 w 14"/>
                      <a:gd name="T5" fmla="*/ 2147483647 h 12"/>
                      <a:gd name="T6" fmla="*/ 2147483647 w 14"/>
                      <a:gd name="T7" fmla="*/ 2147483647 h 12"/>
                      <a:gd name="T8" fmla="*/ 2147483647 w 14"/>
                      <a:gd name="T9" fmla="*/ 2147483647 h 12"/>
                      <a:gd name="T10" fmla="*/ 2147483647 w 14"/>
                      <a:gd name="T11" fmla="*/ 2147483647 h 12"/>
                      <a:gd name="T12" fmla="*/ 0 w 14"/>
                      <a:gd name="T13" fmla="*/ 2147483647 h 12"/>
                      <a:gd name="T14" fmla="*/ 2147483647 w 14"/>
                      <a:gd name="T15" fmla="*/ 2147483647 h 12"/>
                      <a:gd name="T16" fmla="*/ 2147483647 w 14"/>
                      <a:gd name="T17" fmla="*/ 0 h 12"/>
                      <a:gd name="T18" fmla="*/ 2147483647 w 14"/>
                      <a:gd name="T19" fmla="*/ 0 h 12"/>
                      <a:gd name="T20" fmla="*/ 2147483647 w 14"/>
                      <a:gd name="T21" fmla="*/ 0 h 12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w 14"/>
                      <a:gd name="T34" fmla="*/ 0 h 12"/>
                      <a:gd name="T35" fmla="*/ 14 w 14"/>
                      <a:gd name="T36" fmla="*/ 12 h 12"/>
                    </a:gdLst>
                    <a:ahLst/>
                    <a:cxnLst>
                      <a:cxn ang="T22">
                        <a:pos x="T0" y="T1"/>
                      </a:cxn>
                      <a:cxn ang="T23">
                        <a:pos x="T2" y="T3"/>
                      </a:cxn>
                      <a:cxn ang="T24">
                        <a:pos x="T4" y="T5"/>
                      </a:cxn>
                      <a:cxn ang="T25">
                        <a:pos x="T6" y="T7"/>
                      </a:cxn>
                      <a:cxn ang="T26">
                        <a:pos x="T8" y="T9"/>
                      </a:cxn>
                      <a:cxn ang="T27">
                        <a:pos x="T10" y="T11"/>
                      </a:cxn>
                      <a:cxn ang="T28">
                        <a:pos x="T12" y="T13"/>
                      </a:cxn>
                      <a:cxn ang="T29">
                        <a:pos x="T14" y="T15"/>
                      </a:cxn>
                      <a:cxn ang="T30">
                        <a:pos x="T16" y="T17"/>
                      </a:cxn>
                      <a:cxn ang="T31">
                        <a:pos x="T18" y="T19"/>
                      </a:cxn>
                      <a:cxn ang="T32">
                        <a:pos x="T20" y="T21"/>
                      </a:cxn>
                    </a:cxnLst>
                    <a:rect l="T33" t="T34" r="T35" b="T36"/>
                    <a:pathLst>
                      <a:path w="14" h="12">
                        <a:moveTo>
                          <a:pt x="14" y="0"/>
                        </a:moveTo>
                        <a:lnTo>
                          <a:pt x="12" y="4"/>
                        </a:lnTo>
                        <a:lnTo>
                          <a:pt x="10" y="8"/>
                        </a:lnTo>
                        <a:lnTo>
                          <a:pt x="8" y="10"/>
                        </a:lnTo>
                        <a:lnTo>
                          <a:pt x="4" y="12"/>
                        </a:lnTo>
                        <a:lnTo>
                          <a:pt x="2" y="10"/>
                        </a:lnTo>
                        <a:lnTo>
                          <a:pt x="0" y="8"/>
                        </a:lnTo>
                        <a:lnTo>
                          <a:pt x="2" y="4"/>
                        </a:lnTo>
                        <a:lnTo>
                          <a:pt x="6" y="0"/>
                        </a:lnTo>
                        <a:lnTo>
                          <a:pt x="10" y="0"/>
                        </a:lnTo>
                        <a:lnTo>
                          <a:pt x="14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81" name="íşļíḍê"/>
                  <p:cNvSpPr/>
                  <p:nvPr/>
                </p:nvSpPr>
                <p:spPr bwMode="auto">
                  <a:xfrm>
                    <a:off x="7782639" y="3479580"/>
                    <a:ext cx="20657" cy="26620"/>
                  </a:xfrm>
                  <a:custGeom>
                    <a:avLst/>
                    <a:gdLst>
                      <a:gd name="T0" fmla="*/ 0 w 12"/>
                      <a:gd name="T1" fmla="*/ 2147483647 h 16"/>
                      <a:gd name="T2" fmla="*/ 0 w 12"/>
                      <a:gd name="T3" fmla="*/ 0 h 16"/>
                      <a:gd name="T4" fmla="*/ 2147483647 w 12"/>
                      <a:gd name="T5" fmla="*/ 0 h 16"/>
                      <a:gd name="T6" fmla="*/ 2147483647 w 12"/>
                      <a:gd name="T7" fmla="*/ 2147483647 h 16"/>
                      <a:gd name="T8" fmla="*/ 2147483647 w 12"/>
                      <a:gd name="T9" fmla="*/ 2147483647 h 16"/>
                      <a:gd name="T10" fmla="*/ 2147483647 w 12"/>
                      <a:gd name="T11" fmla="*/ 2147483647 h 16"/>
                      <a:gd name="T12" fmla="*/ 2147483647 w 12"/>
                      <a:gd name="T13" fmla="*/ 2147483647 h 16"/>
                      <a:gd name="T14" fmla="*/ 2147483647 w 12"/>
                      <a:gd name="T15" fmla="*/ 2147483647 h 16"/>
                      <a:gd name="T16" fmla="*/ 2147483647 w 12"/>
                      <a:gd name="T17" fmla="*/ 2147483647 h 16"/>
                      <a:gd name="T18" fmla="*/ 2147483647 w 12"/>
                      <a:gd name="T19" fmla="*/ 2147483647 h 16"/>
                      <a:gd name="T20" fmla="*/ 0 w 12"/>
                      <a:gd name="T21" fmla="*/ 2147483647 h 1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w 12"/>
                      <a:gd name="T34" fmla="*/ 0 h 16"/>
                      <a:gd name="T35" fmla="*/ 12 w 12"/>
                      <a:gd name="T36" fmla="*/ 16 h 16"/>
                    </a:gdLst>
                    <a:ahLst/>
                    <a:cxnLst>
                      <a:cxn ang="T22">
                        <a:pos x="T0" y="T1"/>
                      </a:cxn>
                      <a:cxn ang="T23">
                        <a:pos x="T2" y="T3"/>
                      </a:cxn>
                      <a:cxn ang="T24">
                        <a:pos x="T4" y="T5"/>
                      </a:cxn>
                      <a:cxn ang="T25">
                        <a:pos x="T6" y="T7"/>
                      </a:cxn>
                      <a:cxn ang="T26">
                        <a:pos x="T8" y="T9"/>
                      </a:cxn>
                      <a:cxn ang="T27">
                        <a:pos x="T10" y="T11"/>
                      </a:cxn>
                      <a:cxn ang="T28">
                        <a:pos x="T12" y="T13"/>
                      </a:cxn>
                      <a:cxn ang="T29">
                        <a:pos x="T14" y="T15"/>
                      </a:cxn>
                      <a:cxn ang="T30">
                        <a:pos x="T16" y="T17"/>
                      </a:cxn>
                      <a:cxn ang="T31">
                        <a:pos x="T18" y="T19"/>
                      </a:cxn>
                      <a:cxn ang="T32">
                        <a:pos x="T20" y="T21"/>
                      </a:cxn>
                    </a:cxnLst>
                    <a:rect l="T33" t="T34" r="T35" b="T36"/>
                    <a:pathLst>
                      <a:path w="12" h="16">
                        <a:moveTo>
                          <a:pt x="0" y="8"/>
                        </a:moveTo>
                        <a:lnTo>
                          <a:pt x="0" y="0"/>
                        </a:lnTo>
                        <a:lnTo>
                          <a:pt x="2" y="0"/>
                        </a:lnTo>
                        <a:lnTo>
                          <a:pt x="6" y="4"/>
                        </a:lnTo>
                        <a:lnTo>
                          <a:pt x="8" y="6"/>
                        </a:lnTo>
                        <a:lnTo>
                          <a:pt x="12" y="10"/>
                        </a:lnTo>
                        <a:lnTo>
                          <a:pt x="12" y="14"/>
                        </a:lnTo>
                        <a:lnTo>
                          <a:pt x="12" y="16"/>
                        </a:lnTo>
                        <a:lnTo>
                          <a:pt x="10" y="14"/>
                        </a:lnTo>
                        <a:lnTo>
                          <a:pt x="6" y="8"/>
                        </a:lnTo>
                        <a:lnTo>
                          <a:pt x="0" y="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82" name="iṧḷïḍê"/>
                  <p:cNvSpPr/>
                  <p:nvPr/>
                </p:nvSpPr>
                <p:spPr bwMode="auto">
                  <a:xfrm>
                    <a:off x="7697251" y="3451559"/>
                    <a:ext cx="35808" cy="33626"/>
                  </a:xfrm>
                  <a:custGeom>
                    <a:avLst/>
                    <a:gdLst>
                      <a:gd name="T0" fmla="*/ 2147483647 w 20"/>
                      <a:gd name="T1" fmla="*/ 2147483647 h 20"/>
                      <a:gd name="T2" fmla="*/ 2147483647 w 20"/>
                      <a:gd name="T3" fmla="*/ 2147483647 h 20"/>
                      <a:gd name="T4" fmla="*/ 2147483647 w 20"/>
                      <a:gd name="T5" fmla="*/ 2147483647 h 20"/>
                      <a:gd name="T6" fmla="*/ 0 w 20"/>
                      <a:gd name="T7" fmla="*/ 0 h 20"/>
                      <a:gd name="T8" fmla="*/ 2147483647 w 20"/>
                      <a:gd name="T9" fmla="*/ 0 h 20"/>
                      <a:gd name="T10" fmla="*/ 2147483647 w 20"/>
                      <a:gd name="T11" fmla="*/ 2147483647 h 20"/>
                      <a:gd name="T12" fmla="*/ 2147483647 w 20"/>
                      <a:gd name="T13" fmla="*/ 2147483647 h 20"/>
                      <a:gd name="T14" fmla="*/ 2147483647 w 20"/>
                      <a:gd name="T15" fmla="*/ 2147483647 h 20"/>
                      <a:gd name="T16" fmla="*/ 2147483647 w 20"/>
                      <a:gd name="T17" fmla="*/ 2147483647 h 20"/>
                      <a:gd name="T18" fmla="*/ 2147483647 w 20"/>
                      <a:gd name="T19" fmla="*/ 2147483647 h 20"/>
                      <a:gd name="T20" fmla="*/ 2147483647 w 20"/>
                      <a:gd name="T21" fmla="*/ 2147483647 h 20"/>
                      <a:gd name="T22" fmla="*/ 2147483647 w 20"/>
                      <a:gd name="T23" fmla="*/ 2147483647 h 20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20"/>
                      <a:gd name="T37" fmla="*/ 0 h 20"/>
                      <a:gd name="T38" fmla="*/ 20 w 20"/>
                      <a:gd name="T39" fmla="*/ 20 h 20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20" h="20">
                        <a:moveTo>
                          <a:pt x="16" y="20"/>
                        </a:moveTo>
                        <a:lnTo>
                          <a:pt x="12" y="16"/>
                        </a:lnTo>
                        <a:lnTo>
                          <a:pt x="6" y="10"/>
                        </a:lnTo>
                        <a:lnTo>
                          <a:pt x="0" y="0"/>
                        </a:lnTo>
                        <a:lnTo>
                          <a:pt x="6" y="0"/>
                        </a:lnTo>
                        <a:lnTo>
                          <a:pt x="14" y="4"/>
                        </a:lnTo>
                        <a:lnTo>
                          <a:pt x="18" y="4"/>
                        </a:lnTo>
                        <a:lnTo>
                          <a:pt x="20" y="8"/>
                        </a:lnTo>
                        <a:lnTo>
                          <a:pt x="20" y="12"/>
                        </a:lnTo>
                        <a:lnTo>
                          <a:pt x="20" y="16"/>
                        </a:lnTo>
                        <a:lnTo>
                          <a:pt x="18" y="20"/>
                        </a:lnTo>
                        <a:lnTo>
                          <a:pt x="16" y="2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83" name="îṧ1íḍè"/>
                  <p:cNvSpPr/>
                  <p:nvPr/>
                </p:nvSpPr>
                <p:spPr bwMode="auto">
                  <a:xfrm>
                    <a:off x="8724653" y="4063821"/>
                    <a:ext cx="24790" cy="26620"/>
                  </a:xfrm>
                  <a:custGeom>
                    <a:avLst/>
                    <a:gdLst>
                      <a:gd name="T0" fmla="*/ 2147483647 w 14"/>
                      <a:gd name="T1" fmla="*/ 2147483647 h 16"/>
                      <a:gd name="T2" fmla="*/ 2147483647 w 14"/>
                      <a:gd name="T3" fmla="*/ 2147483647 h 16"/>
                      <a:gd name="T4" fmla="*/ 2147483647 w 14"/>
                      <a:gd name="T5" fmla="*/ 2147483647 h 16"/>
                      <a:gd name="T6" fmla="*/ 2147483647 w 14"/>
                      <a:gd name="T7" fmla="*/ 2147483647 h 16"/>
                      <a:gd name="T8" fmla="*/ 2147483647 w 14"/>
                      <a:gd name="T9" fmla="*/ 2147483647 h 16"/>
                      <a:gd name="T10" fmla="*/ 0 w 14"/>
                      <a:gd name="T11" fmla="*/ 2147483647 h 16"/>
                      <a:gd name="T12" fmla="*/ 0 w 14"/>
                      <a:gd name="T13" fmla="*/ 0 h 16"/>
                      <a:gd name="T14" fmla="*/ 2147483647 w 14"/>
                      <a:gd name="T15" fmla="*/ 2147483647 h 16"/>
                      <a:gd name="T16" fmla="*/ 2147483647 w 14"/>
                      <a:gd name="T17" fmla="*/ 2147483647 h 16"/>
                      <a:gd name="T18" fmla="*/ 2147483647 w 14"/>
                      <a:gd name="T19" fmla="*/ 2147483647 h 1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w 14"/>
                      <a:gd name="T31" fmla="*/ 0 h 16"/>
                      <a:gd name="T32" fmla="*/ 14 w 14"/>
                      <a:gd name="T33" fmla="*/ 16 h 16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T30" t="T31" r="T32" b="T33"/>
                    <a:pathLst>
                      <a:path w="14" h="16">
                        <a:moveTo>
                          <a:pt x="14" y="12"/>
                        </a:moveTo>
                        <a:lnTo>
                          <a:pt x="12" y="14"/>
                        </a:lnTo>
                        <a:lnTo>
                          <a:pt x="10" y="16"/>
                        </a:lnTo>
                        <a:lnTo>
                          <a:pt x="8" y="14"/>
                        </a:lnTo>
                        <a:lnTo>
                          <a:pt x="4" y="12"/>
                        </a:lnTo>
                        <a:lnTo>
                          <a:pt x="0" y="4"/>
                        </a:lnTo>
                        <a:lnTo>
                          <a:pt x="0" y="0"/>
                        </a:lnTo>
                        <a:lnTo>
                          <a:pt x="8" y="4"/>
                        </a:lnTo>
                        <a:lnTo>
                          <a:pt x="12" y="8"/>
                        </a:lnTo>
                        <a:lnTo>
                          <a:pt x="14" y="1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84" name="ïŝ1ïḋé"/>
                  <p:cNvSpPr/>
                  <p:nvPr/>
                </p:nvSpPr>
                <p:spPr bwMode="auto">
                  <a:xfrm>
                    <a:off x="8803155" y="4147885"/>
                    <a:ext cx="34431" cy="18214"/>
                  </a:xfrm>
                  <a:custGeom>
                    <a:avLst/>
                    <a:gdLst>
                      <a:gd name="T0" fmla="*/ 2147483647 w 20"/>
                      <a:gd name="T1" fmla="*/ 2147483647 h 12"/>
                      <a:gd name="T2" fmla="*/ 2147483647 w 20"/>
                      <a:gd name="T3" fmla="*/ 2147483647 h 12"/>
                      <a:gd name="T4" fmla="*/ 2147483647 w 20"/>
                      <a:gd name="T5" fmla="*/ 2147483647 h 12"/>
                      <a:gd name="T6" fmla="*/ 2147483647 w 20"/>
                      <a:gd name="T7" fmla="*/ 2147483647 h 12"/>
                      <a:gd name="T8" fmla="*/ 2147483647 w 20"/>
                      <a:gd name="T9" fmla="*/ 2147483647 h 12"/>
                      <a:gd name="T10" fmla="*/ 0 w 20"/>
                      <a:gd name="T11" fmla="*/ 2147483647 h 12"/>
                      <a:gd name="T12" fmla="*/ 0 w 20"/>
                      <a:gd name="T13" fmla="*/ 0 h 12"/>
                      <a:gd name="T14" fmla="*/ 2147483647 w 20"/>
                      <a:gd name="T15" fmla="*/ 0 h 12"/>
                      <a:gd name="T16" fmla="*/ 2147483647 w 20"/>
                      <a:gd name="T17" fmla="*/ 2147483647 h 12"/>
                      <a:gd name="T18" fmla="*/ 2147483647 w 20"/>
                      <a:gd name="T19" fmla="*/ 2147483647 h 12"/>
                      <a:gd name="T20" fmla="*/ 2147483647 w 20"/>
                      <a:gd name="T21" fmla="*/ 2147483647 h 12"/>
                      <a:gd name="T22" fmla="*/ 2147483647 w 20"/>
                      <a:gd name="T23" fmla="*/ 2147483647 h 12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20"/>
                      <a:gd name="T37" fmla="*/ 0 h 12"/>
                      <a:gd name="T38" fmla="*/ 20 w 20"/>
                      <a:gd name="T39" fmla="*/ 12 h 12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20" h="12">
                        <a:moveTo>
                          <a:pt x="20" y="8"/>
                        </a:moveTo>
                        <a:lnTo>
                          <a:pt x="20" y="12"/>
                        </a:lnTo>
                        <a:lnTo>
                          <a:pt x="16" y="12"/>
                        </a:lnTo>
                        <a:lnTo>
                          <a:pt x="6" y="10"/>
                        </a:lnTo>
                        <a:lnTo>
                          <a:pt x="2" y="6"/>
                        </a:lnTo>
                        <a:lnTo>
                          <a:pt x="0" y="2"/>
                        </a:lnTo>
                        <a:lnTo>
                          <a:pt x="0" y="0"/>
                        </a:lnTo>
                        <a:lnTo>
                          <a:pt x="2" y="0"/>
                        </a:lnTo>
                        <a:lnTo>
                          <a:pt x="10" y="2"/>
                        </a:lnTo>
                        <a:lnTo>
                          <a:pt x="18" y="4"/>
                        </a:lnTo>
                        <a:lnTo>
                          <a:pt x="20" y="6"/>
                        </a:lnTo>
                        <a:lnTo>
                          <a:pt x="20" y="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85" name="íšľîďè"/>
                  <p:cNvSpPr/>
                  <p:nvPr/>
                </p:nvSpPr>
                <p:spPr bwMode="auto">
                  <a:xfrm>
                    <a:off x="8972554" y="4314610"/>
                    <a:ext cx="13772" cy="22417"/>
                  </a:xfrm>
                  <a:custGeom>
                    <a:avLst/>
                    <a:gdLst>
                      <a:gd name="T0" fmla="*/ 2147483647 w 8"/>
                      <a:gd name="T1" fmla="*/ 0 h 14"/>
                      <a:gd name="T2" fmla="*/ 2147483647 w 8"/>
                      <a:gd name="T3" fmla="*/ 2147483647 h 14"/>
                      <a:gd name="T4" fmla="*/ 2147483647 w 8"/>
                      <a:gd name="T5" fmla="*/ 2147483647 h 14"/>
                      <a:gd name="T6" fmla="*/ 2147483647 w 8"/>
                      <a:gd name="T7" fmla="*/ 2147483647 h 14"/>
                      <a:gd name="T8" fmla="*/ 2147483647 w 8"/>
                      <a:gd name="T9" fmla="*/ 2147483647 h 14"/>
                      <a:gd name="T10" fmla="*/ 2147483647 w 8"/>
                      <a:gd name="T11" fmla="*/ 2147483647 h 14"/>
                      <a:gd name="T12" fmla="*/ 2147483647 w 8"/>
                      <a:gd name="T13" fmla="*/ 2147483647 h 14"/>
                      <a:gd name="T14" fmla="*/ 2147483647 w 8"/>
                      <a:gd name="T15" fmla="*/ 2147483647 h 14"/>
                      <a:gd name="T16" fmla="*/ 0 w 8"/>
                      <a:gd name="T17" fmla="*/ 2147483647 h 14"/>
                      <a:gd name="T18" fmla="*/ 0 w 8"/>
                      <a:gd name="T19" fmla="*/ 2147483647 h 14"/>
                      <a:gd name="T20" fmla="*/ 0 w 8"/>
                      <a:gd name="T21" fmla="*/ 0 h 14"/>
                      <a:gd name="T22" fmla="*/ 2147483647 w 8"/>
                      <a:gd name="T23" fmla="*/ 0 h 14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8"/>
                      <a:gd name="T37" fmla="*/ 0 h 14"/>
                      <a:gd name="T38" fmla="*/ 8 w 8"/>
                      <a:gd name="T39" fmla="*/ 14 h 14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8" h="14">
                        <a:moveTo>
                          <a:pt x="4" y="0"/>
                        </a:moveTo>
                        <a:lnTo>
                          <a:pt x="4" y="4"/>
                        </a:lnTo>
                        <a:lnTo>
                          <a:pt x="6" y="6"/>
                        </a:lnTo>
                        <a:lnTo>
                          <a:pt x="8" y="6"/>
                        </a:lnTo>
                        <a:lnTo>
                          <a:pt x="8" y="8"/>
                        </a:lnTo>
                        <a:lnTo>
                          <a:pt x="6" y="12"/>
                        </a:lnTo>
                        <a:lnTo>
                          <a:pt x="4" y="14"/>
                        </a:lnTo>
                        <a:lnTo>
                          <a:pt x="2" y="14"/>
                        </a:lnTo>
                        <a:lnTo>
                          <a:pt x="0" y="10"/>
                        </a:lnTo>
                        <a:lnTo>
                          <a:pt x="0" y="6"/>
                        </a:lnTo>
                        <a:lnTo>
                          <a:pt x="0" y="0"/>
                        </a:lnTo>
                        <a:lnTo>
                          <a:pt x="4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86" name="işḻíḋê"/>
                  <p:cNvSpPr/>
                  <p:nvPr/>
                </p:nvSpPr>
                <p:spPr bwMode="auto">
                  <a:xfrm>
                    <a:off x="6252552" y="2235441"/>
                    <a:ext cx="1432304" cy="1000355"/>
                  </a:xfrm>
                  <a:custGeom>
                    <a:avLst/>
                    <a:gdLst>
                      <a:gd name="T0" fmla="*/ 2147483647 w 820"/>
                      <a:gd name="T1" fmla="*/ 2147483647 h 600"/>
                      <a:gd name="T2" fmla="*/ 2147483647 w 820"/>
                      <a:gd name="T3" fmla="*/ 2147483647 h 600"/>
                      <a:gd name="T4" fmla="*/ 2147483647 w 820"/>
                      <a:gd name="T5" fmla="*/ 2147483647 h 600"/>
                      <a:gd name="T6" fmla="*/ 2147483647 w 820"/>
                      <a:gd name="T7" fmla="*/ 2147483647 h 600"/>
                      <a:gd name="T8" fmla="*/ 2147483647 w 820"/>
                      <a:gd name="T9" fmla="*/ 2147483647 h 600"/>
                      <a:gd name="T10" fmla="*/ 2147483647 w 820"/>
                      <a:gd name="T11" fmla="*/ 2147483647 h 600"/>
                      <a:gd name="T12" fmla="*/ 2147483647 w 820"/>
                      <a:gd name="T13" fmla="*/ 2147483647 h 600"/>
                      <a:gd name="T14" fmla="*/ 2147483647 w 820"/>
                      <a:gd name="T15" fmla="*/ 2147483647 h 600"/>
                      <a:gd name="T16" fmla="*/ 2147483647 w 820"/>
                      <a:gd name="T17" fmla="*/ 2147483647 h 600"/>
                      <a:gd name="T18" fmla="*/ 2147483647 w 820"/>
                      <a:gd name="T19" fmla="*/ 2147483647 h 600"/>
                      <a:gd name="T20" fmla="*/ 2147483647 w 820"/>
                      <a:gd name="T21" fmla="*/ 2147483647 h 600"/>
                      <a:gd name="T22" fmla="*/ 2147483647 w 820"/>
                      <a:gd name="T23" fmla="*/ 2147483647 h 600"/>
                      <a:gd name="T24" fmla="*/ 2147483647 w 820"/>
                      <a:gd name="T25" fmla="*/ 2147483647 h 600"/>
                      <a:gd name="T26" fmla="*/ 2147483647 w 820"/>
                      <a:gd name="T27" fmla="*/ 2147483647 h 600"/>
                      <a:gd name="T28" fmla="*/ 2147483647 w 820"/>
                      <a:gd name="T29" fmla="*/ 2147483647 h 600"/>
                      <a:gd name="T30" fmla="*/ 2147483647 w 820"/>
                      <a:gd name="T31" fmla="*/ 2147483647 h 600"/>
                      <a:gd name="T32" fmla="*/ 2147483647 w 820"/>
                      <a:gd name="T33" fmla="*/ 2147483647 h 600"/>
                      <a:gd name="T34" fmla="*/ 2147483647 w 820"/>
                      <a:gd name="T35" fmla="*/ 2147483647 h 600"/>
                      <a:gd name="T36" fmla="*/ 2147483647 w 820"/>
                      <a:gd name="T37" fmla="*/ 2147483647 h 600"/>
                      <a:gd name="T38" fmla="*/ 2147483647 w 820"/>
                      <a:gd name="T39" fmla="*/ 2147483647 h 600"/>
                      <a:gd name="T40" fmla="*/ 2147483647 w 820"/>
                      <a:gd name="T41" fmla="*/ 2147483647 h 600"/>
                      <a:gd name="T42" fmla="*/ 2147483647 w 820"/>
                      <a:gd name="T43" fmla="*/ 2147483647 h 600"/>
                      <a:gd name="T44" fmla="*/ 2147483647 w 820"/>
                      <a:gd name="T45" fmla="*/ 2147483647 h 600"/>
                      <a:gd name="T46" fmla="*/ 2147483647 w 820"/>
                      <a:gd name="T47" fmla="*/ 2147483647 h 600"/>
                      <a:gd name="T48" fmla="*/ 2147483647 w 820"/>
                      <a:gd name="T49" fmla="*/ 2147483647 h 600"/>
                      <a:gd name="T50" fmla="*/ 2147483647 w 820"/>
                      <a:gd name="T51" fmla="*/ 2147483647 h 600"/>
                      <a:gd name="T52" fmla="*/ 2147483647 w 820"/>
                      <a:gd name="T53" fmla="*/ 2147483647 h 600"/>
                      <a:gd name="T54" fmla="*/ 2147483647 w 820"/>
                      <a:gd name="T55" fmla="*/ 2147483647 h 600"/>
                      <a:gd name="T56" fmla="*/ 2147483647 w 820"/>
                      <a:gd name="T57" fmla="*/ 2147483647 h 600"/>
                      <a:gd name="T58" fmla="*/ 2147483647 w 820"/>
                      <a:gd name="T59" fmla="*/ 2147483647 h 600"/>
                      <a:gd name="T60" fmla="*/ 2147483647 w 820"/>
                      <a:gd name="T61" fmla="*/ 2147483647 h 600"/>
                      <a:gd name="T62" fmla="*/ 2147483647 w 820"/>
                      <a:gd name="T63" fmla="*/ 2147483647 h 600"/>
                      <a:gd name="T64" fmla="*/ 2147483647 w 820"/>
                      <a:gd name="T65" fmla="*/ 2147483647 h 600"/>
                      <a:gd name="T66" fmla="*/ 2147483647 w 820"/>
                      <a:gd name="T67" fmla="*/ 2147483647 h 600"/>
                      <a:gd name="T68" fmla="*/ 2147483647 w 820"/>
                      <a:gd name="T69" fmla="*/ 2147483647 h 600"/>
                      <a:gd name="T70" fmla="*/ 2147483647 w 820"/>
                      <a:gd name="T71" fmla="*/ 2147483647 h 600"/>
                      <a:gd name="T72" fmla="*/ 2147483647 w 820"/>
                      <a:gd name="T73" fmla="*/ 2147483647 h 600"/>
                      <a:gd name="T74" fmla="*/ 2147483647 w 820"/>
                      <a:gd name="T75" fmla="*/ 2147483647 h 600"/>
                      <a:gd name="T76" fmla="*/ 2147483647 w 820"/>
                      <a:gd name="T77" fmla="*/ 2147483647 h 600"/>
                      <a:gd name="T78" fmla="*/ 2147483647 w 820"/>
                      <a:gd name="T79" fmla="*/ 2147483647 h 600"/>
                      <a:gd name="T80" fmla="*/ 2147483647 w 820"/>
                      <a:gd name="T81" fmla="*/ 2147483647 h 600"/>
                      <a:gd name="T82" fmla="*/ 2147483647 w 820"/>
                      <a:gd name="T83" fmla="*/ 2147483647 h 600"/>
                      <a:gd name="T84" fmla="*/ 2147483647 w 820"/>
                      <a:gd name="T85" fmla="*/ 2147483647 h 600"/>
                      <a:gd name="T86" fmla="*/ 2147483647 w 820"/>
                      <a:gd name="T87" fmla="*/ 2147483647 h 600"/>
                      <a:gd name="T88" fmla="*/ 0 w 820"/>
                      <a:gd name="T89" fmla="*/ 2147483647 h 600"/>
                      <a:gd name="T90" fmla="*/ 2147483647 w 820"/>
                      <a:gd name="T91" fmla="*/ 2147483647 h 600"/>
                      <a:gd name="T92" fmla="*/ 2147483647 w 820"/>
                      <a:gd name="T93" fmla="*/ 2147483647 h 600"/>
                      <a:gd name="T94" fmla="*/ 2147483647 w 820"/>
                      <a:gd name="T95" fmla="*/ 2147483647 h 600"/>
                      <a:gd name="T96" fmla="*/ 2147483647 w 820"/>
                      <a:gd name="T97" fmla="*/ 2147483647 h 600"/>
                      <a:gd name="T98" fmla="*/ 2147483647 w 820"/>
                      <a:gd name="T99" fmla="*/ 2147483647 h 600"/>
                      <a:gd name="T100" fmla="*/ 2147483647 w 820"/>
                      <a:gd name="T101" fmla="*/ 2147483647 h 600"/>
                      <a:gd name="T102" fmla="*/ 2147483647 w 820"/>
                      <a:gd name="T103" fmla="*/ 2147483647 h 600"/>
                      <a:gd name="T104" fmla="*/ 2147483647 w 820"/>
                      <a:gd name="T105" fmla="*/ 2147483647 h 600"/>
                      <a:gd name="T106" fmla="*/ 2147483647 w 820"/>
                      <a:gd name="T107" fmla="*/ 2147483647 h 600"/>
                      <a:gd name="T108" fmla="*/ 2147483647 w 820"/>
                      <a:gd name="T109" fmla="*/ 2147483647 h 600"/>
                      <a:gd name="T110" fmla="*/ 2147483647 w 820"/>
                      <a:gd name="T111" fmla="*/ 2147483647 h 600"/>
                      <a:gd name="T112" fmla="*/ 2147483647 w 820"/>
                      <a:gd name="T113" fmla="*/ 2147483647 h 600"/>
                      <a:gd name="T114" fmla="*/ 2147483647 w 820"/>
                      <a:gd name="T115" fmla="*/ 2147483647 h 600"/>
                      <a:gd name="T116" fmla="*/ 2147483647 w 820"/>
                      <a:gd name="T117" fmla="*/ 2147483647 h 600"/>
                      <a:gd name="T118" fmla="*/ 2147483647 w 820"/>
                      <a:gd name="T119" fmla="*/ 2147483647 h 600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  <a:gd name="T174" fmla="*/ 0 60000 65536"/>
                      <a:gd name="T175" fmla="*/ 0 60000 65536"/>
                      <a:gd name="T176" fmla="*/ 0 60000 65536"/>
                      <a:gd name="T177" fmla="*/ 0 60000 65536"/>
                      <a:gd name="T178" fmla="*/ 0 60000 65536"/>
                      <a:gd name="T179" fmla="*/ 0 60000 65536"/>
                      <a:gd name="T180" fmla="*/ 0 w 820"/>
                      <a:gd name="T181" fmla="*/ 0 h 600"/>
                      <a:gd name="T182" fmla="*/ 820 w 820"/>
                      <a:gd name="T183" fmla="*/ 600 h 600"/>
                    </a:gdLst>
                    <a:ahLst/>
                    <a:cxnLst>
                      <a:cxn ang="T120">
                        <a:pos x="T0" y="T1"/>
                      </a:cxn>
                      <a:cxn ang="T121">
                        <a:pos x="T2" y="T3"/>
                      </a:cxn>
                      <a:cxn ang="T122">
                        <a:pos x="T4" y="T5"/>
                      </a:cxn>
                      <a:cxn ang="T123">
                        <a:pos x="T6" y="T7"/>
                      </a:cxn>
                      <a:cxn ang="T124">
                        <a:pos x="T8" y="T9"/>
                      </a:cxn>
                      <a:cxn ang="T125">
                        <a:pos x="T10" y="T11"/>
                      </a:cxn>
                      <a:cxn ang="T126">
                        <a:pos x="T12" y="T13"/>
                      </a:cxn>
                      <a:cxn ang="T127">
                        <a:pos x="T14" y="T15"/>
                      </a:cxn>
                      <a:cxn ang="T128">
                        <a:pos x="T16" y="T17"/>
                      </a:cxn>
                      <a:cxn ang="T129">
                        <a:pos x="T18" y="T19"/>
                      </a:cxn>
                      <a:cxn ang="T130">
                        <a:pos x="T20" y="T21"/>
                      </a:cxn>
                      <a:cxn ang="T131">
                        <a:pos x="T22" y="T23"/>
                      </a:cxn>
                      <a:cxn ang="T132">
                        <a:pos x="T24" y="T25"/>
                      </a:cxn>
                      <a:cxn ang="T133">
                        <a:pos x="T26" y="T27"/>
                      </a:cxn>
                      <a:cxn ang="T134">
                        <a:pos x="T28" y="T29"/>
                      </a:cxn>
                      <a:cxn ang="T135">
                        <a:pos x="T30" y="T31"/>
                      </a:cxn>
                      <a:cxn ang="T136">
                        <a:pos x="T32" y="T33"/>
                      </a:cxn>
                      <a:cxn ang="T137">
                        <a:pos x="T34" y="T35"/>
                      </a:cxn>
                      <a:cxn ang="T138">
                        <a:pos x="T36" y="T37"/>
                      </a:cxn>
                      <a:cxn ang="T139">
                        <a:pos x="T38" y="T39"/>
                      </a:cxn>
                      <a:cxn ang="T140">
                        <a:pos x="T40" y="T41"/>
                      </a:cxn>
                      <a:cxn ang="T141">
                        <a:pos x="T42" y="T43"/>
                      </a:cxn>
                      <a:cxn ang="T142">
                        <a:pos x="T44" y="T45"/>
                      </a:cxn>
                      <a:cxn ang="T143">
                        <a:pos x="T46" y="T47"/>
                      </a:cxn>
                      <a:cxn ang="T144">
                        <a:pos x="T48" y="T49"/>
                      </a:cxn>
                      <a:cxn ang="T145">
                        <a:pos x="T50" y="T51"/>
                      </a:cxn>
                      <a:cxn ang="T146">
                        <a:pos x="T52" y="T53"/>
                      </a:cxn>
                      <a:cxn ang="T147">
                        <a:pos x="T54" y="T55"/>
                      </a:cxn>
                      <a:cxn ang="T148">
                        <a:pos x="T56" y="T57"/>
                      </a:cxn>
                      <a:cxn ang="T149">
                        <a:pos x="T58" y="T59"/>
                      </a:cxn>
                      <a:cxn ang="T150">
                        <a:pos x="T60" y="T61"/>
                      </a:cxn>
                      <a:cxn ang="T151">
                        <a:pos x="T62" y="T63"/>
                      </a:cxn>
                      <a:cxn ang="T152">
                        <a:pos x="T64" y="T65"/>
                      </a:cxn>
                      <a:cxn ang="T153">
                        <a:pos x="T66" y="T67"/>
                      </a:cxn>
                      <a:cxn ang="T154">
                        <a:pos x="T68" y="T69"/>
                      </a:cxn>
                      <a:cxn ang="T155">
                        <a:pos x="T70" y="T71"/>
                      </a:cxn>
                      <a:cxn ang="T156">
                        <a:pos x="T72" y="T73"/>
                      </a:cxn>
                      <a:cxn ang="T157">
                        <a:pos x="T74" y="T75"/>
                      </a:cxn>
                      <a:cxn ang="T158">
                        <a:pos x="T76" y="T77"/>
                      </a:cxn>
                      <a:cxn ang="T159">
                        <a:pos x="T78" y="T79"/>
                      </a:cxn>
                      <a:cxn ang="T160">
                        <a:pos x="T80" y="T81"/>
                      </a:cxn>
                      <a:cxn ang="T161">
                        <a:pos x="T82" y="T83"/>
                      </a:cxn>
                      <a:cxn ang="T162">
                        <a:pos x="T84" y="T85"/>
                      </a:cxn>
                      <a:cxn ang="T163">
                        <a:pos x="T86" y="T87"/>
                      </a:cxn>
                      <a:cxn ang="T164">
                        <a:pos x="T88" y="T89"/>
                      </a:cxn>
                      <a:cxn ang="T165">
                        <a:pos x="T90" y="T91"/>
                      </a:cxn>
                      <a:cxn ang="T166">
                        <a:pos x="T92" y="T93"/>
                      </a:cxn>
                      <a:cxn ang="T167">
                        <a:pos x="T94" y="T95"/>
                      </a:cxn>
                      <a:cxn ang="T168">
                        <a:pos x="T96" y="T97"/>
                      </a:cxn>
                      <a:cxn ang="T169">
                        <a:pos x="T98" y="T99"/>
                      </a:cxn>
                      <a:cxn ang="T170">
                        <a:pos x="T100" y="T101"/>
                      </a:cxn>
                      <a:cxn ang="T171">
                        <a:pos x="T102" y="T103"/>
                      </a:cxn>
                      <a:cxn ang="T172">
                        <a:pos x="T104" y="T105"/>
                      </a:cxn>
                      <a:cxn ang="T173">
                        <a:pos x="T106" y="T107"/>
                      </a:cxn>
                      <a:cxn ang="T174">
                        <a:pos x="T108" y="T109"/>
                      </a:cxn>
                      <a:cxn ang="T175">
                        <a:pos x="T110" y="T111"/>
                      </a:cxn>
                      <a:cxn ang="T176">
                        <a:pos x="T112" y="T113"/>
                      </a:cxn>
                      <a:cxn ang="T177">
                        <a:pos x="T114" y="T115"/>
                      </a:cxn>
                      <a:cxn ang="T178">
                        <a:pos x="T116" y="T117"/>
                      </a:cxn>
                      <a:cxn ang="T179">
                        <a:pos x="T118" y="T119"/>
                      </a:cxn>
                    </a:cxnLst>
                    <a:rect l="T180" t="T181" r="T182" b="T183"/>
                    <a:pathLst>
                      <a:path w="820" h="600">
                        <a:moveTo>
                          <a:pt x="414" y="452"/>
                        </a:moveTo>
                        <a:lnTo>
                          <a:pt x="420" y="452"/>
                        </a:lnTo>
                        <a:lnTo>
                          <a:pt x="424" y="454"/>
                        </a:lnTo>
                        <a:lnTo>
                          <a:pt x="426" y="456"/>
                        </a:lnTo>
                        <a:lnTo>
                          <a:pt x="430" y="462"/>
                        </a:lnTo>
                        <a:lnTo>
                          <a:pt x="430" y="464"/>
                        </a:lnTo>
                        <a:lnTo>
                          <a:pt x="434" y="466"/>
                        </a:lnTo>
                        <a:lnTo>
                          <a:pt x="438" y="466"/>
                        </a:lnTo>
                        <a:lnTo>
                          <a:pt x="440" y="470"/>
                        </a:lnTo>
                        <a:lnTo>
                          <a:pt x="442" y="480"/>
                        </a:lnTo>
                        <a:lnTo>
                          <a:pt x="446" y="496"/>
                        </a:lnTo>
                        <a:lnTo>
                          <a:pt x="444" y="500"/>
                        </a:lnTo>
                        <a:lnTo>
                          <a:pt x="446" y="502"/>
                        </a:lnTo>
                        <a:lnTo>
                          <a:pt x="440" y="504"/>
                        </a:lnTo>
                        <a:lnTo>
                          <a:pt x="436" y="510"/>
                        </a:lnTo>
                        <a:lnTo>
                          <a:pt x="434" y="516"/>
                        </a:lnTo>
                        <a:lnTo>
                          <a:pt x="434" y="520"/>
                        </a:lnTo>
                        <a:lnTo>
                          <a:pt x="436" y="528"/>
                        </a:lnTo>
                        <a:lnTo>
                          <a:pt x="438" y="532"/>
                        </a:lnTo>
                        <a:lnTo>
                          <a:pt x="442" y="534"/>
                        </a:lnTo>
                        <a:lnTo>
                          <a:pt x="448" y="534"/>
                        </a:lnTo>
                        <a:lnTo>
                          <a:pt x="452" y="534"/>
                        </a:lnTo>
                        <a:lnTo>
                          <a:pt x="454" y="536"/>
                        </a:lnTo>
                        <a:lnTo>
                          <a:pt x="456" y="542"/>
                        </a:lnTo>
                        <a:lnTo>
                          <a:pt x="458" y="546"/>
                        </a:lnTo>
                        <a:lnTo>
                          <a:pt x="462" y="548"/>
                        </a:lnTo>
                        <a:lnTo>
                          <a:pt x="466" y="550"/>
                        </a:lnTo>
                        <a:lnTo>
                          <a:pt x="468" y="554"/>
                        </a:lnTo>
                        <a:lnTo>
                          <a:pt x="468" y="558"/>
                        </a:lnTo>
                        <a:lnTo>
                          <a:pt x="466" y="568"/>
                        </a:lnTo>
                        <a:lnTo>
                          <a:pt x="472" y="570"/>
                        </a:lnTo>
                        <a:lnTo>
                          <a:pt x="478" y="574"/>
                        </a:lnTo>
                        <a:lnTo>
                          <a:pt x="484" y="578"/>
                        </a:lnTo>
                        <a:lnTo>
                          <a:pt x="490" y="580"/>
                        </a:lnTo>
                        <a:lnTo>
                          <a:pt x="492" y="582"/>
                        </a:lnTo>
                        <a:lnTo>
                          <a:pt x="496" y="578"/>
                        </a:lnTo>
                        <a:lnTo>
                          <a:pt x="500" y="582"/>
                        </a:lnTo>
                        <a:lnTo>
                          <a:pt x="502" y="582"/>
                        </a:lnTo>
                        <a:lnTo>
                          <a:pt x="506" y="580"/>
                        </a:lnTo>
                        <a:lnTo>
                          <a:pt x="502" y="574"/>
                        </a:lnTo>
                        <a:lnTo>
                          <a:pt x="500" y="568"/>
                        </a:lnTo>
                        <a:lnTo>
                          <a:pt x="500" y="566"/>
                        </a:lnTo>
                        <a:lnTo>
                          <a:pt x="502" y="562"/>
                        </a:lnTo>
                        <a:lnTo>
                          <a:pt x="506" y="560"/>
                        </a:lnTo>
                        <a:lnTo>
                          <a:pt x="518" y="560"/>
                        </a:lnTo>
                        <a:lnTo>
                          <a:pt x="524" y="560"/>
                        </a:lnTo>
                        <a:lnTo>
                          <a:pt x="534" y="558"/>
                        </a:lnTo>
                        <a:lnTo>
                          <a:pt x="542" y="552"/>
                        </a:lnTo>
                        <a:lnTo>
                          <a:pt x="550" y="548"/>
                        </a:lnTo>
                        <a:lnTo>
                          <a:pt x="558" y="546"/>
                        </a:lnTo>
                        <a:lnTo>
                          <a:pt x="564" y="548"/>
                        </a:lnTo>
                        <a:lnTo>
                          <a:pt x="568" y="550"/>
                        </a:lnTo>
                        <a:lnTo>
                          <a:pt x="574" y="552"/>
                        </a:lnTo>
                        <a:lnTo>
                          <a:pt x="578" y="552"/>
                        </a:lnTo>
                        <a:lnTo>
                          <a:pt x="580" y="558"/>
                        </a:lnTo>
                        <a:lnTo>
                          <a:pt x="582" y="562"/>
                        </a:lnTo>
                        <a:lnTo>
                          <a:pt x="590" y="570"/>
                        </a:lnTo>
                        <a:lnTo>
                          <a:pt x="598" y="574"/>
                        </a:lnTo>
                        <a:lnTo>
                          <a:pt x="606" y="576"/>
                        </a:lnTo>
                        <a:lnTo>
                          <a:pt x="620" y="576"/>
                        </a:lnTo>
                        <a:lnTo>
                          <a:pt x="626" y="576"/>
                        </a:lnTo>
                        <a:lnTo>
                          <a:pt x="630" y="578"/>
                        </a:lnTo>
                        <a:lnTo>
                          <a:pt x="638" y="582"/>
                        </a:lnTo>
                        <a:lnTo>
                          <a:pt x="638" y="588"/>
                        </a:lnTo>
                        <a:lnTo>
                          <a:pt x="638" y="594"/>
                        </a:lnTo>
                        <a:lnTo>
                          <a:pt x="640" y="598"/>
                        </a:lnTo>
                        <a:lnTo>
                          <a:pt x="646" y="600"/>
                        </a:lnTo>
                        <a:lnTo>
                          <a:pt x="650" y="596"/>
                        </a:lnTo>
                        <a:lnTo>
                          <a:pt x="648" y="594"/>
                        </a:lnTo>
                        <a:lnTo>
                          <a:pt x="648" y="590"/>
                        </a:lnTo>
                        <a:lnTo>
                          <a:pt x="646" y="584"/>
                        </a:lnTo>
                        <a:lnTo>
                          <a:pt x="662" y="580"/>
                        </a:lnTo>
                        <a:lnTo>
                          <a:pt x="674" y="572"/>
                        </a:lnTo>
                        <a:lnTo>
                          <a:pt x="696" y="558"/>
                        </a:lnTo>
                        <a:lnTo>
                          <a:pt x="696" y="568"/>
                        </a:lnTo>
                        <a:lnTo>
                          <a:pt x="708" y="568"/>
                        </a:lnTo>
                        <a:lnTo>
                          <a:pt x="712" y="562"/>
                        </a:lnTo>
                        <a:lnTo>
                          <a:pt x="714" y="560"/>
                        </a:lnTo>
                        <a:lnTo>
                          <a:pt x="724" y="556"/>
                        </a:lnTo>
                        <a:lnTo>
                          <a:pt x="734" y="554"/>
                        </a:lnTo>
                        <a:lnTo>
                          <a:pt x="738" y="552"/>
                        </a:lnTo>
                        <a:lnTo>
                          <a:pt x="742" y="548"/>
                        </a:lnTo>
                        <a:lnTo>
                          <a:pt x="742" y="550"/>
                        </a:lnTo>
                        <a:lnTo>
                          <a:pt x="746" y="540"/>
                        </a:lnTo>
                        <a:lnTo>
                          <a:pt x="752" y="532"/>
                        </a:lnTo>
                        <a:lnTo>
                          <a:pt x="770" y="518"/>
                        </a:lnTo>
                        <a:lnTo>
                          <a:pt x="772" y="514"/>
                        </a:lnTo>
                        <a:lnTo>
                          <a:pt x="774" y="508"/>
                        </a:lnTo>
                        <a:lnTo>
                          <a:pt x="774" y="498"/>
                        </a:lnTo>
                        <a:lnTo>
                          <a:pt x="774" y="488"/>
                        </a:lnTo>
                        <a:lnTo>
                          <a:pt x="778" y="478"/>
                        </a:lnTo>
                        <a:lnTo>
                          <a:pt x="786" y="466"/>
                        </a:lnTo>
                        <a:lnTo>
                          <a:pt x="792" y="454"/>
                        </a:lnTo>
                        <a:lnTo>
                          <a:pt x="794" y="448"/>
                        </a:lnTo>
                        <a:lnTo>
                          <a:pt x="794" y="442"/>
                        </a:lnTo>
                        <a:lnTo>
                          <a:pt x="792" y="432"/>
                        </a:lnTo>
                        <a:lnTo>
                          <a:pt x="790" y="426"/>
                        </a:lnTo>
                        <a:lnTo>
                          <a:pt x="782" y="420"/>
                        </a:lnTo>
                        <a:lnTo>
                          <a:pt x="772" y="418"/>
                        </a:lnTo>
                        <a:lnTo>
                          <a:pt x="778" y="410"/>
                        </a:lnTo>
                        <a:lnTo>
                          <a:pt x="786" y="406"/>
                        </a:lnTo>
                        <a:lnTo>
                          <a:pt x="778" y="400"/>
                        </a:lnTo>
                        <a:lnTo>
                          <a:pt x="774" y="396"/>
                        </a:lnTo>
                        <a:lnTo>
                          <a:pt x="772" y="392"/>
                        </a:lnTo>
                        <a:lnTo>
                          <a:pt x="776" y="392"/>
                        </a:lnTo>
                        <a:lnTo>
                          <a:pt x="768" y="378"/>
                        </a:lnTo>
                        <a:lnTo>
                          <a:pt x="760" y="366"/>
                        </a:lnTo>
                        <a:lnTo>
                          <a:pt x="750" y="352"/>
                        </a:lnTo>
                        <a:lnTo>
                          <a:pt x="738" y="342"/>
                        </a:lnTo>
                        <a:lnTo>
                          <a:pt x="726" y="338"/>
                        </a:lnTo>
                        <a:lnTo>
                          <a:pt x="720" y="334"/>
                        </a:lnTo>
                        <a:lnTo>
                          <a:pt x="718" y="332"/>
                        </a:lnTo>
                        <a:lnTo>
                          <a:pt x="718" y="328"/>
                        </a:lnTo>
                        <a:lnTo>
                          <a:pt x="718" y="324"/>
                        </a:lnTo>
                        <a:lnTo>
                          <a:pt x="720" y="316"/>
                        </a:lnTo>
                        <a:lnTo>
                          <a:pt x="724" y="312"/>
                        </a:lnTo>
                        <a:lnTo>
                          <a:pt x="728" y="308"/>
                        </a:lnTo>
                        <a:lnTo>
                          <a:pt x="748" y="294"/>
                        </a:lnTo>
                        <a:lnTo>
                          <a:pt x="734" y="286"/>
                        </a:lnTo>
                        <a:lnTo>
                          <a:pt x="726" y="282"/>
                        </a:lnTo>
                        <a:lnTo>
                          <a:pt x="718" y="280"/>
                        </a:lnTo>
                        <a:lnTo>
                          <a:pt x="714" y="282"/>
                        </a:lnTo>
                        <a:lnTo>
                          <a:pt x="710" y="286"/>
                        </a:lnTo>
                        <a:lnTo>
                          <a:pt x="706" y="290"/>
                        </a:lnTo>
                        <a:lnTo>
                          <a:pt x="702" y="290"/>
                        </a:lnTo>
                        <a:lnTo>
                          <a:pt x="662" y="266"/>
                        </a:lnTo>
                        <a:lnTo>
                          <a:pt x="662" y="262"/>
                        </a:lnTo>
                        <a:lnTo>
                          <a:pt x="666" y="260"/>
                        </a:lnTo>
                        <a:lnTo>
                          <a:pt x="670" y="256"/>
                        </a:lnTo>
                        <a:lnTo>
                          <a:pt x="676" y="254"/>
                        </a:lnTo>
                        <a:lnTo>
                          <a:pt x="682" y="250"/>
                        </a:lnTo>
                        <a:lnTo>
                          <a:pt x="686" y="240"/>
                        </a:lnTo>
                        <a:lnTo>
                          <a:pt x="694" y="228"/>
                        </a:lnTo>
                        <a:lnTo>
                          <a:pt x="698" y="224"/>
                        </a:lnTo>
                        <a:lnTo>
                          <a:pt x="704" y="224"/>
                        </a:lnTo>
                        <a:lnTo>
                          <a:pt x="708" y="224"/>
                        </a:lnTo>
                        <a:lnTo>
                          <a:pt x="712" y="228"/>
                        </a:lnTo>
                        <a:lnTo>
                          <a:pt x="714" y="236"/>
                        </a:lnTo>
                        <a:lnTo>
                          <a:pt x="714" y="262"/>
                        </a:lnTo>
                        <a:lnTo>
                          <a:pt x="718" y="262"/>
                        </a:lnTo>
                        <a:lnTo>
                          <a:pt x="724" y="258"/>
                        </a:lnTo>
                        <a:lnTo>
                          <a:pt x="732" y="250"/>
                        </a:lnTo>
                        <a:lnTo>
                          <a:pt x="740" y="242"/>
                        </a:lnTo>
                        <a:lnTo>
                          <a:pt x="742" y="242"/>
                        </a:lnTo>
                        <a:lnTo>
                          <a:pt x="748" y="242"/>
                        </a:lnTo>
                        <a:lnTo>
                          <a:pt x="752" y="234"/>
                        </a:lnTo>
                        <a:lnTo>
                          <a:pt x="760" y="222"/>
                        </a:lnTo>
                        <a:lnTo>
                          <a:pt x="770" y="210"/>
                        </a:lnTo>
                        <a:lnTo>
                          <a:pt x="774" y="212"/>
                        </a:lnTo>
                        <a:lnTo>
                          <a:pt x="780" y="214"/>
                        </a:lnTo>
                        <a:lnTo>
                          <a:pt x="792" y="214"/>
                        </a:lnTo>
                        <a:lnTo>
                          <a:pt x="790" y="208"/>
                        </a:lnTo>
                        <a:lnTo>
                          <a:pt x="792" y="204"/>
                        </a:lnTo>
                        <a:lnTo>
                          <a:pt x="796" y="198"/>
                        </a:lnTo>
                        <a:lnTo>
                          <a:pt x="802" y="188"/>
                        </a:lnTo>
                        <a:lnTo>
                          <a:pt x="806" y="190"/>
                        </a:lnTo>
                        <a:lnTo>
                          <a:pt x="810" y="192"/>
                        </a:lnTo>
                        <a:lnTo>
                          <a:pt x="814" y="190"/>
                        </a:lnTo>
                        <a:lnTo>
                          <a:pt x="818" y="188"/>
                        </a:lnTo>
                        <a:lnTo>
                          <a:pt x="818" y="186"/>
                        </a:lnTo>
                        <a:lnTo>
                          <a:pt x="820" y="188"/>
                        </a:lnTo>
                        <a:lnTo>
                          <a:pt x="814" y="172"/>
                        </a:lnTo>
                        <a:lnTo>
                          <a:pt x="808" y="164"/>
                        </a:lnTo>
                        <a:lnTo>
                          <a:pt x="800" y="158"/>
                        </a:lnTo>
                        <a:lnTo>
                          <a:pt x="800" y="142"/>
                        </a:lnTo>
                        <a:lnTo>
                          <a:pt x="812" y="146"/>
                        </a:lnTo>
                        <a:lnTo>
                          <a:pt x="820" y="152"/>
                        </a:lnTo>
                        <a:lnTo>
                          <a:pt x="820" y="142"/>
                        </a:lnTo>
                        <a:lnTo>
                          <a:pt x="820" y="136"/>
                        </a:lnTo>
                        <a:lnTo>
                          <a:pt x="820" y="124"/>
                        </a:lnTo>
                        <a:lnTo>
                          <a:pt x="818" y="110"/>
                        </a:lnTo>
                        <a:lnTo>
                          <a:pt x="814" y="100"/>
                        </a:lnTo>
                        <a:lnTo>
                          <a:pt x="806" y="86"/>
                        </a:lnTo>
                        <a:lnTo>
                          <a:pt x="798" y="92"/>
                        </a:lnTo>
                        <a:lnTo>
                          <a:pt x="792" y="98"/>
                        </a:lnTo>
                        <a:lnTo>
                          <a:pt x="786" y="102"/>
                        </a:lnTo>
                        <a:lnTo>
                          <a:pt x="774" y="104"/>
                        </a:lnTo>
                        <a:lnTo>
                          <a:pt x="770" y="104"/>
                        </a:lnTo>
                        <a:lnTo>
                          <a:pt x="764" y="102"/>
                        </a:lnTo>
                        <a:lnTo>
                          <a:pt x="756" y="96"/>
                        </a:lnTo>
                        <a:lnTo>
                          <a:pt x="750" y="88"/>
                        </a:lnTo>
                        <a:lnTo>
                          <a:pt x="744" y="80"/>
                        </a:lnTo>
                        <a:lnTo>
                          <a:pt x="732" y="76"/>
                        </a:lnTo>
                        <a:lnTo>
                          <a:pt x="718" y="72"/>
                        </a:lnTo>
                        <a:lnTo>
                          <a:pt x="704" y="68"/>
                        </a:lnTo>
                        <a:lnTo>
                          <a:pt x="690" y="62"/>
                        </a:lnTo>
                        <a:lnTo>
                          <a:pt x="680" y="54"/>
                        </a:lnTo>
                        <a:lnTo>
                          <a:pt x="668" y="46"/>
                        </a:lnTo>
                        <a:lnTo>
                          <a:pt x="646" y="24"/>
                        </a:lnTo>
                        <a:lnTo>
                          <a:pt x="634" y="16"/>
                        </a:lnTo>
                        <a:lnTo>
                          <a:pt x="622" y="8"/>
                        </a:lnTo>
                        <a:lnTo>
                          <a:pt x="606" y="2"/>
                        </a:lnTo>
                        <a:lnTo>
                          <a:pt x="584" y="0"/>
                        </a:lnTo>
                        <a:lnTo>
                          <a:pt x="572" y="0"/>
                        </a:lnTo>
                        <a:lnTo>
                          <a:pt x="562" y="2"/>
                        </a:lnTo>
                        <a:lnTo>
                          <a:pt x="556" y="4"/>
                        </a:lnTo>
                        <a:lnTo>
                          <a:pt x="552" y="8"/>
                        </a:lnTo>
                        <a:lnTo>
                          <a:pt x="550" y="12"/>
                        </a:lnTo>
                        <a:lnTo>
                          <a:pt x="550" y="18"/>
                        </a:lnTo>
                        <a:lnTo>
                          <a:pt x="552" y="20"/>
                        </a:lnTo>
                        <a:lnTo>
                          <a:pt x="556" y="24"/>
                        </a:lnTo>
                        <a:lnTo>
                          <a:pt x="562" y="30"/>
                        </a:lnTo>
                        <a:lnTo>
                          <a:pt x="564" y="40"/>
                        </a:lnTo>
                        <a:lnTo>
                          <a:pt x="566" y="50"/>
                        </a:lnTo>
                        <a:lnTo>
                          <a:pt x="566" y="56"/>
                        </a:lnTo>
                        <a:lnTo>
                          <a:pt x="566" y="62"/>
                        </a:lnTo>
                        <a:lnTo>
                          <a:pt x="562" y="66"/>
                        </a:lnTo>
                        <a:lnTo>
                          <a:pt x="560" y="68"/>
                        </a:lnTo>
                        <a:lnTo>
                          <a:pt x="550" y="68"/>
                        </a:lnTo>
                        <a:lnTo>
                          <a:pt x="536" y="66"/>
                        </a:lnTo>
                        <a:lnTo>
                          <a:pt x="538" y="88"/>
                        </a:lnTo>
                        <a:lnTo>
                          <a:pt x="538" y="94"/>
                        </a:lnTo>
                        <a:lnTo>
                          <a:pt x="542" y="98"/>
                        </a:lnTo>
                        <a:lnTo>
                          <a:pt x="544" y="102"/>
                        </a:lnTo>
                        <a:lnTo>
                          <a:pt x="550" y="102"/>
                        </a:lnTo>
                        <a:lnTo>
                          <a:pt x="568" y="102"/>
                        </a:lnTo>
                        <a:lnTo>
                          <a:pt x="576" y="100"/>
                        </a:lnTo>
                        <a:lnTo>
                          <a:pt x="582" y="98"/>
                        </a:lnTo>
                        <a:lnTo>
                          <a:pt x="592" y="100"/>
                        </a:lnTo>
                        <a:lnTo>
                          <a:pt x="602" y="106"/>
                        </a:lnTo>
                        <a:lnTo>
                          <a:pt x="610" y="112"/>
                        </a:lnTo>
                        <a:lnTo>
                          <a:pt x="616" y="120"/>
                        </a:lnTo>
                        <a:lnTo>
                          <a:pt x="596" y="122"/>
                        </a:lnTo>
                        <a:lnTo>
                          <a:pt x="578" y="124"/>
                        </a:lnTo>
                        <a:lnTo>
                          <a:pt x="576" y="128"/>
                        </a:lnTo>
                        <a:lnTo>
                          <a:pt x="576" y="132"/>
                        </a:lnTo>
                        <a:lnTo>
                          <a:pt x="574" y="134"/>
                        </a:lnTo>
                        <a:lnTo>
                          <a:pt x="574" y="140"/>
                        </a:lnTo>
                        <a:lnTo>
                          <a:pt x="570" y="142"/>
                        </a:lnTo>
                        <a:lnTo>
                          <a:pt x="566" y="142"/>
                        </a:lnTo>
                        <a:lnTo>
                          <a:pt x="556" y="144"/>
                        </a:lnTo>
                        <a:lnTo>
                          <a:pt x="552" y="146"/>
                        </a:lnTo>
                        <a:lnTo>
                          <a:pt x="550" y="150"/>
                        </a:lnTo>
                        <a:lnTo>
                          <a:pt x="544" y="152"/>
                        </a:lnTo>
                        <a:lnTo>
                          <a:pt x="538" y="154"/>
                        </a:lnTo>
                        <a:lnTo>
                          <a:pt x="532" y="154"/>
                        </a:lnTo>
                        <a:lnTo>
                          <a:pt x="528" y="152"/>
                        </a:lnTo>
                        <a:lnTo>
                          <a:pt x="524" y="150"/>
                        </a:lnTo>
                        <a:lnTo>
                          <a:pt x="522" y="150"/>
                        </a:lnTo>
                        <a:lnTo>
                          <a:pt x="518" y="152"/>
                        </a:lnTo>
                        <a:lnTo>
                          <a:pt x="516" y="156"/>
                        </a:lnTo>
                        <a:lnTo>
                          <a:pt x="516" y="160"/>
                        </a:lnTo>
                        <a:lnTo>
                          <a:pt x="518" y="160"/>
                        </a:lnTo>
                        <a:lnTo>
                          <a:pt x="524" y="164"/>
                        </a:lnTo>
                        <a:lnTo>
                          <a:pt x="528" y="166"/>
                        </a:lnTo>
                        <a:lnTo>
                          <a:pt x="530" y="168"/>
                        </a:lnTo>
                        <a:lnTo>
                          <a:pt x="530" y="172"/>
                        </a:lnTo>
                        <a:lnTo>
                          <a:pt x="530" y="176"/>
                        </a:lnTo>
                        <a:lnTo>
                          <a:pt x="526" y="182"/>
                        </a:lnTo>
                        <a:lnTo>
                          <a:pt x="518" y="188"/>
                        </a:lnTo>
                        <a:lnTo>
                          <a:pt x="508" y="194"/>
                        </a:lnTo>
                        <a:lnTo>
                          <a:pt x="496" y="198"/>
                        </a:lnTo>
                        <a:lnTo>
                          <a:pt x="468" y="198"/>
                        </a:lnTo>
                        <a:lnTo>
                          <a:pt x="458" y="206"/>
                        </a:lnTo>
                        <a:lnTo>
                          <a:pt x="452" y="210"/>
                        </a:lnTo>
                        <a:lnTo>
                          <a:pt x="444" y="212"/>
                        </a:lnTo>
                        <a:lnTo>
                          <a:pt x="430" y="210"/>
                        </a:lnTo>
                        <a:lnTo>
                          <a:pt x="414" y="206"/>
                        </a:lnTo>
                        <a:lnTo>
                          <a:pt x="402" y="200"/>
                        </a:lnTo>
                        <a:lnTo>
                          <a:pt x="392" y="194"/>
                        </a:lnTo>
                        <a:lnTo>
                          <a:pt x="348" y="194"/>
                        </a:lnTo>
                        <a:lnTo>
                          <a:pt x="348" y="192"/>
                        </a:lnTo>
                        <a:lnTo>
                          <a:pt x="314" y="192"/>
                        </a:lnTo>
                        <a:lnTo>
                          <a:pt x="306" y="188"/>
                        </a:lnTo>
                        <a:lnTo>
                          <a:pt x="298" y="180"/>
                        </a:lnTo>
                        <a:lnTo>
                          <a:pt x="290" y="172"/>
                        </a:lnTo>
                        <a:lnTo>
                          <a:pt x="280" y="166"/>
                        </a:lnTo>
                        <a:lnTo>
                          <a:pt x="272" y="160"/>
                        </a:lnTo>
                        <a:lnTo>
                          <a:pt x="262" y="160"/>
                        </a:lnTo>
                        <a:lnTo>
                          <a:pt x="252" y="156"/>
                        </a:lnTo>
                        <a:lnTo>
                          <a:pt x="244" y="152"/>
                        </a:lnTo>
                        <a:lnTo>
                          <a:pt x="214" y="152"/>
                        </a:lnTo>
                        <a:lnTo>
                          <a:pt x="210" y="146"/>
                        </a:lnTo>
                        <a:lnTo>
                          <a:pt x="206" y="140"/>
                        </a:lnTo>
                        <a:lnTo>
                          <a:pt x="202" y="126"/>
                        </a:lnTo>
                        <a:lnTo>
                          <a:pt x="198" y="118"/>
                        </a:lnTo>
                        <a:lnTo>
                          <a:pt x="194" y="112"/>
                        </a:lnTo>
                        <a:lnTo>
                          <a:pt x="182" y="104"/>
                        </a:lnTo>
                        <a:lnTo>
                          <a:pt x="174" y="100"/>
                        </a:lnTo>
                        <a:lnTo>
                          <a:pt x="168" y="98"/>
                        </a:lnTo>
                        <a:lnTo>
                          <a:pt x="154" y="92"/>
                        </a:lnTo>
                        <a:lnTo>
                          <a:pt x="146" y="90"/>
                        </a:lnTo>
                        <a:lnTo>
                          <a:pt x="140" y="86"/>
                        </a:lnTo>
                        <a:lnTo>
                          <a:pt x="138" y="82"/>
                        </a:lnTo>
                        <a:lnTo>
                          <a:pt x="134" y="76"/>
                        </a:lnTo>
                        <a:lnTo>
                          <a:pt x="134" y="78"/>
                        </a:lnTo>
                        <a:lnTo>
                          <a:pt x="122" y="86"/>
                        </a:lnTo>
                        <a:lnTo>
                          <a:pt x="114" y="94"/>
                        </a:lnTo>
                        <a:lnTo>
                          <a:pt x="126" y="108"/>
                        </a:lnTo>
                        <a:lnTo>
                          <a:pt x="116" y="116"/>
                        </a:lnTo>
                        <a:lnTo>
                          <a:pt x="110" y="118"/>
                        </a:lnTo>
                        <a:lnTo>
                          <a:pt x="100" y="116"/>
                        </a:lnTo>
                        <a:lnTo>
                          <a:pt x="88" y="112"/>
                        </a:lnTo>
                        <a:lnTo>
                          <a:pt x="92" y="130"/>
                        </a:lnTo>
                        <a:lnTo>
                          <a:pt x="92" y="140"/>
                        </a:lnTo>
                        <a:lnTo>
                          <a:pt x="90" y="148"/>
                        </a:lnTo>
                        <a:lnTo>
                          <a:pt x="86" y="150"/>
                        </a:lnTo>
                        <a:lnTo>
                          <a:pt x="84" y="150"/>
                        </a:lnTo>
                        <a:lnTo>
                          <a:pt x="78" y="150"/>
                        </a:lnTo>
                        <a:lnTo>
                          <a:pt x="68" y="146"/>
                        </a:lnTo>
                        <a:lnTo>
                          <a:pt x="70" y="156"/>
                        </a:lnTo>
                        <a:lnTo>
                          <a:pt x="76" y="164"/>
                        </a:lnTo>
                        <a:lnTo>
                          <a:pt x="80" y="176"/>
                        </a:lnTo>
                        <a:lnTo>
                          <a:pt x="82" y="188"/>
                        </a:lnTo>
                        <a:lnTo>
                          <a:pt x="78" y="194"/>
                        </a:lnTo>
                        <a:lnTo>
                          <a:pt x="74" y="200"/>
                        </a:lnTo>
                        <a:lnTo>
                          <a:pt x="64" y="214"/>
                        </a:lnTo>
                        <a:lnTo>
                          <a:pt x="50" y="228"/>
                        </a:lnTo>
                        <a:lnTo>
                          <a:pt x="38" y="236"/>
                        </a:lnTo>
                        <a:lnTo>
                          <a:pt x="28" y="238"/>
                        </a:lnTo>
                        <a:lnTo>
                          <a:pt x="14" y="240"/>
                        </a:lnTo>
                        <a:lnTo>
                          <a:pt x="8" y="242"/>
                        </a:lnTo>
                        <a:lnTo>
                          <a:pt x="4" y="244"/>
                        </a:lnTo>
                        <a:lnTo>
                          <a:pt x="2" y="248"/>
                        </a:lnTo>
                        <a:lnTo>
                          <a:pt x="0" y="254"/>
                        </a:lnTo>
                        <a:lnTo>
                          <a:pt x="2" y="258"/>
                        </a:lnTo>
                        <a:lnTo>
                          <a:pt x="4" y="262"/>
                        </a:lnTo>
                        <a:lnTo>
                          <a:pt x="14" y="268"/>
                        </a:lnTo>
                        <a:lnTo>
                          <a:pt x="24" y="276"/>
                        </a:lnTo>
                        <a:lnTo>
                          <a:pt x="26" y="280"/>
                        </a:lnTo>
                        <a:lnTo>
                          <a:pt x="26" y="286"/>
                        </a:lnTo>
                        <a:lnTo>
                          <a:pt x="20" y="288"/>
                        </a:lnTo>
                        <a:lnTo>
                          <a:pt x="14" y="290"/>
                        </a:lnTo>
                        <a:lnTo>
                          <a:pt x="18" y="292"/>
                        </a:lnTo>
                        <a:lnTo>
                          <a:pt x="20" y="294"/>
                        </a:lnTo>
                        <a:lnTo>
                          <a:pt x="28" y="296"/>
                        </a:lnTo>
                        <a:lnTo>
                          <a:pt x="28" y="298"/>
                        </a:lnTo>
                        <a:lnTo>
                          <a:pt x="36" y="298"/>
                        </a:lnTo>
                        <a:lnTo>
                          <a:pt x="44" y="302"/>
                        </a:lnTo>
                        <a:lnTo>
                          <a:pt x="50" y="308"/>
                        </a:lnTo>
                        <a:lnTo>
                          <a:pt x="54" y="316"/>
                        </a:lnTo>
                        <a:lnTo>
                          <a:pt x="58" y="320"/>
                        </a:lnTo>
                        <a:lnTo>
                          <a:pt x="62" y="322"/>
                        </a:lnTo>
                        <a:lnTo>
                          <a:pt x="68" y="322"/>
                        </a:lnTo>
                        <a:lnTo>
                          <a:pt x="74" y="324"/>
                        </a:lnTo>
                        <a:lnTo>
                          <a:pt x="78" y="324"/>
                        </a:lnTo>
                        <a:lnTo>
                          <a:pt x="82" y="326"/>
                        </a:lnTo>
                        <a:lnTo>
                          <a:pt x="84" y="326"/>
                        </a:lnTo>
                        <a:lnTo>
                          <a:pt x="86" y="324"/>
                        </a:lnTo>
                        <a:lnTo>
                          <a:pt x="90" y="322"/>
                        </a:lnTo>
                        <a:lnTo>
                          <a:pt x="94" y="320"/>
                        </a:lnTo>
                        <a:lnTo>
                          <a:pt x="100" y="320"/>
                        </a:lnTo>
                        <a:lnTo>
                          <a:pt x="108" y="320"/>
                        </a:lnTo>
                        <a:lnTo>
                          <a:pt x="114" y="324"/>
                        </a:lnTo>
                        <a:lnTo>
                          <a:pt x="116" y="324"/>
                        </a:lnTo>
                        <a:lnTo>
                          <a:pt x="122" y="326"/>
                        </a:lnTo>
                        <a:lnTo>
                          <a:pt x="122" y="332"/>
                        </a:lnTo>
                        <a:lnTo>
                          <a:pt x="120" y="336"/>
                        </a:lnTo>
                        <a:lnTo>
                          <a:pt x="114" y="344"/>
                        </a:lnTo>
                        <a:lnTo>
                          <a:pt x="112" y="352"/>
                        </a:lnTo>
                        <a:lnTo>
                          <a:pt x="110" y="358"/>
                        </a:lnTo>
                        <a:lnTo>
                          <a:pt x="112" y="362"/>
                        </a:lnTo>
                        <a:lnTo>
                          <a:pt x="114" y="368"/>
                        </a:lnTo>
                        <a:lnTo>
                          <a:pt x="122" y="376"/>
                        </a:lnTo>
                        <a:lnTo>
                          <a:pt x="120" y="378"/>
                        </a:lnTo>
                        <a:lnTo>
                          <a:pt x="118" y="378"/>
                        </a:lnTo>
                        <a:lnTo>
                          <a:pt x="112" y="380"/>
                        </a:lnTo>
                        <a:lnTo>
                          <a:pt x="114" y="388"/>
                        </a:lnTo>
                        <a:lnTo>
                          <a:pt x="114" y="392"/>
                        </a:lnTo>
                        <a:lnTo>
                          <a:pt x="116" y="396"/>
                        </a:lnTo>
                        <a:lnTo>
                          <a:pt x="118" y="400"/>
                        </a:lnTo>
                        <a:lnTo>
                          <a:pt x="126" y="404"/>
                        </a:lnTo>
                        <a:lnTo>
                          <a:pt x="136" y="408"/>
                        </a:lnTo>
                        <a:lnTo>
                          <a:pt x="144" y="416"/>
                        </a:lnTo>
                        <a:lnTo>
                          <a:pt x="152" y="424"/>
                        </a:lnTo>
                        <a:lnTo>
                          <a:pt x="158" y="424"/>
                        </a:lnTo>
                        <a:lnTo>
                          <a:pt x="162" y="424"/>
                        </a:lnTo>
                        <a:lnTo>
                          <a:pt x="164" y="422"/>
                        </a:lnTo>
                        <a:lnTo>
                          <a:pt x="166" y="420"/>
                        </a:lnTo>
                        <a:lnTo>
                          <a:pt x="168" y="420"/>
                        </a:lnTo>
                        <a:lnTo>
                          <a:pt x="180" y="428"/>
                        </a:lnTo>
                        <a:lnTo>
                          <a:pt x="190" y="436"/>
                        </a:lnTo>
                        <a:lnTo>
                          <a:pt x="198" y="442"/>
                        </a:lnTo>
                        <a:lnTo>
                          <a:pt x="208" y="446"/>
                        </a:lnTo>
                        <a:lnTo>
                          <a:pt x="220" y="450"/>
                        </a:lnTo>
                        <a:lnTo>
                          <a:pt x="222" y="452"/>
                        </a:lnTo>
                        <a:lnTo>
                          <a:pt x="226" y="456"/>
                        </a:lnTo>
                        <a:lnTo>
                          <a:pt x="230" y="458"/>
                        </a:lnTo>
                        <a:lnTo>
                          <a:pt x="236" y="460"/>
                        </a:lnTo>
                        <a:lnTo>
                          <a:pt x="240" y="460"/>
                        </a:lnTo>
                        <a:lnTo>
                          <a:pt x="242" y="460"/>
                        </a:lnTo>
                        <a:lnTo>
                          <a:pt x="244" y="460"/>
                        </a:lnTo>
                        <a:lnTo>
                          <a:pt x="250" y="464"/>
                        </a:lnTo>
                        <a:lnTo>
                          <a:pt x="256" y="466"/>
                        </a:lnTo>
                        <a:lnTo>
                          <a:pt x="274" y="466"/>
                        </a:lnTo>
                        <a:lnTo>
                          <a:pt x="274" y="468"/>
                        </a:lnTo>
                        <a:lnTo>
                          <a:pt x="274" y="464"/>
                        </a:lnTo>
                        <a:lnTo>
                          <a:pt x="278" y="462"/>
                        </a:lnTo>
                        <a:lnTo>
                          <a:pt x="284" y="460"/>
                        </a:lnTo>
                        <a:lnTo>
                          <a:pt x="288" y="472"/>
                        </a:lnTo>
                        <a:lnTo>
                          <a:pt x="290" y="468"/>
                        </a:lnTo>
                        <a:lnTo>
                          <a:pt x="294" y="462"/>
                        </a:lnTo>
                        <a:lnTo>
                          <a:pt x="298" y="460"/>
                        </a:lnTo>
                        <a:lnTo>
                          <a:pt x="302" y="458"/>
                        </a:lnTo>
                        <a:lnTo>
                          <a:pt x="312" y="460"/>
                        </a:lnTo>
                        <a:lnTo>
                          <a:pt x="322" y="464"/>
                        </a:lnTo>
                        <a:lnTo>
                          <a:pt x="332" y="472"/>
                        </a:lnTo>
                        <a:lnTo>
                          <a:pt x="336" y="478"/>
                        </a:lnTo>
                        <a:lnTo>
                          <a:pt x="336" y="480"/>
                        </a:lnTo>
                        <a:lnTo>
                          <a:pt x="338" y="478"/>
                        </a:lnTo>
                        <a:lnTo>
                          <a:pt x="340" y="470"/>
                        </a:lnTo>
                        <a:lnTo>
                          <a:pt x="344" y="460"/>
                        </a:lnTo>
                        <a:lnTo>
                          <a:pt x="348" y="454"/>
                        </a:lnTo>
                        <a:lnTo>
                          <a:pt x="356" y="446"/>
                        </a:lnTo>
                        <a:lnTo>
                          <a:pt x="362" y="442"/>
                        </a:lnTo>
                        <a:lnTo>
                          <a:pt x="372" y="438"/>
                        </a:lnTo>
                        <a:lnTo>
                          <a:pt x="374" y="440"/>
                        </a:lnTo>
                        <a:lnTo>
                          <a:pt x="376" y="440"/>
                        </a:lnTo>
                        <a:lnTo>
                          <a:pt x="380" y="442"/>
                        </a:lnTo>
                        <a:lnTo>
                          <a:pt x="382" y="440"/>
                        </a:lnTo>
                        <a:lnTo>
                          <a:pt x="386" y="438"/>
                        </a:lnTo>
                        <a:lnTo>
                          <a:pt x="386" y="436"/>
                        </a:lnTo>
                        <a:lnTo>
                          <a:pt x="392" y="436"/>
                        </a:lnTo>
                        <a:lnTo>
                          <a:pt x="400" y="444"/>
                        </a:lnTo>
                        <a:lnTo>
                          <a:pt x="400" y="448"/>
                        </a:lnTo>
                        <a:lnTo>
                          <a:pt x="400" y="450"/>
                        </a:lnTo>
                        <a:lnTo>
                          <a:pt x="404" y="454"/>
                        </a:lnTo>
                        <a:lnTo>
                          <a:pt x="410" y="456"/>
                        </a:lnTo>
                        <a:lnTo>
                          <a:pt x="414" y="456"/>
                        </a:lnTo>
                        <a:lnTo>
                          <a:pt x="414" y="452"/>
                        </a:lnTo>
                        <a:close/>
                      </a:path>
                    </a:pathLst>
                  </a:custGeom>
                  <a:grpFill/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</p:grpSp>
            <p:grpSp>
              <p:nvGrpSpPr>
                <p:cNvPr id="23" name="íṣḻiḑè"/>
                <p:cNvGrpSpPr/>
                <p:nvPr/>
              </p:nvGrpSpPr>
              <p:grpSpPr>
                <a:xfrm>
                  <a:off x="1489576" y="1175752"/>
                  <a:ext cx="3799368" cy="4042773"/>
                  <a:chOff x="484774" y="1442442"/>
                  <a:chExt cx="3662016" cy="4113505"/>
                </a:xfrm>
                <a:grpFill/>
              </p:grpSpPr>
              <p:sp>
                <p:nvSpPr>
                  <p:cNvPr id="24" name="îṡļîḑê"/>
                  <p:cNvSpPr/>
                  <p:nvPr/>
                </p:nvSpPr>
                <p:spPr bwMode="auto">
                  <a:xfrm>
                    <a:off x="1187154" y="1675017"/>
                    <a:ext cx="1844092" cy="899480"/>
                  </a:xfrm>
                  <a:custGeom>
                    <a:avLst/>
                    <a:gdLst>
                      <a:gd name="T0" fmla="*/ 2147483647 w 1056"/>
                      <a:gd name="T1" fmla="*/ 2147483647 h 540"/>
                      <a:gd name="T2" fmla="*/ 2147483647 w 1056"/>
                      <a:gd name="T3" fmla="*/ 2147483647 h 540"/>
                      <a:gd name="T4" fmla="*/ 2147483647 w 1056"/>
                      <a:gd name="T5" fmla="*/ 2147483647 h 540"/>
                      <a:gd name="T6" fmla="*/ 2147483647 w 1056"/>
                      <a:gd name="T7" fmla="*/ 2147483647 h 540"/>
                      <a:gd name="T8" fmla="*/ 2147483647 w 1056"/>
                      <a:gd name="T9" fmla="*/ 2147483647 h 540"/>
                      <a:gd name="T10" fmla="*/ 2147483647 w 1056"/>
                      <a:gd name="T11" fmla="*/ 2147483647 h 540"/>
                      <a:gd name="T12" fmla="*/ 2147483647 w 1056"/>
                      <a:gd name="T13" fmla="*/ 2147483647 h 540"/>
                      <a:gd name="T14" fmla="*/ 2147483647 w 1056"/>
                      <a:gd name="T15" fmla="*/ 2147483647 h 540"/>
                      <a:gd name="T16" fmla="*/ 2147483647 w 1056"/>
                      <a:gd name="T17" fmla="*/ 2147483647 h 540"/>
                      <a:gd name="T18" fmla="*/ 2147483647 w 1056"/>
                      <a:gd name="T19" fmla="*/ 2147483647 h 540"/>
                      <a:gd name="T20" fmla="*/ 2147483647 w 1056"/>
                      <a:gd name="T21" fmla="*/ 2147483647 h 540"/>
                      <a:gd name="T22" fmla="*/ 2147483647 w 1056"/>
                      <a:gd name="T23" fmla="*/ 2147483647 h 540"/>
                      <a:gd name="T24" fmla="*/ 2147483647 w 1056"/>
                      <a:gd name="T25" fmla="*/ 2147483647 h 540"/>
                      <a:gd name="T26" fmla="*/ 2147483647 w 1056"/>
                      <a:gd name="T27" fmla="*/ 2147483647 h 540"/>
                      <a:gd name="T28" fmla="*/ 2147483647 w 1056"/>
                      <a:gd name="T29" fmla="*/ 2147483647 h 540"/>
                      <a:gd name="T30" fmla="*/ 2147483647 w 1056"/>
                      <a:gd name="T31" fmla="*/ 2147483647 h 540"/>
                      <a:gd name="T32" fmla="*/ 2147483647 w 1056"/>
                      <a:gd name="T33" fmla="*/ 2147483647 h 540"/>
                      <a:gd name="T34" fmla="*/ 2147483647 w 1056"/>
                      <a:gd name="T35" fmla="*/ 2147483647 h 540"/>
                      <a:gd name="T36" fmla="*/ 2147483647 w 1056"/>
                      <a:gd name="T37" fmla="*/ 2147483647 h 540"/>
                      <a:gd name="T38" fmla="*/ 2147483647 w 1056"/>
                      <a:gd name="T39" fmla="*/ 2147483647 h 540"/>
                      <a:gd name="T40" fmla="*/ 2147483647 w 1056"/>
                      <a:gd name="T41" fmla="*/ 2147483647 h 540"/>
                      <a:gd name="T42" fmla="*/ 2147483647 w 1056"/>
                      <a:gd name="T43" fmla="*/ 2147483647 h 540"/>
                      <a:gd name="T44" fmla="*/ 2147483647 w 1056"/>
                      <a:gd name="T45" fmla="*/ 2147483647 h 540"/>
                      <a:gd name="T46" fmla="*/ 2147483647 w 1056"/>
                      <a:gd name="T47" fmla="*/ 2147483647 h 540"/>
                      <a:gd name="T48" fmla="*/ 2147483647 w 1056"/>
                      <a:gd name="T49" fmla="*/ 2147483647 h 540"/>
                      <a:gd name="T50" fmla="*/ 2147483647 w 1056"/>
                      <a:gd name="T51" fmla="*/ 2147483647 h 540"/>
                      <a:gd name="T52" fmla="*/ 2147483647 w 1056"/>
                      <a:gd name="T53" fmla="*/ 2147483647 h 540"/>
                      <a:gd name="T54" fmla="*/ 2147483647 w 1056"/>
                      <a:gd name="T55" fmla="*/ 2147483647 h 540"/>
                      <a:gd name="T56" fmla="*/ 2147483647 w 1056"/>
                      <a:gd name="T57" fmla="*/ 2147483647 h 540"/>
                      <a:gd name="T58" fmla="*/ 2147483647 w 1056"/>
                      <a:gd name="T59" fmla="*/ 2147483647 h 540"/>
                      <a:gd name="T60" fmla="*/ 2147483647 w 1056"/>
                      <a:gd name="T61" fmla="*/ 2147483647 h 540"/>
                      <a:gd name="T62" fmla="*/ 2147483647 w 1056"/>
                      <a:gd name="T63" fmla="*/ 2147483647 h 540"/>
                      <a:gd name="T64" fmla="*/ 2147483647 w 1056"/>
                      <a:gd name="T65" fmla="*/ 2147483647 h 540"/>
                      <a:gd name="T66" fmla="*/ 2147483647 w 1056"/>
                      <a:gd name="T67" fmla="*/ 2147483647 h 540"/>
                      <a:gd name="T68" fmla="*/ 2147483647 w 1056"/>
                      <a:gd name="T69" fmla="*/ 2147483647 h 540"/>
                      <a:gd name="T70" fmla="*/ 2147483647 w 1056"/>
                      <a:gd name="T71" fmla="*/ 2147483647 h 540"/>
                      <a:gd name="T72" fmla="*/ 2147483647 w 1056"/>
                      <a:gd name="T73" fmla="*/ 2147483647 h 540"/>
                      <a:gd name="T74" fmla="*/ 2147483647 w 1056"/>
                      <a:gd name="T75" fmla="*/ 2147483647 h 540"/>
                      <a:gd name="T76" fmla="*/ 2147483647 w 1056"/>
                      <a:gd name="T77" fmla="*/ 2147483647 h 540"/>
                      <a:gd name="T78" fmla="*/ 2147483647 w 1056"/>
                      <a:gd name="T79" fmla="*/ 2147483647 h 540"/>
                      <a:gd name="T80" fmla="*/ 2147483647 w 1056"/>
                      <a:gd name="T81" fmla="*/ 2147483647 h 540"/>
                      <a:gd name="T82" fmla="*/ 2147483647 w 1056"/>
                      <a:gd name="T83" fmla="*/ 2147483647 h 540"/>
                      <a:gd name="T84" fmla="*/ 2147483647 w 1056"/>
                      <a:gd name="T85" fmla="*/ 2147483647 h 540"/>
                      <a:gd name="T86" fmla="*/ 2147483647 w 1056"/>
                      <a:gd name="T87" fmla="*/ 2147483647 h 540"/>
                      <a:gd name="T88" fmla="*/ 2147483647 w 1056"/>
                      <a:gd name="T89" fmla="*/ 2147483647 h 540"/>
                      <a:gd name="T90" fmla="*/ 2147483647 w 1056"/>
                      <a:gd name="T91" fmla="*/ 2147483647 h 540"/>
                      <a:gd name="T92" fmla="*/ 2147483647 w 1056"/>
                      <a:gd name="T93" fmla="*/ 2147483647 h 540"/>
                      <a:gd name="T94" fmla="*/ 2147483647 w 1056"/>
                      <a:gd name="T95" fmla="*/ 2147483647 h 540"/>
                      <a:gd name="T96" fmla="*/ 2147483647 w 1056"/>
                      <a:gd name="T97" fmla="*/ 2147483647 h 540"/>
                      <a:gd name="T98" fmla="*/ 2147483647 w 1056"/>
                      <a:gd name="T99" fmla="*/ 2147483647 h 540"/>
                      <a:gd name="T100" fmla="*/ 2147483647 w 1056"/>
                      <a:gd name="T101" fmla="*/ 2147483647 h 540"/>
                      <a:gd name="T102" fmla="*/ 2147483647 w 1056"/>
                      <a:gd name="T103" fmla="*/ 2147483647 h 540"/>
                      <a:gd name="T104" fmla="*/ 2147483647 w 1056"/>
                      <a:gd name="T105" fmla="*/ 2147483647 h 540"/>
                      <a:gd name="T106" fmla="*/ 2147483647 w 1056"/>
                      <a:gd name="T107" fmla="*/ 2147483647 h 540"/>
                      <a:gd name="T108" fmla="*/ 2147483647 w 1056"/>
                      <a:gd name="T109" fmla="*/ 2147483647 h 540"/>
                      <a:gd name="T110" fmla="*/ 2147483647 w 1056"/>
                      <a:gd name="T111" fmla="*/ 2147483647 h 540"/>
                      <a:gd name="T112" fmla="*/ 2147483647 w 1056"/>
                      <a:gd name="T113" fmla="*/ 2147483647 h 540"/>
                      <a:gd name="T114" fmla="*/ 2147483647 w 1056"/>
                      <a:gd name="T115" fmla="*/ 2147483647 h 540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  <a:gd name="T174" fmla="*/ 0 w 1056"/>
                      <a:gd name="T175" fmla="*/ 0 h 540"/>
                      <a:gd name="T176" fmla="*/ 1056 w 1056"/>
                      <a:gd name="T177" fmla="*/ 540 h 540"/>
                    </a:gdLst>
                    <a:ahLst/>
                    <a:cxnLst>
                      <a:cxn ang="T116">
                        <a:pos x="T0" y="T1"/>
                      </a:cxn>
                      <a:cxn ang="T117">
                        <a:pos x="T2" y="T3"/>
                      </a:cxn>
                      <a:cxn ang="T118">
                        <a:pos x="T4" y="T5"/>
                      </a:cxn>
                      <a:cxn ang="T119">
                        <a:pos x="T6" y="T7"/>
                      </a:cxn>
                      <a:cxn ang="T120">
                        <a:pos x="T8" y="T9"/>
                      </a:cxn>
                      <a:cxn ang="T121">
                        <a:pos x="T10" y="T11"/>
                      </a:cxn>
                      <a:cxn ang="T122">
                        <a:pos x="T12" y="T13"/>
                      </a:cxn>
                      <a:cxn ang="T123">
                        <a:pos x="T14" y="T15"/>
                      </a:cxn>
                      <a:cxn ang="T124">
                        <a:pos x="T16" y="T17"/>
                      </a:cxn>
                      <a:cxn ang="T125">
                        <a:pos x="T18" y="T19"/>
                      </a:cxn>
                      <a:cxn ang="T126">
                        <a:pos x="T20" y="T21"/>
                      </a:cxn>
                      <a:cxn ang="T127">
                        <a:pos x="T22" y="T23"/>
                      </a:cxn>
                      <a:cxn ang="T128">
                        <a:pos x="T24" y="T25"/>
                      </a:cxn>
                      <a:cxn ang="T129">
                        <a:pos x="T26" y="T27"/>
                      </a:cxn>
                      <a:cxn ang="T130">
                        <a:pos x="T28" y="T29"/>
                      </a:cxn>
                      <a:cxn ang="T131">
                        <a:pos x="T30" y="T31"/>
                      </a:cxn>
                      <a:cxn ang="T132">
                        <a:pos x="T32" y="T33"/>
                      </a:cxn>
                      <a:cxn ang="T133">
                        <a:pos x="T34" y="T35"/>
                      </a:cxn>
                      <a:cxn ang="T134">
                        <a:pos x="T36" y="T37"/>
                      </a:cxn>
                      <a:cxn ang="T135">
                        <a:pos x="T38" y="T39"/>
                      </a:cxn>
                      <a:cxn ang="T136">
                        <a:pos x="T40" y="T41"/>
                      </a:cxn>
                      <a:cxn ang="T137">
                        <a:pos x="T42" y="T43"/>
                      </a:cxn>
                      <a:cxn ang="T138">
                        <a:pos x="T44" y="T45"/>
                      </a:cxn>
                      <a:cxn ang="T139">
                        <a:pos x="T46" y="T47"/>
                      </a:cxn>
                      <a:cxn ang="T140">
                        <a:pos x="T48" y="T49"/>
                      </a:cxn>
                      <a:cxn ang="T141">
                        <a:pos x="T50" y="T51"/>
                      </a:cxn>
                      <a:cxn ang="T142">
                        <a:pos x="T52" y="T53"/>
                      </a:cxn>
                      <a:cxn ang="T143">
                        <a:pos x="T54" y="T55"/>
                      </a:cxn>
                      <a:cxn ang="T144">
                        <a:pos x="T56" y="T57"/>
                      </a:cxn>
                      <a:cxn ang="T145">
                        <a:pos x="T58" y="T59"/>
                      </a:cxn>
                      <a:cxn ang="T146">
                        <a:pos x="T60" y="T61"/>
                      </a:cxn>
                      <a:cxn ang="T147">
                        <a:pos x="T62" y="T63"/>
                      </a:cxn>
                      <a:cxn ang="T148">
                        <a:pos x="T64" y="T65"/>
                      </a:cxn>
                      <a:cxn ang="T149">
                        <a:pos x="T66" y="T67"/>
                      </a:cxn>
                      <a:cxn ang="T150">
                        <a:pos x="T68" y="T69"/>
                      </a:cxn>
                      <a:cxn ang="T151">
                        <a:pos x="T70" y="T71"/>
                      </a:cxn>
                      <a:cxn ang="T152">
                        <a:pos x="T72" y="T73"/>
                      </a:cxn>
                      <a:cxn ang="T153">
                        <a:pos x="T74" y="T75"/>
                      </a:cxn>
                      <a:cxn ang="T154">
                        <a:pos x="T76" y="T77"/>
                      </a:cxn>
                      <a:cxn ang="T155">
                        <a:pos x="T78" y="T79"/>
                      </a:cxn>
                      <a:cxn ang="T156">
                        <a:pos x="T80" y="T81"/>
                      </a:cxn>
                      <a:cxn ang="T157">
                        <a:pos x="T82" y="T83"/>
                      </a:cxn>
                      <a:cxn ang="T158">
                        <a:pos x="T84" y="T85"/>
                      </a:cxn>
                      <a:cxn ang="T159">
                        <a:pos x="T86" y="T87"/>
                      </a:cxn>
                      <a:cxn ang="T160">
                        <a:pos x="T88" y="T89"/>
                      </a:cxn>
                      <a:cxn ang="T161">
                        <a:pos x="T90" y="T91"/>
                      </a:cxn>
                      <a:cxn ang="T162">
                        <a:pos x="T92" y="T93"/>
                      </a:cxn>
                      <a:cxn ang="T163">
                        <a:pos x="T94" y="T95"/>
                      </a:cxn>
                      <a:cxn ang="T164">
                        <a:pos x="T96" y="T97"/>
                      </a:cxn>
                      <a:cxn ang="T165">
                        <a:pos x="T98" y="T99"/>
                      </a:cxn>
                      <a:cxn ang="T166">
                        <a:pos x="T100" y="T101"/>
                      </a:cxn>
                      <a:cxn ang="T167">
                        <a:pos x="T102" y="T103"/>
                      </a:cxn>
                      <a:cxn ang="T168">
                        <a:pos x="T104" y="T105"/>
                      </a:cxn>
                      <a:cxn ang="T169">
                        <a:pos x="T106" y="T107"/>
                      </a:cxn>
                      <a:cxn ang="T170">
                        <a:pos x="T108" y="T109"/>
                      </a:cxn>
                      <a:cxn ang="T171">
                        <a:pos x="T110" y="T111"/>
                      </a:cxn>
                      <a:cxn ang="T172">
                        <a:pos x="T112" y="T113"/>
                      </a:cxn>
                      <a:cxn ang="T173">
                        <a:pos x="T114" y="T115"/>
                      </a:cxn>
                    </a:cxnLst>
                    <a:rect l="T174" t="T175" r="T176" b="T177"/>
                    <a:pathLst>
                      <a:path w="1056" h="540">
                        <a:moveTo>
                          <a:pt x="806" y="236"/>
                        </a:moveTo>
                        <a:lnTo>
                          <a:pt x="812" y="232"/>
                        </a:lnTo>
                        <a:lnTo>
                          <a:pt x="818" y="226"/>
                        </a:lnTo>
                        <a:lnTo>
                          <a:pt x="824" y="220"/>
                        </a:lnTo>
                        <a:lnTo>
                          <a:pt x="826" y="212"/>
                        </a:lnTo>
                        <a:lnTo>
                          <a:pt x="826" y="202"/>
                        </a:lnTo>
                        <a:lnTo>
                          <a:pt x="828" y="194"/>
                        </a:lnTo>
                        <a:lnTo>
                          <a:pt x="830" y="190"/>
                        </a:lnTo>
                        <a:lnTo>
                          <a:pt x="834" y="186"/>
                        </a:lnTo>
                        <a:lnTo>
                          <a:pt x="840" y="184"/>
                        </a:lnTo>
                        <a:lnTo>
                          <a:pt x="848" y="184"/>
                        </a:lnTo>
                        <a:lnTo>
                          <a:pt x="856" y="186"/>
                        </a:lnTo>
                        <a:lnTo>
                          <a:pt x="864" y="186"/>
                        </a:lnTo>
                        <a:lnTo>
                          <a:pt x="880" y="186"/>
                        </a:lnTo>
                        <a:lnTo>
                          <a:pt x="882" y="186"/>
                        </a:lnTo>
                        <a:lnTo>
                          <a:pt x="882" y="184"/>
                        </a:lnTo>
                        <a:lnTo>
                          <a:pt x="884" y="184"/>
                        </a:lnTo>
                        <a:lnTo>
                          <a:pt x="888" y="182"/>
                        </a:lnTo>
                        <a:lnTo>
                          <a:pt x="892" y="184"/>
                        </a:lnTo>
                        <a:lnTo>
                          <a:pt x="898" y="186"/>
                        </a:lnTo>
                        <a:lnTo>
                          <a:pt x="902" y="190"/>
                        </a:lnTo>
                        <a:lnTo>
                          <a:pt x="904" y="196"/>
                        </a:lnTo>
                        <a:lnTo>
                          <a:pt x="906" y="200"/>
                        </a:lnTo>
                        <a:lnTo>
                          <a:pt x="908" y="202"/>
                        </a:lnTo>
                        <a:lnTo>
                          <a:pt x="910" y="204"/>
                        </a:lnTo>
                        <a:lnTo>
                          <a:pt x="914" y="204"/>
                        </a:lnTo>
                        <a:lnTo>
                          <a:pt x="922" y="206"/>
                        </a:lnTo>
                        <a:lnTo>
                          <a:pt x="928" y="210"/>
                        </a:lnTo>
                        <a:lnTo>
                          <a:pt x="930" y="214"/>
                        </a:lnTo>
                        <a:lnTo>
                          <a:pt x="932" y="218"/>
                        </a:lnTo>
                        <a:lnTo>
                          <a:pt x="930" y="222"/>
                        </a:lnTo>
                        <a:lnTo>
                          <a:pt x="926" y="228"/>
                        </a:lnTo>
                        <a:lnTo>
                          <a:pt x="922" y="236"/>
                        </a:lnTo>
                        <a:lnTo>
                          <a:pt x="920" y="244"/>
                        </a:lnTo>
                        <a:lnTo>
                          <a:pt x="920" y="246"/>
                        </a:lnTo>
                        <a:lnTo>
                          <a:pt x="922" y="248"/>
                        </a:lnTo>
                        <a:lnTo>
                          <a:pt x="926" y="250"/>
                        </a:lnTo>
                        <a:lnTo>
                          <a:pt x="932" y="250"/>
                        </a:lnTo>
                        <a:lnTo>
                          <a:pt x="934" y="250"/>
                        </a:lnTo>
                        <a:lnTo>
                          <a:pt x="936" y="254"/>
                        </a:lnTo>
                        <a:lnTo>
                          <a:pt x="936" y="256"/>
                        </a:lnTo>
                        <a:lnTo>
                          <a:pt x="936" y="258"/>
                        </a:lnTo>
                        <a:lnTo>
                          <a:pt x="942" y="256"/>
                        </a:lnTo>
                        <a:lnTo>
                          <a:pt x="948" y="252"/>
                        </a:lnTo>
                        <a:lnTo>
                          <a:pt x="954" y="246"/>
                        </a:lnTo>
                        <a:lnTo>
                          <a:pt x="960" y="244"/>
                        </a:lnTo>
                        <a:lnTo>
                          <a:pt x="964" y="242"/>
                        </a:lnTo>
                        <a:lnTo>
                          <a:pt x="972" y="234"/>
                        </a:lnTo>
                        <a:lnTo>
                          <a:pt x="978" y="226"/>
                        </a:lnTo>
                        <a:lnTo>
                          <a:pt x="984" y="220"/>
                        </a:lnTo>
                        <a:lnTo>
                          <a:pt x="988" y="218"/>
                        </a:lnTo>
                        <a:lnTo>
                          <a:pt x="992" y="218"/>
                        </a:lnTo>
                        <a:lnTo>
                          <a:pt x="992" y="224"/>
                        </a:lnTo>
                        <a:lnTo>
                          <a:pt x="994" y="230"/>
                        </a:lnTo>
                        <a:lnTo>
                          <a:pt x="1000" y="246"/>
                        </a:lnTo>
                        <a:lnTo>
                          <a:pt x="1002" y="250"/>
                        </a:lnTo>
                        <a:lnTo>
                          <a:pt x="1000" y="252"/>
                        </a:lnTo>
                        <a:lnTo>
                          <a:pt x="1000" y="256"/>
                        </a:lnTo>
                        <a:lnTo>
                          <a:pt x="1002" y="260"/>
                        </a:lnTo>
                        <a:lnTo>
                          <a:pt x="1006" y="266"/>
                        </a:lnTo>
                        <a:lnTo>
                          <a:pt x="1008" y="272"/>
                        </a:lnTo>
                        <a:lnTo>
                          <a:pt x="1006" y="278"/>
                        </a:lnTo>
                        <a:lnTo>
                          <a:pt x="1004" y="280"/>
                        </a:lnTo>
                        <a:lnTo>
                          <a:pt x="1002" y="284"/>
                        </a:lnTo>
                        <a:lnTo>
                          <a:pt x="1000" y="286"/>
                        </a:lnTo>
                        <a:lnTo>
                          <a:pt x="998" y="288"/>
                        </a:lnTo>
                        <a:lnTo>
                          <a:pt x="1000" y="292"/>
                        </a:lnTo>
                        <a:lnTo>
                          <a:pt x="1004" y="294"/>
                        </a:lnTo>
                        <a:lnTo>
                          <a:pt x="1008" y="296"/>
                        </a:lnTo>
                        <a:lnTo>
                          <a:pt x="1010" y="300"/>
                        </a:lnTo>
                        <a:lnTo>
                          <a:pt x="1010" y="302"/>
                        </a:lnTo>
                        <a:lnTo>
                          <a:pt x="1010" y="304"/>
                        </a:lnTo>
                        <a:lnTo>
                          <a:pt x="1016" y="308"/>
                        </a:lnTo>
                        <a:lnTo>
                          <a:pt x="1020" y="308"/>
                        </a:lnTo>
                        <a:lnTo>
                          <a:pt x="1028" y="310"/>
                        </a:lnTo>
                        <a:lnTo>
                          <a:pt x="1036" y="314"/>
                        </a:lnTo>
                        <a:lnTo>
                          <a:pt x="1040" y="316"/>
                        </a:lnTo>
                        <a:lnTo>
                          <a:pt x="1042" y="318"/>
                        </a:lnTo>
                        <a:lnTo>
                          <a:pt x="1042" y="320"/>
                        </a:lnTo>
                        <a:lnTo>
                          <a:pt x="1040" y="324"/>
                        </a:lnTo>
                        <a:lnTo>
                          <a:pt x="1038" y="328"/>
                        </a:lnTo>
                        <a:lnTo>
                          <a:pt x="1040" y="332"/>
                        </a:lnTo>
                        <a:lnTo>
                          <a:pt x="1044" y="332"/>
                        </a:lnTo>
                        <a:lnTo>
                          <a:pt x="1044" y="336"/>
                        </a:lnTo>
                        <a:lnTo>
                          <a:pt x="1056" y="336"/>
                        </a:lnTo>
                        <a:lnTo>
                          <a:pt x="1056" y="342"/>
                        </a:lnTo>
                        <a:lnTo>
                          <a:pt x="1054" y="352"/>
                        </a:lnTo>
                        <a:lnTo>
                          <a:pt x="1050" y="360"/>
                        </a:lnTo>
                        <a:lnTo>
                          <a:pt x="1048" y="366"/>
                        </a:lnTo>
                        <a:lnTo>
                          <a:pt x="1044" y="368"/>
                        </a:lnTo>
                        <a:lnTo>
                          <a:pt x="1032" y="370"/>
                        </a:lnTo>
                        <a:lnTo>
                          <a:pt x="1024" y="370"/>
                        </a:lnTo>
                        <a:lnTo>
                          <a:pt x="1016" y="372"/>
                        </a:lnTo>
                        <a:lnTo>
                          <a:pt x="1008" y="376"/>
                        </a:lnTo>
                        <a:lnTo>
                          <a:pt x="994" y="386"/>
                        </a:lnTo>
                        <a:lnTo>
                          <a:pt x="988" y="388"/>
                        </a:lnTo>
                        <a:lnTo>
                          <a:pt x="980" y="394"/>
                        </a:lnTo>
                        <a:lnTo>
                          <a:pt x="970" y="396"/>
                        </a:lnTo>
                        <a:lnTo>
                          <a:pt x="960" y="398"/>
                        </a:lnTo>
                        <a:lnTo>
                          <a:pt x="934" y="390"/>
                        </a:lnTo>
                        <a:lnTo>
                          <a:pt x="908" y="388"/>
                        </a:lnTo>
                        <a:lnTo>
                          <a:pt x="894" y="390"/>
                        </a:lnTo>
                        <a:lnTo>
                          <a:pt x="886" y="396"/>
                        </a:lnTo>
                        <a:lnTo>
                          <a:pt x="876" y="402"/>
                        </a:lnTo>
                        <a:lnTo>
                          <a:pt x="862" y="410"/>
                        </a:lnTo>
                        <a:lnTo>
                          <a:pt x="852" y="418"/>
                        </a:lnTo>
                        <a:lnTo>
                          <a:pt x="842" y="430"/>
                        </a:lnTo>
                        <a:lnTo>
                          <a:pt x="828" y="440"/>
                        </a:lnTo>
                        <a:lnTo>
                          <a:pt x="840" y="432"/>
                        </a:lnTo>
                        <a:lnTo>
                          <a:pt x="856" y="422"/>
                        </a:lnTo>
                        <a:lnTo>
                          <a:pt x="876" y="414"/>
                        </a:lnTo>
                        <a:lnTo>
                          <a:pt x="884" y="414"/>
                        </a:lnTo>
                        <a:lnTo>
                          <a:pt x="892" y="414"/>
                        </a:lnTo>
                        <a:lnTo>
                          <a:pt x="898" y="414"/>
                        </a:lnTo>
                        <a:lnTo>
                          <a:pt x="906" y="414"/>
                        </a:lnTo>
                        <a:lnTo>
                          <a:pt x="910" y="418"/>
                        </a:lnTo>
                        <a:lnTo>
                          <a:pt x="910" y="420"/>
                        </a:lnTo>
                        <a:lnTo>
                          <a:pt x="912" y="422"/>
                        </a:lnTo>
                        <a:lnTo>
                          <a:pt x="910" y="426"/>
                        </a:lnTo>
                        <a:lnTo>
                          <a:pt x="910" y="430"/>
                        </a:lnTo>
                        <a:lnTo>
                          <a:pt x="904" y="432"/>
                        </a:lnTo>
                        <a:lnTo>
                          <a:pt x="896" y="436"/>
                        </a:lnTo>
                        <a:lnTo>
                          <a:pt x="892" y="438"/>
                        </a:lnTo>
                        <a:lnTo>
                          <a:pt x="890" y="442"/>
                        </a:lnTo>
                        <a:lnTo>
                          <a:pt x="904" y="442"/>
                        </a:lnTo>
                        <a:lnTo>
                          <a:pt x="898" y="448"/>
                        </a:lnTo>
                        <a:lnTo>
                          <a:pt x="894" y="454"/>
                        </a:lnTo>
                        <a:lnTo>
                          <a:pt x="892" y="460"/>
                        </a:lnTo>
                        <a:lnTo>
                          <a:pt x="892" y="464"/>
                        </a:lnTo>
                        <a:lnTo>
                          <a:pt x="894" y="468"/>
                        </a:lnTo>
                        <a:lnTo>
                          <a:pt x="902" y="472"/>
                        </a:lnTo>
                        <a:lnTo>
                          <a:pt x="910" y="476"/>
                        </a:lnTo>
                        <a:lnTo>
                          <a:pt x="920" y="476"/>
                        </a:lnTo>
                        <a:lnTo>
                          <a:pt x="928" y="476"/>
                        </a:lnTo>
                        <a:lnTo>
                          <a:pt x="936" y="472"/>
                        </a:lnTo>
                        <a:lnTo>
                          <a:pt x="940" y="468"/>
                        </a:lnTo>
                        <a:lnTo>
                          <a:pt x="944" y="462"/>
                        </a:lnTo>
                        <a:lnTo>
                          <a:pt x="948" y="458"/>
                        </a:lnTo>
                        <a:lnTo>
                          <a:pt x="950" y="454"/>
                        </a:lnTo>
                        <a:lnTo>
                          <a:pt x="954" y="454"/>
                        </a:lnTo>
                        <a:lnTo>
                          <a:pt x="958" y="454"/>
                        </a:lnTo>
                        <a:lnTo>
                          <a:pt x="958" y="456"/>
                        </a:lnTo>
                        <a:lnTo>
                          <a:pt x="956" y="460"/>
                        </a:lnTo>
                        <a:lnTo>
                          <a:pt x="954" y="464"/>
                        </a:lnTo>
                        <a:lnTo>
                          <a:pt x="958" y="464"/>
                        </a:lnTo>
                        <a:lnTo>
                          <a:pt x="960" y="466"/>
                        </a:lnTo>
                        <a:lnTo>
                          <a:pt x="960" y="468"/>
                        </a:lnTo>
                        <a:lnTo>
                          <a:pt x="958" y="470"/>
                        </a:lnTo>
                        <a:lnTo>
                          <a:pt x="954" y="474"/>
                        </a:lnTo>
                        <a:lnTo>
                          <a:pt x="946" y="478"/>
                        </a:lnTo>
                        <a:lnTo>
                          <a:pt x="938" y="486"/>
                        </a:lnTo>
                        <a:lnTo>
                          <a:pt x="930" y="490"/>
                        </a:lnTo>
                        <a:lnTo>
                          <a:pt x="910" y="496"/>
                        </a:lnTo>
                        <a:lnTo>
                          <a:pt x="904" y="496"/>
                        </a:lnTo>
                        <a:lnTo>
                          <a:pt x="898" y="496"/>
                        </a:lnTo>
                        <a:lnTo>
                          <a:pt x="890" y="496"/>
                        </a:lnTo>
                        <a:lnTo>
                          <a:pt x="884" y="498"/>
                        </a:lnTo>
                        <a:lnTo>
                          <a:pt x="880" y="504"/>
                        </a:lnTo>
                        <a:lnTo>
                          <a:pt x="876" y="510"/>
                        </a:lnTo>
                        <a:lnTo>
                          <a:pt x="870" y="514"/>
                        </a:lnTo>
                        <a:lnTo>
                          <a:pt x="866" y="516"/>
                        </a:lnTo>
                        <a:lnTo>
                          <a:pt x="862" y="516"/>
                        </a:lnTo>
                        <a:lnTo>
                          <a:pt x="856" y="516"/>
                        </a:lnTo>
                        <a:lnTo>
                          <a:pt x="854" y="512"/>
                        </a:lnTo>
                        <a:lnTo>
                          <a:pt x="854" y="510"/>
                        </a:lnTo>
                        <a:lnTo>
                          <a:pt x="854" y="504"/>
                        </a:lnTo>
                        <a:lnTo>
                          <a:pt x="858" y="500"/>
                        </a:lnTo>
                        <a:lnTo>
                          <a:pt x="866" y="496"/>
                        </a:lnTo>
                        <a:lnTo>
                          <a:pt x="876" y="492"/>
                        </a:lnTo>
                        <a:lnTo>
                          <a:pt x="880" y="488"/>
                        </a:lnTo>
                        <a:lnTo>
                          <a:pt x="882" y="484"/>
                        </a:lnTo>
                        <a:lnTo>
                          <a:pt x="846" y="490"/>
                        </a:lnTo>
                        <a:lnTo>
                          <a:pt x="840" y="470"/>
                        </a:lnTo>
                        <a:lnTo>
                          <a:pt x="840" y="466"/>
                        </a:lnTo>
                        <a:lnTo>
                          <a:pt x="842" y="462"/>
                        </a:lnTo>
                        <a:lnTo>
                          <a:pt x="848" y="454"/>
                        </a:lnTo>
                        <a:lnTo>
                          <a:pt x="828" y="448"/>
                        </a:lnTo>
                        <a:lnTo>
                          <a:pt x="822" y="450"/>
                        </a:lnTo>
                        <a:lnTo>
                          <a:pt x="816" y="454"/>
                        </a:lnTo>
                        <a:lnTo>
                          <a:pt x="806" y="468"/>
                        </a:lnTo>
                        <a:lnTo>
                          <a:pt x="800" y="474"/>
                        </a:lnTo>
                        <a:lnTo>
                          <a:pt x="796" y="482"/>
                        </a:lnTo>
                        <a:lnTo>
                          <a:pt x="790" y="486"/>
                        </a:lnTo>
                        <a:lnTo>
                          <a:pt x="780" y="488"/>
                        </a:lnTo>
                        <a:lnTo>
                          <a:pt x="774" y="490"/>
                        </a:lnTo>
                        <a:lnTo>
                          <a:pt x="742" y="490"/>
                        </a:lnTo>
                        <a:lnTo>
                          <a:pt x="734" y="494"/>
                        </a:lnTo>
                        <a:lnTo>
                          <a:pt x="726" y="496"/>
                        </a:lnTo>
                        <a:lnTo>
                          <a:pt x="722" y="500"/>
                        </a:lnTo>
                        <a:lnTo>
                          <a:pt x="718" y="502"/>
                        </a:lnTo>
                        <a:lnTo>
                          <a:pt x="706" y="504"/>
                        </a:lnTo>
                        <a:lnTo>
                          <a:pt x="690" y="504"/>
                        </a:lnTo>
                        <a:lnTo>
                          <a:pt x="682" y="504"/>
                        </a:lnTo>
                        <a:lnTo>
                          <a:pt x="672" y="506"/>
                        </a:lnTo>
                        <a:lnTo>
                          <a:pt x="664" y="512"/>
                        </a:lnTo>
                        <a:lnTo>
                          <a:pt x="664" y="514"/>
                        </a:lnTo>
                        <a:lnTo>
                          <a:pt x="664" y="520"/>
                        </a:lnTo>
                        <a:lnTo>
                          <a:pt x="654" y="524"/>
                        </a:lnTo>
                        <a:lnTo>
                          <a:pt x="648" y="526"/>
                        </a:lnTo>
                        <a:lnTo>
                          <a:pt x="646" y="530"/>
                        </a:lnTo>
                        <a:lnTo>
                          <a:pt x="642" y="530"/>
                        </a:lnTo>
                        <a:lnTo>
                          <a:pt x="642" y="526"/>
                        </a:lnTo>
                        <a:lnTo>
                          <a:pt x="636" y="528"/>
                        </a:lnTo>
                        <a:lnTo>
                          <a:pt x="634" y="526"/>
                        </a:lnTo>
                        <a:lnTo>
                          <a:pt x="630" y="526"/>
                        </a:lnTo>
                        <a:lnTo>
                          <a:pt x="624" y="528"/>
                        </a:lnTo>
                        <a:lnTo>
                          <a:pt x="616" y="534"/>
                        </a:lnTo>
                        <a:lnTo>
                          <a:pt x="608" y="538"/>
                        </a:lnTo>
                        <a:lnTo>
                          <a:pt x="606" y="540"/>
                        </a:lnTo>
                        <a:lnTo>
                          <a:pt x="600" y="540"/>
                        </a:lnTo>
                        <a:lnTo>
                          <a:pt x="596" y="540"/>
                        </a:lnTo>
                        <a:lnTo>
                          <a:pt x="602" y="536"/>
                        </a:lnTo>
                        <a:lnTo>
                          <a:pt x="608" y="532"/>
                        </a:lnTo>
                        <a:lnTo>
                          <a:pt x="614" y="528"/>
                        </a:lnTo>
                        <a:lnTo>
                          <a:pt x="616" y="524"/>
                        </a:lnTo>
                        <a:lnTo>
                          <a:pt x="616" y="522"/>
                        </a:lnTo>
                        <a:lnTo>
                          <a:pt x="616" y="524"/>
                        </a:lnTo>
                        <a:lnTo>
                          <a:pt x="626" y="518"/>
                        </a:lnTo>
                        <a:lnTo>
                          <a:pt x="632" y="508"/>
                        </a:lnTo>
                        <a:lnTo>
                          <a:pt x="644" y="486"/>
                        </a:lnTo>
                        <a:lnTo>
                          <a:pt x="644" y="492"/>
                        </a:lnTo>
                        <a:lnTo>
                          <a:pt x="648" y="496"/>
                        </a:lnTo>
                        <a:lnTo>
                          <a:pt x="652" y="496"/>
                        </a:lnTo>
                        <a:lnTo>
                          <a:pt x="658" y="496"/>
                        </a:lnTo>
                        <a:lnTo>
                          <a:pt x="664" y="496"/>
                        </a:lnTo>
                        <a:lnTo>
                          <a:pt x="664" y="494"/>
                        </a:lnTo>
                        <a:lnTo>
                          <a:pt x="664" y="490"/>
                        </a:lnTo>
                        <a:lnTo>
                          <a:pt x="664" y="482"/>
                        </a:lnTo>
                        <a:lnTo>
                          <a:pt x="658" y="472"/>
                        </a:lnTo>
                        <a:lnTo>
                          <a:pt x="650" y="466"/>
                        </a:lnTo>
                        <a:lnTo>
                          <a:pt x="648" y="464"/>
                        </a:lnTo>
                        <a:lnTo>
                          <a:pt x="644" y="464"/>
                        </a:lnTo>
                        <a:lnTo>
                          <a:pt x="630" y="464"/>
                        </a:lnTo>
                        <a:lnTo>
                          <a:pt x="612" y="462"/>
                        </a:lnTo>
                        <a:lnTo>
                          <a:pt x="616" y="458"/>
                        </a:lnTo>
                        <a:lnTo>
                          <a:pt x="618" y="452"/>
                        </a:lnTo>
                        <a:lnTo>
                          <a:pt x="618" y="450"/>
                        </a:lnTo>
                        <a:lnTo>
                          <a:pt x="616" y="448"/>
                        </a:lnTo>
                        <a:lnTo>
                          <a:pt x="614" y="446"/>
                        </a:lnTo>
                        <a:lnTo>
                          <a:pt x="612" y="442"/>
                        </a:lnTo>
                        <a:lnTo>
                          <a:pt x="614" y="438"/>
                        </a:lnTo>
                        <a:lnTo>
                          <a:pt x="610" y="436"/>
                        </a:lnTo>
                        <a:lnTo>
                          <a:pt x="608" y="432"/>
                        </a:lnTo>
                        <a:lnTo>
                          <a:pt x="606" y="428"/>
                        </a:lnTo>
                        <a:lnTo>
                          <a:pt x="606" y="424"/>
                        </a:lnTo>
                        <a:lnTo>
                          <a:pt x="604" y="422"/>
                        </a:lnTo>
                        <a:lnTo>
                          <a:pt x="606" y="418"/>
                        </a:lnTo>
                        <a:lnTo>
                          <a:pt x="602" y="416"/>
                        </a:lnTo>
                        <a:lnTo>
                          <a:pt x="598" y="414"/>
                        </a:lnTo>
                        <a:lnTo>
                          <a:pt x="588" y="414"/>
                        </a:lnTo>
                        <a:lnTo>
                          <a:pt x="580" y="416"/>
                        </a:lnTo>
                        <a:lnTo>
                          <a:pt x="566" y="422"/>
                        </a:lnTo>
                        <a:lnTo>
                          <a:pt x="554" y="430"/>
                        </a:lnTo>
                        <a:lnTo>
                          <a:pt x="538" y="438"/>
                        </a:lnTo>
                        <a:lnTo>
                          <a:pt x="526" y="436"/>
                        </a:lnTo>
                        <a:lnTo>
                          <a:pt x="516" y="432"/>
                        </a:lnTo>
                        <a:lnTo>
                          <a:pt x="516" y="434"/>
                        </a:lnTo>
                        <a:lnTo>
                          <a:pt x="510" y="432"/>
                        </a:lnTo>
                        <a:lnTo>
                          <a:pt x="504" y="430"/>
                        </a:lnTo>
                        <a:lnTo>
                          <a:pt x="498" y="430"/>
                        </a:lnTo>
                        <a:lnTo>
                          <a:pt x="492" y="428"/>
                        </a:lnTo>
                        <a:lnTo>
                          <a:pt x="486" y="426"/>
                        </a:lnTo>
                        <a:lnTo>
                          <a:pt x="482" y="422"/>
                        </a:lnTo>
                        <a:lnTo>
                          <a:pt x="482" y="416"/>
                        </a:lnTo>
                        <a:lnTo>
                          <a:pt x="88" y="416"/>
                        </a:lnTo>
                        <a:lnTo>
                          <a:pt x="88" y="414"/>
                        </a:lnTo>
                        <a:lnTo>
                          <a:pt x="86" y="414"/>
                        </a:lnTo>
                        <a:lnTo>
                          <a:pt x="88" y="412"/>
                        </a:lnTo>
                        <a:lnTo>
                          <a:pt x="90" y="410"/>
                        </a:lnTo>
                        <a:lnTo>
                          <a:pt x="80" y="402"/>
                        </a:lnTo>
                        <a:lnTo>
                          <a:pt x="72" y="394"/>
                        </a:lnTo>
                        <a:lnTo>
                          <a:pt x="62" y="386"/>
                        </a:lnTo>
                        <a:lnTo>
                          <a:pt x="58" y="386"/>
                        </a:lnTo>
                        <a:lnTo>
                          <a:pt x="54" y="384"/>
                        </a:lnTo>
                        <a:lnTo>
                          <a:pt x="52" y="378"/>
                        </a:lnTo>
                        <a:lnTo>
                          <a:pt x="50" y="372"/>
                        </a:lnTo>
                        <a:lnTo>
                          <a:pt x="52" y="366"/>
                        </a:lnTo>
                        <a:lnTo>
                          <a:pt x="56" y="360"/>
                        </a:lnTo>
                        <a:lnTo>
                          <a:pt x="56" y="358"/>
                        </a:lnTo>
                        <a:lnTo>
                          <a:pt x="54" y="354"/>
                        </a:lnTo>
                        <a:lnTo>
                          <a:pt x="48" y="352"/>
                        </a:lnTo>
                        <a:lnTo>
                          <a:pt x="48" y="350"/>
                        </a:lnTo>
                        <a:lnTo>
                          <a:pt x="50" y="348"/>
                        </a:lnTo>
                        <a:lnTo>
                          <a:pt x="52" y="346"/>
                        </a:lnTo>
                        <a:lnTo>
                          <a:pt x="50" y="342"/>
                        </a:lnTo>
                        <a:lnTo>
                          <a:pt x="48" y="340"/>
                        </a:lnTo>
                        <a:lnTo>
                          <a:pt x="42" y="336"/>
                        </a:lnTo>
                        <a:lnTo>
                          <a:pt x="42" y="334"/>
                        </a:lnTo>
                        <a:lnTo>
                          <a:pt x="44" y="330"/>
                        </a:lnTo>
                        <a:lnTo>
                          <a:pt x="48" y="326"/>
                        </a:lnTo>
                        <a:lnTo>
                          <a:pt x="52" y="320"/>
                        </a:lnTo>
                        <a:lnTo>
                          <a:pt x="50" y="316"/>
                        </a:lnTo>
                        <a:lnTo>
                          <a:pt x="44" y="316"/>
                        </a:lnTo>
                        <a:lnTo>
                          <a:pt x="34" y="314"/>
                        </a:lnTo>
                        <a:lnTo>
                          <a:pt x="34" y="310"/>
                        </a:lnTo>
                        <a:lnTo>
                          <a:pt x="38" y="308"/>
                        </a:lnTo>
                        <a:lnTo>
                          <a:pt x="40" y="308"/>
                        </a:lnTo>
                        <a:lnTo>
                          <a:pt x="38" y="304"/>
                        </a:lnTo>
                        <a:lnTo>
                          <a:pt x="38" y="300"/>
                        </a:lnTo>
                        <a:lnTo>
                          <a:pt x="36" y="290"/>
                        </a:lnTo>
                        <a:lnTo>
                          <a:pt x="34" y="284"/>
                        </a:lnTo>
                        <a:lnTo>
                          <a:pt x="26" y="276"/>
                        </a:lnTo>
                        <a:lnTo>
                          <a:pt x="24" y="272"/>
                        </a:lnTo>
                        <a:lnTo>
                          <a:pt x="24" y="268"/>
                        </a:lnTo>
                        <a:lnTo>
                          <a:pt x="26" y="262"/>
                        </a:lnTo>
                        <a:lnTo>
                          <a:pt x="30" y="254"/>
                        </a:lnTo>
                        <a:lnTo>
                          <a:pt x="34" y="248"/>
                        </a:lnTo>
                        <a:lnTo>
                          <a:pt x="30" y="246"/>
                        </a:lnTo>
                        <a:lnTo>
                          <a:pt x="30" y="242"/>
                        </a:lnTo>
                        <a:lnTo>
                          <a:pt x="28" y="236"/>
                        </a:lnTo>
                        <a:lnTo>
                          <a:pt x="26" y="232"/>
                        </a:lnTo>
                        <a:lnTo>
                          <a:pt x="20" y="230"/>
                        </a:lnTo>
                        <a:lnTo>
                          <a:pt x="14" y="230"/>
                        </a:lnTo>
                        <a:lnTo>
                          <a:pt x="8" y="230"/>
                        </a:lnTo>
                        <a:lnTo>
                          <a:pt x="8" y="228"/>
                        </a:lnTo>
                        <a:lnTo>
                          <a:pt x="2" y="226"/>
                        </a:lnTo>
                        <a:lnTo>
                          <a:pt x="0" y="222"/>
                        </a:lnTo>
                        <a:lnTo>
                          <a:pt x="172" y="64"/>
                        </a:lnTo>
                        <a:lnTo>
                          <a:pt x="178" y="68"/>
                        </a:lnTo>
                        <a:lnTo>
                          <a:pt x="186" y="68"/>
                        </a:lnTo>
                        <a:lnTo>
                          <a:pt x="196" y="70"/>
                        </a:lnTo>
                        <a:lnTo>
                          <a:pt x="204" y="72"/>
                        </a:lnTo>
                        <a:lnTo>
                          <a:pt x="206" y="74"/>
                        </a:lnTo>
                        <a:lnTo>
                          <a:pt x="210" y="76"/>
                        </a:lnTo>
                        <a:lnTo>
                          <a:pt x="212" y="78"/>
                        </a:lnTo>
                        <a:lnTo>
                          <a:pt x="216" y="78"/>
                        </a:lnTo>
                        <a:lnTo>
                          <a:pt x="226" y="78"/>
                        </a:lnTo>
                        <a:lnTo>
                          <a:pt x="234" y="74"/>
                        </a:lnTo>
                        <a:lnTo>
                          <a:pt x="242" y="72"/>
                        </a:lnTo>
                        <a:lnTo>
                          <a:pt x="252" y="70"/>
                        </a:lnTo>
                        <a:lnTo>
                          <a:pt x="258" y="70"/>
                        </a:lnTo>
                        <a:lnTo>
                          <a:pt x="268" y="70"/>
                        </a:lnTo>
                        <a:lnTo>
                          <a:pt x="280" y="66"/>
                        </a:lnTo>
                        <a:lnTo>
                          <a:pt x="288" y="62"/>
                        </a:lnTo>
                        <a:lnTo>
                          <a:pt x="296" y="60"/>
                        </a:lnTo>
                        <a:lnTo>
                          <a:pt x="316" y="60"/>
                        </a:lnTo>
                        <a:lnTo>
                          <a:pt x="334" y="58"/>
                        </a:lnTo>
                        <a:lnTo>
                          <a:pt x="346" y="58"/>
                        </a:lnTo>
                        <a:lnTo>
                          <a:pt x="352" y="58"/>
                        </a:lnTo>
                        <a:lnTo>
                          <a:pt x="352" y="64"/>
                        </a:lnTo>
                        <a:lnTo>
                          <a:pt x="354" y="68"/>
                        </a:lnTo>
                        <a:lnTo>
                          <a:pt x="358" y="68"/>
                        </a:lnTo>
                        <a:lnTo>
                          <a:pt x="362" y="68"/>
                        </a:lnTo>
                        <a:lnTo>
                          <a:pt x="366" y="64"/>
                        </a:lnTo>
                        <a:lnTo>
                          <a:pt x="374" y="58"/>
                        </a:lnTo>
                        <a:lnTo>
                          <a:pt x="378" y="60"/>
                        </a:lnTo>
                        <a:lnTo>
                          <a:pt x="380" y="64"/>
                        </a:lnTo>
                        <a:lnTo>
                          <a:pt x="380" y="70"/>
                        </a:lnTo>
                        <a:lnTo>
                          <a:pt x="380" y="72"/>
                        </a:lnTo>
                        <a:lnTo>
                          <a:pt x="382" y="72"/>
                        </a:lnTo>
                        <a:lnTo>
                          <a:pt x="386" y="70"/>
                        </a:lnTo>
                        <a:lnTo>
                          <a:pt x="392" y="66"/>
                        </a:lnTo>
                        <a:lnTo>
                          <a:pt x="398" y="64"/>
                        </a:lnTo>
                        <a:lnTo>
                          <a:pt x="410" y="66"/>
                        </a:lnTo>
                        <a:lnTo>
                          <a:pt x="418" y="68"/>
                        </a:lnTo>
                        <a:lnTo>
                          <a:pt x="426" y="72"/>
                        </a:lnTo>
                        <a:lnTo>
                          <a:pt x="436" y="74"/>
                        </a:lnTo>
                        <a:lnTo>
                          <a:pt x="444" y="78"/>
                        </a:lnTo>
                        <a:lnTo>
                          <a:pt x="454" y="82"/>
                        </a:lnTo>
                        <a:lnTo>
                          <a:pt x="458" y="80"/>
                        </a:lnTo>
                        <a:lnTo>
                          <a:pt x="466" y="78"/>
                        </a:lnTo>
                        <a:lnTo>
                          <a:pt x="470" y="80"/>
                        </a:lnTo>
                        <a:lnTo>
                          <a:pt x="472" y="80"/>
                        </a:lnTo>
                        <a:lnTo>
                          <a:pt x="474" y="82"/>
                        </a:lnTo>
                        <a:lnTo>
                          <a:pt x="474" y="86"/>
                        </a:lnTo>
                        <a:lnTo>
                          <a:pt x="472" y="88"/>
                        </a:lnTo>
                        <a:lnTo>
                          <a:pt x="466" y="90"/>
                        </a:lnTo>
                        <a:lnTo>
                          <a:pt x="462" y="94"/>
                        </a:lnTo>
                        <a:lnTo>
                          <a:pt x="460" y="94"/>
                        </a:lnTo>
                        <a:lnTo>
                          <a:pt x="460" y="98"/>
                        </a:lnTo>
                        <a:lnTo>
                          <a:pt x="460" y="100"/>
                        </a:lnTo>
                        <a:lnTo>
                          <a:pt x="462" y="100"/>
                        </a:lnTo>
                        <a:lnTo>
                          <a:pt x="470" y="102"/>
                        </a:lnTo>
                        <a:lnTo>
                          <a:pt x="482" y="100"/>
                        </a:lnTo>
                        <a:lnTo>
                          <a:pt x="492" y="98"/>
                        </a:lnTo>
                        <a:lnTo>
                          <a:pt x="502" y="96"/>
                        </a:lnTo>
                        <a:lnTo>
                          <a:pt x="514" y="94"/>
                        </a:lnTo>
                        <a:lnTo>
                          <a:pt x="518" y="96"/>
                        </a:lnTo>
                        <a:lnTo>
                          <a:pt x="522" y="98"/>
                        </a:lnTo>
                        <a:lnTo>
                          <a:pt x="526" y="102"/>
                        </a:lnTo>
                        <a:lnTo>
                          <a:pt x="528" y="104"/>
                        </a:lnTo>
                        <a:lnTo>
                          <a:pt x="532" y="102"/>
                        </a:lnTo>
                        <a:lnTo>
                          <a:pt x="536" y="100"/>
                        </a:lnTo>
                        <a:lnTo>
                          <a:pt x="538" y="92"/>
                        </a:lnTo>
                        <a:lnTo>
                          <a:pt x="538" y="88"/>
                        </a:lnTo>
                        <a:lnTo>
                          <a:pt x="554" y="84"/>
                        </a:lnTo>
                        <a:lnTo>
                          <a:pt x="562" y="82"/>
                        </a:lnTo>
                        <a:lnTo>
                          <a:pt x="572" y="80"/>
                        </a:lnTo>
                        <a:lnTo>
                          <a:pt x="578" y="82"/>
                        </a:lnTo>
                        <a:lnTo>
                          <a:pt x="582" y="84"/>
                        </a:lnTo>
                        <a:lnTo>
                          <a:pt x="582" y="86"/>
                        </a:lnTo>
                        <a:lnTo>
                          <a:pt x="586" y="88"/>
                        </a:lnTo>
                        <a:lnTo>
                          <a:pt x="594" y="92"/>
                        </a:lnTo>
                        <a:lnTo>
                          <a:pt x="606" y="96"/>
                        </a:lnTo>
                        <a:lnTo>
                          <a:pt x="638" y="96"/>
                        </a:lnTo>
                        <a:lnTo>
                          <a:pt x="642" y="96"/>
                        </a:lnTo>
                        <a:lnTo>
                          <a:pt x="646" y="96"/>
                        </a:lnTo>
                        <a:lnTo>
                          <a:pt x="652" y="92"/>
                        </a:lnTo>
                        <a:lnTo>
                          <a:pt x="656" y="88"/>
                        </a:lnTo>
                        <a:lnTo>
                          <a:pt x="662" y="86"/>
                        </a:lnTo>
                        <a:lnTo>
                          <a:pt x="670" y="88"/>
                        </a:lnTo>
                        <a:lnTo>
                          <a:pt x="682" y="88"/>
                        </a:lnTo>
                        <a:lnTo>
                          <a:pt x="678" y="94"/>
                        </a:lnTo>
                        <a:lnTo>
                          <a:pt x="676" y="98"/>
                        </a:lnTo>
                        <a:lnTo>
                          <a:pt x="674" y="102"/>
                        </a:lnTo>
                        <a:lnTo>
                          <a:pt x="674" y="104"/>
                        </a:lnTo>
                        <a:lnTo>
                          <a:pt x="676" y="106"/>
                        </a:lnTo>
                        <a:lnTo>
                          <a:pt x="680" y="104"/>
                        </a:lnTo>
                        <a:lnTo>
                          <a:pt x="690" y="92"/>
                        </a:lnTo>
                        <a:lnTo>
                          <a:pt x="694" y="88"/>
                        </a:lnTo>
                        <a:lnTo>
                          <a:pt x="702" y="86"/>
                        </a:lnTo>
                        <a:lnTo>
                          <a:pt x="708" y="82"/>
                        </a:lnTo>
                        <a:lnTo>
                          <a:pt x="714" y="78"/>
                        </a:lnTo>
                        <a:lnTo>
                          <a:pt x="716" y="72"/>
                        </a:lnTo>
                        <a:lnTo>
                          <a:pt x="716" y="70"/>
                        </a:lnTo>
                        <a:lnTo>
                          <a:pt x="716" y="68"/>
                        </a:lnTo>
                        <a:lnTo>
                          <a:pt x="714" y="66"/>
                        </a:lnTo>
                        <a:lnTo>
                          <a:pt x="708" y="64"/>
                        </a:lnTo>
                        <a:lnTo>
                          <a:pt x="706" y="64"/>
                        </a:lnTo>
                        <a:lnTo>
                          <a:pt x="706" y="62"/>
                        </a:lnTo>
                        <a:lnTo>
                          <a:pt x="706" y="58"/>
                        </a:lnTo>
                        <a:lnTo>
                          <a:pt x="710" y="54"/>
                        </a:lnTo>
                        <a:lnTo>
                          <a:pt x="718" y="44"/>
                        </a:lnTo>
                        <a:lnTo>
                          <a:pt x="732" y="36"/>
                        </a:lnTo>
                        <a:lnTo>
                          <a:pt x="742" y="32"/>
                        </a:lnTo>
                        <a:lnTo>
                          <a:pt x="746" y="30"/>
                        </a:lnTo>
                        <a:lnTo>
                          <a:pt x="746" y="26"/>
                        </a:lnTo>
                        <a:lnTo>
                          <a:pt x="748" y="20"/>
                        </a:lnTo>
                        <a:lnTo>
                          <a:pt x="752" y="14"/>
                        </a:lnTo>
                        <a:lnTo>
                          <a:pt x="760" y="8"/>
                        </a:lnTo>
                        <a:lnTo>
                          <a:pt x="768" y="4"/>
                        </a:lnTo>
                        <a:lnTo>
                          <a:pt x="776" y="2"/>
                        </a:lnTo>
                        <a:lnTo>
                          <a:pt x="790" y="0"/>
                        </a:lnTo>
                        <a:lnTo>
                          <a:pt x="806" y="0"/>
                        </a:lnTo>
                        <a:lnTo>
                          <a:pt x="816" y="2"/>
                        </a:lnTo>
                        <a:lnTo>
                          <a:pt x="820" y="4"/>
                        </a:lnTo>
                        <a:lnTo>
                          <a:pt x="820" y="6"/>
                        </a:lnTo>
                        <a:lnTo>
                          <a:pt x="810" y="10"/>
                        </a:lnTo>
                        <a:lnTo>
                          <a:pt x="800" y="16"/>
                        </a:lnTo>
                        <a:lnTo>
                          <a:pt x="790" y="20"/>
                        </a:lnTo>
                        <a:lnTo>
                          <a:pt x="778" y="22"/>
                        </a:lnTo>
                        <a:lnTo>
                          <a:pt x="772" y="22"/>
                        </a:lnTo>
                        <a:lnTo>
                          <a:pt x="764" y="26"/>
                        </a:lnTo>
                        <a:lnTo>
                          <a:pt x="758" y="30"/>
                        </a:lnTo>
                        <a:lnTo>
                          <a:pt x="756" y="34"/>
                        </a:lnTo>
                        <a:lnTo>
                          <a:pt x="756" y="52"/>
                        </a:lnTo>
                        <a:lnTo>
                          <a:pt x="754" y="58"/>
                        </a:lnTo>
                        <a:lnTo>
                          <a:pt x="752" y="60"/>
                        </a:lnTo>
                        <a:lnTo>
                          <a:pt x="748" y="64"/>
                        </a:lnTo>
                        <a:lnTo>
                          <a:pt x="750" y="66"/>
                        </a:lnTo>
                        <a:lnTo>
                          <a:pt x="752" y="68"/>
                        </a:lnTo>
                        <a:lnTo>
                          <a:pt x="756" y="70"/>
                        </a:lnTo>
                        <a:lnTo>
                          <a:pt x="758" y="72"/>
                        </a:lnTo>
                        <a:lnTo>
                          <a:pt x="758" y="78"/>
                        </a:lnTo>
                        <a:lnTo>
                          <a:pt x="758" y="80"/>
                        </a:lnTo>
                        <a:lnTo>
                          <a:pt x="762" y="82"/>
                        </a:lnTo>
                        <a:lnTo>
                          <a:pt x="766" y="80"/>
                        </a:lnTo>
                        <a:lnTo>
                          <a:pt x="770" y="78"/>
                        </a:lnTo>
                        <a:lnTo>
                          <a:pt x="772" y="76"/>
                        </a:lnTo>
                        <a:lnTo>
                          <a:pt x="776" y="76"/>
                        </a:lnTo>
                        <a:lnTo>
                          <a:pt x="782" y="76"/>
                        </a:lnTo>
                        <a:lnTo>
                          <a:pt x="784" y="78"/>
                        </a:lnTo>
                        <a:lnTo>
                          <a:pt x="784" y="82"/>
                        </a:lnTo>
                        <a:lnTo>
                          <a:pt x="780" y="86"/>
                        </a:lnTo>
                        <a:lnTo>
                          <a:pt x="774" y="88"/>
                        </a:lnTo>
                        <a:lnTo>
                          <a:pt x="772" y="92"/>
                        </a:lnTo>
                        <a:lnTo>
                          <a:pt x="770" y="98"/>
                        </a:lnTo>
                        <a:lnTo>
                          <a:pt x="772" y="102"/>
                        </a:lnTo>
                        <a:lnTo>
                          <a:pt x="774" y="106"/>
                        </a:lnTo>
                        <a:lnTo>
                          <a:pt x="780" y="104"/>
                        </a:lnTo>
                        <a:lnTo>
                          <a:pt x="786" y="100"/>
                        </a:lnTo>
                        <a:lnTo>
                          <a:pt x="794" y="88"/>
                        </a:lnTo>
                        <a:lnTo>
                          <a:pt x="798" y="92"/>
                        </a:lnTo>
                        <a:lnTo>
                          <a:pt x="808" y="86"/>
                        </a:lnTo>
                        <a:lnTo>
                          <a:pt x="816" y="82"/>
                        </a:lnTo>
                        <a:lnTo>
                          <a:pt x="822" y="80"/>
                        </a:lnTo>
                        <a:lnTo>
                          <a:pt x="822" y="74"/>
                        </a:lnTo>
                        <a:lnTo>
                          <a:pt x="822" y="70"/>
                        </a:lnTo>
                        <a:lnTo>
                          <a:pt x="824" y="68"/>
                        </a:lnTo>
                        <a:lnTo>
                          <a:pt x="828" y="66"/>
                        </a:lnTo>
                        <a:lnTo>
                          <a:pt x="850" y="66"/>
                        </a:lnTo>
                        <a:lnTo>
                          <a:pt x="858" y="70"/>
                        </a:lnTo>
                        <a:lnTo>
                          <a:pt x="862" y="72"/>
                        </a:lnTo>
                        <a:lnTo>
                          <a:pt x="864" y="78"/>
                        </a:lnTo>
                        <a:lnTo>
                          <a:pt x="862" y="80"/>
                        </a:lnTo>
                        <a:lnTo>
                          <a:pt x="860" y="82"/>
                        </a:lnTo>
                        <a:lnTo>
                          <a:pt x="854" y="84"/>
                        </a:lnTo>
                        <a:lnTo>
                          <a:pt x="848" y="86"/>
                        </a:lnTo>
                        <a:lnTo>
                          <a:pt x="846" y="86"/>
                        </a:lnTo>
                        <a:lnTo>
                          <a:pt x="846" y="90"/>
                        </a:lnTo>
                        <a:lnTo>
                          <a:pt x="846" y="94"/>
                        </a:lnTo>
                        <a:lnTo>
                          <a:pt x="848" y="100"/>
                        </a:lnTo>
                        <a:lnTo>
                          <a:pt x="846" y="104"/>
                        </a:lnTo>
                        <a:lnTo>
                          <a:pt x="842" y="108"/>
                        </a:lnTo>
                        <a:lnTo>
                          <a:pt x="830" y="112"/>
                        </a:lnTo>
                        <a:lnTo>
                          <a:pt x="816" y="116"/>
                        </a:lnTo>
                        <a:lnTo>
                          <a:pt x="808" y="122"/>
                        </a:lnTo>
                        <a:lnTo>
                          <a:pt x="802" y="126"/>
                        </a:lnTo>
                        <a:lnTo>
                          <a:pt x="798" y="124"/>
                        </a:lnTo>
                        <a:lnTo>
                          <a:pt x="790" y="122"/>
                        </a:lnTo>
                        <a:lnTo>
                          <a:pt x="780" y="122"/>
                        </a:lnTo>
                        <a:lnTo>
                          <a:pt x="772" y="132"/>
                        </a:lnTo>
                        <a:lnTo>
                          <a:pt x="758" y="140"/>
                        </a:lnTo>
                        <a:lnTo>
                          <a:pt x="732" y="156"/>
                        </a:lnTo>
                        <a:lnTo>
                          <a:pt x="726" y="160"/>
                        </a:lnTo>
                        <a:lnTo>
                          <a:pt x="722" y="164"/>
                        </a:lnTo>
                        <a:lnTo>
                          <a:pt x="718" y="164"/>
                        </a:lnTo>
                        <a:lnTo>
                          <a:pt x="712" y="164"/>
                        </a:lnTo>
                        <a:lnTo>
                          <a:pt x="708" y="166"/>
                        </a:lnTo>
                        <a:lnTo>
                          <a:pt x="704" y="168"/>
                        </a:lnTo>
                        <a:lnTo>
                          <a:pt x="698" y="172"/>
                        </a:lnTo>
                        <a:lnTo>
                          <a:pt x="690" y="176"/>
                        </a:lnTo>
                        <a:lnTo>
                          <a:pt x="684" y="178"/>
                        </a:lnTo>
                        <a:lnTo>
                          <a:pt x="674" y="180"/>
                        </a:lnTo>
                        <a:lnTo>
                          <a:pt x="656" y="184"/>
                        </a:lnTo>
                        <a:lnTo>
                          <a:pt x="648" y="188"/>
                        </a:lnTo>
                        <a:lnTo>
                          <a:pt x="640" y="192"/>
                        </a:lnTo>
                        <a:lnTo>
                          <a:pt x="632" y="198"/>
                        </a:lnTo>
                        <a:lnTo>
                          <a:pt x="622" y="206"/>
                        </a:lnTo>
                        <a:lnTo>
                          <a:pt x="612" y="214"/>
                        </a:lnTo>
                        <a:lnTo>
                          <a:pt x="606" y="222"/>
                        </a:lnTo>
                        <a:lnTo>
                          <a:pt x="600" y="234"/>
                        </a:lnTo>
                        <a:lnTo>
                          <a:pt x="594" y="244"/>
                        </a:lnTo>
                        <a:lnTo>
                          <a:pt x="602" y="244"/>
                        </a:lnTo>
                        <a:lnTo>
                          <a:pt x="606" y="246"/>
                        </a:lnTo>
                        <a:lnTo>
                          <a:pt x="606" y="248"/>
                        </a:lnTo>
                        <a:lnTo>
                          <a:pt x="604" y="260"/>
                        </a:lnTo>
                        <a:lnTo>
                          <a:pt x="602" y="266"/>
                        </a:lnTo>
                        <a:lnTo>
                          <a:pt x="602" y="274"/>
                        </a:lnTo>
                        <a:lnTo>
                          <a:pt x="604" y="274"/>
                        </a:lnTo>
                        <a:lnTo>
                          <a:pt x="606" y="276"/>
                        </a:lnTo>
                        <a:lnTo>
                          <a:pt x="608" y="276"/>
                        </a:lnTo>
                        <a:lnTo>
                          <a:pt x="614" y="272"/>
                        </a:lnTo>
                        <a:lnTo>
                          <a:pt x="622" y="272"/>
                        </a:lnTo>
                        <a:lnTo>
                          <a:pt x="630" y="274"/>
                        </a:lnTo>
                        <a:lnTo>
                          <a:pt x="636" y="276"/>
                        </a:lnTo>
                        <a:lnTo>
                          <a:pt x="642" y="280"/>
                        </a:lnTo>
                        <a:lnTo>
                          <a:pt x="648" y="288"/>
                        </a:lnTo>
                        <a:lnTo>
                          <a:pt x="652" y="292"/>
                        </a:lnTo>
                        <a:lnTo>
                          <a:pt x="656" y="294"/>
                        </a:lnTo>
                        <a:lnTo>
                          <a:pt x="662" y="294"/>
                        </a:lnTo>
                        <a:lnTo>
                          <a:pt x="666" y="296"/>
                        </a:lnTo>
                        <a:lnTo>
                          <a:pt x="670" y="300"/>
                        </a:lnTo>
                        <a:lnTo>
                          <a:pt x="674" y="304"/>
                        </a:lnTo>
                        <a:lnTo>
                          <a:pt x="680" y="306"/>
                        </a:lnTo>
                        <a:lnTo>
                          <a:pt x="688" y="308"/>
                        </a:lnTo>
                        <a:lnTo>
                          <a:pt x="698" y="306"/>
                        </a:lnTo>
                        <a:lnTo>
                          <a:pt x="712" y="308"/>
                        </a:lnTo>
                        <a:lnTo>
                          <a:pt x="712" y="310"/>
                        </a:lnTo>
                        <a:lnTo>
                          <a:pt x="712" y="314"/>
                        </a:lnTo>
                        <a:lnTo>
                          <a:pt x="710" y="322"/>
                        </a:lnTo>
                        <a:lnTo>
                          <a:pt x="704" y="332"/>
                        </a:lnTo>
                        <a:lnTo>
                          <a:pt x="700" y="344"/>
                        </a:lnTo>
                        <a:lnTo>
                          <a:pt x="698" y="350"/>
                        </a:lnTo>
                        <a:lnTo>
                          <a:pt x="698" y="356"/>
                        </a:lnTo>
                        <a:lnTo>
                          <a:pt x="700" y="360"/>
                        </a:lnTo>
                        <a:lnTo>
                          <a:pt x="704" y="366"/>
                        </a:lnTo>
                        <a:lnTo>
                          <a:pt x="712" y="376"/>
                        </a:lnTo>
                        <a:lnTo>
                          <a:pt x="714" y="374"/>
                        </a:lnTo>
                        <a:lnTo>
                          <a:pt x="718" y="370"/>
                        </a:lnTo>
                        <a:lnTo>
                          <a:pt x="724" y="366"/>
                        </a:lnTo>
                        <a:lnTo>
                          <a:pt x="730" y="362"/>
                        </a:lnTo>
                        <a:lnTo>
                          <a:pt x="734" y="356"/>
                        </a:lnTo>
                        <a:lnTo>
                          <a:pt x="738" y="350"/>
                        </a:lnTo>
                        <a:lnTo>
                          <a:pt x="742" y="332"/>
                        </a:lnTo>
                        <a:lnTo>
                          <a:pt x="746" y="314"/>
                        </a:lnTo>
                        <a:lnTo>
                          <a:pt x="748" y="312"/>
                        </a:lnTo>
                        <a:lnTo>
                          <a:pt x="754" y="308"/>
                        </a:lnTo>
                        <a:lnTo>
                          <a:pt x="766" y="306"/>
                        </a:lnTo>
                        <a:lnTo>
                          <a:pt x="772" y="304"/>
                        </a:lnTo>
                        <a:lnTo>
                          <a:pt x="788" y="296"/>
                        </a:lnTo>
                        <a:lnTo>
                          <a:pt x="796" y="290"/>
                        </a:lnTo>
                        <a:lnTo>
                          <a:pt x="800" y="284"/>
                        </a:lnTo>
                        <a:lnTo>
                          <a:pt x="804" y="276"/>
                        </a:lnTo>
                        <a:lnTo>
                          <a:pt x="806" y="266"/>
                        </a:lnTo>
                        <a:lnTo>
                          <a:pt x="804" y="264"/>
                        </a:lnTo>
                        <a:lnTo>
                          <a:pt x="802" y="262"/>
                        </a:lnTo>
                        <a:lnTo>
                          <a:pt x="800" y="258"/>
                        </a:lnTo>
                        <a:lnTo>
                          <a:pt x="794" y="256"/>
                        </a:lnTo>
                        <a:lnTo>
                          <a:pt x="794" y="254"/>
                        </a:lnTo>
                        <a:lnTo>
                          <a:pt x="792" y="250"/>
                        </a:lnTo>
                        <a:lnTo>
                          <a:pt x="794" y="246"/>
                        </a:lnTo>
                        <a:lnTo>
                          <a:pt x="798" y="244"/>
                        </a:lnTo>
                        <a:lnTo>
                          <a:pt x="804" y="238"/>
                        </a:lnTo>
                        <a:lnTo>
                          <a:pt x="806" y="23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5" name="ïṣḻíďe"/>
                  <p:cNvSpPr/>
                  <p:nvPr/>
                </p:nvSpPr>
                <p:spPr bwMode="auto">
                  <a:xfrm>
                    <a:off x="2783347" y="2341921"/>
                    <a:ext cx="64729" cy="29422"/>
                  </a:xfrm>
                  <a:custGeom>
                    <a:avLst/>
                    <a:gdLst>
                      <a:gd name="T0" fmla="*/ 2147483647 w 38"/>
                      <a:gd name="T1" fmla="*/ 2147483647 h 18"/>
                      <a:gd name="T2" fmla="*/ 2147483647 w 38"/>
                      <a:gd name="T3" fmla="*/ 2147483647 h 18"/>
                      <a:gd name="T4" fmla="*/ 2147483647 w 38"/>
                      <a:gd name="T5" fmla="*/ 2147483647 h 18"/>
                      <a:gd name="T6" fmla="*/ 2147483647 w 38"/>
                      <a:gd name="T7" fmla="*/ 2147483647 h 18"/>
                      <a:gd name="T8" fmla="*/ 2147483647 w 38"/>
                      <a:gd name="T9" fmla="*/ 2147483647 h 18"/>
                      <a:gd name="T10" fmla="*/ 0 w 38"/>
                      <a:gd name="T11" fmla="*/ 2147483647 h 18"/>
                      <a:gd name="T12" fmla="*/ 2147483647 w 38"/>
                      <a:gd name="T13" fmla="*/ 0 h 18"/>
                      <a:gd name="T14" fmla="*/ 2147483647 w 38"/>
                      <a:gd name="T15" fmla="*/ 0 h 18"/>
                      <a:gd name="T16" fmla="*/ 2147483647 w 38"/>
                      <a:gd name="T17" fmla="*/ 0 h 18"/>
                      <a:gd name="T18" fmla="*/ 2147483647 w 38"/>
                      <a:gd name="T19" fmla="*/ 2147483647 h 18"/>
                      <a:gd name="T20" fmla="*/ 2147483647 w 38"/>
                      <a:gd name="T21" fmla="*/ 2147483647 h 18"/>
                      <a:gd name="T22" fmla="*/ 2147483647 w 38"/>
                      <a:gd name="T23" fmla="*/ 2147483647 h 18"/>
                      <a:gd name="T24" fmla="*/ 2147483647 w 38"/>
                      <a:gd name="T25" fmla="*/ 2147483647 h 18"/>
                      <a:gd name="T26" fmla="*/ 2147483647 w 38"/>
                      <a:gd name="T27" fmla="*/ 2147483647 h 18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38"/>
                      <a:gd name="T43" fmla="*/ 0 h 18"/>
                      <a:gd name="T44" fmla="*/ 38 w 38"/>
                      <a:gd name="T45" fmla="*/ 18 h 18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38" h="18">
                        <a:moveTo>
                          <a:pt x="38" y="18"/>
                        </a:moveTo>
                        <a:lnTo>
                          <a:pt x="24" y="16"/>
                        </a:lnTo>
                        <a:lnTo>
                          <a:pt x="18" y="16"/>
                        </a:lnTo>
                        <a:lnTo>
                          <a:pt x="10" y="14"/>
                        </a:lnTo>
                        <a:lnTo>
                          <a:pt x="2" y="8"/>
                        </a:lnTo>
                        <a:lnTo>
                          <a:pt x="0" y="4"/>
                        </a:lnTo>
                        <a:lnTo>
                          <a:pt x="2" y="0"/>
                        </a:lnTo>
                        <a:lnTo>
                          <a:pt x="4" y="0"/>
                        </a:lnTo>
                        <a:lnTo>
                          <a:pt x="12" y="0"/>
                        </a:lnTo>
                        <a:lnTo>
                          <a:pt x="22" y="2"/>
                        </a:lnTo>
                        <a:lnTo>
                          <a:pt x="28" y="6"/>
                        </a:lnTo>
                        <a:lnTo>
                          <a:pt x="34" y="12"/>
                        </a:lnTo>
                        <a:lnTo>
                          <a:pt x="36" y="14"/>
                        </a:lnTo>
                        <a:lnTo>
                          <a:pt x="38" y="1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6" name="ïŝḻïďe"/>
                  <p:cNvSpPr/>
                  <p:nvPr/>
                </p:nvSpPr>
                <p:spPr bwMode="auto">
                  <a:xfrm>
                    <a:off x="2889393" y="2294285"/>
                    <a:ext cx="169397" cy="149914"/>
                  </a:xfrm>
                  <a:custGeom>
                    <a:avLst/>
                    <a:gdLst>
                      <a:gd name="T0" fmla="*/ 2147483647 w 96"/>
                      <a:gd name="T1" fmla="*/ 2147483647 h 90"/>
                      <a:gd name="T2" fmla="*/ 2147483647 w 96"/>
                      <a:gd name="T3" fmla="*/ 2147483647 h 90"/>
                      <a:gd name="T4" fmla="*/ 2147483647 w 96"/>
                      <a:gd name="T5" fmla="*/ 2147483647 h 90"/>
                      <a:gd name="T6" fmla="*/ 2147483647 w 96"/>
                      <a:gd name="T7" fmla="*/ 2147483647 h 90"/>
                      <a:gd name="T8" fmla="*/ 2147483647 w 96"/>
                      <a:gd name="T9" fmla="*/ 2147483647 h 90"/>
                      <a:gd name="T10" fmla="*/ 2147483647 w 96"/>
                      <a:gd name="T11" fmla="*/ 2147483647 h 90"/>
                      <a:gd name="T12" fmla="*/ 0 w 96"/>
                      <a:gd name="T13" fmla="*/ 2147483647 h 90"/>
                      <a:gd name="T14" fmla="*/ 2147483647 w 96"/>
                      <a:gd name="T15" fmla="*/ 2147483647 h 90"/>
                      <a:gd name="T16" fmla="*/ 2147483647 w 96"/>
                      <a:gd name="T17" fmla="*/ 2147483647 h 90"/>
                      <a:gd name="T18" fmla="*/ 2147483647 w 96"/>
                      <a:gd name="T19" fmla="*/ 2147483647 h 90"/>
                      <a:gd name="T20" fmla="*/ 2147483647 w 96"/>
                      <a:gd name="T21" fmla="*/ 2147483647 h 90"/>
                      <a:gd name="T22" fmla="*/ 2147483647 w 96"/>
                      <a:gd name="T23" fmla="*/ 2147483647 h 90"/>
                      <a:gd name="T24" fmla="*/ 2147483647 w 96"/>
                      <a:gd name="T25" fmla="*/ 2147483647 h 90"/>
                      <a:gd name="T26" fmla="*/ 2147483647 w 96"/>
                      <a:gd name="T27" fmla="*/ 2147483647 h 90"/>
                      <a:gd name="T28" fmla="*/ 2147483647 w 96"/>
                      <a:gd name="T29" fmla="*/ 0 h 90"/>
                      <a:gd name="T30" fmla="*/ 2147483647 w 96"/>
                      <a:gd name="T31" fmla="*/ 2147483647 h 90"/>
                      <a:gd name="T32" fmla="*/ 2147483647 w 96"/>
                      <a:gd name="T33" fmla="*/ 2147483647 h 90"/>
                      <a:gd name="T34" fmla="*/ 2147483647 w 96"/>
                      <a:gd name="T35" fmla="*/ 2147483647 h 90"/>
                      <a:gd name="T36" fmla="*/ 2147483647 w 96"/>
                      <a:gd name="T37" fmla="*/ 2147483647 h 90"/>
                      <a:gd name="T38" fmla="*/ 2147483647 w 96"/>
                      <a:gd name="T39" fmla="*/ 2147483647 h 90"/>
                      <a:gd name="T40" fmla="*/ 2147483647 w 96"/>
                      <a:gd name="T41" fmla="*/ 2147483647 h 90"/>
                      <a:gd name="T42" fmla="*/ 2147483647 w 96"/>
                      <a:gd name="T43" fmla="*/ 2147483647 h 90"/>
                      <a:gd name="T44" fmla="*/ 2147483647 w 96"/>
                      <a:gd name="T45" fmla="*/ 2147483647 h 90"/>
                      <a:gd name="T46" fmla="*/ 2147483647 w 96"/>
                      <a:gd name="T47" fmla="*/ 2147483647 h 90"/>
                      <a:gd name="T48" fmla="*/ 2147483647 w 96"/>
                      <a:gd name="T49" fmla="*/ 2147483647 h 90"/>
                      <a:gd name="T50" fmla="*/ 2147483647 w 96"/>
                      <a:gd name="T51" fmla="*/ 2147483647 h 90"/>
                      <a:gd name="T52" fmla="*/ 2147483647 w 96"/>
                      <a:gd name="T53" fmla="*/ 2147483647 h 90"/>
                      <a:gd name="T54" fmla="*/ 2147483647 w 96"/>
                      <a:gd name="T55" fmla="*/ 2147483647 h 90"/>
                      <a:gd name="T56" fmla="*/ 2147483647 w 96"/>
                      <a:gd name="T57" fmla="*/ 2147483647 h 90"/>
                      <a:gd name="T58" fmla="*/ 2147483647 w 96"/>
                      <a:gd name="T59" fmla="*/ 2147483647 h 90"/>
                      <a:gd name="T60" fmla="*/ 2147483647 w 96"/>
                      <a:gd name="T61" fmla="*/ 2147483647 h 90"/>
                      <a:gd name="T62" fmla="*/ 2147483647 w 96"/>
                      <a:gd name="T63" fmla="*/ 2147483647 h 90"/>
                      <a:gd name="T64" fmla="*/ 2147483647 w 96"/>
                      <a:gd name="T65" fmla="*/ 2147483647 h 90"/>
                      <a:gd name="T66" fmla="*/ 2147483647 w 96"/>
                      <a:gd name="T67" fmla="*/ 2147483647 h 90"/>
                      <a:gd name="T68" fmla="*/ 2147483647 w 96"/>
                      <a:gd name="T69" fmla="*/ 2147483647 h 90"/>
                      <a:gd name="T70" fmla="*/ 2147483647 w 96"/>
                      <a:gd name="T71" fmla="*/ 2147483647 h 90"/>
                      <a:gd name="T72" fmla="*/ 2147483647 w 96"/>
                      <a:gd name="T73" fmla="*/ 2147483647 h 90"/>
                      <a:gd name="T74" fmla="*/ 2147483647 w 96"/>
                      <a:gd name="T75" fmla="*/ 2147483647 h 90"/>
                      <a:gd name="T76" fmla="*/ 2147483647 w 96"/>
                      <a:gd name="T77" fmla="*/ 2147483647 h 90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w 96"/>
                      <a:gd name="T118" fmla="*/ 0 h 90"/>
                      <a:gd name="T119" fmla="*/ 96 w 96"/>
                      <a:gd name="T120" fmla="*/ 90 h 90"/>
                    </a:gdLst>
                    <a:ahLst/>
                    <a:cxnLst>
                      <a:cxn ang="T78">
                        <a:pos x="T0" y="T1"/>
                      </a:cxn>
                      <a:cxn ang="T79">
                        <a:pos x="T2" y="T3"/>
                      </a:cxn>
                      <a:cxn ang="T80">
                        <a:pos x="T4" y="T5"/>
                      </a:cxn>
                      <a:cxn ang="T81">
                        <a:pos x="T6" y="T7"/>
                      </a:cxn>
                      <a:cxn ang="T82">
                        <a:pos x="T8" y="T9"/>
                      </a:cxn>
                      <a:cxn ang="T83">
                        <a:pos x="T10" y="T11"/>
                      </a:cxn>
                      <a:cxn ang="T84">
                        <a:pos x="T12" y="T13"/>
                      </a:cxn>
                      <a:cxn ang="T85">
                        <a:pos x="T14" y="T15"/>
                      </a:cxn>
                      <a:cxn ang="T86">
                        <a:pos x="T16" y="T17"/>
                      </a:cxn>
                      <a:cxn ang="T87">
                        <a:pos x="T18" y="T19"/>
                      </a:cxn>
                      <a:cxn ang="T88">
                        <a:pos x="T20" y="T21"/>
                      </a:cxn>
                      <a:cxn ang="T89">
                        <a:pos x="T22" y="T23"/>
                      </a:cxn>
                      <a:cxn ang="T90">
                        <a:pos x="T24" y="T25"/>
                      </a:cxn>
                      <a:cxn ang="T91">
                        <a:pos x="T26" y="T27"/>
                      </a:cxn>
                      <a:cxn ang="T92">
                        <a:pos x="T28" y="T29"/>
                      </a:cxn>
                      <a:cxn ang="T93">
                        <a:pos x="T30" y="T31"/>
                      </a:cxn>
                      <a:cxn ang="T94">
                        <a:pos x="T32" y="T33"/>
                      </a:cxn>
                      <a:cxn ang="T95">
                        <a:pos x="T34" y="T35"/>
                      </a:cxn>
                      <a:cxn ang="T96">
                        <a:pos x="T36" y="T37"/>
                      </a:cxn>
                      <a:cxn ang="T97">
                        <a:pos x="T38" y="T39"/>
                      </a:cxn>
                      <a:cxn ang="T98">
                        <a:pos x="T40" y="T41"/>
                      </a:cxn>
                      <a:cxn ang="T99">
                        <a:pos x="T42" y="T43"/>
                      </a:cxn>
                      <a:cxn ang="T100">
                        <a:pos x="T44" y="T45"/>
                      </a:cxn>
                      <a:cxn ang="T101">
                        <a:pos x="T46" y="T47"/>
                      </a:cxn>
                      <a:cxn ang="T102">
                        <a:pos x="T48" y="T49"/>
                      </a:cxn>
                      <a:cxn ang="T103">
                        <a:pos x="T50" y="T51"/>
                      </a:cxn>
                      <a:cxn ang="T104">
                        <a:pos x="T52" y="T53"/>
                      </a:cxn>
                      <a:cxn ang="T105">
                        <a:pos x="T54" y="T55"/>
                      </a:cxn>
                      <a:cxn ang="T106">
                        <a:pos x="T56" y="T57"/>
                      </a:cxn>
                      <a:cxn ang="T107">
                        <a:pos x="T58" y="T59"/>
                      </a:cxn>
                      <a:cxn ang="T108">
                        <a:pos x="T60" y="T61"/>
                      </a:cxn>
                      <a:cxn ang="T109">
                        <a:pos x="T62" y="T63"/>
                      </a:cxn>
                      <a:cxn ang="T110">
                        <a:pos x="T64" y="T65"/>
                      </a:cxn>
                      <a:cxn ang="T111">
                        <a:pos x="T66" y="T67"/>
                      </a:cxn>
                      <a:cxn ang="T112">
                        <a:pos x="T68" y="T69"/>
                      </a:cxn>
                      <a:cxn ang="T113">
                        <a:pos x="T70" y="T71"/>
                      </a:cxn>
                      <a:cxn ang="T114">
                        <a:pos x="T72" y="T73"/>
                      </a:cxn>
                      <a:cxn ang="T115">
                        <a:pos x="T74" y="T75"/>
                      </a:cxn>
                      <a:cxn ang="T116">
                        <a:pos x="T76" y="T77"/>
                      </a:cxn>
                    </a:cxnLst>
                    <a:rect l="T117" t="T118" r="T119" b="T120"/>
                    <a:pathLst>
                      <a:path w="96" h="90">
                        <a:moveTo>
                          <a:pt x="76" y="74"/>
                        </a:moveTo>
                        <a:lnTo>
                          <a:pt x="70" y="74"/>
                        </a:lnTo>
                        <a:lnTo>
                          <a:pt x="66" y="76"/>
                        </a:lnTo>
                        <a:lnTo>
                          <a:pt x="58" y="80"/>
                        </a:lnTo>
                        <a:lnTo>
                          <a:pt x="52" y="84"/>
                        </a:lnTo>
                        <a:lnTo>
                          <a:pt x="48" y="84"/>
                        </a:lnTo>
                        <a:lnTo>
                          <a:pt x="44" y="84"/>
                        </a:lnTo>
                        <a:lnTo>
                          <a:pt x="50" y="76"/>
                        </a:lnTo>
                        <a:lnTo>
                          <a:pt x="46" y="72"/>
                        </a:lnTo>
                        <a:lnTo>
                          <a:pt x="42" y="70"/>
                        </a:lnTo>
                        <a:lnTo>
                          <a:pt x="14" y="70"/>
                        </a:lnTo>
                        <a:lnTo>
                          <a:pt x="6" y="70"/>
                        </a:lnTo>
                        <a:lnTo>
                          <a:pt x="2" y="70"/>
                        </a:lnTo>
                        <a:lnTo>
                          <a:pt x="0" y="68"/>
                        </a:lnTo>
                        <a:lnTo>
                          <a:pt x="2" y="66"/>
                        </a:lnTo>
                        <a:lnTo>
                          <a:pt x="4" y="64"/>
                        </a:lnTo>
                        <a:lnTo>
                          <a:pt x="8" y="64"/>
                        </a:lnTo>
                        <a:lnTo>
                          <a:pt x="10" y="54"/>
                        </a:lnTo>
                        <a:lnTo>
                          <a:pt x="16" y="50"/>
                        </a:lnTo>
                        <a:lnTo>
                          <a:pt x="22" y="48"/>
                        </a:lnTo>
                        <a:lnTo>
                          <a:pt x="22" y="46"/>
                        </a:lnTo>
                        <a:lnTo>
                          <a:pt x="24" y="42"/>
                        </a:lnTo>
                        <a:lnTo>
                          <a:pt x="28" y="32"/>
                        </a:lnTo>
                        <a:lnTo>
                          <a:pt x="34" y="30"/>
                        </a:lnTo>
                        <a:lnTo>
                          <a:pt x="38" y="28"/>
                        </a:lnTo>
                        <a:lnTo>
                          <a:pt x="44" y="20"/>
                        </a:lnTo>
                        <a:lnTo>
                          <a:pt x="52" y="14"/>
                        </a:lnTo>
                        <a:lnTo>
                          <a:pt x="62" y="6"/>
                        </a:lnTo>
                        <a:lnTo>
                          <a:pt x="66" y="2"/>
                        </a:lnTo>
                        <a:lnTo>
                          <a:pt x="70" y="0"/>
                        </a:lnTo>
                        <a:lnTo>
                          <a:pt x="74" y="0"/>
                        </a:lnTo>
                        <a:lnTo>
                          <a:pt x="74" y="4"/>
                        </a:lnTo>
                        <a:lnTo>
                          <a:pt x="70" y="4"/>
                        </a:lnTo>
                        <a:lnTo>
                          <a:pt x="72" y="8"/>
                        </a:lnTo>
                        <a:lnTo>
                          <a:pt x="62" y="16"/>
                        </a:lnTo>
                        <a:lnTo>
                          <a:pt x="56" y="24"/>
                        </a:lnTo>
                        <a:lnTo>
                          <a:pt x="54" y="30"/>
                        </a:lnTo>
                        <a:lnTo>
                          <a:pt x="56" y="30"/>
                        </a:lnTo>
                        <a:lnTo>
                          <a:pt x="60" y="24"/>
                        </a:lnTo>
                        <a:lnTo>
                          <a:pt x="64" y="24"/>
                        </a:lnTo>
                        <a:lnTo>
                          <a:pt x="64" y="30"/>
                        </a:lnTo>
                        <a:lnTo>
                          <a:pt x="66" y="32"/>
                        </a:lnTo>
                        <a:lnTo>
                          <a:pt x="68" y="34"/>
                        </a:lnTo>
                        <a:lnTo>
                          <a:pt x="70" y="40"/>
                        </a:lnTo>
                        <a:lnTo>
                          <a:pt x="70" y="42"/>
                        </a:lnTo>
                        <a:lnTo>
                          <a:pt x="72" y="42"/>
                        </a:lnTo>
                        <a:lnTo>
                          <a:pt x="74" y="40"/>
                        </a:lnTo>
                        <a:lnTo>
                          <a:pt x="78" y="38"/>
                        </a:lnTo>
                        <a:lnTo>
                          <a:pt x="80" y="38"/>
                        </a:lnTo>
                        <a:lnTo>
                          <a:pt x="88" y="40"/>
                        </a:lnTo>
                        <a:lnTo>
                          <a:pt x="92" y="42"/>
                        </a:lnTo>
                        <a:lnTo>
                          <a:pt x="94" y="42"/>
                        </a:lnTo>
                        <a:lnTo>
                          <a:pt x="92" y="46"/>
                        </a:lnTo>
                        <a:lnTo>
                          <a:pt x="88" y="48"/>
                        </a:lnTo>
                        <a:lnTo>
                          <a:pt x="82" y="50"/>
                        </a:lnTo>
                        <a:lnTo>
                          <a:pt x="84" y="52"/>
                        </a:lnTo>
                        <a:lnTo>
                          <a:pt x="86" y="52"/>
                        </a:lnTo>
                        <a:lnTo>
                          <a:pt x="92" y="50"/>
                        </a:lnTo>
                        <a:lnTo>
                          <a:pt x="94" y="54"/>
                        </a:lnTo>
                        <a:lnTo>
                          <a:pt x="90" y="56"/>
                        </a:lnTo>
                        <a:lnTo>
                          <a:pt x="90" y="58"/>
                        </a:lnTo>
                        <a:lnTo>
                          <a:pt x="96" y="58"/>
                        </a:lnTo>
                        <a:lnTo>
                          <a:pt x="92" y="64"/>
                        </a:lnTo>
                        <a:lnTo>
                          <a:pt x="88" y="68"/>
                        </a:lnTo>
                        <a:lnTo>
                          <a:pt x="84" y="70"/>
                        </a:lnTo>
                        <a:lnTo>
                          <a:pt x="88" y="70"/>
                        </a:lnTo>
                        <a:lnTo>
                          <a:pt x="92" y="70"/>
                        </a:lnTo>
                        <a:lnTo>
                          <a:pt x="96" y="70"/>
                        </a:lnTo>
                        <a:lnTo>
                          <a:pt x="94" y="74"/>
                        </a:lnTo>
                        <a:lnTo>
                          <a:pt x="90" y="82"/>
                        </a:lnTo>
                        <a:lnTo>
                          <a:pt x="84" y="88"/>
                        </a:lnTo>
                        <a:lnTo>
                          <a:pt x="80" y="90"/>
                        </a:lnTo>
                        <a:lnTo>
                          <a:pt x="76" y="88"/>
                        </a:lnTo>
                        <a:lnTo>
                          <a:pt x="76" y="86"/>
                        </a:lnTo>
                        <a:lnTo>
                          <a:pt x="78" y="82"/>
                        </a:lnTo>
                        <a:lnTo>
                          <a:pt x="80" y="80"/>
                        </a:lnTo>
                        <a:lnTo>
                          <a:pt x="74" y="82"/>
                        </a:lnTo>
                        <a:lnTo>
                          <a:pt x="70" y="82"/>
                        </a:lnTo>
                        <a:lnTo>
                          <a:pt x="76" y="7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7" name="ïṣḷïďé"/>
                  <p:cNvSpPr/>
                  <p:nvPr/>
                </p:nvSpPr>
                <p:spPr bwMode="auto">
                  <a:xfrm>
                    <a:off x="1882648" y="1668012"/>
                    <a:ext cx="247898" cy="95272"/>
                  </a:xfrm>
                  <a:custGeom>
                    <a:avLst/>
                    <a:gdLst>
                      <a:gd name="T0" fmla="*/ 0 w 142"/>
                      <a:gd name="T1" fmla="*/ 2147483647 h 58"/>
                      <a:gd name="T2" fmla="*/ 2147483647 w 142"/>
                      <a:gd name="T3" fmla="*/ 2147483647 h 58"/>
                      <a:gd name="T4" fmla="*/ 2147483647 w 142"/>
                      <a:gd name="T5" fmla="*/ 2147483647 h 58"/>
                      <a:gd name="T6" fmla="*/ 2147483647 w 142"/>
                      <a:gd name="T7" fmla="*/ 2147483647 h 58"/>
                      <a:gd name="T8" fmla="*/ 2147483647 w 142"/>
                      <a:gd name="T9" fmla="*/ 2147483647 h 58"/>
                      <a:gd name="T10" fmla="*/ 2147483647 w 142"/>
                      <a:gd name="T11" fmla="*/ 2147483647 h 58"/>
                      <a:gd name="T12" fmla="*/ 2147483647 w 142"/>
                      <a:gd name="T13" fmla="*/ 2147483647 h 58"/>
                      <a:gd name="T14" fmla="*/ 2147483647 w 142"/>
                      <a:gd name="T15" fmla="*/ 2147483647 h 58"/>
                      <a:gd name="T16" fmla="*/ 2147483647 w 142"/>
                      <a:gd name="T17" fmla="*/ 2147483647 h 58"/>
                      <a:gd name="T18" fmla="*/ 2147483647 w 142"/>
                      <a:gd name="T19" fmla="*/ 2147483647 h 58"/>
                      <a:gd name="T20" fmla="*/ 2147483647 w 142"/>
                      <a:gd name="T21" fmla="*/ 2147483647 h 58"/>
                      <a:gd name="T22" fmla="*/ 2147483647 w 142"/>
                      <a:gd name="T23" fmla="*/ 2147483647 h 58"/>
                      <a:gd name="T24" fmla="*/ 2147483647 w 142"/>
                      <a:gd name="T25" fmla="*/ 2147483647 h 58"/>
                      <a:gd name="T26" fmla="*/ 2147483647 w 142"/>
                      <a:gd name="T27" fmla="*/ 2147483647 h 58"/>
                      <a:gd name="T28" fmla="*/ 2147483647 w 142"/>
                      <a:gd name="T29" fmla="*/ 2147483647 h 58"/>
                      <a:gd name="T30" fmla="*/ 2147483647 w 142"/>
                      <a:gd name="T31" fmla="*/ 2147483647 h 58"/>
                      <a:gd name="T32" fmla="*/ 2147483647 w 142"/>
                      <a:gd name="T33" fmla="*/ 2147483647 h 58"/>
                      <a:gd name="T34" fmla="*/ 2147483647 w 142"/>
                      <a:gd name="T35" fmla="*/ 2147483647 h 58"/>
                      <a:gd name="T36" fmla="*/ 2147483647 w 142"/>
                      <a:gd name="T37" fmla="*/ 2147483647 h 58"/>
                      <a:gd name="T38" fmla="*/ 2147483647 w 142"/>
                      <a:gd name="T39" fmla="*/ 2147483647 h 58"/>
                      <a:gd name="T40" fmla="*/ 2147483647 w 142"/>
                      <a:gd name="T41" fmla="*/ 2147483647 h 58"/>
                      <a:gd name="T42" fmla="*/ 2147483647 w 142"/>
                      <a:gd name="T43" fmla="*/ 2147483647 h 58"/>
                      <a:gd name="T44" fmla="*/ 2147483647 w 142"/>
                      <a:gd name="T45" fmla="*/ 2147483647 h 58"/>
                      <a:gd name="T46" fmla="*/ 2147483647 w 142"/>
                      <a:gd name="T47" fmla="*/ 2147483647 h 58"/>
                      <a:gd name="T48" fmla="*/ 2147483647 w 142"/>
                      <a:gd name="T49" fmla="*/ 2147483647 h 58"/>
                      <a:gd name="T50" fmla="*/ 2147483647 w 142"/>
                      <a:gd name="T51" fmla="*/ 2147483647 h 58"/>
                      <a:gd name="T52" fmla="*/ 2147483647 w 142"/>
                      <a:gd name="T53" fmla="*/ 2147483647 h 58"/>
                      <a:gd name="T54" fmla="*/ 2147483647 w 142"/>
                      <a:gd name="T55" fmla="*/ 2147483647 h 58"/>
                      <a:gd name="T56" fmla="*/ 2147483647 w 142"/>
                      <a:gd name="T57" fmla="*/ 0 h 58"/>
                      <a:gd name="T58" fmla="*/ 2147483647 w 142"/>
                      <a:gd name="T59" fmla="*/ 2147483647 h 58"/>
                      <a:gd name="T60" fmla="*/ 2147483647 w 142"/>
                      <a:gd name="T61" fmla="*/ 2147483647 h 58"/>
                      <a:gd name="T62" fmla="*/ 2147483647 w 142"/>
                      <a:gd name="T63" fmla="*/ 2147483647 h 58"/>
                      <a:gd name="T64" fmla="*/ 2147483647 w 142"/>
                      <a:gd name="T65" fmla="*/ 2147483647 h 58"/>
                      <a:gd name="T66" fmla="*/ 2147483647 w 142"/>
                      <a:gd name="T67" fmla="*/ 2147483647 h 58"/>
                      <a:gd name="T68" fmla="*/ 2147483647 w 142"/>
                      <a:gd name="T69" fmla="*/ 2147483647 h 58"/>
                      <a:gd name="T70" fmla="*/ 2147483647 w 142"/>
                      <a:gd name="T71" fmla="*/ 2147483647 h 58"/>
                      <a:gd name="T72" fmla="*/ 2147483647 w 142"/>
                      <a:gd name="T73" fmla="*/ 2147483647 h 58"/>
                      <a:gd name="T74" fmla="*/ 0 w 142"/>
                      <a:gd name="T75" fmla="*/ 2147483647 h 58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w 142"/>
                      <a:gd name="T115" fmla="*/ 0 h 58"/>
                      <a:gd name="T116" fmla="*/ 142 w 142"/>
                      <a:gd name="T117" fmla="*/ 58 h 58"/>
                    </a:gdLst>
                    <a:ahLst/>
                    <a:cxnLst>
                      <a:cxn ang="T76">
                        <a:pos x="T0" y="T1"/>
                      </a:cxn>
                      <a:cxn ang="T77">
                        <a:pos x="T2" y="T3"/>
                      </a:cxn>
                      <a:cxn ang="T78">
                        <a:pos x="T4" y="T5"/>
                      </a:cxn>
                      <a:cxn ang="T79">
                        <a:pos x="T6" y="T7"/>
                      </a:cxn>
                      <a:cxn ang="T80">
                        <a:pos x="T8" y="T9"/>
                      </a:cxn>
                      <a:cxn ang="T81">
                        <a:pos x="T10" y="T11"/>
                      </a:cxn>
                      <a:cxn ang="T82">
                        <a:pos x="T12" y="T13"/>
                      </a:cxn>
                      <a:cxn ang="T83">
                        <a:pos x="T14" y="T15"/>
                      </a:cxn>
                      <a:cxn ang="T84">
                        <a:pos x="T16" y="T17"/>
                      </a:cxn>
                      <a:cxn ang="T85">
                        <a:pos x="T18" y="T19"/>
                      </a:cxn>
                      <a:cxn ang="T86">
                        <a:pos x="T20" y="T21"/>
                      </a:cxn>
                      <a:cxn ang="T87">
                        <a:pos x="T22" y="T23"/>
                      </a:cxn>
                      <a:cxn ang="T88">
                        <a:pos x="T24" y="T25"/>
                      </a:cxn>
                      <a:cxn ang="T89">
                        <a:pos x="T26" y="T27"/>
                      </a:cxn>
                      <a:cxn ang="T90">
                        <a:pos x="T28" y="T29"/>
                      </a:cxn>
                      <a:cxn ang="T91">
                        <a:pos x="T30" y="T31"/>
                      </a:cxn>
                      <a:cxn ang="T92">
                        <a:pos x="T32" y="T33"/>
                      </a:cxn>
                      <a:cxn ang="T93">
                        <a:pos x="T34" y="T35"/>
                      </a:cxn>
                      <a:cxn ang="T94">
                        <a:pos x="T36" y="T37"/>
                      </a:cxn>
                      <a:cxn ang="T95">
                        <a:pos x="T38" y="T39"/>
                      </a:cxn>
                      <a:cxn ang="T96">
                        <a:pos x="T40" y="T41"/>
                      </a:cxn>
                      <a:cxn ang="T97">
                        <a:pos x="T42" y="T43"/>
                      </a:cxn>
                      <a:cxn ang="T98">
                        <a:pos x="T44" y="T45"/>
                      </a:cxn>
                      <a:cxn ang="T99">
                        <a:pos x="T46" y="T47"/>
                      </a:cxn>
                      <a:cxn ang="T100">
                        <a:pos x="T48" y="T49"/>
                      </a:cxn>
                      <a:cxn ang="T101">
                        <a:pos x="T50" y="T51"/>
                      </a:cxn>
                      <a:cxn ang="T102">
                        <a:pos x="T52" y="T53"/>
                      </a:cxn>
                      <a:cxn ang="T103">
                        <a:pos x="T54" y="T55"/>
                      </a:cxn>
                      <a:cxn ang="T104">
                        <a:pos x="T56" y="T57"/>
                      </a:cxn>
                      <a:cxn ang="T105">
                        <a:pos x="T58" y="T59"/>
                      </a:cxn>
                      <a:cxn ang="T106">
                        <a:pos x="T60" y="T61"/>
                      </a:cxn>
                      <a:cxn ang="T107">
                        <a:pos x="T62" y="T63"/>
                      </a:cxn>
                      <a:cxn ang="T108">
                        <a:pos x="T64" y="T65"/>
                      </a:cxn>
                      <a:cxn ang="T109">
                        <a:pos x="T66" y="T67"/>
                      </a:cxn>
                      <a:cxn ang="T110">
                        <a:pos x="T68" y="T69"/>
                      </a:cxn>
                      <a:cxn ang="T111">
                        <a:pos x="T70" y="T71"/>
                      </a:cxn>
                      <a:cxn ang="T112">
                        <a:pos x="T72" y="T73"/>
                      </a:cxn>
                      <a:cxn ang="T113">
                        <a:pos x="T74" y="T75"/>
                      </a:cxn>
                    </a:cxnLst>
                    <a:rect l="T114" t="T115" r="T116" b="T117"/>
                    <a:pathLst>
                      <a:path w="142" h="58">
                        <a:moveTo>
                          <a:pt x="0" y="40"/>
                        </a:moveTo>
                        <a:lnTo>
                          <a:pt x="4" y="40"/>
                        </a:lnTo>
                        <a:lnTo>
                          <a:pt x="10" y="40"/>
                        </a:lnTo>
                        <a:lnTo>
                          <a:pt x="14" y="40"/>
                        </a:lnTo>
                        <a:lnTo>
                          <a:pt x="18" y="44"/>
                        </a:lnTo>
                        <a:lnTo>
                          <a:pt x="20" y="48"/>
                        </a:lnTo>
                        <a:lnTo>
                          <a:pt x="18" y="56"/>
                        </a:lnTo>
                        <a:lnTo>
                          <a:pt x="20" y="58"/>
                        </a:lnTo>
                        <a:lnTo>
                          <a:pt x="24" y="54"/>
                        </a:lnTo>
                        <a:lnTo>
                          <a:pt x="32" y="48"/>
                        </a:lnTo>
                        <a:lnTo>
                          <a:pt x="38" y="44"/>
                        </a:lnTo>
                        <a:lnTo>
                          <a:pt x="48" y="44"/>
                        </a:lnTo>
                        <a:lnTo>
                          <a:pt x="54" y="44"/>
                        </a:lnTo>
                        <a:lnTo>
                          <a:pt x="60" y="42"/>
                        </a:lnTo>
                        <a:lnTo>
                          <a:pt x="70" y="36"/>
                        </a:lnTo>
                        <a:lnTo>
                          <a:pt x="78" y="34"/>
                        </a:lnTo>
                        <a:lnTo>
                          <a:pt x="100" y="30"/>
                        </a:lnTo>
                        <a:lnTo>
                          <a:pt x="122" y="24"/>
                        </a:lnTo>
                        <a:lnTo>
                          <a:pt x="132" y="20"/>
                        </a:lnTo>
                        <a:lnTo>
                          <a:pt x="142" y="14"/>
                        </a:lnTo>
                        <a:lnTo>
                          <a:pt x="134" y="8"/>
                        </a:lnTo>
                        <a:lnTo>
                          <a:pt x="128" y="4"/>
                        </a:lnTo>
                        <a:lnTo>
                          <a:pt x="124" y="4"/>
                        </a:lnTo>
                        <a:lnTo>
                          <a:pt x="118" y="4"/>
                        </a:lnTo>
                        <a:lnTo>
                          <a:pt x="118" y="8"/>
                        </a:lnTo>
                        <a:lnTo>
                          <a:pt x="112" y="8"/>
                        </a:lnTo>
                        <a:lnTo>
                          <a:pt x="106" y="6"/>
                        </a:lnTo>
                        <a:lnTo>
                          <a:pt x="102" y="2"/>
                        </a:lnTo>
                        <a:lnTo>
                          <a:pt x="96" y="0"/>
                        </a:lnTo>
                        <a:lnTo>
                          <a:pt x="76" y="2"/>
                        </a:lnTo>
                        <a:lnTo>
                          <a:pt x="60" y="4"/>
                        </a:lnTo>
                        <a:lnTo>
                          <a:pt x="48" y="14"/>
                        </a:lnTo>
                        <a:lnTo>
                          <a:pt x="44" y="18"/>
                        </a:lnTo>
                        <a:lnTo>
                          <a:pt x="38" y="22"/>
                        </a:lnTo>
                        <a:lnTo>
                          <a:pt x="24" y="28"/>
                        </a:lnTo>
                        <a:lnTo>
                          <a:pt x="12" y="34"/>
                        </a:lnTo>
                        <a:lnTo>
                          <a:pt x="6" y="36"/>
                        </a:lnTo>
                        <a:lnTo>
                          <a:pt x="0" y="4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8" name="íṥḻiḓé"/>
                  <p:cNvSpPr/>
                  <p:nvPr/>
                </p:nvSpPr>
                <p:spPr bwMode="auto">
                  <a:xfrm>
                    <a:off x="2478983" y="1554526"/>
                    <a:ext cx="90897" cy="42031"/>
                  </a:xfrm>
                  <a:custGeom>
                    <a:avLst/>
                    <a:gdLst>
                      <a:gd name="T0" fmla="*/ 2147483647 w 52"/>
                      <a:gd name="T1" fmla="*/ 2147483647 h 26"/>
                      <a:gd name="T2" fmla="*/ 2147483647 w 52"/>
                      <a:gd name="T3" fmla="*/ 2147483647 h 26"/>
                      <a:gd name="T4" fmla="*/ 2147483647 w 52"/>
                      <a:gd name="T5" fmla="*/ 2147483647 h 26"/>
                      <a:gd name="T6" fmla="*/ 2147483647 w 52"/>
                      <a:gd name="T7" fmla="*/ 2147483647 h 26"/>
                      <a:gd name="T8" fmla="*/ 2147483647 w 52"/>
                      <a:gd name="T9" fmla="*/ 2147483647 h 26"/>
                      <a:gd name="T10" fmla="*/ 2147483647 w 52"/>
                      <a:gd name="T11" fmla="*/ 2147483647 h 26"/>
                      <a:gd name="T12" fmla="*/ 2147483647 w 52"/>
                      <a:gd name="T13" fmla="*/ 2147483647 h 26"/>
                      <a:gd name="T14" fmla="*/ 0 w 52"/>
                      <a:gd name="T15" fmla="*/ 2147483647 h 26"/>
                      <a:gd name="T16" fmla="*/ 2147483647 w 52"/>
                      <a:gd name="T17" fmla="*/ 2147483647 h 26"/>
                      <a:gd name="T18" fmla="*/ 2147483647 w 52"/>
                      <a:gd name="T19" fmla="*/ 2147483647 h 26"/>
                      <a:gd name="T20" fmla="*/ 2147483647 w 52"/>
                      <a:gd name="T21" fmla="*/ 0 h 26"/>
                      <a:gd name="T22" fmla="*/ 2147483647 w 52"/>
                      <a:gd name="T23" fmla="*/ 2147483647 h 26"/>
                      <a:gd name="T24" fmla="*/ 2147483647 w 52"/>
                      <a:gd name="T25" fmla="*/ 2147483647 h 26"/>
                      <a:gd name="T26" fmla="*/ 2147483647 w 52"/>
                      <a:gd name="T27" fmla="*/ 2147483647 h 26"/>
                      <a:gd name="T28" fmla="*/ 2147483647 w 52"/>
                      <a:gd name="T29" fmla="*/ 2147483647 h 26"/>
                      <a:gd name="T30" fmla="*/ 2147483647 w 52"/>
                      <a:gd name="T31" fmla="*/ 2147483647 h 26"/>
                      <a:gd name="T32" fmla="*/ 2147483647 w 52"/>
                      <a:gd name="T33" fmla="*/ 2147483647 h 26"/>
                      <a:gd name="T34" fmla="*/ 2147483647 w 52"/>
                      <a:gd name="T35" fmla="*/ 2147483647 h 26"/>
                      <a:gd name="T36" fmla="*/ 2147483647 w 52"/>
                      <a:gd name="T37" fmla="*/ 2147483647 h 26"/>
                      <a:gd name="T38" fmla="*/ 2147483647 w 52"/>
                      <a:gd name="T39" fmla="*/ 2147483647 h 26"/>
                      <a:gd name="T40" fmla="*/ 2147483647 w 52"/>
                      <a:gd name="T41" fmla="*/ 2147483647 h 26"/>
                      <a:gd name="T42" fmla="*/ 2147483647 w 52"/>
                      <a:gd name="T43" fmla="*/ 2147483647 h 26"/>
                      <a:gd name="T44" fmla="*/ 2147483647 w 52"/>
                      <a:gd name="T45" fmla="*/ 2147483647 h 2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w 52"/>
                      <a:gd name="T70" fmla="*/ 0 h 26"/>
                      <a:gd name="T71" fmla="*/ 52 w 52"/>
                      <a:gd name="T72" fmla="*/ 26 h 26"/>
                    </a:gdLst>
                    <a:ahLst/>
                    <a:cxnLst>
                      <a:cxn ang="T46">
                        <a:pos x="T0" y="T1"/>
                      </a:cxn>
                      <a:cxn ang="T47">
                        <a:pos x="T2" y="T3"/>
                      </a:cxn>
                      <a:cxn ang="T48">
                        <a:pos x="T4" y="T5"/>
                      </a:cxn>
                      <a:cxn ang="T49">
                        <a:pos x="T6" y="T7"/>
                      </a:cxn>
                      <a:cxn ang="T50">
                        <a:pos x="T8" y="T9"/>
                      </a:cxn>
                      <a:cxn ang="T51">
                        <a:pos x="T10" y="T11"/>
                      </a:cxn>
                      <a:cxn ang="T52">
                        <a:pos x="T12" y="T13"/>
                      </a:cxn>
                      <a:cxn ang="T53">
                        <a:pos x="T14" y="T15"/>
                      </a:cxn>
                      <a:cxn ang="T54">
                        <a:pos x="T16" y="T17"/>
                      </a:cxn>
                      <a:cxn ang="T55">
                        <a:pos x="T18" y="T19"/>
                      </a:cxn>
                      <a:cxn ang="T56">
                        <a:pos x="T20" y="T21"/>
                      </a:cxn>
                      <a:cxn ang="T57">
                        <a:pos x="T22" y="T23"/>
                      </a:cxn>
                      <a:cxn ang="T58">
                        <a:pos x="T24" y="T25"/>
                      </a:cxn>
                      <a:cxn ang="T59">
                        <a:pos x="T26" y="T27"/>
                      </a:cxn>
                      <a:cxn ang="T60">
                        <a:pos x="T28" y="T29"/>
                      </a:cxn>
                      <a:cxn ang="T61">
                        <a:pos x="T30" y="T31"/>
                      </a:cxn>
                      <a:cxn ang="T62">
                        <a:pos x="T32" y="T33"/>
                      </a:cxn>
                      <a:cxn ang="T63">
                        <a:pos x="T34" y="T35"/>
                      </a:cxn>
                      <a:cxn ang="T64">
                        <a:pos x="T36" y="T37"/>
                      </a:cxn>
                      <a:cxn ang="T65">
                        <a:pos x="T38" y="T39"/>
                      </a:cxn>
                      <a:cxn ang="T66">
                        <a:pos x="T40" y="T41"/>
                      </a:cxn>
                      <a:cxn ang="T67">
                        <a:pos x="T42" y="T43"/>
                      </a:cxn>
                      <a:cxn ang="T68">
                        <a:pos x="T44" y="T45"/>
                      </a:cxn>
                    </a:cxnLst>
                    <a:rect l="T69" t="T70" r="T71" b="T72"/>
                    <a:pathLst>
                      <a:path w="52" h="26">
                        <a:moveTo>
                          <a:pt x="34" y="26"/>
                        </a:moveTo>
                        <a:lnTo>
                          <a:pt x="32" y="24"/>
                        </a:lnTo>
                        <a:lnTo>
                          <a:pt x="30" y="22"/>
                        </a:lnTo>
                        <a:lnTo>
                          <a:pt x="26" y="18"/>
                        </a:lnTo>
                        <a:lnTo>
                          <a:pt x="20" y="18"/>
                        </a:lnTo>
                        <a:lnTo>
                          <a:pt x="12" y="18"/>
                        </a:lnTo>
                        <a:lnTo>
                          <a:pt x="6" y="18"/>
                        </a:lnTo>
                        <a:lnTo>
                          <a:pt x="0" y="16"/>
                        </a:lnTo>
                        <a:lnTo>
                          <a:pt x="8" y="6"/>
                        </a:lnTo>
                        <a:lnTo>
                          <a:pt x="14" y="2"/>
                        </a:lnTo>
                        <a:lnTo>
                          <a:pt x="24" y="0"/>
                        </a:lnTo>
                        <a:lnTo>
                          <a:pt x="28" y="2"/>
                        </a:lnTo>
                        <a:lnTo>
                          <a:pt x="30" y="4"/>
                        </a:lnTo>
                        <a:lnTo>
                          <a:pt x="32" y="6"/>
                        </a:lnTo>
                        <a:lnTo>
                          <a:pt x="34" y="8"/>
                        </a:lnTo>
                        <a:lnTo>
                          <a:pt x="40" y="8"/>
                        </a:lnTo>
                        <a:lnTo>
                          <a:pt x="48" y="10"/>
                        </a:lnTo>
                        <a:lnTo>
                          <a:pt x="52" y="12"/>
                        </a:lnTo>
                        <a:lnTo>
                          <a:pt x="52" y="16"/>
                        </a:lnTo>
                        <a:lnTo>
                          <a:pt x="52" y="22"/>
                        </a:lnTo>
                        <a:lnTo>
                          <a:pt x="48" y="24"/>
                        </a:lnTo>
                        <a:lnTo>
                          <a:pt x="42" y="26"/>
                        </a:lnTo>
                        <a:lnTo>
                          <a:pt x="34" y="2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29" name="iśļíḓê"/>
                  <p:cNvSpPr/>
                  <p:nvPr/>
                </p:nvSpPr>
                <p:spPr bwMode="auto">
                  <a:xfrm>
                    <a:off x="1985940" y="1680622"/>
                    <a:ext cx="356700" cy="135904"/>
                  </a:xfrm>
                  <a:custGeom>
                    <a:avLst/>
                    <a:gdLst>
                      <a:gd name="T0" fmla="*/ 2147483647 w 204"/>
                      <a:gd name="T1" fmla="*/ 2147483647 h 82"/>
                      <a:gd name="T2" fmla="*/ 2147483647 w 204"/>
                      <a:gd name="T3" fmla="*/ 2147483647 h 82"/>
                      <a:gd name="T4" fmla="*/ 2147483647 w 204"/>
                      <a:gd name="T5" fmla="*/ 2147483647 h 82"/>
                      <a:gd name="T6" fmla="*/ 2147483647 w 204"/>
                      <a:gd name="T7" fmla="*/ 2147483647 h 82"/>
                      <a:gd name="T8" fmla="*/ 2147483647 w 204"/>
                      <a:gd name="T9" fmla="*/ 2147483647 h 82"/>
                      <a:gd name="T10" fmla="*/ 2147483647 w 204"/>
                      <a:gd name="T11" fmla="*/ 2147483647 h 82"/>
                      <a:gd name="T12" fmla="*/ 2147483647 w 204"/>
                      <a:gd name="T13" fmla="*/ 2147483647 h 82"/>
                      <a:gd name="T14" fmla="*/ 2147483647 w 204"/>
                      <a:gd name="T15" fmla="*/ 2147483647 h 82"/>
                      <a:gd name="T16" fmla="*/ 2147483647 w 204"/>
                      <a:gd name="T17" fmla="*/ 2147483647 h 82"/>
                      <a:gd name="T18" fmla="*/ 2147483647 w 204"/>
                      <a:gd name="T19" fmla="*/ 2147483647 h 82"/>
                      <a:gd name="T20" fmla="*/ 2147483647 w 204"/>
                      <a:gd name="T21" fmla="*/ 2147483647 h 82"/>
                      <a:gd name="T22" fmla="*/ 2147483647 w 204"/>
                      <a:gd name="T23" fmla="*/ 2147483647 h 82"/>
                      <a:gd name="T24" fmla="*/ 2147483647 w 204"/>
                      <a:gd name="T25" fmla="*/ 2147483647 h 82"/>
                      <a:gd name="T26" fmla="*/ 2147483647 w 204"/>
                      <a:gd name="T27" fmla="*/ 2147483647 h 82"/>
                      <a:gd name="T28" fmla="*/ 2147483647 w 204"/>
                      <a:gd name="T29" fmla="*/ 2147483647 h 82"/>
                      <a:gd name="T30" fmla="*/ 2147483647 w 204"/>
                      <a:gd name="T31" fmla="*/ 2147483647 h 82"/>
                      <a:gd name="T32" fmla="*/ 2147483647 w 204"/>
                      <a:gd name="T33" fmla="*/ 2147483647 h 82"/>
                      <a:gd name="T34" fmla="*/ 2147483647 w 204"/>
                      <a:gd name="T35" fmla="*/ 2147483647 h 82"/>
                      <a:gd name="T36" fmla="*/ 2147483647 w 204"/>
                      <a:gd name="T37" fmla="*/ 2147483647 h 82"/>
                      <a:gd name="T38" fmla="*/ 2147483647 w 204"/>
                      <a:gd name="T39" fmla="*/ 2147483647 h 82"/>
                      <a:gd name="T40" fmla="*/ 2147483647 w 204"/>
                      <a:gd name="T41" fmla="*/ 2147483647 h 82"/>
                      <a:gd name="T42" fmla="*/ 2147483647 w 204"/>
                      <a:gd name="T43" fmla="*/ 2147483647 h 82"/>
                      <a:gd name="T44" fmla="*/ 2147483647 w 204"/>
                      <a:gd name="T45" fmla="*/ 2147483647 h 82"/>
                      <a:gd name="T46" fmla="*/ 2147483647 w 204"/>
                      <a:gd name="T47" fmla="*/ 2147483647 h 82"/>
                      <a:gd name="T48" fmla="*/ 2147483647 w 204"/>
                      <a:gd name="T49" fmla="*/ 2147483647 h 82"/>
                      <a:gd name="T50" fmla="*/ 2147483647 w 204"/>
                      <a:gd name="T51" fmla="*/ 2147483647 h 82"/>
                      <a:gd name="T52" fmla="*/ 2147483647 w 204"/>
                      <a:gd name="T53" fmla="*/ 2147483647 h 82"/>
                      <a:gd name="T54" fmla="*/ 2147483647 w 204"/>
                      <a:gd name="T55" fmla="*/ 2147483647 h 82"/>
                      <a:gd name="T56" fmla="*/ 2147483647 w 204"/>
                      <a:gd name="T57" fmla="*/ 2147483647 h 82"/>
                      <a:gd name="T58" fmla="*/ 2147483647 w 204"/>
                      <a:gd name="T59" fmla="*/ 2147483647 h 82"/>
                      <a:gd name="T60" fmla="*/ 2147483647 w 204"/>
                      <a:gd name="T61" fmla="*/ 2147483647 h 82"/>
                      <a:gd name="T62" fmla="*/ 2147483647 w 204"/>
                      <a:gd name="T63" fmla="*/ 2147483647 h 82"/>
                      <a:gd name="T64" fmla="*/ 2147483647 w 204"/>
                      <a:gd name="T65" fmla="*/ 2147483647 h 82"/>
                      <a:gd name="T66" fmla="*/ 2147483647 w 204"/>
                      <a:gd name="T67" fmla="*/ 2147483647 h 82"/>
                      <a:gd name="T68" fmla="*/ 2147483647 w 204"/>
                      <a:gd name="T69" fmla="*/ 0 h 82"/>
                      <a:gd name="T70" fmla="*/ 2147483647 w 204"/>
                      <a:gd name="T71" fmla="*/ 2147483647 h 82"/>
                      <a:gd name="T72" fmla="*/ 2147483647 w 204"/>
                      <a:gd name="T73" fmla="*/ 2147483647 h 82"/>
                      <a:gd name="T74" fmla="*/ 2147483647 w 204"/>
                      <a:gd name="T75" fmla="*/ 2147483647 h 82"/>
                      <a:gd name="T76" fmla="*/ 2147483647 w 204"/>
                      <a:gd name="T77" fmla="*/ 2147483647 h 82"/>
                      <a:gd name="T78" fmla="*/ 2147483647 w 204"/>
                      <a:gd name="T79" fmla="*/ 2147483647 h 82"/>
                      <a:gd name="T80" fmla="*/ 2147483647 w 204"/>
                      <a:gd name="T81" fmla="*/ 2147483647 h 82"/>
                      <a:gd name="T82" fmla="*/ 2147483647 w 204"/>
                      <a:gd name="T83" fmla="*/ 2147483647 h 82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w 204"/>
                      <a:gd name="T127" fmla="*/ 0 h 82"/>
                      <a:gd name="T128" fmla="*/ 204 w 204"/>
                      <a:gd name="T129" fmla="*/ 82 h 82"/>
                    </a:gdLst>
                    <a:ahLst/>
                    <a:cxnLst>
                      <a:cxn ang="T84">
                        <a:pos x="T0" y="T1"/>
                      </a:cxn>
                      <a:cxn ang="T85">
                        <a:pos x="T2" y="T3"/>
                      </a:cxn>
                      <a:cxn ang="T86">
                        <a:pos x="T4" y="T5"/>
                      </a:cxn>
                      <a:cxn ang="T87">
                        <a:pos x="T6" y="T7"/>
                      </a:cxn>
                      <a:cxn ang="T88">
                        <a:pos x="T8" y="T9"/>
                      </a:cxn>
                      <a:cxn ang="T89">
                        <a:pos x="T10" y="T11"/>
                      </a:cxn>
                      <a:cxn ang="T90">
                        <a:pos x="T12" y="T13"/>
                      </a:cxn>
                      <a:cxn ang="T91">
                        <a:pos x="T14" y="T15"/>
                      </a:cxn>
                      <a:cxn ang="T92">
                        <a:pos x="T16" y="T17"/>
                      </a:cxn>
                      <a:cxn ang="T93">
                        <a:pos x="T18" y="T19"/>
                      </a:cxn>
                      <a:cxn ang="T94">
                        <a:pos x="T20" y="T21"/>
                      </a:cxn>
                      <a:cxn ang="T95">
                        <a:pos x="T22" y="T23"/>
                      </a:cxn>
                      <a:cxn ang="T96">
                        <a:pos x="T24" y="T25"/>
                      </a:cxn>
                      <a:cxn ang="T97">
                        <a:pos x="T26" y="T27"/>
                      </a:cxn>
                      <a:cxn ang="T98">
                        <a:pos x="T28" y="T29"/>
                      </a:cxn>
                      <a:cxn ang="T99">
                        <a:pos x="T30" y="T31"/>
                      </a:cxn>
                      <a:cxn ang="T100">
                        <a:pos x="T32" y="T33"/>
                      </a:cxn>
                      <a:cxn ang="T101">
                        <a:pos x="T34" y="T35"/>
                      </a:cxn>
                      <a:cxn ang="T102">
                        <a:pos x="T36" y="T37"/>
                      </a:cxn>
                      <a:cxn ang="T103">
                        <a:pos x="T38" y="T39"/>
                      </a:cxn>
                      <a:cxn ang="T104">
                        <a:pos x="T40" y="T41"/>
                      </a:cxn>
                      <a:cxn ang="T105">
                        <a:pos x="T42" y="T43"/>
                      </a:cxn>
                      <a:cxn ang="T106">
                        <a:pos x="T44" y="T45"/>
                      </a:cxn>
                      <a:cxn ang="T107">
                        <a:pos x="T46" y="T47"/>
                      </a:cxn>
                      <a:cxn ang="T108">
                        <a:pos x="T48" y="T49"/>
                      </a:cxn>
                      <a:cxn ang="T109">
                        <a:pos x="T50" y="T51"/>
                      </a:cxn>
                      <a:cxn ang="T110">
                        <a:pos x="T52" y="T53"/>
                      </a:cxn>
                      <a:cxn ang="T111">
                        <a:pos x="T54" y="T55"/>
                      </a:cxn>
                      <a:cxn ang="T112">
                        <a:pos x="T56" y="T57"/>
                      </a:cxn>
                      <a:cxn ang="T113">
                        <a:pos x="T58" y="T59"/>
                      </a:cxn>
                      <a:cxn ang="T114">
                        <a:pos x="T60" y="T61"/>
                      </a:cxn>
                      <a:cxn ang="T115">
                        <a:pos x="T62" y="T63"/>
                      </a:cxn>
                      <a:cxn ang="T116">
                        <a:pos x="T64" y="T65"/>
                      </a:cxn>
                      <a:cxn ang="T117">
                        <a:pos x="T66" y="T67"/>
                      </a:cxn>
                      <a:cxn ang="T118">
                        <a:pos x="T68" y="T69"/>
                      </a:cxn>
                      <a:cxn ang="T119">
                        <a:pos x="T70" y="T71"/>
                      </a:cxn>
                      <a:cxn ang="T120">
                        <a:pos x="T72" y="T73"/>
                      </a:cxn>
                      <a:cxn ang="T121">
                        <a:pos x="T74" y="T75"/>
                      </a:cxn>
                      <a:cxn ang="T122">
                        <a:pos x="T76" y="T77"/>
                      </a:cxn>
                      <a:cxn ang="T123">
                        <a:pos x="T78" y="T79"/>
                      </a:cxn>
                      <a:cxn ang="T124">
                        <a:pos x="T80" y="T81"/>
                      </a:cxn>
                      <a:cxn ang="T125">
                        <a:pos x="T82" y="T83"/>
                      </a:cxn>
                    </a:cxnLst>
                    <a:rect l="T126" t="T127" r="T128" b="T129"/>
                    <a:pathLst>
                      <a:path w="204" h="82">
                        <a:moveTo>
                          <a:pt x="176" y="62"/>
                        </a:moveTo>
                        <a:lnTo>
                          <a:pt x="172" y="62"/>
                        </a:lnTo>
                        <a:lnTo>
                          <a:pt x="170" y="64"/>
                        </a:lnTo>
                        <a:lnTo>
                          <a:pt x="166" y="70"/>
                        </a:lnTo>
                        <a:lnTo>
                          <a:pt x="160" y="76"/>
                        </a:lnTo>
                        <a:lnTo>
                          <a:pt x="158" y="78"/>
                        </a:lnTo>
                        <a:lnTo>
                          <a:pt x="154" y="80"/>
                        </a:lnTo>
                        <a:lnTo>
                          <a:pt x="146" y="78"/>
                        </a:lnTo>
                        <a:lnTo>
                          <a:pt x="132" y="76"/>
                        </a:lnTo>
                        <a:lnTo>
                          <a:pt x="124" y="70"/>
                        </a:lnTo>
                        <a:lnTo>
                          <a:pt x="120" y="68"/>
                        </a:lnTo>
                        <a:lnTo>
                          <a:pt x="120" y="64"/>
                        </a:lnTo>
                        <a:lnTo>
                          <a:pt x="98" y="64"/>
                        </a:lnTo>
                        <a:lnTo>
                          <a:pt x="94" y="66"/>
                        </a:lnTo>
                        <a:lnTo>
                          <a:pt x="90" y="68"/>
                        </a:lnTo>
                        <a:lnTo>
                          <a:pt x="78" y="74"/>
                        </a:lnTo>
                        <a:lnTo>
                          <a:pt x="68" y="80"/>
                        </a:lnTo>
                        <a:lnTo>
                          <a:pt x="60" y="82"/>
                        </a:lnTo>
                        <a:lnTo>
                          <a:pt x="52" y="82"/>
                        </a:lnTo>
                        <a:lnTo>
                          <a:pt x="40" y="80"/>
                        </a:lnTo>
                        <a:lnTo>
                          <a:pt x="34" y="80"/>
                        </a:lnTo>
                        <a:lnTo>
                          <a:pt x="28" y="82"/>
                        </a:lnTo>
                        <a:lnTo>
                          <a:pt x="28" y="74"/>
                        </a:lnTo>
                        <a:lnTo>
                          <a:pt x="32" y="72"/>
                        </a:lnTo>
                        <a:lnTo>
                          <a:pt x="34" y="68"/>
                        </a:lnTo>
                        <a:lnTo>
                          <a:pt x="22" y="70"/>
                        </a:lnTo>
                        <a:lnTo>
                          <a:pt x="14" y="68"/>
                        </a:lnTo>
                        <a:lnTo>
                          <a:pt x="6" y="64"/>
                        </a:lnTo>
                        <a:lnTo>
                          <a:pt x="0" y="60"/>
                        </a:lnTo>
                        <a:lnTo>
                          <a:pt x="14" y="56"/>
                        </a:lnTo>
                        <a:lnTo>
                          <a:pt x="26" y="54"/>
                        </a:lnTo>
                        <a:lnTo>
                          <a:pt x="70" y="54"/>
                        </a:lnTo>
                        <a:lnTo>
                          <a:pt x="70" y="52"/>
                        </a:lnTo>
                        <a:lnTo>
                          <a:pt x="72" y="50"/>
                        </a:lnTo>
                        <a:lnTo>
                          <a:pt x="12" y="50"/>
                        </a:lnTo>
                        <a:lnTo>
                          <a:pt x="12" y="44"/>
                        </a:lnTo>
                        <a:lnTo>
                          <a:pt x="14" y="42"/>
                        </a:lnTo>
                        <a:lnTo>
                          <a:pt x="18" y="36"/>
                        </a:lnTo>
                        <a:lnTo>
                          <a:pt x="18" y="34"/>
                        </a:lnTo>
                        <a:lnTo>
                          <a:pt x="20" y="30"/>
                        </a:lnTo>
                        <a:lnTo>
                          <a:pt x="26" y="28"/>
                        </a:lnTo>
                        <a:lnTo>
                          <a:pt x="42" y="26"/>
                        </a:lnTo>
                        <a:lnTo>
                          <a:pt x="54" y="24"/>
                        </a:lnTo>
                        <a:lnTo>
                          <a:pt x="68" y="20"/>
                        </a:lnTo>
                        <a:lnTo>
                          <a:pt x="78" y="14"/>
                        </a:lnTo>
                        <a:lnTo>
                          <a:pt x="90" y="6"/>
                        </a:lnTo>
                        <a:lnTo>
                          <a:pt x="90" y="16"/>
                        </a:lnTo>
                        <a:lnTo>
                          <a:pt x="94" y="18"/>
                        </a:lnTo>
                        <a:lnTo>
                          <a:pt x="96" y="18"/>
                        </a:lnTo>
                        <a:lnTo>
                          <a:pt x="102" y="16"/>
                        </a:lnTo>
                        <a:lnTo>
                          <a:pt x="110" y="18"/>
                        </a:lnTo>
                        <a:lnTo>
                          <a:pt x="120" y="20"/>
                        </a:lnTo>
                        <a:lnTo>
                          <a:pt x="124" y="20"/>
                        </a:lnTo>
                        <a:lnTo>
                          <a:pt x="124" y="16"/>
                        </a:lnTo>
                        <a:lnTo>
                          <a:pt x="128" y="14"/>
                        </a:lnTo>
                        <a:lnTo>
                          <a:pt x="130" y="12"/>
                        </a:lnTo>
                        <a:lnTo>
                          <a:pt x="136" y="14"/>
                        </a:lnTo>
                        <a:lnTo>
                          <a:pt x="142" y="16"/>
                        </a:lnTo>
                        <a:lnTo>
                          <a:pt x="138" y="26"/>
                        </a:lnTo>
                        <a:lnTo>
                          <a:pt x="138" y="28"/>
                        </a:lnTo>
                        <a:lnTo>
                          <a:pt x="142" y="28"/>
                        </a:lnTo>
                        <a:lnTo>
                          <a:pt x="144" y="28"/>
                        </a:lnTo>
                        <a:lnTo>
                          <a:pt x="146" y="28"/>
                        </a:lnTo>
                        <a:lnTo>
                          <a:pt x="150" y="24"/>
                        </a:lnTo>
                        <a:lnTo>
                          <a:pt x="150" y="18"/>
                        </a:lnTo>
                        <a:lnTo>
                          <a:pt x="152" y="12"/>
                        </a:lnTo>
                        <a:lnTo>
                          <a:pt x="160" y="8"/>
                        </a:lnTo>
                        <a:lnTo>
                          <a:pt x="174" y="4"/>
                        </a:lnTo>
                        <a:lnTo>
                          <a:pt x="194" y="0"/>
                        </a:lnTo>
                        <a:lnTo>
                          <a:pt x="204" y="0"/>
                        </a:lnTo>
                        <a:lnTo>
                          <a:pt x="200" y="4"/>
                        </a:lnTo>
                        <a:lnTo>
                          <a:pt x="196" y="10"/>
                        </a:lnTo>
                        <a:lnTo>
                          <a:pt x="182" y="20"/>
                        </a:lnTo>
                        <a:lnTo>
                          <a:pt x="172" y="30"/>
                        </a:lnTo>
                        <a:lnTo>
                          <a:pt x="168" y="38"/>
                        </a:lnTo>
                        <a:lnTo>
                          <a:pt x="166" y="44"/>
                        </a:lnTo>
                        <a:lnTo>
                          <a:pt x="168" y="46"/>
                        </a:lnTo>
                        <a:lnTo>
                          <a:pt x="170" y="50"/>
                        </a:lnTo>
                        <a:lnTo>
                          <a:pt x="178" y="52"/>
                        </a:lnTo>
                        <a:lnTo>
                          <a:pt x="186" y="54"/>
                        </a:lnTo>
                        <a:lnTo>
                          <a:pt x="188" y="56"/>
                        </a:lnTo>
                        <a:lnTo>
                          <a:pt x="190" y="58"/>
                        </a:lnTo>
                        <a:lnTo>
                          <a:pt x="188" y="62"/>
                        </a:lnTo>
                        <a:lnTo>
                          <a:pt x="182" y="64"/>
                        </a:lnTo>
                        <a:lnTo>
                          <a:pt x="176" y="6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30" name="îslíḓé"/>
                  <p:cNvSpPr/>
                  <p:nvPr/>
                </p:nvSpPr>
                <p:spPr bwMode="auto">
                  <a:xfrm>
                    <a:off x="2075457" y="1590953"/>
                    <a:ext cx="169397" cy="44834"/>
                  </a:xfrm>
                  <a:custGeom>
                    <a:avLst/>
                    <a:gdLst>
                      <a:gd name="T0" fmla="*/ 0 w 96"/>
                      <a:gd name="T1" fmla="*/ 2147483647 h 26"/>
                      <a:gd name="T2" fmla="*/ 2147483647 w 96"/>
                      <a:gd name="T3" fmla="*/ 2147483647 h 26"/>
                      <a:gd name="T4" fmla="*/ 2147483647 w 96"/>
                      <a:gd name="T5" fmla="*/ 2147483647 h 26"/>
                      <a:gd name="T6" fmla="*/ 2147483647 w 96"/>
                      <a:gd name="T7" fmla="*/ 2147483647 h 26"/>
                      <a:gd name="T8" fmla="*/ 2147483647 w 96"/>
                      <a:gd name="T9" fmla="*/ 2147483647 h 26"/>
                      <a:gd name="T10" fmla="*/ 2147483647 w 96"/>
                      <a:gd name="T11" fmla="*/ 2147483647 h 26"/>
                      <a:gd name="T12" fmla="*/ 2147483647 w 96"/>
                      <a:gd name="T13" fmla="*/ 2147483647 h 26"/>
                      <a:gd name="T14" fmla="*/ 2147483647 w 96"/>
                      <a:gd name="T15" fmla="*/ 2147483647 h 26"/>
                      <a:gd name="T16" fmla="*/ 2147483647 w 96"/>
                      <a:gd name="T17" fmla="*/ 2147483647 h 26"/>
                      <a:gd name="T18" fmla="*/ 2147483647 w 96"/>
                      <a:gd name="T19" fmla="*/ 2147483647 h 26"/>
                      <a:gd name="T20" fmla="*/ 2147483647 w 96"/>
                      <a:gd name="T21" fmla="*/ 2147483647 h 26"/>
                      <a:gd name="T22" fmla="*/ 2147483647 w 96"/>
                      <a:gd name="T23" fmla="*/ 2147483647 h 26"/>
                      <a:gd name="T24" fmla="*/ 2147483647 w 96"/>
                      <a:gd name="T25" fmla="*/ 2147483647 h 26"/>
                      <a:gd name="T26" fmla="*/ 2147483647 w 96"/>
                      <a:gd name="T27" fmla="*/ 0 h 26"/>
                      <a:gd name="T28" fmla="*/ 2147483647 w 96"/>
                      <a:gd name="T29" fmla="*/ 2147483647 h 26"/>
                      <a:gd name="T30" fmla="*/ 2147483647 w 96"/>
                      <a:gd name="T31" fmla="*/ 2147483647 h 26"/>
                      <a:gd name="T32" fmla="*/ 2147483647 w 96"/>
                      <a:gd name="T33" fmla="*/ 2147483647 h 26"/>
                      <a:gd name="T34" fmla="*/ 2147483647 w 96"/>
                      <a:gd name="T35" fmla="*/ 2147483647 h 26"/>
                      <a:gd name="T36" fmla="*/ 2147483647 w 96"/>
                      <a:gd name="T37" fmla="*/ 2147483647 h 26"/>
                      <a:gd name="T38" fmla="*/ 2147483647 w 96"/>
                      <a:gd name="T39" fmla="*/ 2147483647 h 26"/>
                      <a:gd name="T40" fmla="*/ 2147483647 w 96"/>
                      <a:gd name="T41" fmla="*/ 2147483647 h 26"/>
                      <a:gd name="T42" fmla="*/ 0 w 96"/>
                      <a:gd name="T43" fmla="*/ 2147483647 h 2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w 96"/>
                      <a:gd name="T67" fmla="*/ 0 h 26"/>
                      <a:gd name="T68" fmla="*/ 96 w 96"/>
                      <a:gd name="T69" fmla="*/ 26 h 26"/>
                    </a:gdLst>
                    <a:ahLst/>
                    <a:cxnLst>
                      <a:cxn ang="T44">
                        <a:pos x="T0" y="T1"/>
                      </a:cxn>
                      <a:cxn ang="T45">
                        <a:pos x="T2" y="T3"/>
                      </a:cxn>
                      <a:cxn ang="T46">
                        <a:pos x="T4" y="T5"/>
                      </a:cxn>
                      <a:cxn ang="T47">
                        <a:pos x="T6" y="T7"/>
                      </a:cxn>
                      <a:cxn ang="T48">
                        <a:pos x="T8" y="T9"/>
                      </a:cxn>
                      <a:cxn ang="T49">
                        <a:pos x="T10" y="T11"/>
                      </a:cxn>
                      <a:cxn ang="T50">
                        <a:pos x="T12" y="T13"/>
                      </a:cxn>
                      <a:cxn ang="T51">
                        <a:pos x="T14" y="T15"/>
                      </a:cxn>
                      <a:cxn ang="T52">
                        <a:pos x="T16" y="T17"/>
                      </a:cxn>
                      <a:cxn ang="T53">
                        <a:pos x="T18" y="T19"/>
                      </a:cxn>
                      <a:cxn ang="T54">
                        <a:pos x="T20" y="T21"/>
                      </a:cxn>
                      <a:cxn ang="T55">
                        <a:pos x="T22" y="T23"/>
                      </a:cxn>
                      <a:cxn ang="T56">
                        <a:pos x="T24" y="T25"/>
                      </a:cxn>
                      <a:cxn ang="T57">
                        <a:pos x="T26" y="T27"/>
                      </a:cxn>
                      <a:cxn ang="T58">
                        <a:pos x="T28" y="T29"/>
                      </a:cxn>
                      <a:cxn ang="T59">
                        <a:pos x="T30" y="T31"/>
                      </a:cxn>
                      <a:cxn ang="T60">
                        <a:pos x="T32" y="T33"/>
                      </a:cxn>
                      <a:cxn ang="T61">
                        <a:pos x="T34" y="T35"/>
                      </a:cxn>
                      <a:cxn ang="T62">
                        <a:pos x="T36" y="T37"/>
                      </a:cxn>
                      <a:cxn ang="T63">
                        <a:pos x="T38" y="T39"/>
                      </a:cxn>
                      <a:cxn ang="T64">
                        <a:pos x="T40" y="T41"/>
                      </a:cxn>
                      <a:cxn ang="T65">
                        <a:pos x="T42" y="T43"/>
                      </a:cxn>
                    </a:cxnLst>
                    <a:rect l="T66" t="T67" r="T68" b="T69"/>
                    <a:pathLst>
                      <a:path w="96" h="26">
                        <a:moveTo>
                          <a:pt x="0" y="24"/>
                        </a:moveTo>
                        <a:lnTo>
                          <a:pt x="6" y="24"/>
                        </a:lnTo>
                        <a:lnTo>
                          <a:pt x="12" y="24"/>
                        </a:lnTo>
                        <a:lnTo>
                          <a:pt x="16" y="24"/>
                        </a:lnTo>
                        <a:lnTo>
                          <a:pt x="18" y="26"/>
                        </a:lnTo>
                        <a:lnTo>
                          <a:pt x="26" y="26"/>
                        </a:lnTo>
                        <a:lnTo>
                          <a:pt x="42" y="20"/>
                        </a:lnTo>
                        <a:lnTo>
                          <a:pt x="52" y="16"/>
                        </a:lnTo>
                        <a:lnTo>
                          <a:pt x="58" y="22"/>
                        </a:lnTo>
                        <a:lnTo>
                          <a:pt x="68" y="16"/>
                        </a:lnTo>
                        <a:lnTo>
                          <a:pt x="76" y="12"/>
                        </a:lnTo>
                        <a:lnTo>
                          <a:pt x="86" y="8"/>
                        </a:lnTo>
                        <a:lnTo>
                          <a:pt x="96" y="4"/>
                        </a:lnTo>
                        <a:lnTo>
                          <a:pt x="90" y="0"/>
                        </a:lnTo>
                        <a:lnTo>
                          <a:pt x="78" y="2"/>
                        </a:lnTo>
                        <a:lnTo>
                          <a:pt x="70" y="4"/>
                        </a:lnTo>
                        <a:lnTo>
                          <a:pt x="46" y="10"/>
                        </a:lnTo>
                        <a:lnTo>
                          <a:pt x="24" y="16"/>
                        </a:lnTo>
                        <a:lnTo>
                          <a:pt x="16" y="18"/>
                        </a:lnTo>
                        <a:lnTo>
                          <a:pt x="4" y="18"/>
                        </a:lnTo>
                        <a:lnTo>
                          <a:pt x="4" y="24"/>
                        </a:lnTo>
                        <a:lnTo>
                          <a:pt x="0" y="2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31" name="îSḻiḓe"/>
                  <p:cNvSpPr/>
                  <p:nvPr/>
                </p:nvSpPr>
                <p:spPr bwMode="auto">
                  <a:xfrm>
                    <a:off x="2152582" y="1610569"/>
                    <a:ext cx="231372" cy="53240"/>
                  </a:xfrm>
                  <a:custGeom>
                    <a:avLst/>
                    <a:gdLst>
                      <a:gd name="T0" fmla="*/ 2147483647 w 132"/>
                      <a:gd name="T1" fmla="*/ 2147483647 h 32"/>
                      <a:gd name="T2" fmla="*/ 2147483647 w 132"/>
                      <a:gd name="T3" fmla="*/ 2147483647 h 32"/>
                      <a:gd name="T4" fmla="*/ 2147483647 w 132"/>
                      <a:gd name="T5" fmla="*/ 2147483647 h 32"/>
                      <a:gd name="T6" fmla="*/ 2147483647 w 132"/>
                      <a:gd name="T7" fmla="*/ 2147483647 h 32"/>
                      <a:gd name="T8" fmla="*/ 2147483647 w 132"/>
                      <a:gd name="T9" fmla="*/ 2147483647 h 32"/>
                      <a:gd name="T10" fmla="*/ 2147483647 w 132"/>
                      <a:gd name="T11" fmla="*/ 2147483647 h 32"/>
                      <a:gd name="T12" fmla="*/ 0 w 132"/>
                      <a:gd name="T13" fmla="*/ 2147483647 h 32"/>
                      <a:gd name="T14" fmla="*/ 0 w 132"/>
                      <a:gd name="T15" fmla="*/ 2147483647 h 32"/>
                      <a:gd name="T16" fmla="*/ 2147483647 w 132"/>
                      <a:gd name="T17" fmla="*/ 2147483647 h 32"/>
                      <a:gd name="T18" fmla="*/ 2147483647 w 132"/>
                      <a:gd name="T19" fmla="*/ 2147483647 h 32"/>
                      <a:gd name="T20" fmla="*/ 2147483647 w 132"/>
                      <a:gd name="T21" fmla="*/ 2147483647 h 32"/>
                      <a:gd name="T22" fmla="*/ 2147483647 w 132"/>
                      <a:gd name="T23" fmla="*/ 0 h 32"/>
                      <a:gd name="T24" fmla="*/ 2147483647 w 132"/>
                      <a:gd name="T25" fmla="*/ 2147483647 h 32"/>
                      <a:gd name="T26" fmla="*/ 2147483647 w 132"/>
                      <a:gd name="T27" fmla="*/ 2147483647 h 32"/>
                      <a:gd name="T28" fmla="*/ 2147483647 w 132"/>
                      <a:gd name="T29" fmla="*/ 2147483647 h 32"/>
                      <a:gd name="T30" fmla="*/ 2147483647 w 132"/>
                      <a:gd name="T31" fmla="*/ 2147483647 h 32"/>
                      <a:gd name="T32" fmla="*/ 2147483647 w 132"/>
                      <a:gd name="T33" fmla="*/ 2147483647 h 32"/>
                      <a:gd name="T34" fmla="*/ 2147483647 w 132"/>
                      <a:gd name="T35" fmla="*/ 2147483647 h 32"/>
                      <a:gd name="T36" fmla="*/ 2147483647 w 132"/>
                      <a:gd name="T37" fmla="*/ 2147483647 h 32"/>
                      <a:gd name="T38" fmla="*/ 2147483647 w 132"/>
                      <a:gd name="T39" fmla="*/ 2147483647 h 32"/>
                      <a:gd name="T40" fmla="*/ 2147483647 w 132"/>
                      <a:gd name="T41" fmla="*/ 2147483647 h 32"/>
                      <a:gd name="T42" fmla="*/ 2147483647 w 132"/>
                      <a:gd name="T43" fmla="*/ 2147483647 h 32"/>
                      <a:gd name="T44" fmla="*/ 2147483647 w 132"/>
                      <a:gd name="T45" fmla="*/ 0 h 32"/>
                      <a:gd name="T46" fmla="*/ 2147483647 w 132"/>
                      <a:gd name="T47" fmla="*/ 0 h 32"/>
                      <a:gd name="T48" fmla="*/ 2147483647 w 132"/>
                      <a:gd name="T49" fmla="*/ 2147483647 h 32"/>
                      <a:gd name="T50" fmla="*/ 2147483647 w 132"/>
                      <a:gd name="T51" fmla="*/ 2147483647 h 32"/>
                      <a:gd name="T52" fmla="*/ 2147483647 w 132"/>
                      <a:gd name="T53" fmla="*/ 2147483647 h 32"/>
                      <a:gd name="T54" fmla="*/ 2147483647 w 132"/>
                      <a:gd name="T55" fmla="*/ 2147483647 h 32"/>
                      <a:gd name="T56" fmla="*/ 2147483647 w 132"/>
                      <a:gd name="T57" fmla="*/ 2147483647 h 32"/>
                      <a:gd name="T58" fmla="*/ 2147483647 w 132"/>
                      <a:gd name="T59" fmla="*/ 2147483647 h 32"/>
                      <a:gd name="T60" fmla="*/ 2147483647 w 132"/>
                      <a:gd name="T61" fmla="*/ 2147483647 h 32"/>
                      <a:gd name="T62" fmla="*/ 2147483647 w 132"/>
                      <a:gd name="T63" fmla="*/ 2147483647 h 32"/>
                      <a:gd name="T64" fmla="*/ 2147483647 w 132"/>
                      <a:gd name="T65" fmla="*/ 2147483647 h 32"/>
                      <a:gd name="T66" fmla="*/ 2147483647 w 132"/>
                      <a:gd name="T67" fmla="*/ 2147483647 h 32"/>
                      <a:gd name="T68" fmla="*/ 2147483647 w 132"/>
                      <a:gd name="T69" fmla="*/ 2147483647 h 32"/>
                      <a:gd name="T70" fmla="*/ 2147483647 w 132"/>
                      <a:gd name="T71" fmla="*/ 2147483647 h 32"/>
                      <a:gd name="T72" fmla="*/ 2147483647 w 132"/>
                      <a:gd name="T73" fmla="*/ 2147483647 h 32"/>
                      <a:gd name="T74" fmla="*/ 2147483647 w 132"/>
                      <a:gd name="T75" fmla="*/ 2147483647 h 32"/>
                      <a:gd name="T76" fmla="*/ 2147483647 w 132"/>
                      <a:gd name="T77" fmla="*/ 2147483647 h 32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w 132"/>
                      <a:gd name="T118" fmla="*/ 0 h 32"/>
                      <a:gd name="T119" fmla="*/ 132 w 132"/>
                      <a:gd name="T120" fmla="*/ 32 h 32"/>
                    </a:gdLst>
                    <a:ahLst/>
                    <a:cxnLst>
                      <a:cxn ang="T78">
                        <a:pos x="T0" y="T1"/>
                      </a:cxn>
                      <a:cxn ang="T79">
                        <a:pos x="T2" y="T3"/>
                      </a:cxn>
                      <a:cxn ang="T80">
                        <a:pos x="T4" y="T5"/>
                      </a:cxn>
                      <a:cxn ang="T81">
                        <a:pos x="T6" y="T7"/>
                      </a:cxn>
                      <a:cxn ang="T82">
                        <a:pos x="T8" y="T9"/>
                      </a:cxn>
                      <a:cxn ang="T83">
                        <a:pos x="T10" y="T11"/>
                      </a:cxn>
                      <a:cxn ang="T84">
                        <a:pos x="T12" y="T13"/>
                      </a:cxn>
                      <a:cxn ang="T85">
                        <a:pos x="T14" y="T15"/>
                      </a:cxn>
                      <a:cxn ang="T86">
                        <a:pos x="T16" y="T17"/>
                      </a:cxn>
                      <a:cxn ang="T87">
                        <a:pos x="T18" y="T19"/>
                      </a:cxn>
                      <a:cxn ang="T88">
                        <a:pos x="T20" y="T21"/>
                      </a:cxn>
                      <a:cxn ang="T89">
                        <a:pos x="T22" y="T23"/>
                      </a:cxn>
                      <a:cxn ang="T90">
                        <a:pos x="T24" y="T25"/>
                      </a:cxn>
                      <a:cxn ang="T91">
                        <a:pos x="T26" y="T27"/>
                      </a:cxn>
                      <a:cxn ang="T92">
                        <a:pos x="T28" y="T29"/>
                      </a:cxn>
                      <a:cxn ang="T93">
                        <a:pos x="T30" y="T31"/>
                      </a:cxn>
                      <a:cxn ang="T94">
                        <a:pos x="T32" y="T33"/>
                      </a:cxn>
                      <a:cxn ang="T95">
                        <a:pos x="T34" y="T35"/>
                      </a:cxn>
                      <a:cxn ang="T96">
                        <a:pos x="T36" y="T37"/>
                      </a:cxn>
                      <a:cxn ang="T97">
                        <a:pos x="T38" y="T39"/>
                      </a:cxn>
                      <a:cxn ang="T98">
                        <a:pos x="T40" y="T41"/>
                      </a:cxn>
                      <a:cxn ang="T99">
                        <a:pos x="T42" y="T43"/>
                      </a:cxn>
                      <a:cxn ang="T100">
                        <a:pos x="T44" y="T45"/>
                      </a:cxn>
                      <a:cxn ang="T101">
                        <a:pos x="T46" y="T47"/>
                      </a:cxn>
                      <a:cxn ang="T102">
                        <a:pos x="T48" y="T49"/>
                      </a:cxn>
                      <a:cxn ang="T103">
                        <a:pos x="T50" y="T51"/>
                      </a:cxn>
                      <a:cxn ang="T104">
                        <a:pos x="T52" y="T53"/>
                      </a:cxn>
                      <a:cxn ang="T105">
                        <a:pos x="T54" y="T55"/>
                      </a:cxn>
                      <a:cxn ang="T106">
                        <a:pos x="T56" y="T57"/>
                      </a:cxn>
                      <a:cxn ang="T107">
                        <a:pos x="T58" y="T59"/>
                      </a:cxn>
                      <a:cxn ang="T108">
                        <a:pos x="T60" y="T61"/>
                      </a:cxn>
                      <a:cxn ang="T109">
                        <a:pos x="T62" y="T63"/>
                      </a:cxn>
                      <a:cxn ang="T110">
                        <a:pos x="T64" y="T65"/>
                      </a:cxn>
                      <a:cxn ang="T111">
                        <a:pos x="T66" y="T67"/>
                      </a:cxn>
                      <a:cxn ang="T112">
                        <a:pos x="T68" y="T69"/>
                      </a:cxn>
                      <a:cxn ang="T113">
                        <a:pos x="T70" y="T71"/>
                      </a:cxn>
                      <a:cxn ang="T114">
                        <a:pos x="T72" y="T73"/>
                      </a:cxn>
                      <a:cxn ang="T115">
                        <a:pos x="T74" y="T75"/>
                      </a:cxn>
                      <a:cxn ang="T116">
                        <a:pos x="T76" y="T77"/>
                      </a:cxn>
                    </a:cxnLst>
                    <a:rect l="T117" t="T118" r="T119" b="T120"/>
                    <a:pathLst>
                      <a:path w="132" h="32">
                        <a:moveTo>
                          <a:pt x="34" y="32"/>
                        </a:moveTo>
                        <a:lnTo>
                          <a:pt x="30" y="30"/>
                        </a:lnTo>
                        <a:lnTo>
                          <a:pt x="28" y="30"/>
                        </a:lnTo>
                        <a:lnTo>
                          <a:pt x="30" y="26"/>
                        </a:lnTo>
                        <a:lnTo>
                          <a:pt x="36" y="24"/>
                        </a:lnTo>
                        <a:lnTo>
                          <a:pt x="18" y="22"/>
                        </a:lnTo>
                        <a:lnTo>
                          <a:pt x="0" y="20"/>
                        </a:lnTo>
                        <a:lnTo>
                          <a:pt x="0" y="18"/>
                        </a:lnTo>
                        <a:lnTo>
                          <a:pt x="6" y="16"/>
                        </a:lnTo>
                        <a:lnTo>
                          <a:pt x="24" y="10"/>
                        </a:lnTo>
                        <a:lnTo>
                          <a:pt x="40" y="4"/>
                        </a:lnTo>
                        <a:lnTo>
                          <a:pt x="54" y="0"/>
                        </a:lnTo>
                        <a:lnTo>
                          <a:pt x="54" y="6"/>
                        </a:lnTo>
                        <a:lnTo>
                          <a:pt x="56" y="6"/>
                        </a:lnTo>
                        <a:lnTo>
                          <a:pt x="64" y="6"/>
                        </a:lnTo>
                        <a:lnTo>
                          <a:pt x="64" y="14"/>
                        </a:lnTo>
                        <a:lnTo>
                          <a:pt x="66" y="16"/>
                        </a:lnTo>
                        <a:lnTo>
                          <a:pt x="68" y="18"/>
                        </a:lnTo>
                        <a:lnTo>
                          <a:pt x="74" y="18"/>
                        </a:lnTo>
                        <a:lnTo>
                          <a:pt x="84" y="16"/>
                        </a:lnTo>
                        <a:lnTo>
                          <a:pt x="92" y="14"/>
                        </a:lnTo>
                        <a:lnTo>
                          <a:pt x="100" y="6"/>
                        </a:lnTo>
                        <a:lnTo>
                          <a:pt x="108" y="0"/>
                        </a:lnTo>
                        <a:lnTo>
                          <a:pt x="114" y="0"/>
                        </a:lnTo>
                        <a:lnTo>
                          <a:pt x="114" y="8"/>
                        </a:lnTo>
                        <a:lnTo>
                          <a:pt x="110" y="12"/>
                        </a:lnTo>
                        <a:lnTo>
                          <a:pt x="120" y="14"/>
                        </a:lnTo>
                        <a:lnTo>
                          <a:pt x="132" y="14"/>
                        </a:lnTo>
                        <a:lnTo>
                          <a:pt x="118" y="22"/>
                        </a:lnTo>
                        <a:lnTo>
                          <a:pt x="110" y="28"/>
                        </a:lnTo>
                        <a:lnTo>
                          <a:pt x="104" y="28"/>
                        </a:lnTo>
                        <a:lnTo>
                          <a:pt x="98" y="28"/>
                        </a:lnTo>
                        <a:lnTo>
                          <a:pt x="94" y="26"/>
                        </a:lnTo>
                        <a:lnTo>
                          <a:pt x="90" y="24"/>
                        </a:lnTo>
                        <a:lnTo>
                          <a:pt x="84" y="22"/>
                        </a:lnTo>
                        <a:lnTo>
                          <a:pt x="72" y="24"/>
                        </a:lnTo>
                        <a:lnTo>
                          <a:pt x="60" y="28"/>
                        </a:lnTo>
                        <a:lnTo>
                          <a:pt x="48" y="30"/>
                        </a:lnTo>
                        <a:lnTo>
                          <a:pt x="34" y="3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32" name="îṡ1îḑé"/>
                  <p:cNvSpPr/>
                  <p:nvPr/>
                </p:nvSpPr>
                <p:spPr bwMode="auto">
                  <a:xfrm>
                    <a:off x="2282040" y="1562932"/>
                    <a:ext cx="111555" cy="30822"/>
                  </a:xfrm>
                  <a:custGeom>
                    <a:avLst/>
                    <a:gdLst>
                      <a:gd name="T0" fmla="*/ 2147483647 w 64"/>
                      <a:gd name="T1" fmla="*/ 2147483647 h 18"/>
                      <a:gd name="T2" fmla="*/ 2147483647 w 64"/>
                      <a:gd name="T3" fmla="*/ 2147483647 h 18"/>
                      <a:gd name="T4" fmla="*/ 0 w 64"/>
                      <a:gd name="T5" fmla="*/ 2147483647 h 18"/>
                      <a:gd name="T6" fmla="*/ 2147483647 w 64"/>
                      <a:gd name="T7" fmla="*/ 2147483647 h 18"/>
                      <a:gd name="T8" fmla="*/ 2147483647 w 64"/>
                      <a:gd name="T9" fmla="*/ 2147483647 h 18"/>
                      <a:gd name="T10" fmla="*/ 2147483647 w 64"/>
                      <a:gd name="T11" fmla="*/ 2147483647 h 18"/>
                      <a:gd name="T12" fmla="*/ 2147483647 w 64"/>
                      <a:gd name="T13" fmla="*/ 2147483647 h 18"/>
                      <a:gd name="T14" fmla="*/ 2147483647 w 64"/>
                      <a:gd name="T15" fmla="*/ 2147483647 h 18"/>
                      <a:gd name="T16" fmla="*/ 2147483647 w 64"/>
                      <a:gd name="T17" fmla="*/ 0 h 18"/>
                      <a:gd name="T18" fmla="*/ 2147483647 w 64"/>
                      <a:gd name="T19" fmla="*/ 2147483647 h 18"/>
                      <a:gd name="T20" fmla="*/ 2147483647 w 64"/>
                      <a:gd name="T21" fmla="*/ 2147483647 h 18"/>
                      <a:gd name="T22" fmla="*/ 2147483647 w 64"/>
                      <a:gd name="T23" fmla="*/ 2147483647 h 18"/>
                      <a:gd name="T24" fmla="*/ 2147483647 w 64"/>
                      <a:gd name="T25" fmla="*/ 2147483647 h 18"/>
                      <a:gd name="T26" fmla="*/ 2147483647 w 64"/>
                      <a:gd name="T27" fmla="*/ 2147483647 h 18"/>
                      <a:gd name="T28" fmla="*/ 2147483647 w 64"/>
                      <a:gd name="T29" fmla="*/ 2147483647 h 18"/>
                      <a:gd name="T30" fmla="*/ 2147483647 w 64"/>
                      <a:gd name="T31" fmla="*/ 2147483647 h 18"/>
                      <a:gd name="T32" fmla="*/ 2147483647 w 64"/>
                      <a:gd name="T33" fmla="*/ 2147483647 h 18"/>
                      <a:gd name="T34" fmla="*/ 2147483647 w 64"/>
                      <a:gd name="T35" fmla="*/ 2147483647 h 18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w 64"/>
                      <a:gd name="T55" fmla="*/ 0 h 18"/>
                      <a:gd name="T56" fmla="*/ 64 w 64"/>
                      <a:gd name="T57" fmla="*/ 18 h 18"/>
                    </a:gdLst>
                    <a:ahLst/>
                    <a:cxnLst>
                      <a:cxn ang="T36">
                        <a:pos x="T0" y="T1"/>
                      </a:cxn>
                      <a:cxn ang="T37">
                        <a:pos x="T2" y="T3"/>
                      </a:cxn>
                      <a:cxn ang="T38">
                        <a:pos x="T4" y="T5"/>
                      </a:cxn>
                      <a:cxn ang="T39">
                        <a:pos x="T6" y="T7"/>
                      </a:cxn>
                      <a:cxn ang="T40">
                        <a:pos x="T8" y="T9"/>
                      </a:cxn>
                      <a:cxn ang="T41">
                        <a:pos x="T10" y="T11"/>
                      </a:cxn>
                      <a:cxn ang="T42">
                        <a:pos x="T12" y="T13"/>
                      </a:cxn>
                      <a:cxn ang="T43">
                        <a:pos x="T14" y="T15"/>
                      </a:cxn>
                      <a:cxn ang="T44">
                        <a:pos x="T16" y="T17"/>
                      </a:cxn>
                      <a:cxn ang="T45">
                        <a:pos x="T18" y="T19"/>
                      </a:cxn>
                      <a:cxn ang="T46">
                        <a:pos x="T20" y="T21"/>
                      </a:cxn>
                      <a:cxn ang="T47">
                        <a:pos x="T22" y="T23"/>
                      </a:cxn>
                      <a:cxn ang="T48">
                        <a:pos x="T24" y="T25"/>
                      </a:cxn>
                      <a:cxn ang="T49">
                        <a:pos x="T26" y="T27"/>
                      </a:cxn>
                      <a:cxn ang="T50">
                        <a:pos x="T28" y="T29"/>
                      </a:cxn>
                      <a:cxn ang="T51">
                        <a:pos x="T30" y="T31"/>
                      </a:cxn>
                      <a:cxn ang="T52">
                        <a:pos x="T32" y="T33"/>
                      </a:cxn>
                      <a:cxn ang="T53">
                        <a:pos x="T34" y="T35"/>
                      </a:cxn>
                    </a:cxnLst>
                    <a:rect l="T54" t="T55" r="T56" b="T57"/>
                    <a:pathLst>
                      <a:path w="64" h="18">
                        <a:moveTo>
                          <a:pt x="12" y="18"/>
                        </a:moveTo>
                        <a:lnTo>
                          <a:pt x="6" y="16"/>
                        </a:lnTo>
                        <a:lnTo>
                          <a:pt x="0" y="14"/>
                        </a:lnTo>
                        <a:lnTo>
                          <a:pt x="8" y="12"/>
                        </a:lnTo>
                        <a:lnTo>
                          <a:pt x="18" y="12"/>
                        </a:lnTo>
                        <a:lnTo>
                          <a:pt x="26" y="10"/>
                        </a:lnTo>
                        <a:lnTo>
                          <a:pt x="28" y="10"/>
                        </a:lnTo>
                        <a:lnTo>
                          <a:pt x="30" y="8"/>
                        </a:lnTo>
                        <a:lnTo>
                          <a:pt x="48" y="0"/>
                        </a:lnTo>
                        <a:lnTo>
                          <a:pt x="58" y="2"/>
                        </a:lnTo>
                        <a:lnTo>
                          <a:pt x="64" y="4"/>
                        </a:lnTo>
                        <a:lnTo>
                          <a:pt x="58" y="10"/>
                        </a:lnTo>
                        <a:lnTo>
                          <a:pt x="48" y="16"/>
                        </a:lnTo>
                        <a:lnTo>
                          <a:pt x="30" y="18"/>
                        </a:lnTo>
                        <a:lnTo>
                          <a:pt x="30" y="16"/>
                        </a:lnTo>
                        <a:lnTo>
                          <a:pt x="28" y="16"/>
                        </a:lnTo>
                        <a:lnTo>
                          <a:pt x="22" y="16"/>
                        </a:lnTo>
                        <a:lnTo>
                          <a:pt x="12" y="1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33" name="iṣľïḋê"/>
                  <p:cNvSpPr/>
                  <p:nvPr/>
                </p:nvSpPr>
                <p:spPr bwMode="auto">
                  <a:xfrm>
                    <a:off x="2356410" y="1675017"/>
                    <a:ext cx="128081" cy="70053"/>
                  </a:xfrm>
                  <a:custGeom>
                    <a:avLst/>
                    <a:gdLst>
                      <a:gd name="T0" fmla="*/ 2147483647 w 74"/>
                      <a:gd name="T1" fmla="*/ 2147483647 h 42"/>
                      <a:gd name="T2" fmla="*/ 2147483647 w 74"/>
                      <a:gd name="T3" fmla="*/ 2147483647 h 42"/>
                      <a:gd name="T4" fmla="*/ 2147483647 w 74"/>
                      <a:gd name="T5" fmla="*/ 2147483647 h 42"/>
                      <a:gd name="T6" fmla="*/ 2147483647 w 74"/>
                      <a:gd name="T7" fmla="*/ 2147483647 h 42"/>
                      <a:gd name="T8" fmla="*/ 2147483647 w 74"/>
                      <a:gd name="T9" fmla="*/ 2147483647 h 42"/>
                      <a:gd name="T10" fmla="*/ 2147483647 w 74"/>
                      <a:gd name="T11" fmla="*/ 2147483647 h 42"/>
                      <a:gd name="T12" fmla="*/ 2147483647 w 74"/>
                      <a:gd name="T13" fmla="*/ 2147483647 h 42"/>
                      <a:gd name="T14" fmla="*/ 2147483647 w 74"/>
                      <a:gd name="T15" fmla="*/ 2147483647 h 42"/>
                      <a:gd name="T16" fmla="*/ 2147483647 w 74"/>
                      <a:gd name="T17" fmla="*/ 2147483647 h 42"/>
                      <a:gd name="T18" fmla="*/ 2147483647 w 74"/>
                      <a:gd name="T19" fmla="*/ 2147483647 h 42"/>
                      <a:gd name="T20" fmla="*/ 2147483647 w 74"/>
                      <a:gd name="T21" fmla="*/ 2147483647 h 42"/>
                      <a:gd name="T22" fmla="*/ 2147483647 w 74"/>
                      <a:gd name="T23" fmla="*/ 2147483647 h 42"/>
                      <a:gd name="T24" fmla="*/ 2147483647 w 74"/>
                      <a:gd name="T25" fmla="*/ 2147483647 h 42"/>
                      <a:gd name="T26" fmla="*/ 2147483647 w 74"/>
                      <a:gd name="T27" fmla="*/ 2147483647 h 42"/>
                      <a:gd name="T28" fmla="*/ 2147483647 w 74"/>
                      <a:gd name="T29" fmla="*/ 2147483647 h 42"/>
                      <a:gd name="T30" fmla="*/ 2147483647 w 74"/>
                      <a:gd name="T31" fmla="*/ 2147483647 h 42"/>
                      <a:gd name="T32" fmla="*/ 2147483647 w 74"/>
                      <a:gd name="T33" fmla="*/ 2147483647 h 42"/>
                      <a:gd name="T34" fmla="*/ 2147483647 w 74"/>
                      <a:gd name="T35" fmla="*/ 2147483647 h 42"/>
                      <a:gd name="T36" fmla="*/ 2147483647 w 74"/>
                      <a:gd name="T37" fmla="*/ 2147483647 h 42"/>
                      <a:gd name="T38" fmla="*/ 0 w 74"/>
                      <a:gd name="T39" fmla="*/ 2147483647 h 42"/>
                      <a:gd name="T40" fmla="*/ 2147483647 w 74"/>
                      <a:gd name="T41" fmla="*/ 2147483647 h 42"/>
                      <a:gd name="T42" fmla="*/ 2147483647 w 74"/>
                      <a:gd name="T43" fmla="*/ 2147483647 h 42"/>
                      <a:gd name="T44" fmla="*/ 2147483647 w 74"/>
                      <a:gd name="T45" fmla="*/ 2147483647 h 42"/>
                      <a:gd name="T46" fmla="*/ 2147483647 w 74"/>
                      <a:gd name="T47" fmla="*/ 2147483647 h 42"/>
                      <a:gd name="T48" fmla="*/ 2147483647 w 74"/>
                      <a:gd name="T49" fmla="*/ 2147483647 h 42"/>
                      <a:gd name="T50" fmla="*/ 2147483647 w 74"/>
                      <a:gd name="T51" fmla="*/ 2147483647 h 42"/>
                      <a:gd name="T52" fmla="*/ 2147483647 w 74"/>
                      <a:gd name="T53" fmla="*/ 2147483647 h 42"/>
                      <a:gd name="T54" fmla="*/ 2147483647 w 74"/>
                      <a:gd name="T55" fmla="*/ 2147483647 h 42"/>
                      <a:gd name="T56" fmla="*/ 2147483647 w 74"/>
                      <a:gd name="T57" fmla="*/ 2147483647 h 42"/>
                      <a:gd name="T58" fmla="*/ 2147483647 w 74"/>
                      <a:gd name="T59" fmla="*/ 2147483647 h 42"/>
                      <a:gd name="T60" fmla="*/ 2147483647 w 74"/>
                      <a:gd name="T61" fmla="*/ 2147483647 h 42"/>
                      <a:gd name="T62" fmla="*/ 2147483647 w 74"/>
                      <a:gd name="T63" fmla="*/ 2147483647 h 42"/>
                      <a:gd name="T64" fmla="*/ 2147483647 w 74"/>
                      <a:gd name="T65" fmla="*/ 2147483647 h 42"/>
                      <a:gd name="T66" fmla="*/ 2147483647 w 74"/>
                      <a:gd name="T67" fmla="*/ 0 h 42"/>
                      <a:gd name="T68" fmla="*/ 2147483647 w 74"/>
                      <a:gd name="T69" fmla="*/ 2147483647 h 42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w 74"/>
                      <a:gd name="T106" fmla="*/ 0 h 42"/>
                      <a:gd name="T107" fmla="*/ 74 w 74"/>
                      <a:gd name="T108" fmla="*/ 42 h 42"/>
                    </a:gdLst>
                    <a:ahLst/>
                    <a:cxnLst>
                      <a:cxn ang="T70">
                        <a:pos x="T0" y="T1"/>
                      </a:cxn>
                      <a:cxn ang="T71">
                        <a:pos x="T2" y="T3"/>
                      </a:cxn>
                      <a:cxn ang="T72">
                        <a:pos x="T4" y="T5"/>
                      </a:cxn>
                      <a:cxn ang="T73">
                        <a:pos x="T6" y="T7"/>
                      </a:cxn>
                      <a:cxn ang="T74">
                        <a:pos x="T8" y="T9"/>
                      </a:cxn>
                      <a:cxn ang="T75">
                        <a:pos x="T10" y="T11"/>
                      </a:cxn>
                      <a:cxn ang="T76">
                        <a:pos x="T12" y="T13"/>
                      </a:cxn>
                      <a:cxn ang="T77">
                        <a:pos x="T14" y="T15"/>
                      </a:cxn>
                      <a:cxn ang="T78">
                        <a:pos x="T16" y="T17"/>
                      </a:cxn>
                      <a:cxn ang="T79">
                        <a:pos x="T18" y="T19"/>
                      </a:cxn>
                      <a:cxn ang="T80">
                        <a:pos x="T20" y="T21"/>
                      </a:cxn>
                      <a:cxn ang="T81">
                        <a:pos x="T22" y="T23"/>
                      </a:cxn>
                      <a:cxn ang="T82">
                        <a:pos x="T24" y="T25"/>
                      </a:cxn>
                      <a:cxn ang="T83">
                        <a:pos x="T26" y="T27"/>
                      </a:cxn>
                      <a:cxn ang="T84">
                        <a:pos x="T28" y="T29"/>
                      </a:cxn>
                      <a:cxn ang="T85">
                        <a:pos x="T30" y="T31"/>
                      </a:cxn>
                      <a:cxn ang="T86">
                        <a:pos x="T32" y="T33"/>
                      </a:cxn>
                      <a:cxn ang="T87">
                        <a:pos x="T34" y="T35"/>
                      </a:cxn>
                      <a:cxn ang="T88">
                        <a:pos x="T36" y="T37"/>
                      </a:cxn>
                      <a:cxn ang="T89">
                        <a:pos x="T38" y="T39"/>
                      </a:cxn>
                      <a:cxn ang="T90">
                        <a:pos x="T40" y="T41"/>
                      </a:cxn>
                      <a:cxn ang="T91">
                        <a:pos x="T42" y="T43"/>
                      </a:cxn>
                      <a:cxn ang="T92">
                        <a:pos x="T44" y="T45"/>
                      </a:cxn>
                      <a:cxn ang="T93">
                        <a:pos x="T46" y="T47"/>
                      </a:cxn>
                      <a:cxn ang="T94">
                        <a:pos x="T48" y="T49"/>
                      </a:cxn>
                      <a:cxn ang="T95">
                        <a:pos x="T50" y="T51"/>
                      </a:cxn>
                      <a:cxn ang="T96">
                        <a:pos x="T52" y="T53"/>
                      </a:cxn>
                      <a:cxn ang="T97">
                        <a:pos x="T54" y="T55"/>
                      </a:cxn>
                      <a:cxn ang="T98">
                        <a:pos x="T56" y="T57"/>
                      </a:cxn>
                      <a:cxn ang="T99">
                        <a:pos x="T58" y="T59"/>
                      </a:cxn>
                      <a:cxn ang="T100">
                        <a:pos x="T60" y="T61"/>
                      </a:cxn>
                      <a:cxn ang="T101">
                        <a:pos x="T62" y="T63"/>
                      </a:cxn>
                      <a:cxn ang="T102">
                        <a:pos x="T64" y="T65"/>
                      </a:cxn>
                      <a:cxn ang="T103">
                        <a:pos x="T66" y="T67"/>
                      </a:cxn>
                      <a:cxn ang="T104">
                        <a:pos x="T68" y="T69"/>
                      </a:cxn>
                    </a:cxnLst>
                    <a:rect l="T105" t="T106" r="T107" b="T108"/>
                    <a:pathLst>
                      <a:path w="74" h="42">
                        <a:moveTo>
                          <a:pt x="74" y="4"/>
                        </a:moveTo>
                        <a:lnTo>
                          <a:pt x="70" y="6"/>
                        </a:lnTo>
                        <a:lnTo>
                          <a:pt x="66" y="8"/>
                        </a:lnTo>
                        <a:lnTo>
                          <a:pt x="58" y="14"/>
                        </a:lnTo>
                        <a:lnTo>
                          <a:pt x="66" y="22"/>
                        </a:lnTo>
                        <a:lnTo>
                          <a:pt x="56" y="28"/>
                        </a:lnTo>
                        <a:lnTo>
                          <a:pt x="52" y="30"/>
                        </a:lnTo>
                        <a:lnTo>
                          <a:pt x="48" y="28"/>
                        </a:lnTo>
                        <a:lnTo>
                          <a:pt x="48" y="32"/>
                        </a:lnTo>
                        <a:lnTo>
                          <a:pt x="44" y="34"/>
                        </a:lnTo>
                        <a:lnTo>
                          <a:pt x="38" y="36"/>
                        </a:lnTo>
                        <a:lnTo>
                          <a:pt x="32" y="38"/>
                        </a:lnTo>
                        <a:lnTo>
                          <a:pt x="26" y="42"/>
                        </a:lnTo>
                        <a:lnTo>
                          <a:pt x="18" y="42"/>
                        </a:lnTo>
                        <a:lnTo>
                          <a:pt x="18" y="36"/>
                        </a:lnTo>
                        <a:lnTo>
                          <a:pt x="16" y="34"/>
                        </a:lnTo>
                        <a:lnTo>
                          <a:pt x="10" y="32"/>
                        </a:lnTo>
                        <a:lnTo>
                          <a:pt x="4" y="28"/>
                        </a:lnTo>
                        <a:lnTo>
                          <a:pt x="2" y="26"/>
                        </a:lnTo>
                        <a:lnTo>
                          <a:pt x="0" y="22"/>
                        </a:lnTo>
                        <a:lnTo>
                          <a:pt x="2" y="20"/>
                        </a:lnTo>
                        <a:lnTo>
                          <a:pt x="4" y="18"/>
                        </a:lnTo>
                        <a:lnTo>
                          <a:pt x="8" y="16"/>
                        </a:lnTo>
                        <a:lnTo>
                          <a:pt x="14" y="16"/>
                        </a:lnTo>
                        <a:lnTo>
                          <a:pt x="16" y="18"/>
                        </a:lnTo>
                        <a:lnTo>
                          <a:pt x="20" y="20"/>
                        </a:lnTo>
                        <a:lnTo>
                          <a:pt x="22" y="20"/>
                        </a:lnTo>
                        <a:lnTo>
                          <a:pt x="30" y="18"/>
                        </a:lnTo>
                        <a:lnTo>
                          <a:pt x="32" y="16"/>
                        </a:lnTo>
                        <a:lnTo>
                          <a:pt x="32" y="14"/>
                        </a:lnTo>
                        <a:lnTo>
                          <a:pt x="32" y="8"/>
                        </a:lnTo>
                        <a:lnTo>
                          <a:pt x="38" y="4"/>
                        </a:lnTo>
                        <a:lnTo>
                          <a:pt x="50" y="4"/>
                        </a:lnTo>
                        <a:lnTo>
                          <a:pt x="74" y="0"/>
                        </a:lnTo>
                        <a:lnTo>
                          <a:pt x="74" y="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34" name="ïṧḷíḍé"/>
                  <p:cNvSpPr/>
                  <p:nvPr/>
                </p:nvSpPr>
                <p:spPr bwMode="auto">
                  <a:xfrm>
                    <a:off x="2332997" y="1777294"/>
                    <a:ext cx="67484" cy="36427"/>
                  </a:xfrm>
                  <a:custGeom>
                    <a:avLst/>
                    <a:gdLst>
                      <a:gd name="T0" fmla="*/ 2147483647 w 40"/>
                      <a:gd name="T1" fmla="*/ 2147483647 h 22"/>
                      <a:gd name="T2" fmla="*/ 2147483647 w 40"/>
                      <a:gd name="T3" fmla="*/ 2147483647 h 22"/>
                      <a:gd name="T4" fmla="*/ 2147483647 w 40"/>
                      <a:gd name="T5" fmla="*/ 2147483647 h 22"/>
                      <a:gd name="T6" fmla="*/ 0 w 40"/>
                      <a:gd name="T7" fmla="*/ 2147483647 h 22"/>
                      <a:gd name="T8" fmla="*/ 2147483647 w 40"/>
                      <a:gd name="T9" fmla="*/ 2147483647 h 22"/>
                      <a:gd name="T10" fmla="*/ 2147483647 w 40"/>
                      <a:gd name="T11" fmla="*/ 2147483647 h 22"/>
                      <a:gd name="T12" fmla="*/ 2147483647 w 40"/>
                      <a:gd name="T13" fmla="*/ 0 h 22"/>
                      <a:gd name="T14" fmla="*/ 2147483647 w 40"/>
                      <a:gd name="T15" fmla="*/ 2147483647 h 22"/>
                      <a:gd name="T16" fmla="*/ 2147483647 w 40"/>
                      <a:gd name="T17" fmla="*/ 2147483647 h 22"/>
                      <a:gd name="T18" fmla="*/ 2147483647 w 40"/>
                      <a:gd name="T19" fmla="*/ 2147483647 h 22"/>
                      <a:gd name="T20" fmla="*/ 2147483647 w 40"/>
                      <a:gd name="T21" fmla="*/ 2147483647 h 22"/>
                      <a:gd name="T22" fmla="*/ 2147483647 w 40"/>
                      <a:gd name="T23" fmla="*/ 2147483647 h 22"/>
                      <a:gd name="T24" fmla="*/ 2147483647 w 40"/>
                      <a:gd name="T25" fmla="*/ 2147483647 h 22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w 40"/>
                      <a:gd name="T40" fmla="*/ 0 h 22"/>
                      <a:gd name="T41" fmla="*/ 40 w 40"/>
                      <a:gd name="T42" fmla="*/ 22 h 22"/>
                    </a:gdLst>
                    <a:ahLst/>
                    <a:cxnLst>
                      <a:cxn ang="T26">
                        <a:pos x="T0" y="T1"/>
                      </a:cxn>
                      <a:cxn ang="T27">
                        <a:pos x="T2" y="T3"/>
                      </a:cxn>
                      <a:cxn ang="T28">
                        <a:pos x="T4" y="T5"/>
                      </a:cxn>
                      <a:cxn ang="T29">
                        <a:pos x="T6" y="T7"/>
                      </a:cxn>
                      <a:cxn ang="T30">
                        <a:pos x="T8" y="T9"/>
                      </a:cxn>
                      <a:cxn ang="T31">
                        <a:pos x="T10" y="T11"/>
                      </a:cxn>
                      <a:cxn ang="T32">
                        <a:pos x="T12" y="T13"/>
                      </a:cxn>
                      <a:cxn ang="T33">
                        <a:pos x="T14" y="T15"/>
                      </a:cxn>
                      <a:cxn ang="T34">
                        <a:pos x="T16" y="T17"/>
                      </a:cxn>
                      <a:cxn ang="T35">
                        <a:pos x="T18" y="T19"/>
                      </a:cxn>
                      <a:cxn ang="T36">
                        <a:pos x="T20" y="T21"/>
                      </a:cxn>
                      <a:cxn ang="T37">
                        <a:pos x="T22" y="T23"/>
                      </a:cxn>
                      <a:cxn ang="T38">
                        <a:pos x="T24" y="T25"/>
                      </a:cxn>
                    </a:cxnLst>
                    <a:rect l="T39" t="T40" r="T41" b="T42"/>
                    <a:pathLst>
                      <a:path w="40" h="22">
                        <a:moveTo>
                          <a:pt x="22" y="22"/>
                        </a:moveTo>
                        <a:lnTo>
                          <a:pt x="16" y="22"/>
                        </a:lnTo>
                        <a:lnTo>
                          <a:pt x="8" y="20"/>
                        </a:lnTo>
                        <a:lnTo>
                          <a:pt x="0" y="14"/>
                        </a:lnTo>
                        <a:lnTo>
                          <a:pt x="6" y="10"/>
                        </a:lnTo>
                        <a:lnTo>
                          <a:pt x="12" y="6"/>
                        </a:lnTo>
                        <a:lnTo>
                          <a:pt x="30" y="0"/>
                        </a:lnTo>
                        <a:lnTo>
                          <a:pt x="32" y="4"/>
                        </a:lnTo>
                        <a:lnTo>
                          <a:pt x="34" y="6"/>
                        </a:lnTo>
                        <a:lnTo>
                          <a:pt x="40" y="6"/>
                        </a:lnTo>
                        <a:lnTo>
                          <a:pt x="40" y="18"/>
                        </a:lnTo>
                        <a:lnTo>
                          <a:pt x="32" y="22"/>
                        </a:lnTo>
                        <a:lnTo>
                          <a:pt x="22" y="2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35" name="îṣḻïdê"/>
                  <p:cNvSpPr/>
                  <p:nvPr/>
                </p:nvSpPr>
                <p:spPr bwMode="auto">
                  <a:xfrm>
                    <a:off x="2478983" y="1886577"/>
                    <a:ext cx="140476" cy="70053"/>
                  </a:xfrm>
                  <a:custGeom>
                    <a:avLst/>
                    <a:gdLst>
                      <a:gd name="T0" fmla="*/ 2147483647 w 80"/>
                      <a:gd name="T1" fmla="*/ 2147483647 h 42"/>
                      <a:gd name="T2" fmla="*/ 2147483647 w 80"/>
                      <a:gd name="T3" fmla="*/ 2147483647 h 42"/>
                      <a:gd name="T4" fmla="*/ 2147483647 w 80"/>
                      <a:gd name="T5" fmla="*/ 2147483647 h 42"/>
                      <a:gd name="T6" fmla="*/ 2147483647 w 80"/>
                      <a:gd name="T7" fmla="*/ 2147483647 h 42"/>
                      <a:gd name="T8" fmla="*/ 2147483647 w 80"/>
                      <a:gd name="T9" fmla="*/ 2147483647 h 42"/>
                      <a:gd name="T10" fmla="*/ 2147483647 w 80"/>
                      <a:gd name="T11" fmla="*/ 2147483647 h 42"/>
                      <a:gd name="T12" fmla="*/ 2147483647 w 80"/>
                      <a:gd name="T13" fmla="*/ 2147483647 h 42"/>
                      <a:gd name="T14" fmla="*/ 2147483647 w 80"/>
                      <a:gd name="T15" fmla="*/ 2147483647 h 42"/>
                      <a:gd name="T16" fmla="*/ 2147483647 w 80"/>
                      <a:gd name="T17" fmla="*/ 2147483647 h 42"/>
                      <a:gd name="T18" fmla="*/ 2147483647 w 80"/>
                      <a:gd name="T19" fmla="*/ 2147483647 h 42"/>
                      <a:gd name="T20" fmla="*/ 2147483647 w 80"/>
                      <a:gd name="T21" fmla="*/ 2147483647 h 42"/>
                      <a:gd name="T22" fmla="*/ 2147483647 w 80"/>
                      <a:gd name="T23" fmla="*/ 2147483647 h 42"/>
                      <a:gd name="T24" fmla="*/ 2147483647 w 80"/>
                      <a:gd name="T25" fmla="*/ 2147483647 h 42"/>
                      <a:gd name="T26" fmla="*/ 2147483647 w 80"/>
                      <a:gd name="T27" fmla="*/ 2147483647 h 42"/>
                      <a:gd name="T28" fmla="*/ 0 w 80"/>
                      <a:gd name="T29" fmla="*/ 2147483647 h 42"/>
                      <a:gd name="T30" fmla="*/ 2147483647 w 80"/>
                      <a:gd name="T31" fmla="*/ 2147483647 h 42"/>
                      <a:gd name="T32" fmla="*/ 2147483647 w 80"/>
                      <a:gd name="T33" fmla="*/ 2147483647 h 42"/>
                      <a:gd name="T34" fmla="*/ 2147483647 w 80"/>
                      <a:gd name="T35" fmla="*/ 0 h 42"/>
                      <a:gd name="T36" fmla="*/ 2147483647 w 80"/>
                      <a:gd name="T37" fmla="*/ 2147483647 h 42"/>
                      <a:gd name="T38" fmla="*/ 2147483647 w 80"/>
                      <a:gd name="T39" fmla="*/ 2147483647 h 42"/>
                      <a:gd name="T40" fmla="*/ 2147483647 w 80"/>
                      <a:gd name="T41" fmla="*/ 2147483647 h 42"/>
                      <a:gd name="T42" fmla="*/ 2147483647 w 80"/>
                      <a:gd name="T43" fmla="*/ 2147483647 h 42"/>
                      <a:gd name="T44" fmla="*/ 2147483647 w 80"/>
                      <a:gd name="T45" fmla="*/ 2147483647 h 42"/>
                      <a:gd name="T46" fmla="*/ 2147483647 w 80"/>
                      <a:gd name="T47" fmla="*/ 2147483647 h 42"/>
                      <a:gd name="T48" fmla="*/ 2147483647 w 80"/>
                      <a:gd name="T49" fmla="*/ 2147483647 h 42"/>
                      <a:gd name="T50" fmla="*/ 2147483647 w 80"/>
                      <a:gd name="T51" fmla="*/ 2147483647 h 42"/>
                      <a:gd name="T52" fmla="*/ 2147483647 w 80"/>
                      <a:gd name="T53" fmla="*/ 2147483647 h 42"/>
                      <a:gd name="T54" fmla="*/ 2147483647 w 80"/>
                      <a:gd name="T55" fmla="*/ 2147483647 h 42"/>
                      <a:gd name="T56" fmla="*/ 2147483647 w 80"/>
                      <a:gd name="T57" fmla="*/ 2147483647 h 42"/>
                      <a:gd name="T58" fmla="*/ 2147483647 w 80"/>
                      <a:gd name="T59" fmla="*/ 2147483647 h 42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w 80"/>
                      <a:gd name="T91" fmla="*/ 0 h 42"/>
                      <a:gd name="T92" fmla="*/ 80 w 80"/>
                      <a:gd name="T93" fmla="*/ 42 h 42"/>
                    </a:gdLst>
                    <a:ahLst/>
                    <a:cxnLst>
                      <a:cxn ang="T60">
                        <a:pos x="T0" y="T1"/>
                      </a:cxn>
                      <a:cxn ang="T61">
                        <a:pos x="T2" y="T3"/>
                      </a:cxn>
                      <a:cxn ang="T62">
                        <a:pos x="T4" y="T5"/>
                      </a:cxn>
                      <a:cxn ang="T63">
                        <a:pos x="T6" y="T7"/>
                      </a:cxn>
                      <a:cxn ang="T64">
                        <a:pos x="T8" y="T9"/>
                      </a:cxn>
                      <a:cxn ang="T65">
                        <a:pos x="T10" y="T11"/>
                      </a:cxn>
                      <a:cxn ang="T66">
                        <a:pos x="T12" y="T13"/>
                      </a:cxn>
                      <a:cxn ang="T67">
                        <a:pos x="T14" y="T15"/>
                      </a:cxn>
                      <a:cxn ang="T68">
                        <a:pos x="T16" y="T17"/>
                      </a:cxn>
                      <a:cxn ang="T69">
                        <a:pos x="T18" y="T19"/>
                      </a:cxn>
                      <a:cxn ang="T70">
                        <a:pos x="T20" y="T21"/>
                      </a:cxn>
                      <a:cxn ang="T71">
                        <a:pos x="T22" y="T23"/>
                      </a:cxn>
                      <a:cxn ang="T72">
                        <a:pos x="T24" y="T25"/>
                      </a:cxn>
                      <a:cxn ang="T73">
                        <a:pos x="T26" y="T27"/>
                      </a:cxn>
                      <a:cxn ang="T74">
                        <a:pos x="T28" y="T29"/>
                      </a:cxn>
                      <a:cxn ang="T75">
                        <a:pos x="T30" y="T31"/>
                      </a:cxn>
                      <a:cxn ang="T76">
                        <a:pos x="T32" y="T33"/>
                      </a:cxn>
                      <a:cxn ang="T77">
                        <a:pos x="T34" y="T35"/>
                      </a:cxn>
                      <a:cxn ang="T78">
                        <a:pos x="T36" y="T37"/>
                      </a:cxn>
                      <a:cxn ang="T79">
                        <a:pos x="T38" y="T39"/>
                      </a:cxn>
                      <a:cxn ang="T80">
                        <a:pos x="T40" y="T41"/>
                      </a:cxn>
                      <a:cxn ang="T81">
                        <a:pos x="T42" y="T43"/>
                      </a:cxn>
                      <a:cxn ang="T82">
                        <a:pos x="T44" y="T45"/>
                      </a:cxn>
                      <a:cxn ang="T83">
                        <a:pos x="T46" y="T47"/>
                      </a:cxn>
                      <a:cxn ang="T84">
                        <a:pos x="T48" y="T49"/>
                      </a:cxn>
                      <a:cxn ang="T85">
                        <a:pos x="T50" y="T51"/>
                      </a:cxn>
                      <a:cxn ang="T86">
                        <a:pos x="T52" y="T53"/>
                      </a:cxn>
                      <a:cxn ang="T87">
                        <a:pos x="T54" y="T55"/>
                      </a:cxn>
                      <a:cxn ang="T88">
                        <a:pos x="T56" y="T57"/>
                      </a:cxn>
                      <a:cxn ang="T89">
                        <a:pos x="T58" y="T59"/>
                      </a:cxn>
                    </a:cxnLst>
                    <a:rect l="T90" t="T91" r="T92" b="T93"/>
                    <a:pathLst>
                      <a:path w="80" h="42">
                        <a:moveTo>
                          <a:pt x="58" y="40"/>
                        </a:moveTo>
                        <a:lnTo>
                          <a:pt x="56" y="30"/>
                        </a:lnTo>
                        <a:lnTo>
                          <a:pt x="52" y="26"/>
                        </a:lnTo>
                        <a:lnTo>
                          <a:pt x="48" y="26"/>
                        </a:lnTo>
                        <a:lnTo>
                          <a:pt x="42" y="26"/>
                        </a:lnTo>
                        <a:lnTo>
                          <a:pt x="38" y="30"/>
                        </a:lnTo>
                        <a:lnTo>
                          <a:pt x="30" y="36"/>
                        </a:lnTo>
                        <a:lnTo>
                          <a:pt x="22" y="40"/>
                        </a:lnTo>
                        <a:lnTo>
                          <a:pt x="16" y="42"/>
                        </a:lnTo>
                        <a:lnTo>
                          <a:pt x="10" y="40"/>
                        </a:lnTo>
                        <a:lnTo>
                          <a:pt x="14" y="38"/>
                        </a:lnTo>
                        <a:lnTo>
                          <a:pt x="10" y="36"/>
                        </a:lnTo>
                        <a:lnTo>
                          <a:pt x="6" y="36"/>
                        </a:lnTo>
                        <a:lnTo>
                          <a:pt x="4" y="36"/>
                        </a:lnTo>
                        <a:lnTo>
                          <a:pt x="0" y="34"/>
                        </a:lnTo>
                        <a:lnTo>
                          <a:pt x="8" y="24"/>
                        </a:lnTo>
                        <a:lnTo>
                          <a:pt x="22" y="14"/>
                        </a:lnTo>
                        <a:lnTo>
                          <a:pt x="46" y="0"/>
                        </a:lnTo>
                        <a:lnTo>
                          <a:pt x="52" y="6"/>
                        </a:lnTo>
                        <a:lnTo>
                          <a:pt x="58" y="12"/>
                        </a:lnTo>
                        <a:lnTo>
                          <a:pt x="70" y="22"/>
                        </a:lnTo>
                        <a:lnTo>
                          <a:pt x="68" y="28"/>
                        </a:lnTo>
                        <a:lnTo>
                          <a:pt x="74" y="28"/>
                        </a:lnTo>
                        <a:lnTo>
                          <a:pt x="80" y="30"/>
                        </a:lnTo>
                        <a:lnTo>
                          <a:pt x="74" y="36"/>
                        </a:lnTo>
                        <a:lnTo>
                          <a:pt x="70" y="38"/>
                        </a:lnTo>
                        <a:lnTo>
                          <a:pt x="64" y="40"/>
                        </a:lnTo>
                        <a:lnTo>
                          <a:pt x="60" y="38"/>
                        </a:lnTo>
                        <a:lnTo>
                          <a:pt x="60" y="36"/>
                        </a:lnTo>
                        <a:lnTo>
                          <a:pt x="58" y="4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36" name="iṣḻiḍê"/>
                  <p:cNvSpPr/>
                  <p:nvPr/>
                </p:nvSpPr>
                <p:spPr bwMode="auto">
                  <a:xfrm>
                    <a:off x="2425270" y="1610569"/>
                    <a:ext cx="115686" cy="40630"/>
                  </a:xfrm>
                  <a:custGeom>
                    <a:avLst/>
                    <a:gdLst>
                      <a:gd name="T0" fmla="*/ 2147483647 w 66"/>
                      <a:gd name="T1" fmla="*/ 2147483647 h 24"/>
                      <a:gd name="T2" fmla="*/ 2147483647 w 66"/>
                      <a:gd name="T3" fmla="*/ 2147483647 h 24"/>
                      <a:gd name="T4" fmla="*/ 2147483647 w 66"/>
                      <a:gd name="T5" fmla="*/ 2147483647 h 24"/>
                      <a:gd name="T6" fmla="*/ 2147483647 w 66"/>
                      <a:gd name="T7" fmla="*/ 2147483647 h 24"/>
                      <a:gd name="T8" fmla="*/ 2147483647 w 66"/>
                      <a:gd name="T9" fmla="*/ 2147483647 h 24"/>
                      <a:gd name="T10" fmla="*/ 2147483647 w 66"/>
                      <a:gd name="T11" fmla="*/ 2147483647 h 24"/>
                      <a:gd name="T12" fmla="*/ 2147483647 w 66"/>
                      <a:gd name="T13" fmla="*/ 2147483647 h 24"/>
                      <a:gd name="T14" fmla="*/ 2147483647 w 66"/>
                      <a:gd name="T15" fmla="*/ 2147483647 h 24"/>
                      <a:gd name="T16" fmla="*/ 2147483647 w 66"/>
                      <a:gd name="T17" fmla="*/ 2147483647 h 24"/>
                      <a:gd name="T18" fmla="*/ 2147483647 w 66"/>
                      <a:gd name="T19" fmla="*/ 2147483647 h 24"/>
                      <a:gd name="T20" fmla="*/ 2147483647 w 66"/>
                      <a:gd name="T21" fmla="*/ 0 h 24"/>
                      <a:gd name="T22" fmla="*/ 2147483647 w 66"/>
                      <a:gd name="T23" fmla="*/ 0 h 24"/>
                      <a:gd name="T24" fmla="*/ 2147483647 w 66"/>
                      <a:gd name="T25" fmla="*/ 2147483647 h 24"/>
                      <a:gd name="T26" fmla="*/ 2147483647 w 66"/>
                      <a:gd name="T27" fmla="*/ 2147483647 h 24"/>
                      <a:gd name="T28" fmla="*/ 2147483647 w 66"/>
                      <a:gd name="T29" fmla="*/ 0 h 24"/>
                      <a:gd name="T30" fmla="*/ 2147483647 w 66"/>
                      <a:gd name="T31" fmla="*/ 2147483647 h 24"/>
                      <a:gd name="T32" fmla="*/ 2147483647 w 66"/>
                      <a:gd name="T33" fmla="*/ 2147483647 h 24"/>
                      <a:gd name="T34" fmla="*/ 2147483647 w 66"/>
                      <a:gd name="T35" fmla="*/ 2147483647 h 24"/>
                      <a:gd name="T36" fmla="*/ 2147483647 w 66"/>
                      <a:gd name="T37" fmla="*/ 2147483647 h 24"/>
                      <a:gd name="T38" fmla="*/ 2147483647 w 66"/>
                      <a:gd name="T39" fmla="*/ 2147483647 h 24"/>
                      <a:gd name="T40" fmla="*/ 2147483647 w 66"/>
                      <a:gd name="T41" fmla="*/ 2147483647 h 24"/>
                      <a:gd name="T42" fmla="*/ 2147483647 w 66"/>
                      <a:gd name="T43" fmla="*/ 2147483647 h 24"/>
                      <a:gd name="T44" fmla="*/ 2147483647 w 66"/>
                      <a:gd name="T45" fmla="*/ 2147483647 h 24"/>
                      <a:gd name="T46" fmla="*/ 2147483647 w 66"/>
                      <a:gd name="T47" fmla="*/ 2147483647 h 24"/>
                      <a:gd name="T48" fmla="*/ 2147483647 w 66"/>
                      <a:gd name="T49" fmla="*/ 2147483647 h 24"/>
                      <a:gd name="T50" fmla="*/ 2147483647 w 66"/>
                      <a:gd name="T51" fmla="*/ 2147483647 h 24"/>
                      <a:gd name="T52" fmla="*/ 2147483647 w 66"/>
                      <a:gd name="T53" fmla="*/ 2147483647 h 24"/>
                      <a:gd name="T54" fmla="*/ 2147483647 w 66"/>
                      <a:gd name="T55" fmla="*/ 2147483647 h 24"/>
                      <a:gd name="T56" fmla="*/ 2147483647 w 66"/>
                      <a:gd name="T57" fmla="*/ 2147483647 h 24"/>
                      <a:gd name="T58" fmla="*/ 0 w 66"/>
                      <a:gd name="T59" fmla="*/ 2147483647 h 24"/>
                      <a:gd name="T60" fmla="*/ 0 w 66"/>
                      <a:gd name="T61" fmla="*/ 2147483647 h 24"/>
                      <a:gd name="T62" fmla="*/ 0 w 66"/>
                      <a:gd name="T63" fmla="*/ 2147483647 h 24"/>
                      <a:gd name="T64" fmla="*/ 2147483647 w 66"/>
                      <a:gd name="T65" fmla="*/ 2147483647 h 24"/>
                      <a:gd name="T66" fmla="*/ 2147483647 w 66"/>
                      <a:gd name="T67" fmla="*/ 0 h 24"/>
                      <a:gd name="T68" fmla="*/ 2147483647 w 66"/>
                      <a:gd name="T69" fmla="*/ 2147483647 h 24"/>
                      <a:gd name="T70" fmla="*/ 2147483647 w 66"/>
                      <a:gd name="T71" fmla="*/ 2147483647 h 24"/>
                      <a:gd name="T72" fmla="*/ 2147483647 w 66"/>
                      <a:gd name="T73" fmla="*/ 2147483647 h 24"/>
                      <a:gd name="T74" fmla="*/ 2147483647 w 66"/>
                      <a:gd name="T75" fmla="*/ 2147483647 h 24"/>
                      <a:gd name="T76" fmla="*/ 2147483647 w 66"/>
                      <a:gd name="T77" fmla="*/ 2147483647 h 24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w 66"/>
                      <a:gd name="T118" fmla="*/ 0 h 24"/>
                      <a:gd name="T119" fmla="*/ 66 w 66"/>
                      <a:gd name="T120" fmla="*/ 24 h 24"/>
                    </a:gdLst>
                    <a:ahLst/>
                    <a:cxnLst>
                      <a:cxn ang="T78">
                        <a:pos x="T0" y="T1"/>
                      </a:cxn>
                      <a:cxn ang="T79">
                        <a:pos x="T2" y="T3"/>
                      </a:cxn>
                      <a:cxn ang="T80">
                        <a:pos x="T4" y="T5"/>
                      </a:cxn>
                      <a:cxn ang="T81">
                        <a:pos x="T6" y="T7"/>
                      </a:cxn>
                      <a:cxn ang="T82">
                        <a:pos x="T8" y="T9"/>
                      </a:cxn>
                      <a:cxn ang="T83">
                        <a:pos x="T10" y="T11"/>
                      </a:cxn>
                      <a:cxn ang="T84">
                        <a:pos x="T12" y="T13"/>
                      </a:cxn>
                      <a:cxn ang="T85">
                        <a:pos x="T14" y="T15"/>
                      </a:cxn>
                      <a:cxn ang="T86">
                        <a:pos x="T16" y="T17"/>
                      </a:cxn>
                      <a:cxn ang="T87">
                        <a:pos x="T18" y="T19"/>
                      </a:cxn>
                      <a:cxn ang="T88">
                        <a:pos x="T20" y="T21"/>
                      </a:cxn>
                      <a:cxn ang="T89">
                        <a:pos x="T22" y="T23"/>
                      </a:cxn>
                      <a:cxn ang="T90">
                        <a:pos x="T24" y="T25"/>
                      </a:cxn>
                      <a:cxn ang="T91">
                        <a:pos x="T26" y="T27"/>
                      </a:cxn>
                      <a:cxn ang="T92">
                        <a:pos x="T28" y="T29"/>
                      </a:cxn>
                      <a:cxn ang="T93">
                        <a:pos x="T30" y="T31"/>
                      </a:cxn>
                      <a:cxn ang="T94">
                        <a:pos x="T32" y="T33"/>
                      </a:cxn>
                      <a:cxn ang="T95">
                        <a:pos x="T34" y="T35"/>
                      </a:cxn>
                      <a:cxn ang="T96">
                        <a:pos x="T36" y="T37"/>
                      </a:cxn>
                      <a:cxn ang="T97">
                        <a:pos x="T38" y="T39"/>
                      </a:cxn>
                      <a:cxn ang="T98">
                        <a:pos x="T40" y="T41"/>
                      </a:cxn>
                      <a:cxn ang="T99">
                        <a:pos x="T42" y="T43"/>
                      </a:cxn>
                      <a:cxn ang="T100">
                        <a:pos x="T44" y="T45"/>
                      </a:cxn>
                      <a:cxn ang="T101">
                        <a:pos x="T46" y="T47"/>
                      </a:cxn>
                      <a:cxn ang="T102">
                        <a:pos x="T48" y="T49"/>
                      </a:cxn>
                      <a:cxn ang="T103">
                        <a:pos x="T50" y="T51"/>
                      </a:cxn>
                      <a:cxn ang="T104">
                        <a:pos x="T52" y="T53"/>
                      </a:cxn>
                      <a:cxn ang="T105">
                        <a:pos x="T54" y="T55"/>
                      </a:cxn>
                      <a:cxn ang="T106">
                        <a:pos x="T56" y="T57"/>
                      </a:cxn>
                      <a:cxn ang="T107">
                        <a:pos x="T58" y="T59"/>
                      </a:cxn>
                      <a:cxn ang="T108">
                        <a:pos x="T60" y="T61"/>
                      </a:cxn>
                      <a:cxn ang="T109">
                        <a:pos x="T62" y="T63"/>
                      </a:cxn>
                      <a:cxn ang="T110">
                        <a:pos x="T64" y="T65"/>
                      </a:cxn>
                      <a:cxn ang="T111">
                        <a:pos x="T66" y="T67"/>
                      </a:cxn>
                      <a:cxn ang="T112">
                        <a:pos x="T68" y="T69"/>
                      </a:cxn>
                      <a:cxn ang="T113">
                        <a:pos x="T70" y="T71"/>
                      </a:cxn>
                      <a:cxn ang="T114">
                        <a:pos x="T72" y="T73"/>
                      </a:cxn>
                      <a:cxn ang="T115">
                        <a:pos x="T74" y="T75"/>
                      </a:cxn>
                      <a:cxn ang="T116">
                        <a:pos x="T76" y="T77"/>
                      </a:cxn>
                    </a:cxnLst>
                    <a:rect l="T117" t="T118" r="T119" b="T120"/>
                    <a:pathLst>
                      <a:path w="66" h="24">
                        <a:moveTo>
                          <a:pt x="10" y="6"/>
                        </a:moveTo>
                        <a:lnTo>
                          <a:pt x="16" y="10"/>
                        </a:lnTo>
                        <a:lnTo>
                          <a:pt x="22" y="12"/>
                        </a:lnTo>
                        <a:lnTo>
                          <a:pt x="24" y="8"/>
                        </a:lnTo>
                        <a:lnTo>
                          <a:pt x="24" y="6"/>
                        </a:lnTo>
                        <a:lnTo>
                          <a:pt x="26" y="6"/>
                        </a:lnTo>
                        <a:lnTo>
                          <a:pt x="30" y="6"/>
                        </a:lnTo>
                        <a:lnTo>
                          <a:pt x="34" y="8"/>
                        </a:lnTo>
                        <a:lnTo>
                          <a:pt x="38" y="12"/>
                        </a:lnTo>
                        <a:lnTo>
                          <a:pt x="40" y="4"/>
                        </a:lnTo>
                        <a:lnTo>
                          <a:pt x="42" y="0"/>
                        </a:lnTo>
                        <a:lnTo>
                          <a:pt x="46" y="0"/>
                        </a:lnTo>
                        <a:lnTo>
                          <a:pt x="56" y="2"/>
                        </a:lnTo>
                        <a:lnTo>
                          <a:pt x="62" y="2"/>
                        </a:lnTo>
                        <a:lnTo>
                          <a:pt x="64" y="0"/>
                        </a:lnTo>
                        <a:lnTo>
                          <a:pt x="66" y="6"/>
                        </a:lnTo>
                        <a:lnTo>
                          <a:pt x="62" y="12"/>
                        </a:lnTo>
                        <a:lnTo>
                          <a:pt x="56" y="16"/>
                        </a:lnTo>
                        <a:lnTo>
                          <a:pt x="46" y="20"/>
                        </a:lnTo>
                        <a:lnTo>
                          <a:pt x="42" y="20"/>
                        </a:lnTo>
                        <a:lnTo>
                          <a:pt x="36" y="20"/>
                        </a:lnTo>
                        <a:lnTo>
                          <a:pt x="34" y="24"/>
                        </a:lnTo>
                        <a:lnTo>
                          <a:pt x="28" y="24"/>
                        </a:lnTo>
                        <a:lnTo>
                          <a:pt x="24" y="24"/>
                        </a:lnTo>
                        <a:lnTo>
                          <a:pt x="20" y="22"/>
                        </a:lnTo>
                        <a:lnTo>
                          <a:pt x="18" y="20"/>
                        </a:lnTo>
                        <a:lnTo>
                          <a:pt x="18" y="14"/>
                        </a:lnTo>
                        <a:lnTo>
                          <a:pt x="6" y="14"/>
                        </a:lnTo>
                        <a:lnTo>
                          <a:pt x="2" y="14"/>
                        </a:lnTo>
                        <a:lnTo>
                          <a:pt x="0" y="10"/>
                        </a:lnTo>
                        <a:lnTo>
                          <a:pt x="0" y="6"/>
                        </a:lnTo>
                        <a:lnTo>
                          <a:pt x="0" y="4"/>
                        </a:lnTo>
                        <a:lnTo>
                          <a:pt x="2" y="2"/>
                        </a:lnTo>
                        <a:lnTo>
                          <a:pt x="8" y="0"/>
                        </a:lnTo>
                        <a:lnTo>
                          <a:pt x="10" y="2"/>
                        </a:lnTo>
                        <a:lnTo>
                          <a:pt x="12" y="4"/>
                        </a:lnTo>
                        <a:lnTo>
                          <a:pt x="16" y="10"/>
                        </a:lnTo>
                        <a:lnTo>
                          <a:pt x="16" y="8"/>
                        </a:lnTo>
                        <a:lnTo>
                          <a:pt x="10" y="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37" name="î$ḷîḑè"/>
                  <p:cNvSpPr/>
                  <p:nvPr/>
                </p:nvSpPr>
                <p:spPr bwMode="auto">
                  <a:xfrm>
                    <a:off x="2578142" y="1600760"/>
                    <a:ext cx="283707" cy="63047"/>
                  </a:xfrm>
                  <a:custGeom>
                    <a:avLst/>
                    <a:gdLst>
                      <a:gd name="T0" fmla="*/ 2147483647 w 164"/>
                      <a:gd name="T1" fmla="*/ 2147483647 h 38"/>
                      <a:gd name="T2" fmla="*/ 2147483647 w 164"/>
                      <a:gd name="T3" fmla="*/ 2147483647 h 38"/>
                      <a:gd name="T4" fmla="*/ 2147483647 w 164"/>
                      <a:gd name="T5" fmla="*/ 2147483647 h 38"/>
                      <a:gd name="T6" fmla="*/ 2147483647 w 164"/>
                      <a:gd name="T7" fmla="*/ 2147483647 h 38"/>
                      <a:gd name="T8" fmla="*/ 2147483647 w 164"/>
                      <a:gd name="T9" fmla="*/ 2147483647 h 38"/>
                      <a:gd name="T10" fmla="*/ 2147483647 w 164"/>
                      <a:gd name="T11" fmla="*/ 2147483647 h 38"/>
                      <a:gd name="T12" fmla="*/ 2147483647 w 164"/>
                      <a:gd name="T13" fmla="*/ 2147483647 h 38"/>
                      <a:gd name="T14" fmla="*/ 2147483647 w 164"/>
                      <a:gd name="T15" fmla="*/ 2147483647 h 38"/>
                      <a:gd name="T16" fmla="*/ 0 w 164"/>
                      <a:gd name="T17" fmla="*/ 2147483647 h 38"/>
                      <a:gd name="T18" fmla="*/ 2147483647 w 164"/>
                      <a:gd name="T19" fmla="*/ 2147483647 h 38"/>
                      <a:gd name="T20" fmla="*/ 2147483647 w 164"/>
                      <a:gd name="T21" fmla="*/ 0 h 38"/>
                      <a:gd name="T22" fmla="*/ 2147483647 w 164"/>
                      <a:gd name="T23" fmla="*/ 2147483647 h 38"/>
                      <a:gd name="T24" fmla="*/ 2147483647 w 164"/>
                      <a:gd name="T25" fmla="*/ 2147483647 h 38"/>
                      <a:gd name="T26" fmla="*/ 2147483647 w 164"/>
                      <a:gd name="T27" fmla="*/ 2147483647 h 38"/>
                      <a:gd name="T28" fmla="*/ 2147483647 w 164"/>
                      <a:gd name="T29" fmla="*/ 2147483647 h 38"/>
                      <a:gd name="T30" fmla="*/ 2147483647 w 164"/>
                      <a:gd name="T31" fmla="*/ 2147483647 h 38"/>
                      <a:gd name="T32" fmla="*/ 2147483647 w 164"/>
                      <a:gd name="T33" fmla="*/ 2147483647 h 38"/>
                      <a:gd name="T34" fmla="*/ 2147483647 w 164"/>
                      <a:gd name="T35" fmla="*/ 2147483647 h 38"/>
                      <a:gd name="T36" fmla="*/ 2147483647 w 164"/>
                      <a:gd name="T37" fmla="*/ 2147483647 h 38"/>
                      <a:gd name="T38" fmla="*/ 2147483647 w 164"/>
                      <a:gd name="T39" fmla="*/ 2147483647 h 38"/>
                      <a:gd name="T40" fmla="*/ 2147483647 w 164"/>
                      <a:gd name="T41" fmla="*/ 2147483647 h 38"/>
                      <a:gd name="T42" fmla="*/ 2147483647 w 164"/>
                      <a:gd name="T43" fmla="*/ 2147483647 h 38"/>
                      <a:gd name="T44" fmla="*/ 2147483647 w 164"/>
                      <a:gd name="T45" fmla="*/ 2147483647 h 38"/>
                      <a:gd name="T46" fmla="*/ 2147483647 w 164"/>
                      <a:gd name="T47" fmla="*/ 2147483647 h 38"/>
                      <a:gd name="T48" fmla="*/ 2147483647 w 164"/>
                      <a:gd name="T49" fmla="*/ 2147483647 h 38"/>
                      <a:gd name="T50" fmla="*/ 2147483647 w 164"/>
                      <a:gd name="T51" fmla="*/ 2147483647 h 38"/>
                      <a:gd name="T52" fmla="*/ 2147483647 w 164"/>
                      <a:gd name="T53" fmla="*/ 2147483647 h 38"/>
                      <a:gd name="T54" fmla="*/ 2147483647 w 164"/>
                      <a:gd name="T55" fmla="*/ 2147483647 h 38"/>
                      <a:gd name="T56" fmla="*/ 2147483647 w 164"/>
                      <a:gd name="T57" fmla="*/ 2147483647 h 38"/>
                      <a:gd name="T58" fmla="*/ 2147483647 w 164"/>
                      <a:gd name="T59" fmla="*/ 2147483647 h 38"/>
                      <a:gd name="T60" fmla="*/ 2147483647 w 164"/>
                      <a:gd name="T61" fmla="*/ 2147483647 h 38"/>
                      <a:gd name="T62" fmla="*/ 2147483647 w 164"/>
                      <a:gd name="T63" fmla="*/ 2147483647 h 38"/>
                      <a:gd name="T64" fmla="*/ 2147483647 w 164"/>
                      <a:gd name="T65" fmla="*/ 2147483647 h 38"/>
                      <a:gd name="T66" fmla="*/ 2147483647 w 164"/>
                      <a:gd name="T67" fmla="*/ 2147483647 h 38"/>
                      <a:gd name="T68" fmla="*/ 2147483647 w 164"/>
                      <a:gd name="T69" fmla="*/ 2147483647 h 38"/>
                      <a:gd name="T70" fmla="*/ 2147483647 w 164"/>
                      <a:gd name="T71" fmla="*/ 2147483647 h 38"/>
                      <a:gd name="T72" fmla="*/ 2147483647 w 164"/>
                      <a:gd name="T73" fmla="*/ 2147483647 h 38"/>
                      <a:gd name="T74" fmla="*/ 2147483647 w 164"/>
                      <a:gd name="T75" fmla="*/ 2147483647 h 38"/>
                      <a:gd name="T76" fmla="*/ 2147483647 w 164"/>
                      <a:gd name="T77" fmla="*/ 2147483647 h 38"/>
                      <a:gd name="T78" fmla="*/ 2147483647 w 164"/>
                      <a:gd name="T79" fmla="*/ 2147483647 h 38"/>
                      <a:gd name="T80" fmla="*/ 2147483647 w 164"/>
                      <a:gd name="T81" fmla="*/ 2147483647 h 38"/>
                      <a:gd name="T82" fmla="*/ 2147483647 w 164"/>
                      <a:gd name="T83" fmla="*/ 2147483647 h 38"/>
                      <a:gd name="T84" fmla="*/ 2147483647 w 164"/>
                      <a:gd name="T85" fmla="*/ 2147483647 h 38"/>
                      <a:gd name="T86" fmla="*/ 2147483647 w 164"/>
                      <a:gd name="T87" fmla="*/ 2147483647 h 38"/>
                      <a:gd name="T88" fmla="*/ 2147483647 w 164"/>
                      <a:gd name="T89" fmla="*/ 2147483647 h 38"/>
                      <a:gd name="T90" fmla="*/ 2147483647 w 164"/>
                      <a:gd name="T91" fmla="*/ 2147483647 h 38"/>
                      <a:gd name="T92" fmla="*/ 2147483647 w 164"/>
                      <a:gd name="T93" fmla="*/ 2147483647 h 38"/>
                      <a:gd name="T94" fmla="*/ 2147483647 w 164"/>
                      <a:gd name="T95" fmla="*/ 2147483647 h 38"/>
                      <a:gd name="T96" fmla="*/ 2147483647 w 164"/>
                      <a:gd name="T97" fmla="*/ 2147483647 h 38"/>
                      <a:gd name="T98" fmla="*/ 2147483647 w 164"/>
                      <a:gd name="T99" fmla="*/ 2147483647 h 38"/>
                      <a:gd name="T100" fmla="*/ 2147483647 w 164"/>
                      <a:gd name="T101" fmla="*/ 2147483647 h 38"/>
                      <a:gd name="T102" fmla="*/ 2147483647 w 164"/>
                      <a:gd name="T103" fmla="*/ 2147483647 h 38"/>
                      <a:gd name="T104" fmla="*/ 2147483647 w 164"/>
                      <a:gd name="T105" fmla="*/ 2147483647 h 38"/>
                      <a:gd name="T106" fmla="*/ 2147483647 w 164"/>
                      <a:gd name="T107" fmla="*/ 2147483647 h 38"/>
                      <a:gd name="T108" fmla="*/ 2147483647 w 164"/>
                      <a:gd name="T109" fmla="*/ 2147483647 h 38"/>
                      <a:gd name="T110" fmla="*/ 2147483647 w 164"/>
                      <a:gd name="T111" fmla="*/ 2147483647 h 38"/>
                      <a:gd name="T112" fmla="*/ 2147483647 w 164"/>
                      <a:gd name="T113" fmla="*/ 2147483647 h 38"/>
                      <a:gd name="T114" fmla="*/ 2147483647 w 164"/>
                      <a:gd name="T115" fmla="*/ 2147483647 h 38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  <a:gd name="T174" fmla="*/ 0 w 164"/>
                      <a:gd name="T175" fmla="*/ 0 h 38"/>
                      <a:gd name="T176" fmla="*/ 164 w 164"/>
                      <a:gd name="T177" fmla="*/ 38 h 38"/>
                    </a:gdLst>
                    <a:ahLst/>
                    <a:cxnLst>
                      <a:cxn ang="T116">
                        <a:pos x="T0" y="T1"/>
                      </a:cxn>
                      <a:cxn ang="T117">
                        <a:pos x="T2" y="T3"/>
                      </a:cxn>
                      <a:cxn ang="T118">
                        <a:pos x="T4" y="T5"/>
                      </a:cxn>
                      <a:cxn ang="T119">
                        <a:pos x="T6" y="T7"/>
                      </a:cxn>
                      <a:cxn ang="T120">
                        <a:pos x="T8" y="T9"/>
                      </a:cxn>
                      <a:cxn ang="T121">
                        <a:pos x="T10" y="T11"/>
                      </a:cxn>
                      <a:cxn ang="T122">
                        <a:pos x="T12" y="T13"/>
                      </a:cxn>
                      <a:cxn ang="T123">
                        <a:pos x="T14" y="T15"/>
                      </a:cxn>
                      <a:cxn ang="T124">
                        <a:pos x="T16" y="T17"/>
                      </a:cxn>
                      <a:cxn ang="T125">
                        <a:pos x="T18" y="T19"/>
                      </a:cxn>
                      <a:cxn ang="T126">
                        <a:pos x="T20" y="T21"/>
                      </a:cxn>
                      <a:cxn ang="T127">
                        <a:pos x="T22" y="T23"/>
                      </a:cxn>
                      <a:cxn ang="T128">
                        <a:pos x="T24" y="T25"/>
                      </a:cxn>
                      <a:cxn ang="T129">
                        <a:pos x="T26" y="T27"/>
                      </a:cxn>
                      <a:cxn ang="T130">
                        <a:pos x="T28" y="T29"/>
                      </a:cxn>
                      <a:cxn ang="T131">
                        <a:pos x="T30" y="T31"/>
                      </a:cxn>
                      <a:cxn ang="T132">
                        <a:pos x="T32" y="T33"/>
                      </a:cxn>
                      <a:cxn ang="T133">
                        <a:pos x="T34" y="T35"/>
                      </a:cxn>
                      <a:cxn ang="T134">
                        <a:pos x="T36" y="T37"/>
                      </a:cxn>
                      <a:cxn ang="T135">
                        <a:pos x="T38" y="T39"/>
                      </a:cxn>
                      <a:cxn ang="T136">
                        <a:pos x="T40" y="T41"/>
                      </a:cxn>
                      <a:cxn ang="T137">
                        <a:pos x="T42" y="T43"/>
                      </a:cxn>
                      <a:cxn ang="T138">
                        <a:pos x="T44" y="T45"/>
                      </a:cxn>
                      <a:cxn ang="T139">
                        <a:pos x="T46" y="T47"/>
                      </a:cxn>
                      <a:cxn ang="T140">
                        <a:pos x="T48" y="T49"/>
                      </a:cxn>
                      <a:cxn ang="T141">
                        <a:pos x="T50" y="T51"/>
                      </a:cxn>
                      <a:cxn ang="T142">
                        <a:pos x="T52" y="T53"/>
                      </a:cxn>
                      <a:cxn ang="T143">
                        <a:pos x="T54" y="T55"/>
                      </a:cxn>
                      <a:cxn ang="T144">
                        <a:pos x="T56" y="T57"/>
                      </a:cxn>
                      <a:cxn ang="T145">
                        <a:pos x="T58" y="T59"/>
                      </a:cxn>
                      <a:cxn ang="T146">
                        <a:pos x="T60" y="T61"/>
                      </a:cxn>
                      <a:cxn ang="T147">
                        <a:pos x="T62" y="T63"/>
                      </a:cxn>
                      <a:cxn ang="T148">
                        <a:pos x="T64" y="T65"/>
                      </a:cxn>
                      <a:cxn ang="T149">
                        <a:pos x="T66" y="T67"/>
                      </a:cxn>
                      <a:cxn ang="T150">
                        <a:pos x="T68" y="T69"/>
                      </a:cxn>
                      <a:cxn ang="T151">
                        <a:pos x="T70" y="T71"/>
                      </a:cxn>
                      <a:cxn ang="T152">
                        <a:pos x="T72" y="T73"/>
                      </a:cxn>
                      <a:cxn ang="T153">
                        <a:pos x="T74" y="T75"/>
                      </a:cxn>
                      <a:cxn ang="T154">
                        <a:pos x="T76" y="T77"/>
                      </a:cxn>
                      <a:cxn ang="T155">
                        <a:pos x="T78" y="T79"/>
                      </a:cxn>
                      <a:cxn ang="T156">
                        <a:pos x="T80" y="T81"/>
                      </a:cxn>
                      <a:cxn ang="T157">
                        <a:pos x="T82" y="T83"/>
                      </a:cxn>
                      <a:cxn ang="T158">
                        <a:pos x="T84" y="T85"/>
                      </a:cxn>
                      <a:cxn ang="T159">
                        <a:pos x="T86" y="T87"/>
                      </a:cxn>
                      <a:cxn ang="T160">
                        <a:pos x="T88" y="T89"/>
                      </a:cxn>
                      <a:cxn ang="T161">
                        <a:pos x="T90" y="T91"/>
                      </a:cxn>
                      <a:cxn ang="T162">
                        <a:pos x="T92" y="T93"/>
                      </a:cxn>
                      <a:cxn ang="T163">
                        <a:pos x="T94" y="T95"/>
                      </a:cxn>
                      <a:cxn ang="T164">
                        <a:pos x="T96" y="T97"/>
                      </a:cxn>
                      <a:cxn ang="T165">
                        <a:pos x="T98" y="T99"/>
                      </a:cxn>
                      <a:cxn ang="T166">
                        <a:pos x="T100" y="T101"/>
                      </a:cxn>
                      <a:cxn ang="T167">
                        <a:pos x="T102" y="T103"/>
                      </a:cxn>
                      <a:cxn ang="T168">
                        <a:pos x="T104" y="T105"/>
                      </a:cxn>
                      <a:cxn ang="T169">
                        <a:pos x="T106" y="T107"/>
                      </a:cxn>
                      <a:cxn ang="T170">
                        <a:pos x="T108" y="T109"/>
                      </a:cxn>
                      <a:cxn ang="T171">
                        <a:pos x="T110" y="T111"/>
                      </a:cxn>
                      <a:cxn ang="T172">
                        <a:pos x="T112" y="T113"/>
                      </a:cxn>
                      <a:cxn ang="T173">
                        <a:pos x="T114" y="T115"/>
                      </a:cxn>
                    </a:cxnLst>
                    <a:rect l="T174" t="T175" r="T176" b="T177"/>
                    <a:pathLst>
                      <a:path w="164" h="38">
                        <a:moveTo>
                          <a:pt x="30" y="22"/>
                        </a:moveTo>
                        <a:lnTo>
                          <a:pt x="36" y="18"/>
                        </a:lnTo>
                        <a:lnTo>
                          <a:pt x="32" y="16"/>
                        </a:lnTo>
                        <a:lnTo>
                          <a:pt x="28" y="16"/>
                        </a:lnTo>
                        <a:lnTo>
                          <a:pt x="22" y="16"/>
                        </a:lnTo>
                        <a:lnTo>
                          <a:pt x="12" y="18"/>
                        </a:lnTo>
                        <a:lnTo>
                          <a:pt x="8" y="16"/>
                        </a:lnTo>
                        <a:lnTo>
                          <a:pt x="4" y="14"/>
                        </a:lnTo>
                        <a:lnTo>
                          <a:pt x="0" y="6"/>
                        </a:lnTo>
                        <a:lnTo>
                          <a:pt x="8" y="2"/>
                        </a:lnTo>
                        <a:lnTo>
                          <a:pt x="20" y="0"/>
                        </a:lnTo>
                        <a:lnTo>
                          <a:pt x="28" y="2"/>
                        </a:lnTo>
                        <a:lnTo>
                          <a:pt x="32" y="6"/>
                        </a:lnTo>
                        <a:lnTo>
                          <a:pt x="38" y="8"/>
                        </a:lnTo>
                        <a:lnTo>
                          <a:pt x="44" y="10"/>
                        </a:lnTo>
                        <a:lnTo>
                          <a:pt x="58" y="10"/>
                        </a:lnTo>
                        <a:lnTo>
                          <a:pt x="60" y="8"/>
                        </a:lnTo>
                        <a:lnTo>
                          <a:pt x="64" y="6"/>
                        </a:lnTo>
                        <a:lnTo>
                          <a:pt x="68" y="6"/>
                        </a:lnTo>
                        <a:lnTo>
                          <a:pt x="62" y="10"/>
                        </a:lnTo>
                        <a:lnTo>
                          <a:pt x="60" y="12"/>
                        </a:lnTo>
                        <a:lnTo>
                          <a:pt x="58" y="16"/>
                        </a:lnTo>
                        <a:lnTo>
                          <a:pt x="60" y="18"/>
                        </a:lnTo>
                        <a:lnTo>
                          <a:pt x="60" y="20"/>
                        </a:lnTo>
                        <a:lnTo>
                          <a:pt x="66" y="20"/>
                        </a:lnTo>
                        <a:lnTo>
                          <a:pt x="80" y="20"/>
                        </a:lnTo>
                        <a:lnTo>
                          <a:pt x="94" y="20"/>
                        </a:lnTo>
                        <a:lnTo>
                          <a:pt x="108" y="20"/>
                        </a:lnTo>
                        <a:lnTo>
                          <a:pt x="120" y="18"/>
                        </a:lnTo>
                        <a:lnTo>
                          <a:pt x="136" y="18"/>
                        </a:lnTo>
                        <a:lnTo>
                          <a:pt x="144" y="18"/>
                        </a:lnTo>
                        <a:lnTo>
                          <a:pt x="152" y="20"/>
                        </a:lnTo>
                        <a:lnTo>
                          <a:pt x="164" y="22"/>
                        </a:lnTo>
                        <a:lnTo>
                          <a:pt x="160" y="30"/>
                        </a:lnTo>
                        <a:lnTo>
                          <a:pt x="156" y="36"/>
                        </a:lnTo>
                        <a:lnTo>
                          <a:pt x="148" y="38"/>
                        </a:lnTo>
                        <a:lnTo>
                          <a:pt x="140" y="38"/>
                        </a:lnTo>
                        <a:lnTo>
                          <a:pt x="132" y="38"/>
                        </a:lnTo>
                        <a:lnTo>
                          <a:pt x="124" y="36"/>
                        </a:lnTo>
                        <a:lnTo>
                          <a:pt x="118" y="36"/>
                        </a:lnTo>
                        <a:lnTo>
                          <a:pt x="110" y="34"/>
                        </a:lnTo>
                        <a:lnTo>
                          <a:pt x="104" y="34"/>
                        </a:lnTo>
                        <a:lnTo>
                          <a:pt x="96" y="32"/>
                        </a:lnTo>
                        <a:lnTo>
                          <a:pt x="90" y="30"/>
                        </a:lnTo>
                        <a:lnTo>
                          <a:pt x="86" y="30"/>
                        </a:lnTo>
                        <a:lnTo>
                          <a:pt x="78" y="32"/>
                        </a:lnTo>
                        <a:lnTo>
                          <a:pt x="72" y="34"/>
                        </a:lnTo>
                        <a:lnTo>
                          <a:pt x="68" y="38"/>
                        </a:lnTo>
                        <a:lnTo>
                          <a:pt x="62" y="38"/>
                        </a:lnTo>
                        <a:lnTo>
                          <a:pt x="42" y="36"/>
                        </a:lnTo>
                        <a:lnTo>
                          <a:pt x="32" y="36"/>
                        </a:lnTo>
                        <a:lnTo>
                          <a:pt x="28" y="36"/>
                        </a:lnTo>
                        <a:lnTo>
                          <a:pt x="24" y="38"/>
                        </a:lnTo>
                        <a:lnTo>
                          <a:pt x="24" y="30"/>
                        </a:lnTo>
                        <a:lnTo>
                          <a:pt x="28" y="24"/>
                        </a:lnTo>
                        <a:lnTo>
                          <a:pt x="32" y="20"/>
                        </a:lnTo>
                        <a:lnTo>
                          <a:pt x="36" y="20"/>
                        </a:lnTo>
                        <a:lnTo>
                          <a:pt x="30" y="2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38" name="íṡḷïḋe"/>
                  <p:cNvSpPr/>
                  <p:nvPr/>
                </p:nvSpPr>
                <p:spPr bwMode="auto">
                  <a:xfrm>
                    <a:off x="2532694" y="1637190"/>
                    <a:ext cx="55088" cy="23818"/>
                  </a:xfrm>
                  <a:custGeom>
                    <a:avLst/>
                    <a:gdLst>
                      <a:gd name="T0" fmla="*/ 2147483647 w 30"/>
                      <a:gd name="T1" fmla="*/ 2147483647 h 14"/>
                      <a:gd name="T2" fmla="*/ 2147483647 w 30"/>
                      <a:gd name="T3" fmla="*/ 2147483647 h 14"/>
                      <a:gd name="T4" fmla="*/ 2147483647 w 30"/>
                      <a:gd name="T5" fmla="*/ 2147483647 h 14"/>
                      <a:gd name="T6" fmla="*/ 2147483647 w 30"/>
                      <a:gd name="T7" fmla="*/ 2147483647 h 14"/>
                      <a:gd name="T8" fmla="*/ 2147483647 w 30"/>
                      <a:gd name="T9" fmla="*/ 2147483647 h 14"/>
                      <a:gd name="T10" fmla="*/ 0 w 30"/>
                      <a:gd name="T11" fmla="*/ 2147483647 h 14"/>
                      <a:gd name="T12" fmla="*/ 2147483647 w 30"/>
                      <a:gd name="T13" fmla="*/ 2147483647 h 14"/>
                      <a:gd name="T14" fmla="*/ 2147483647 w 30"/>
                      <a:gd name="T15" fmla="*/ 0 h 14"/>
                      <a:gd name="T16" fmla="*/ 2147483647 w 30"/>
                      <a:gd name="T17" fmla="*/ 0 h 14"/>
                      <a:gd name="T18" fmla="*/ 2147483647 w 30"/>
                      <a:gd name="T19" fmla="*/ 2147483647 h 14"/>
                      <a:gd name="T20" fmla="*/ 2147483647 w 30"/>
                      <a:gd name="T21" fmla="*/ 2147483647 h 14"/>
                      <a:gd name="T22" fmla="*/ 2147483647 w 30"/>
                      <a:gd name="T23" fmla="*/ 2147483647 h 14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30"/>
                      <a:gd name="T37" fmla="*/ 0 h 14"/>
                      <a:gd name="T38" fmla="*/ 30 w 30"/>
                      <a:gd name="T39" fmla="*/ 14 h 14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30" h="14">
                        <a:moveTo>
                          <a:pt x="30" y="8"/>
                        </a:moveTo>
                        <a:lnTo>
                          <a:pt x="28" y="12"/>
                        </a:lnTo>
                        <a:lnTo>
                          <a:pt x="24" y="14"/>
                        </a:lnTo>
                        <a:lnTo>
                          <a:pt x="20" y="14"/>
                        </a:lnTo>
                        <a:lnTo>
                          <a:pt x="10" y="12"/>
                        </a:lnTo>
                        <a:lnTo>
                          <a:pt x="0" y="10"/>
                        </a:lnTo>
                        <a:lnTo>
                          <a:pt x="6" y="4"/>
                        </a:lnTo>
                        <a:lnTo>
                          <a:pt x="16" y="0"/>
                        </a:lnTo>
                        <a:lnTo>
                          <a:pt x="22" y="0"/>
                        </a:lnTo>
                        <a:lnTo>
                          <a:pt x="26" y="2"/>
                        </a:lnTo>
                        <a:lnTo>
                          <a:pt x="28" y="4"/>
                        </a:lnTo>
                        <a:lnTo>
                          <a:pt x="30" y="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39" name="îŝḻiḍe"/>
                  <p:cNvSpPr/>
                  <p:nvPr/>
                </p:nvSpPr>
                <p:spPr bwMode="auto">
                  <a:xfrm>
                    <a:off x="2590537" y="1562932"/>
                    <a:ext cx="61975" cy="30822"/>
                  </a:xfrm>
                  <a:custGeom>
                    <a:avLst/>
                    <a:gdLst>
                      <a:gd name="T0" fmla="*/ 2147483647 w 36"/>
                      <a:gd name="T1" fmla="*/ 2147483647 h 18"/>
                      <a:gd name="T2" fmla="*/ 2147483647 w 36"/>
                      <a:gd name="T3" fmla="*/ 2147483647 h 18"/>
                      <a:gd name="T4" fmla="*/ 2147483647 w 36"/>
                      <a:gd name="T5" fmla="*/ 2147483647 h 18"/>
                      <a:gd name="T6" fmla="*/ 2147483647 w 36"/>
                      <a:gd name="T7" fmla="*/ 2147483647 h 18"/>
                      <a:gd name="T8" fmla="*/ 2147483647 w 36"/>
                      <a:gd name="T9" fmla="*/ 2147483647 h 18"/>
                      <a:gd name="T10" fmla="*/ 2147483647 w 36"/>
                      <a:gd name="T11" fmla="*/ 2147483647 h 18"/>
                      <a:gd name="T12" fmla="*/ 2147483647 w 36"/>
                      <a:gd name="T13" fmla="*/ 2147483647 h 18"/>
                      <a:gd name="T14" fmla="*/ 2147483647 w 36"/>
                      <a:gd name="T15" fmla="*/ 2147483647 h 18"/>
                      <a:gd name="T16" fmla="*/ 2147483647 w 36"/>
                      <a:gd name="T17" fmla="*/ 2147483647 h 18"/>
                      <a:gd name="T18" fmla="*/ 0 w 36"/>
                      <a:gd name="T19" fmla="*/ 2147483647 h 18"/>
                      <a:gd name="T20" fmla="*/ 2147483647 w 36"/>
                      <a:gd name="T21" fmla="*/ 2147483647 h 18"/>
                      <a:gd name="T22" fmla="*/ 2147483647 w 36"/>
                      <a:gd name="T23" fmla="*/ 0 h 18"/>
                      <a:gd name="T24" fmla="*/ 2147483647 w 36"/>
                      <a:gd name="T25" fmla="*/ 0 h 18"/>
                      <a:gd name="T26" fmla="*/ 2147483647 w 36"/>
                      <a:gd name="T27" fmla="*/ 0 h 18"/>
                      <a:gd name="T28" fmla="*/ 2147483647 w 36"/>
                      <a:gd name="T29" fmla="*/ 2147483647 h 18"/>
                      <a:gd name="T30" fmla="*/ 2147483647 w 36"/>
                      <a:gd name="T31" fmla="*/ 2147483647 h 18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w 36"/>
                      <a:gd name="T49" fmla="*/ 0 h 18"/>
                      <a:gd name="T50" fmla="*/ 36 w 36"/>
                      <a:gd name="T51" fmla="*/ 18 h 18"/>
                    </a:gdLst>
                    <a:ahLst/>
                    <a:cxnLst>
                      <a:cxn ang="T32">
                        <a:pos x="T0" y="T1"/>
                      </a:cxn>
                      <a:cxn ang="T33">
                        <a:pos x="T2" y="T3"/>
                      </a:cxn>
                      <a:cxn ang="T34">
                        <a:pos x="T4" y="T5"/>
                      </a:cxn>
                      <a:cxn ang="T35">
                        <a:pos x="T6" y="T7"/>
                      </a:cxn>
                      <a:cxn ang="T36">
                        <a:pos x="T8" y="T9"/>
                      </a:cxn>
                      <a:cxn ang="T37">
                        <a:pos x="T10" y="T11"/>
                      </a:cxn>
                      <a:cxn ang="T38">
                        <a:pos x="T12" y="T13"/>
                      </a:cxn>
                      <a:cxn ang="T39">
                        <a:pos x="T14" y="T15"/>
                      </a:cxn>
                      <a:cxn ang="T40">
                        <a:pos x="T16" y="T17"/>
                      </a:cxn>
                      <a:cxn ang="T41">
                        <a:pos x="T18" y="T19"/>
                      </a:cxn>
                      <a:cxn ang="T42">
                        <a:pos x="T20" y="T21"/>
                      </a:cxn>
                      <a:cxn ang="T43">
                        <a:pos x="T22" y="T23"/>
                      </a:cxn>
                      <a:cxn ang="T44">
                        <a:pos x="T24" y="T25"/>
                      </a:cxn>
                      <a:cxn ang="T45">
                        <a:pos x="T26" y="T27"/>
                      </a:cxn>
                      <a:cxn ang="T46">
                        <a:pos x="T28" y="T29"/>
                      </a:cxn>
                      <a:cxn ang="T47">
                        <a:pos x="T30" y="T31"/>
                      </a:cxn>
                    </a:cxnLst>
                    <a:rect l="T48" t="T49" r="T50" b="T51"/>
                    <a:pathLst>
                      <a:path w="36" h="18">
                        <a:moveTo>
                          <a:pt x="32" y="6"/>
                        </a:moveTo>
                        <a:lnTo>
                          <a:pt x="26" y="10"/>
                        </a:lnTo>
                        <a:lnTo>
                          <a:pt x="30" y="12"/>
                        </a:lnTo>
                        <a:lnTo>
                          <a:pt x="36" y="12"/>
                        </a:lnTo>
                        <a:lnTo>
                          <a:pt x="34" y="16"/>
                        </a:lnTo>
                        <a:lnTo>
                          <a:pt x="36" y="18"/>
                        </a:lnTo>
                        <a:lnTo>
                          <a:pt x="16" y="18"/>
                        </a:lnTo>
                        <a:lnTo>
                          <a:pt x="8" y="14"/>
                        </a:lnTo>
                        <a:lnTo>
                          <a:pt x="2" y="12"/>
                        </a:lnTo>
                        <a:lnTo>
                          <a:pt x="0" y="6"/>
                        </a:lnTo>
                        <a:lnTo>
                          <a:pt x="2" y="2"/>
                        </a:lnTo>
                        <a:lnTo>
                          <a:pt x="4" y="0"/>
                        </a:lnTo>
                        <a:lnTo>
                          <a:pt x="8" y="0"/>
                        </a:lnTo>
                        <a:lnTo>
                          <a:pt x="14" y="0"/>
                        </a:lnTo>
                        <a:lnTo>
                          <a:pt x="24" y="4"/>
                        </a:lnTo>
                        <a:lnTo>
                          <a:pt x="32" y="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40" name="ï$ļiḑe"/>
                  <p:cNvSpPr/>
                  <p:nvPr/>
                </p:nvSpPr>
                <p:spPr bwMode="auto">
                  <a:xfrm>
                    <a:off x="2671792" y="1483072"/>
                    <a:ext cx="665195" cy="144309"/>
                  </a:xfrm>
                  <a:custGeom>
                    <a:avLst/>
                    <a:gdLst>
                      <a:gd name="T0" fmla="*/ 2147483647 w 382"/>
                      <a:gd name="T1" fmla="*/ 2147483647 h 86"/>
                      <a:gd name="T2" fmla="*/ 2147483647 w 382"/>
                      <a:gd name="T3" fmla="*/ 2147483647 h 86"/>
                      <a:gd name="T4" fmla="*/ 2147483647 w 382"/>
                      <a:gd name="T5" fmla="*/ 2147483647 h 86"/>
                      <a:gd name="T6" fmla="*/ 2147483647 w 382"/>
                      <a:gd name="T7" fmla="*/ 2147483647 h 86"/>
                      <a:gd name="T8" fmla="*/ 2147483647 w 382"/>
                      <a:gd name="T9" fmla="*/ 2147483647 h 86"/>
                      <a:gd name="T10" fmla="*/ 2147483647 w 382"/>
                      <a:gd name="T11" fmla="*/ 2147483647 h 86"/>
                      <a:gd name="T12" fmla="*/ 2147483647 w 382"/>
                      <a:gd name="T13" fmla="*/ 2147483647 h 86"/>
                      <a:gd name="T14" fmla="*/ 2147483647 w 382"/>
                      <a:gd name="T15" fmla="*/ 2147483647 h 86"/>
                      <a:gd name="T16" fmla="*/ 2147483647 w 382"/>
                      <a:gd name="T17" fmla="*/ 2147483647 h 86"/>
                      <a:gd name="T18" fmla="*/ 2147483647 w 382"/>
                      <a:gd name="T19" fmla="*/ 2147483647 h 86"/>
                      <a:gd name="T20" fmla="*/ 2147483647 w 382"/>
                      <a:gd name="T21" fmla="*/ 2147483647 h 86"/>
                      <a:gd name="T22" fmla="*/ 2147483647 w 382"/>
                      <a:gd name="T23" fmla="*/ 2147483647 h 86"/>
                      <a:gd name="T24" fmla="*/ 2147483647 w 382"/>
                      <a:gd name="T25" fmla="*/ 2147483647 h 86"/>
                      <a:gd name="T26" fmla="*/ 2147483647 w 382"/>
                      <a:gd name="T27" fmla="*/ 2147483647 h 86"/>
                      <a:gd name="T28" fmla="*/ 2147483647 w 382"/>
                      <a:gd name="T29" fmla="*/ 2147483647 h 86"/>
                      <a:gd name="T30" fmla="*/ 2147483647 w 382"/>
                      <a:gd name="T31" fmla="*/ 2147483647 h 86"/>
                      <a:gd name="T32" fmla="*/ 2147483647 w 382"/>
                      <a:gd name="T33" fmla="*/ 2147483647 h 86"/>
                      <a:gd name="T34" fmla="*/ 2147483647 w 382"/>
                      <a:gd name="T35" fmla="*/ 2147483647 h 86"/>
                      <a:gd name="T36" fmla="*/ 2147483647 w 382"/>
                      <a:gd name="T37" fmla="*/ 2147483647 h 86"/>
                      <a:gd name="T38" fmla="*/ 2147483647 w 382"/>
                      <a:gd name="T39" fmla="*/ 2147483647 h 86"/>
                      <a:gd name="T40" fmla="*/ 2147483647 w 382"/>
                      <a:gd name="T41" fmla="*/ 2147483647 h 86"/>
                      <a:gd name="T42" fmla="*/ 2147483647 w 382"/>
                      <a:gd name="T43" fmla="*/ 2147483647 h 86"/>
                      <a:gd name="T44" fmla="*/ 2147483647 w 382"/>
                      <a:gd name="T45" fmla="*/ 2147483647 h 86"/>
                      <a:gd name="T46" fmla="*/ 2147483647 w 382"/>
                      <a:gd name="T47" fmla="*/ 2147483647 h 86"/>
                      <a:gd name="T48" fmla="*/ 2147483647 w 382"/>
                      <a:gd name="T49" fmla="*/ 2147483647 h 86"/>
                      <a:gd name="T50" fmla="*/ 2147483647 w 382"/>
                      <a:gd name="T51" fmla="*/ 2147483647 h 86"/>
                      <a:gd name="T52" fmla="*/ 0 w 382"/>
                      <a:gd name="T53" fmla="*/ 2147483647 h 86"/>
                      <a:gd name="T54" fmla="*/ 2147483647 w 382"/>
                      <a:gd name="T55" fmla="*/ 2147483647 h 86"/>
                      <a:gd name="T56" fmla="*/ 2147483647 w 382"/>
                      <a:gd name="T57" fmla="*/ 2147483647 h 86"/>
                      <a:gd name="T58" fmla="*/ 2147483647 w 382"/>
                      <a:gd name="T59" fmla="*/ 2147483647 h 86"/>
                      <a:gd name="T60" fmla="*/ 2147483647 w 382"/>
                      <a:gd name="T61" fmla="*/ 2147483647 h 86"/>
                      <a:gd name="T62" fmla="*/ 2147483647 w 382"/>
                      <a:gd name="T63" fmla="*/ 2147483647 h 86"/>
                      <a:gd name="T64" fmla="*/ 2147483647 w 382"/>
                      <a:gd name="T65" fmla="*/ 2147483647 h 86"/>
                      <a:gd name="T66" fmla="*/ 2147483647 w 382"/>
                      <a:gd name="T67" fmla="*/ 2147483647 h 86"/>
                      <a:gd name="T68" fmla="*/ 2147483647 w 382"/>
                      <a:gd name="T69" fmla="*/ 2147483647 h 86"/>
                      <a:gd name="T70" fmla="*/ 2147483647 w 382"/>
                      <a:gd name="T71" fmla="*/ 2147483647 h 86"/>
                      <a:gd name="T72" fmla="*/ 2147483647 w 382"/>
                      <a:gd name="T73" fmla="*/ 2147483647 h 86"/>
                      <a:gd name="T74" fmla="*/ 2147483647 w 382"/>
                      <a:gd name="T75" fmla="*/ 2147483647 h 86"/>
                      <a:gd name="T76" fmla="*/ 2147483647 w 382"/>
                      <a:gd name="T77" fmla="*/ 2147483647 h 86"/>
                      <a:gd name="T78" fmla="*/ 2147483647 w 382"/>
                      <a:gd name="T79" fmla="*/ 2147483647 h 86"/>
                      <a:gd name="T80" fmla="*/ 2147483647 w 382"/>
                      <a:gd name="T81" fmla="*/ 2147483647 h 86"/>
                      <a:gd name="T82" fmla="*/ 2147483647 w 382"/>
                      <a:gd name="T83" fmla="*/ 2147483647 h 86"/>
                      <a:gd name="T84" fmla="*/ 2147483647 w 382"/>
                      <a:gd name="T85" fmla="*/ 2147483647 h 86"/>
                      <a:gd name="T86" fmla="*/ 2147483647 w 382"/>
                      <a:gd name="T87" fmla="*/ 2147483647 h 86"/>
                      <a:gd name="T88" fmla="*/ 2147483647 w 382"/>
                      <a:gd name="T89" fmla="*/ 2147483647 h 86"/>
                      <a:gd name="T90" fmla="*/ 2147483647 w 382"/>
                      <a:gd name="T91" fmla="*/ 2147483647 h 86"/>
                      <a:gd name="T92" fmla="*/ 2147483647 w 382"/>
                      <a:gd name="T93" fmla="*/ 2147483647 h 86"/>
                      <a:gd name="T94" fmla="*/ 2147483647 w 382"/>
                      <a:gd name="T95" fmla="*/ 2147483647 h 86"/>
                      <a:gd name="T96" fmla="*/ 2147483647 w 382"/>
                      <a:gd name="T97" fmla="*/ 0 h 86"/>
                      <a:gd name="T98" fmla="*/ 2147483647 w 382"/>
                      <a:gd name="T99" fmla="*/ 2147483647 h 86"/>
                      <a:gd name="T100" fmla="*/ 2147483647 w 382"/>
                      <a:gd name="T101" fmla="*/ 2147483647 h 86"/>
                      <a:gd name="T102" fmla="*/ 2147483647 w 382"/>
                      <a:gd name="T103" fmla="*/ 2147483647 h 86"/>
                      <a:gd name="T104" fmla="*/ 2147483647 w 382"/>
                      <a:gd name="T105" fmla="*/ 2147483647 h 86"/>
                      <a:gd name="T106" fmla="*/ 2147483647 w 382"/>
                      <a:gd name="T107" fmla="*/ 2147483647 h 86"/>
                      <a:gd name="T108" fmla="*/ 2147483647 w 382"/>
                      <a:gd name="T109" fmla="*/ 2147483647 h 86"/>
                      <a:gd name="T110" fmla="*/ 2147483647 w 382"/>
                      <a:gd name="T111" fmla="*/ 2147483647 h 86"/>
                      <a:gd name="T112" fmla="*/ 2147483647 w 382"/>
                      <a:gd name="T113" fmla="*/ 2147483647 h 86"/>
                      <a:gd name="T114" fmla="*/ 2147483647 w 382"/>
                      <a:gd name="T115" fmla="*/ 2147483647 h 86"/>
                      <a:gd name="T116" fmla="*/ 2147483647 w 382"/>
                      <a:gd name="T117" fmla="*/ 2147483647 h 86"/>
                      <a:gd name="T118" fmla="*/ 2147483647 w 382"/>
                      <a:gd name="T119" fmla="*/ 2147483647 h 86"/>
                      <a:gd name="T120" fmla="*/ 2147483647 w 382"/>
                      <a:gd name="T121" fmla="*/ 2147483647 h 86"/>
                      <a:gd name="T122" fmla="*/ 2147483647 w 382"/>
                      <a:gd name="T123" fmla="*/ 2147483647 h 86"/>
                      <a:gd name="T124" fmla="*/ 2147483647 w 382"/>
                      <a:gd name="T125" fmla="*/ 2147483647 h 8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  <a:gd name="T174" fmla="*/ 0 60000 65536"/>
                      <a:gd name="T175" fmla="*/ 0 60000 65536"/>
                      <a:gd name="T176" fmla="*/ 0 60000 65536"/>
                      <a:gd name="T177" fmla="*/ 0 60000 65536"/>
                      <a:gd name="T178" fmla="*/ 0 60000 65536"/>
                      <a:gd name="T179" fmla="*/ 0 60000 65536"/>
                      <a:gd name="T180" fmla="*/ 0 60000 65536"/>
                      <a:gd name="T181" fmla="*/ 0 60000 65536"/>
                      <a:gd name="T182" fmla="*/ 0 60000 65536"/>
                      <a:gd name="T183" fmla="*/ 0 60000 65536"/>
                      <a:gd name="T184" fmla="*/ 0 60000 65536"/>
                      <a:gd name="T185" fmla="*/ 0 60000 65536"/>
                      <a:gd name="T186" fmla="*/ 0 60000 65536"/>
                      <a:gd name="T187" fmla="*/ 0 60000 65536"/>
                      <a:gd name="T188" fmla="*/ 0 60000 65536"/>
                      <a:gd name="T189" fmla="*/ 0 w 382"/>
                      <a:gd name="T190" fmla="*/ 0 h 86"/>
                      <a:gd name="T191" fmla="*/ 382 w 382"/>
                      <a:gd name="T192" fmla="*/ 86 h 86"/>
                    </a:gdLst>
                    <a:ahLst/>
                    <a:cxnLst>
                      <a:cxn ang="T126">
                        <a:pos x="T0" y="T1"/>
                      </a:cxn>
                      <a:cxn ang="T127">
                        <a:pos x="T2" y="T3"/>
                      </a:cxn>
                      <a:cxn ang="T128">
                        <a:pos x="T4" y="T5"/>
                      </a:cxn>
                      <a:cxn ang="T129">
                        <a:pos x="T6" y="T7"/>
                      </a:cxn>
                      <a:cxn ang="T130">
                        <a:pos x="T8" y="T9"/>
                      </a:cxn>
                      <a:cxn ang="T131">
                        <a:pos x="T10" y="T11"/>
                      </a:cxn>
                      <a:cxn ang="T132">
                        <a:pos x="T12" y="T13"/>
                      </a:cxn>
                      <a:cxn ang="T133">
                        <a:pos x="T14" y="T15"/>
                      </a:cxn>
                      <a:cxn ang="T134">
                        <a:pos x="T16" y="T17"/>
                      </a:cxn>
                      <a:cxn ang="T135">
                        <a:pos x="T18" y="T19"/>
                      </a:cxn>
                      <a:cxn ang="T136">
                        <a:pos x="T20" y="T21"/>
                      </a:cxn>
                      <a:cxn ang="T137">
                        <a:pos x="T22" y="T23"/>
                      </a:cxn>
                      <a:cxn ang="T138">
                        <a:pos x="T24" y="T25"/>
                      </a:cxn>
                      <a:cxn ang="T139">
                        <a:pos x="T26" y="T27"/>
                      </a:cxn>
                      <a:cxn ang="T140">
                        <a:pos x="T28" y="T29"/>
                      </a:cxn>
                      <a:cxn ang="T141">
                        <a:pos x="T30" y="T31"/>
                      </a:cxn>
                      <a:cxn ang="T142">
                        <a:pos x="T32" y="T33"/>
                      </a:cxn>
                      <a:cxn ang="T143">
                        <a:pos x="T34" y="T35"/>
                      </a:cxn>
                      <a:cxn ang="T144">
                        <a:pos x="T36" y="T37"/>
                      </a:cxn>
                      <a:cxn ang="T145">
                        <a:pos x="T38" y="T39"/>
                      </a:cxn>
                      <a:cxn ang="T146">
                        <a:pos x="T40" y="T41"/>
                      </a:cxn>
                      <a:cxn ang="T147">
                        <a:pos x="T42" y="T43"/>
                      </a:cxn>
                      <a:cxn ang="T148">
                        <a:pos x="T44" y="T45"/>
                      </a:cxn>
                      <a:cxn ang="T149">
                        <a:pos x="T46" y="T47"/>
                      </a:cxn>
                      <a:cxn ang="T150">
                        <a:pos x="T48" y="T49"/>
                      </a:cxn>
                      <a:cxn ang="T151">
                        <a:pos x="T50" y="T51"/>
                      </a:cxn>
                      <a:cxn ang="T152">
                        <a:pos x="T52" y="T53"/>
                      </a:cxn>
                      <a:cxn ang="T153">
                        <a:pos x="T54" y="T55"/>
                      </a:cxn>
                      <a:cxn ang="T154">
                        <a:pos x="T56" y="T57"/>
                      </a:cxn>
                      <a:cxn ang="T155">
                        <a:pos x="T58" y="T59"/>
                      </a:cxn>
                      <a:cxn ang="T156">
                        <a:pos x="T60" y="T61"/>
                      </a:cxn>
                      <a:cxn ang="T157">
                        <a:pos x="T62" y="T63"/>
                      </a:cxn>
                      <a:cxn ang="T158">
                        <a:pos x="T64" y="T65"/>
                      </a:cxn>
                      <a:cxn ang="T159">
                        <a:pos x="T66" y="T67"/>
                      </a:cxn>
                      <a:cxn ang="T160">
                        <a:pos x="T68" y="T69"/>
                      </a:cxn>
                      <a:cxn ang="T161">
                        <a:pos x="T70" y="T71"/>
                      </a:cxn>
                      <a:cxn ang="T162">
                        <a:pos x="T72" y="T73"/>
                      </a:cxn>
                      <a:cxn ang="T163">
                        <a:pos x="T74" y="T75"/>
                      </a:cxn>
                      <a:cxn ang="T164">
                        <a:pos x="T76" y="T77"/>
                      </a:cxn>
                      <a:cxn ang="T165">
                        <a:pos x="T78" y="T79"/>
                      </a:cxn>
                      <a:cxn ang="T166">
                        <a:pos x="T80" y="T81"/>
                      </a:cxn>
                      <a:cxn ang="T167">
                        <a:pos x="T82" y="T83"/>
                      </a:cxn>
                      <a:cxn ang="T168">
                        <a:pos x="T84" y="T85"/>
                      </a:cxn>
                      <a:cxn ang="T169">
                        <a:pos x="T86" y="T87"/>
                      </a:cxn>
                      <a:cxn ang="T170">
                        <a:pos x="T88" y="T89"/>
                      </a:cxn>
                      <a:cxn ang="T171">
                        <a:pos x="T90" y="T91"/>
                      </a:cxn>
                      <a:cxn ang="T172">
                        <a:pos x="T92" y="T93"/>
                      </a:cxn>
                      <a:cxn ang="T173">
                        <a:pos x="T94" y="T95"/>
                      </a:cxn>
                      <a:cxn ang="T174">
                        <a:pos x="T96" y="T97"/>
                      </a:cxn>
                      <a:cxn ang="T175">
                        <a:pos x="T98" y="T99"/>
                      </a:cxn>
                      <a:cxn ang="T176">
                        <a:pos x="T100" y="T101"/>
                      </a:cxn>
                      <a:cxn ang="T177">
                        <a:pos x="T102" y="T103"/>
                      </a:cxn>
                      <a:cxn ang="T178">
                        <a:pos x="T104" y="T105"/>
                      </a:cxn>
                      <a:cxn ang="T179">
                        <a:pos x="T106" y="T107"/>
                      </a:cxn>
                      <a:cxn ang="T180">
                        <a:pos x="T108" y="T109"/>
                      </a:cxn>
                      <a:cxn ang="T181">
                        <a:pos x="T110" y="T111"/>
                      </a:cxn>
                      <a:cxn ang="T182">
                        <a:pos x="T112" y="T113"/>
                      </a:cxn>
                      <a:cxn ang="T183">
                        <a:pos x="T114" y="T115"/>
                      </a:cxn>
                      <a:cxn ang="T184">
                        <a:pos x="T116" y="T117"/>
                      </a:cxn>
                      <a:cxn ang="T185">
                        <a:pos x="T118" y="T119"/>
                      </a:cxn>
                      <a:cxn ang="T186">
                        <a:pos x="T120" y="T121"/>
                      </a:cxn>
                      <a:cxn ang="T187">
                        <a:pos x="T122" y="T123"/>
                      </a:cxn>
                      <a:cxn ang="T188">
                        <a:pos x="T124" y="T125"/>
                      </a:cxn>
                    </a:cxnLst>
                    <a:rect l="T189" t="T190" r="T191" b="T192"/>
                    <a:pathLst>
                      <a:path w="382" h="86">
                        <a:moveTo>
                          <a:pt x="174" y="60"/>
                        </a:moveTo>
                        <a:lnTo>
                          <a:pt x="168" y="58"/>
                        </a:lnTo>
                        <a:lnTo>
                          <a:pt x="164" y="50"/>
                        </a:lnTo>
                        <a:lnTo>
                          <a:pt x="158" y="50"/>
                        </a:lnTo>
                        <a:lnTo>
                          <a:pt x="156" y="58"/>
                        </a:lnTo>
                        <a:lnTo>
                          <a:pt x="154" y="64"/>
                        </a:lnTo>
                        <a:lnTo>
                          <a:pt x="150" y="70"/>
                        </a:lnTo>
                        <a:lnTo>
                          <a:pt x="146" y="72"/>
                        </a:lnTo>
                        <a:lnTo>
                          <a:pt x="142" y="72"/>
                        </a:lnTo>
                        <a:lnTo>
                          <a:pt x="140" y="72"/>
                        </a:lnTo>
                        <a:lnTo>
                          <a:pt x="136" y="68"/>
                        </a:lnTo>
                        <a:lnTo>
                          <a:pt x="132" y="66"/>
                        </a:lnTo>
                        <a:lnTo>
                          <a:pt x="126" y="66"/>
                        </a:lnTo>
                        <a:lnTo>
                          <a:pt x="136" y="70"/>
                        </a:lnTo>
                        <a:lnTo>
                          <a:pt x="142" y="74"/>
                        </a:lnTo>
                        <a:lnTo>
                          <a:pt x="132" y="82"/>
                        </a:lnTo>
                        <a:lnTo>
                          <a:pt x="120" y="86"/>
                        </a:lnTo>
                        <a:lnTo>
                          <a:pt x="114" y="86"/>
                        </a:lnTo>
                        <a:lnTo>
                          <a:pt x="112" y="84"/>
                        </a:lnTo>
                        <a:lnTo>
                          <a:pt x="106" y="82"/>
                        </a:lnTo>
                        <a:lnTo>
                          <a:pt x="102" y="80"/>
                        </a:lnTo>
                        <a:lnTo>
                          <a:pt x="46" y="80"/>
                        </a:lnTo>
                        <a:lnTo>
                          <a:pt x="32" y="82"/>
                        </a:lnTo>
                        <a:lnTo>
                          <a:pt x="28" y="82"/>
                        </a:lnTo>
                        <a:lnTo>
                          <a:pt x="26" y="82"/>
                        </a:lnTo>
                        <a:lnTo>
                          <a:pt x="24" y="80"/>
                        </a:lnTo>
                        <a:lnTo>
                          <a:pt x="22" y="76"/>
                        </a:lnTo>
                        <a:lnTo>
                          <a:pt x="24" y="72"/>
                        </a:lnTo>
                        <a:lnTo>
                          <a:pt x="26" y="70"/>
                        </a:lnTo>
                        <a:lnTo>
                          <a:pt x="34" y="72"/>
                        </a:lnTo>
                        <a:lnTo>
                          <a:pt x="50" y="76"/>
                        </a:lnTo>
                        <a:lnTo>
                          <a:pt x="52" y="68"/>
                        </a:lnTo>
                        <a:lnTo>
                          <a:pt x="54" y="64"/>
                        </a:lnTo>
                        <a:lnTo>
                          <a:pt x="58" y="62"/>
                        </a:lnTo>
                        <a:lnTo>
                          <a:pt x="64" y="62"/>
                        </a:lnTo>
                        <a:lnTo>
                          <a:pt x="68" y="64"/>
                        </a:lnTo>
                        <a:lnTo>
                          <a:pt x="72" y="64"/>
                        </a:lnTo>
                        <a:lnTo>
                          <a:pt x="76" y="66"/>
                        </a:lnTo>
                        <a:lnTo>
                          <a:pt x="80" y="66"/>
                        </a:lnTo>
                        <a:lnTo>
                          <a:pt x="76" y="60"/>
                        </a:lnTo>
                        <a:lnTo>
                          <a:pt x="74" y="54"/>
                        </a:lnTo>
                        <a:lnTo>
                          <a:pt x="72" y="50"/>
                        </a:lnTo>
                        <a:lnTo>
                          <a:pt x="64" y="52"/>
                        </a:lnTo>
                        <a:lnTo>
                          <a:pt x="64" y="50"/>
                        </a:lnTo>
                        <a:lnTo>
                          <a:pt x="62" y="48"/>
                        </a:lnTo>
                        <a:lnTo>
                          <a:pt x="50" y="52"/>
                        </a:lnTo>
                        <a:lnTo>
                          <a:pt x="42" y="54"/>
                        </a:lnTo>
                        <a:lnTo>
                          <a:pt x="34" y="54"/>
                        </a:lnTo>
                        <a:lnTo>
                          <a:pt x="22" y="54"/>
                        </a:lnTo>
                        <a:lnTo>
                          <a:pt x="10" y="52"/>
                        </a:lnTo>
                        <a:lnTo>
                          <a:pt x="6" y="50"/>
                        </a:lnTo>
                        <a:lnTo>
                          <a:pt x="4" y="46"/>
                        </a:lnTo>
                        <a:lnTo>
                          <a:pt x="2" y="42"/>
                        </a:lnTo>
                        <a:lnTo>
                          <a:pt x="0" y="38"/>
                        </a:lnTo>
                        <a:lnTo>
                          <a:pt x="2" y="36"/>
                        </a:lnTo>
                        <a:lnTo>
                          <a:pt x="6" y="32"/>
                        </a:lnTo>
                        <a:lnTo>
                          <a:pt x="24" y="26"/>
                        </a:lnTo>
                        <a:lnTo>
                          <a:pt x="42" y="24"/>
                        </a:lnTo>
                        <a:lnTo>
                          <a:pt x="58" y="22"/>
                        </a:lnTo>
                        <a:lnTo>
                          <a:pt x="78" y="26"/>
                        </a:lnTo>
                        <a:lnTo>
                          <a:pt x="88" y="32"/>
                        </a:lnTo>
                        <a:lnTo>
                          <a:pt x="96" y="36"/>
                        </a:lnTo>
                        <a:lnTo>
                          <a:pt x="98" y="36"/>
                        </a:lnTo>
                        <a:lnTo>
                          <a:pt x="104" y="36"/>
                        </a:lnTo>
                        <a:lnTo>
                          <a:pt x="104" y="34"/>
                        </a:lnTo>
                        <a:lnTo>
                          <a:pt x="108" y="30"/>
                        </a:lnTo>
                        <a:lnTo>
                          <a:pt x="112" y="28"/>
                        </a:lnTo>
                        <a:lnTo>
                          <a:pt x="116" y="26"/>
                        </a:lnTo>
                        <a:lnTo>
                          <a:pt x="126" y="28"/>
                        </a:lnTo>
                        <a:lnTo>
                          <a:pt x="132" y="32"/>
                        </a:lnTo>
                        <a:lnTo>
                          <a:pt x="136" y="36"/>
                        </a:lnTo>
                        <a:lnTo>
                          <a:pt x="142" y="36"/>
                        </a:lnTo>
                        <a:lnTo>
                          <a:pt x="142" y="32"/>
                        </a:lnTo>
                        <a:lnTo>
                          <a:pt x="140" y="30"/>
                        </a:lnTo>
                        <a:lnTo>
                          <a:pt x="130" y="24"/>
                        </a:lnTo>
                        <a:lnTo>
                          <a:pt x="120" y="24"/>
                        </a:lnTo>
                        <a:lnTo>
                          <a:pt x="114" y="24"/>
                        </a:lnTo>
                        <a:lnTo>
                          <a:pt x="98" y="24"/>
                        </a:lnTo>
                        <a:lnTo>
                          <a:pt x="86" y="24"/>
                        </a:lnTo>
                        <a:lnTo>
                          <a:pt x="82" y="24"/>
                        </a:lnTo>
                        <a:lnTo>
                          <a:pt x="80" y="22"/>
                        </a:lnTo>
                        <a:lnTo>
                          <a:pt x="78" y="20"/>
                        </a:lnTo>
                        <a:lnTo>
                          <a:pt x="80" y="14"/>
                        </a:lnTo>
                        <a:lnTo>
                          <a:pt x="84" y="12"/>
                        </a:lnTo>
                        <a:lnTo>
                          <a:pt x="92" y="12"/>
                        </a:lnTo>
                        <a:lnTo>
                          <a:pt x="126" y="12"/>
                        </a:lnTo>
                        <a:lnTo>
                          <a:pt x="134" y="10"/>
                        </a:lnTo>
                        <a:lnTo>
                          <a:pt x="142" y="8"/>
                        </a:lnTo>
                        <a:lnTo>
                          <a:pt x="148" y="8"/>
                        </a:lnTo>
                        <a:lnTo>
                          <a:pt x="158" y="8"/>
                        </a:lnTo>
                        <a:lnTo>
                          <a:pt x="164" y="8"/>
                        </a:lnTo>
                        <a:lnTo>
                          <a:pt x="168" y="8"/>
                        </a:lnTo>
                        <a:lnTo>
                          <a:pt x="168" y="10"/>
                        </a:lnTo>
                        <a:lnTo>
                          <a:pt x="172" y="10"/>
                        </a:lnTo>
                        <a:lnTo>
                          <a:pt x="188" y="8"/>
                        </a:lnTo>
                        <a:lnTo>
                          <a:pt x="202" y="4"/>
                        </a:lnTo>
                        <a:lnTo>
                          <a:pt x="226" y="2"/>
                        </a:lnTo>
                        <a:lnTo>
                          <a:pt x="252" y="0"/>
                        </a:lnTo>
                        <a:lnTo>
                          <a:pt x="306" y="2"/>
                        </a:lnTo>
                        <a:lnTo>
                          <a:pt x="328" y="2"/>
                        </a:lnTo>
                        <a:lnTo>
                          <a:pt x="346" y="2"/>
                        </a:lnTo>
                        <a:lnTo>
                          <a:pt x="364" y="6"/>
                        </a:lnTo>
                        <a:lnTo>
                          <a:pt x="382" y="10"/>
                        </a:lnTo>
                        <a:lnTo>
                          <a:pt x="368" y="16"/>
                        </a:lnTo>
                        <a:lnTo>
                          <a:pt x="352" y="22"/>
                        </a:lnTo>
                        <a:lnTo>
                          <a:pt x="332" y="24"/>
                        </a:lnTo>
                        <a:lnTo>
                          <a:pt x="324" y="24"/>
                        </a:lnTo>
                        <a:lnTo>
                          <a:pt x="316" y="24"/>
                        </a:lnTo>
                        <a:lnTo>
                          <a:pt x="304" y="24"/>
                        </a:lnTo>
                        <a:lnTo>
                          <a:pt x="310" y="24"/>
                        </a:lnTo>
                        <a:lnTo>
                          <a:pt x="318" y="24"/>
                        </a:lnTo>
                        <a:lnTo>
                          <a:pt x="310" y="26"/>
                        </a:lnTo>
                        <a:lnTo>
                          <a:pt x="302" y="26"/>
                        </a:lnTo>
                        <a:lnTo>
                          <a:pt x="282" y="26"/>
                        </a:lnTo>
                        <a:lnTo>
                          <a:pt x="272" y="28"/>
                        </a:lnTo>
                        <a:lnTo>
                          <a:pt x="262" y="32"/>
                        </a:lnTo>
                        <a:lnTo>
                          <a:pt x="250" y="36"/>
                        </a:lnTo>
                        <a:lnTo>
                          <a:pt x="240" y="36"/>
                        </a:lnTo>
                        <a:lnTo>
                          <a:pt x="222" y="36"/>
                        </a:lnTo>
                        <a:lnTo>
                          <a:pt x="216" y="36"/>
                        </a:lnTo>
                        <a:lnTo>
                          <a:pt x="210" y="36"/>
                        </a:lnTo>
                        <a:lnTo>
                          <a:pt x="208" y="40"/>
                        </a:lnTo>
                        <a:lnTo>
                          <a:pt x="206" y="44"/>
                        </a:lnTo>
                        <a:lnTo>
                          <a:pt x="196" y="52"/>
                        </a:lnTo>
                        <a:lnTo>
                          <a:pt x="184" y="58"/>
                        </a:lnTo>
                        <a:lnTo>
                          <a:pt x="174" y="6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41" name="íŝliḑê"/>
                  <p:cNvSpPr/>
                  <p:nvPr/>
                </p:nvSpPr>
                <p:spPr bwMode="auto">
                  <a:xfrm>
                    <a:off x="2572633" y="1680622"/>
                    <a:ext cx="495798" cy="316640"/>
                  </a:xfrm>
                  <a:custGeom>
                    <a:avLst/>
                    <a:gdLst>
                      <a:gd name="T0" fmla="*/ 2147483647 w 284"/>
                      <a:gd name="T1" fmla="*/ 2147483647 h 190"/>
                      <a:gd name="T2" fmla="*/ 2147483647 w 284"/>
                      <a:gd name="T3" fmla="*/ 2147483647 h 190"/>
                      <a:gd name="T4" fmla="*/ 2147483647 w 284"/>
                      <a:gd name="T5" fmla="*/ 2147483647 h 190"/>
                      <a:gd name="T6" fmla="*/ 2147483647 w 284"/>
                      <a:gd name="T7" fmla="*/ 2147483647 h 190"/>
                      <a:gd name="T8" fmla="*/ 2147483647 w 284"/>
                      <a:gd name="T9" fmla="*/ 2147483647 h 190"/>
                      <a:gd name="T10" fmla="*/ 2147483647 w 284"/>
                      <a:gd name="T11" fmla="*/ 2147483647 h 190"/>
                      <a:gd name="T12" fmla="*/ 2147483647 w 284"/>
                      <a:gd name="T13" fmla="*/ 2147483647 h 190"/>
                      <a:gd name="T14" fmla="*/ 2147483647 w 284"/>
                      <a:gd name="T15" fmla="*/ 2147483647 h 190"/>
                      <a:gd name="T16" fmla="*/ 2147483647 w 284"/>
                      <a:gd name="T17" fmla="*/ 2147483647 h 190"/>
                      <a:gd name="T18" fmla="*/ 2147483647 w 284"/>
                      <a:gd name="T19" fmla="*/ 2147483647 h 190"/>
                      <a:gd name="T20" fmla="*/ 2147483647 w 284"/>
                      <a:gd name="T21" fmla="*/ 2147483647 h 190"/>
                      <a:gd name="T22" fmla="*/ 2147483647 w 284"/>
                      <a:gd name="T23" fmla="*/ 2147483647 h 190"/>
                      <a:gd name="T24" fmla="*/ 2147483647 w 284"/>
                      <a:gd name="T25" fmla="*/ 2147483647 h 190"/>
                      <a:gd name="T26" fmla="*/ 2147483647 w 284"/>
                      <a:gd name="T27" fmla="*/ 2147483647 h 190"/>
                      <a:gd name="T28" fmla="*/ 2147483647 w 284"/>
                      <a:gd name="T29" fmla="*/ 2147483647 h 190"/>
                      <a:gd name="T30" fmla="*/ 2147483647 w 284"/>
                      <a:gd name="T31" fmla="*/ 2147483647 h 190"/>
                      <a:gd name="T32" fmla="*/ 2147483647 w 284"/>
                      <a:gd name="T33" fmla="*/ 2147483647 h 190"/>
                      <a:gd name="T34" fmla="*/ 2147483647 w 284"/>
                      <a:gd name="T35" fmla="*/ 2147483647 h 190"/>
                      <a:gd name="T36" fmla="*/ 2147483647 w 284"/>
                      <a:gd name="T37" fmla="*/ 2147483647 h 190"/>
                      <a:gd name="T38" fmla="*/ 2147483647 w 284"/>
                      <a:gd name="T39" fmla="*/ 2147483647 h 190"/>
                      <a:gd name="T40" fmla="*/ 2147483647 w 284"/>
                      <a:gd name="T41" fmla="*/ 2147483647 h 190"/>
                      <a:gd name="T42" fmla="*/ 2147483647 w 284"/>
                      <a:gd name="T43" fmla="*/ 2147483647 h 190"/>
                      <a:gd name="T44" fmla="*/ 2147483647 w 284"/>
                      <a:gd name="T45" fmla="*/ 2147483647 h 190"/>
                      <a:gd name="T46" fmla="*/ 2147483647 w 284"/>
                      <a:gd name="T47" fmla="*/ 2147483647 h 190"/>
                      <a:gd name="T48" fmla="*/ 2147483647 w 284"/>
                      <a:gd name="T49" fmla="*/ 2147483647 h 190"/>
                      <a:gd name="T50" fmla="*/ 2147483647 w 284"/>
                      <a:gd name="T51" fmla="*/ 2147483647 h 190"/>
                      <a:gd name="T52" fmla="*/ 2147483647 w 284"/>
                      <a:gd name="T53" fmla="*/ 2147483647 h 190"/>
                      <a:gd name="T54" fmla="*/ 2147483647 w 284"/>
                      <a:gd name="T55" fmla="*/ 2147483647 h 190"/>
                      <a:gd name="T56" fmla="*/ 2147483647 w 284"/>
                      <a:gd name="T57" fmla="*/ 2147483647 h 190"/>
                      <a:gd name="T58" fmla="*/ 2147483647 w 284"/>
                      <a:gd name="T59" fmla="*/ 2147483647 h 190"/>
                      <a:gd name="T60" fmla="*/ 2147483647 w 284"/>
                      <a:gd name="T61" fmla="*/ 2147483647 h 190"/>
                      <a:gd name="T62" fmla="*/ 2147483647 w 284"/>
                      <a:gd name="T63" fmla="*/ 2147483647 h 190"/>
                      <a:gd name="T64" fmla="*/ 2147483647 w 284"/>
                      <a:gd name="T65" fmla="*/ 2147483647 h 190"/>
                      <a:gd name="T66" fmla="*/ 2147483647 w 284"/>
                      <a:gd name="T67" fmla="*/ 2147483647 h 190"/>
                      <a:gd name="T68" fmla="*/ 2147483647 w 284"/>
                      <a:gd name="T69" fmla="*/ 2147483647 h 190"/>
                      <a:gd name="T70" fmla="*/ 2147483647 w 284"/>
                      <a:gd name="T71" fmla="*/ 2147483647 h 190"/>
                      <a:gd name="T72" fmla="*/ 2147483647 w 284"/>
                      <a:gd name="T73" fmla="*/ 2147483647 h 190"/>
                      <a:gd name="T74" fmla="*/ 2147483647 w 284"/>
                      <a:gd name="T75" fmla="*/ 2147483647 h 190"/>
                      <a:gd name="T76" fmla="*/ 2147483647 w 284"/>
                      <a:gd name="T77" fmla="*/ 2147483647 h 190"/>
                      <a:gd name="T78" fmla="*/ 2147483647 w 284"/>
                      <a:gd name="T79" fmla="*/ 2147483647 h 190"/>
                      <a:gd name="T80" fmla="*/ 2147483647 w 284"/>
                      <a:gd name="T81" fmla="*/ 2147483647 h 190"/>
                      <a:gd name="T82" fmla="*/ 2147483647 w 284"/>
                      <a:gd name="T83" fmla="*/ 2147483647 h 190"/>
                      <a:gd name="T84" fmla="*/ 2147483647 w 284"/>
                      <a:gd name="T85" fmla="*/ 2147483647 h 190"/>
                      <a:gd name="T86" fmla="*/ 2147483647 w 284"/>
                      <a:gd name="T87" fmla="*/ 2147483647 h 190"/>
                      <a:gd name="T88" fmla="*/ 2147483647 w 284"/>
                      <a:gd name="T89" fmla="*/ 2147483647 h 190"/>
                      <a:gd name="T90" fmla="*/ 2147483647 w 284"/>
                      <a:gd name="T91" fmla="*/ 2147483647 h 190"/>
                      <a:gd name="T92" fmla="*/ 2147483647 w 284"/>
                      <a:gd name="T93" fmla="*/ 2147483647 h 190"/>
                      <a:gd name="T94" fmla="*/ 2147483647 w 284"/>
                      <a:gd name="T95" fmla="*/ 2147483647 h 190"/>
                      <a:gd name="T96" fmla="*/ 2147483647 w 284"/>
                      <a:gd name="T97" fmla="*/ 2147483647 h 190"/>
                      <a:gd name="T98" fmla="*/ 2147483647 w 284"/>
                      <a:gd name="T99" fmla="*/ 2147483647 h 190"/>
                      <a:gd name="T100" fmla="*/ 2147483647 w 284"/>
                      <a:gd name="T101" fmla="*/ 2147483647 h 190"/>
                      <a:gd name="T102" fmla="*/ 2147483647 w 284"/>
                      <a:gd name="T103" fmla="*/ 2147483647 h 190"/>
                      <a:gd name="T104" fmla="*/ 2147483647 w 284"/>
                      <a:gd name="T105" fmla="*/ 2147483647 h 190"/>
                      <a:gd name="T106" fmla="*/ 2147483647 w 284"/>
                      <a:gd name="T107" fmla="*/ 2147483647 h 190"/>
                      <a:gd name="T108" fmla="*/ 2147483647 w 284"/>
                      <a:gd name="T109" fmla="*/ 2147483647 h 190"/>
                      <a:gd name="T110" fmla="*/ 2147483647 w 284"/>
                      <a:gd name="T111" fmla="*/ 2147483647 h 190"/>
                      <a:gd name="T112" fmla="*/ 2147483647 w 284"/>
                      <a:gd name="T113" fmla="*/ 2147483647 h 190"/>
                      <a:gd name="T114" fmla="*/ 2147483647 w 284"/>
                      <a:gd name="T115" fmla="*/ 0 h 190"/>
                      <a:gd name="T116" fmla="*/ 2147483647 w 284"/>
                      <a:gd name="T117" fmla="*/ 2147483647 h 190"/>
                      <a:gd name="T118" fmla="*/ 2147483647 w 284"/>
                      <a:gd name="T119" fmla="*/ 2147483647 h 190"/>
                      <a:gd name="T120" fmla="*/ 2147483647 w 284"/>
                      <a:gd name="T121" fmla="*/ 2147483647 h 190"/>
                      <a:gd name="T122" fmla="*/ 2147483647 w 284"/>
                      <a:gd name="T123" fmla="*/ 2147483647 h 190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  <a:gd name="T174" fmla="*/ 0 60000 65536"/>
                      <a:gd name="T175" fmla="*/ 0 60000 65536"/>
                      <a:gd name="T176" fmla="*/ 0 60000 65536"/>
                      <a:gd name="T177" fmla="*/ 0 60000 65536"/>
                      <a:gd name="T178" fmla="*/ 0 60000 65536"/>
                      <a:gd name="T179" fmla="*/ 0 60000 65536"/>
                      <a:gd name="T180" fmla="*/ 0 60000 65536"/>
                      <a:gd name="T181" fmla="*/ 0 60000 65536"/>
                      <a:gd name="T182" fmla="*/ 0 60000 65536"/>
                      <a:gd name="T183" fmla="*/ 0 60000 65536"/>
                      <a:gd name="T184" fmla="*/ 0 60000 65536"/>
                      <a:gd name="T185" fmla="*/ 0 60000 65536"/>
                      <a:gd name="T186" fmla="*/ 0 w 284"/>
                      <a:gd name="T187" fmla="*/ 0 h 190"/>
                      <a:gd name="T188" fmla="*/ 284 w 284"/>
                      <a:gd name="T189" fmla="*/ 190 h 190"/>
                    </a:gdLst>
                    <a:ahLst/>
                    <a:cxnLst>
                      <a:cxn ang="T124">
                        <a:pos x="T0" y="T1"/>
                      </a:cxn>
                      <a:cxn ang="T125">
                        <a:pos x="T2" y="T3"/>
                      </a:cxn>
                      <a:cxn ang="T126">
                        <a:pos x="T4" y="T5"/>
                      </a:cxn>
                      <a:cxn ang="T127">
                        <a:pos x="T6" y="T7"/>
                      </a:cxn>
                      <a:cxn ang="T128">
                        <a:pos x="T8" y="T9"/>
                      </a:cxn>
                      <a:cxn ang="T129">
                        <a:pos x="T10" y="T11"/>
                      </a:cxn>
                      <a:cxn ang="T130">
                        <a:pos x="T12" y="T13"/>
                      </a:cxn>
                      <a:cxn ang="T131">
                        <a:pos x="T14" y="T15"/>
                      </a:cxn>
                      <a:cxn ang="T132">
                        <a:pos x="T16" y="T17"/>
                      </a:cxn>
                      <a:cxn ang="T133">
                        <a:pos x="T18" y="T19"/>
                      </a:cxn>
                      <a:cxn ang="T134">
                        <a:pos x="T20" y="T21"/>
                      </a:cxn>
                      <a:cxn ang="T135">
                        <a:pos x="T22" y="T23"/>
                      </a:cxn>
                      <a:cxn ang="T136">
                        <a:pos x="T24" y="T25"/>
                      </a:cxn>
                      <a:cxn ang="T137">
                        <a:pos x="T26" y="T27"/>
                      </a:cxn>
                      <a:cxn ang="T138">
                        <a:pos x="T28" y="T29"/>
                      </a:cxn>
                      <a:cxn ang="T139">
                        <a:pos x="T30" y="T31"/>
                      </a:cxn>
                      <a:cxn ang="T140">
                        <a:pos x="T32" y="T33"/>
                      </a:cxn>
                      <a:cxn ang="T141">
                        <a:pos x="T34" y="T35"/>
                      </a:cxn>
                      <a:cxn ang="T142">
                        <a:pos x="T36" y="T37"/>
                      </a:cxn>
                      <a:cxn ang="T143">
                        <a:pos x="T38" y="T39"/>
                      </a:cxn>
                      <a:cxn ang="T144">
                        <a:pos x="T40" y="T41"/>
                      </a:cxn>
                      <a:cxn ang="T145">
                        <a:pos x="T42" y="T43"/>
                      </a:cxn>
                      <a:cxn ang="T146">
                        <a:pos x="T44" y="T45"/>
                      </a:cxn>
                      <a:cxn ang="T147">
                        <a:pos x="T46" y="T47"/>
                      </a:cxn>
                      <a:cxn ang="T148">
                        <a:pos x="T48" y="T49"/>
                      </a:cxn>
                      <a:cxn ang="T149">
                        <a:pos x="T50" y="T51"/>
                      </a:cxn>
                      <a:cxn ang="T150">
                        <a:pos x="T52" y="T53"/>
                      </a:cxn>
                      <a:cxn ang="T151">
                        <a:pos x="T54" y="T55"/>
                      </a:cxn>
                      <a:cxn ang="T152">
                        <a:pos x="T56" y="T57"/>
                      </a:cxn>
                      <a:cxn ang="T153">
                        <a:pos x="T58" y="T59"/>
                      </a:cxn>
                      <a:cxn ang="T154">
                        <a:pos x="T60" y="T61"/>
                      </a:cxn>
                      <a:cxn ang="T155">
                        <a:pos x="T62" y="T63"/>
                      </a:cxn>
                      <a:cxn ang="T156">
                        <a:pos x="T64" y="T65"/>
                      </a:cxn>
                      <a:cxn ang="T157">
                        <a:pos x="T66" y="T67"/>
                      </a:cxn>
                      <a:cxn ang="T158">
                        <a:pos x="T68" y="T69"/>
                      </a:cxn>
                      <a:cxn ang="T159">
                        <a:pos x="T70" y="T71"/>
                      </a:cxn>
                      <a:cxn ang="T160">
                        <a:pos x="T72" y="T73"/>
                      </a:cxn>
                      <a:cxn ang="T161">
                        <a:pos x="T74" y="T75"/>
                      </a:cxn>
                      <a:cxn ang="T162">
                        <a:pos x="T76" y="T77"/>
                      </a:cxn>
                      <a:cxn ang="T163">
                        <a:pos x="T78" y="T79"/>
                      </a:cxn>
                      <a:cxn ang="T164">
                        <a:pos x="T80" y="T81"/>
                      </a:cxn>
                      <a:cxn ang="T165">
                        <a:pos x="T82" y="T83"/>
                      </a:cxn>
                      <a:cxn ang="T166">
                        <a:pos x="T84" y="T85"/>
                      </a:cxn>
                      <a:cxn ang="T167">
                        <a:pos x="T86" y="T87"/>
                      </a:cxn>
                      <a:cxn ang="T168">
                        <a:pos x="T88" y="T89"/>
                      </a:cxn>
                      <a:cxn ang="T169">
                        <a:pos x="T90" y="T91"/>
                      </a:cxn>
                      <a:cxn ang="T170">
                        <a:pos x="T92" y="T93"/>
                      </a:cxn>
                      <a:cxn ang="T171">
                        <a:pos x="T94" y="T95"/>
                      </a:cxn>
                      <a:cxn ang="T172">
                        <a:pos x="T96" y="T97"/>
                      </a:cxn>
                      <a:cxn ang="T173">
                        <a:pos x="T98" y="T99"/>
                      </a:cxn>
                      <a:cxn ang="T174">
                        <a:pos x="T100" y="T101"/>
                      </a:cxn>
                      <a:cxn ang="T175">
                        <a:pos x="T102" y="T103"/>
                      </a:cxn>
                      <a:cxn ang="T176">
                        <a:pos x="T104" y="T105"/>
                      </a:cxn>
                      <a:cxn ang="T177">
                        <a:pos x="T106" y="T107"/>
                      </a:cxn>
                      <a:cxn ang="T178">
                        <a:pos x="T108" y="T109"/>
                      </a:cxn>
                      <a:cxn ang="T179">
                        <a:pos x="T110" y="T111"/>
                      </a:cxn>
                      <a:cxn ang="T180">
                        <a:pos x="T112" y="T113"/>
                      </a:cxn>
                      <a:cxn ang="T181">
                        <a:pos x="T114" y="T115"/>
                      </a:cxn>
                      <a:cxn ang="T182">
                        <a:pos x="T116" y="T117"/>
                      </a:cxn>
                      <a:cxn ang="T183">
                        <a:pos x="T118" y="T119"/>
                      </a:cxn>
                      <a:cxn ang="T184">
                        <a:pos x="T120" y="T121"/>
                      </a:cxn>
                      <a:cxn ang="T185">
                        <a:pos x="T122" y="T123"/>
                      </a:cxn>
                    </a:cxnLst>
                    <a:rect l="T186" t="T187" r="T188" b="T189"/>
                    <a:pathLst>
                      <a:path w="284" h="190">
                        <a:moveTo>
                          <a:pt x="114" y="0"/>
                        </a:moveTo>
                        <a:lnTo>
                          <a:pt x="124" y="0"/>
                        </a:lnTo>
                        <a:lnTo>
                          <a:pt x="122" y="10"/>
                        </a:lnTo>
                        <a:lnTo>
                          <a:pt x="126" y="8"/>
                        </a:lnTo>
                        <a:lnTo>
                          <a:pt x="130" y="4"/>
                        </a:lnTo>
                        <a:lnTo>
                          <a:pt x="132" y="2"/>
                        </a:lnTo>
                        <a:lnTo>
                          <a:pt x="138" y="0"/>
                        </a:lnTo>
                        <a:lnTo>
                          <a:pt x="146" y="0"/>
                        </a:lnTo>
                        <a:lnTo>
                          <a:pt x="158" y="4"/>
                        </a:lnTo>
                        <a:lnTo>
                          <a:pt x="168" y="8"/>
                        </a:lnTo>
                        <a:lnTo>
                          <a:pt x="170" y="12"/>
                        </a:lnTo>
                        <a:lnTo>
                          <a:pt x="172" y="14"/>
                        </a:lnTo>
                        <a:lnTo>
                          <a:pt x="142" y="20"/>
                        </a:lnTo>
                        <a:lnTo>
                          <a:pt x="158" y="22"/>
                        </a:lnTo>
                        <a:lnTo>
                          <a:pt x="172" y="20"/>
                        </a:lnTo>
                        <a:lnTo>
                          <a:pt x="176" y="22"/>
                        </a:lnTo>
                        <a:lnTo>
                          <a:pt x="180" y="24"/>
                        </a:lnTo>
                        <a:lnTo>
                          <a:pt x="184" y="28"/>
                        </a:lnTo>
                        <a:lnTo>
                          <a:pt x="186" y="34"/>
                        </a:lnTo>
                        <a:lnTo>
                          <a:pt x="190" y="40"/>
                        </a:lnTo>
                        <a:lnTo>
                          <a:pt x="196" y="34"/>
                        </a:lnTo>
                        <a:lnTo>
                          <a:pt x="198" y="32"/>
                        </a:lnTo>
                        <a:lnTo>
                          <a:pt x="202" y="32"/>
                        </a:lnTo>
                        <a:lnTo>
                          <a:pt x="212" y="36"/>
                        </a:lnTo>
                        <a:lnTo>
                          <a:pt x="224" y="44"/>
                        </a:lnTo>
                        <a:lnTo>
                          <a:pt x="246" y="58"/>
                        </a:lnTo>
                        <a:lnTo>
                          <a:pt x="236" y="64"/>
                        </a:lnTo>
                        <a:lnTo>
                          <a:pt x="230" y="68"/>
                        </a:lnTo>
                        <a:lnTo>
                          <a:pt x="228" y="74"/>
                        </a:lnTo>
                        <a:lnTo>
                          <a:pt x="218" y="74"/>
                        </a:lnTo>
                        <a:lnTo>
                          <a:pt x="218" y="80"/>
                        </a:lnTo>
                        <a:lnTo>
                          <a:pt x="224" y="80"/>
                        </a:lnTo>
                        <a:lnTo>
                          <a:pt x="234" y="82"/>
                        </a:lnTo>
                        <a:lnTo>
                          <a:pt x="246" y="86"/>
                        </a:lnTo>
                        <a:lnTo>
                          <a:pt x="256" y="94"/>
                        </a:lnTo>
                        <a:lnTo>
                          <a:pt x="258" y="98"/>
                        </a:lnTo>
                        <a:lnTo>
                          <a:pt x="258" y="102"/>
                        </a:lnTo>
                        <a:lnTo>
                          <a:pt x="264" y="104"/>
                        </a:lnTo>
                        <a:lnTo>
                          <a:pt x="268" y="106"/>
                        </a:lnTo>
                        <a:lnTo>
                          <a:pt x="272" y="108"/>
                        </a:lnTo>
                        <a:lnTo>
                          <a:pt x="276" y="108"/>
                        </a:lnTo>
                        <a:lnTo>
                          <a:pt x="280" y="108"/>
                        </a:lnTo>
                        <a:lnTo>
                          <a:pt x="284" y="106"/>
                        </a:lnTo>
                        <a:lnTo>
                          <a:pt x="284" y="112"/>
                        </a:lnTo>
                        <a:lnTo>
                          <a:pt x="276" y="114"/>
                        </a:lnTo>
                        <a:lnTo>
                          <a:pt x="268" y="116"/>
                        </a:lnTo>
                        <a:lnTo>
                          <a:pt x="268" y="126"/>
                        </a:lnTo>
                        <a:lnTo>
                          <a:pt x="262" y="124"/>
                        </a:lnTo>
                        <a:lnTo>
                          <a:pt x="258" y="122"/>
                        </a:lnTo>
                        <a:lnTo>
                          <a:pt x="252" y="130"/>
                        </a:lnTo>
                        <a:lnTo>
                          <a:pt x="246" y="134"/>
                        </a:lnTo>
                        <a:lnTo>
                          <a:pt x="242" y="136"/>
                        </a:lnTo>
                        <a:lnTo>
                          <a:pt x="236" y="136"/>
                        </a:lnTo>
                        <a:lnTo>
                          <a:pt x="232" y="134"/>
                        </a:lnTo>
                        <a:lnTo>
                          <a:pt x="230" y="130"/>
                        </a:lnTo>
                        <a:lnTo>
                          <a:pt x="228" y="128"/>
                        </a:lnTo>
                        <a:lnTo>
                          <a:pt x="228" y="120"/>
                        </a:lnTo>
                        <a:lnTo>
                          <a:pt x="224" y="112"/>
                        </a:lnTo>
                        <a:lnTo>
                          <a:pt x="210" y="112"/>
                        </a:lnTo>
                        <a:lnTo>
                          <a:pt x="212" y="118"/>
                        </a:lnTo>
                        <a:lnTo>
                          <a:pt x="208" y="120"/>
                        </a:lnTo>
                        <a:lnTo>
                          <a:pt x="204" y="120"/>
                        </a:lnTo>
                        <a:lnTo>
                          <a:pt x="198" y="122"/>
                        </a:lnTo>
                        <a:lnTo>
                          <a:pt x="198" y="124"/>
                        </a:lnTo>
                        <a:lnTo>
                          <a:pt x="200" y="128"/>
                        </a:lnTo>
                        <a:lnTo>
                          <a:pt x="206" y="130"/>
                        </a:lnTo>
                        <a:lnTo>
                          <a:pt x="206" y="138"/>
                        </a:lnTo>
                        <a:lnTo>
                          <a:pt x="214" y="140"/>
                        </a:lnTo>
                        <a:lnTo>
                          <a:pt x="220" y="144"/>
                        </a:lnTo>
                        <a:lnTo>
                          <a:pt x="222" y="152"/>
                        </a:lnTo>
                        <a:lnTo>
                          <a:pt x="220" y="158"/>
                        </a:lnTo>
                        <a:lnTo>
                          <a:pt x="218" y="164"/>
                        </a:lnTo>
                        <a:lnTo>
                          <a:pt x="218" y="168"/>
                        </a:lnTo>
                        <a:lnTo>
                          <a:pt x="216" y="172"/>
                        </a:lnTo>
                        <a:lnTo>
                          <a:pt x="220" y="178"/>
                        </a:lnTo>
                        <a:lnTo>
                          <a:pt x="212" y="176"/>
                        </a:lnTo>
                        <a:lnTo>
                          <a:pt x="202" y="172"/>
                        </a:lnTo>
                        <a:lnTo>
                          <a:pt x="196" y="166"/>
                        </a:lnTo>
                        <a:lnTo>
                          <a:pt x="192" y="164"/>
                        </a:lnTo>
                        <a:lnTo>
                          <a:pt x="192" y="162"/>
                        </a:lnTo>
                        <a:lnTo>
                          <a:pt x="188" y="160"/>
                        </a:lnTo>
                        <a:lnTo>
                          <a:pt x="182" y="158"/>
                        </a:lnTo>
                        <a:lnTo>
                          <a:pt x="170" y="158"/>
                        </a:lnTo>
                        <a:lnTo>
                          <a:pt x="172" y="160"/>
                        </a:lnTo>
                        <a:lnTo>
                          <a:pt x="180" y="168"/>
                        </a:lnTo>
                        <a:lnTo>
                          <a:pt x="196" y="182"/>
                        </a:lnTo>
                        <a:lnTo>
                          <a:pt x="194" y="188"/>
                        </a:lnTo>
                        <a:lnTo>
                          <a:pt x="190" y="190"/>
                        </a:lnTo>
                        <a:lnTo>
                          <a:pt x="184" y="188"/>
                        </a:lnTo>
                        <a:lnTo>
                          <a:pt x="174" y="184"/>
                        </a:lnTo>
                        <a:lnTo>
                          <a:pt x="160" y="176"/>
                        </a:lnTo>
                        <a:lnTo>
                          <a:pt x="134" y="176"/>
                        </a:lnTo>
                        <a:lnTo>
                          <a:pt x="132" y="172"/>
                        </a:lnTo>
                        <a:lnTo>
                          <a:pt x="134" y="170"/>
                        </a:lnTo>
                        <a:lnTo>
                          <a:pt x="134" y="168"/>
                        </a:lnTo>
                        <a:lnTo>
                          <a:pt x="134" y="164"/>
                        </a:lnTo>
                        <a:lnTo>
                          <a:pt x="134" y="160"/>
                        </a:lnTo>
                        <a:lnTo>
                          <a:pt x="134" y="158"/>
                        </a:lnTo>
                        <a:lnTo>
                          <a:pt x="132" y="158"/>
                        </a:lnTo>
                        <a:lnTo>
                          <a:pt x="124" y="152"/>
                        </a:lnTo>
                        <a:lnTo>
                          <a:pt x="120" y="148"/>
                        </a:lnTo>
                        <a:lnTo>
                          <a:pt x="120" y="144"/>
                        </a:lnTo>
                        <a:lnTo>
                          <a:pt x="102" y="144"/>
                        </a:lnTo>
                        <a:lnTo>
                          <a:pt x="94" y="144"/>
                        </a:lnTo>
                        <a:lnTo>
                          <a:pt x="88" y="146"/>
                        </a:lnTo>
                        <a:lnTo>
                          <a:pt x="78" y="148"/>
                        </a:lnTo>
                        <a:lnTo>
                          <a:pt x="70" y="150"/>
                        </a:lnTo>
                        <a:lnTo>
                          <a:pt x="62" y="148"/>
                        </a:lnTo>
                        <a:lnTo>
                          <a:pt x="60" y="146"/>
                        </a:lnTo>
                        <a:lnTo>
                          <a:pt x="60" y="144"/>
                        </a:lnTo>
                        <a:lnTo>
                          <a:pt x="60" y="142"/>
                        </a:lnTo>
                        <a:lnTo>
                          <a:pt x="62" y="138"/>
                        </a:lnTo>
                        <a:lnTo>
                          <a:pt x="70" y="136"/>
                        </a:lnTo>
                        <a:lnTo>
                          <a:pt x="86" y="128"/>
                        </a:lnTo>
                        <a:lnTo>
                          <a:pt x="88" y="132"/>
                        </a:lnTo>
                        <a:lnTo>
                          <a:pt x="92" y="134"/>
                        </a:lnTo>
                        <a:lnTo>
                          <a:pt x="104" y="134"/>
                        </a:lnTo>
                        <a:lnTo>
                          <a:pt x="114" y="132"/>
                        </a:lnTo>
                        <a:lnTo>
                          <a:pt x="116" y="130"/>
                        </a:lnTo>
                        <a:lnTo>
                          <a:pt x="120" y="128"/>
                        </a:lnTo>
                        <a:lnTo>
                          <a:pt x="122" y="126"/>
                        </a:lnTo>
                        <a:lnTo>
                          <a:pt x="122" y="120"/>
                        </a:lnTo>
                        <a:lnTo>
                          <a:pt x="134" y="116"/>
                        </a:lnTo>
                        <a:lnTo>
                          <a:pt x="142" y="112"/>
                        </a:lnTo>
                        <a:lnTo>
                          <a:pt x="162" y="98"/>
                        </a:lnTo>
                        <a:lnTo>
                          <a:pt x="152" y="84"/>
                        </a:lnTo>
                        <a:lnTo>
                          <a:pt x="148" y="82"/>
                        </a:lnTo>
                        <a:lnTo>
                          <a:pt x="142" y="80"/>
                        </a:lnTo>
                        <a:lnTo>
                          <a:pt x="142" y="76"/>
                        </a:lnTo>
                        <a:lnTo>
                          <a:pt x="128" y="76"/>
                        </a:lnTo>
                        <a:lnTo>
                          <a:pt x="130" y="74"/>
                        </a:lnTo>
                        <a:lnTo>
                          <a:pt x="134" y="74"/>
                        </a:lnTo>
                        <a:lnTo>
                          <a:pt x="134" y="66"/>
                        </a:lnTo>
                        <a:lnTo>
                          <a:pt x="130" y="64"/>
                        </a:lnTo>
                        <a:lnTo>
                          <a:pt x="126" y="62"/>
                        </a:lnTo>
                        <a:lnTo>
                          <a:pt x="118" y="56"/>
                        </a:lnTo>
                        <a:lnTo>
                          <a:pt x="114" y="54"/>
                        </a:lnTo>
                        <a:lnTo>
                          <a:pt x="112" y="54"/>
                        </a:lnTo>
                        <a:lnTo>
                          <a:pt x="110" y="56"/>
                        </a:lnTo>
                        <a:lnTo>
                          <a:pt x="104" y="58"/>
                        </a:lnTo>
                        <a:lnTo>
                          <a:pt x="100" y="62"/>
                        </a:lnTo>
                        <a:lnTo>
                          <a:pt x="96" y="64"/>
                        </a:lnTo>
                        <a:lnTo>
                          <a:pt x="92" y="66"/>
                        </a:lnTo>
                        <a:lnTo>
                          <a:pt x="88" y="66"/>
                        </a:lnTo>
                        <a:lnTo>
                          <a:pt x="88" y="64"/>
                        </a:lnTo>
                        <a:lnTo>
                          <a:pt x="88" y="56"/>
                        </a:lnTo>
                        <a:lnTo>
                          <a:pt x="76" y="58"/>
                        </a:lnTo>
                        <a:lnTo>
                          <a:pt x="64" y="58"/>
                        </a:lnTo>
                        <a:lnTo>
                          <a:pt x="36" y="56"/>
                        </a:lnTo>
                        <a:lnTo>
                          <a:pt x="32" y="56"/>
                        </a:lnTo>
                        <a:lnTo>
                          <a:pt x="26" y="54"/>
                        </a:lnTo>
                        <a:lnTo>
                          <a:pt x="24" y="52"/>
                        </a:lnTo>
                        <a:lnTo>
                          <a:pt x="22" y="46"/>
                        </a:lnTo>
                        <a:lnTo>
                          <a:pt x="18" y="48"/>
                        </a:lnTo>
                        <a:lnTo>
                          <a:pt x="14" y="50"/>
                        </a:lnTo>
                        <a:lnTo>
                          <a:pt x="10" y="52"/>
                        </a:lnTo>
                        <a:lnTo>
                          <a:pt x="6" y="52"/>
                        </a:lnTo>
                        <a:lnTo>
                          <a:pt x="4" y="52"/>
                        </a:lnTo>
                        <a:lnTo>
                          <a:pt x="2" y="48"/>
                        </a:lnTo>
                        <a:lnTo>
                          <a:pt x="0" y="44"/>
                        </a:lnTo>
                        <a:lnTo>
                          <a:pt x="6" y="40"/>
                        </a:lnTo>
                        <a:lnTo>
                          <a:pt x="14" y="40"/>
                        </a:lnTo>
                        <a:lnTo>
                          <a:pt x="6" y="36"/>
                        </a:lnTo>
                        <a:lnTo>
                          <a:pt x="4" y="34"/>
                        </a:lnTo>
                        <a:lnTo>
                          <a:pt x="4" y="30"/>
                        </a:lnTo>
                        <a:lnTo>
                          <a:pt x="4" y="28"/>
                        </a:lnTo>
                        <a:lnTo>
                          <a:pt x="6" y="24"/>
                        </a:lnTo>
                        <a:lnTo>
                          <a:pt x="12" y="18"/>
                        </a:lnTo>
                        <a:lnTo>
                          <a:pt x="22" y="14"/>
                        </a:lnTo>
                        <a:lnTo>
                          <a:pt x="32" y="10"/>
                        </a:lnTo>
                        <a:lnTo>
                          <a:pt x="56" y="6"/>
                        </a:lnTo>
                        <a:lnTo>
                          <a:pt x="64" y="4"/>
                        </a:lnTo>
                        <a:lnTo>
                          <a:pt x="72" y="0"/>
                        </a:lnTo>
                        <a:lnTo>
                          <a:pt x="82" y="0"/>
                        </a:lnTo>
                        <a:lnTo>
                          <a:pt x="78" y="6"/>
                        </a:lnTo>
                        <a:lnTo>
                          <a:pt x="72" y="8"/>
                        </a:lnTo>
                        <a:lnTo>
                          <a:pt x="62" y="12"/>
                        </a:lnTo>
                        <a:lnTo>
                          <a:pt x="58" y="16"/>
                        </a:lnTo>
                        <a:lnTo>
                          <a:pt x="54" y="18"/>
                        </a:lnTo>
                        <a:lnTo>
                          <a:pt x="50" y="22"/>
                        </a:lnTo>
                        <a:lnTo>
                          <a:pt x="48" y="28"/>
                        </a:lnTo>
                        <a:lnTo>
                          <a:pt x="56" y="28"/>
                        </a:lnTo>
                        <a:lnTo>
                          <a:pt x="60" y="24"/>
                        </a:lnTo>
                        <a:lnTo>
                          <a:pt x="64" y="18"/>
                        </a:lnTo>
                        <a:lnTo>
                          <a:pt x="70" y="14"/>
                        </a:lnTo>
                        <a:lnTo>
                          <a:pt x="76" y="12"/>
                        </a:lnTo>
                        <a:lnTo>
                          <a:pt x="94" y="6"/>
                        </a:lnTo>
                        <a:lnTo>
                          <a:pt x="114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42" name="ïṧlîḋe"/>
                  <p:cNvSpPr/>
                  <p:nvPr/>
                </p:nvSpPr>
                <p:spPr bwMode="auto">
                  <a:xfrm>
                    <a:off x="2754426" y="1816523"/>
                    <a:ext cx="56466" cy="30822"/>
                  </a:xfrm>
                  <a:custGeom>
                    <a:avLst/>
                    <a:gdLst>
                      <a:gd name="T0" fmla="*/ 2147483647 w 32"/>
                      <a:gd name="T1" fmla="*/ 2147483647 h 18"/>
                      <a:gd name="T2" fmla="*/ 2147483647 w 32"/>
                      <a:gd name="T3" fmla="*/ 0 h 18"/>
                      <a:gd name="T4" fmla="*/ 2147483647 w 32"/>
                      <a:gd name="T5" fmla="*/ 0 h 18"/>
                      <a:gd name="T6" fmla="*/ 2147483647 w 32"/>
                      <a:gd name="T7" fmla="*/ 2147483647 h 18"/>
                      <a:gd name="T8" fmla="*/ 2147483647 w 32"/>
                      <a:gd name="T9" fmla="*/ 2147483647 h 18"/>
                      <a:gd name="T10" fmla="*/ 2147483647 w 32"/>
                      <a:gd name="T11" fmla="*/ 2147483647 h 18"/>
                      <a:gd name="T12" fmla="*/ 2147483647 w 32"/>
                      <a:gd name="T13" fmla="*/ 2147483647 h 18"/>
                      <a:gd name="T14" fmla="*/ 2147483647 w 32"/>
                      <a:gd name="T15" fmla="*/ 2147483647 h 18"/>
                      <a:gd name="T16" fmla="*/ 2147483647 w 32"/>
                      <a:gd name="T17" fmla="*/ 2147483647 h 18"/>
                      <a:gd name="T18" fmla="*/ 2147483647 w 32"/>
                      <a:gd name="T19" fmla="*/ 2147483647 h 18"/>
                      <a:gd name="T20" fmla="*/ 0 w 32"/>
                      <a:gd name="T21" fmla="*/ 2147483647 h 18"/>
                      <a:gd name="T22" fmla="*/ 2147483647 w 32"/>
                      <a:gd name="T23" fmla="*/ 2147483647 h 18"/>
                      <a:gd name="T24" fmla="*/ 2147483647 w 32"/>
                      <a:gd name="T25" fmla="*/ 2147483647 h 18"/>
                      <a:gd name="T26" fmla="*/ 2147483647 w 32"/>
                      <a:gd name="T27" fmla="*/ 2147483647 h 18"/>
                      <a:gd name="T28" fmla="*/ 2147483647 w 32"/>
                      <a:gd name="T29" fmla="*/ 2147483647 h 18"/>
                      <a:gd name="T30" fmla="*/ 2147483647 w 32"/>
                      <a:gd name="T31" fmla="*/ 0 h 18"/>
                      <a:gd name="T32" fmla="*/ 2147483647 w 32"/>
                      <a:gd name="T33" fmla="*/ 2147483647 h 18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w 32"/>
                      <a:gd name="T52" fmla="*/ 0 h 18"/>
                      <a:gd name="T53" fmla="*/ 32 w 32"/>
                      <a:gd name="T54" fmla="*/ 18 h 18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T51" t="T52" r="T53" b="T54"/>
                    <a:pathLst>
                      <a:path w="32" h="18">
                        <a:moveTo>
                          <a:pt x="16" y="2"/>
                        </a:moveTo>
                        <a:lnTo>
                          <a:pt x="28" y="0"/>
                        </a:lnTo>
                        <a:lnTo>
                          <a:pt x="30" y="0"/>
                        </a:lnTo>
                        <a:lnTo>
                          <a:pt x="32" y="2"/>
                        </a:lnTo>
                        <a:lnTo>
                          <a:pt x="30" y="6"/>
                        </a:lnTo>
                        <a:lnTo>
                          <a:pt x="28" y="10"/>
                        </a:lnTo>
                        <a:lnTo>
                          <a:pt x="22" y="14"/>
                        </a:lnTo>
                        <a:lnTo>
                          <a:pt x="14" y="18"/>
                        </a:lnTo>
                        <a:lnTo>
                          <a:pt x="6" y="18"/>
                        </a:lnTo>
                        <a:lnTo>
                          <a:pt x="2" y="16"/>
                        </a:lnTo>
                        <a:lnTo>
                          <a:pt x="0" y="14"/>
                        </a:lnTo>
                        <a:lnTo>
                          <a:pt x="2" y="10"/>
                        </a:lnTo>
                        <a:lnTo>
                          <a:pt x="8" y="6"/>
                        </a:lnTo>
                        <a:lnTo>
                          <a:pt x="12" y="2"/>
                        </a:lnTo>
                        <a:lnTo>
                          <a:pt x="18" y="2"/>
                        </a:lnTo>
                        <a:lnTo>
                          <a:pt x="18" y="0"/>
                        </a:lnTo>
                        <a:lnTo>
                          <a:pt x="16" y="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43" name="iś1íďe"/>
                  <p:cNvSpPr/>
                  <p:nvPr/>
                </p:nvSpPr>
                <p:spPr bwMode="auto">
                  <a:xfrm>
                    <a:off x="1144460" y="2367140"/>
                    <a:ext cx="1524577" cy="725748"/>
                  </a:xfrm>
                  <a:custGeom>
                    <a:avLst/>
                    <a:gdLst>
                      <a:gd name="T0" fmla="*/ 2147483647 w 872"/>
                      <a:gd name="T1" fmla="*/ 2147483647 h 434"/>
                      <a:gd name="T2" fmla="*/ 2147483647 w 872"/>
                      <a:gd name="T3" fmla="*/ 2147483647 h 434"/>
                      <a:gd name="T4" fmla="*/ 2147483647 w 872"/>
                      <a:gd name="T5" fmla="*/ 2147483647 h 434"/>
                      <a:gd name="T6" fmla="*/ 2147483647 w 872"/>
                      <a:gd name="T7" fmla="*/ 2147483647 h 434"/>
                      <a:gd name="T8" fmla="*/ 2147483647 w 872"/>
                      <a:gd name="T9" fmla="*/ 2147483647 h 434"/>
                      <a:gd name="T10" fmla="*/ 2147483647 w 872"/>
                      <a:gd name="T11" fmla="*/ 2147483647 h 434"/>
                      <a:gd name="T12" fmla="*/ 2147483647 w 872"/>
                      <a:gd name="T13" fmla="*/ 2147483647 h 434"/>
                      <a:gd name="T14" fmla="*/ 2147483647 w 872"/>
                      <a:gd name="T15" fmla="*/ 2147483647 h 434"/>
                      <a:gd name="T16" fmla="*/ 2147483647 w 872"/>
                      <a:gd name="T17" fmla="*/ 2147483647 h 434"/>
                      <a:gd name="T18" fmla="*/ 2147483647 w 872"/>
                      <a:gd name="T19" fmla="*/ 2147483647 h 434"/>
                      <a:gd name="T20" fmla="*/ 2147483647 w 872"/>
                      <a:gd name="T21" fmla="*/ 2147483647 h 434"/>
                      <a:gd name="T22" fmla="*/ 2147483647 w 872"/>
                      <a:gd name="T23" fmla="*/ 2147483647 h 434"/>
                      <a:gd name="T24" fmla="*/ 2147483647 w 872"/>
                      <a:gd name="T25" fmla="*/ 2147483647 h 434"/>
                      <a:gd name="T26" fmla="*/ 2147483647 w 872"/>
                      <a:gd name="T27" fmla="*/ 2147483647 h 434"/>
                      <a:gd name="T28" fmla="*/ 2147483647 w 872"/>
                      <a:gd name="T29" fmla="*/ 2147483647 h 434"/>
                      <a:gd name="T30" fmla="*/ 2147483647 w 872"/>
                      <a:gd name="T31" fmla="*/ 2147483647 h 434"/>
                      <a:gd name="T32" fmla="*/ 2147483647 w 872"/>
                      <a:gd name="T33" fmla="*/ 2147483647 h 434"/>
                      <a:gd name="T34" fmla="*/ 2147483647 w 872"/>
                      <a:gd name="T35" fmla="*/ 2147483647 h 434"/>
                      <a:gd name="T36" fmla="*/ 2147483647 w 872"/>
                      <a:gd name="T37" fmla="*/ 2147483647 h 434"/>
                      <a:gd name="T38" fmla="*/ 2147483647 w 872"/>
                      <a:gd name="T39" fmla="*/ 2147483647 h 434"/>
                      <a:gd name="T40" fmla="*/ 2147483647 w 872"/>
                      <a:gd name="T41" fmla="*/ 2147483647 h 434"/>
                      <a:gd name="T42" fmla="*/ 2147483647 w 872"/>
                      <a:gd name="T43" fmla="*/ 2147483647 h 434"/>
                      <a:gd name="T44" fmla="*/ 2147483647 w 872"/>
                      <a:gd name="T45" fmla="*/ 2147483647 h 434"/>
                      <a:gd name="T46" fmla="*/ 2147483647 w 872"/>
                      <a:gd name="T47" fmla="*/ 2147483647 h 434"/>
                      <a:gd name="T48" fmla="*/ 2147483647 w 872"/>
                      <a:gd name="T49" fmla="*/ 2147483647 h 434"/>
                      <a:gd name="T50" fmla="*/ 2147483647 w 872"/>
                      <a:gd name="T51" fmla="*/ 2147483647 h 434"/>
                      <a:gd name="T52" fmla="*/ 2147483647 w 872"/>
                      <a:gd name="T53" fmla="*/ 2147483647 h 434"/>
                      <a:gd name="T54" fmla="*/ 2147483647 w 872"/>
                      <a:gd name="T55" fmla="*/ 2147483647 h 434"/>
                      <a:gd name="T56" fmla="*/ 2147483647 w 872"/>
                      <a:gd name="T57" fmla="*/ 2147483647 h 434"/>
                      <a:gd name="T58" fmla="*/ 2147483647 w 872"/>
                      <a:gd name="T59" fmla="*/ 2147483647 h 434"/>
                      <a:gd name="T60" fmla="*/ 2147483647 w 872"/>
                      <a:gd name="T61" fmla="*/ 2147483647 h 434"/>
                      <a:gd name="T62" fmla="*/ 2147483647 w 872"/>
                      <a:gd name="T63" fmla="*/ 2147483647 h 434"/>
                      <a:gd name="T64" fmla="*/ 2147483647 w 872"/>
                      <a:gd name="T65" fmla="*/ 2147483647 h 434"/>
                      <a:gd name="T66" fmla="*/ 2147483647 w 872"/>
                      <a:gd name="T67" fmla="*/ 2147483647 h 434"/>
                      <a:gd name="T68" fmla="*/ 2147483647 w 872"/>
                      <a:gd name="T69" fmla="*/ 2147483647 h 434"/>
                      <a:gd name="T70" fmla="*/ 2147483647 w 872"/>
                      <a:gd name="T71" fmla="*/ 2147483647 h 434"/>
                      <a:gd name="T72" fmla="*/ 2147483647 w 872"/>
                      <a:gd name="T73" fmla="*/ 2147483647 h 434"/>
                      <a:gd name="T74" fmla="*/ 2147483647 w 872"/>
                      <a:gd name="T75" fmla="*/ 2147483647 h 434"/>
                      <a:gd name="T76" fmla="*/ 2147483647 w 872"/>
                      <a:gd name="T77" fmla="*/ 2147483647 h 434"/>
                      <a:gd name="T78" fmla="*/ 2147483647 w 872"/>
                      <a:gd name="T79" fmla="*/ 2147483647 h 434"/>
                      <a:gd name="T80" fmla="*/ 2147483647 w 872"/>
                      <a:gd name="T81" fmla="*/ 2147483647 h 434"/>
                      <a:gd name="T82" fmla="*/ 2147483647 w 872"/>
                      <a:gd name="T83" fmla="*/ 2147483647 h 434"/>
                      <a:gd name="T84" fmla="*/ 2147483647 w 872"/>
                      <a:gd name="T85" fmla="*/ 2147483647 h 434"/>
                      <a:gd name="T86" fmla="*/ 2147483647 w 872"/>
                      <a:gd name="T87" fmla="*/ 2147483647 h 434"/>
                      <a:gd name="T88" fmla="*/ 2147483647 w 872"/>
                      <a:gd name="T89" fmla="*/ 2147483647 h 434"/>
                      <a:gd name="T90" fmla="*/ 2147483647 w 872"/>
                      <a:gd name="T91" fmla="*/ 2147483647 h 434"/>
                      <a:gd name="T92" fmla="*/ 2147483647 w 872"/>
                      <a:gd name="T93" fmla="*/ 2147483647 h 434"/>
                      <a:gd name="T94" fmla="*/ 2147483647 w 872"/>
                      <a:gd name="T95" fmla="*/ 2147483647 h 434"/>
                      <a:gd name="T96" fmla="*/ 2147483647 w 872"/>
                      <a:gd name="T97" fmla="*/ 2147483647 h 434"/>
                      <a:gd name="T98" fmla="*/ 2147483647 w 872"/>
                      <a:gd name="T99" fmla="*/ 2147483647 h 434"/>
                      <a:gd name="T100" fmla="*/ 2147483647 w 872"/>
                      <a:gd name="T101" fmla="*/ 2147483647 h 434"/>
                      <a:gd name="T102" fmla="*/ 2147483647 w 872"/>
                      <a:gd name="T103" fmla="*/ 2147483647 h 434"/>
                      <a:gd name="T104" fmla="*/ 0 w 872"/>
                      <a:gd name="T105" fmla="*/ 2147483647 h 434"/>
                      <a:gd name="T106" fmla="*/ 2147483647 w 872"/>
                      <a:gd name="T107" fmla="*/ 2147483647 h 434"/>
                      <a:gd name="T108" fmla="*/ 2147483647 w 872"/>
                      <a:gd name="T109" fmla="*/ 2147483647 h 434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w 872"/>
                      <a:gd name="T166" fmla="*/ 0 h 434"/>
                      <a:gd name="T167" fmla="*/ 872 w 872"/>
                      <a:gd name="T168" fmla="*/ 434 h 434"/>
                    </a:gdLst>
                    <a:ahLst/>
                    <a:cxnLst>
                      <a:cxn ang="T110">
                        <a:pos x="T0" y="T1"/>
                      </a:cxn>
                      <a:cxn ang="T111">
                        <a:pos x="T2" y="T3"/>
                      </a:cxn>
                      <a:cxn ang="T112">
                        <a:pos x="T4" y="T5"/>
                      </a:cxn>
                      <a:cxn ang="T113">
                        <a:pos x="T6" y="T7"/>
                      </a:cxn>
                      <a:cxn ang="T114">
                        <a:pos x="T8" y="T9"/>
                      </a:cxn>
                      <a:cxn ang="T115">
                        <a:pos x="T10" y="T11"/>
                      </a:cxn>
                      <a:cxn ang="T116">
                        <a:pos x="T12" y="T13"/>
                      </a:cxn>
                      <a:cxn ang="T117">
                        <a:pos x="T14" y="T15"/>
                      </a:cxn>
                      <a:cxn ang="T118">
                        <a:pos x="T16" y="T17"/>
                      </a:cxn>
                      <a:cxn ang="T119">
                        <a:pos x="T18" y="T19"/>
                      </a:cxn>
                      <a:cxn ang="T120">
                        <a:pos x="T20" y="T21"/>
                      </a:cxn>
                      <a:cxn ang="T121">
                        <a:pos x="T22" y="T23"/>
                      </a:cxn>
                      <a:cxn ang="T122">
                        <a:pos x="T24" y="T25"/>
                      </a:cxn>
                      <a:cxn ang="T123">
                        <a:pos x="T26" y="T27"/>
                      </a:cxn>
                      <a:cxn ang="T124">
                        <a:pos x="T28" y="T29"/>
                      </a:cxn>
                      <a:cxn ang="T125">
                        <a:pos x="T30" y="T31"/>
                      </a:cxn>
                      <a:cxn ang="T126">
                        <a:pos x="T32" y="T33"/>
                      </a:cxn>
                      <a:cxn ang="T127">
                        <a:pos x="T34" y="T35"/>
                      </a:cxn>
                      <a:cxn ang="T128">
                        <a:pos x="T36" y="T37"/>
                      </a:cxn>
                      <a:cxn ang="T129">
                        <a:pos x="T38" y="T39"/>
                      </a:cxn>
                      <a:cxn ang="T130">
                        <a:pos x="T40" y="T41"/>
                      </a:cxn>
                      <a:cxn ang="T131">
                        <a:pos x="T42" y="T43"/>
                      </a:cxn>
                      <a:cxn ang="T132">
                        <a:pos x="T44" y="T45"/>
                      </a:cxn>
                      <a:cxn ang="T133">
                        <a:pos x="T46" y="T47"/>
                      </a:cxn>
                      <a:cxn ang="T134">
                        <a:pos x="T48" y="T49"/>
                      </a:cxn>
                      <a:cxn ang="T135">
                        <a:pos x="T50" y="T51"/>
                      </a:cxn>
                      <a:cxn ang="T136">
                        <a:pos x="T52" y="T53"/>
                      </a:cxn>
                      <a:cxn ang="T137">
                        <a:pos x="T54" y="T55"/>
                      </a:cxn>
                      <a:cxn ang="T138">
                        <a:pos x="T56" y="T57"/>
                      </a:cxn>
                      <a:cxn ang="T139">
                        <a:pos x="T58" y="T59"/>
                      </a:cxn>
                      <a:cxn ang="T140">
                        <a:pos x="T60" y="T61"/>
                      </a:cxn>
                      <a:cxn ang="T141">
                        <a:pos x="T62" y="T63"/>
                      </a:cxn>
                      <a:cxn ang="T142">
                        <a:pos x="T64" y="T65"/>
                      </a:cxn>
                      <a:cxn ang="T143">
                        <a:pos x="T66" y="T67"/>
                      </a:cxn>
                      <a:cxn ang="T144">
                        <a:pos x="T68" y="T69"/>
                      </a:cxn>
                      <a:cxn ang="T145">
                        <a:pos x="T70" y="T71"/>
                      </a:cxn>
                      <a:cxn ang="T146">
                        <a:pos x="T72" y="T73"/>
                      </a:cxn>
                      <a:cxn ang="T147">
                        <a:pos x="T74" y="T75"/>
                      </a:cxn>
                      <a:cxn ang="T148">
                        <a:pos x="T76" y="T77"/>
                      </a:cxn>
                      <a:cxn ang="T149">
                        <a:pos x="T78" y="T79"/>
                      </a:cxn>
                      <a:cxn ang="T150">
                        <a:pos x="T80" y="T81"/>
                      </a:cxn>
                      <a:cxn ang="T151">
                        <a:pos x="T82" y="T83"/>
                      </a:cxn>
                      <a:cxn ang="T152">
                        <a:pos x="T84" y="T85"/>
                      </a:cxn>
                      <a:cxn ang="T153">
                        <a:pos x="T86" y="T87"/>
                      </a:cxn>
                      <a:cxn ang="T154">
                        <a:pos x="T88" y="T89"/>
                      </a:cxn>
                      <a:cxn ang="T155">
                        <a:pos x="T90" y="T91"/>
                      </a:cxn>
                      <a:cxn ang="T156">
                        <a:pos x="T92" y="T93"/>
                      </a:cxn>
                      <a:cxn ang="T157">
                        <a:pos x="T94" y="T95"/>
                      </a:cxn>
                      <a:cxn ang="T158">
                        <a:pos x="T96" y="T97"/>
                      </a:cxn>
                      <a:cxn ang="T159">
                        <a:pos x="T98" y="T99"/>
                      </a:cxn>
                      <a:cxn ang="T160">
                        <a:pos x="T100" y="T101"/>
                      </a:cxn>
                      <a:cxn ang="T161">
                        <a:pos x="T102" y="T103"/>
                      </a:cxn>
                      <a:cxn ang="T162">
                        <a:pos x="T104" y="T105"/>
                      </a:cxn>
                      <a:cxn ang="T163">
                        <a:pos x="T106" y="T107"/>
                      </a:cxn>
                      <a:cxn ang="T164">
                        <a:pos x="T108" y="T109"/>
                      </a:cxn>
                    </a:cxnLst>
                    <a:rect l="T165" t="T166" r="T167" b="T168"/>
                    <a:pathLst>
                      <a:path w="872" h="434">
                        <a:moveTo>
                          <a:pt x="4" y="226"/>
                        </a:moveTo>
                        <a:lnTo>
                          <a:pt x="4" y="228"/>
                        </a:lnTo>
                        <a:lnTo>
                          <a:pt x="4" y="230"/>
                        </a:lnTo>
                        <a:lnTo>
                          <a:pt x="2" y="236"/>
                        </a:lnTo>
                        <a:lnTo>
                          <a:pt x="4" y="244"/>
                        </a:lnTo>
                        <a:lnTo>
                          <a:pt x="6" y="254"/>
                        </a:lnTo>
                        <a:lnTo>
                          <a:pt x="14" y="260"/>
                        </a:lnTo>
                        <a:lnTo>
                          <a:pt x="26" y="264"/>
                        </a:lnTo>
                        <a:lnTo>
                          <a:pt x="30" y="266"/>
                        </a:lnTo>
                        <a:lnTo>
                          <a:pt x="32" y="268"/>
                        </a:lnTo>
                        <a:lnTo>
                          <a:pt x="40" y="278"/>
                        </a:lnTo>
                        <a:lnTo>
                          <a:pt x="44" y="290"/>
                        </a:lnTo>
                        <a:lnTo>
                          <a:pt x="46" y="300"/>
                        </a:lnTo>
                        <a:lnTo>
                          <a:pt x="66" y="298"/>
                        </a:lnTo>
                        <a:lnTo>
                          <a:pt x="74" y="298"/>
                        </a:lnTo>
                        <a:lnTo>
                          <a:pt x="80" y="300"/>
                        </a:lnTo>
                        <a:lnTo>
                          <a:pt x="124" y="326"/>
                        </a:lnTo>
                        <a:lnTo>
                          <a:pt x="174" y="326"/>
                        </a:lnTo>
                        <a:lnTo>
                          <a:pt x="178" y="316"/>
                        </a:lnTo>
                        <a:lnTo>
                          <a:pt x="194" y="318"/>
                        </a:lnTo>
                        <a:lnTo>
                          <a:pt x="198" y="318"/>
                        </a:lnTo>
                        <a:lnTo>
                          <a:pt x="204" y="316"/>
                        </a:lnTo>
                        <a:lnTo>
                          <a:pt x="206" y="324"/>
                        </a:lnTo>
                        <a:lnTo>
                          <a:pt x="212" y="328"/>
                        </a:lnTo>
                        <a:lnTo>
                          <a:pt x="216" y="332"/>
                        </a:lnTo>
                        <a:lnTo>
                          <a:pt x="220" y="336"/>
                        </a:lnTo>
                        <a:lnTo>
                          <a:pt x="224" y="356"/>
                        </a:lnTo>
                        <a:lnTo>
                          <a:pt x="226" y="360"/>
                        </a:lnTo>
                        <a:lnTo>
                          <a:pt x="230" y="364"/>
                        </a:lnTo>
                        <a:lnTo>
                          <a:pt x="234" y="366"/>
                        </a:lnTo>
                        <a:lnTo>
                          <a:pt x="238" y="366"/>
                        </a:lnTo>
                        <a:lnTo>
                          <a:pt x="244" y="364"/>
                        </a:lnTo>
                        <a:lnTo>
                          <a:pt x="250" y="360"/>
                        </a:lnTo>
                        <a:lnTo>
                          <a:pt x="254" y="354"/>
                        </a:lnTo>
                        <a:lnTo>
                          <a:pt x="256" y="354"/>
                        </a:lnTo>
                        <a:lnTo>
                          <a:pt x="262" y="354"/>
                        </a:lnTo>
                        <a:lnTo>
                          <a:pt x="270" y="354"/>
                        </a:lnTo>
                        <a:lnTo>
                          <a:pt x="276" y="358"/>
                        </a:lnTo>
                        <a:lnTo>
                          <a:pt x="278" y="366"/>
                        </a:lnTo>
                        <a:lnTo>
                          <a:pt x="282" y="374"/>
                        </a:lnTo>
                        <a:lnTo>
                          <a:pt x="286" y="392"/>
                        </a:lnTo>
                        <a:lnTo>
                          <a:pt x="288" y="408"/>
                        </a:lnTo>
                        <a:lnTo>
                          <a:pt x="290" y="412"/>
                        </a:lnTo>
                        <a:lnTo>
                          <a:pt x="294" y="414"/>
                        </a:lnTo>
                        <a:lnTo>
                          <a:pt x="302" y="420"/>
                        </a:lnTo>
                        <a:lnTo>
                          <a:pt x="320" y="426"/>
                        </a:lnTo>
                        <a:lnTo>
                          <a:pt x="322" y="426"/>
                        </a:lnTo>
                        <a:lnTo>
                          <a:pt x="322" y="408"/>
                        </a:lnTo>
                        <a:lnTo>
                          <a:pt x="322" y="402"/>
                        </a:lnTo>
                        <a:lnTo>
                          <a:pt x="324" y="394"/>
                        </a:lnTo>
                        <a:lnTo>
                          <a:pt x="328" y="388"/>
                        </a:lnTo>
                        <a:lnTo>
                          <a:pt x="332" y="382"/>
                        </a:lnTo>
                        <a:lnTo>
                          <a:pt x="338" y="378"/>
                        </a:lnTo>
                        <a:lnTo>
                          <a:pt x="340" y="374"/>
                        </a:lnTo>
                        <a:lnTo>
                          <a:pt x="342" y="370"/>
                        </a:lnTo>
                        <a:lnTo>
                          <a:pt x="350" y="370"/>
                        </a:lnTo>
                        <a:lnTo>
                          <a:pt x="358" y="368"/>
                        </a:lnTo>
                        <a:lnTo>
                          <a:pt x="370" y="360"/>
                        </a:lnTo>
                        <a:lnTo>
                          <a:pt x="372" y="358"/>
                        </a:lnTo>
                        <a:lnTo>
                          <a:pt x="374" y="356"/>
                        </a:lnTo>
                        <a:lnTo>
                          <a:pt x="374" y="354"/>
                        </a:lnTo>
                        <a:lnTo>
                          <a:pt x="378" y="352"/>
                        </a:lnTo>
                        <a:lnTo>
                          <a:pt x="384" y="354"/>
                        </a:lnTo>
                        <a:lnTo>
                          <a:pt x="386" y="352"/>
                        </a:lnTo>
                        <a:lnTo>
                          <a:pt x="386" y="350"/>
                        </a:lnTo>
                        <a:lnTo>
                          <a:pt x="388" y="348"/>
                        </a:lnTo>
                        <a:lnTo>
                          <a:pt x="392" y="348"/>
                        </a:lnTo>
                        <a:lnTo>
                          <a:pt x="398" y="348"/>
                        </a:lnTo>
                        <a:lnTo>
                          <a:pt x="404" y="350"/>
                        </a:lnTo>
                        <a:lnTo>
                          <a:pt x="408" y="352"/>
                        </a:lnTo>
                        <a:lnTo>
                          <a:pt x="414" y="354"/>
                        </a:lnTo>
                        <a:lnTo>
                          <a:pt x="418" y="352"/>
                        </a:lnTo>
                        <a:lnTo>
                          <a:pt x="424" y="352"/>
                        </a:lnTo>
                        <a:lnTo>
                          <a:pt x="430" y="356"/>
                        </a:lnTo>
                        <a:lnTo>
                          <a:pt x="434" y="358"/>
                        </a:lnTo>
                        <a:lnTo>
                          <a:pt x="440" y="360"/>
                        </a:lnTo>
                        <a:lnTo>
                          <a:pt x="444" y="358"/>
                        </a:lnTo>
                        <a:lnTo>
                          <a:pt x="450" y="356"/>
                        </a:lnTo>
                        <a:lnTo>
                          <a:pt x="452" y="358"/>
                        </a:lnTo>
                        <a:lnTo>
                          <a:pt x="454" y="360"/>
                        </a:lnTo>
                        <a:lnTo>
                          <a:pt x="456" y="362"/>
                        </a:lnTo>
                        <a:lnTo>
                          <a:pt x="460" y="362"/>
                        </a:lnTo>
                        <a:lnTo>
                          <a:pt x="462" y="362"/>
                        </a:lnTo>
                        <a:lnTo>
                          <a:pt x="462" y="358"/>
                        </a:lnTo>
                        <a:lnTo>
                          <a:pt x="458" y="356"/>
                        </a:lnTo>
                        <a:lnTo>
                          <a:pt x="456" y="354"/>
                        </a:lnTo>
                        <a:lnTo>
                          <a:pt x="456" y="340"/>
                        </a:lnTo>
                        <a:lnTo>
                          <a:pt x="466" y="338"/>
                        </a:lnTo>
                        <a:lnTo>
                          <a:pt x="474" y="336"/>
                        </a:lnTo>
                        <a:lnTo>
                          <a:pt x="486" y="340"/>
                        </a:lnTo>
                        <a:lnTo>
                          <a:pt x="490" y="338"/>
                        </a:lnTo>
                        <a:lnTo>
                          <a:pt x="494" y="336"/>
                        </a:lnTo>
                        <a:lnTo>
                          <a:pt x="510" y="336"/>
                        </a:lnTo>
                        <a:lnTo>
                          <a:pt x="512" y="338"/>
                        </a:lnTo>
                        <a:lnTo>
                          <a:pt x="516" y="340"/>
                        </a:lnTo>
                        <a:lnTo>
                          <a:pt x="522" y="342"/>
                        </a:lnTo>
                        <a:lnTo>
                          <a:pt x="524" y="346"/>
                        </a:lnTo>
                        <a:lnTo>
                          <a:pt x="524" y="348"/>
                        </a:lnTo>
                        <a:lnTo>
                          <a:pt x="524" y="352"/>
                        </a:lnTo>
                        <a:lnTo>
                          <a:pt x="530" y="350"/>
                        </a:lnTo>
                        <a:lnTo>
                          <a:pt x="532" y="348"/>
                        </a:lnTo>
                        <a:lnTo>
                          <a:pt x="542" y="344"/>
                        </a:lnTo>
                        <a:lnTo>
                          <a:pt x="550" y="346"/>
                        </a:lnTo>
                        <a:lnTo>
                          <a:pt x="552" y="350"/>
                        </a:lnTo>
                        <a:lnTo>
                          <a:pt x="552" y="354"/>
                        </a:lnTo>
                        <a:lnTo>
                          <a:pt x="554" y="356"/>
                        </a:lnTo>
                        <a:lnTo>
                          <a:pt x="556" y="360"/>
                        </a:lnTo>
                        <a:lnTo>
                          <a:pt x="558" y="362"/>
                        </a:lnTo>
                        <a:lnTo>
                          <a:pt x="562" y="364"/>
                        </a:lnTo>
                        <a:lnTo>
                          <a:pt x="560" y="370"/>
                        </a:lnTo>
                        <a:lnTo>
                          <a:pt x="558" y="372"/>
                        </a:lnTo>
                        <a:lnTo>
                          <a:pt x="556" y="376"/>
                        </a:lnTo>
                        <a:lnTo>
                          <a:pt x="556" y="380"/>
                        </a:lnTo>
                        <a:lnTo>
                          <a:pt x="558" y="382"/>
                        </a:lnTo>
                        <a:lnTo>
                          <a:pt x="560" y="386"/>
                        </a:lnTo>
                        <a:lnTo>
                          <a:pt x="558" y="388"/>
                        </a:lnTo>
                        <a:lnTo>
                          <a:pt x="558" y="390"/>
                        </a:lnTo>
                        <a:lnTo>
                          <a:pt x="558" y="400"/>
                        </a:lnTo>
                        <a:lnTo>
                          <a:pt x="564" y="408"/>
                        </a:lnTo>
                        <a:lnTo>
                          <a:pt x="564" y="416"/>
                        </a:lnTo>
                        <a:lnTo>
                          <a:pt x="566" y="422"/>
                        </a:lnTo>
                        <a:lnTo>
                          <a:pt x="570" y="428"/>
                        </a:lnTo>
                        <a:lnTo>
                          <a:pt x="574" y="432"/>
                        </a:lnTo>
                        <a:lnTo>
                          <a:pt x="578" y="434"/>
                        </a:lnTo>
                        <a:lnTo>
                          <a:pt x="584" y="434"/>
                        </a:lnTo>
                        <a:lnTo>
                          <a:pt x="584" y="428"/>
                        </a:lnTo>
                        <a:lnTo>
                          <a:pt x="588" y="420"/>
                        </a:lnTo>
                        <a:lnTo>
                          <a:pt x="590" y="414"/>
                        </a:lnTo>
                        <a:lnTo>
                          <a:pt x="592" y="408"/>
                        </a:lnTo>
                        <a:lnTo>
                          <a:pt x="592" y="398"/>
                        </a:lnTo>
                        <a:lnTo>
                          <a:pt x="594" y="388"/>
                        </a:lnTo>
                        <a:lnTo>
                          <a:pt x="592" y="380"/>
                        </a:lnTo>
                        <a:lnTo>
                          <a:pt x="588" y="370"/>
                        </a:lnTo>
                        <a:lnTo>
                          <a:pt x="586" y="358"/>
                        </a:lnTo>
                        <a:lnTo>
                          <a:pt x="584" y="348"/>
                        </a:lnTo>
                        <a:lnTo>
                          <a:pt x="586" y="332"/>
                        </a:lnTo>
                        <a:lnTo>
                          <a:pt x="590" y="322"/>
                        </a:lnTo>
                        <a:lnTo>
                          <a:pt x="598" y="310"/>
                        </a:lnTo>
                        <a:lnTo>
                          <a:pt x="606" y="300"/>
                        </a:lnTo>
                        <a:lnTo>
                          <a:pt x="608" y="300"/>
                        </a:lnTo>
                        <a:lnTo>
                          <a:pt x="612" y="298"/>
                        </a:lnTo>
                        <a:lnTo>
                          <a:pt x="616" y="296"/>
                        </a:lnTo>
                        <a:lnTo>
                          <a:pt x="618" y="294"/>
                        </a:lnTo>
                        <a:lnTo>
                          <a:pt x="624" y="292"/>
                        </a:lnTo>
                        <a:lnTo>
                          <a:pt x="626" y="290"/>
                        </a:lnTo>
                        <a:lnTo>
                          <a:pt x="632" y="282"/>
                        </a:lnTo>
                        <a:lnTo>
                          <a:pt x="634" y="276"/>
                        </a:lnTo>
                        <a:lnTo>
                          <a:pt x="638" y="274"/>
                        </a:lnTo>
                        <a:lnTo>
                          <a:pt x="644" y="274"/>
                        </a:lnTo>
                        <a:lnTo>
                          <a:pt x="644" y="272"/>
                        </a:lnTo>
                        <a:lnTo>
                          <a:pt x="646" y="272"/>
                        </a:lnTo>
                        <a:lnTo>
                          <a:pt x="650" y="272"/>
                        </a:lnTo>
                        <a:lnTo>
                          <a:pt x="654" y="268"/>
                        </a:lnTo>
                        <a:lnTo>
                          <a:pt x="658" y="264"/>
                        </a:lnTo>
                        <a:lnTo>
                          <a:pt x="660" y="260"/>
                        </a:lnTo>
                        <a:lnTo>
                          <a:pt x="668" y="258"/>
                        </a:lnTo>
                        <a:lnTo>
                          <a:pt x="672" y="258"/>
                        </a:lnTo>
                        <a:lnTo>
                          <a:pt x="678" y="254"/>
                        </a:lnTo>
                        <a:lnTo>
                          <a:pt x="676" y="250"/>
                        </a:lnTo>
                        <a:lnTo>
                          <a:pt x="678" y="246"/>
                        </a:lnTo>
                        <a:lnTo>
                          <a:pt x="688" y="244"/>
                        </a:lnTo>
                        <a:lnTo>
                          <a:pt x="690" y="242"/>
                        </a:lnTo>
                        <a:lnTo>
                          <a:pt x="692" y="240"/>
                        </a:lnTo>
                        <a:lnTo>
                          <a:pt x="696" y="238"/>
                        </a:lnTo>
                        <a:lnTo>
                          <a:pt x="698" y="234"/>
                        </a:lnTo>
                        <a:lnTo>
                          <a:pt x="696" y="230"/>
                        </a:lnTo>
                        <a:lnTo>
                          <a:pt x="696" y="226"/>
                        </a:lnTo>
                        <a:lnTo>
                          <a:pt x="694" y="222"/>
                        </a:lnTo>
                        <a:lnTo>
                          <a:pt x="692" y="218"/>
                        </a:lnTo>
                        <a:lnTo>
                          <a:pt x="690" y="216"/>
                        </a:lnTo>
                        <a:lnTo>
                          <a:pt x="688" y="214"/>
                        </a:lnTo>
                        <a:lnTo>
                          <a:pt x="694" y="214"/>
                        </a:lnTo>
                        <a:lnTo>
                          <a:pt x="692" y="214"/>
                        </a:lnTo>
                        <a:lnTo>
                          <a:pt x="692" y="212"/>
                        </a:lnTo>
                        <a:lnTo>
                          <a:pt x="694" y="208"/>
                        </a:lnTo>
                        <a:lnTo>
                          <a:pt x="700" y="210"/>
                        </a:lnTo>
                        <a:lnTo>
                          <a:pt x="704" y="208"/>
                        </a:lnTo>
                        <a:lnTo>
                          <a:pt x="706" y="206"/>
                        </a:lnTo>
                        <a:lnTo>
                          <a:pt x="706" y="198"/>
                        </a:lnTo>
                        <a:lnTo>
                          <a:pt x="702" y="190"/>
                        </a:lnTo>
                        <a:lnTo>
                          <a:pt x="702" y="188"/>
                        </a:lnTo>
                        <a:lnTo>
                          <a:pt x="706" y="192"/>
                        </a:lnTo>
                        <a:lnTo>
                          <a:pt x="708" y="196"/>
                        </a:lnTo>
                        <a:lnTo>
                          <a:pt x="714" y="196"/>
                        </a:lnTo>
                        <a:lnTo>
                          <a:pt x="716" y="194"/>
                        </a:lnTo>
                        <a:lnTo>
                          <a:pt x="718" y="188"/>
                        </a:lnTo>
                        <a:lnTo>
                          <a:pt x="718" y="168"/>
                        </a:lnTo>
                        <a:lnTo>
                          <a:pt x="718" y="172"/>
                        </a:lnTo>
                        <a:lnTo>
                          <a:pt x="718" y="174"/>
                        </a:lnTo>
                        <a:lnTo>
                          <a:pt x="720" y="174"/>
                        </a:lnTo>
                        <a:lnTo>
                          <a:pt x="720" y="178"/>
                        </a:lnTo>
                        <a:lnTo>
                          <a:pt x="722" y="182"/>
                        </a:lnTo>
                        <a:lnTo>
                          <a:pt x="726" y="176"/>
                        </a:lnTo>
                        <a:lnTo>
                          <a:pt x="732" y="172"/>
                        </a:lnTo>
                        <a:lnTo>
                          <a:pt x="734" y="172"/>
                        </a:lnTo>
                        <a:lnTo>
                          <a:pt x="740" y="164"/>
                        </a:lnTo>
                        <a:lnTo>
                          <a:pt x="744" y="158"/>
                        </a:lnTo>
                        <a:lnTo>
                          <a:pt x="742" y="150"/>
                        </a:lnTo>
                        <a:lnTo>
                          <a:pt x="744" y="148"/>
                        </a:lnTo>
                        <a:lnTo>
                          <a:pt x="746" y="146"/>
                        </a:lnTo>
                        <a:lnTo>
                          <a:pt x="756" y="146"/>
                        </a:lnTo>
                        <a:lnTo>
                          <a:pt x="766" y="146"/>
                        </a:lnTo>
                        <a:lnTo>
                          <a:pt x="770" y="142"/>
                        </a:lnTo>
                        <a:lnTo>
                          <a:pt x="752" y="142"/>
                        </a:lnTo>
                        <a:lnTo>
                          <a:pt x="760" y="140"/>
                        </a:lnTo>
                        <a:lnTo>
                          <a:pt x="770" y="140"/>
                        </a:lnTo>
                        <a:lnTo>
                          <a:pt x="776" y="138"/>
                        </a:lnTo>
                        <a:lnTo>
                          <a:pt x="786" y="134"/>
                        </a:lnTo>
                        <a:lnTo>
                          <a:pt x="790" y="132"/>
                        </a:lnTo>
                        <a:lnTo>
                          <a:pt x="792" y="130"/>
                        </a:lnTo>
                        <a:lnTo>
                          <a:pt x="802" y="132"/>
                        </a:lnTo>
                        <a:lnTo>
                          <a:pt x="808" y="130"/>
                        </a:lnTo>
                        <a:lnTo>
                          <a:pt x="812" y="128"/>
                        </a:lnTo>
                        <a:lnTo>
                          <a:pt x="810" y="124"/>
                        </a:lnTo>
                        <a:lnTo>
                          <a:pt x="808" y="126"/>
                        </a:lnTo>
                        <a:lnTo>
                          <a:pt x="806" y="128"/>
                        </a:lnTo>
                        <a:lnTo>
                          <a:pt x="800" y="128"/>
                        </a:lnTo>
                        <a:lnTo>
                          <a:pt x="802" y="126"/>
                        </a:lnTo>
                        <a:lnTo>
                          <a:pt x="802" y="122"/>
                        </a:lnTo>
                        <a:lnTo>
                          <a:pt x="800" y="118"/>
                        </a:lnTo>
                        <a:lnTo>
                          <a:pt x="802" y="112"/>
                        </a:lnTo>
                        <a:lnTo>
                          <a:pt x="804" y="108"/>
                        </a:lnTo>
                        <a:lnTo>
                          <a:pt x="806" y="104"/>
                        </a:lnTo>
                        <a:lnTo>
                          <a:pt x="808" y="98"/>
                        </a:lnTo>
                        <a:lnTo>
                          <a:pt x="814" y="94"/>
                        </a:lnTo>
                        <a:lnTo>
                          <a:pt x="822" y="90"/>
                        </a:lnTo>
                        <a:lnTo>
                          <a:pt x="838" y="84"/>
                        </a:lnTo>
                        <a:lnTo>
                          <a:pt x="854" y="80"/>
                        </a:lnTo>
                        <a:lnTo>
                          <a:pt x="870" y="74"/>
                        </a:lnTo>
                        <a:lnTo>
                          <a:pt x="864" y="54"/>
                        </a:lnTo>
                        <a:lnTo>
                          <a:pt x="864" y="50"/>
                        </a:lnTo>
                        <a:lnTo>
                          <a:pt x="866" y="46"/>
                        </a:lnTo>
                        <a:lnTo>
                          <a:pt x="872" y="38"/>
                        </a:lnTo>
                        <a:lnTo>
                          <a:pt x="852" y="32"/>
                        </a:lnTo>
                        <a:lnTo>
                          <a:pt x="846" y="34"/>
                        </a:lnTo>
                        <a:lnTo>
                          <a:pt x="840" y="38"/>
                        </a:lnTo>
                        <a:lnTo>
                          <a:pt x="830" y="52"/>
                        </a:lnTo>
                        <a:lnTo>
                          <a:pt x="824" y="58"/>
                        </a:lnTo>
                        <a:lnTo>
                          <a:pt x="820" y="66"/>
                        </a:lnTo>
                        <a:lnTo>
                          <a:pt x="814" y="70"/>
                        </a:lnTo>
                        <a:lnTo>
                          <a:pt x="804" y="72"/>
                        </a:lnTo>
                        <a:lnTo>
                          <a:pt x="798" y="74"/>
                        </a:lnTo>
                        <a:lnTo>
                          <a:pt x="766" y="74"/>
                        </a:lnTo>
                        <a:lnTo>
                          <a:pt x="758" y="78"/>
                        </a:lnTo>
                        <a:lnTo>
                          <a:pt x="750" y="80"/>
                        </a:lnTo>
                        <a:lnTo>
                          <a:pt x="738" y="90"/>
                        </a:lnTo>
                        <a:lnTo>
                          <a:pt x="724" y="100"/>
                        </a:lnTo>
                        <a:lnTo>
                          <a:pt x="718" y="102"/>
                        </a:lnTo>
                        <a:lnTo>
                          <a:pt x="712" y="104"/>
                        </a:lnTo>
                        <a:lnTo>
                          <a:pt x="706" y="102"/>
                        </a:lnTo>
                        <a:lnTo>
                          <a:pt x="700" y="100"/>
                        </a:lnTo>
                        <a:lnTo>
                          <a:pt x="694" y="100"/>
                        </a:lnTo>
                        <a:lnTo>
                          <a:pt x="692" y="102"/>
                        </a:lnTo>
                        <a:lnTo>
                          <a:pt x="688" y="106"/>
                        </a:lnTo>
                        <a:lnTo>
                          <a:pt x="686" y="110"/>
                        </a:lnTo>
                        <a:lnTo>
                          <a:pt x="684" y="116"/>
                        </a:lnTo>
                        <a:lnTo>
                          <a:pt x="672" y="122"/>
                        </a:lnTo>
                        <a:lnTo>
                          <a:pt x="658" y="128"/>
                        </a:lnTo>
                        <a:lnTo>
                          <a:pt x="642" y="134"/>
                        </a:lnTo>
                        <a:lnTo>
                          <a:pt x="632" y="136"/>
                        </a:lnTo>
                        <a:lnTo>
                          <a:pt x="622" y="134"/>
                        </a:lnTo>
                        <a:lnTo>
                          <a:pt x="618" y="134"/>
                        </a:lnTo>
                        <a:lnTo>
                          <a:pt x="618" y="132"/>
                        </a:lnTo>
                        <a:lnTo>
                          <a:pt x="618" y="126"/>
                        </a:lnTo>
                        <a:lnTo>
                          <a:pt x="622" y="122"/>
                        </a:lnTo>
                        <a:lnTo>
                          <a:pt x="630" y="118"/>
                        </a:lnTo>
                        <a:lnTo>
                          <a:pt x="636" y="112"/>
                        </a:lnTo>
                        <a:lnTo>
                          <a:pt x="640" y="108"/>
                        </a:lnTo>
                        <a:lnTo>
                          <a:pt x="640" y="106"/>
                        </a:lnTo>
                        <a:lnTo>
                          <a:pt x="638" y="104"/>
                        </a:lnTo>
                        <a:lnTo>
                          <a:pt x="636" y="102"/>
                        </a:lnTo>
                        <a:lnTo>
                          <a:pt x="638" y="96"/>
                        </a:lnTo>
                        <a:lnTo>
                          <a:pt x="636" y="94"/>
                        </a:lnTo>
                        <a:lnTo>
                          <a:pt x="634" y="88"/>
                        </a:lnTo>
                        <a:lnTo>
                          <a:pt x="632" y="92"/>
                        </a:lnTo>
                        <a:lnTo>
                          <a:pt x="630" y="96"/>
                        </a:lnTo>
                        <a:lnTo>
                          <a:pt x="622" y="96"/>
                        </a:lnTo>
                        <a:lnTo>
                          <a:pt x="626" y="90"/>
                        </a:lnTo>
                        <a:lnTo>
                          <a:pt x="632" y="86"/>
                        </a:lnTo>
                        <a:lnTo>
                          <a:pt x="634" y="80"/>
                        </a:lnTo>
                        <a:lnTo>
                          <a:pt x="636" y="72"/>
                        </a:lnTo>
                        <a:lnTo>
                          <a:pt x="636" y="68"/>
                        </a:lnTo>
                        <a:lnTo>
                          <a:pt x="632" y="66"/>
                        </a:lnTo>
                        <a:lnTo>
                          <a:pt x="630" y="64"/>
                        </a:lnTo>
                        <a:lnTo>
                          <a:pt x="622" y="64"/>
                        </a:lnTo>
                        <a:lnTo>
                          <a:pt x="618" y="64"/>
                        </a:lnTo>
                        <a:lnTo>
                          <a:pt x="610" y="72"/>
                        </a:lnTo>
                        <a:lnTo>
                          <a:pt x="602" y="78"/>
                        </a:lnTo>
                        <a:lnTo>
                          <a:pt x="592" y="82"/>
                        </a:lnTo>
                        <a:lnTo>
                          <a:pt x="584" y="92"/>
                        </a:lnTo>
                        <a:lnTo>
                          <a:pt x="582" y="96"/>
                        </a:lnTo>
                        <a:lnTo>
                          <a:pt x="580" y="104"/>
                        </a:lnTo>
                        <a:lnTo>
                          <a:pt x="578" y="116"/>
                        </a:lnTo>
                        <a:lnTo>
                          <a:pt x="576" y="122"/>
                        </a:lnTo>
                        <a:lnTo>
                          <a:pt x="572" y="128"/>
                        </a:lnTo>
                        <a:lnTo>
                          <a:pt x="566" y="132"/>
                        </a:lnTo>
                        <a:lnTo>
                          <a:pt x="558" y="134"/>
                        </a:lnTo>
                        <a:lnTo>
                          <a:pt x="554" y="132"/>
                        </a:lnTo>
                        <a:lnTo>
                          <a:pt x="552" y="130"/>
                        </a:lnTo>
                        <a:lnTo>
                          <a:pt x="550" y="128"/>
                        </a:lnTo>
                        <a:lnTo>
                          <a:pt x="552" y="122"/>
                        </a:lnTo>
                        <a:lnTo>
                          <a:pt x="554" y="114"/>
                        </a:lnTo>
                        <a:lnTo>
                          <a:pt x="560" y="102"/>
                        </a:lnTo>
                        <a:lnTo>
                          <a:pt x="568" y="90"/>
                        </a:lnTo>
                        <a:lnTo>
                          <a:pt x="576" y="80"/>
                        </a:lnTo>
                        <a:lnTo>
                          <a:pt x="576" y="78"/>
                        </a:lnTo>
                        <a:lnTo>
                          <a:pt x="578" y="74"/>
                        </a:lnTo>
                        <a:lnTo>
                          <a:pt x="584" y="66"/>
                        </a:lnTo>
                        <a:lnTo>
                          <a:pt x="594" y="60"/>
                        </a:lnTo>
                        <a:lnTo>
                          <a:pt x="602" y="58"/>
                        </a:lnTo>
                        <a:lnTo>
                          <a:pt x="620" y="58"/>
                        </a:lnTo>
                        <a:lnTo>
                          <a:pt x="624" y="56"/>
                        </a:lnTo>
                        <a:lnTo>
                          <a:pt x="628" y="56"/>
                        </a:lnTo>
                        <a:lnTo>
                          <a:pt x="634" y="52"/>
                        </a:lnTo>
                        <a:lnTo>
                          <a:pt x="626" y="50"/>
                        </a:lnTo>
                        <a:lnTo>
                          <a:pt x="618" y="50"/>
                        </a:lnTo>
                        <a:lnTo>
                          <a:pt x="612" y="50"/>
                        </a:lnTo>
                        <a:lnTo>
                          <a:pt x="606" y="48"/>
                        </a:lnTo>
                        <a:lnTo>
                          <a:pt x="596" y="46"/>
                        </a:lnTo>
                        <a:lnTo>
                          <a:pt x="592" y="44"/>
                        </a:lnTo>
                        <a:lnTo>
                          <a:pt x="590" y="40"/>
                        </a:lnTo>
                        <a:lnTo>
                          <a:pt x="590" y="36"/>
                        </a:lnTo>
                        <a:lnTo>
                          <a:pt x="584" y="36"/>
                        </a:lnTo>
                        <a:lnTo>
                          <a:pt x="582" y="36"/>
                        </a:lnTo>
                        <a:lnTo>
                          <a:pt x="580" y="34"/>
                        </a:lnTo>
                        <a:lnTo>
                          <a:pt x="586" y="30"/>
                        </a:lnTo>
                        <a:lnTo>
                          <a:pt x="564" y="38"/>
                        </a:lnTo>
                        <a:lnTo>
                          <a:pt x="550" y="40"/>
                        </a:lnTo>
                        <a:lnTo>
                          <a:pt x="540" y="42"/>
                        </a:lnTo>
                        <a:lnTo>
                          <a:pt x="536" y="42"/>
                        </a:lnTo>
                        <a:lnTo>
                          <a:pt x="532" y="42"/>
                        </a:lnTo>
                        <a:lnTo>
                          <a:pt x="528" y="40"/>
                        </a:lnTo>
                        <a:lnTo>
                          <a:pt x="536" y="34"/>
                        </a:lnTo>
                        <a:lnTo>
                          <a:pt x="544" y="30"/>
                        </a:lnTo>
                        <a:lnTo>
                          <a:pt x="552" y="26"/>
                        </a:lnTo>
                        <a:lnTo>
                          <a:pt x="562" y="22"/>
                        </a:lnTo>
                        <a:lnTo>
                          <a:pt x="550" y="20"/>
                        </a:lnTo>
                        <a:lnTo>
                          <a:pt x="540" y="16"/>
                        </a:lnTo>
                        <a:lnTo>
                          <a:pt x="540" y="18"/>
                        </a:lnTo>
                        <a:lnTo>
                          <a:pt x="534" y="16"/>
                        </a:lnTo>
                        <a:lnTo>
                          <a:pt x="528" y="14"/>
                        </a:lnTo>
                        <a:lnTo>
                          <a:pt x="522" y="14"/>
                        </a:lnTo>
                        <a:lnTo>
                          <a:pt x="516" y="12"/>
                        </a:lnTo>
                        <a:lnTo>
                          <a:pt x="510" y="10"/>
                        </a:lnTo>
                        <a:lnTo>
                          <a:pt x="506" y="6"/>
                        </a:lnTo>
                        <a:lnTo>
                          <a:pt x="506" y="0"/>
                        </a:lnTo>
                        <a:lnTo>
                          <a:pt x="112" y="0"/>
                        </a:lnTo>
                        <a:lnTo>
                          <a:pt x="110" y="6"/>
                        </a:lnTo>
                        <a:lnTo>
                          <a:pt x="106" y="14"/>
                        </a:lnTo>
                        <a:lnTo>
                          <a:pt x="104" y="22"/>
                        </a:lnTo>
                        <a:lnTo>
                          <a:pt x="100" y="24"/>
                        </a:lnTo>
                        <a:lnTo>
                          <a:pt x="96" y="26"/>
                        </a:lnTo>
                        <a:lnTo>
                          <a:pt x="94" y="22"/>
                        </a:lnTo>
                        <a:lnTo>
                          <a:pt x="92" y="20"/>
                        </a:lnTo>
                        <a:lnTo>
                          <a:pt x="82" y="16"/>
                        </a:lnTo>
                        <a:lnTo>
                          <a:pt x="78" y="26"/>
                        </a:lnTo>
                        <a:lnTo>
                          <a:pt x="64" y="52"/>
                        </a:lnTo>
                        <a:lnTo>
                          <a:pt x="48" y="80"/>
                        </a:lnTo>
                        <a:lnTo>
                          <a:pt x="40" y="90"/>
                        </a:lnTo>
                        <a:lnTo>
                          <a:pt x="32" y="98"/>
                        </a:lnTo>
                        <a:lnTo>
                          <a:pt x="26" y="106"/>
                        </a:lnTo>
                        <a:lnTo>
                          <a:pt x="20" y="114"/>
                        </a:lnTo>
                        <a:lnTo>
                          <a:pt x="14" y="126"/>
                        </a:lnTo>
                        <a:lnTo>
                          <a:pt x="12" y="136"/>
                        </a:lnTo>
                        <a:lnTo>
                          <a:pt x="8" y="146"/>
                        </a:lnTo>
                        <a:lnTo>
                          <a:pt x="2" y="158"/>
                        </a:lnTo>
                        <a:lnTo>
                          <a:pt x="2" y="162"/>
                        </a:lnTo>
                        <a:lnTo>
                          <a:pt x="2" y="166"/>
                        </a:lnTo>
                        <a:lnTo>
                          <a:pt x="2" y="170"/>
                        </a:lnTo>
                        <a:lnTo>
                          <a:pt x="0" y="172"/>
                        </a:lnTo>
                        <a:lnTo>
                          <a:pt x="0" y="174"/>
                        </a:lnTo>
                        <a:lnTo>
                          <a:pt x="0" y="178"/>
                        </a:lnTo>
                        <a:lnTo>
                          <a:pt x="2" y="190"/>
                        </a:lnTo>
                        <a:lnTo>
                          <a:pt x="4" y="198"/>
                        </a:lnTo>
                        <a:lnTo>
                          <a:pt x="6" y="196"/>
                        </a:lnTo>
                        <a:lnTo>
                          <a:pt x="10" y="194"/>
                        </a:lnTo>
                        <a:lnTo>
                          <a:pt x="18" y="196"/>
                        </a:lnTo>
                        <a:lnTo>
                          <a:pt x="10" y="196"/>
                        </a:lnTo>
                        <a:lnTo>
                          <a:pt x="8" y="198"/>
                        </a:lnTo>
                        <a:lnTo>
                          <a:pt x="6" y="200"/>
                        </a:lnTo>
                        <a:lnTo>
                          <a:pt x="8" y="204"/>
                        </a:lnTo>
                        <a:lnTo>
                          <a:pt x="4" y="202"/>
                        </a:lnTo>
                        <a:lnTo>
                          <a:pt x="2" y="206"/>
                        </a:lnTo>
                        <a:lnTo>
                          <a:pt x="4" y="214"/>
                        </a:lnTo>
                        <a:lnTo>
                          <a:pt x="4" y="216"/>
                        </a:lnTo>
                        <a:lnTo>
                          <a:pt x="6" y="216"/>
                        </a:lnTo>
                        <a:lnTo>
                          <a:pt x="6" y="220"/>
                        </a:lnTo>
                        <a:lnTo>
                          <a:pt x="6" y="222"/>
                        </a:lnTo>
                        <a:lnTo>
                          <a:pt x="4" y="22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44" name="ïṣľïḋè"/>
                  <p:cNvSpPr/>
                  <p:nvPr/>
                </p:nvSpPr>
                <p:spPr bwMode="auto">
                  <a:xfrm>
                    <a:off x="484774" y="1746470"/>
                    <a:ext cx="1001236" cy="463750"/>
                  </a:xfrm>
                  <a:custGeom>
                    <a:avLst/>
                    <a:gdLst>
                      <a:gd name="T0" fmla="*/ 2147483647 w 574"/>
                      <a:gd name="T1" fmla="*/ 2147483647 h 278"/>
                      <a:gd name="T2" fmla="*/ 2147483647 w 574"/>
                      <a:gd name="T3" fmla="*/ 2147483647 h 278"/>
                      <a:gd name="T4" fmla="*/ 2147483647 w 574"/>
                      <a:gd name="T5" fmla="*/ 2147483647 h 278"/>
                      <a:gd name="T6" fmla="*/ 2147483647 w 574"/>
                      <a:gd name="T7" fmla="*/ 2147483647 h 278"/>
                      <a:gd name="T8" fmla="*/ 2147483647 w 574"/>
                      <a:gd name="T9" fmla="*/ 2147483647 h 278"/>
                      <a:gd name="T10" fmla="*/ 2147483647 w 574"/>
                      <a:gd name="T11" fmla="*/ 2147483647 h 278"/>
                      <a:gd name="T12" fmla="*/ 2147483647 w 574"/>
                      <a:gd name="T13" fmla="*/ 2147483647 h 278"/>
                      <a:gd name="T14" fmla="*/ 2147483647 w 574"/>
                      <a:gd name="T15" fmla="*/ 2147483647 h 278"/>
                      <a:gd name="T16" fmla="*/ 2147483647 w 574"/>
                      <a:gd name="T17" fmla="*/ 2147483647 h 278"/>
                      <a:gd name="T18" fmla="*/ 2147483647 w 574"/>
                      <a:gd name="T19" fmla="*/ 2147483647 h 278"/>
                      <a:gd name="T20" fmla="*/ 2147483647 w 574"/>
                      <a:gd name="T21" fmla="*/ 2147483647 h 278"/>
                      <a:gd name="T22" fmla="*/ 2147483647 w 574"/>
                      <a:gd name="T23" fmla="*/ 2147483647 h 278"/>
                      <a:gd name="T24" fmla="*/ 2147483647 w 574"/>
                      <a:gd name="T25" fmla="*/ 2147483647 h 278"/>
                      <a:gd name="T26" fmla="*/ 2147483647 w 574"/>
                      <a:gd name="T27" fmla="*/ 2147483647 h 278"/>
                      <a:gd name="T28" fmla="*/ 2147483647 w 574"/>
                      <a:gd name="T29" fmla="*/ 2147483647 h 278"/>
                      <a:gd name="T30" fmla="*/ 2147483647 w 574"/>
                      <a:gd name="T31" fmla="*/ 2147483647 h 278"/>
                      <a:gd name="T32" fmla="*/ 2147483647 w 574"/>
                      <a:gd name="T33" fmla="*/ 2147483647 h 278"/>
                      <a:gd name="T34" fmla="*/ 2147483647 w 574"/>
                      <a:gd name="T35" fmla="*/ 2147483647 h 278"/>
                      <a:gd name="T36" fmla="*/ 2147483647 w 574"/>
                      <a:gd name="T37" fmla="*/ 2147483647 h 278"/>
                      <a:gd name="T38" fmla="*/ 2147483647 w 574"/>
                      <a:gd name="T39" fmla="*/ 2147483647 h 278"/>
                      <a:gd name="T40" fmla="*/ 2147483647 w 574"/>
                      <a:gd name="T41" fmla="*/ 2147483647 h 278"/>
                      <a:gd name="T42" fmla="*/ 2147483647 w 574"/>
                      <a:gd name="T43" fmla="*/ 2147483647 h 278"/>
                      <a:gd name="T44" fmla="*/ 2147483647 w 574"/>
                      <a:gd name="T45" fmla="*/ 2147483647 h 278"/>
                      <a:gd name="T46" fmla="*/ 2147483647 w 574"/>
                      <a:gd name="T47" fmla="*/ 2147483647 h 278"/>
                      <a:gd name="T48" fmla="*/ 2147483647 w 574"/>
                      <a:gd name="T49" fmla="*/ 2147483647 h 278"/>
                      <a:gd name="T50" fmla="*/ 2147483647 w 574"/>
                      <a:gd name="T51" fmla="*/ 2147483647 h 278"/>
                      <a:gd name="T52" fmla="*/ 2147483647 w 574"/>
                      <a:gd name="T53" fmla="*/ 2147483647 h 278"/>
                      <a:gd name="T54" fmla="*/ 2147483647 w 574"/>
                      <a:gd name="T55" fmla="*/ 2147483647 h 278"/>
                      <a:gd name="T56" fmla="*/ 2147483647 w 574"/>
                      <a:gd name="T57" fmla="*/ 2147483647 h 278"/>
                      <a:gd name="T58" fmla="*/ 2147483647 w 574"/>
                      <a:gd name="T59" fmla="*/ 2147483647 h 278"/>
                      <a:gd name="T60" fmla="*/ 2147483647 w 574"/>
                      <a:gd name="T61" fmla="*/ 2147483647 h 278"/>
                      <a:gd name="T62" fmla="*/ 2147483647 w 574"/>
                      <a:gd name="T63" fmla="*/ 2147483647 h 278"/>
                      <a:gd name="T64" fmla="*/ 2147483647 w 574"/>
                      <a:gd name="T65" fmla="*/ 2147483647 h 278"/>
                      <a:gd name="T66" fmla="*/ 2147483647 w 574"/>
                      <a:gd name="T67" fmla="*/ 2147483647 h 278"/>
                      <a:gd name="T68" fmla="*/ 2147483647 w 574"/>
                      <a:gd name="T69" fmla="*/ 2147483647 h 278"/>
                      <a:gd name="T70" fmla="*/ 2147483647 w 574"/>
                      <a:gd name="T71" fmla="*/ 2147483647 h 278"/>
                      <a:gd name="T72" fmla="*/ 2147483647 w 574"/>
                      <a:gd name="T73" fmla="*/ 2147483647 h 278"/>
                      <a:gd name="T74" fmla="*/ 2147483647 w 574"/>
                      <a:gd name="T75" fmla="*/ 2147483647 h 278"/>
                      <a:gd name="T76" fmla="*/ 2147483647 w 574"/>
                      <a:gd name="T77" fmla="*/ 2147483647 h 278"/>
                      <a:gd name="T78" fmla="*/ 2147483647 w 574"/>
                      <a:gd name="T79" fmla="*/ 2147483647 h 278"/>
                      <a:gd name="T80" fmla="*/ 2147483647 w 574"/>
                      <a:gd name="T81" fmla="*/ 2147483647 h 278"/>
                      <a:gd name="T82" fmla="*/ 2147483647 w 574"/>
                      <a:gd name="T83" fmla="*/ 2147483647 h 278"/>
                      <a:gd name="T84" fmla="*/ 2147483647 w 574"/>
                      <a:gd name="T85" fmla="*/ 2147483647 h 278"/>
                      <a:gd name="T86" fmla="*/ 2147483647 w 574"/>
                      <a:gd name="T87" fmla="*/ 2147483647 h 278"/>
                      <a:gd name="T88" fmla="*/ 2147483647 w 574"/>
                      <a:gd name="T89" fmla="*/ 2147483647 h 278"/>
                      <a:gd name="T90" fmla="*/ 2147483647 w 574"/>
                      <a:gd name="T91" fmla="*/ 2147483647 h 278"/>
                      <a:gd name="T92" fmla="*/ 2147483647 w 574"/>
                      <a:gd name="T93" fmla="*/ 2147483647 h 278"/>
                      <a:gd name="T94" fmla="*/ 2147483647 w 574"/>
                      <a:gd name="T95" fmla="*/ 2147483647 h 278"/>
                      <a:gd name="T96" fmla="*/ 2147483647 w 574"/>
                      <a:gd name="T97" fmla="*/ 2147483647 h 278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w 574"/>
                      <a:gd name="T148" fmla="*/ 0 h 278"/>
                      <a:gd name="T149" fmla="*/ 574 w 574"/>
                      <a:gd name="T150" fmla="*/ 278 h 278"/>
                    </a:gdLst>
                    <a:ahLst/>
                    <a:cxnLst>
                      <a:cxn ang="T98">
                        <a:pos x="T0" y="T1"/>
                      </a:cxn>
                      <a:cxn ang="T99">
                        <a:pos x="T2" y="T3"/>
                      </a:cxn>
                      <a:cxn ang="T100">
                        <a:pos x="T4" y="T5"/>
                      </a:cxn>
                      <a:cxn ang="T101">
                        <a:pos x="T6" y="T7"/>
                      </a:cxn>
                      <a:cxn ang="T102">
                        <a:pos x="T8" y="T9"/>
                      </a:cxn>
                      <a:cxn ang="T103">
                        <a:pos x="T10" y="T11"/>
                      </a:cxn>
                      <a:cxn ang="T104">
                        <a:pos x="T12" y="T13"/>
                      </a:cxn>
                      <a:cxn ang="T105">
                        <a:pos x="T14" y="T15"/>
                      </a:cxn>
                      <a:cxn ang="T106">
                        <a:pos x="T16" y="T17"/>
                      </a:cxn>
                      <a:cxn ang="T107">
                        <a:pos x="T18" y="T19"/>
                      </a:cxn>
                      <a:cxn ang="T108">
                        <a:pos x="T20" y="T21"/>
                      </a:cxn>
                      <a:cxn ang="T109">
                        <a:pos x="T22" y="T23"/>
                      </a:cxn>
                      <a:cxn ang="T110">
                        <a:pos x="T24" y="T25"/>
                      </a:cxn>
                      <a:cxn ang="T111">
                        <a:pos x="T26" y="T27"/>
                      </a:cxn>
                      <a:cxn ang="T112">
                        <a:pos x="T28" y="T29"/>
                      </a:cxn>
                      <a:cxn ang="T113">
                        <a:pos x="T30" y="T31"/>
                      </a:cxn>
                      <a:cxn ang="T114">
                        <a:pos x="T32" y="T33"/>
                      </a:cxn>
                      <a:cxn ang="T115">
                        <a:pos x="T34" y="T35"/>
                      </a:cxn>
                      <a:cxn ang="T116">
                        <a:pos x="T36" y="T37"/>
                      </a:cxn>
                      <a:cxn ang="T117">
                        <a:pos x="T38" y="T39"/>
                      </a:cxn>
                      <a:cxn ang="T118">
                        <a:pos x="T40" y="T41"/>
                      </a:cxn>
                      <a:cxn ang="T119">
                        <a:pos x="T42" y="T43"/>
                      </a:cxn>
                      <a:cxn ang="T120">
                        <a:pos x="T44" y="T45"/>
                      </a:cxn>
                      <a:cxn ang="T121">
                        <a:pos x="T46" y="T47"/>
                      </a:cxn>
                      <a:cxn ang="T122">
                        <a:pos x="T48" y="T49"/>
                      </a:cxn>
                      <a:cxn ang="T123">
                        <a:pos x="T50" y="T51"/>
                      </a:cxn>
                      <a:cxn ang="T124">
                        <a:pos x="T52" y="T53"/>
                      </a:cxn>
                      <a:cxn ang="T125">
                        <a:pos x="T54" y="T55"/>
                      </a:cxn>
                      <a:cxn ang="T126">
                        <a:pos x="T56" y="T57"/>
                      </a:cxn>
                      <a:cxn ang="T127">
                        <a:pos x="T58" y="T59"/>
                      </a:cxn>
                      <a:cxn ang="T128">
                        <a:pos x="T60" y="T61"/>
                      </a:cxn>
                      <a:cxn ang="T129">
                        <a:pos x="T62" y="T63"/>
                      </a:cxn>
                      <a:cxn ang="T130">
                        <a:pos x="T64" y="T65"/>
                      </a:cxn>
                      <a:cxn ang="T131">
                        <a:pos x="T66" y="T67"/>
                      </a:cxn>
                      <a:cxn ang="T132">
                        <a:pos x="T68" y="T69"/>
                      </a:cxn>
                      <a:cxn ang="T133">
                        <a:pos x="T70" y="T71"/>
                      </a:cxn>
                      <a:cxn ang="T134">
                        <a:pos x="T72" y="T73"/>
                      </a:cxn>
                      <a:cxn ang="T135">
                        <a:pos x="T74" y="T75"/>
                      </a:cxn>
                      <a:cxn ang="T136">
                        <a:pos x="T76" y="T77"/>
                      </a:cxn>
                      <a:cxn ang="T137">
                        <a:pos x="T78" y="T79"/>
                      </a:cxn>
                      <a:cxn ang="T138">
                        <a:pos x="T80" y="T81"/>
                      </a:cxn>
                      <a:cxn ang="T139">
                        <a:pos x="T82" y="T83"/>
                      </a:cxn>
                      <a:cxn ang="T140">
                        <a:pos x="T84" y="T85"/>
                      </a:cxn>
                      <a:cxn ang="T141">
                        <a:pos x="T86" y="T87"/>
                      </a:cxn>
                      <a:cxn ang="T142">
                        <a:pos x="T88" y="T89"/>
                      </a:cxn>
                      <a:cxn ang="T143">
                        <a:pos x="T90" y="T91"/>
                      </a:cxn>
                      <a:cxn ang="T144">
                        <a:pos x="T92" y="T93"/>
                      </a:cxn>
                      <a:cxn ang="T145">
                        <a:pos x="T94" y="T95"/>
                      </a:cxn>
                      <a:cxn ang="T146">
                        <a:pos x="T96" y="T97"/>
                      </a:cxn>
                    </a:cxnLst>
                    <a:rect l="T147" t="T148" r="T149" b="T150"/>
                    <a:pathLst>
                      <a:path w="574" h="278">
                        <a:moveTo>
                          <a:pt x="400" y="178"/>
                        </a:moveTo>
                        <a:lnTo>
                          <a:pt x="388" y="182"/>
                        </a:lnTo>
                        <a:lnTo>
                          <a:pt x="376" y="184"/>
                        </a:lnTo>
                        <a:lnTo>
                          <a:pt x="366" y="182"/>
                        </a:lnTo>
                        <a:lnTo>
                          <a:pt x="356" y="180"/>
                        </a:lnTo>
                        <a:lnTo>
                          <a:pt x="350" y="176"/>
                        </a:lnTo>
                        <a:lnTo>
                          <a:pt x="348" y="172"/>
                        </a:lnTo>
                        <a:lnTo>
                          <a:pt x="346" y="168"/>
                        </a:lnTo>
                        <a:lnTo>
                          <a:pt x="338" y="168"/>
                        </a:lnTo>
                        <a:lnTo>
                          <a:pt x="324" y="178"/>
                        </a:lnTo>
                        <a:lnTo>
                          <a:pt x="318" y="182"/>
                        </a:lnTo>
                        <a:lnTo>
                          <a:pt x="308" y="184"/>
                        </a:lnTo>
                        <a:lnTo>
                          <a:pt x="300" y="184"/>
                        </a:lnTo>
                        <a:lnTo>
                          <a:pt x="290" y="188"/>
                        </a:lnTo>
                        <a:lnTo>
                          <a:pt x="282" y="192"/>
                        </a:lnTo>
                        <a:lnTo>
                          <a:pt x="272" y="200"/>
                        </a:lnTo>
                        <a:lnTo>
                          <a:pt x="258" y="200"/>
                        </a:lnTo>
                        <a:lnTo>
                          <a:pt x="262" y="194"/>
                        </a:lnTo>
                        <a:lnTo>
                          <a:pt x="266" y="190"/>
                        </a:lnTo>
                        <a:lnTo>
                          <a:pt x="276" y="182"/>
                        </a:lnTo>
                        <a:lnTo>
                          <a:pt x="286" y="178"/>
                        </a:lnTo>
                        <a:lnTo>
                          <a:pt x="298" y="170"/>
                        </a:lnTo>
                        <a:lnTo>
                          <a:pt x="290" y="170"/>
                        </a:lnTo>
                        <a:lnTo>
                          <a:pt x="282" y="174"/>
                        </a:lnTo>
                        <a:lnTo>
                          <a:pt x="268" y="180"/>
                        </a:lnTo>
                        <a:lnTo>
                          <a:pt x="252" y="190"/>
                        </a:lnTo>
                        <a:lnTo>
                          <a:pt x="246" y="192"/>
                        </a:lnTo>
                        <a:lnTo>
                          <a:pt x="240" y="194"/>
                        </a:lnTo>
                        <a:lnTo>
                          <a:pt x="234" y="196"/>
                        </a:lnTo>
                        <a:lnTo>
                          <a:pt x="230" y="202"/>
                        </a:lnTo>
                        <a:lnTo>
                          <a:pt x="224" y="206"/>
                        </a:lnTo>
                        <a:lnTo>
                          <a:pt x="218" y="210"/>
                        </a:lnTo>
                        <a:lnTo>
                          <a:pt x="206" y="214"/>
                        </a:lnTo>
                        <a:lnTo>
                          <a:pt x="194" y="218"/>
                        </a:lnTo>
                        <a:lnTo>
                          <a:pt x="184" y="220"/>
                        </a:lnTo>
                        <a:lnTo>
                          <a:pt x="172" y="224"/>
                        </a:lnTo>
                        <a:lnTo>
                          <a:pt x="164" y="230"/>
                        </a:lnTo>
                        <a:lnTo>
                          <a:pt x="160" y="234"/>
                        </a:lnTo>
                        <a:lnTo>
                          <a:pt x="154" y="234"/>
                        </a:lnTo>
                        <a:lnTo>
                          <a:pt x="132" y="240"/>
                        </a:lnTo>
                        <a:lnTo>
                          <a:pt x="110" y="248"/>
                        </a:lnTo>
                        <a:lnTo>
                          <a:pt x="86" y="258"/>
                        </a:lnTo>
                        <a:lnTo>
                          <a:pt x="64" y="266"/>
                        </a:lnTo>
                        <a:lnTo>
                          <a:pt x="64" y="264"/>
                        </a:lnTo>
                        <a:lnTo>
                          <a:pt x="62" y="262"/>
                        </a:lnTo>
                        <a:lnTo>
                          <a:pt x="60" y="262"/>
                        </a:lnTo>
                        <a:lnTo>
                          <a:pt x="54" y="262"/>
                        </a:lnTo>
                        <a:lnTo>
                          <a:pt x="48" y="264"/>
                        </a:lnTo>
                        <a:lnTo>
                          <a:pt x="34" y="270"/>
                        </a:lnTo>
                        <a:lnTo>
                          <a:pt x="22" y="276"/>
                        </a:lnTo>
                        <a:lnTo>
                          <a:pt x="14" y="278"/>
                        </a:lnTo>
                        <a:lnTo>
                          <a:pt x="8" y="278"/>
                        </a:lnTo>
                        <a:lnTo>
                          <a:pt x="0" y="278"/>
                        </a:lnTo>
                        <a:lnTo>
                          <a:pt x="14" y="270"/>
                        </a:lnTo>
                        <a:lnTo>
                          <a:pt x="36" y="262"/>
                        </a:lnTo>
                        <a:lnTo>
                          <a:pt x="58" y="258"/>
                        </a:lnTo>
                        <a:lnTo>
                          <a:pt x="76" y="256"/>
                        </a:lnTo>
                        <a:lnTo>
                          <a:pt x="82" y="256"/>
                        </a:lnTo>
                        <a:lnTo>
                          <a:pt x="84" y="254"/>
                        </a:lnTo>
                        <a:lnTo>
                          <a:pt x="90" y="248"/>
                        </a:lnTo>
                        <a:lnTo>
                          <a:pt x="96" y="244"/>
                        </a:lnTo>
                        <a:lnTo>
                          <a:pt x="102" y="242"/>
                        </a:lnTo>
                        <a:lnTo>
                          <a:pt x="120" y="236"/>
                        </a:lnTo>
                        <a:lnTo>
                          <a:pt x="136" y="232"/>
                        </a:lnTo>
                        <a:lnTo>
                          <a:pt x="166" y="210"/>
                        </a:lnTo>
                        <a:lnTo>
                          <a:pt x="164" y="206"/>
                        </a:lnTo>
                        <a:lnTo>
                          <a:pt x="162" y="204"/>
                        </a:lnTo>
                        <a:lnTo>
                          <a:pt x="154" y="210"/>
                        </a:lnTo>
                        <a:lnTo>
                          <a:pt x="146" y="210"/>
                        </a:lnTo>
                        <a:lnTo>
                          <a:pt x="146" y="204"/>
                        </a:lnTo>
                        <a:lnTo>
                          <a:pt x="144" y="202"/>
                        </a:lnTo>
                        <a:lnTo>
                          <a:pt x="140" y="202"/>
                        </a:lnTo>
                        <a:lnTo>
                          <a:pt x="136" y="202"/>
                        </a:lnTo>
                        <a:lnTo>
                          <a:pt x="132" y="204"/>
                        </a:lnTo>
                        <a:lnTo>
                          <a:pt x="124" y="208"/>
                        </a:lnTo>
                        <a:lnTo>
                          <a:pt x="112" y="208"/>
                        </a:lnTo>
                        <a:lnTo>
                          <a:pt x="118" y="204"/>
                        </a:lnTo>
                        <a:lnTo>
                          <a:pt x="126" y="198"/>
                        </a:lnTo>
                        <a:lnTo>
                          <a:pt x="132" y="192"/>
                        </a:lnTo>
                        <a:lnTo>
                          <a:pt x="136" y="186"/>
                        </a:lnTo>
                        <a:lnTo>
                          <a:pt x="132" y="186"/>
                        </a:lnTo>
                        <a:lnTo>
                          <a:pt x="128" y="186"/>
                        </a:lnTo>
                        <a:lnTo>
                          <a:pt x="120" y="186"/>
                        </a:lnTo>
                        <a:lnTo>
                          <a:pt x="116" y="186"/>
                        </a:lnTo>
                        <a:lnTo>
                          <a:pt x="112" y="184"/>
                        </a:lnTo>
                        <a:lnTo>
                          <a:pt x="110" y="178"/>
                        </a:lnTo>
                        <a:lnTo>
                          <a:pt x="110" y="160"/>
                        </a:lnTo>
                        <a:lnTo>
                          <a:pt x="152" y="128"/>
                        </a:lnTo>
                        <a:lnTo>
                          <a:pt x="158" y="130"/>
                        </a:lnTo>
                        <a:lnTo>
                          <a:pt x="166" y="132"/>
                        </a:lnTo>
                        <a:lnTo>
                          <a:pt x="190" y="130"/>
                        </a:lnTo>
                        <a:lnTo>
                          <a:pt x="214" y="124"/>
                        </a:lnTo>
                        <a:lnTo>
                          <a:pt x="224" y="122"/>
                        </a:lnTo>
                        <a:lnTo>
                          <a:pt x="236" y="116"/>
                        </a:lnTo>
                        <a:lnTo>
                          <a:pt x="244" y="110"/>
                        </a:lnTo>
                        <a:lnTo>
                          <a:pt x="246" y="104"/>
                        </a:lnTo>
                        <a:lnTo>
                          <a:pt x="234" y="108"/>
                        </a:lnTo>
                        <a:lnTo>
                          <a:pt x="228" y="110"/>
                        </a:lnTo>
                        <a:lnTo>
                          <a:pt x="220" y="112"/>
                        </a:lnTo>
                        <a:lnTo>
                          <a:pt x="212" y="110"/>
                        </a:lnTo>
                        <a:lnTo>
                          <a:pt x="202" y="108"/>
                        </a:lnTo>
                        <a:lnTo>
                          <a:pt x="186" y="102"/>
                        </a:lnTo>
                        <a:lnTo>
                          <a:pt x="234" y="70"/>
                        </a:lnTo>
                        <a:lnTo>
                          <a:pt x="242" y="70"/>
                        </a:lnTo>
                        <a:lnTo>
                          <a:pt x="252" y="72"/>
                        </a:lnTo>
                        <a:lnTo>
                          <a:pt x="252" y="78"/>
                        </a:lnTo>
                        <a:lnTo>
                          <a:pt x="254" y="80"/>
                        </a:lnTo>
                        <a:lnTo>
                          <a:pt x="258" y="82"/>
                        </a:lnTo>
                        <a:lnTo>
                          <a:pt x="264" y="82"/>
                        </a:lnTo>
                        <a:lnTo>
                          <a:pt x="268" y="82"/>
                        </a:lnTo>
                        <a:lnTo>
                          <a:pt x="272" y="80"/>
                        </a:lnTo>
                        <a:lnTo>
                          <a:pt x="272" y="76"/>
                        </a:lnTo>
                        <a:lnTo>
                          <a:pt x="274" y="70"/>
                        </a:lnTo>
                        <a:lnTo>
                          <a:pt x="270" y="70"/>
                        </a:lnTo>
                        <a:lnTo>
                          <a:pt x="268" y="68"/>
                        </a:lnTo>
                        <a:lnTo>
                          <a:pt x="268" y="66"/>
                        </a:lnTo>
                        <a:lnTo>
                          <a:pt x="268" y="60"/>
                        </a:lnTo>
                        <a:lnTo>
                          <a:pt x="266" y="58"/>
                        </a:lnTo>
                        <a:lnTo>
                          <a:pt x="266" y="54"/>
                        </a:lnTo>
                        <a:lnTo>
                          <a:pt x="266" y="46"/>
                        </a:lnTo>
                        <a:lnTo>
                          <a:pt x="280" y="36"/>
                        </a:lnTo>
                        <a:lnTo>
                          <a:pt x="288" y="38"/>
                        </a:lnTo>
                        <a:lnTo>
                          <a:pt x="296" y="40"/>
                        </a:lnTo>
                        <a:lnTo>
                          <a:pt x="306" y="38"/>
                        </a:lnTo>
                        <a:lnTo>
                          <a:pt x="318" y="32"/>
                        </a:lnTo>
                        <a:lnTo>
                          <a:pt x="324" y="28"/>
                        </a:lnTo>
                        <a:lnTo>
                          <a:pt x="332" y="22"/>
                        </a:lnTo>
                        <a:lnTo>
                          <a:pt x="356" y="14"/>
                        </a:lnTo>
                        <a:lnTo>
                          <a:pt x="384" y="10"/>
                        </a:lnTo>
                        <a:lnTo>
                          <a:pt x="410" y="4"/>
                        </a:lnTo>
                        <a:lnTo>
                          <a:pt x="436" y="0"/>
                        </a:lnTo>
                        <a:lnTo>
                          <a:pt x="444" y="2"/>
                        </a:lnTo>
                        <a:lnTo>
                          <a:pt x="452" y="4"/>
                        </a:lnTo>
                        <a:lnTo>
                          <a:pt x="462" y="6"/>
                        </a:lnTo>
                        <a:lnTo>
                          <a:pt x="472" y="6"/>
                        </a:lnTo>
                        <a:lnTo>
                          <a:pt x="474" y="12"/>
                        </a:lnTo>
                        <a:lnTo>
                          <a:pt x="476" y="12"/>
                        </a:lnTo>
                        <a:lnTo>
                          <a:pt x="510" y="12"/>
                        </a:lnTo>
                        <a:lnTo>
                          <a:pt x="516" y="14"/>
                        </a:lnTo>
                        <a:lnTo>
                          <a:pt x="520" y="16"/>
                        </a:lnTo>
                        <a:lnTo>
                          <a:pt x="534" y="16"/>
                        </a:lnTo>
                        <a:lnTo>
                          <a:pt x="548" y="16"/>
                        </a:lnTo>
                        <a:lnTo>
                          <a:pt x="554" y="18"/>
                        </a:lnTo>
                        <a:lnTo>
                          <a:pt x="562" y="20"/>
                        </a:lnTo>
                        <a:lnTo>
                          <a:pt x="574" y="20"/>
                        </a:lnTo>
                        <a:lnTo>
                          <a:pt x="402" y="178"/>
                        </a:lnTo>
                        <a:lnTo>
                          <a:pt x="400" y="17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45" name="ïšlïḍe"/>
                  <p:cNvSpPr/>
                  <p:nvPr/>
                </p:nvSpPr>
                <p:spPr bwMode="auto">
                  <a:xfrm>
                    <a:off x="1224339" y="2865917"/>
                    <a:ext cx="746452" cy="559021"/>
                  </a:xfrm>
                  <a:custGeom>
                    <a:avLst/>
                    <a:gdLst>
                      <a:gd name="T0" fmla="*/ 2147483647 w 428"/>
                      <a:gd name="T1" fmla="*/ 2147483647 h 336"/>
                      <a:gd name="T2" fmla="*/ 2147483647 w 428"/>
                      <a:gd name="T3" fmla="*/ 2147483647 h 336"/>
                      <a:gd name="T4" fmla="*/ 2147483647 w 428"/>
                      <a:gd name="T5" fmla="*/ 2147483647 h 336"/>
                      <a:gd name="T6" fmla="*/ 2147483647 w 428"/>
                      <a:gd name="T7" fmla="*/ 2147483647 h 336"/>
                      <a:gd name="T8" fmla="*/ 2147483647 w 428"/>
                      <a:gd name="T9" fmla="*/ 2147483647 h 336"/>
                      <a:gd name="T10" fmla="*/ 2147483647 w 428"/>
                      <a:gd name="T11" fmla="*/ 2147483647 h 336"/>
                      <a:gd name="T12" fmla="*/ 2147483647 w 428"/>
                      <a:gd name="T13" fmla="*/ 2147483647 h 336"/>
                      <a:gd name="T14" fmla="*/ 2147483647 w 428"/>
                      <a:gd name="T15" fmla="*/ 2147483647 h 336"/>
                      <a:gd name="T16" fmla="*/ 2147483647 w 428"/>
                      <a:gd name="T17" fmla="*/ 2147483647 h 336"/>
                      <a:gd name="T18" fmla="*/ 2147483647 w 428"/>
                      <a:gd name="T19" fmla="*/ 2147483647 h 336"/>
                      <a:gd name="T20" fmla="*/ 2147483647 w 428"/>
                      <a:gd name="T21" fmla="*/ 2147483647 h 336"/>
                      <a:gd name="T22" fmla="*/ 2147483647 w 428"/>
                      <a:gd name="T23" fmla="*/ 2147483647 h 336"/>
                      <a:gd name="T24" fmla="*/ 2147483647 w 428"/>
                      <a:gd name="T25" fmla="*/ 2147483647 h 336"/>
                      <a:gd name="T26" fmla="*/ 2147483647 w 428"/>
                      <a:gd name="T27" fmla="*/ 2147483647 h 336"/>
                      <a:gd name="T28" fmla="*/ 2147483647 w 428"/>
                      <a:gd name="T29" fmla="*/ 2147483647 h 336"/>
                      <a:gd name="T30" fmla="*/ 2147483647 w 428"/>
                      <a:gd name="T31" fmla="*/ 2147483647 h 336"/>
                      <a:gd name="T32" fmla="*/ 2147483647 w 428"/>
                      <a:gd name="T33" fmla="*/ 0 h 336"/>
                      <a:gd name="T34" fmla="*/ 2147483647 w 428"/>
                      <a:gd name="T35" fmla="*/ 2147483647 h 336"/>
                      <a:gd name="T36" fmla="*/ 2147483647 w 428"/>
                      <a:gd name="T37" fmla="*/ 2147483647 h 336"/>
                      <a:gd name="T38" fmla="*/ 2147483647 w 428"/>
                      <a:gd name="T39" fmla="*/ 2147483647 h 336"/>
                      <a:gd name="T40" fmla="*/ 2147483647 w 428"/>
                      <a:gd name="T41" fmla="*/ 2147483647 h 336"/>
                      <a:gd name="T42" fmla="*/ 2147483647 w 428"/>
                      <a:gd name="T43" fmla="*/ 2147483647 h 336"/>
                      <a:gd name="T44" fmla="*/ 2147483647 w 428"/>
                      <a:gd name="T45" fmla="*/ 2147483647 h 336"/>
                      <a:gd name="T46" fmla="*/ 2147483647 w 428"/>
                      <a:gd name="T47" fmla="*/ 2147483647 h 336"/>
                      <a:gd name="T48" fmla="*/ 2147483647 w 428"/>
                      <a:gd name="T49" fmla="*/ 2147483647 h 336"/>
                      <a:gd name="T50" fmla="*/ 2147483647 w 428"/>
                      <a:gd name="T51" fmla="*/ 2147483647 h 336"/>
                      <a:gd name="T52" fmla="*/ 2147483647 w 428"/>
                      <a:gd name="T53" fmla="*/ 2147483647 h 336"/>
                      <a:gd name="T54" fmla="*/ 2147483647 w 428"/>
                      <a:gd name="T55" fmla="*/ 2147483647 h 336"/>
                      <a:gd name="T56" fmla="*/ 2147483647 w 428"/>
                      <a:gd name="T57" fmla="*/ 2147483647 h 336"/>
                      <a:gd name="T58" fmla="*/ 2147483647 w 428"/>
                      <a:gd name="T59" fmla="*/ 2147483647 h 336"/>
                      <a:gd name="T60" fmla="*/ 2147483647 w 428"/>
                      <a:gd name="T61" fmla="*/ 2147483647 h 336"/>
                      <a:gd name="T62" fmla="*/ 2147483647 w 428"/>
                      <a:gd name="T63" fmla="*/ 2147483647 h 336"/>
                      <a:gd name="T64" fmla="*/ 2147483647 w 428"/>
                      <a:gd name="T65" fmla="*/ 2147483647 h 336"/>
                      <a:gd name="T66" fmla="*/ 2147483647 w 428"/>
                      <a:gd name="T67" fmla="*/ 2147483647 h 336"/>
                      <a:gd name="T68" fmla="*/ 2147483647 w 428"/>
                      <a:gd name="T69" fmla="*/ 2147483647 h 336"/>
                      <a:gd name="T70" fmla="*/ 2147483647 w 428"/>
                      <a:gd name="T71" fmla="*/ 2147483647 h 336"/>
                      <a:gd name="T72" fmla="*/ 2147483647 w 428"/>
                      <a:gd name="T73" fmla="*/ 2147483647 h 336"/>
                      <a:gd name="T74" fmla="*/ 2147483647 w 428"/>
                      <a:gd name="T75" fmla="*/ 2147483647 h 336"/>
                      <a:gd name="T76" fmla="*/ 2147483647 w 428"/>
                      <a:gd name="T77" fmla="*/ 2147483647 h 336"/>
                      <a:gd name="T78" fmla="*/ 2147483647 w 428"/>
                      <a:gd name="T79" fmla="*/ 2147483647 h 336"/>
                      <a:gd name="T80" fmla="*/ 2147483647 w 428"/>
                      <a:gd name="T81" fmla="*/ 2147483647 h 336"/>
                      <a:gd name="T82" fmla="*/ 2147483647 w 428"/>
                      <a:gd name="T83" fmla="*/ 2147483647 h 336"/>
                      <a:gd name="T84" fmla="*/ 2147483647 w 428"/>
                      <a:gd name="T85" fmla="*/ 2147483647 h 336"/>
                      <a:gd name="T86" fmla="*/ 2147483647 w 428"/>
                      <a:gd name="T87" fmla="*/ 2147483647 h 336"/>
                      <a:gd name="T88" fmla="*/ 2147483647 w 428"/>
                      <a:gd name="T89" fmla="*/ 2147483647 h 336"/>
                      <a:gd name="T90" fmla="*/ 2147483647 w 428"/>
                      <a:gd name="T91" fmla="*/ 2147483647 h 336"/>
                      <a:gd name="T92" fmla="*/ 2147483647 w 428"/>
                      <a:gd name="T93" fmla="*/ 2147483647 h 336"/>
                      <a:gd name="T94" fmla="*/ 2147483647 w 428"/>
                      <a:gd name="T95" fmla="*/ 2147483647 h 336"/>
                      <a:gd name="T96" fmla="*/ 2147483647 w 428"/>
                      <a:gd name="T97" fmla="*/ 2147483647 h 336"/>
                      <a:gd name="T98" fmla="*/ 2147483647 w 428"/>
                      <a:gd name="T99" fmla="*/ 2147483647 h 336"/>
                      <a:gd name="T100" fmla="*/ 2147483647 w 428"/>
                      <a:gd name="T101" fmla="*/ 2147483647 h 336"/>
                      <a:gd name="T102" fmla="*/ 2147483647 w 428"/>
                      <a:gd name="T103" fmla="*/ 2147483647 h 336"/>
                      <a:gd name="T104" fmla="*/ 2147483647 w 428"/>
                      <a:gd name="T105" fmla="*/ 2147483647 h 336"/>
                      <a:gd name="T106" fmla="*/ 2147483647 w 428"/>
                      <a:gd name="T107" fmla="*/ 2147483647 h 336"/>
                      <a:gd name="T108" fmla="*/ 2147483647 w 428"/>
                      <a:gd name="T109" fmla="*/ 2147483647 h 336"/>
                      <a:gd name="T110" fmla="*/ 2147483647 w 428"/>
                      <a:gd name="T111" fmla="*/ 2147483647 h 3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w 428"/>
                      <a:gd name="T169" fmla="*/ 0 h 336"/>
                      <a:gd name="T170" fmla="*/ 428 w 428"/>
                      <a:gd name="T171" fmla="*/ 336 h 336"/>
                    </a:gdLst>
                    <a:ahLst/>
                    <a:cxnLst>
                      <a:cxn ang="T112">
                        <a:pos x="T0" y="T1"/>
                      </a:cxn>
                      <a:cxn ang="T113">
                        <a:pos x="T2" y="T3"/>
                      </a:cxn>
                      <a:cxn ang="T114">
                        <a:pos x="T4" y="T5"/>
                      </a:cxn>
                      <a:cxn ang="T115">
                        <a:pos x="T6" y="T7"/>
                      </a:cxn>
                      <a:cxn ang="T116">
                        <a:pos x="T8" y="T9"/>
                      </a:cxn>
                      <a:cxn ang="T117">
                        <a:pos x="T10" y="T11"/>
                      </a:cxn>
                      <a:cxn ang="T118">
                        <a:pos x="T12" y="T13"/>
                      </a:cxn>
                      <a:cxn ang="T119">
                        <a:pos x="T14" y="T15"/>
                      </a:cxn>
                      <a:cxn ang="T120">
                        <a:pos x="T16" y="T17"/>
                      </a:cxn>
                      <a:cxn ang="T121">
                        <a:pos x="T18" y="T19"/>
                      </a:cxn>
                      <a:cxn ang="T122">
                        <a:pos x="T20" y="T21"/>
                      </a:cxn>
                      <a:cxn ang="T123">
                        <a:pos x="T22" y="T23"/>
                      </a:cxn>
                      <a:cxn ang="T124">
                        <a:pos x="T24" y="T25"/>
                      </a:cxn>
                      <a:cxn ang="T125">
                        <a:pos x="T26" y="T27"/>
                      </a:cxn>
                      <a:cxn ang="T126">
                        <a:pos x="T28" y="T29"/>
                      </a:cxn>
                      <a:cxn ang="T127">
                        <a:pos x="T30" y="T31"/>
                      </a:cxn>
                      <a:cxn ang="T128">
                        <a:pos x="T32" y="T33"/>
                      </a:cxn>
                      <a:cxn ang="T129">
                        <a:pos x="T34" y="T35"/>
                      </a:cxn>
                      <a:cxn ang="T130">
                        <a:pos x="T36" y="T37"/>
                      </a:cxn>
                      <a:cxn ang="T131">
                        <a:pos x="T38" y="T39"/>
                      </a:cxn>
                      <a:cxn ang="T132">
                        <a:pos x="T40" y="T41"/>
                      </a:cxn>
                      <a:cxn ang="T133">
                        <a:pos x="T42" y="T43"/>
                      </a:cxn>
                      <a:cxn ang="T134">
                        <a:pos x="T44" y="T45"/>
                      </a:cxn>
                      <a:cxn ang="T135">
                        <a:pos x="T46" y="T47"/>
                      </a:cxn>
                      <a:cxn ang="T136">
                        <a:pos x="T48" y="T49"/>
                      </a:cxn>
                      <a:cxn ang="T137">
                        <a:pos x="T50" y="T51"/>
                      </a:cxn>
                      <a:cxn ang="T138">
                        <a:pos x="T52" y="T53"/>
                      </a:cxn>
                      <a:cxn ang="T139">
                        <a:pos x="T54" y="T55"/>
                      </a:cxn>
                      <a:cxn ang="T140">
                        <a:pos x="T56" y="T57"/>
                      </a:cxn>
                      <a:cxn ang="T141">
                        <a:pos x="T58" y="T59"/>
                      </a:cxn>
                      <a:cxn ang="T142">
                        <a:pos x="T60" y="T61"/>
                      </a:cxn>
                      <a:cxn ang="T143">
                        <a:pos x="T62" y="T63"/>
                      </a:cxn>
                      <a:cxn ang="T144">
                        <a:pos x="T64" y="T65"/>
                      </a:cxn>
                      <a:cxn ang="T145">
                        <a:pos x="T66" y="T67"/>
                      </a:cxn>
                      <a:cxn ang="T146">
                        <a:pos x="T68" y="T69"/>
                      </a:cxn>
                      <a:cxn ang="T147">
                        <a:pos x="T70" y="T71"/>
                      </a:cxn>
                      <a:cxn ang="T148">
                        <a:pos x="T72" y="T73"/>
                      </a:cxn>
                      <a:cxn ang="T149">
                        <a:pos x="T74" y="T75"/>
                      </a:cxn>
                      <a:cxn ang="T150">
                        <a:pos x="T76" y="T77"/>
                      </a:cxn>
                      <a:cxn ang="T151">
                        <a:pos x="T78" y="T79"/>
                      </a:cxn>
                      <a:cxn ang="T152">
                        <a:pos x="T80" y="T81"/>
                      </a:cxn>
                      <a:cxn ang="T153">
                        <a:pos x="T82" y="T83"/>
                      </a:cxn>
                      <a:cxn ang="T154">
                        <a:pos x="T84" y="T85"/>
                      </a:cxn>
                      <a:cxn ang="T155">
                        <a:pos x="T86" y="T87"/>
                      </a:cxn>
                      <a:cxn ang="T156">
                        <a:pos x="T88" y="T89"/>
                      </a:cxn>
                      <a:cxn ang="T157">
                        <a:pos x="T90" y="T91"/>
                      </a:cxn>
                      <a:cxn ang="T158">
                        <a:pos x="T92" y="T93"/>
                      </a:cxn>
                      <a:cxn ang="T159">
                        <a:pos x="T94" y="T95"/>
                      </a:cxn>
                      <a:cxn ang="T160">
                        <a:pos x="T96" y="T97"/>
                      </a:cxn>
                      <a:cxn ang="T161">
                        <a:pos x="T98" y="T99"/>
                      </a:cxn>
                      <a:cxn ang="T162">
                        <a:pos x="T100" y="T101"/>
                      </a:cxn>
                      <a:cxn ang="T163">
                        <a:pos x="T102" y="T103"/>
                      </a:cxn>
                      <a:cxn ang="T164">
                        <a:pos x="T104" y="T105"/>
                      </a:cxn>
                      <a:cxn ang="T165">
                        <a:pos x="T106" y="T107"/>
                      </a:cxn>
                      <a:cxn ang="T166">
                        <a:pos x="T108" y="T109"/>
                      </a:cxn>
                      <a:cxn ang="T167">
                        <a:pos x="T110" y="T111"/>
                      </a:cxn>
                    </a:cxnLst>
                    <a:rect l="T168" t="T169" r="T170" b="T171"/>
                    <a:pathLst>
                      <a:path w="428" h="336">
                        <a:moveTo>
                          <a:pt x="400" y="274"/>
                        </a:moveTo>
                        <a:lnTo>
                          <a:pt x="402" y="270"/>
                        </a:lnTo>
                        <a:lnTo>
                          <a:pt x="408" y="260"/>
                        </a:lnTo>
                        <a:lnTo>
                          <a:pt x="410" y="250"/>
                        </a:lnTo>
                        <a:lnTo>
                          <a:pt x="416" y="234"/>
                        </a:lnTo>
                        <a:lnTo>
                          <a:pt x="418" y="228"/>
                        </a:lnTo>
                        <a:lnTo>
                          <a:pt x="422" y="222"/>
                        </a:lnTo>
                        <a:lnTo>
                          <a:pt x="428" y="210"/>
                        </a:lnTo>
                        <a:lnTo>
                          <a:pt x="426" y="206"/>
                        </a:lnTo>
                        <a:lnTo>
                          <a:pt x="426" y="202"/>
                        </a:lnTo>
                        <a:lnTo>
                          <a:pt x="422" y="202"/>
                        </a:lnTo>
                        <a:lnTo>
                          <a:pt x="410" y="202"/>
                        </a:lnTo>
                        <a:lnTo>
                          <a:pt x="394" y="204"/>
                        </a:lnTo>
                        <a:lnTo>
                          <a:pt x="378" y="208"/>
                        </a:lnTo>
                        <a:lnTo>
                          <a:pt x="372" y="212"/>
                        </a:lnTo>
                        <a:lnTo>
                          <a:pt x="368" y="216"/>
                        </a:lnTo>
                        <a:lnTo>
                          <a:pt x="364" y="224"/>
                        </a:lnTo>
                        <a:lnTo>
                          <a:pt x="358" y="234"/>
                        </a:lnTo>
                        <a:lnTo>
                          <a:pt x="352" y="246"/>
                        </a:lnTo>
                        <a:lnTo>
                          <a:pt x="346" y="254"/>
                        </a:lnTo>
                        <a:lnTo>
                          <a:pt x="334" y="256"/>
                        </a:lnTo>
                        <a:lnTo>
                          <a:pt x="320" y="260"/>
                        </a:lnTo>
                        <a:lnTo>
                          <a:pt x="310" y="262"/>
                        </a:lnTo>
                        <a:lnTo>
                          <a:pt x="298" y="264"/>
                        </a:lnTo>
                        <a:lnTo>
                          <a:pt x="288" y="262"/>
                        </a:lnTo>
                        <a:lnTo>
                          <a:pt x="280" y="256"/>
                        </a:lnTo>
                        <a:lnTo>
                          <a:pt x="272" y="248"/>
                        </a:lnTo>
                        <a:lnTo>
                          <a:pt x="266" y="238"/>
                        </a:lnTo>
                        <a:lnTo>
                          <a:pt x="260" y="226"/>
                        </a:lnTo>
                        <a:lnTo>
                          <a:pt x="258" y="216"/>
                        </a:lnTo>
                        <a:lnTo>
                          <a:pt x="256" y="204"/>
                        </a:lnTo>
                        <a:lnTo>
                          <a:pt x="256" y="194"/>
                        </a:lnTo>
                        <a:lnTo>
                          <a:pt x="258" y="178"/>
                        </a:lnTo>
                        <a:lnTo>
                          <a:pt x="260" y="160"/>
                        </a:lnTo>
                        <a:lnTo>
                          <a:pt x="268" y="142"/>
                        </a:lnTo>
                        <a:lnTo>
                          <a:pt x="276" y="128"/>
                        </a:lnTo>
                        <a:lnTo>
                          <a:pt x="256" y="122"/>
                        </a:lnTo>
                        <a:lnTo>
                          <a:pt x="248" y="116"/>
                        </a:lnTo>
                        <a:lnTo>
                          <a:pt x="244" y="114"/>
                        </a:lnTo>
                        <a:lnTo>
                          <a:pt x="242" y="110"/>
                        </a:lnTo>
                        <a:lnTo>
                          <a:pt x="240" y="94"/>
                        </a:lnTo>
                        <a:lnTo>
                          <a:pt x="236" y="76"/>
                        </a:lnTo>
                        <a:lnTo>
                          <a:pt x="232" y="68"/>
                        </a:lnTo>
                        <a:lnTo>
                          <a:pt x="230" y="60"/>
                        </a:lnTo>
                        <a:lnTo>
                          <a:pt x="224" y="56"/>
                        </a:lnTo>
                        <a:lnTo>
                          <a:pt x="216" y="56"/>
                        </a:lnTo>
                        <a:lnTo>
                          <a:pt x="210" y="56"/>
                        </a:lnTo>
                        <a:lnTo>
                          <a:pt x="208" y="56"/>
                        </a:lnTo>
                        <a:lnTo>
                          <a:pt x="204" y="62"/>
                        </a:lnTo>
                        <a:lnTo>
                          <a:pt x="198" y="66"/>
                        </a:lnTo>
                        <a:lnTo>
                          <a:pt x="192" y="68"/>
                        </a:lnTo>
                        <a:lnTo>
                          <a:pt x="188" y="68"/>
                        </a:lnTo>
                        <a:lnTo>
                          <a:pt x="184" y="66"/>
                        </a:lnTo>
                        <a:lnTo>
                          <a:pt x="180" y="62"/>
                        </a:lnTo>
                        <a:lnTo>
                          <a:pt x="178" y="58"/>
                        </a:lnTo>
                        <a:lnTo>
                          <a:pt x="174" y="38"/>
                        </a:lnTo>
                        <a:lnTo>
                          <a:pt x="170" y="34"/>
                        </a:lnTo>
                        <a:lnTo>
                          <a:pt x="166" y="30"/>
                        </a:lnTo>
                        <a:lnTo>
                          <a:pt x="160" y="26"/>
                        </a:lnTo>
                        <a:lnTo>
                          <a:pt x="158" y="18"/>
                        </a:lnTo>
                        <a:lnTo>
                          <a:pt x="152" y="20"/>
                        </a:lnTo>
                        <a:lnTo>
                          <a:pt x="148" y="20"/>
                        </a:lnTo>
                        <a:lnTo>
                          <a:pt x="132" y="18"/>
                        </a:lnTo>
                        <a:lnTo>
                          <a:pt x="128" y="28"/>
                        </a:lnTo>
                        <a:lnTo>
                          <a:pt x="78" y="28"/>
                        </a:lnTo>
                        <a:lnTo>
                          <a:pt x="34" y="2"/>
                        </a:lnTo>
                        <a:lnTo>
                          <a:pt x="28" y="0"/>
                        </a:lnTo>
                        <a:lnTo>
                          <a:pt x="20" y="0"/>
                        </a:lnTo>
                        <a:lnTo>
                          <a:pt x="0" y="2"/>
                        </a:lnTo>
                        <a:lnTo>
                          <a:pt x="0" y="8"/>
                        </a:lnTo>
                        <a:lnTo>
                          <a:pt x="0" y="12"/>
                        </a:lnTo>
                        <a:lnTo>
                          <a:pt x="2" y="14"/>
                        </a:lnTo>
                        <a:lnTo>
                          <a:pt x="2" y="36"/>
                        </a:lnTo>
                        <a:lnTo>
                          <a:pt x="2" y="38"/>
                        </a:lnTo>
                        <a:lnTo>
                          <a:pt x="2" y="42"/>
                        </a:lnTo>
                        <a:lnTo>
                          <a:pt x="4" y="48"/>
                        </a:lnTo>
                        <a:lnTo>
                          <a:pt x="4" y="54"/>
                        </a:lnTo>
                        <a:lnTo>
                          <a:pt x="8" y="56"/>
                        </a:lnTo>
                        <a:lnTo>
                          <a:pt x="12" y="62"/>
                        </a:lnTo>
                        <a:lnTo>
                          <a:pt x="20" y="70"/>
                        </a:lnTo>
                        <a:lnTo>
                          <a:pt x="22" y="74"/>
                        </a:lnTo>
                        <a:lnTo>
                          <a:pt x="22" y="78"/>
                        </a:lnTo>
                        <a:lnTo>
                          <a:pt x="20" y="82"/>
                        </a:lnTo>
                        <a:lnTo>
                          <a:pt x="14" y="84"/>
                        </a:lnTo>
                        <a:lnTo>
                          <a:pt x="12" y="88"/>
                        </a:lnTo>
                        <a:lnTo>
                          <a:pt x="8" y="92"/>
                        </a:lnTo>
                        <a:lnTo>
                          <a:pt x="8" y="96"/>
                        </a:lnTo>
                        <a:lnTo>
                          <a:pt x="12" y="102"/>
                        </a:lnTo>
                        <a:lnTo>
                          <a:pt x="16" y="108"/>
                        </a:lnTo>
                        <a:lnTo>
                          <a:pt x="24" y="110"/>
                        </a:lnTo>
                        <a:lnTo>
                          <a:pt x="32" y="112"/>
                        </a:lnTo>
                        <a:lnTo>
                          <a:pt x="34" y="118"/>
                        </a:lnTo>
                        <a:lnTo>
                          <a:pt x="38" y="120"/>
                        </a:lnTo>
                        <a:lnTo>
                          <a:pt x="40" y="124"/>
                        </a:lnTo>
                        <a:lnTo>
                          <a:pt x="40" y="130"/>
                        </a:lnTo>
                        <a:lnTo>
                          <a:pt x="40" y="134"/>
                        </a:lnTo>
                        <a:lnTo>
                          <a:pt x="40" y="138"/>
                        </a:lnTo>
                        <a:lnTo>
                          <a:pt x="38" y="140"/>
                        </a:lnTo>
                        <a:lnTo>
                          <a:pt x="38" y="144"/>
                        </a:lnTo>
                        <a:lnTo>
                          <a:pt x="38" y="148"/>
                        </a:lnTo>
                        <a:lnTo>
                          <a:pt x="40" y="150"/>
                        </a:lnTo>
                        <a:lnTo>
                          <a:pt x="42" y="154"/>
                        </a:lnTo>
                        <a:lnTo>
                          <a:pt x="48" y="158"/>
                        </a:lnTo>
                        <a:lnTo>
                          <a:pt x="54" y="164"/>
                        </a:lnTo>
                        <a:lnTo>
                          <a:pt x="66" y="182"/>
                        </a:lnTo>
                        <a:lnTo>
                          <a:pt x="68" y="180"/>
                        </a:lnTo>
                        <a:lnTo>
                          <a:pt x="72" y="178"/>
                        </a:lnTo>
                        <a:lnTo>
                          <a:pt x="74" y="176"/>
                        </a:lnTo>
                        <a:lnTo>
                          <a:pt x="76" y="172"/>
                        </a:lnTo>
                        <a:lnTo>
                          <a:pt x="74" y="164"/>
                        </a:lnTo>
                        <a:lnTo>
                          <a:pt x="68" y="158"/>
                        </a:lnTo>
                        <a:lnTo>
                          <a:pt x="66" y="152"/>
                        </a:lnTo>
                        <a:lnTo>
                          <a:pt x="60" y="146"/>
                        </a:lnTo>
                        <a:lnTo>
                          <a:pt x="62" y="142"/>
                        </a:lnTo>
                        <a:lnTo>
                          <a:pt x="60" y="138"/>
                        </a:lnTo>
                        <a:lnTo>
                          <a:pt x="56" y="128"/>
                        </a:lnTo>
                        <a:lnTo>
                          <a:pt x="54" y="116"/>
                        </a:lnTo>
                        <a:lnTo>
                          <a:pt x="50" y="108"/>
                        </a:lnTo>
                        <a:lnTo>
                          <a:pt x="48" y="106"/>
                        </a:lnTo>
                        <a:lnTo>
                          <a:pt x="46" y="104"/>
                        </a:lnTo>
                        <a:lnTo>
                          <a:pt x="46" y="102"/>
                        </a:lnTo>
                        <a:lnTo>
                          <a:pt x="44" y="90"/>
                        </a:lnTo>
                        <a:lnTo>
                          <a:pt x="42" y="82"/>
                        </a:lnTo>
                        <a:lnTo>
                          <a:pt x="36" y="62"/>
                        </a:lnTo>
                        <a:lnTo>
                          <a:pt x="34" y="60"/>
                        </a:lnTo>
                        <a:lnTo>
                          <a:pt x="34" y="58"/>
                        </a:lnTo>
                        <a:lnTo>
                          <a:pt x="32" y="56"/>
                        </a:lnTo>
                        <a:lnTo>
                          <a:pt x="30" y="56"/>
                        </a:lnTo>
                        <a:lnTo>
                          <a:pt x="28" y="56"/>
                        </a:lnTo>
                        <a:lnTo>
                          <a:pt x="26" y="48"/>
                        </a:lnTo>
                        <a:lnTo>
                          <a:pt x="28" y="30"/>
                        </a:lnTo>
                        <a:lnTo>
                          <a:pt x="30" y="24"/>
                        </a:lnTo>
                        <a:lnTo>
                          <a:pt x="30" y="22"/>
                        </a:lnTo>
                        <a:lnTo>
                          <a:pt x="32" y="20"/>
                        </a:lnTo>
                        <a:lnTo>
                          <a:pt x="38" y="22"/>
                        </a:lnTo>
                        <a:lnTo>
                          <a:pt x="42" y="24"/>
                        </a:lnTo>
                        <a:lnTo>
                          <a:pt x="46" y="28"/>
                        </a:lnTo>
                        <a:lnTo>
                          <a:pt x="48" y="32"/>
                        </a:lnTo>
                        <a:lnTo>
                          <a:pt x="52" y="44"/>
                        </a:lnTo>
                        <a:lnTo>
                          <a:pt x="54" y="56"/>
                        </a:lnTo>
                        <a:lnTo>
                          <a:pt x="54" y="58"/>
                        </a:lnTo>
                        <a:lnTo>
                          <a:pt x="52" y="64"/>
                        </a:lnTo>
                        <a:lnTo>
                          <a:pt x="50" y="70"/>
                        </a:lnTo>
                        <a:lnTo>
                          <a:pt x="50" y="72"/>
                        </a:lnTo>
                        <a:lnTo>
                          <a:pt x="52" y="74"/>
                        </a:lnTo>
                        <a:lnTo>
                          <a:pt x="58" y="74"/>
                        </a:lnTo>
                        <a:lnTo>
                          <a:pt x="58" y="80"/>
                        </a:lnTo>
                        <a:lnTo>
                          <a:pt x="62" y="84"/>
                        </a:lnTo>
                        <a:lnTo>
                          <a:pt x="66" y="88"/>
                        </a:lnTo>
                        <a:lnTo>
                          <a:pt x="68" y="88"/>
                        </a:lnTo>
                        <a:lnTo>
                          <a:pt x="72" y="100"/>
                        </a:lnTo>
                        <a:lnTo>
                          <a:pt x="76" y="106"/>
                        </a:lnTo>
                        <a:lnTo>
                          <a:pt x="80" y="110"/>
                        </a:lnTo>
                        <a:lnTo>
                          <a:pt x="84" y="112"/>
                        </a:lnTo>
                        <a:lnTo>
                          <a:pt x="86" y="114"/>
                        </a:lnTo>
                        <a:lnTo>
                          <a:pt x="88" y="116"/>
                        </a:lnTo>
                        <a:lnTo>
                          <a:pt x="86" y="120"/>
                        </a:lnTo>
                        <a:lnTo>
                          <a:pt x="84" y="126"/>
                        </a:lnTo>
                        <a:lnTo>
                          <a:pt x="86" y="132"/>
                        </a:lnTo>
                        <a:lnTo>
                          <a:pt x="92" y="140"/>
                        </a:lnTo>
                        <a:lnTo>
                          <a:pt x="104" y="154"/>
                        </a:lnTo>
                        <a:lnTo>
                          <a:pt x="112" y="162"/>
                        </a:lnTo>
                        <a:lnTo>
                          <a:pt x="118" y="168"/>
                        </a:lnTo>
                        <a:lnTo>
                          <a:pt x="122" y="178"/>
                        </a:lnTo>
                        <a:lnTo>
                          <a:pt x="130" y="188"/>
                        </a:lnTo>
                        <a:lnTo>
                          <a:pt x="130" y="202"/>
                        </a:lnTo>
                        <a:lnTo>
                          <a:pt x="132" y="206"/>
                        </a:lnTo>
                        <a:lnTo>
                          <a:pt x="132" y="210"/>
                        </a:lnTo>
                        <a:lnTo>
                          <a:pt x="132" y="216"/>
                        </a:lnTo>
                        <a:lnTo>
                          <a:pt x="130" y="220"/>
                        </a:lnTo>
                        <a:lnTo>
                          <a:pt x="128" y="220"/>
                        </a:lnTo>
                        <a:lnTo>
                          <a:pt x="128" y="226"/>
                        </a:lnTo>
                        <a:lnTo>
                          <a:pt x="124" y="226"/>
                        </a:lnTo>
                        <a:lnTo>
                          <a:pt x="124" y="232"/>
                        </a:lnTo>
                        <a:lnTo>
                          <a:pt x="126" y="238"/>
                        </a:lnTo>
                        <a:lnTo>
                          <a:pt x="130" y="244"/>
                        </a:lnTo>
                        <a:lnTo>
                          <a:pt x="138" y="250"/>
                        </a:lnTo>
                        <a:lnTo>
                          <a:pt x="148" y="256"/>
                        </a:lnTo>
                        <a:lnTo>
                          <a:pt x="150" y="262"/>
                        </a:lnTo>
                        <a:lnTo>
                          <a:pt x="154" y="266"/>
                        </a:lnTo>
                        <a:lnTo>
                          <a:pt x="158" y="270"/>
                        </a:lnTo>
                        <a:lnTo>
                          <a:pt x="166" y="270"/>
                        </a:lnTo>
                        <a:lnTo>
                          <a:pt x="174" y="272"/>
                        </a:lnTo>
                        <a:lnTo>
                          <a:pt x="178" y="274"/>
                        </a:lnTo>
                        <a:lnTo>
                          <a:pt x="190" y="284"/>
                        </a:lnTo>
                        <a:lnTo>
                          <a:pt x="198" y="290"/>
                        </a:lnTo>
                        <a:lnTo>
                          <a:pt x="204" y="294"/>
                        </a:lnTo>
                        <a:lnTo>
                          <a:pt x="218" y="300"/>
                        </a:lnTo>
                        <a:lnTo>
                          <a:pt x="232" y="306"/>
                        </a:lnTo>
                        <a:lnTo>
                          <a:pt x="246" y="312"/>
                        </a:lnTo>
                        <a:lnTo>
                          <a:pt x="254" y="314"/>
                        </a:lnTo>
                        <a:lnTo>
                          <a:pt x="260" y="314"/>
                        </a:lnTo>
                        <a:lnTo>
                          <a:pt x="266" y="314"/>
                        </a:lnTo>
                        <a:lnTo>
                          <a:pt x="274" y="308"/>
                        </a:lnTo>
                        <a:lnTo>
                          <a:pt x="280" y="304"/>
                        </a:lnTo>
                        <a:lnTo>
                          <a:pt x="286" y="302"/>
                        </a:lnTo>
                        <a:lnTo>
                          <a:pt x="290" y="304"/>
                        </a:lnTo>
                        <a:lnTo>
                          <a:pt x="296" y="306"/>
                        </a:lnTo>
                        <a:lnTo>
                          <a:pt x="306" y="312"/>
                        </a:lnTo>
                        <a:lnTo>
                          <a:pt x="314" y="320"/>
                        </a:lnTo>
                        <a:lnTo>
                          <a:pt x="318" y="328"/>
                        </a:lnTo>
                        <a:lnTo>
                          <a:pt x="324" y="336"/>
                        </a:lnTo>
                        <a:lnTo>
                          <a:pt x="328" y="324"/>
                        </a:lnTo>
                        <a:lnTo>
                          <a:pt x="330" y="318"/>
                        </a:lnTo>
                        <a:lnTo>
                          <a:pt x="334" y="312"/>
                        </a:lnTo>
                        <a:lnTo>
                          <a:pt x="354" y="312"/>
                        </a:lnTo>
                        <a:lnTo>
                          <a:pt x="354" y="306"/>
                        </a:lnTo>
                        <a:lnTo>
                          <a:pt x="352" y="302"/>
                        </a:lnTo>
                        <a:lnTo>
                          <a:pt x="348" y="300"/>
                        </a:lnTo>
                        <a:lnTo>
                          <a:pt x="346" y="296"/>
                        </a:lnTo>
                        <a:lnTo>
                          <a:pt x="344" y="292"/>
                        </a:lnTo>
                        <a:lnTo>
                          <a:pt x="348" y="284"/>
                        </a:lnTo>
                        <a:lnTo>
                          <a:pt x="352" y="280"/>
                        </a:lnTo>
                        <a:lnTo>
                          <a:pt x="356" y="278"/>
                        </a:lnTo>
                        <a:lnTo>
                          <a:pt x="380" y="278"/>
                        </a:lnTo>
                        <a:lnTo>
                          <a:pt x="384" y="278"/>
                        </a:lnTo>
                        <a:lnTo>
                          <a:pt x="386" y="276"/>
                        </a:lnTo>
                        <a:lnTo>
                          <a:pt x="388" y="274"/>
                        </a:lnTo>
                        <a:lnTo>
                          <a:pt x="390" y="270"/>
                        </a:lnTo>
                        <a:lnTo>
                          <a:pt x="392" y="268"/>
                        </a:lnTo>
                        <a:lnTo>
                          <a:pt x="396" y="268"/>
                        </a:lnTo>
                        <a:lnTo>
                          <a:pt x="398" y="270"/>
                        </a:lnTo>
                        <a:lnTo>
                          <a:pt x="398" y="274"/>
                        </a:lnTo>
                        <a:lnTo>
                          <a:pt x="400" y="27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46" name="íṩļîḍê"/>
                  <p:cNvSpPr/>
                  <p:nvPr/>
                </p:nvSpPr>
                <p:spPr bwMode="auto">
                  <a:xfrm>
                    <a:off x="2027256" y="3158738"/>
                    <a:ext cx="282329" cy="106481"/>
                  </a:xfrm>
                  <a:custGeom>
                    <a:avLst/>
                    <a:gdLst>
                      <a:gd name="T0" fmla="*/ 2147483647 w 162"/>
                      <a:gd name="T1" fmla="*/ 2147483647 h 64"/>
                      <a:gd name="T2" fmla="*/ 2147483647 w 162"/>
                      <a:gd name="T3" fmla="*/ 2147483647 h 64"/>
                      <a:gd name="T4" fmla="*/ 2147483647 w 162"/>
                      <a:gd name="T5" fmla="*/ 2147483647 h 64"/>
                      <a:gd name="T6" fmla="*/ 2147483647 w 162"/>
                      <a:gd name="T7" fmla="*/ 2147483647 h 64"/>
                      <a:gd name="T8" fmla="*/ 2147483647 w 162"/>
                      <a:gd name="T9" fmla="*/ 2147483647 h 64"/>
                      <a:gd name="T10" fmla="*/ 2147483647 w 162"/>
                      <a:gd name="T11" fmla="*/ 2147483647 h 64"/>
                      <a:gd name="T12" fmla="*/ 2147483647 w 162"/>
                      <a:gd name="T13" fmla="*/ 2147483647 h 64"/>
                      <a:gd name="T14" fmla="*/ 2147483647 w 162"/>
                      <a:gd name="T15" fmla="*/ 2147483647 h 64"/>
                      <a:gd name="T16" fmla="*/ 2147483647 w 162"/>
                      <a:gd name="T17" fmla="*/ 2147483647 h 64"/>
                      <a:gd name="T18" fmla="*/ 2147483647 w 162"/>
                      <a:gd name="T19" fmla="*/ 2147483647 h 64"/>
                      <a:gd name="T20" fmla="*/ 2147483647 w 162"/>
                      <a:gd name="T21" fmla="*/ 2147483647 h 64"/>
                      <a:gd name="T22" fmla="*/ 2147483647 w 162"/>
                      <a:gd name="T23" fmla="*/ 2147483647 h 64"/>
                      <a:gd name="T24" fmla="*/ 2147483647 w 162"/>
                      <a:gd name="T25" fmla="*/ 2147483647 h 64"/>
                      <a:gd name="T26" fmla="*/ 0 w 162"/>
                      <a:gd name="T27" fmla="*/ 2147483647 h 64"/>
                      <a:gd name="T28" fmla="*/ 2147483647 w 162"/>
                      <a:gd name="T29" fmla="*/ 2147483647 h 64"/>
                      <a:gd name="T30" fmla="*/ 2147483647 w 162"/>
                      <a:gd name="T31" fmla="*/ 2147483647 h 64"/>
                      <a:gd name="T32" fmla="*/ 2147483647 w 162"/>
                      <a:gd name="T33" fmla="*/ 2147483647 h 64"/>
                      <a:gd name="T34" fmla="*/ 2147483647 w 162"/>
                      <a:gd name="T35" fmla="*/ 2147483647 h 64"/>
                      <a:gd name="T36" fmla="*/ 2147483647 w 162"/>
                      <a:gd name="T37" fmla="*/ 2147483647 h 64"/>
                      <a:gd name="T38" fmla="*/ 2147483647 w 162"/>
                      <a:gd name="T39" fmla="*/ 2147483647 h 64"/>
                      <a:gd name="T40" fmla="*/ 2147483647 w 162"/>
                      <a:gd name="T41" fmla="*/ 0 h 64"/>
                      <a:gd name="T42" fmla="*/ 2147483647 w 162"/>
                      <a:gd name="T43" fmla="*/ 0 h 64"/>
                      <a:gd name="T44" fmla="*/ 2147483647 w 162"/>
                      <a:gd name="T45" fmla="*/ 0 h 64"/>
                      <a:gd name="T46" fmla="*/ 2147483647 w 162"/>
                      <a:gd name="T47" fmla="*/ 2147483647 h 64"/>
                      <a:gd name="T48" fmla="*/ 2147483647 w 162"/>
                      <a:gd name="T49" fmla="*/ 2147483647 h 64"/>
                      <a:gd name="T50" fmla="*/ 2147483647 w 162"/>
                      <a:gd name="T51" fmla="*/ 2147483647 h 64"/>
                      <a:gd name="T52" fmla="*/ 2147483647 w 162"/>
                      <a:gd name="T53" fmla="*/ 2147483647 h 64"/>
                      <a:gd name="T54" fmla="*/ 2147483647 w 162"/>
                      <a:gd name="T55" fmla="*/ 2147483647 h 64"/>
                      <a:gd name="T56" fmla="*/ 2147483647 w 162"/>
                      <a:gd name="T57" fmla="*/ 2147483647 h 64"/>
                      <a:gd name="T58" fmla="*/ 2147483647 w 162"/>
                      <a:gd name="T59" fmla="*/ 2147483647 h 64"/>
                      <a:gd name="T60" fmla="*/ 2147483647 w 162"/>
                      <a:gd name="T61" fmla="*/ 2147483647 h 64"/>
                      <a:gd name="T62" fmla="*/ 2147483647 w 162"/>
                      <a:gd name="T63" fmla="*/ 2147483647 h 64"/>
                      <a:gd name="T64" fmla="*/ 2147483647 w 162"/>
                      <a:gd name="T65" fmla="*/ 2147483647 h 64"/>
                      <a:gd name="T66" fmla="*/ 2147483647 w 162"/>
                      <a:gd name="T67" fmla="*/ 2147483647 h 64"/>
                      <a:gd name="T68" fmla="*/ 2147483647 w 162"/>
                      <a:gd name="T69" fmla="*/ 2147483647 h 64"/>
                      <a:gd name="T70" fmla="*/ 2147483647 w 162"/>
                      <a:gd name="T71" fmla="*/ 2147483647 h 64"/>
                      <a:gd name="T72" fmla="*/ 2147483647 w 162"/>
                      <a:gd name="T73" fmla="*/ 2147483647 h 64"/>
                      <a:gd name="T74" fmla="*/ 2147483647 w 162"/>
                      <a:gd name="T75" fmla="*/ 2147483647 h 64"/>
                      <a:gd name="T76" fmla="*/ 2147483647 w 162"/>
                      <a:gd name="T77" fmla="*/ 2147483647 h 64"/>
                      <a:gd name="T78" fmla="*/ 2147483647 w 162"/>
                      <a:gd name="T79" fmla="*/ 2147483647 h 64"/>
                      <a:gd name="T80" fmla="*/ 2147483647 w 162"/>
                      <a:gd name="T81" fmla="*/ 2147483647 h 64"/>
                      <a:gd name="T82" fmla="*/ 2147483647 w 162"/>
                      <a:gd name="T83" fmla="*/ 2147483647 h 64"/>
                      <a:gd name="T84" fmla="*/ 2147483647 w 162"/>
                      <a:gd name="T85" fmla="*/ 2147483647 h 64"/>
                      <a:gd name="T86" fmla="*/ 2147483647 w 162"/>
                      <a:gd name="T87" fmla="*/ 2147483647 h 64"/>
                      <a:gd name="T88" fmla="*/ 2147483647 w 162"/>
                      <a:gd name="T89" fmla="*/ 2147483647 h 64"/>
                      <a:gd name="T90" fmla="*/ 2147483647 w 162"/>
                      <a:gd name="T91" fmla="*/ 2147483647 h 64"/>
                      <a:gd name="T92" fmla="*/ 2147483647 w 162"/>
                      <a:gd name="T93" fmla="*/ 2147483647 h 64"/>
                      <a:gd name="T94" fmla="*/ 2147483647 w 162"/>
                      <a:gd name="T95" fmla="*/ 2147483647 h 64"/>
                      <a:gd name="T96" fmla="*/ 2147483647 w 162"/>
                      <a:gd name="T97" fmla="*/ 2147483647 h 64"/>
                      <a:gd name="T98" fmla="*/ 2147483647 w 162"/>
                      <a:gd name="T99" fmla="*/ 2147483647 h 64"/>
                      <a:gd name="T100" fmla="*/ 2147483647 w 162"/>
                      <a:gd name="T101" fmla="*/ 2147483647 h 64"/>
                      <a:gd name="T102" fmla="*/ 2147483647 w 162"/>
                      <a:gd name="T103" fmla="*/ 2147483647 h 64"/>
                      <a:gd name="T104" fmla="*/ 2147483647 w 162"/>
                      <a:gd name="T105" fmla="*/ 2147483647 h 64"/>
                      <a:gd name="T106" fmla="*/ 2147483647 w 162"/>
                      <a:gd name="T107" fmla="*/ 2147483647 h 64"/>
                      <a:gd name="T108" fmla="*/ 2147483647 w 162"/>
                      <a:gd name="T109" fmla="*/ 2147483647 h 64"/>
                      <a:gd name="T110" fmla="*/ 2147483647 w 162"/>
                      <a:gd name="T111" fmla="*/ 2147483647 h 64"/>
                      <a:gd name="T112" fmla="*/ 2147483647 w 162"/>
                      <a:gd name="T113" fmla="*/ 2147483647 h 64"/>
                      <a:gd name="T114" fmla="*/ 2147483647 w 162"/>
                      <a:gd name="T115" fmla="*/ 2147483647 h 64"/>
                      <a:gd name="T116" fmla="*/ 2147483647 w 162"/>
                      <a:gd name="T117" fmla="*/ 2147483647 h 64"/>
                      <a:gd name="T118" fmla="*/ 2147483647 w 162"/>
                      <a:gd name="T119" fmla="*/ 2147483647 h 64"/>
                      <a:gd name="T120" fmla="*/ 2147483647 w 162"/>
                      <a:gd name="T121" fmla="*/ 2147483647 h 64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  <a:gd name="T174" fmla="*/ 0 60000 65536"/>
                      <a:gd name="T175" fmla="*/ 0 60000 65536"/>
                      <a:gd name="T176" fmla="*/ 0 60000 65536"/>
                      <a:gd name="T177" fmla="*/ 0 60000 65536"/>
                      <a:gd name="T178" fmla="*/ 0 60000 65536"/>
                      <a:gd name="T179" fmla="*/ 0 60000 65536"/>
                      <a:gd name="T180" fmla="*/ 0 60000 65536"/>
                      <a:gd name="T181" fmla="*/ 0 60000 65536"/>
                      <a:gd name="T182" fmla="*/ 0 60000 65536"/>
                      <a:gd name="T183" fmla="*/ 0 w 162"/>
                      <a:gd name="T184" fmla="*/ 0 h 64"/>
                      <a:gd name="T185" fmla="*/ 162 w 162"/>
                      <a:gd name="T186" fmla="*/ 64 h 64"/>
                    </a:gdLst>
                    <a:ahLst/>
                    <a:cxnLst>
                      <a:cxn ang="T122">
                        <a:pos x="T0" y="T1"/>
                      </a:cxn>
                      <a:cxn ang="T123">
                        <a:pos x="T2" y="T3"/>
                      </a:cxn>
                      <a:cxn ang="T124">
                        <a:pos x="T4" y="T5"/>
                      </a:cxn>
                      <a:cxn ang="T125">
                        <a:pos x="T6" y="T7"/>
                      </a:cxn>
                      <a:cxn ang="T126">
                        <a:pos x="T8" y="T9"/>
                      </a:cxn>
                      <a:cxn ang="T127">
                        <a:pos x="T10" y="T11"/>
                      </a:cxn>
                      <a:cxn ang="T128">
                        <a:pos x="T12" y="T13"/>
                      </a:cxn>
                      <a:cxn ang="T129">
                        <a:pos x="T14" y="T15"/>
                      </a:cxn>
                      <a:cxn ang="T130">
                        <a:pos x="T16" y="T17"/>
                      </a:cxn>
                      <a:cxn ang="T131">
                        <a:pos x="T18" y="T19"/>
                      </a:cxn>
                      <a:cxn ang="T132">
                        <a:pos x="T20" y="T21"/>
                      </a:cxn>
                      <a:cxn ang="T133">
                        <a:pos x="T22" y="T23"/>
                      </a:cxn>
                      <a:cxn ang="T134">
                        <a:pos x="T24" y="T25"/>
                      </a:cxn>
                      <a:cxn ang="T135">
                        <a:pos x="T26" y="T27"/>
                      </a:cxn>
                      <a:cxn ang="T136">
                        <a:pos x="T28" y="T29"/>
                      </a:cxn>
                      <a:cxn ang="T137">
                        <a:pos x="T30" y="T31"/>
                      </a:cxn>
                      <a:cxn ang="T138">
                        <a:pos x="T32" y="T33"/>
                      </a:cxn>
                      <a:cxn ang="T139">
                        <a:pos x="T34" y="T35"/>
                      </a:cxn>
                      <a:cxn ang="T140">
                        <a:pos x="T36" y="T37"/>
                      </a:cxn>
                      <a:cxn ang="T141">
                        <a:pos x="T38" y="T39"/>
                      </a:cxn>
                      <a:cxn ang="T142">
                        <a:pos x="T40" y="T41"/>
                      </a:cxn>
                      <a:cxn ang="T143">
                        <a:pos x="T42" y="T43"/>
                      </a:cxn>
                      <a:cxn ang="T144">
                        <a:pos x="T44" y="T45"/>
                      </a:cxn>
                      <a:cxn ang="T145">
                        <a:pos x="T46" y="T47"/>
                      </a:cxn>
                      <a:cxn ang="T146">
                        <a:pos x="T48" y="T49"/>
                      </a:cxn>
                      <a:cxn ang="T147">
                        <a:pos x="T50" y="T51"/>
                      </a:cxn>
                      <a:cxn ang="T148">
                        <a:pos x="T52" y="T53"/>
                      </a:cxn>
                      <a:cxn ang="T149">
                        <a:pos x="T54" y="T55"/>
                      </a:cxn>
                      <a:cxn ang="T150">
                        <a:pos x="T56" y="T57"/>
                      </a:cxn>
                      <a:cxn ang="T151">
                        <a:pos x="T58" y="T59"/>
                      </a:cxn>
                      <a:cxn ang="T152">
                        <a:pos x="T60" y="T61"/>
                      </a:cxn>
                      <a:cxn ang="T153">
                        <a:pos x="T62" y="T63"/>
                      </a:cxn>
                      <a:cxn ang="T154">
                        <a:pos x="T64" y="T65"/>
                      </a:cxn>
                      <a:cxn ang="T155">
                        <a:pos x="T66" y="T67"/>
                      </a:cxn>
                      <a:cxn ang="T156">
                        <a:pos x="T68" y="T69"/>
                      </a:cxn>
                      <a:cxn ang="T157">
                        <a:pos x="T70" y="T71"/>
                      </a:cxn>
                      <a:cxn ang="T158">
                        <a:pos x="T72" y="T73"/>
                      </a:cxn>
                      <a:cxn ang="T159">
                        <a:pos x="T74" y="T75"/>
                      </a:cxn>
                      <a:cxn ang="T160">
                        <a:pos x="T76" y="T77"/>
                      </a:cxn>
                      <a:cxn ang="T161">
                        <a:pos x="T78" y="T79"/>
                      </a:cxn>
                      <a:cxn ang="T162">
                        <a:pos x="T80" y="T81"/>
                      </a:cxn>
                      <a:cxn ang="T163">
                        <a:pos x="T82" y="T83"/>
                      </a:cxn>
                      <a:cxn ang="T164">
                        <a:pos x="T84" y="T85"/>
                      </a:cxn>
                      <a:cxn ang="T165">
                        <a:pos x="T86" y="T87"/>
                      </a:cxn>
                      <a:cxn ang="T166">
                        <a:pos x="T88" y="T89"/>
                      </a:cxn>
                      <a:cxn ang="T167">
                        <a:pos x="T90" y="T91"/>
                      </a:cxn>
                      <a:cxn ang="T168">
                        <a:pos x="T92" y="T93"/>
                      </a:cxn>
                      <a:cxn ang="T169">
                        <a:pos x="T94" y="T95"/>
                      </a:cxn>
                      <a:cxn ang="T170">
                        <a:pos x="T96" y="T97"/>
                      </a:cxn>
                      <a:cxn ang="T171">
                        <a:pos x="T98" y="T99"/>
                      </a:cxn>
                      <a:cxn ang="T172">
                        <a:pos x="T100" y="T101"/>
                      </a:cxn>
                      <a:cxn ang="T173">
                        <a:pos x="T102" y="T103"/>
                      </a:cxn>
                      <a:cxn ang="T174">
                        <a:pos x="T104" y="T105"/>
                      </a:cxn>
                      <a:cxn ang="T175">
                        <a:pos x="T106" y="T107"/>
                      </a:cxn>
                      <a:cxn ang="T176">
                        <a:pos x="T108" y="T109"/>
                      </a:cxn>
                      <a:cxn ang="T177">
                        <a:pos x="T110" y="T111"/>
                      </a:cxn>
                      <a:cxn ang="T178">
                        <a:pos x="T112" y="T113"/>
                      </a:cxn>
                      <a:cxn ang="T179">
                        <a:pos x="T114" y="T115"/>
                      </a:cxn>
                      <a:cxn ang="T180">
                        <a:pos x="T116" y="T117"/>
                      </a:cxn>
                      <a:cxn ang="T181">
                        <a:pos x="T118" y="T119"/>
                      </a:cxn>
                      <a:cxn ang="T182">
                        <a:pos x="T120" y="T121"/>
                      </a:cxn>
                    </a:cxnLst>
                    <a:rect l="T183" t="T184" r="T185" b="T186"/>
                    <a:pathLst>
                      <a:path w="162" h="64">
                        <a:moveTo>
                          <a:pt x="44" y="18"/>
                        </a:moveTo>
                        <a:lnTo>
                          <a:pt x="44" y="16"/>
                        </a:lnTo>
                        <a:lnTo>
                          <a:pt x="48" y="16"/>
                        </a:lnTo>
                        <a:lnTo>
                          <a:pt x="48" y="12"/>
                        </a:lnTo>
                        <a:lnTo>
                          <a:pt x="44" y="10"/>
                        </a:lnTo>
                        <a:lnTo>
                          <a:pt x="44" y="12"/>
                        </a:lnTo>
                        <a:lnTo>
                          <a:pt x="36" y="12"/>
                        </a:lnTo>
                        <a:lnTo>
                          <a:pt x="30" y="16"/>
                        </a:lnTo>
                        <a:lnTo>
                          <a:pt x="22" y="18"/>
                        </a:lnTo>
                        <a:lnTo>
                          <a:pt x="16" y="20"/>
                        </a:lnTo>
                        <a:lnTo>
                          <a:pt x="14" y="22"/>
                        </a:lnTo>
                        <a:lnTo>
                          <a:pt x="12" y="24"/>
                        </a:lnTo>
                        <a:lnTo>
                          <a:pt x="6" y="26"/>
                        </a:lnTo>
                        <a:lnTo>
                          <a:pt x="0" y="26"/>
                        </a:lnTo>
                        <a:lnTo>
                          <a:pt x="4" y="24"/>
                        </a:lnTo>
                        <a:lnTo>
                          <a:pt x="6" y="24"/>
                        </a:lnTo>
                        <a:lnTo>
                          <a:pt x="8" y="18"/>
                        </a:lnTo>
                        <a:lnTo>
                          <a:pt x="12" y="14"/>
                        </a:lnTo>
                        <a:lnTo>
                          <a:pt x="18" y="10"/>
                        </a:lnTo>
                        <a:lnTo>
                          <a:pt x="24" y="6"/>
                        </a:lnTo>
                        <a:lnTo>
                          <a:pt x="42" y="0"/>
                        </a:lnTo>
                        <a:lnTo>
                          <a:pt x="56" y="0"/>
                        </a:lnTo>
                        <a:lnTo>
                          <a:pt x="60" y="0"/>
                        </a:lnTo>
                        <a:lnTo>
                          <a:pt x="62" y="2"/>
                        </a:lnTo>
                        <a:lnTo>
                          <a:pt x="66" y="4"/>
                        </a:lnTo>
                        <a:lnTo>
                          <a:pt x="78" y="8"/>
                        </a:lnTo>
                        <a:lnTo>
                          <a:pt x="86" y="16"/>
                        </a:lnTo>
                        <a:lnTo>
                          <a:pt x="90" y="16"/>
                        </a:lnTo>
                        <a:lnTo>
                          <a:pt x="96" y="16"/>
                        </a:lnTo>
                        <a:lnTo>
                          <a:pt x="102" y="18"/>
                        </a:lnTo>
                        <a:lnTo>
                          <a:pt x="114" y="24"/>
                        </a:lnTo>
                        <a:lnTo>
                          <a:pt x="122" y="32"/>
                        </a:lnTo>
                        <a:lnTo>
                          <a:pt x="130" y="38"/>
                        </a:lnTo>
                        <a:lnTo>
                          <a:pt x="142" y="42"/>
                        </a:lnTo>
                        <a:lnTo>
                          <a:pt x="140" y="44"/>
                        </a:lnTo>
                        <a:lnTo>
                          <a:pt x="154" y="48"/>
                        </a:lnTo>
                        <a:lnTo>
                          <a:pt x="160" y="52"/>
                        </a:lnTo>
                        <a:lnTo>
                          <a:pt x="162" y="58"/>
                        </a:lnTo>
                        <a:lnTo>
                          <a:pt x="154" y="60"/>
                        </a:lnTo>
                        <a:lnTo>
                          <a:pt x="152" y="60"/>
                        </a:lnTo>
                        <a:lnTo>
                          <a:pt x="152" y="62"/>
                        </a:lnTo>
                        <a:lnTo>
                          <a:pt x="142" y="64"/>
                        </a:lnTo>
                        <a:lnTo>
                          <a:pt x="130" y="64"/>
                        </a:lnTo>
                        <a:lnTo>
                          <a:pt x="108" y="62"/>
                        </a:lnTo>
                        <a:lnTo>
                          <a:pt x="112" y="58"/>
                        </a:lnTo>
                        <a:lnTo>
                          <a:pt x="118" y="52"/>
                        </a:lnTo>
                        <a:lnTo>
                          <a:pt x="118" y="48"/>
                        </a:lnTo>
                        <a:lnTo>
                          <a:pt x="110" y="48"/>
                        </a:lnTo>
                        <a:lnTo>
                          <a:pt x="102" y="46"/>
                        </a:lnTo>
                        <a:lnTo>
                          <a:pt x="100" y="44"/>
                        </a:lnTo>
                        <a:lnTo>
                          <a:pt x="98" y="38"/>
                        </a:lnTo>
                        <a:lnTo>
                          <a:pt x="98" y="34"/>
                        </a:lnTo>
                        <a:lnTo>
                          <a:pt x="96" y="32"/>
                        </a:lnTo>
                        <a:lnTo>
                          <a:pt x="92" y="30"/>
                        </a:lnTo>
                        <a:lnTo>
                          <a:pt x="78" y="30"/>
                        </a:lnTo>
                        <a:lnTo>
                          <a:pt x="76" y="28"/>
                        </a:lnTo>
                        <a:lnTo>
                          <a:pt x="72" y="26"/>
                        </a:lnTo>
                        <a:lnTo>
                          <a:pt x="60" y="22"/>
                        </a:lnTo>
                        <a:lnTo>
                          <a:pt x="50" y="18"/>
                        </a:lnTo>
                        <a:lnTo>
                          <a:pt x="44" y="16"/>
                        </a:lnTo>
                        <a:lnTo>
                          <a:pt x="44" y="1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47" name="i$ḷïḋè"/>
                  <p:cNvSpPr/>
                  <p:nvPr/>
                </p:nvSpPr>
                <p:spPr bwMode="auto">
                  <a:xfrm>
                    <a:off x="2193899" y="3300244"/>
                    <a:ext cx="55088" cy="25219"/>
                  </a:xfrm>
                  <a:custGeom>
                    <a:avLst/>
                    <a:gdLst>
                      <a:gd name="T0" fmla="*/ 0 w 30"/>
                      <a:gd name="T1" fmla="*/ 2147483647 h 14"/>
                      <a:gd name="T2" fmla="*/ 0 w 30"/>
                      <a:gd name="T3" fmla="*/ 2147483647 h 14"/>
                      <a:gd name="T4" fmla="*/ 2147483647 w 30"/>
                      <a:gd name="T5" fmla="*/ 2147483647 h 14"/>
                      <a:gd name="T6" fmla="*/ 2147483647 w 30"/>
                      <a:gd name="T7" fmla="*/ 0 h 14"/>
                      <a:gd name="T8" fmla="*/ 2147483647 w 30"/>
                      <a:gd name="T9" fmla="*/ 0 h 14"/>
                      <a:gd name="T10" fmla="*/ 2147483647 w 30"/>
                      <a:gd name="T11" fmla="*/ 2147483647 h 14"/>
                      <a:gd name="T12" fmla="*/ 2147483647 w 30"/>
                      <a:gd name="T13" fmla="*/ 2147483647 h 14"/>
                      <a:gd name="T14" fmla="*/ 2147483647 w 30"/>
                      <a:gd name="T15" fmla="*/ 2147483647 h 14"/>
                      <a:gd name="T16" fmla="*/ 2147483647 w 30"/>
                      <a:gd name="T17" fmla="*/ 2147483647 h 14"/>
                      <a:gd name="T18" fmla="*/ 2147483647 w 30"/>
                      <a:gd name="T19" fmla="*/ 2147483647 h 14"/>
                      <a:gd name="T20" fmla="*/ 2147483647 w 30"/>
                      <a:gd name="T21" fmla="*/ 2147483647 h 14"/>
                      <a:gd name="T22" fmla="*/ 0 w 30"/>
                      <a:gd name="T23" fmla="*/ 2147483647 h 14"/>
                      <a:gd name="T24" fmla="*/ 0 w 30"/>
                      <a:gd name="T25" fmla="*/ 2147483647 h 14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w 30"/>
                      <a:gd name="T40" fmla="*/ 0 h 14"/>
                      <a:gd name="T41" fmla="*/ 30 w 30"/>
                      <a:gd name="T42" fmla="*/ 14 h 14"/>
                    </a:gdLst>
                    <a:ahLst/>
                    <a:cxnLst>
                      <a:cxn ang="T26">
                        <a:pos x="T0" y="T1"/>
                      </a:cxn>
                      <a:cxn ang="T27">
                        <a:pos x="T2" y="T3"/>
                      </a:cxn>
                      <a:cxn ang="T28">
                        <a:pos x="T4" y="T5"/>
                      </a:cxn>
                      <a:cxn ang="T29">
                        <a:pos x="T6" y="T7"/>
                      </a:cxn>
                      <a:cxn ang="T30">
                        <a:pos x="T8" y="T9"/>
                      </a:cxn>
                      <a:cxn ang="T31">
                        <a:pos x="T10" y="T11"/>
                      </a:cxn>
                      <a:cxn ang="T32">
                        <a:pos x="T12" y="T13"/>
                      </a:cxn>
                      <a:cxn ang="T33">
                        <a:pos x="T14" y="T15"/>
                      </a:cxn>
                      <a:cxn ang="T34">
                        <a:pos x="T16" y="T17"/>
                      </a:cxn>
                      <a:cxn ang="T35">
                        <a:pos x="T18" y="T19"/>
                      </a:cxn>
                      <a:cxn ang="T36">
                        <a:pos x="T20" y="T21"/>
                      </a:cxn>
                      <a:cxn ang="T37">
                        <a:pos x="T22" y="T23"/>
                      </a:cxn>
                      <a:cxn ang="T38">
                        <a:pos x="T24" y="T25"/>
                      </a:cxn>
                    </a:cxnLst>
                    <a:rect l="T39" t="T40" r="T41" b="T42"/>
                    <a:pathLst>
                      <a:path w="30" h="14">
                        <a:moveTo>
                          <a:pt x="0" y="8"/>
                        </a:moveTo>
                        <a:lnTo>
                          <a:pt x="0" y="4"/>
                        </a:lnTo>
                        <a:lnTo>
                          <a:pt x="2" y="2"/>
                        </a:lnTo>
                        <a:lnTo>
                          <a:pt x="6" y="0"/>
                        </a:lnTo>
                        <a:lnTo>
                          <a:pt x="12" y="0"/>
                        </a:lnTo>
                        <a:lnTo>
                          <a:pt x="20" y="4"/>
                        </a:lnTo>
                        <a:lnTo>
                          <a:pt x="30" y="12"/>
                        </a:lnTo>
                        <a:lnTo>
                          <a:pt x="26" y="12"/>
                        </a:lnTo>
                        <a:lnTo>
                          <a:pt x="20" y="14"/>
                        </a:lnTo>
                        <a:lnTo>
                          <a:pt x="8" y="12"/>
                        </a:lnTo>
                        <a:lnTo>
                          <a:pt x="4" y="10"/>
                        </a:lnTo>
                        <a:lnTo>
                          <a:pt x="0" y="6"/>
                        </a:lnTo>
                        <a:lnTo>
                          <a:pt x="0" y="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48" name="ïSľïde"/>
                  <p:cNvSpPr/>
                  <p:nvPr/>
                </p:nvSpPr>
                <p:spPr bwMode="auto">
                  <a:xfrm>
                    <a:off x="2492755" y="3300244"/>
                    <a:ext cx="45449" cy="22417"/>
                  </a:xfrm>
                  <a:custGeom>
                    <a:avLst/>
                    <a:gdLst>
                      <a:gd name="T0" fmla="*/ 2147483647 w 26"/>
                      <a:gd name="T1" fmla="*/ 2147483647 h 12"/>
                      <a:gd name="T2" fmla="*/ 2147483647 w 26"/>
                      <a:gd name="T3" fmla="*/ 0 h 12"/>
                      <a:gd name="T4" fmla="*/ 2147483647 w 26"/>
                      <a:gd name="T5" fmla="*/ 2147483647 h 12"/>
                      <a:gd name="T6" fmla="*/ 2147483647 w 26"/>
                      <a:gd name="T7" fmla="*/ 2147483647 h 12"/>
                      <a:gd name="T8" fmla="*/ 2147483647 w 26"/>
                      <a:gd name="T9" fmla="*/ 2147483647 h 12"/>
                      <a:gd name="T10" fmla="*/ 2147483647 w 26"/>
                      <a:gd name="T11" fmla="*/ 2147483647 h 12"/>
                      <a:gd name="T12" fmla="*/ 2147483647 w 26"/>
                      <a:gd name="T13" fmla="*/ 2147483647 h 12"/>
                      <a:gd name="T14" fmla="*/ 2147483647 w 26"/>
                      <a:gd name="T15" fmla="*/ 2147483647 h 12"/>
                      <a:gd name="T16" fmla="*/ 0 w 26"/>
                      <a:gd name="T17" fmla="*/ 2147483647 h 12"/>
                      <a:gd name="T18" fmla="*/ 0 w 26"/>
                      <a:gd name="T19" fmla="*/ 2147483647 h 12"/>
                      <a:gd name="T20" fmla="*/ 2147483647 w 26"/>
                      <a:gd name="T21" fmla="*/ 2147483647 h 12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w 26"/>
                      <a:gd name="T34" fmla="*/ 0 h 12"/>
                      <a:gd name="T35" fmla="*/ 26 w 26"/>
                      <a:gd name="T36" fmla="*/ 12 h 12"/>
                    </a:gdLst>
                    <a:ahLst/>
                    <a:cxnLst>
                      <a:cxn ang="T22">
                        <a:pos x="T0" y="T1"/>
                      </a:cxn>
                      <a:cxn ang="T23">
                        <a:pos x="T2" y="T3"/>
                      </a:cxn>
                      <a:cxn ang="T24">
                        <a:pos x="T4" y="T5"/>
                      </a:cxn>
                      <a:cxn ang="T25">
                        <a:pos x="T6" y="T7"/>
                      </a:cxn>
                      <a:cxn ang="T26">
                        <a:pos x="T8" y="T9"/>
                      </a:cxn>
                      <a:cxn ang="T27">
                        <a:pos x="T10" y="T11"/>
                      </a:cxn>
                      <a:cxn ang="T28">
                        <a:pos x="T12" y="T13"/>
                      </a:cxn>
                      <a:cxn ang="T29">
                        <a:pos x="T14" y="T15"/>
                      </a:cxn>
                      <a:cxn ang="T30">
                        <a:pos x="T16" y="T17"/>
                      </a:cxn>
                      <a:cxn ang="T31">
                        <a:pos x="T18" y="T19"/>
                      </a:cxn>
                      <a:cxn ang="T32">
                        <a:pos x="T20" y="T21"/>
                      </a:cxn>
                    </a:cxnLst>
                    <a:rect l="T33" t="T34" r="T35" b="T36"/>
                    <a:pathLst>
                      <a:path w="26" h="12">
                        <a:moveTo>
                          <a:pt x="10" y="2"/>
                        </a:moveTo>
                        <a:lnTo>
                          <a:pt x="24" y="0"/>
                        </a:lnTo>
                        <a:lnTo>
                          <a:pt x="24" y="2"/>
                        </a:lnTo>
                        <a:lnTo>
                          <a:pt x="26" y="6"/>
                        </a:lnTo>
                        <a:lnTo>
                          <a:pt x="24" y="8"/>
                        </a:lnTo>
                        <a:lnTo>
                          <a:pt x="22" y="10"/>
                        </a:lnTo>
                        <a:lnTo>
                          <a:pt x="12" y="12"/>
                        </a:lnTo>
                        <a:lnTo>
                          <a:pt x="4" y="10"/>
                        </a:lnTo>
                        <a:lnTo>
                          <a:pt x="0" y="8"/>
                        </a:lnTo>
                        <a:lnTo>
                          <a:pt x="0" y="2"/>
                        </a:lnTo>
                        <a:lnTo>
                          <a:pt x="10" y="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49" name="ïṡlîḋe"/>
                  <p:cNvSpPr/>
                  <p:nvPr/>
                </p:nvSpPr>
                <p:spPr bwMode="auto">
                  <a:xfrm>
                    <a:off x="2217311" y="3105497"/>
                    <a:ext cx="16526" cy="23818"/>
                  </a:xfrm>
                  <a:custGeom>
                    <a:avLst/>
                    <a:gdLst>
                      <a:gd name="T0" fmla="*/ 2147483647 w 10"/>
                      <a:gd name="T1" fmla="*/ 2147483647 h 14"/>
                      <a:gd name="T2" fmla="*/ 2147483647 w 10"/>
                      <a:gd name="T3" fmla="*/ 2147483647 h 14"/>
                      <a:gd name="T4" fmla="*/ 2147483647 w 10"/>
                      <a:gd name="T5" fmla="*/ 2147483647 h 14"/>
                      <a:gd name="T6" fmla="*/ 2147483647 w 10"/>
                      <a:gd name="T7" fmla="*/ 2147483647 h 14"/>
                      <a:gd name="T8" fmla="*/ 0 w 10"/>
                      <a:gd name="T9" fmla="*/ 2147483647 h 14"/>
                      <a:gd name="T10" fmla="*/ 2147483647 w 10"/>
                      <a:gd name="T11" fmla="*/ 2147483647 h 14"/>
                      <a:gd name="T12" fmla="*/ 2147483647 w 10"/>
                      <a:gd name="T13" fmla="*/ 0 h 14"/>
                      <a:gd name="T14" fmla="*/ 2147483647 w 10"/>
                      <a:gd name="T15" fmla="*/ 2147483647 h 14"/>
                      <a:gd name="T16" fmla="*/ 2147483647 w 10"/>
                      <a:gd name="T17" fmla="*/ 2147483647 h 14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10"/>
                      <a:gd name="T28" fmla="*/ 0 h 14"/>
                      <a:gd name="T29" fmla="*/ 10 w 10"/>
                      <a:gd name="T30" fmla="*/ 14 h 14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10" h="14">
                        <a:moveTo>
                          <a:pt x="10" y="8"/>
                        </a:moveTo>
                        <a:lnTo>
                          <a:pt x="8" y="12"/>
                        </a:lnTo>
                        <a:lnTo>
                          <a:pt x="4" y="14"/>
                        </a:lnTo>
                        <a:lnTo>
                          <a:pt x="2" y="12"/>
                        </a:lnTo>
                        <a:lnTo>
                          <a:pt x="0" y="8"/>
                        </a:lnTo>
                        <a:lnTo>
                          <a:pt x="2" y="4"/>
                        </a:lnTo>
                        <a:lnTo>
                          <a:pt x="4" y="0"/>
                        </a:lnTo>
                        <a:lnTo>
                          <a:pt x="8" y="2"/>
                        </a:lnTo>
                        <a:lnTo>
                          <a:pt x="10" y="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50" name="îṡľïḍê"/>
                  <p:cNvSpPr/>
                  <p:nvPr/>
                </p:nvSpPr>
                <p:spPr bwMode="auto">
                  <a:xfrm>
                    <a:off x="2039651" y="3573451"/>
                    <a:ext cx="151494" cy="68651"/>
                  </a:xfrm>
                  <a:custGeom>
                    <a:avLst/>
                    <a:gdLst>
                      <a:gd name="T0" fmla="*/ 0 w 88"/>
                      <a:gd name="T1" fmla="*/ 2147483647 h 42"/>
                      <a:gd name="T2" fmla="*/ 0 w 88"/>
                      <a:gd name="T3" fmla="*/ 2147483647 h 42"/>
                      <a:gd name="T4" fmla="*/ 0 w 88"/>
                      <a:gd name="T5" fmla="*/ 2147483647 h 42"/>
                      <a:gd name="T6" fmla="*/ 0 w 88"/>
                      <a:gd name="T7" fmla="*/ 2147483647 h 42"/>
                      <a:gd name="T8" fmla="*/ 2147483647 w 88"/>
                      <a:gd name="T9" fmla="*/ 2147483647 h 42"/>
                      <a:gd name="T10" fmla="*/ 2147483647 w 88"/>
                      <a:gd name="T11" fmla="*/ 2147483647 h 42"/>
                      <a:gd name="T12" fmla="*/ 2147483647 w 88"/>
                      <a:gd name="T13" fmla="*/ 2147483647 h 42"/>
                      <a:gd name="T14" fmla="*/ 2147483647 w 88"/>
                      <a:gd name="T15" fmla="*/ 2147483647 h 42"/>
                      <a:gd name="T16" fmla="*/ 2147483647 w 88"/>
                      <a:gd name="T17" fmla="*/ 2147483647 h 42"/>
                      <a:gd name="T18" fmla="*/ 2147483647 w 88"/>
                      <a:gd name="T19" fmla="*/ 2147483647 h 42"/>
                      <a:gd name="T20" fmla="*/ 2147483647 w 88"/>
                      <a:gd name="T21" fmla="*/ 2147483647 h 42"/>
                      <a:gd name="T22" fmla="*/ 2147483647 w 88"/>
                      <a:gd name="T23" fmla="*/ 2147483647 h 42"/>
                      <a:gd name="T24" fmla="*/ 2147483647 w 88"/>
                      <a:gd name="T25" fmla="*/ 2147483647 h 42"/>
                      <a:gd name="T26" fmla="*/ 2147483647 w 88"/>
                      <a:gd name="T27" fmla="*/ 2147483647 h 42"/>
                      <a:gd name="T28" fmla="*/ 2147483647 w 88"/>
                      <a:gd name="T29" fmla="*/ 0 h 42"/>
                      <a:gd name="T30" fmla="*/ 2147483647 w 88"/>
                      <a:gd name="T31" fmla="*/ 0 h 42"/>
                      <a:gd name="T32" fmla="*/ 2147483647 w 88"/>
                      <a:gd name="T33" fmla="*/ 2147483647 h 42"/>
                      <a:gd name="T34" fmla="*/ 2147483647 w 88"/>
                      <a:gd name="T35" fmla="*/ 2147483647 h 42"/>
                      <a:gd name="T36" fmla="*/ 2147483647 w 88"/>
                      <a:gd name="T37" fmla="*/ 2147483647 h 42"/>
                      <a:gd name="T38" fmla="*/ 2147483647 w 88"/>
                      <a:gd name="T39" fmla="*/ 2147483647 h 42"/>
                      <a:gd name="T40" fmla="*/ 2147483647 w 88"/>
                      <a:gd name="T41" fmla="*/ 2147483647 h 42"/>
                      <a:gd name="T42" fmla="*/ 2147483647 w 88"/>
                      <a:gd name="T43" fmla="*/ 2147483647 h 42"/>
                      <a:gd name="T44" fmla="*/ 2147483647 w 88"/>
                      <a:gd name="T45" fmla="*/ 2147483647 h 42"/>
                      <a:gd name="T46" fmla="*/ 2147483647 w 88"/>
                      <a:gd name="T47" fmla="*/ 2147483647 h 42"/>
                      <a:gd name="T48" fmla="*/ 2147483647 w 88"/>
                      <a:gd name="T49" fmla="*/ 2147483647 h 42"/>
                      <a:gd name="T50" fmla="*/ 2147483647 w 88"/>
                      <a:gd name="T51" fmla="*/ 2147483647 h 42"/>
                      <a:gd name="T52" fmla="*/ 2147483647 w 88"/>
                      <a:gd name="T53" fmla="*/ 2147483647 h 42"/>
                      <a:gd name="T54" fmla="*/ 2147483647 w 88"/>
                      <a:gd name="T55" fmla="*/ 2147483647 h 42"/>
                      <a:gd name="T56" fmla="*/ 2147483647 w 88"/>
                      <a:gd name="T57" fmla="*/ 2147483647 h 42"/>
                      <a:gd name="T58" fmla="*/ 2147483647 w 88"/>
                      <a:gd name="T59" fmla="*/ 2147483647 h 42"/>
                      <a:gd name="T60" fmla="*/ 2147483647 w 88"/>
                      <a:gd name="T61" fmla="*/ 2147483647 h 42"/>
                      <a:gd name="T62" fmla="*/ 2147483647 w 88"/>
                      <a:gd name="T63" fmla="*/ 2147483647 h 42"/>
                      <a:gd name="T64" fmla="*/ 2147483647 w 88"/>
                      <a:gd name="T65" fmla="*/ 2147483647 h 42"/>
                      <a:gd name="T66" fmla="*/ 2147483647 w 88"/>
                      <a:gd name="T67" fmla="*/ 2147483647 h 42"/>
                      <a:gd name="T68" fmla="*/ 2147483647 w 88"/>
                      <a:gd name="T69" fmla="*/ 2147483647 h 42"/>
                      <a:gd name="T70" fmla="*/ 2147483647 w 88"/>
                      <a:gd name="T71" fmla="*/ 2147483647 h 42"/>
                      <a:gd name="T72" fmla="*/ 2147483647 w 88"/>
                      <a:gd name="T73" fmla="*/ 2147483647 h 42"/>
                      <a:gd name="T74" fmla="*/ 2147483647 w 88"/>
                      <a:gd name="T75" fmla="*/ 2147483647 h 42"/>
                      <a:gd name="T76" fmla="*/ 2147483647 w 88"/>
                      <a:gd name="T77" fmla="*/ 2147483647 h 42"/>
                      <a:gd name="T78" fmla="*/ 2147483647 w 88"/>
                      <a:gd name="T79" fmla="*/ 2147483647 h 42"/>
                      <a:gd name="T80" fmla="*/ 2147483647 w 88"/>
                      <a:gd name="T81" fmla="*/ 2147483647 h 42"/>
                      <a:gd name="T82" fmla="*/ 2147483647 w 88"/>
                      <a:gd name="T83" fmla="*/ 2147483647 h 42"/>
                      <a:gd name="T84" fmla="*/ 2147483647 w 88"/>
                      <a:gd name="T85" fmla="*/ 2147483647 h 42"/>
                      <a:gd name="T86" fmla="*/ 2147483647 w 88"/>
                      <a:gd name="T87" fmla="*/ 2147483647 h 42"/>
                      <a:gd name="T88" fmla="*/ 2147483647 w 88"/>
                      <a:gd name="T89" fmla="*/ 2147483647 h 42"/>
                      <a:gd name="T90" fmla="*/ 2147483647 w 88"/>
                      <a:gd name="T91" fmla="*/ 2147483647 h 42"/>
                      <a:gd name="T92" fmla="*/ 2147483647 w 88"/>
                      <a:gd name="T93" fmla="*/ 2147483647 h 42"/>
                      <a:gd name="T94" fmla="*/ 2147483647 w 88"/>
                      <a:gd name="T95" fmla="*/ 2147483647 h 42"/>
                      <a:gd name="T96" fmla="*/ 2147483647 w 88"/>
                      <a:gd name="T97" fmla="*/ 2147483647 h 42"/>
                      <a:gd name="T98" fmla="*/ 0 w 88"/>
                      <a:gd name="T99" fmla="*/ 2147483647 h 42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w 88"/>
                      <a:gd name="T151" fmla="*/ 0 h 42"/>
                      <a:gd name="T152" fmla="*/ 88 w 88"/>
                      <a:gd name="T153" fmla="*/ 42 h 42"/>
                    </a:gdLst>
                    <a:ahLst/>
                    <a:cxnLst>
                      <a:cxn ang="T100">
                        <a:pos x="T0" y="T1"/>
                      </a:cxn>
                      <a:cxn ang="T101">
                        <a:pos x="T2" y="T3"/>
                      </a:cxn>
                      <a:cxn ang="T102">
                        <a:pos x="T4" y="T5"/>
                      </a:cxn>
                      <a:cxn ang="T103">
                        <a:pos x="T6" y="T7"/>
                      </a:cxn>
                      <a:cxn ang="T104">
                        <a:pos x="T8" y="T9"/>
                      </a:cxn>
                      <a:cxn ang="T105">
                        <a:pos x="T10" y="T11"/>
                      </a:cxn>
                      <a:cxn ang="T106">
                        <a:pos x="T12" y="T13"/>
                      </a:cxn>
                      <a:cxn ang="T107">
                        <a:pos x="T14" y="T15"/>
                      </a:cxn>
                      <a:cxn ang="T108">
                        <a:pos x="T16" y="T17"/>
                      </a:cxn>
                      <a:cxn ang="T109">
                        <a:pos x="T18" y="T19"/>
                      </a:cxn>
                      <a:cxn ang="T110">
                        <a:pos x="T20" y="T21"/>
                      </a:cxn>
                      <a:cxn ang="T111">
                        <a:pos x="T22" y="T23"/>
                      </a:cxn>
                      <a:cxn ang="T112">
                        <a:pos x="T24" y="T25"/>
                      </a:cxn>
                      <a:cxn ang="T113">
                        <a:pos x="T26" y="T27"/>
                      </a:cxn>
                      <a:cxn ang="T114">
                        <a:pos x="T28" y="T29"/>
                      </a:cxn>
                      <a:cxn ang="T115">
                        <a:pos x="T30" y="T31"/>
                      </a:cxn>
                      <a:cxn ang="T116">
                        <a:pos x="T32" y="T33"/>
                      </a:cxn>
                      <a:cxn ang="T117">
                        <a:pos x="T34" y="T35"/>
                      </a:cxn>
                      <a:cxn ang="T118">
                        <a:pos x="T36" y="T37"/>
                      </a:cxn>
                      <a:cxn ang="T119">
                        <a:pos x="T38" y="T39"/>
                      </a:cxn>
                      <a:cxn ang="T120">
                        <a:pos x="T40" y="T41"/>
                      </a:cxn>
                      <a:cxn ang="T121">
                        <a:pos x="T42" y="T43"/>
                      </a:cxn>
                      <a:cxn ang="T122">
                        <a:pos x="T44" y="T45"/>
                      </a:cxn>
                      <a:cxn ang="T123">
                        <a:pos x="T46" y="T47"/>
                      </a:cxn>
                      <a:cxn ang="T124">
                        <a:pos x="T48" y="T49"/>
                      </a:cxn>
                      <a:cxn ang="T125">
                        <a:pos x="T50" y="T51"/>
                      </a:cxn>
                      <a:cxn ang="T126">
                        <a:pos x="T52" y="T53"/>
                      </a:cxn>
                      <a:cxn ang="T127">
                        <a:pos x="T54" y="T55"/>
                      </a:cxn>
                      <a:cxn ang="T128">
                        <a:pos x="T56" y="T57"/>
                      </a:cxn>
                      <a:cxn ang="T129">
                        <a:pos x="T58" y="T59"/>
                      </a:cxn>
                      <a:cxn ang="T130">
                        <a:pos x="T60" y="T61"/>
                      </a:cxn>
                      <a:cxn ang="T131">
                        <a:pos x="T62" y="T63"/>
                      </a:cxn>
                      <a:cxn ang="T132">
                        <a:pos x="T64" y="T65"/>
                      </a:cxn>
                      <a:cxn ang="T133">
                        <a:pos x="T66" y="T67"/>
                      </a:cxn>
                      <a:cxn ang="T134">
                        <a:pos x="T68" y="T69"/>
                      </a:cxn>
                      <a:cxn ang="T135">
                        <a:pos x="T70" y="T71"/>
                      </a:cxn>
                      <a:cxn ang="T136">
                        <a:pos x="T72" y="T73"/>
                      </a:cxn>
                      <a:cxn ang="T137">
                        <a:pos x="T74" y="T75"/>
                      </a:cxn>
                      <a:cxn ang="T138">
                        <a:pos x="T76" y="T77"/>
                      </a:cxn>
                      <a:cxn ang="T139">
                        <a:pos x="T78" y="T79"/>
                      </a:cxn>
                      <a:cxn ang="T140">
                        <a:pos x="T80" y="T81"/>
                      </a:cxn>
                      <a:cxn ang="T141">
                        <a:pos x="T82" y="T83"/>
                      </a:cxn>
                      <a:cxn ang="T142">
                        <a:pos x="T84" y="T85"/>
                      </a:cxn>
                      <a:cxn ang="T143">
                        <a:pos x="T86" y="T87"/>
                      </a:cxn>
                      <a:cxn ang="T144">
                        <a:pos x="T88" y="T89"/>
                      </a:cxn>
                      <a:cxn ang="T145">
                        <a:pos x="T90" y="T91"/>
                      </a:cxn>
                      <a:cxn ang="T146">
                        <a:pos x="T92" y="T93"/>
                      </a:cxn>
                      <a:cxn ang="T147">
                        <a:pos x="T94" y="T95"/>
                      </a:cxn>
                      <a:cxn ang="T148">
                        <a:pos x="T96" y="T97"/>
                      </a:cxn>
                      <a:cxn ang="T149">
                        <a:pos x="T98" y="T99"/>
                      </a:cxn>
                    </a:cxnLst>
                    <a:rect l="T150" t="T151" r="T152" b="T153"/>
                    <a:pathLst>
                      <a:path w="88" h="42">
                        <a:moveTo>
                          <a:pt x="0" y="22"/>
                        </a:moveTo>
                        <a:lnTo>
                          <a:pt x="0" y="18"/>
                        </a:lnTo>
                        <a:lnTo>
                          <a:pt x="0" y="14"/>
                        </a:lnTo>
                        <a:lnTo>
                          <a:pt x="0" y="6"/>
                        </a:lnTo>
                        <a:lnTo>
                          <a:pt x="2" y="6"/>
                        </a:lnTo>
                        <a:lnTo>
                          <a:pt x="8" y="6"/>
                        </a:lnTo>
                        <a:lnTo>
                          <a:pt x="12" y="10"/>
                        </a:lnTo>
                        <a:lnTo>
                          <a:pt x="16" y="10"/>
                        </a:lnTo>
                        <a:lnTo>
                          <a:pt x="20" y="14"/>
                        </a:lnTo>
                        <a:lnTo>
                          <a:pt x="26" y="14"/>
                        </a:lnTo>
                        <a:lnTo>
                          <a:pt x="30" y="14"/>
                        </a:lnTo>
                        <a:lnTo>
                          <a:pt x="36" y="12"/>
                        </a:lnTo>
                        <a:lnTo>
                          <a:pt x="38" y="8"/>
                        </a:lnTo>
                        <a:lnTo>
                          <a:pt x="44" y="2"/>
                        </a:lnTo>
                        <a:lnTo>
                          <a:pt x="48" y="0"/>
                        </a:lnTo>
                        <a:lnTo>
                          <a:pt x="52" y="0"/>
                        </a:lnTo>
                        <a:lnTo>
                          <a:pt x="62" y="2"/>
                        </a:lnTo>
                        <a:lnTo>
                          <a:pt x="70" y="8"/>
                        </a:lnTo>
                        <a:lnTo>
                          <a:pt x="80" y="14"/>
                        </a:lnTo>
                        <a:lnTo>
                          <a:pt x="86" y="18"/>
                        </a:lnTo>
                        <a:lnTo>
                          <a:pt x="88" y="18"/>
                        </a:lnTo>
                        <a:lnTo>
                          <a:pt x="86" y="20"/>
                        </a:lnTo>
                        <a:lnTo>
                          <a:pt x="86" y="26"/>
                        </a:lnTo>
                        <a:lnTo>
                          <a:pt x="88" y="32"/>
                        </a:lnTo>
                        <a:lnTo>
                          <a:pt x="86" y="34"/>
                        </a:lnTo>
                        <a:lnTo>
                          <a:pt x="82" y="38"/>
                        </a:lnTo>
                        <a:lnTo>
                          <a:pt x="76" y="42"/>
                        </a:lnTo>
                        <a:lnTo>
                          <a:pt x="70" y="30"/>
                        </a:lnTo>
                        <a:lnTo>
                          <a:pt x="70" y="26"/>
                        </a:lnTo>
                        <a:lnTo>
                          <a:pt x="76" y="26"/>
                        </a:lnTo>
                        <a:lnTo>
                          <a:pt x="68" y="16"/>
                        </a:lnTo>
                        <a:lnTo>
                          <a:pt x="64" y="14"/>
                        </a:lnTo>
                        <a:lnTo>
                          <a:pt x="56" y="14"/>
                        </a:lnTo>
                        <a:lnTo>
                          <a:pt x="52" y="14"/>
                        </a:lnTo>
                        <a:lnTo>
                          <a:pt x="46" y="20"/>
                        </a:lnTo>
                        <a:lnTo>
                          <a:pt x="38" y="30"/>
                        </a:lnTo>
                        <a:lnTo>
                          <a:pt x="40" y="32"/>
                        </a:lnTo>
                        <a:lnTo>
                          <a:pt x="44" y="32"/>
                        </a:lnTo>
                        <a:lnTo>
                          <a:pt x="44" y="38"/>
                        </a:lnTo>
                        <a:lnTo>
                          <a:pt x="42" y="42"/>
                        </a:lnTo>
                        <a:lnTo>
                          <a:pt x="38" y="42"/>
                        </a:lnTo>
                        <a:lnTo>
                          <a:pt x="36" y="42"/>
                        </a:lnTo>
                        <a:lnTo>
                          <a:pt x="32" y="42"/>
                        </a:lnTo>
                        <a:lnTo>
                          <a:pt x="30" y="42"/>
                        </a:lnTo>
                        <a:lnTo>
                          <a:pt x="30" y="36"/>
                        </a:lnTo>
                        <a:lnTo>
                          <a:pt x="24" y="34"/>
                        </a:lnTo>
                        <a:lnTo>
                          <a:pt x="20" y="32"/>
                        </a:lnTo>
                        <a:lnTo>
                          <a:pt x="16" y="30"/>
                        </a:lnTo>
                        <a:lnTo>
                          <a:pt x="12" y="26"/>
                        </a:lnTo>
                        <a:lnTo>
                          <a:pt x="0" y="2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51" name="îşľiḋê"/>
                  <p:cNvSpPr/>
                  <p:nvPr/>
                </p:nvSpPr>
                <p:spPr bwMode="auto">
                  <a:xfrm>
                    <a:off x="1958394" y="3535622"/>
                    <a:ext cx="93650" cy="74256"/>
                  </a:xfrm>
                  <a:custGeom>
                    <a:avLst/>
                    <a:gdLst>
                      <a:gd name="T0" fmla="*/ 2147483647 w 54"/>
                      <a:gd name="T1" fmla="*/ 2147483647 h 44"/>
                      <a:gd name="T2" fmla="*/ 2147483647 w 54"/>
                      <a:gd name="T3" fmla="*/ 2147483647 h 44"/>
                      <a:gd name="T4" fmla="*/ 2147483647 w 54"/>
                      <a:gd name="T5" fmla="*/ 2147483647 h 44"/>
                      <a:gd name="T6" fmla="*/ 2147483647 w 54"/>
                      <a:gd name="T7" fmla="*/ 2147483647 h 44"/>
                      <a:gd name="T8" fmla="*/ 2147483647 w 54"/>
                      <a:gd name="T9" fmla="*/ 2147483647 h 44"/>
                      <a:gd name="T10" fmla="*/ 2147483647 w 54"/>
                      <a:gd name="T11" fmla="*/ 2147483647 h 44"/>
                      <a:gd name="T12" fmla="*/ 2147483647 w 54"/>
                      <a:gd name="T13" fmla="*/ 2147483647 h 44"/>
                      <a:gd name="T14" fmla="*/ 2147483647 w 54"/>
                      <a:gd name="T15" fmla="*/ 2147483647 h 44"/>
                      <a:gd name="T16" fmla="*/ 2147483647 w 54"/>
                      <a:gd name="T17" fmla="*/ 2147483647 h 44"/>
                      <a:gd name="T18" fmla="*/ 2147483647 w 54"/>
                      <a:gd name="T19" fmla="*/ 2147483647 h 44"/>
                      <a:gd name="T20" fmla="*/ 2147483647 w 54"/>
                      <a:gd name="T21" fmla="*/ 2147483647 h 44"/>
                      <a:gd name="T22" fmla="*/ 2147483647 w 54"/>
                      <a:gd name="T23" fmla="*/ 2147483647 h 44"/>
                      <a:gd name="T24" fmla="*/ 2147483647 w 54"/>
                      <a:gd name="T25" fmla="*/ 2147483647 h 44"/>
                      <a:gd name="T26" fmla="*/ 2147483647 w 54"/>
                      <a:gd name="T27" fmla="*/ 2147483647 h 44"/>
                      <a:gd name="T28" fmla="*/ 2147483647 w 54"/>
                      <a:gd name="T29" fmla="*/ 2147483647 h 44"/>
                      <a:gd name="T30" fmla="*/ 2147483647 w 54"/>
                      <a:gd name="T31" fmla="*/ 2147483647 h 44"/>
                      <a:gd name="T32" fmla="*/ 0 w 54"/>
                      <a:gd name="T33" fmla="*/ 2147483647 h 44"/>
                      <a:gd name="T34" fmla="*/ 2147483647 w 54"/>
                      <a:gd name="T35" fmla="*/ 2147483647 h 44"/>
                      <a:gd name="T36" fmla="*/ 2147483647 w 54"/>
                      <a:gd name="T37" fmla="*/ 2147483647 h 44"/>
                      <a:gd name="T38" fmla="*/ 2147483647 w 54"/>
                      <a:gd name="T39" fmla="*/ 2147483647 h 44"/>
                      <a:gd name="T40" fmla="*/ 2147483647 w 54"/>
                      <a:gd name="T41" fmla="*/ 0 h 44"/>
                      <a:gd name="T42" fmla="*/ 2147483647 w 54"/>
                      <a:gd name="T43" fmla="*/ 2147483647 h 44"/>
                      <a:gd name="T44" fmla="*/ 2147483647 w 54"/>
                      <a:gd name="T45" fmla="*/ 2147483647 h 44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w 54"/>
                      <a:gd name="T70" fmla="*/ 0 h 44"/>
                      <a:gd name="T71" fmla="*/ 54 w 54"/>
                      <a:gd name="T72" fmla="*/ 44 h 44"/>
                    </a:gdLst>
                    <a:ahLst/>
                    <a:cxnLst>
                      <a:cxn ang="T46">
                        <a:pos x="T0" y="T1"/>
                      </a:cxn>
                      <a:cxn ang="T47">
                        <a:pos x="T2" y="T3"/>
                      </a:cxn>
                      <a:cxn ang="T48">
                        <a:pos x="T4" y="T5"/>
                      </a:cxn>
                      <a:cxn ang="T49">
                        <a:pos x="T6" y="T7"/>
                      </a:cxn>
                      <a:cxn ang="T50">
                        <a:pos x="T8" y="T9"/>
                      </a:cxn>
                      <a:cxn ang="T51">
                        <a:pos x="T10" y="T11"/>
                      </a:cxn>
                      <a:cxn ang="T52">
                        <a:pos x="T12" y="T13"/>
                      </a:cxn>
                      <a:cxn ang="T53">
                        <a:pos x="T14" y="T15"/>
                      </a:cxn>
                      <a:cxn ang="T54">
                        <a:pos x="T16" y="T17"/>
                      </a:cxn>
                      <a:cxn ang="T55">
                        <a:pos x="T18" y="T19"/>
                      </a:cxn>
                      <a:cxn ang="T56">
                        <a:pos x="T20" y="T21"/>
                      </a:cxn>
                      <a:cxn ang="T57">
                        <a:pos x="T22" y="T23"/>
                      </a:cxn>
                      <a:cxn ang="T58">
                        <a:pos x="T24" y="T25"/>
                      </a:cxn>
                      <a:cxn ang="T59">
                        <a:pos x="T26" y="T27"/>
                      </a:cxn>
                      <a:cxn ang="T60">
                        <a:pos x="T28" y="T29"/>
                      </a:cxn>
                      <a:cxn ang="T61">
                        <a:pos x="T30" y="T31"/>
                      </a:cxn>
                      <a:cxn ang="T62">
                        <a:pos x="T32" y="T33"/>
                      </a:cxn>
                      <a:cxn ang="T63">
                        <a:pos x="T34" y="T35"/>
                      </a:cxn>
                      <a:cxn ang="T64">
                        <a:pos x="T36" y="T37"/>
                      </a:cxn>
                      <a:cxn ang="T65">
                        <a:pos x="T38" y="T39"/>
                      </a:cxn>
                      <a:cxn ang="T66">
                        <a:pos x="T40" y="T41"/>
                      </a:cxn>
                      <a:cxn ang="T67">
                        <a:pos x="T42" y="T43"/>
                      </a:cxn>
                      <a:cxn ang="T68">
                        <a:pos x="T44" y="T45"/>
                      </a:cxn>
                    </a:cxnLst>
                    <a:rect l="T69" t="T70" r="T71" b="T72"/>
                    <a:pathLst>
                      <a:path w="54" h="44">
                        <a:moveTo>
                          <a:pt x="38" y="6"/>
                        </a:moveTo>
                        <a:lnTo>
                          <a:pt x="46" y="18"/>
                        </a:lnTo>
                        <a:lnTo>
                          <a:pt x="54" y="28"/>
                        </a:lnTo>
                        <a:lnTo>
                          <a:pt x="46" y="28"/>
                        </a:lnTo>
                        <a:lnTo>
                          <a:pt x="46" y="44"/>
                        </a:lnTo>
                        <a:lnTo>
                          <a:pt x="32" y="40"/>
                        </a:lnTo>
                        <a:lnTo>
                          <a:pt x="34" y="36"/>
                        </a:lnTo>
                        <a:lnTo>
                          <a:pt x="34" y="34"/>
                        </a:lnTo>
                        <a:lnTo>
                          <a:pt x="24" y="22"/>
                        </a:lnTo>
                        <a:lnTo>
                          <a:pt x="18" y="16"/>
                        </a:lnTo>
                        <a:lnTo>
                          <a:pt x="12" y="14"/>
                        </a:lnTo>
                        <a:lnTo>
                          <a:pt x="16" y="22"/>
                        </a:lnTo>
                        <a:lnTo>
                          <a:pt x="12" y="22"/>
                        </a:lnTo>
                        <a:lnTo>
                          <a:pt x="8" y="22"/>
                        </a:lnTo>
                        <a:lnTo>
                          <a:pt x="4" y="20"/>
                        </a:lnTo>
                        <a:lnTo>
                          <a:pt x="2" y="16"/>
                        </a:lnTo>
                        <a:lnTo>
                          <a:pt x="0" y="12"/>
                        </a:lnTo>
                        <a:lnTo>
                          <a:pt x="2" y="8"/>
                        </a:lnTo>
                        <a:lnTo>
                          <a:pt x="2" y="6"/>
                        </a:lnTo>
                        <a:lnTo>
                          <a:pt x="2" y="4"/>
                        </a:lnTo>
                        <a:lnTo>
                          <a:pt x="4" y="0"/>
                        </a:lnTo>
                        <a:lnTo>
                          <a:pt x="20" y="4"/>
                        </a:lnTo>
                        <a:lnTo>
                          <a:pt x="38" y="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52" name="íṡḻiḋé"/>
                  <p:cNvSpPr/>
                  <p:nvPr/>
                </p:nvSpPr>
                <p:spPr bwMode="auto">
                  <a:xfrm>
                    <a:off x="1919832" y="3416532"/>
                    <a:ext cx="125327" cy="130299"/>
                  </a:xfrm>
                  <a:custGeom>
                    <a:avLst/>
                    <a:gdLst>
                      <a:gd name="T0" fmla="*/ 2147483647 w 72"/>
                      <a:gd name="T1" fmla="*/ 0 h 78"/>
                      <a:gd name="T2" fmla="*/ 2147483647 w 72"/>
                      <a:gd name="T3" fmla="*/ 2147483647 h 78"/>
                      <a:gd name="T4" fmla="*/ 2147483647 w 72"/>
                      <a:gd name="T5" fmla="*/ 2147483647 h 78"/>
                      <a:gd name="T6" fmla="*/ 2147483647 w 72"/>
                      <a:gd name="T7" fmla="*/ 2147483647 h 78"/>
                      <a:gd name="T8" fmla="*/ 2147483647 w 72"/>
                      <a:gd name="T9" fmla="*/ 2147483647 h 78"/>
                      <a:gd name="T10" fmla="*/ 2147483647 w 72"/>
                      <a:gd name="T11" fmla="*/ 2147483647 h 78"/>
                      <a:gd name="T12" fmla="*/ 2147483647 w 72"/>
                      <a:gd name="T13" fmla="*/ 2147483647 h 78"/>
                      <a:gd name="T14" fmla="*/ 2147483647 w 72"/>
                      <a:gd name="T15" fmla="*/ 2147483647 h 78"/>
                      <a:gd name="T16" fmla="*/ 2147483647 w 72"/>
                      <a:gd name="T17" fmla="*/ 2147483647 h 78"/>
                      <a:gd name="T18" fmla="*/ 2147483647 w 72"/>
                      <a:gd name="T19" fmla="*/ 2147483647 h 78"/>
                      <a:gd name="T20" fmla="*/ 2147483647 w 72"/>
                      <a:gd name="T21" fmla="*/ 2147483647 h 78"/>
                      <a:gd name="T22" fmla="*/ 2147483647 w 72"/>
                      <a:gd name="T23" fmla="*/ 2147483647 h 78"/>
                      <a:gd name="T24" fmla="*/ 2147483647 w 72"/>
                      <a:gd name="T25" fmla="*/ 2147483647 h 78"/>
                      <a:gd name="T26" fmla="*/ 2147483647 w 72"/>
                      <a:gd name="T27" fmla="*/ 2147483647 h 78"/>
                      <a:gd name="T28" fmla="*/ 2147483647 w 72"/>
                      <a:gd name="T29" fmla="*/ 2147483647 h 78"/>
                      <a:gd name="T30" fmla="*/ 2147483647 w 72"/>
                      <a:gd name="T31" fmla="*/ 2147483647 h 78"/>
                      <a:gd name="T32" fmla="*/ 2147483647 w 72"/>
                      <a:gd name="T33" fmla="*/ 2147483647 h 78"/>
                      <a:gd name="T34" fmla="*/ 2147483647 w 72"/>
                      <a:gd name="T35" fmla="*/ 2147483647 h 78"/>
                      <a:gd name="T36" fmla="*/ 2147483647 w 72"/>
                      <a:gd name="T37" fmla="*/ 2147483647 h 78"/>
                      <a:gd name="T38" fmla="*/ 2147483647 w 72"/>
                      <a:gd name="T39" fmla="*/ 2147483647 h 78"/>
                      <a:gd name="T40" fmla="*/ 0 w 72"/>
                      <a:gd name="T41" fmla="*/ 2147483647 h 78"/>
                      <a:gd name="T42" fmla="*/ 2147483647 w 72"/>
                      <a:gd name="T43" fmla="*/ 2147483647 h 78"/>
                      <a:gd name="T44" fmla="*/ 2147483647 w 72"/>
                      <a:gd name="T45" fmla="*/ 2147483647 h 78"/>
                      <a:gd name="T46" fmla="*/ 2147483647 w 72"/>
                      <a:gd name="T47" fmla="*/ 2147483647 h 78"/>
                      <a:gd name="T48" fmla="*/ 2147483647 w 72"/>
                      <a:gd name="T49" fmla="*/ 2147483647 h 78"/>
                      <a:gd name="T50" fmla="*/ 2147483647 w 72"/>
                      <a:gd name="T51" fmla="*/ 2147483647 h 78"/>
                      <a:gd name="T52" fmla="*/ 2147483647 w 72"/>
                      <a:gd name="T53" fmla="*/ 2147483647 h 78"/>
                      <a:gd name="T54" fmla="*/ 2147483647 w 72"/>
                      <a:gd name="T55" fmla="*/ 2147483647 h 78"/>
                      <a:gd name="T56" fmla="*/ 2147483647 w 72"/>
                      <a:gd name="T57" fmla="*/ 2147483647 h 78"/>
                      <a:gd name="T58" fmla="*/ 2147483647 w 72"/>
                      <a:gd name="T59" fmla="*/ 2147483647 h 78"/>
                      <a:gd name="T60" fmla="*/ 2147483647 w 72"/>
                      <a:gd name="T61" fmla="*/ 2147483647 h 78"/>
                      <a:gd name="T62" fmla="*/ 2147483647 w 72"/>
                      <a:gd name="T63" fmla="*/ 2147483647 h 78"/>
                      <a:gd name="T64" fmla="*/ 2147483647 w 72"/>
                      <a:gd name="T65" fmla="*/ 2147483647 h 78"/>
                      <a:gd name="T66" fmla="*/ 2147483647 w 72"/>
                      <a:gd name="T67" fmla="*/ 2147483647 h 78"/>
                      <a:gd name="T68" fmla="*/ 2147483647 w 72"/>
                      <a:gd name="T69" fmla="*/ 2147483647 h 78"/>
                      <a:gd name="T70" fmla="*/ 2147483647 w 72"/>
                      <a:gd name="T71" fmla="*/ 2147483647 h 78"/>
                      <a:gd name="T72" fmla="*/ 2147483647 w 72"/>
                      <a:gd name="T73" fmla="*/ 2147483647 h 78"/>
                      <a:gd name="T74" fmla="*/ 2147483647 w 72"/>
                      <a:gd name="T75" fmla="*/ 2147483647 h 78"/>
                      <a:gd name="T76" fmla="*/ 2147483647 w 72"/>
                      <a:gd name="T77" fmla="*/ 0 h 78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w 72"/>
                      <a:gd name="T118" fmla="*/ 0 h 78"/>
                      <a:gd name="T119" fmla="*/ 72 w 72"/>
                      <a:gd name="T120" fmla="*/ 78 h 78"/>
                    </a:gdLst>
                    <a:ahLst/>
                    <a:cxnLst>
                      <a:cxn ang="T78">
                        <a:pos x="T0" y="T1"/>
                      </a:cxn>
                      <a:cxn ang="T79">
                        <a:pos x="T2" y="T3"/>
                      </a:cxn>
                      <a:cxn ang="T80">
                        <a:pos x="T4" y="T5"/>
                      </a:cxn>
                      <a:cxn ang="T81">
                        <a:pos x="T6" y="T7"/>
                      </a:cxn>
                      <a:cxn ang="T82">
                        <a:pos x="T8" y="T9"/>
                      </a:cxn>
                      <a:cxn ang="T83">
                        <a:pos x="T10" y="T11"/>
                      </a:cxn>
                      <a:cxn ang="T84">
                        <a:pos x="T12" y="T13"/>
                      </a:cxn>
                      <a:cxn ang="T85">
                        <a:pos x="T14" y="T15"/>
                      </a:cxn>
                      <a:cxn ang="T86">
                        <a:pos x="T16" y="T17"/>
                      </a:cxn>
                      <a:cxn ang="T87">
                        <a:pos x="T18" y="T19"/>
                      </a:cxn>
                      <a:cxn ang="T88">
                        <a:pos x="T20" y="T21"/>
                      </a:cxn>
                      <a:cxn ang="T89">
                        <a:pos x="T22" y="T23"/>
                      </a:cxn>
                      <a:cxn ang="T90">
                        <a:pos x="T24" y="T25"/>
                      </a:cxn>
                      <a:cxn ang="T91">
                        <a:pos x="T26" y="T27"/>
                      </a:cxn>
                      <a:cxn ang="T92">
                        <a:pos x="T28" y="T29"/>
                      </a:cxn>
                      <a:cxn ang="T93">
                        <a:pos x="T30" y="T31"/>
                      </a:cxn>
                      <a:cxn ang="T94">
                        <a:pos x="T32" y="T33"/>
                      </a:cxn>
                      <a:cxn ang="T95">
                        <a:pos x="T34" y="T35"/>
                      </a:cxn>
                      <a:cxn ang="T96">
                        <a:pos x="T36" y="T37"/>
                      </a:cxn>
                      <a:cxn ang="T97">
                        <a:pos x="T38" y="T39"/>
                      </a:cxn>
                      <a:cxn ang="T98">
                        <a:pos x="T40" y="T41"/>
                      </a:cxn>
                      <a:cxn ang="T99">
                        <a:pos x="T42" y="T43"/>
                      </a:cxn>
                      <a:cxn ang="T100">
                        <a:pos x="T44" y="T45"/>
                      </a:cxn>
                      <a:cxn ang="T101">
                        <a:pos x="T46" y="T47"/>
                      </a:cxn>
                      <a:cxn ang="T102">
                        <a:pos x="T48" y="T49"/>
                      </a:cxn>
                      <a:cxn ang="T103">
                        <a:pos x="T50" y="T51"/>
                      </a:cxn>
                      <a:cxn ang="T104">
                        <a:pos x="T52" y="T53"/>
                      </a:cxn>
                      <a:cxn ang="T105">
                        <a:pos x="T54" y="T55"/>
                      </a:cxn>
                      <a:cxn ang="T106">
                        <a:pos x="T56" y="T57"/>
                      </a:cxn>
                      <a:cxn ang="T107">
                        <a:pos x="T58" y="T59"/>
                      </a:cxn>
                      <a:cxn ang="T108">
                        <a:pos x="T60" y="T61"/>
                      </a:cxn>
                      <a:cxn ang="T109">
                        <a:pos x="T62" y="T63"/>
                      </a:cxn>
                      <a:cxn ang="T110">
                        <a:pos x="T64" y="T65"/>
                      </a:cxn>
                      <a:cxn ang="T111">
                        <a:pos x="T66" y="T67"/>
                      </a:cxn>
                      <a:cxn ang="T112">
                        <a:pos x="T68" y="T69"/>
                      </a:cxn>
                      <a:cxn ang="T113">
                        <a:pos x="T70" y="T71"/>
                      </a:cxn>
                      <a:cxn ang="T114">
                        <a:pos x="T72" y="T73"/>
                      </a:cxn>
                      <a:cxn ang="T115">
                        <a:pos x="T74" y="T75"/>
                      </a:cxn>
                      <a:cxn ang="T116">
                        <a:pos x="T76" y="T77"/>
                      </a:cxn>
                    </a:cxnLst>
                    <a:rect l="T117" t="T118" r="T119" b="T120"/>
                    <a:pathLst>
                      <a:path w="72" h="78">
                        <a:moveTo>
                          <a:pt x="72" y="0"/>
                        </a:moveTo>
                        <a:lnTo>
                          <a:pt x="72" y="2"/>
                        </a:lnTo>
                        <a:lnTo>
                          <a:pt x="70" y="10"/>
                        </a:lnTo>
                        <a:lnTo>
                          <a:pt x="68" y="20"/>
                        </a:lnTo>
                        <a:lnTo>
                          <a:pt x="66" y="26"/>
                        </a:lnTo>
                        <a:lnTo>
                          <a:pt x="64" y="36"/>
                        </a:lnTo>
                        <a:lnTo>
                          <a:pt x="64" y="44"/>
                        </a:lnTo>
                        <a:lnTo>
                          <a:pt x="60" y="50"/>
                        </a:lnTo>
                        <a:lnTo>
                          <a:pt x="56" y="54"/>
                        </a:lnTo>
                        <a:lnTo>
                          <a:pt x="56" y="60"/>
                        </a:lnTo>
                        <a:lnTo>
                          <a:pt x="56" y="66"/>
                        </a:lnTo>
                        <a:lnTo>
                          <a:pt x="58" y="74"/>
                        </a:lnTo>
                        <a:lnTo>
                          <a:pt x="60" y="78"/>
                        </a:lnTo>
                        <a:lnTo>
                          <a:pt x="42" y="76"/>
                        </a:lnTo>
                        <a:lnTo>
                          <a:pt x="26" y="72"/>
                        </a:lnTo>
                        <a:lnTo>
                          <a:pt x="24" y="66"/>
                        </a:lnTo>
                        <a:lnTo>
                          <a:pt x="24" y="62"/>
                        </a:lnTo>
                        <a:lnTo>
                          <a:pt x="16" y="58"/>
                        </a:lnTo>
                        <a:lnTo>
                          <a:pt x="8" y="50"/>
                        </a:lnTo>
                        <a:lnTo>
                          <a:pt x="4" y="44"/>
                        </a:lnTo>
                        <a:lnTo>
                          <a:pt x="0" y="36"/>
                        </a:lnTo>
                        <a:lnTo>
                          <a:pt x="6" y="36"/>
                        </a:lnTo>
                        <a:lnTo>
                          <a:pt x="10" y="30"/>
                        </a:lnTo>
                        <a:lnTo>
                          <a:pt x="12" y="26"/>
                        </a:lnTo>
                        <a:lnTo>
                          <a:pt x="14" y="24"/>
                        </a:lnTo>
                        <a:lnTo>
                          <a:pt x="16" y="22"/>
                        </a:lnTo>
                        <a:lnTo>
                          <a:pt x="22" y="20"/>
                        </a:lnTo>
                        <a:lnTo>
                          <a:pt x="26" y="20"/>
                        </a:lnTo>
                        <a:lnTo>
                          <a:pt x="32" y="18"/>
                        </a:lnTo>
                        <a:lnTo>
                          <a:pt x="40" y="8"/>
                        </a:lnTo>
                        <a:lnTo>
                          <a:pt x="44" y="4"/>
                        </a:lnTo>
                        <a:lnTo>
                          <a:pt x="48" y="4"/>
                        </a:lnTo>
                        <a:lnTo>
                          <a:pt x="50" y="4"/>
                        </a:lnTo>
                        <a:lnTo>
                          <a:pt x="52" y="4"/>
                        </a:lnTo>
                        <a:lnTo>
                          <a:pt x="52" y="6"/>
                        </a:lnTo>
                        <a:lnTo>
                          <a:pt x="58" y="4"/>
                        </a:lnTo>
                        <a:lnTo>
                          <a:pt x="62" y="2"/>
                        </a:lnTo>
                        <a:lnTo>
                          <a:pt x="66" y="2"/>
                        </a:lnTo>
                        <a:lnTo>
                          <a:pt x="7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53" name="íSľidè"/>
                  <p:cNvSpPr/>
                  <p:nvPr/>
                </p:nvSpPr>
                <p:spPr bwMode="auto">
                  <a:xfrm>
                    <a:off x="1849595" y="3437549"/>
                    <a:ext cx="67484" cy="25219"/>
                  </a:xfrm>
                  <a:custGeom>
                    <a:avLst/>
                    <a:gdLst>
                      <a:gd name="T0" fmla="*/ 2147483647 w 38"/>
                      <a:gd name="T1" fmla="*/ 2147483647 h 16"/>
                      <a:gd name="T2" fmla="*/ 2147483647 w 38"/>
                      <a:gd name="T3" fmla="*/ 2147483647 h 16"/>
                      <a:gd name="T4" fmla="*/ 2147483647 w 38"/>
                      <a:gd name="T5" fmla="*/ 2147483647 h 16"/>
                      <a:gd name="T6" fmla="*/ 2147483647 w 38"/>
                      <a:gd name="T7" fmla="*/ 2147483647 h 16"/>
                      <a:gd name="T8" fmla="*/ 2147483647 w 38"/>
                      <a:gd name="T9" fmla="*/ 2147483647 h 16"/>
                      <a:gd name="T10" fmla="*/ 0 w 38"/>
                      <a:gd name="T11" fmla="*/ 2147483647 h 16"/>
                      <a:gd name="T12" fmla="*/ 2147483647 w 38"/>
                      <a:gd name="T13" fmla="*/ 2147483647 h 16"/>
                      <a:gd name="T14" fmla="*/ 2147483647 w 38"/>
                      <a:gd name="T15" fmla="*/ 0 h 16"/>
                      <a:gd name="T16" fmla="*/ 2147483647 w 38"/>
                      <a:gd name="T17" fmla="*/ 0 h 16"/>
                      <a:gd name="T18" fmla="*/ 2147483647 w 38"/>
                      <a:gd name="T19" fmla="*/ 2147483647 h 16"/>
                      <a:gd name="T20" fmla="*/ 2147483647 w 38"/>
                      <a:gd name="T21" fmla="*/ 2147483647 h 16"/>
                      <a:gd name="T22" fmla="*/ 2147483647 w 38"/>
                      <a:gd name="T23" fmla="*/ 2147483647 h 16"/>
                      <a:gd name="T24" fmla="*/ 2147483647 w 38"/>
                      <a:gd name="T25" fmla="*/ 2147483647 h 16"/>
                      <a:gd name="T26" fmla="*/ 2147483647 w 38"/>
                      <a:gd name="T27" fmla="*/ 2147483647 h 16"/>
                      <a:gd name="T28" fmla="*/ 2147483647 w 38"/>
                      <a:gd name="T29" fmla="*/ 2147483647 h 16"/>
                      <a:gd name="T30" fmla="*/ 2147483647 w 38"/>
                      <a:gd name="T31" fmla="*/ 2147483647 h 16"/>
                      <a:gd name="T32" fmla="*/ 2147483647 w 38"/>
                      <a:gd name="T33" fmla="*/ 2147483647 h 16"/>
                      <a:gd name="T34" fmla="*/ 2147483647 w 38"/>
                      <a:gd name="T35" fmla="*/ 2147483647 h 1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w 38"/>
                      <a:gd name="T55" fmla="*/ 0 h 16"/>
                      <a:gd name="T56" fmla="*/ 38 w 38"/>
                      <a:gd name="T57" fmla="*/ 16 h 16"/>
                    </a:gdLst>
                    <a:ahLst/>
                    <a:cxnLst>
                      <a:cxn ang="T36">
                        <a:pos x="T0" y="T1"/>
                      </a:cxn>
                      <a:cxn ang="T37">
                        <a:pos x="T2" y="T3"/>
                      </a:cxn>
                      <a:cxn ang="T38">
                        <a:pos x="T4" y="T5"/>
                      </a:cxn>
                      <a:cxn ang="T39">
                        <a:pos x="T6" y="T7"/>
                      </a:cxn>
                      <a:cxn ang="T40">
                        <a:pos x="T8" y="T9"/>
                      </a:cxn>
                      <a:cxn ang="T41">
                        <a:pos x="T10" y="T11"/>
                      </a:cxn>
                      <a:cxn ang="T42">
                        <a:pos x="T12" y="T13"/>
                      </a:cxn>
                      <a:cxn ang="T43">
                        <a:pos x="T14" y="T15"/>
                      </a:cxn>
                      <a:cxn ang="T44">
                        <a:pos x="T16" y="T17"/>
                      </a:cxn>
                      <a:cxn ang="T45">
                        <a:pos x="T18" y="T19"/>
                      </a:cxn>
                      <a:cxn ang="T46">
                        <a:pos x="T20" y="T21"/>
                      </a:cxn>
                      <a:cxn ang="T47">
                        <a:pos x="T22" y="T23"/>
                      </a:cxn>
                      <a:cxn ang="T48">
                        <a:pos x="T24" y="T25"/>
                      </a:cxn>
                      <a:cxn ang="T49">
                        <a:pos x="T26" y="T27"/>
                      </a:cxn>
                      <a:cxn ang="T50">
                        <a:pos x="T28" y="T29"/>
                      </a:cxn>
                      <a:cxn ang="T51">
                        <a:pos x="T30" y="T31"/>
                      </a:cxn>
                      <a:cxn ang="T52">
                        <a:pos x="T32" y="T33"/>
                      </a:cxn>
                      <a:cxn ang="T53">
                        <a:pos x="T34" y="T35"/>
                      </a:cxn>
                    </a:cxnLst>
                    <a:rect l="T54" t="T55" r="T56" b="T57"/>
                    <a:pathLst>
                      <a:path w="38" h="16">
                        <a:moveTo>
                          <a:pt x="36" y="16"/>
                        </a:moveTo>
                        <a:lnTo>
                          <a:pt x="30" y="16"/>
                        </a:lnTo>
                        <a:lnTo>
                          <a:pt x="24" y="16"/>
                        </a:lnTo>
                        <a:lnTo>
                          <a:pt x="10" y="14"/>
                        </a:lnTo>
                        <a:lnTo>
                          <a:pt x="4" y="12"/>
                        </a:lnTo>
                        <a:lnTo>
                          <a:pt x="0" y="8"/>
                        </a:lnTo>
                        <a:lnTo>
                          <a:pt x="6" y="6"/>
                        </a:lnTo>
                        <a:lnTo>
                          <a:pt x="8" y="0"/>
                        </a:lnTo>
                        <a:lnTo>
                          <a:pt x="12" y="0"/>
                        </a:lnTo>
                        <a:lnTo>
                          <a:pt x="16" y="2"/>
                        </a:lnTo>
                        <a:lnTo>
                          <a:pt x="20" y="4"/>
                        </a:lnTo>
                        <a:lnTo>
                          <a:pt x="24" y="8"/>
                        </a:lnTo>
                        <a:lnTo>
                          <a:pt x="30" y="10"/>
                        </a:lnTo>
                        <a:lnTo>
                          <a:pt x="34" y="10"/>
                        </a:lnTo>
                        <a:lnTo>
                          <a:pt x="36" y="12"/>
                        </a:lnTo>
                        <a:lnTo>
                          <a:pt x="38" y="14"/>
                        </a:lnTo>
                        <a:lnTo>
                          <a:pt x="38" y="16"/>
                        </a:lnTo>
                        <a:lnTo>
                          <a:pt x="36" y="1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54" name="ïSḷiďe"/>
                  <p:cNvSpPr/>
                  <p:nvPr/>
                </p:nvSpPr>
                <p:spPr bwMode="auto">
                  <a:xfrm>
                    <a:off x="1870253" y="3375901"/>
                    <a:ext cx="174906" cy="99476"/>
                  </a:xfrm>
                  <a:custGeom>
                    <a:avLst/>
                    <a:gdLst>
                      <a:gd name="T0" fmla="*/ 2147483647 w 100"/>
                      <a:gd name="T1" fmla="*/ 2147483647 h 60"/>
                      <a:gd name="T2" fmla="*/ 2147483647 w 100"/>
                      <a:gd name="T3" fmla="*/ 2147483647 h 60"/>
                      <a:gd name="T4" fmla="*/ 2147483647 w 100"/>
                      <a:gd name="T5" fmla="*/ 2147483647 h 60"/>
                      <a:gd name="T6" fmla="*/ 2147483647 w 100"/>
                      <a:gd name="T7" fmla="*/ 2147483647 h 60"/>
                      <a:gd name="T8" fmla="*/ 2147483647 w 100"/>
                      <a:gd name="T9" fmla="*/ 2147483647 h 60"/>
                      <a:gd name="T10" fmla="*/ 2147483647 w 100"/>
                      <a:gd name="T11" fmla="*/ 2147483647 h 60"/>
                      <a:gd name="T12" fmla="*/ 2147483647 w 100"/>
                      <a:gd name="T13" fmla="*/ 2147483647 h 60"/>
                      <a:gd name="T14" fmla="*/ 2147483647 w 100"/>
                      <a:gd name="T15" fmla="*/ 2147483647 h 60"/>
                      <a:gd name="T16" fmla="*/ 2147483647 w 100"/>
                      <a:gd name="T17" fmla="*/ 2147483647 h 60"/>
                      <a:gd name="T18" fmla="*/ 2147483647 w 100"/>
                      <a:gd name="T19" fmla="*/ 2147483647 h 60"/>
                      <a:gd name="T20" fmla="*/ 2147483647 w 100"/>
                      <a:gd name="T21" fmla="*/ 2147483647 h 60"/>
                      <a:gd name="T22" fmla="*/ 2147483647 w 100"/>
                      <a:gd name="T23" fmla="*/ 2147483647 h 60"/>
                      <a:gd name="T24" fmla="*/ 2147483647 w 100"/>
                      <a:gd name="T25" fmla="*/ 2147483647 h 60"/>
                      <a:gd name="T26" fmla="*/ 2147483647 w 100"/>
                      <a:gd name="T27" fmla="*/ 2147483647 h 60"/>
                      <a:gd name="T28" fmla="*/ 2147483647 w 100"/>
                      <a:gd name="T29" fmla="*/ 2147483647 h 60"/>
                      <a:gd name="T30" fmla="*/ 2147483647 w 100"/>
                      <a:gd name="T31" fmla="*/ 2147483647 h 60"/>
                      <a:gd name="T32" fmla="*/ 2147483647 w 100"/>
                      <a:gd name="T33" fmla="*/ 2147483647 h 60"/>
                      <a:gd name="T34" fmla="*/ 2147483647 w 100"/>
                      <a:gd name="T35" fmla="*/ 2147483647 h 60"/>
                      <a:gd name="T36" fmla="*/ 2147483647 w 100"/>
                      <a:gd name="T37" fmla="*/ 2147483647 h 60"/>
                      <a:gd name="T38" fmla="*/ 2147483647 w 100"/>
                      <a:gd name="T39" fmla="*/ 2147483647 h 60"/>
                      <a:gd name="T40" fmla="*/ 2147483647 w 100"/>
                      <a:gd name="T41" fmla="*/ 2147483647 h 60"/>
                      <a:gd name="T42" fmla="*/ 2147483647 w 100"/>
                      <a:gd name="T43" fmla="*/ 2147483647 h 60"/>
                      <a:gd name="T44" fmla="*/ 2147483647 w 100"/>
                      <a:gd name="T45" fmla="*/ 2147483647 h 60"/>
                      <a:gd name="T46" fmla="*/ 2147483647 w 100"/>
                      <a:gd name="T47" fmla="*/ 2147483647 h 60"/>
                      <a:gd name="T48" fmla="*/ 2147483647 w 100"/>
                      <a:gd name="T49" fmla="*/ 2147483647 h 60"/>
                      <a:gd name="T50" fmla="*/ 2147483647 w 100"/>
                      <a:gd name="T51" fmla="*/ 2147483647 h 60"/>
                      <a:gd name="T52" fmla="*/ 2147483647 w 100"/>
                      <a:gd name="T53" fmla="*/ 2147483647 h 60"/>
                      <a:gd name="T54" fmla="*/ 0 w 100"/>
                      <a:gd name="T55" fmla="*/ 2147483647 h 60"/>
                      <a:gd name="T56" fmla="*/ 2147483647 w 100"/>
                      <a:gd name="T57" fmla="*/ 2147483647 h 60"/>
                      <a:gd name="T58" fmla="*/ 2147483647 w 100"/>
                      <a:gd name="T59" fmla="*/ 2147483647 h 60"/>
                      <a:gd name="T60" fmla="*/ 2147483647 w 100"/>
                      <a:gd name="T61" fmla="*/ 2147483647 h 60"/>
                      <a:gd name="T62" fmla="*/ 2147483647 w 100"/>
                      <a:gd name="T63" fmla="*/ 2147483647 h 60"/>
                      <a:gd name="T64" fmla="*/ 2147483647 w 100"/>
                      <a:gd name="T65" fmla="*/ 2147483647 h 60"/>
                      <a:gd name="T66" fmla="*/ 2147483647 w 100"/>
                      <a:gd name="T67" fmla="*/ 0 h 60"/>
                      <a:gd name="T68" fmla="*/ 2147483647 w 100"/>
                      <a:gd name="T69" fmla="*/ 0 h 60"/>
                      <a:gd name="T70" fmla="*/ 2147483647 w 100"/>
                      <a:gd name="T71" fmla="*/ 2147483647 h 60"/>
                      <a:gd name="T72" fmla="*/ 2147483647 w 100"/>
                      <a:gd name="T73" fmla="*/ 2147483647 h 60"/>
                      <a:gd name="T74" fmla="*/ 2147483647 w 100"/>
                      <a:gd name="T75" fmla="*/ 2147483647 h 60"/>
                      <a:gd name="T76" fmla="*/ 2147483647 w 100"/>
                      <a:gd name="T77" fmla="*/ 2147483647 h 60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w 100"/>
                      <a:gd name="T118" fmla="*/ 0 h 60"/>
                      <a:gd name="T119" fmla="*/ 100 w 100"/>
                      <a:gd name="T120" fmla="*/ 60 h 60"/>
                    </a:gdLst>
                    <a:ahLst/>
                    <a:cxnLst>
                      <a:cxn ang="T78">
                        <a:pos x="T0" y="T1"/>
                      </a:cxn>
                      <a:cxn ang="T79">
                        <a:pos x="T2" y="T3"/>
                      </a:cxn>
                      <a:cxn ang="T80">
                        <a:pos x="T4" y="T5"/>
                      </a:cxn>
                      <a:cxn ang="T81">
                        <a:pos x="T6" y="T7"/>
                      </a:cxn>
                      <a:cxn ang="T82">
                        <a:pos x="T8" y="T9"/>
                      </a:cxn>
                      <a:cxn ang="T83">
                        <a:pos x="T10" y="T11"/>
                      </a:cxn>
                      <a:cxn ang="T84">
                        <a:pos x="T12" y="T13"/>
                      </a:cxn>
                      <a:cxn ang="T85">
                        <a:pos x="T14" y="T15"/>
                      </a:cxn>
                      <a:cxn ang="T86">
                        <a:pos x="T16" y="T17"/>
                      </a:cxn>
                      <a:cxn ang="T87">
                        <a:pos x="T18" y="T19"/>
                      </a:cxn>
                      <a:cxn ang="T88">
                        <a:pos x="T20" y="T21"/>
                      </a:cxn>
                      <a:cxn ang="T89">
                        <a:pos x="T22" y="T23"/>
                      </a:cxn>
                      <a:cxn ang="T90">
                        <a:pos x="T24" y="T25"/>
                      </a:cxn>
                      <a:cxn ang="T91">
                        <a:pos x="T26" y="T27"/>
                      </a:cxn>
                      <a:cxn ang="T92">
                        <a:pos x="T28" y="T29"/>
                      </a:cxn>
                      <a:cxn ang="T93">
                        <a:pos x="T30" y="T31"/>
                      </a:cxn>
                      <a:cxn ang="T94">
                        <a:pos x="T32" y="T33"/>
                      </a:cxn>
                      <a:cxn ang="T95">
                        <a:pos x="T34" y="T35"/>
                      </a:cxn>
                      <a:cxn ang="T96">
                        <a:pos x="T36" y="T37"/>
                      </a:cxn>
                      <a:cxn ang="T97">
                        <a:pos x="T38" y="T39"/>
                      </a:cxn>
                      <a:cxn ang="T98">
                        <a:pos x="T40" y="T41"/>
                      </a:cxn>
                      <a:cxn ang="T99">
                        <a:pos x="T42" y="T43"/>
                      </a:cxn>
                      <a:cxn ang="T100">
                        <a:pos x="T44" y="T45"/>
                      </a:cxn>
                      <a:cxn ang="T101">
                        <a:pos x="T46" y="T47"/>
                      </a:cxn>
                      <a:cxn ang="T102">
                        <a:pos x="T48" y="T49"/>
                      </a:cxn>
                      <a:cxn ang="T103">
                        <a:pos x="T50" y="T51"/>
                      </a:cxn>
                      <a:cxn ang="T104">
                        <a:pos x="T52" y="T53"/>
                      </a:cxn>
                      <a:cxn ang="T105">
                        <a:pos x="T54" y="T55"/>
                      </a:cxn>
                      <a:cxn ang="T106">
                        <a:pos x="T56" y="T57"/>
                      </a:cxn>
                      <a:cxn ang="T107">
                        <a:pos x="T58" y="T59"/>
                      </a:cxn>
                      <a:cxn ang="T108">
                        <a:pos x="T60" y="T61"/>
                      </a:cxn>
                      <a:cxn ang="T109">
                        <a:pos x="T62" y="T63"/>
                      </a:cxn>
                      <a:cxn ang="T110">
                        <a:pos x="T64" y="T65"/>
                      </a:cxn>
                      <a:cxn ang="T111">
                        <a:pos x="T66" y="T67"/>
                      </a:cxn>
                      <a:cxn ang="T112">
                        <a:pos x="T68" y="T69"/>
                      </a:cxn>
                      <a:cxn ang="T113">
                        <a:pos x="T70" y="T71"/>
                      </a:cxn>
                      <a:cxn ang="T114">
                        <a:pos x="T72" y="T73"/>
                      </a:cxn>
                      <a:cxn ang="T115">
                        <a:pos x="T74" y="T75"/>
                      </a:cxn>
                      <a:cxn ang="T116">
                        <a:pos x="T76" y="T77"/>
                      </a:cxn>
                    </a:cxnLst>
                    <a:rect l="T117" t="T118" r="T119" b="T120"/>
                    <a:pathLst>
                      <a:path w="100" h="60">
                        <a:moveTo>
                          <a:pt x="100" y="24"/>
                        </a:moveTo>
                        <a:lnTo>
                          <a:pt x="94" y="26"/>
                        </a:lnTo>
                        <a:lnTo>
                          <a:pt x="90" y="26"/>
                        </a:lnTo>
                        <a:lnTo>
                          <a:pt x="86" y="28"/>
                        </a:lnTo>
                        <a:lnTo>
                          <a:pt x="80" y="30"/>
                        </a:lnTo>
                        <a:lnTo>
                          <a:pt x="80" y="28"/>
                        </a:lnTo>
                        <a:lnTo>
                          <a:pt x="78" y="28"/>
                        </a:lnTo>
                        <a:lnTo>
                          <a:pt x="76" y="28"/>
                        </a:lnTo>
                        <a:lnTo>
                          <a:pt x="72" y="28"/>
                        </a:lnTo>
                        <a:lnTo>
                          <a:pt x="68" y="32"/>
                        </a:lnTo>
                        <a:lnTo>
                          <a:pt x="60" y="42"/>
                        </a:lnTo>
                        <a:lnTo>
                          <a:pt x="54" y="44"/>
                        </a:lnTo>
                        <a:lnTo>
                          <a:pt x="50" y="44"/>
                        </a:lnTo>
                        <a:lnTo>
                          <a:pt x="44" y="46"/>
                        </a:lnTo>
                        <a:lnTo>
                          <a:pt x="42" y="48"/>
                        </a:lnTo>
                        <a:lnTo>
                          <a:pt x="40" y="50"/>
                        </a:lnTo>
                        <a:lnTo>
                          <a:pt x="38" y="54"/>
                        </a:lnTo>
                        <a:lnTo>
                          <a:pt x="34" y="60"/>
                        </a:lnTo>
                        <a:lnTo>
                          <a:pt x="28" y="60"/>
                        </a:lnTo>
                        <a:lnTo>
                          <a:pt x="26" y="52"/>
                        </a:lnTo>
                        <a:lnTo>
                          <a:pt x="26" y="50"/>
                        </a:lnTo>
                        <a:lnTo>
                          <a:pt x="24" y="48"/>
                        </a:lnTo>
                        <a:lnTo>
                          <a:pt x="22" y="46"/>
                        </a:lnTo>
                        <a:lnTo>
                          <a:pt x="18" y="46"/>
                        </a:lnTo>
                        <a:lnTo>
                          <a:pt x="12" y="44"/>
                        </a:lnTo>
                        <a:lnTo>
                          <a:pt x="8" y="40"/>
                        </a:lnTo>
                        <a:lnTo>
                          <a:pt x="4" y="38"/>
                        </a:lnTo>
                        <a:lnTo>
                          <a:pt x="0" y="36"/>
                        </a:lnTo>
                        <a:lnTo>
                          <a:pt x="4" y="28"/>
                        </a:lnTo>
                        <a:lnTo>
                          <a:pt x="8" y="22"/>
                        </a:lnTo>
                        <a:lnTo>
                          <a:pt x="18" y="16"/>
                        </a:lnTo>
                        <a:lnTo>
                          <a:pt x="22" y="8"/>
                        </a:lnTo>
                        <a:lnTo>
                          <a:pt x="26" y="2"/>
                        </a:lnTo>
                        <a:lnTo>
                          <a:pt x="34" y="0"/>
                        </a:lnTo>
                        <a:lnTo>
                          <a:pt x="80" y="0"/>
                        </a:lnTo>
                        <a:lnTo>
                          <a:pt x="84" y="6"/>
                        </a:lnTo>
                        <a:lnTo>
                          <a:pt x="90" y="12"/>
                        </a:lnTo>
                        <a:lnTo>
                          <a:pt x="96" y="18"/>
                        </a:lnTo>
                        <a:lnTo>
                          <a:pt x="100" y="2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55" name="ïṧlîde"/>
                  <p:cNvSpPr/>
                  <p:nvPr/>
                </p:nvSpPr>
                <p:spPr bwMode="auto">
                  <a:xfrm>
                    <a:off x="1882648" y="3312854"/>
                    <a:ext cx="41317" cy="68651"/>
                  </a:xfrm>
                  <a:custGeom>
                    <a:avLst/>
                    <a:gdLst>
                      <a:gd name="T0" fmla="*/ 2147483647 w 24"/>
                      <a:gd name="T1" fmla="*/ 2147483647 h 42"/>
                      <a:gd name="T2" fmla="*/ 2147483647 w 24"/>
                      <a:gd name="T3" fmla="*/ 2147483647 h 42"/>
                      <a:gd name="T4" fmla="*/ 2147483647 w 24"/>
                      <a:gd name="T5" fmla="*/ 2147483647 h 42"/>
                      <a:gd name="T6" fmla="*/ 2147483647 w 24"/>
                      <a:gd name="T7" fmla="*/ 2147483647 h 42"/>
                      <a:gd name="T8" fmla="*/ 2147483647 w 24"/>
                      <a:gd name="T9" fmla="*/ 2147483647 h 42"/>
                      <a:gd name="T10" fmla="*/ 2147483647 w 24"/>
                      <a:gd name="T11" fmla="*/ 2147483647 h 42"/>
                      <a:gd name="T12" fmla="*/ 2147483647 w 24"/>
                      <a:gd name="T13" fmla="*/ 2147483647 h 42"/>
                      <a:gd name="T14" fmla="*/ 0 w 24"/>
                      <a:gd name="T15" fmla="*/ 2147483647 h 42"/>
                      <a:gd name="T16" fmla="*/ 2147483647 w 24"/>
                      <a:gd name="T17" fmla="*/ 2147483647 h 42"/>
                      <a:gd name="T18" fmla="*/ 2147483647 w 24"/>
                      <a:gd name="T19" fmla="*/ 2147483647 h 42"/>
                      <a:gd name="T20" fmla="*/ 2147483647 w 24"/>
                      <a:gd name="T21" fmla="*/ 2147483647 h 42"/>
                      <a:gd name="T22" fmla="*/ 2147483647 w 24"/>
                      <a:gd name="T23" fmla="*/ 2147483647 h 42"/>
                      <a:gd name="T24" fmla="*/ 2147483647 w 24"/>
                      <a:gd name="T25" fmla="*/ 2147483647 h 42"/>
                      <a:gd name="T26" fmla="*/ 2147483647 w 24"/>
                      <a:gd name="T27" fmla="*/ 0 h 42"/>
                      <a:gd name="T28" fmla="*/ 2147483647 w 24"/>
                      <a:gd name="T29" fmla="*/ 0 h 42"/>
                      <a:gd name="T30" fmla="*/ 2147483647 w 24"/>
                      <a:gd name="T31" fmla="*/ 2147483647 h 42"/>
                      <a:gd name="T32" fmla="*/ 2147483647 w 24"/>
                      <a:gd name="T33" fmla="*/ 2147483647 h 42"/>
                      <a:gd name="T34" fmla="*/ 2147483647 w 24"/>
                      <a:gd name="T35" fmla="*/ 2147483647 h 42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w 24"/>
                      <a:gd name="T55" fmla="*/ 0 h 42"/>
                      <a:gd name="T56" fmla="*/ 24 w 24"/>
                      <a:gd name="T57" fmla="*/ 42 h 42"/>
                    </a:gdLst>
                    <a:ahLst/>
                    <a:cxnLst>
                      <a:cxn ang="T36">
                        <a:pos x="T0" y="T1"/>
                      </a:cxn>
                      <a:cxn ang="T37">
                        <a:pos x="T2" y="T3"/>
                      </a:cxn>
                      <a:cxn ang="T38">
                        <a:pos x="T4" y="T5"/>
                      </a:cxn>
                      <a:cxn ang="T39">
                        <a:pos x="T6" y="T7"/>
                      </a:cxn>
                      <a:cxn ang="T40">
                        <a:pos x="T8" y="T9"/>
                      </a:cxn>
                      <a:cxn ang="T41">
                        <a:pos x="T10" y="T11"/>
                      </a:cxn>
                      <a:cxn ang="T42">
                        <a:pos x="T12" y="T13"/>
                      </a:cxn>
                      <a:cxn ang="T43">
                        <a:pos x="T14" y="T15"/>
                      </a:cxn>
                      <a:cxn ang="T44">
                        <a:pos x="T16" y="T17"/>
                      </a:cxn>
                      <a:cxn ang="T45">
                        <a:pos x="T18" y="T19"/>
                      </a:cxn>
                      <a:cxn ang="T46">
                        <a:pos x="T20" y="T21"/>
                      </a:cxn>
                      <a:cxn ang="T47">
                        <a:pos x="T22" y="T23"/>
                      </a:cxn>
                      <a:cxn ang="T48">
                        <a:pos x="T24" y="T25"/>
                      </a:cxn>
                      <a:cxn ang="T49">
                        <a:pos x="T26" y="T27"/>
                      </a:cxn>
                      <a:cxn ang="T50">
                        <a:pos x="T28" y="T29"/>
                      </a:cxn>
                      <a:cxn ang="T51">
                        <a:pos x="T30" y="T31"/>
                      </a:cxn>
                      <a:cxn ang="T52">
                        <a:pos x="T32" y="T33"/>
                      </a:cxn>
                      <a:cxn ang="T53">
                        <a:pos x="T34" y="T35"/>
                      </a:cxn>
                    </a:cxnLst>
                    <a:rect l="T54" t="T55" r="T56" b="T57"/>
                    <a:pathLst>
                      <a:path w="24" h="42">
                        <a:moveTo>
                          <a:pt x="24" y="6"/>
                        </a:moveTo>
                        <a:lnTo>
                          <a:pt x="18" y="10"/>
                        </a:lnTo>
                        <a:lnTo>
                          <a:pt x="18" y="18"/>
                        </a:lnTo>
                        <a:lnTo>
                          <a:pt x="16" y="26"/>
                        </a:lnTo>
                        <a:lnTo>
                          <a:pt x="14" y="32"/>
                        </a:lnTo>
                        <a:lnTo>
                          <a:pt x="10" y="36"/>
                        </a:lnTo>
                        <a:lnTo>
                          <a:pt x="10" y="42"/>
                        </a:lnTo>
                        <a:lnTo>
                          <a:pt x="0" y="42"/>
                        </a:lnTo>
                        <a:lnTo>
                          <a:pt x="4" y="10"/>
                        </a:lnTo>
                        <a:lnTo>
                          <a:pt x="8" y="10"/>
                        </a:lnTo>
                        <a:lnTo>
                          <a:pt x="10" y="8"/>
                        </a:lnTo>
                        <a:lnTo>
                          <a:pt x="12" y="6"/>
                        </a:lnTo>
                        <a:lnTo>
                          <a:pt x="14" y="2"/>
                        </a:lnTo>
                        <a:lnTo>
                          <a:pt x="16" y="0"/>
                        </a:lnTo>
                        <a:lnTo>
                          <a:pt x="20" y="0"/>
                        </a:lnTo>
                        <a:lnTo>
                          <a:pt x="22" y="2"/>
                        </a:lnTo>
                        <a:lnTo>
                          <a:pt x="22" y="6"/>
                        </a:lnTo>
                        <a:lnTo>
                          <a:pt x="24" y="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56" name="î$ḻïḍè"/>
                  <p:cNvSpPr/>
                  <p:nvPr/>
                </p:nvSpPr>
                <p:spPr bwMode="auto">
                  <a:xfrm>
                    <a:off x="1791752" y="3328265"/>
                    <a:ext cx="125327" cy="121893"/>
                  </a:xfrm>
                  <a:custGeom>
                    <a:avLst/>
                    <a:gdLst>
                      <a:gd name="T0" fmla="*/ 2147483647 w 72"/>
                      <a:gd name="T1" fmla="*/ 2147483647 h 72"/>
                      <a:gd name="T2" fmla="*/ 2147483647 w 72"/>
                      <a:gd name="T3" fmla="*/ 2147483647 h 72"/>
                      <a:gd name="T4" fmla="*/ 2147483647 w 72"/>
                      <a:gd name="T5" fmla="*/ 2147483647 h 72"/>
                      <a:gd name="T6" fmla="*/ 2147483647 w 72"/>
                      <a:gd name="T7" fmla="*/ 2147483647 h 72"/>
                      <a:gd name="T8" fmla="*/ 2147483647 w 72"/>
                      <a:gd name="T9" fmla="*/ 0 h 72"/>
                      <a:gd name="T10" fmla="*/ 2147483647 w 72"/>
                      <a:gd name="T11" fmla="*/ 0 h 72"/>
                      <a:gd name="T12" fmla="*/ 2147483647 w 72"/>
                      <a:gd name="T13" fmla="*/ 2147483647 h 72"/>
                      <a:gd name="T14" fmla="*/ 2147483647 w 72"/>
                      <a:gd name="T15" fmla="*/ 2147483647 h 72"/>
                      <a:gd name="T16" fmla="*/ 2147483647 w 72"/>
                      <a:gd name="T17" fmla="*/ 2147483647 h 72"/>
                      <a:gd name="T18" fmla="*/ 2147483647 w 72"/>
                      <a:gd name="T19" fmla="*/ 2147483647 h 72"/>
                      <a:gd name="T20" fmla="*/ 2147483647 w 72"/>
                      <a:gd name="T21" fmla="*/ 2147483647 h 72"/>
                      <a:gd name="T22" fmla="*/ 2147483647 w 72"/>
                      <a:gd name="T23" fmla="*/ 2147483647 h 72"/>
                      <a:gd name="T24" fmla="*/ 2147483647 w 72"/>
                      <a:gd name="T25" fmla="*/ 2147483647 h 72"/>
                      <a:gd name="T26" fmla="*/ 2147483647 w 72"/>
                      <a:gd name="T27" fmla="*/ 2147483647 h 72"/>
                      <a:gd name="T28" fmla="*/ 2147483647 w 72"/>
                      <a:gd name="T29" fmla="*/ 2147483647 h 72"/>
                      <a:gd name="T30" fmla="*/ 2147483647 w 72"/>
                      <a:gd name="T31" fmla="*/ 2147483647 h 72"/>
                      <a:gd name="T32" fmla="*/ 2147483647 w 72"/>
                      <a:gd name="T33" fmla="*/ 2147483647 h 72"/>
                      <a:gd name="T34" fmla="*/ 0 w 72"/>
                      <a:gd name="T35" fmla="*/ 2147483647 h 72"/>
                      <a:gd name="T36" fmla="*/ 2147483647 w 72"/>
                      <a:gd name="T37" fmla="*/ 2147483647 h 72"/>
                      <a:gd name="T38" fmla="*/ 2147483647 w 72"/>
                      <a:gd name="T39" fmla="*/ 2147483647 h 72"/>
                      <a:gd name="T40" fmla="*/ 2147483647 w 72"/>
                      <a:gd name="T41" fmla="*/ 2147483647 h 72"/>
                      <a:gd name="T42" fmla="*/ 2147483647 w 72"/>
                      <a:gd name="T43" fmla="*/ 2147483647 h 72"/>
                      <a:gd name="T44" fmla="*/ 2147483647 w 72"/>
                      <a:gd name="T45" fmla="*/ 2147483647 h 72"/>
                      <a:gd name="T46" fmla="*/ 2147483647 w 72"/>
                      <a:gd name="T47" fmla="*/ 2147483647 h 72"/>
                      <a:gd name="T48" fmla="*/ 2147483647 w 72"/>
                      <a:gd name="T49" fmla="*/ 2147483647 h 72"/>
                      <a:gd name="T50" fmla="*/ 2147483647 w 72"/>
                      <a:gd name="T51" fmla="*/ 2147483647 h 72"/>
                      <a:gd name="T52" fmla="*/ 2147483647 w 72"/>
                      <a:gd name="T53" fmla="*/ 2147483647 h 72"/>
                      <a:gd name="T54" fmla="*/ 2147483647 w 72"/>
                      <a:gd name="T55" fmla="*/ 2147483647 h 72"/>
                      <a:gd name="T56" fmla="*/ 2147483647 w 72"/>
                      <a:gd name="T57" fmla="*/ 2147483647 h 72"/>
                      <a:gd name="T58" fmla="*/ 2147483647 w 72"/>
                      <a:gd name="T59" fmla="*/ 2147483647 h 72"/>
                      <a:gd name="T60" fmla="*/ 2147483647 w 72"/>
                      <a:gd name="T61" fmla="*/ 2147483647 h 72"/>
                      <a:gd name="T62" fmla="*/ 2147483647 w 72"/>
                      <a:gd name="T63" fmla="*/ 2147483647 h 72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72"/>
                      <a:gd name="T97" fmla="*/ 0 h 72"/>
                      <a:gd name="T98" fmla="*/ 72 w 72"/>
                      <a:gd name="T99" fmla="*/ 72 h 72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72" h="72">
                        <a:moveTo>
                          <a:pt x="72" y="30"/>
                        </a:moveTo>
                        <a:lnTo>
                          <a:pt x="68" y="32"/>
                        </a:lnTo>
                        <a:lnTo>
                          <a:pt x="62" y="32"/>
                        </a:lnTo>
                        <a:lnTo>
                          <a:pt x="52" y="32"/>
                        </a:lnTo>
                        <a:lnTo>
                          <a:pt x="56" y="0"/>
                        </a:lnTo>
                        <a:lnTo>
                          <a:pt x="32" y="0"/>
                        </a:lnTo>
                        <a:lnTo>
                          <a:pt x="28" y="2"/>
                        </a:lnTo>
                        <a:lnTo>
                          <a:pt x="24" y="6"/>
                        </a:lnTo>
                        <a:lnTo>
                          <a:pt x="20" y="14"/>
                        </a:lnTo>
                        <a:lnTo>
                          <a:pt x="22" y="18"/>
                        </a:lnTo>
                        <a:lnTo>
                          <a:pt x="24" y="22"/>
                        </a:lnTo>
                        <a:lnTo>
                          <a:pt x="28" y="24"/>
                        </a:lnTo>
                        <a:lnTo>
                          <a:pt x="30" y="28"/>
                        </a:lnTo>
                        <a:lnTo>
                          <a:pt x="30" y="34"/>
                        </a:lnTo>
                        <a:lnTo>
                          <a:pt x="10" y="34"/>
                        </a:lnTo>
                        <a:lnTo>
                          <a:pt x="6" y="40"/>
                        </a:lnTo>
                        <a:lnTo>
                          <a:pt x="4" y="46"/>
                        </a:lnTo>
                        <a:lnTo>
                          <a:pt x="0" y="58"/>
                        </a:lnTo>
                        <a:lnTo>
                          <a:pt x="8" y="66"/>
                        </a:lnTo>
                        <a:lnTo>
                          <a:pt x="14" y="68"/>
                        </a:lnTo>
                        <a:lnTo>
                          <a:pt x="16" y="70"/>
                        </a:lnTo>
                        <a:lnTo>
                          <a:pt x="26" y="70"/>
                        </a:lnTo>
                        <a:lnTo>
                          <a:pt x="30" y="70"/>
                        </a:lnTo>
                        <a:lnTo>
                          <a:pt x="34" y="72"/>
                        </a:lnTo>
                        <a:lnTo>
                          <a:pt x="40" y="70"/>
                        </a:lnTo>
                        <a:lnTo>
                          <a:pt x="42" y="64"/>
                        </a:lnTo>
                        <a:lnTo>
                          <a:pt x="46" y="64"/>
                        </a:lnTo>
                        <a:lnTo>
                          <a:pt x="50" y="56"/>
                        </a:lnTo>
                        <a:lnTo>
                          <a:pt x="54" y="50"/>
                        </a:lnTo>
                        <a:lnTo>
                          <a:pt x="64" y="44"/>
                        </a:lnTo>
                        <a:lnTo>
                          <a:pt x="68" y="36"/>
                        </a:lnTo>
                        <a:lnTo>
                          <a:pt x="72" y="3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57" name="iṧḻîḍé"/>
                  <p:cNvSpPr/>
                  <p:nvPr/>
                </p:nvSpPr>
                <p:spPr bwMode="auto">
                  <a:xfrm>
                    <a:off x="2297190" y="3258212"/>
                    <a:ext cx="77124" cy="61646"/>
                  </a:xfrm>
                  <a:custGeom>
                    <a:avLst/>
                    <a:gdLst>
                      <a:gd name="T0" fmla="*/ 2147483647 w 44"/>
                      <a:gd name="T1" fmla="*/ 2147483647 h 36"/>
                      <a:gd name="T2" fmla="*/ 2147483647 w 44"/>
                      <a:gd name="T3" fmla="*/ 2147483647 h 36"/>
                      <a:gd name="T4" fmla="*/ 2147483647 w 44"/>
                      <a:gd name="T5" fmla="*/ 2147483647 h 36"/>
                      <a:gd name="T6" fmla="*/ 2147483647 w 44"/>
                      <a:gd name="T7" fmla="*/ 2147483647 h 36"/>
                      <a:gd name="T8" fmla="*/ 2147483647 w 44"/>
                      <a:gd name="T9" fmla="*/ 2147483647 h 36"/>
                      <a:gd name="T10" fmla="*/ 0 w 44"/>
                      <a:gd name="T11" fmla="*/ 2147483647 h 36"/>
                      <a:gd name="T12" fmla="*/ 2147483647 w 44"/>
                      <a:gd name="T13" fmla="*/ 2147483647 h 36"/>
                      <a:gd name="T14" fmla="*/ 2147483647 w 44"/>
                      <a:gd name="T15" fmla="*/ 2147483647 h 36"/>
                      <a:gd name="T16" fmla="*/ 2147483647 w 44"/>
                      <a:gd name="T17" fmla="*/ 2147483647 h 36"/>
                      <a:gd name="T18" fmla="*/ 2147483647 w 44"/>
                      <a:gd name="T19" fmla="*/ 2147483647 h 36"/>
                      <a:gd name="T20" fmla="*/ 2147483647 w 44"/>
                      <a:gd name="T21" fmla="*/ 2147483647 h 36"/>
                      <a:gd name="T22" fmla="*/ 2147483647 w 44"/>
                      <a:gd name="T23" fmla="*/ 2147483647 h 36"/>
                      <a:gd name="T24" fmla="*/ 2147483647 w 44"/>
                      <a:gd name="T25" fmla="*/ 2147483647 h 36"/>
                      <a:gd name="T26" fmla="*/ 2147483647 w 44"/>
                      <a:gd name="T27" fmla="*/ 2147483647 h 36"/>
                      <a:gd name="T28" fmla="*/ 2147483647 w 44"/>
                      <a:gd name="T29" fmla="*/ 2147483647 h 36"/>
                      <a:gd name="T30" fmla="*/ 2147483647 w 44"/>
                      <a:gd name="T31" fmla="*/ 2147483647 h 36"/>
                      <a:gd name="T32" fmla="*/ 2147483647 w 44"/>
                      <a:gd name="T33" fmla="*/ 2147483647 h 36"/>
                      <a:gd name="T34" fmla="*/ 2147483647 w 44"/>
                      <a:gd name="T35" fmla="*/ 2147483647 h 36"/>
                      <a:gd name="T36" fmla="*/ 2147483647 w 44"/>
                      <a:gd name="T37" fmla="*/ 0 h 36"/>
                      <a:gd name="T38" fmla="*/ 2147483647 w 44"/>
                      <a:gd name="T39" fmla="*/ 2147483647 h 36"/>
                      <a:gd name="T40" fmla="*/ 2147483647 w 44"/>
                      <a:gd name="T41" fmla="*/ 2147483647 h 36"/>
                      <a:gd name="T42" fmla="*/ 2147483647 w 44"/>
                      <a:gd name="T43" fmla="*/ 2147483647 h 36"/>
                      <a:gd name="T44" fmla="*/ 2147483647 w 44"/>
                      <a:gd name="T45" fmla="*/ 2147483647 h 36"/>
                      <a:gd name="T46" fmla="*/ 2147483647 w 44"/>
                      <a:gd name="T47" fmla="*/ 2147483647 h 36"/>
                      <a:gd name="T48" fmla="*/ 2147483647 w 44"/>
                      <a:gd name="T49" fmla="*/ 2147483647 h 36"/>
                      <a:gd name="T50" fmla="*/ 2147483647 w 44"/>
                      <a:gd name="T51" fmla="*/ 2147483647 h 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w 44"/>
                      <a:gd name="T79" fmla="*/ 0 h 36"/>
                      <a:gd name="T80" fmla="*/ 44 w 44"/>
                      <a:gd name="T81" fmla="*/ 36 h 36"/>
                    </a:gdLst>
                    <a:ahLst/>
                    <a:cxnLst>
                      <a:cxn ang="T52">
                        <a:pos x="T0" y="T1"/>
                      </a:cxn>
                      <a:cxn ang="T53">
                        <a:pos x="T2" y="T3"/>
                      </a:cxn>
                      <a:cxn ang="T54">
                        <a:pos x="T4" y="T5"/>
                      </a:cxn>
                      <a:cxn ang="T55">
                        <a:pos x="T6" y="T7"/>
                      </a:cxn>
                      <a:cxn ang="T56">
                        <a:pos x="T8" y="T9"/>
                      </a:cxn>
                      <a:cxn ang="T57">
                        <a:pos x="T10" y="T11"/>
                      </a:cxn>
                      <a:cxn ang="T58">
                        <a:pos x="T12" y="T13"/>
                      </a:cxn>
                      <a:cxn ang="T59">
                        <a:pos x="T14" y="T15"/>
                      </a:cxn>
                      <a:cxn ang="T60">
                        <a:pos x="T16" y="T17"/>
                      </a:cxn>
                      <a:cxn ang="T61">
                        <a:pos x="T18" y="T19"/>
                      </a:cxn>
                      <a:cxn ang="T62">
                        <a:pos x="T20" y="T21"/>
                      </a:cxn>
                      <a:cxn ang="T63">
                        <a:pos x="T22" y="T23"/>
                      </a:cxn>
                      <a:cxn ang="T64">
                        <a:pos x="T24" y="T25"/>
                      </a:cxn>
                      <a:cxn ang="T65">
                        <a:pos x="T26" y="T27"/>
                      </a:cxn>
                      <a:cxn ang="T66">
                        <a:pos x="T28" y="T29"/>
                      </a:cxn>
                      <a:cxn ang="T67">
                        <a:pos x="T30" y="T31"/>
                      </a:cxn>
                      <a:cxn ang="T68">
                        <a:pos x="T32" y="T33"/>
                      </a:cxn>
                      <a:cxn ang="T69">
                        <a:pos x="T34" y="T35"/>
                      </a:cxn>
                      <a:cxn ang="T70">
                        <a:pos x="T36" y="T37"/>
                      </a:cxn>
                      <a:cxn ang="T71">
                        <a:pos x="T38" y="T39"/>
                      </a:cxn>
                      <a:cxn ang="T72">
                        <a:pos x="T40" y="T41"/>
                      </a:cxn>
                      <a:cxn ang="T73">
                        <a:pos x="T42" y="T43"/>
                      </a:cxn>
                      <a:cxn ang="T74">
                        <a:pos x="T44" y="T45"/>
                      </a:cxn>
                      <a:cxn ang="T75">
                        <a:pos x="T46" y="T47"/>
                      </a:cxn>
                      <a:cxn ang="T76">
                        <a:pos x="T48" y="T49"/>
                      </a:cxn>
                      <a:cxn ang="T77">
                        <a:pos x="T50" y="T51"/>
                      </a:cxn>
                    </a:cxnLst>
                    <a:rect l="T78" t="T79" r="T80" b="T81"/>
                    <a:pathLst>
                      <a:path w="44" h="36">
                        <a:moveTo>
                          <a:pt x="42" y="36"/>
                        </a:moveTo>
                        <a:lnTo>
                          <a:pt x="42" y="34"/>
                        </a:lnTo>
                        <a:lnTo>
                          <a:pt x="14" y="34"/>
                        </a:lnTo>
                        <a:lnTo>
                          <a:pt x="4" y="32"/>
                        </a:lnTo>
                        <a:lnTo>
                          <a:pt x="2" y="30"/>
                        </a:lnTo>
                        <a:lnTo>
                          <a:pt x="0" y="26"/>
                        </a:lnTo>
                        <a:lnTo>
                          <a:pt x="14" y="22"/>
                        </a:lnTo>
                        <a:lnTo>
                          <a:pt x="20" y="24"/>
                        </a:lnTo>
                        <a:lnTo>
                          <a:pt x="26" y="26"/>
                        </a:lnTo>
                        <a:lnTo>
                          <a:pt x="28" y="24"/>
                        </a:lnTo>
                        <a:lnTo>
                          <a:pt x="30" y="20"/>
                        </a:lnTo>
                        <a:lnTo>
                          <a:pt x="28" y="18"/>
                        </a:lnTo>
                        <a:lnTo>
                          <a:pt x="28" y="14"/>
                        </a:lnTo>
                        <a:lnTo>
                          <a:pt x="28" y="10"/>
                        </a:lnTo>
                        <a:lnTo>
                          <a:pt x="24" y="8"/>
                        </a:lnTo>
                        <a:lnTo>
                          <a:pt x="22" y="6"/>
                        </a:lnTo>
                        <a:lnTo>
                          <a:pt x="22" y="2"/>
                        </a:lnTo>
                        <a:lnTo>
                          <a:pt x="26" y="2"/>
                        </a:lnTo>
                        <a:lnTo>
                          <a:pt x="28" y="0"/>
                        </a:lnTo>
                        <a:lnTo>
                          <a:pt x="44" y="2"/>
                        </a:lnTo>
                        <a:lnTo>
                          <a:pt x="44" y="6"/>
                        </a:lnTo>
                        <a:lnTo>
                          <a:pt x="42" y="8"/>
                        </a:lnTo>
                        <a:lnTo>
                          <a:pt x="42" y="18"/>
                        </a:lnTo>
                        <a:lnTo>
                          <a:pt x="40" y="28"/>
                        </a:lnTo>
                        <a:lnTo>
                          <a:pt x="40" y="34"/>
                        </a:lnTo>
                        <a:lnTo>
                          <a:pt x="42" y="3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58" name="iṣ1íḋe"/>
                  <p:cNvSpPr/>
                  <p:nvPr/>
                </p:nvSpPr>
                <p:spPr bwMode="auto">
                  <a:xfrm>
                    <a:off x="2366051" y="3263817"/>
                    <a:ext cx="101914" cy="58844"/>
                  </a:xfrm>
                  <a:custGeom>
                    <a:avLst/>
                    <a:gdLst>
                      <a:gd name="T0" fmla="*/ 0 w 58"/>
                      <a:gd name="T1" fmla="*/ 2147483647 h 36"/>
                      <a:gd name="T2" fmla="*/ 0 w 58"/>
                      <a:gd name="T3" fmla="*/ 2147483647 h 36"/>
                      <a:gd name="T4" fmla="*/ 2147483647 w 58"/>
                      <a:gd name="T5" fmla="*/ 2147483647 h 36"/>
                      <a:gd name="T6" fmla="*/ 2147483647 w 58"/>
                      <a:gd name="T7" fmla="*/ 2147483647 h 36"/>
                      <a:gd name="T8" fmla="*/ 2147483647 w 58"/>
                      <a:gd name="T9" fmla="*/ 2147483647 h 36"/>
                      <a:gd name="T10" fmla="*/ 2147483647 w 58"/>
                      <a:gd name="T11" fmla="*/ 0 h 36"/>
                      <a:gd name="T12" fmla="*/ 2147483647 w 58"/>
                      <a:gd name="T13" fmla="*/ 2147483647 h 36"/>
                      <a:gd name="T14" fmla="*/ 2147483647 w 58"/>
                      <a:gd name="T15" fmla="*/ 2147483647 h 36"/>
                      <a:gd name="T16" fmla="*/ 2147483647 w 58"/>
                      <a:gd name="T17" fmla="*/ 2147483647 h 36"/>
                      <a:gd name="T18" fmla="*/ 2147483647 w 58"/>
                      <a:gd name="T19" fmla="*/ 2147483647 h 36"/>
                      <a:gd name="T20" fmla="*/ 2147483647 w 58"/>
                      <a:gd name="T21" fmla="*/ 2147483647 h 36"/>
                      <a:gd name="T22" fmla="*/ 2147483647 w 58"/>
                      <a:gd name="T23" fmla="*/ 2147483647 h 36"/>
                      <a:gd name="T24" fmla="*/ 2147483647 w 58"/>
                      <a:gd name="T25" fmla="*/ 2147483647 h 36"/>
                      <a:gd name="T26" fmla="*/ 2147483647 w 58"/>
                      <a:gd name="T27" fmla="*/ 2147483647 h 36"/>
                      <a:gd name="T28" fmla="*/ 2147483647 w 58"/>
                      <a:gd name="T29" fmla="*/ 2147483647 h 36"/>
                      <a:gd name="T30" fmla="*/ 2147483647 w 58"/>
                      <a:gd name="T31" fmla="*/ 2147483647 h 36"/>
                      <a:gd name="T32" fmla="*/ 2147483647 w 58"/>
                      <a:gd name="T33" fmla="*/ 2147483647 h 36"/>
                      <a:gd name="T34" fmla="*/ 2147483647 w 58"/>
                      <a:gd name="T35" fmla="*/ 2147483647 h 36"/>
                      <a:gd name="T36" fmla="*/ 2147483647 w 58"/>
                      <a:gd name="T37" fmla="*/ 2147483647 h 36"/>
                      <a:gd name="T38" fmla="*/ 2147483647 w 58"/>
                      <a:gd name="T39" fmla="*/ 2147483647 h 36"/>
                      <a:gd name="T40" fmla="*/ 2147483647 w 58"/>
                      <a:gd name="T41" fmla="*/ 2147483647 h 36"/>
                      <a:gd name="T42" fmla="*/ 2147483647 w 58"/>
                      <a:gd name="T43" fmla="*/ 2147483647 h 36"/>
                      <a:gd name="T44" fmla="*/ 2147483647 w 58"/>
                      <a:gd name="T45" fmla="*/ 2147483647 h 36"/>
                      <a:gd name="T46" fmla="*/ 2147483647 w 58"/>
                      <a:gd name="T47" fmla="*/ 2147483647 h 36"/>
                      <a:gd name="T48" fmla="*/ 2147483647 w 58"/>
                      <a:gd name="T49" fmla="*/ 2147483647 h 36"/>
                      <a:gd name="T50" fmla="*/ 2147483647 w 58"/>
                      <a:gd name="T51" fmla="*/ 2147483647 h 36"/>
                      <a:gd name="T52" fmla="*/ 2147483647 w 58"/>
                      <a:gd name="T53" fmla="*/ 2147483647 h 36"/>
                      <a:gd name="T54" fmla="*/ 2147483647 w 58"/>
                      <a:gd name="T55" fmla="*/ 2147483647 h 36"/>
                      <a:gd name="T56" fmla="*/ 2147483647 w 58"/>
                      <a:gd name="T57" fmla="*/ 2147483647 h 36"/>
                      <a:gd name="T58" fmla="*/ 2147483647 w 58"/>
                      <a:gd name="T59" fmla="*/ 2147483647 h 36"/>
                      <a:gd name="T60" fmla="*/ 2147483647 w 58"/>
                      <a:gd name="T61" fmla="*/ 2147483647 h 36"/>
                      <a:gd name="T62" fmla="*/ 2147483647 w 58"/>
                      <a:gd name="T63" fmla="*/ 2147483647 h 36"/>
                      <a:gd name="T64" fmla="*/ 2147483647 w 58"/>
                      <a:gd name="T65" fmla="*/ 2147483647 h 36"/>
                      <a:gd name="T66" fmla="*/ 2147483647 w 58"/>
                      <a:gd name="T67" fmla="*/ 2147483647 h 36"/>
                      <a:gd name="T68" fmla="*/ 0 w 58"/>
                      <a:gd name="T69" fmla="*/ 2147483647 h 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w 58"/>
                      <a:gd name="T106" fmla="*/ 0 h 36"/>
                      <a:gd name="T107" fmla="*/ 58 w 58"/>
                      <a:gd name="T108" fmla="*/ 36 h 36"/>
                    </a:gdLst>
                    <a:ahLst/>
                    <a:cxnLst>
                      <a:cxn ang="T70">
                        <a:pos x="T0" y="T1"/>
                      </a:cxn>
                      <a:cxn ang="T71">
                        <a:pos x="T2" y="T3"/>
                      </a:cxn>
                      <a:cxn ang="T72">
                        <a:pos x="T4" y="T5"/>
                      </a:cxn>
                      <a:cxn ang="T73">
                        <a:pos x="T6" y="T7"/>
                      </a:cxn>
                      <a:cxn ang="T74">
                        <a:pos x="T8" y="T9"/>
                      </a:cxn>
                      <a:cxn ang="T75">
                        <a:pos x="T10" y="T11"/>
                      </a:cxn>
                      <a:cxn ang="T76">
                        <a:pos x="T12" y="T13"/>
                      </a:cxn>
                      <a:cxn ang="T77">
                        <a:pos x="T14" y="T15"/>
                      </a:cxn>
                      <a:cxn ang="T78">
                        <a:pos x="T16" y="T17"/>
                      </a:cxn>
                      <a:cxn ang="T79">
                        <a:pos x="T18" y="T19"/>
                      </a:cxn>
                      <a:cxn ang="T80">
                        <a:pos x="T20" y="T21"/>
                      </a:cxn>
                      <a:cxn ang="T81">
                        <a:pos x="T22" y="T23"/>
                      </a:cxn>
                      <a:cxn ang="T82">
                        <a:pos x="T24" y="T25"/>
                      </a:cxn>
                      <a:cxn ang="T83">
                        <a:pos x="T26" y="T27"/>
                      </a:cxn>
                      <a:cxn ang="T84">
                        <a:pos x="T28" y="T29"/>
                      </a:cxn>
                      <a:cxn ang="T85">
                        <a:pos x="T30" y="T31"/>
                      </a:cxn>
                      <a:cxn ang="T86">
                        <a:pos x="T32" y="T33"/>
                      </a:cxn>
                      <a:cxn ang="T87">
                        <a:pos x="T34" y="T35"/>
                      </a:cxn>
                      <a:cxn ang="T88">
                        <a:pos x="T36" y="T37"/>
                      </a:cxn>
                      <a:cxn ang="T89">
                        <a:pos x="T38" y="T39"/>
                      </a:cxn>
                      <a:cxn ang="T90">
                        <a:pos x="T40" y="T41"/>
                      </a:cxn>
                      <a:cxn ang="T91">
                        <a:pos x="T42" y="T43"/>
                      </a:cxn>
                      <a:cxn ang="T92">
                        <a:pos x="T44" y="T45"/>
                      </a:cxn>
                      <a:cxn ang="T93">
                        <a:pos x="T46" y="T47"/>
                      </a:cxn>
                      <a:cxn ang="T94">
                        <a:pos x="T48" y="T49"/>
                      </a:cxn>
                      <a:cxn ang="T95">
                        <a:pos x="T50" y="T51"/>
                      </a:cxn>
                      <a:cxn ang="T96">
                        <a:pos x="T52" y="T53"/>
                      </a:cxn>
                      <a:cxn ang="T97">
                        <a:pos x="T54" y="T55"/>
                      </a:cxn>
                      <a:cxn ang="T98">
                        <a:pos x="T56" y="T57"/>
                      </a:cxn>
                      <a:cxn ang="T99">
                        <a:pos x="T58" y="T59"/>
                      </a:cxn>
                      <a:cxn ang="T100">
                        <a:pos x="T60" y="T61"/>
                      </a:cxn>
                      <a:cxn ang="T101">
                        <a:pos x="T62" y="T63"/>
                      </a:cxn>
                      <a:cxn ang="T102">
                        <a:pos x="T64" y="T65"/>
                      </a:cxn>
                      <a:cxn ang="T103">
                        <a:pos x="T66" y="T67"/>
                      </a:cxn>
                      <a:cxn ang="T104">
                        <a:pos x="T68" y="T69"/>
                      </a:cxn>
                    </a:cxnLst>
                    <a:rect l="T105" t="T106" r="T107" b="T108"/>
                    <a:pathLst>
                      <a:path w="58" h="36">
                        <a:moveTo>
                          <a:pt x="0" y="32"/>
                        </a:moveTo>
                        <a:lnTo>
                          <a:pt x="0" y="26"/>
                        </a:lnTo>
                        <a:lnTo>
                          <a:pt x="2" y="16"/>
                        </a:lnTo>
                        <a:lnTo>
                          <a:pt x="2" y="6"/>
                        </a:lnTo>
                        <a:lnTo>
                          <a:pt x="4" y="4"/>
                        </a:lnTo>
                        <a:lnTo>
                          <a:pt x="4" y="0"/>
                        </a:lnTo>
                        <a:lnTo>
                          <a:pt x="14" y="2"/>
                        </a:lnTo>
                        <a:lnTo>
                          <a:pt x="26" y="2"/>
                        </a:lnTo>
                        <a:lnTo>
                          <a:pt x="26" y="4"/>
                        </a:lnTo>
                        <a:lnTo>
                          <a:pt x="28" y="4"/>
                        </a:lnTo>
                        <a:lnTo>
                          <a:pt x="34" y="4"/>
                        </a:lnTo>
                        <a:lnTo>
                          <a:pt x="36" y="4"/>
                        </a:lnTo>
                        <a:lnTo>
                          <a:pt x="38" y="6"/>
                        </a:lnTo>
                        <a:lnTo>
                          <a:pt x="40" y="8"/>
                        </a:lnTo>
                        <a:lnTo>
                          <a:pt x="42" y="8"/>
                        </a:lnTo>
                        <a:lnTo>
                          <a:pt x="42" y="10"/>
                        </a:lnTo>
                        <a:lnTo>
                          <a:pt x="42" y="12"/>
                        </a:lnTo>
                        <a:lnTo>
                          <a:pt x="48" y="14"/>
                        </a:lnTo>
                        <a:lnTo>
                          <a:pt x="52" y="16"/>
                        </a:lnTo>
                        <a:lnTo>
                          <a:pt x="54" y="18"/>
                        </a:lnTo>
                        <a:lnTo>
                          <a:pt x="58" y="26"/>
                        </a:lnTo>
                        <a:lnTo>
                          <a:pt x="52" y="28"/>
                        </a:lnTo>
                        <a:lnTo>
                          <a:pt x="50" y="32"/>
                        </a:lnTo>
                        <a:lnTo>
                          <a:pt x="48" y="30"/>
                        </a:lnTo>
                        <a:lnTo>
                          <a:pt x="46" y="28"/>
                        </a:lnTo>
                        <a:lnTo>
                          <a:pt x="30" y="28"/>
                        </a:lnTo>
                        <a:lnTo>
                          <a:pt x="28" y="30"/>
                        </a:lnTo>
                        <a:lnTo>
                          <a:pt x="26" y="30"/>
                        </a:lnTo>
                        <a:lnTo>
                          <a:pt x="18" y="30"/>
                        </a:lnTo>
                        <a:lnTo>
                          <a:pt x="14" y="30"/>
                        </a:lnTo>
                        <a:lnTo>
                          <a:pt x="12" y="34"/>
                        </a:lnTo>
                        <a:lnTo>
                          <a:pt x="8" y="36"/>
                        </a:lnTo>
                        <a:lnTo>
                          <a:pt x="2" y="36"/>
                        </a:lnTo>
                        <a:lnTo>
                          <a:pt x="2" y="34"/>
                        </a:lnTo>
                        <a:lnTo>
                          <a:pt x="0" y="3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59" name="îṣľidè"/>
                  <p:cNvSpPr/>
                  <p:nvPr/>
                </p:nvSpPr>
                <p:spPr bwMode="auto">
                  <a:xfrm>
                    <a:off x="2629099" y="3535622"/>
                    <a:ext cx="19282" cy="21015"/>
                  </a:xfrm>
                  <a:custGeom>
                    <a:avLst/>
                    <a:gdLst>
                      <a:gd name="T0" fmla="*/ 2147483647 w 12"/>
                      <a:gd name="T1" fmla="*/ 2147483647 h 12"/>
                      <a:gd name="T2" fmla="*/ 2147483647 w 12"/>
                      <a:gd name="T3" fmla="*/ 2147483647 h 12"/>
                      <a:gd name="T4" fmla="*/ 2147483647 w 12"/>
                      <a:gd name="T5" fmla="*/ 2147483647 h 12"/>
                      <a:gd name="T6" fmla="*/ 2147483647 w 12"/>
                      <a:gd name="T7" fmla="*/ 2147483647 h 12"/>
                      <a:gd name="T8" fmla="*/ 2147483647 w 12"/>
                      <a:gd name="T9" fmla="*/ 2147483647 h 12"/>
                      <a:gd name="T10" fmla="*/ 2147483647 w 12"/>
                      <a:gd name="T11" fmla="*/ 0 h 12"/>
                      <a:gd name="T12" fmla="*/ 0 w 12"/>
                      <a:gd name="T13" fmla="*/ 2147483647 h 12"/>
                      <a:gd name="T14" fmla="*/ 2147483647 w 12"/>
                      <a:gd name="T15" fmla="*/ 2147483647 h 12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12"/>
                      <a:gd name="T25" fmla="*/ 0 h 12"/>
                      <a:gd name="T26" fmla="*/ 12 w 12"/>
                      <a:gd name="T27" fmla="*/ 12 h 12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12" h="12">
                        <a:moveTo>
                          <a:pt x="8" y="12"/>
                        </a:moveTo>
                        <a:lnTo>
                          <a:pt x="10" y="8"/>
                        </a:lnTo>
                        <a:lnTo>
                          <a:pt x="12" y="8"/>
                        </a:lnTo>
                        <a:lnTo>
                          <a:pt x="12" y="4"/>
                        </a:lnTo>
                        <a:lnTo>
                          <a:pt x="10" y="2"/>
                        </a:lnTo>
                        <a:lnTo>
                          <a:pt x="6" y="0"/>
                        </a:lnTo>
                        <a:lnTo>
                          <a:pt x="0" y="10"/>
                        </a:lnTo>
                        <a:lnTo>
                          <a:pt x="8" y="1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60" name="iśḻidè"/>
                  <p:cNvSpPr/>
                  <p:nvPr/>
                </p:nvSpPr>
                <p:spPr bwMode="auto">
                  <a:xfrm>
                    <a:off x="2929332" y="3862068"/>
                    <a:ext cx="68861" cy="57443"/>
                  </a:xfrm>
                  <a:custGeom>
                    <a:avLst/>
                    <a:gdLst>
                      <a:gd name="T0" fmla="*/ 0 w 40"/>
                      <a:gd name="T1" fmla="*/ 2147483647 h 34"/>
                      <a:gd name="T2" fmla="*/ 2147483647 w 40"/>
                      <a:gd name="T3" fmla="*/ 2147483647 h 34"/>
                      <a:gd name="T4" fmla="*/ 2147483647 w 40"/>
                      <a:gd name="T5" fmla="*/ 2147483647 h 34"/>
                      <a:gd name="T6" fmla="*/ 2147483647 w 40"/>
                      <a:gd name="T7" fmla="*/ 2147483647 h 34"/>
                      <a:gd name="T8" fmla="*/ 2147483647 w 40"/>
                      <a:gd name="T9" fmla="*/ 2147483647 h 34"/>
                      <a:gd name="T10" fmla="*/ 2147483647 w 40"/>
                      <a:gd name="T11" fmla="*/ 2147483647 h 34"/>
                      <a:gd name="T12" fmla="*/ 2147483647 w 40"/>
                      <a:gd name="T13" fmla="*/ 2147483647 h 34"/>
                      <a:gd name="T14" fmla="*/ 2147483647 w 40"/>
                      <a:gd name="T15" fmla="*/ 2147483647 h 34"/>
                      <a:gd name="T16" fmla="*/ 2147483647 w 40"/>
                      <a:gd name="T17" fmla="*/ 2147483647 h 34"/>
                      <a:gd name="T18" fmla="*/ 2147483647 w 40"/>
                      <a:gd name="T19" fmla="*/ 2147483647 h 34"/>
                      <a:gd name="T20" fmla="*/ 2147483647 w 40"/>
                      <a:gd name="T21" fmla="*/ 2147483647 h 34"/>
                      <a:gd name="T22" fmla="*/ 2147483647 w 40"/>
                      <a:gd name="T23" fmla="*/ 0 h 34"/>
                      <a:gd name="T24" fmla="*/ 2147483647 w 40"/>
                      <a:gd name="T25" fmla="*/ 0 h 34"/>
                      <a:gd name="T26" fmla="*/ 2147483647 w 40"/>
                      <a:gd name="T27" fmla="*/ 0 h 34"/>
                      <a:gd name="T28" fmla="*/ 2147483647 w 40"/>
                      <a:gd name="T29" fmla="*/ 2147483647 h 34"/>
                      <a:gd name="T30" fmla="*/ 2147483647 w 40"/>
                      <a:gd name="T31" fmla="*/ 2147483647 h 34"/>
                      <a:gd name="T32" fmla="*/ 2147483647 w 40"/>
                      <a:gd name="T33" fmla="*/ 2147483647 h 34"/>
                      <a:gd name="T34" fmla="*/ 0 w 40"/>
                      <a:gd name="T35" fmla="*/ 2147483647 h 34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w 40"/>
                      <a:gd name="T55" fmla="*/ 0 h 34"/>
                      <a:gd name="T56" fmla="*/ 40 w 40"/>
                      <a:gd name="T57" fmla="*/ 34 h 34"/>
                    </a:gdLst>
                    <a:ahLst/>
                    <a:cxnLst>
                      <a:cxn ang="T36">
                        <a:pos x="T0" y="T1"/>
                      </a:cxn>
                      <a:cxn ang="T37">
                        <a:pos x="T2" y="T3"/>
                      </a:cxn>
                      <a:cxn ang="T38">
                        <a:pos x="T4" y="T5"/>
                      </a:cxn>
                      <a:cxn ang="T39">
                        <a:pos x="T6" y="T7"/>
                      </a:cxn>
                      <a:cxn ang="T40">
                        <a:pos x="T8" y="T9"/>
                      </a:cxn>
                      <a:cxn ang="T41">
                        <a:pos x="T10" y="T11"/>
                      </a:cxn>
                      <a:cxn ang="T42">
                        <a:pos x="T12" y="T13"/>
                      </a:cxn>
                      <a:cxn ang="T43">
                        <a:pos x="T14" y="T15"/>
                      </a:cxn>
                      <a:cxn ang="T44">
                        <a:pos x="T16" y="T17"/>
                      </a:cxn>
                      <a:cxn ang="T45">
                        <a:pos x="T18" y="T19"/>
                      </a:cxn>
                      <a:cxn ang="T46">
                        <a:pos x="T20" y="T21"/>
                      </a:cxn>
                      <a:cxn ang="T47">
                        <a:pos x="T22" y="T23"/>
                      </a:cxn>
                      <a:cxn ang="T48">
                        <a:pos x="T24" y="T25"/>
                      </a:cxn>
                      <a:cxn ang="T49">
                        <a:pos x="T26" y="T27"/>
                      </a:cxn>
                      <a:cxn ang="T50">
                        <a:pos x="T28" y="T29"/>
                      </a:cxn>
                      <a:cxn ang="T51">
                        <a:pos x="T30" y="T31"/>
                      </a:cxn>
                      <a:cxn ang="T52">
                        <a:pos x="T32" y="T33"/>
                      </a:cxn>
                      <a:cxn ang="T53">
                        <a:pos x="T34" y="T35"/>
                      </a:cxn>
                    </a:cxnLst>
                    <a:rect l="T54" t="T55" r="T56" b="T57"/>
                    <a:pathLst>
                      <a:path w="40" h="34">
                        <a:moveTo>
                          <a:pt x="0" y="22"/>
                        </a:moveTo>
                        <a:lnTo>
                          <a:pt x="4" y="30"/>
                        </a:lnTo>
                        <a:lnTo>
                          <a:pt x="18" y="32"/>
                        </a:lnTo>
                        <a:lnTo>
                          <a:pt x="26" y="34"/>
                        </a:lnTo>
                        <a:lnTo>
                          <a:pt x="28" y="32"/>
                        </a:lnTo>
                        <a:lnTo>
                          <a:pt x="32" y="32"/>
                        </a:lnTo>
                        <a:lnTo>
                          <a:pt x="36" y="22"/>
                        </a:lnTo>
                        <a:lnTo>
                          <a:pt x="38" y="12"/>
                        </a:lnTo>
                        <a:lnTo>
                          <a:pt x="40" y="6"/>
                        </a:lnTo>
                        <a:lnTo>
                          <a:pt x="30" y="4"/>
                        </a:lnTo>
                        <a:lnTo>
                          <a:pt x="22" y="4"/>
                        </a:lnTo>
                        <a:lnTo>
                          <a:pt x="16" y="0"/>
                        </a:lnTo>
                        <a:lnTo>
                          <a:pt x="10" y="0"/>
                        </a:lnTo>
                        <a:lnTo>
                          <a:pt x="8" y="0"/>
                        </a:lnTo>
                        <a:lnTo>
                          <a:pt x="6" y="2"/>
                        </a:lnTo>
                        <a:lnTo>
                          <a:pt x="4" y="4"/>
                        </a:lnTo>
                        <a:lnTo>
                          <a:pt x="2" y="14"/>
                        </a:lnTo>
                        <a:lnTo>
                          <a:pt x="0" y="2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61" name="îşlïḓe"/>
                  <p:cNvSpPr/>
                  <p:nvPr/>
                </p:nvSpPr>
                <p:spPr bwMode="auto">
                  <a:xfrm>
                    <a:off x="2889393" y="5428451"/>
                    <a:ext cx="71616" cy="26620"/>
                  </a:xfrm>
                  <a:custGeom>
                    <a:avLst/>
                    <a:gdLst>
                      <a:gd name="T0" fmla="*/ 2147483647 w 40"/>
                      <a:gd name="T1" fmla="*/ 2147483647 h 16"/>
                      <a:gd name="T2" fmla="*/ 2147483647 w 40"/>
                      <a:gd name="T3" fmla="*/ 2147483647 h 16"/>
                      <a:gd name="T4" fmla="*/ 2147483647 w 40"/>
                      <a:gd name="T5" fmla="*/ 2147483647 h 16"/>
                      <a:gd name="T6" fmla="*/ 2147483647 w 40"/>
                      <a:gd name="T7" fmla="*/ 2147483647 h 16"/>
                      <a:gd name="T8" fmla="*/ 2147483647 w 40"/>
                      <a:gd name="T9" fmla="*/ 2147483647 h 16"/>
                      <a:gd name="T10" fmla="*/ 2147483647 w 40"/>
                      <a:gd name="T11" fmla="*/ 2147483647 h 16"/>
                      <a:gd name="T12" fmla="*/ 2147483647 w 40"/>
                      <a:gd name="T13" fmla="*/ 2147483647 h 16"/>
                      <a:gd name="T14" fmla="*/ 2147483647 w 40"/>
                      <a:gd name="T15" fmla="*/ 2147483647 h 16"/>
                      <a:gd name="T16" fmla="*/ 2147483647 w 40"/>
                      <a:gd name="T17" fmla="*/ 2147483647 h 16"/>
                      <a:gd name="T18" fmla="*/ 2147483647 w 40"/>
                      <a:gd name="T19" fmla="*/ 2147483647 h 16"/>
                      <a:gd name="T20" fmla="*/ 2147483647 w 40"/>
                      <a:gd name="T21" fmla="*/ 2147483647 h 16"/>
                      <a:gd name="T22" fmla="*/ 2147483647 w 40"/>
                      <a:gd name="T23" fmla="*/ 0 h 16"/>
                      <a:gd name="T24" fmla="*/ 2147483647 w 40"/>
                      <a:gd name="T25" fmla="*/ 0 h 16"/>
                      <a:gd name="T26" fmla="*/ 2147483647 w 40"/>
                      <a:gd name="T27" fmla="*/ 0 h 16"/>
                      <a:gd name="T28" fmla="*/ 2147483647 w 40"/>
                      <a:gd name="T29" fmla="*/ 2147483647 h 16"/>
                      <a:gd name="T30" fmla="*/ 2147483647 w 40"/>
                      <a:gd name="T31" fmla="*/ 2147483647 h 16"/>
                      <a:gd name="T32" fmla="*/ 2147483647 w 40"/>
                      <a:gd name="T33" fmla="*/ 2147483647 h 16"/>
                      <a:gd name="T34" fmla="*/ 0 w 40"/>
                      <a:gd name="T35" fmla="*/ 2147483647 h 16"/>
                      <a:gd name="T36" fmla="*/ 2147483647 w 40"/>
                      <a:gd name="T37" fmla="*/ 2147483647 h 16"/>
                      <a:gd name="T38" fmla="*/ 2147483647 w 40"/>
                      <a:gd name="T39" fmla="*/ 2147483647 h 1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w 40"/>
                      <a:gd name="T61" fmla="*/ 0 h 16"/>
                      <a:gd name="T62" fmla="*/ 40 w 40"/>
                      <a:gd name="T63" fmla="*/ 16 h 16"/>
                    </a:gdLst>
                    <a:ahLst/>
                    <a:cxnLst>
                      <a:cxn ang="T40">
                        <a:pos x="T0" y="T1"/>
                      </a:cxn>
                      <a:cxn ang="T41">
                        <a:pos x="T2" y="T3"/>
                      </a:cxn>
                      <a:cxn ang="T42">
                        <a:pos x="T4" y="T5"/>
                      </a:cxn>
                      <a:cxn ang="T43">
                        <a:pos x="T6" y="T7"/>
                      </a:cxn>
                      <a:cxn ang="T44">
                        <a:pos x="T8" y="T9"/>
                      </a:cxn>
                      <a:cxn ang="T45">
                        <a:pos x="T10" y="T11"/>
                      </a:cxn>
                      <a:cxn ang="T46">
                        <a:pos x="T12" y="T13"/>
                      </a:cxn>
                      <a:cxn ang="T47">
                        <a:pos x="T14" y="T15"/>
                      </a:cxn>
                      <a:cxn ang="T48">
                        <a:pos x="T16" y="T17"/>
                      </a:cxn>
                      <a:cxn ang="T49">
                        <a:pos x="T18" y="T19"/>
                      </a:cxn>
                      <a:cxn ang="T50">
                        <a:pos x="T20" y="T21"/>
                      </a:cxn>
                      <a:cxn ang="T51">
                        <a:pos x="T22" y="T23"/>
                      </a:cxn>
                      <a:cxn ang="T52">
                        <a:pos x="T24" y="T25"/>
                      </a:cxn>
                      <a:cxn ang="T53">
                        <a:pos x="T26" y="T27"/>
                      </a:cxn>
                      <a:cxn ang="T54">
                        <a:pos x="T28" y="T29"/>
                      </a:cxn>
                      <a:cxn ang="T55">
                        <a:pos x="T30" y="T31"/>
                      </a:cxn>
                      <a:cxn ang="T56">
                        <a:pos x="T32" y="T33"/>
                      </a:cxn>
                      <a:cxn ang="T57">
                        <a:pos x="T34" y="T35"/>
                      </a:cxn>
                      <a:cxn ang="T58">
                        <a:pos x="T36" y="T37"/>
                      </a:cxn>
                      <a:cxn ang="T59">
                        <a:pos x="T38" y="T39"/>
                      </a:cxn>
                    </a:cxnLst>
                    <a:rect l="T60" t="T61" r="T62" b="T63"/>
                    <a:pathLst>
                      <a:path w="40" h="16">
                        <a:moveTo>
                          <a:pt x="12" y="14"/>
                        </a:moveTo>
                        <a:lnTo>
                          <a:pt x="14" y="14"/>
                        </a:lnTo>
                        <a:lnTo>
                          <a:pt x="14" y="12"/>
                        </a:lnTo>
                        <a:lnTo>
                          <a:pt x="16" y="8"/>
                        </a:lnTo>
                        <a:lnTo>
                          <a:pt x="16" y="14"/>
                        </a:lnTo>
                        <a:lnTo>
                          <a:pt x="18" y="16"/>
                        </a:lnTo>
                        <a:lnTo>
                          <a:pt x="20" y="16"/>
                        </a:lnTo>
                        <a:lnTo>
                          <a:pt x="22" y="14"/>
                        </a:lnTo>
                        <a:lnTo>
                          <a:pt x="28" y="14"/>
                        </a:lnTo>
                        <a:lnTo>
                          <a:pt x="32" y="10"/>
                        </a:lnTo>
                        <a:lnTo>
                          <a:pt x="38" y="6"/>
                        </a:lnTo>
                        <a:lnTo>
                          <a:pt x="40" y="0"/>
                        </a:lnTo>
                        <a:lnTo>
                          <a:pt x="28" y="0"/>
                        </a:lnTo>
                        <a:lnTo>
                          <a:pt x="24" y="0"/>
                        </a:lnTo>
                        <a:lnTo>
                          <a:pt x="20" y="2"/>
                        </a:lnTo>
                        <a:lnTo>
                          <a:pt x="18" y="2"/>
                        </a:lnTo>
                        <a:lnTo>
                          <a:pt x="8" y="2"/>
                        </a:lnTo>
                        <a:lnTo>
                          <a:pt x="0" y="12"/>
                        </a:lnTo>
                        <a:lnTo>
                          <a:pt x="4" y="14"/>
                        </a:lnTo>
                        <a:lnTo>
                          <a:pt x="12" y="1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62" name="ïṡḷidè"/>
                  <p:cNvSpPr/>
                  <p:nvPr/>
                </p:nvSpPr>
                <p:spPr bwMode="auto">
                  <a:xfrm>
                    <a:off x="2631853" y="3602874"/>
                    <a:ext cx="122572" cy="231174"/>
                  </a:xfrm>
                  <a:custGeom>
                    <a:avLst/>
                    <a:gdLst>
                      <a:gd name="T0" fmla="*/ 2147483647 w 70"/>
                      <a:gd name="T1" fmla="*/ 0 h 138"/>
                      <a:gd name="T2" fmla="*/ 2147483647 w 70"/>
                      <a:gd name="T3" fmla="*/ 2147483647 h 138"/>
                      <a:gd name="T4" fmla="*/ 2147483647 w 70"/>
                      <a:gd name="T5" fmla="*/ 2147483647 h 138"/>
                      <a:gd name="T6" fmla="*/ 2147483647 w 70"/>
                      <a:gd name="T7" fmla="*/ 2147483647 h 138"/>
                      <a:gd name="T8" fmla="*/ 2147483647 w 70"/>
                      <a:gd name="T9" fmla="*/ 2147483647 h 138"/>
                      <a:gd name="T10" fmla="*/ 2147483647 w 70"/>
                      <a:gd name="T11" fmla="*/ 2147483647 h 138"/>
                      <a:gd name="T12" fmla="*/ 2147483647 w 70"/>
                      <a:gd name="T13" fmla="*/ 2147483647 h 138"/>
                      <a:gd name="T14" fmla="*/ 0 w 70"/>
                      <a:gd name="T15" fmla="*/ 2147483647 h 138"/>
                      <a:gd name="T16" fmla="*/ 0 w 70"/>
                      <a:gd name="T17" fmla="*/ 2147483647 h 138"/>
                      <a:gd name="T18" fmla="*/ 2147483647 w 70"/>
                      <a:gd name="T19" fmla="*/ 2147483647 h 138"/>
                      <a:gd name="T20" fmla="*/ 2147483647 w 70"/>
                      <a:gd name="T21" fmla="*/ 2147483647 h 138"/>
                      <a:gd name="T22" fmla="*/ 2147483647 w 70"/>
                      <a:gd name="T23" fmla="*/ 2147483647 h 138"/>
                      <a:gd name="T24" fmla="*/ 2147483647 w 70"/>
                      <a:gd name="T25" fmla="*/ 2147483647 h 138"/>
                      <a:gd name="T26" fmla="*/ 2147483647 w 70"/>
                      <a:gd name="T27" fmla="*/ 2147483647 h 138"/>
                      <a:gd name="T28" fmla="*/ 2147483647 w 70"/>
                      <a:gd name="T29" fmla="*/ 2147483647 h 138"/>
                      <a:gd name="T30" fmla="*/ 2147483647 w 70"/>
                      <a:gd name="T31" fmla="*/ 2147483647 h 138"/>
                      <a:gd name="T32" fmla="*/ 2147483647 w 70"/>
                      <a:gd name="T33" fmla="*/ 2147483647 h 138"/>
                      <a:gd name="T34" fmla="*/ 2147483647 w 70"/>
                      <a:gd name="T35" fmla="*/ 2147483647 h 138"/>
                      <a:gd name="T36" fmla="*/ 2147483647 w 70"/>
                      <a:gd name="T37" fmla="*/ 2147483647 h 138"/>
                      <a:gd name="T38" fmla="*/ 2147483647 w 70"/>
                      <a:gd name="T39" fmla="*/ 2147483647 h 138"/>
                      <a:gd name="T40" fmla="*/ 2147483647 w 70"/>
                      <a:gd name="T41" fmla="*/ 2147483647 h 138"/>
                      <a:gd name="T42" fmla="*/ 2147483647 w 70"/>
                      <a:gd name="T43" fmla="*/ 2147483647 h 138"/>
                      <a:gd name="T44" fmla="*/ 2147483647 w 70"/>
                      <a:gd name="T45" fmla="*/ 2147483647 h 138"/>
                      <a:gd name="T46" fmla="*/ 2147483647 w 70"/>
                      <a:gd name="T47" fmla="*/ 2147483647 h 138"/>
                      <a:gd name="T48" fmla="*/ 2147483647 w 70"/>
                      <a:gd name="T49" fmla="*/ 2147483647 h 138"/>
                      <a:gd name="T50" fmla="*/ 2147483647 w 70"/>
                      <a:gd name="T51" fmla="*/ 2147483647 h 138"/>
                      <a:gd name="T52" fmla="*/ 2147483647 w 70"/>
                      <a:gd name="T53" fmla="*/ 2147483647 h 138"/>
                      <a:gd name="T54" fmla="*/ 2147483647 w 70"/>
                      <a:gd name="T55" fmla="*/ 2147483647 h 138"/>
                      <a:gd name="T56" fmla="*/ 2147483647 w 70"/>
                      <a:gd name="T57" fmla="*/ 2147483647 h 138"/>
                      <a:gd name="T58" fmla="*/ 2147483647 w 70"/>
                      <a:gd name="T59" fmla="*/ 2147483647 h 138"/>
                      <a:gd name="T60" fmla="*/ 2147483647 w 70"/>
                      <a:gd name="T61" fmla="*/ 2147483647 h 138"/>
                      <a:gd name="T62" fmla="*/ 2147483647 w 70"/>
                      <a:gd name="T63" fmla="*/ 2147483647 h 138"/>
                      <a:gd name="T64" fmla="*/ 2147483647 w 70"/>
                      <a:gd name="T65" fmla="*/ 2147483647 h 138"/>
                      <a:gd name="T66" fmla="*/ 2147483647 w 70"/>
                      <a:gd name="T67" fmla="*/ 2147483647 h 138"/>
                      <a:gd name="T68" fmla="*/ 2147483647 w 70"/>
                      <a:gd name="T69" fmla="*/ 2147483647 h 138"/>
                      <a:gd name="T70" fmla="*/ 2147483647 w 70"/>
                      <a:gd name="T71" fmla="*/ 2147483647 h 138"/>
                      <a:gd name="T72" fmla="*/ 2147483647 w 70"/>
                      <a:gd name="T73" fmla="*/ 2147483647 h 138"/>
                      <a:gd name="T74" fmla="*/ 2147483647 w 70"/>
                      <a:gd name="T75" fmla="*/ 2147483647 h 138"/>
                      <a:gd name="T76" fmla="*/ 2147483647 w 70"/>
                      <a:gd name="T77" fmla="*/ 2147483647 h 138"/>
                      <a:gd name="T78" fmla="*/ 2147483647 w 70"/>
                      <a:gd name="T79" fmla="*/ 2147483647 h 138"/>
                      <a:gd name="T80" fmla="*/ 2147483647 w 70"/>
                      <a:gd name="T81" fmla="*/ 2147483647 h 138"/>
                      <a:gd name="T82" fmla="*/ 2147483647 w 70"/>
                      <a:gd name="T83" fmla="*/ 2147483647 h 138"/>
                      <a:gd name="T84" fmla="*/ 2147483647 w 70"/>
                      <a:gd name="T85" fmla="*/ 2147483647 h 138"/>
                      <a:gd name="T86" fmla="*/ 2147483647 w 70"/>
                      <a:gd name="T87" fmla="*/ 2147483647 h 138"/>
                      <a:gd name="T88" fmla="*/ 2147483647 w 70"/>
                      <a:gd name="T89" fmla="*/ 2147483647 h 138"/>
                      <a:gd name="T90" fmla="*/ 2147483647 w 70"/>
                      <a:gd name="T91" fmla="*/ 2147483647 h 138"/>
                      <a:gd name="T92" fmla="*/ 2147483647 w 70"/>
                      <a:gd name="T93" fmla="*/ 2147483647 h 138"/>
                      <a:gd name="T94" fmla="*/ 2147483647 w 70"/>
                      <a:gd name="T95" fmla="*/ 2147483647 h 138"/>
                      <a:gd name="T96" fmla="*/ 2147483647 w 70"/>
                      <a:gd name="T97" fmla="*/ 2147483647 h 138"/>
                      <a:gd name="T98" fmla="*/ 2147483647 w 70"/>
                      <a:gd name="T99" fmla="*/ 2147483647 h 138"/>
                      <a:gd name="T100" fmla="*/ 2147483647 w 70"/>
                      <a:gd name="T101" fmla="*/ 2147483647 h 138"/>
                      <a:gd name="T102" fmla="*/ 2147483647 w 70"/>
                      <a:gd name="T103" fmla="*/ 2147483647 h 138"/>
                      <a:gd name="T104" fmla="*/ 2147483647 w 70"/>
                      <a:gd name="T105" fmla="*/ 2147483647 h 138"/>
                      <a:gd name="T106" fmla="*/ 2147483647 w 70"/>
                      <a:gd name="T107" fmla="*/ 2147483647 h 138"/>
                      <a:gd name="T108" fmla="*/ 2147483647 w 70"/>
                      <a:gd name="T109" fmla="*/ 0 h 138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w 70"/>
                      <a:gd name="T166" fmla="*/ 0 h 138"/>
                      <a:gd name="T167" fmla="*/ 70 w 70"/>
                      <a:gd name="T168" fmla="*/ 138 h 138"/>
                    </a:gdLst>
                    <a:ahLst/>
                    <a:cxnLst>
                      <a:cxn ang="T110">
                        <a:pos x="T0" y="T1"/>
                      </a:cxn>
                      <a:cxn ang="T111">
                        <a:pos x="T2" y="T3"/>
                      </a:cxn>
                      <a:cxn ang="T112">
                        <a:pos x="T4" y="T5"/>
                      </a:cxn>
                      <a:cxn ang="T113">
                        <a:pos x="T6" y="T7"/>
                      </a:cxn>
                      <a:cxn ang="T114">
                        <a:pos x="T8" y="T9"/>
                      </a:cxn>
                      <a:cxn ang="T115">
                        <a:pos x="T10" y="T11"/>
                      </a:cxn>
                      <a:cxn ang="T116">
                        <a:pos x="T12" y="T13"/>
                      </a:cxn>
                      <a:cxn ang="T117">
                        <a:pos x="T14" y="T15"/>
                      </a:cxn>
                      <a:cxn ang="T118">
                        <a:pos x="T16" y="T17"/>
                      </a:cxn>
                      <a:cxn ang="T119">
                        <a:pos x="T18" y="T19"/>
                      </a:cxn>
                      <a:cxn ang="T120">
                        <a:pos x="T20" y="T21"/>
                      </a:cxn>
                      <a:cxn ang="T121">
                        <a:pos x="T22" y="T23"/>
                      </a:cxn>
                      <a:cxn ang="T122">
                        <a:pos x="T24" y="T25"/>
                      </a:cxn>
                      <a:cxn ang="T123">
                        <a:pos x="T26" y="T27"/>
                      </a:cxn>
                      <a:cxn ang="T124">
                        <a:pos x="T28" y="T29"/>
                      </a:cxn>
                      <a:cxn ang="T125">
                        <a:pos x="T30" y="T31"/>
                      </a:cxn>
                      <a:cxn ang="T126">
                        <a:pos x="T32" y="T33"/>
                      </a:cxn>
                      <a:cxn ang="T127">
                        <a:pos x="T34" y="T35"/>
                      </a:cxn>
                      <a:cxn ang="T128">
                        <a:pos x="T36" y="T37"/>
                      </a:cxn>
                      <a:cxn ang="T129">
                        <a:pos x="T38" y="T39"/>
                      </a:cxn>
                      <a:cxn ang="T130">
                        <a:pos x="T40" y="T41"/>
                      </a:cxn>
                      <a:cxn ang="T131">
                        <a:pos x="T42" y="T43"/>
                      </a:cxn>
                      <a:cxn ang="T132">
                        <a:pos x="T44" y="T45"/>
                      </a:cxn>
                      <a:cxn ang="T133">
                        <a:pos x="T46" y="T47"/>
                      </a:cxn>
                      <a:cxn ang="T134">
                        <a:pos x="T48" y="T49"/>
                      </a:cxn>
                      <a:cxn ang="T135">
                        <a:pos x="T50" y="T51"/>
                      </a:cxn>
                      <a:cxn ang="T136">
                        <a:pos x="T52" y="T53"/>
                      </a:cxn>
                      <a:cxn ang="T137">
                        <a:pos x="T54" y="T55"/>
                      </a:cxn>
                      <a:cxn ang="T138">
                        <a:pos x="T56" y="T57"/>
                      </a:cxn>
                      <a:cxn ang="T139">
                        <a:pos x="T58" y="T59"/>
                      </a:cxn>
                      <a:cxn ang="T140">
                        <a:pos x="T60" y="T61"/>
                      </a:cxn>
                      <a:cxn ang="T141">
                        <a:pos x="T62" y="T63"/>
                      </a:cxn>
                      <a:cxn ang="T142">
                        <a:pos x="T64" y="T65"/>
                      </a:cxn>
                      <a:cxn ang="T143">
                        <a:pos x="T66" y="T67"/>
                      </a:cxn>
                      <a:cxn ang="T144">
                        <a:pos x="T68" y="T69"/>
                      </a:cxn>
                      <a:cxn ang="T145">
                        <a:pos x="T70" y="T71"/>
                      </a:cxn>
                      <a:cxn ang="T146">
                        <a:pos x="T72" y="T73"/>
                      </a:cxn>
                      <a:cxn ang="T147">
                        <a:pos x="T74" y="T75"/>
                      </a:cxn>
                      <a:cxn ang="T148">
                        <a:pos x="T76" y="T77"/>
                      </a:cxn>
                      <a:cxn ang="T149">
                        <a:pos x="T78" y="T79"/>
                      </a:cxn>
                      <a:cxn ang="T150">
                        <a:pos x="T80" y="T81"/>
                      </a:cxn>
                      <a:cxn ang="T151">
                        <a:pos x="T82" y="T83"/>
                      </a:cxn>
                      <a:cxn ang="T152">
                        <a:pos x="T84" y="T85"/>
                      </a:cxn>
                      <a:cxn ang="T153">
                        <a:pos x="T86" y="T87"/>
                      </a:cxn>
                      <a:cxn ang="T154">
                        <a:pos x="T88" y="T89"/>
                      </a:cxn>
                      <a:cxn ang="T155">
                        <a:pos x="T90" y="T91"/>
                      </a:cxn>
                      <a:cxn ang="T156">
                        <a:pos x="T92" y="T93"/>
                      </a:cxn>
                      <a:cxn ang="T157">
                        <a:pos x="T94" y="T95"/>
                      </a:cxn>
                      <a:cxn ang="T158">
                        <a:pos x="T96" y="T97"/>
                      </a:cxn>
                      <a:cxn ang="T159">
                        <a:pos x="T98" y="T99"/>
                      </a:cxn>
                      <a:cxn ang="T160">
                        <a:pos x="T100" y="T101"/>
                      </a:cxn>
                      <a:cxn ang="T161">
                        <a:pos x="T102" y="T103"/>
                      </a:cxn>
                      <a:cxn ang="T162">
                        <a:pos x="T104" y="T105"/>
                      </a:cxn>
                      <a:cxn ang="T163">
                        <a:pos x="T106" y="T107"/>
                      </a:cxn>
                      <a:cxn ang="T164">
                        <a:pos x="T108" y="T109"/>
                      </a:cxn>
                    </a:cxnLst>
                    <a:rect l="T165" t="T166" r="T167" b="T168"/>
                    <a:pathLst>
                      <a:path w="70" h="138">
                        <a:moveTo>
                          <a:pt x="26" y="0"/>
                        </a:moveTo>
                        <a:lnTo>
                          <a:pt x="22" y="8"/>
                        </a:lnTo>
                        <a:lnTo>
                          <a:pt x="18" y="14"/>
                        </a:lnTo>
                        <a:lnTo>
                          <a:pt x="12" y="18"/>
                        </a:lnTo>
                        <a:lnTo>
                          <a:pt x="10" y="24"/>
                        </a:lnTo>
                        <a:lnTo>
                          <a:pt x="12" y="28"/>
                        </a:lnTo>
                        <a:lnTo>
                          <a:pt x="18" y="32"/>
                        </a:lnTo>
                        <a:lnTo>
                          <a:pt x="0" y="42"/>
                        </a:lnTo>
                        <a:lnTo>
                          <a:pt x="0" y="54"/>
                        </a:lnTo>
                        <a:lnTo>
                          <a:pt x="2" y="58"/>
                        </a:lnTo>
                        <a:lnTo>
                          <a:pt x="4" y="60"/>
                        </a:lnTo>
                        <a:lnTo>
                          <a:pt x="8" y="64"/>
                        </a:lnTo>
                        <a:lnTo>
                          <a:pt x="8" y="68"/>
                        </a:lnTo>
                        <a:lnTo>
                          <a:pt x="20" y="68"/>
                        </a:lnTo>
                        <a:lnTo>
                          <a:pt x="20" y="76"/>
                        </a:lnTo>
                        <a:lnTo>
                          <a:pt x="20" y="78"/>
                        </a:lnTo>
                        <a:lnTo>
                          <a:pt x="24" y="82"/>
                        </a:lnTo>
                        <a:lnTo>
                          <a:pt x="26" y="88"/>
                        </a:lnTo>
                        <a:lnTo>
                          <a:pt x="26" y="94"/>
                        </a:lnTo>
                        <a:lnTo>
                          <a:pt x="26" y="98"/>
                        </a:lnTo>
                        <a:lnTo>
                          <a:pt x="26" y="102"/>
                        </a:lnTo>
                        <a:lnTo>
                          <a:pt x="24" y="106"/>
                        </a:lnTo>
                        <a:lnTo>
                          <a:pt x="22" y="112"/>
                        </a:lnTo>
                        <a:lnTo>
                          <a:pt x="24" y="122"/>
                        </a:lnTo>
                        <a:lnTo>
                          <a:pt x="26" y="130"/>
                        </a:lnTo>
                        <a:lnTo>
                          <a:pt x="32" y="136"/>
                        </a:lnTo>
                        <a:lnTo>
                          <a:pt x="34" y="138"/>
                        </a:lnTo>
                        <a:lnTo>
                          <a:pt x="38" y="138"/>
                        </a:lnTo>
                        <a:lnTo>
                          <a:pt x="44" y="138"/>
                        </a:lnTo>
                        <a:lnTo>
                          <a:pt x="48" y="136"/>
                        </a:lnTo>
                        <a:lnTo>
                          <a:pt x="54" y="132"/>
                        </a:lnTo>
                        <a:lnTo>
                          <a:pt x="60" y="126"/>
                        </a:lnTo>
                        <a:lnTo>
                          <a:pt x="64" y="124"/>
                        </a:lnTo>
                        <a:lnTo>
                          <a:pt x="70" y="124"/>
                        </a:lnTo>
                        <a:lnTo>
                          <a:pt x="68" y="118"/>
                        </a:lnTo>
                        <a:lnTo>
                          <a:pt x="66" y="112"/>
                        </a:lnTo>
                        <a:lnTo>
                          <a:pt x="60" y="104"/>
                        </a:lnTo>
                        <a:lnTo>
                          <a:pt x="54" y="96"/>
                        </a:lnTo>
                        <a:lnTo>
                          <a:pt x="54" y="92"/>
                        </a:lnTo>
                        <a:lnTo>
                          <a:pt x="54" y="86"/>
                        </a:lnTo>
                        <a:lnTo>
                          <a:pt x="54" y="82"/>
                        </a:lnTo>
                        <a:lnTo>
                          <a:pt x="54" y="78"/>
                        </a:lnTo>
                        <a:lnTo>
                          <a:pt x="58" y="74"/>
                        </a:lnTo>
                        <a:lnTo>
                          <a:pt x="64" y="70"/>
                        </a:lnTo>
                        <a:lnTo>
                          <a:pt x="68" y="64"/>
                        </a:lnTo>
                        <a:lnTo>
                          <a:pt x="70" y="44"/>
                        </a:lnTo>
                        <a:lnTo>
                          <a:pt x="60" y="36"/>
                        </a:lnTo>
                        <a:lnTo>
                          <a:pt x="56" y="32"/>
                        </a:lnTo>
                        <a:lnTo>
                          <a:pt x="52" y="32"/>
                        </a:lnTo>
                        <a:lnTo>
                          <a:pt x="46" y="32"/>
                        </a:lnTo>
                        <a:lnTo>
                          <a:pt x="46" y="24"/>
                        </a:lnTo>
                        <a:lnTo>
                          <a:pt x="44" y="20"/>
                        </a:lnTo>
                        <a:lnTo>
                          <a:pt x="40" y="12"/>
                        </a:lnTo>
                        <a:lnTo>
                          <a:pt x="32" y="4"/>
                        </a:lnTo>
                        <a:lnTo>
                          <a:pt x="26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63" name="íṡļidè"/>
                  <p:cNvSpPr/>
                  <p:nvPr/>
                </p:nvSpPr>
                <p:spPr bwMode="auto">
                  <a:xfrm>
                    <a:off x="2725503" y="3677129"/>
                    <a:ext cx="115686" cy="142908"/>
                  </a:xfrm>
                  <a:custGeom>
                    <a:avLst/>
                    <a:gdLst>
                      <a:gd name="T0" fmla="*/ 2147483647 w 66"/>
                      <a:gd name="T1" fmla="*/ 2147483647 h 86"/>
                      <a:gd name="T2" fmla="*/ 2147483647 w 66"/>
                      <a:gd name="T3" fmla="*/ 2147483647 h 86"/>
                      <a:gd name="T4" fmla="*/ 2147483647 w 66"/>
                      <a:gd name="T5" fmla="*/ 2147483647 h 86"/>
                      <a:gd name="T6" fmla="*/ 2147483647 w 66"/>
                      <a:gd name="T7" fmla="*/ 2147483647 h 86"/>
                      <a:gd name="T8" fmla="*/ 2147483647 w 66"/>
                      <a:gd name="T9" fmla="*/ 2147483647 h 86"/>
                      <a:gd name="T10" fmla="*/ 2147483647 w 66"/>
                      <a:gd name="T11" fmla="*/ 2147483647 h 86"/>
                      <a:gd name="T12" fmla="*/ 2147483647 w 66"/>
                      <a:gd name="T13" fmla="*/ 2147483647 h 86"/>
                      <a:gd name="T14" fmla="*/ 2147483647 w 66"/>
                      <a:gd name="T15" fmla="*/ 2147483647 h 86"/>
                      <a:gd name="T16" fmla="*/ 2147483647 w 66"/>
                      <a:gd name="T17" fmla="*/ 2147483647 h 86"/>
                      <a:gd name="T18" fmla="*/ 2147483647 w 66"/>
                      <a:gd name="T19" fmla="*/ 2147483647 h 86"/>
                      <a:gd name="T20" fmla="*/ 2147483647 w 66"/>
                      <a:gd name="T21" fmla="*/ 2147483647 h 86"/>
                      <a:gd name="T22" fmla="*/ 2147483647 w 66"/>
                      <a:gd name="T23" fmla="*/ 2147483647 h 86"/>
                      <a:gd name="T24" fmla="*/ 2147483647 w 66"/>
                      <a:gd name="T25" fmla="*/ 2147483647 h 86"/>
                      <a:gd name="T26" fmla="*/ 2147483647 w 66"/>
                      <a:gd name="T27" fmla="*/ 2147483647 h 86"/>
                      <a:gd name="T28" fmla="*/ 2147483647 w 66"/>
                      <a:gd name="T29" fmla="*/ 2147483647 h 86"/>
                      <a:gd name="T30" fmla="*/ 2147483647 w 66"/>
                      <a:gd name="T31" fmla="*/ 2147483647 h 86"/>
                      <a:gd name="T32" fmla="*/ 2147483647 w 66"/>
                      <a:gd name="T33" fmla="*/ 2147483647 h 86"/>
                      <a:gd name="T34" fmla="*/ 2147483647 w 66"/>
                      <a:gd name="T35" fmla="*/ 2147483647 h 86"/>
                      <a:gd name="T36" fmla="*/ 2147483647 w 66"/>
                      <a:gd name="T37" fmla="*/ 2147483647 h 86"/>
                      <a:gd name="T38" fmla="*/ 2147483647 w 66"/>
                      <a:gd name="T39" fmla="*/ 2147483647 h 86"/>
                      <a:gd name="T40" fmla="*/ 2147483647 w 66"/>
                      <a:gd name="T41" fmla="*/ 2147483647 h 86"/>
                      <a:gd name="T42" fmla="*/ 2147483647 w 66"/>
                      <a:gd name="T43" fmla="*/ 2147483647 h 86"/>
                      <a:gd name="T44" fmla="*/ 2147483647 w 66"/>
                      <a:gd name="T45" fmla="*/ 2147483647 h 86"/>
                      <a:gd name="T46" fmla="*/ 2147483647 w 66"/>
                      <a:gd name="T47" fmla="*/ 2147483647 h 86"/>
                      <a:gd name="T48" fmla="*/ 0 w 66"/>
                      <a:gd name="T49" fmla="*/ 2147483647 h 86"/>
                      <a:gd name="T50" fmla="*/ 0 w 66"/>
                      <a:gd name="T51" fmla="*/ 2147483647 h 86"/>
                      <a:gd name="T52" fmla="*/ 0 w 66"/>
                      <a:gd name="T53" fmla="*/ 2147483647 h 86"/>
                      <a:gd name="T54" fmla="*/ 0 w 66"/>
                      <a:gd name="T55" fmla="*/ 2147483647 h 86"/>
                      <a:gd name="T56" fmla="*/ 0 w 66"/>
                      <a:gd name="T57" fmla="*/ 2147483647 h 86"/>
                      <a:gd name="T58" fmla="*/ 2147483647 w 66"/>
                      <a:gd name="T59" fmla="*/ 2147483647 h 86"/>
                      <a:gd name="T60" fmla="*/ 2147483647 w 66"/>
                      <a:gd name="T61" fmla="*/ 2147483647 h 86"/>
                      <a:gd name="T62" fmla="*/ 2147483647 w 66"/>
                      <a:gd name="T63" fmla="*/ 2147483647 h 86"/>
                      <a:gd name="T64" fmla="*/ 2147483647 w 66"/>
                      <a:gd name="T65" fmla="*/ 0 h 86"/>
                      <a:gd name="T66" fmla="*/ 2147483647 w 66"/>
                      <a:gd name="T67" fmla="*/ 2147483647 h 86"/>
                      <a:gd name="T68" fmla="*/ 2147483647 w 66"/>
                      <a:gd name="T69" fmla="*/ 2147483647 h 86"/>
                      <a:gd name="T70" fmla="*/ 2147483647 w 66"/>
                      <a:gd name="T71" fmla="*/ 2147483647 h 86"/>
                      <a:gd name="T72" fmla="*/ 2147483647 w 66"/>
                      <a:gd name="T73" fmla="*/ 2147483647 h 86"/>
                      <a:gd name="T74" fmla="*/ 2147483647 w 66"/>
                      <a:gd name="T75" fmla="*/ 2147483647 h 8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w 66"/>
                      <a:gd name="T115" fmla="*/ 0 h 86"/>
                      <a:gd name="T116" fmla="*/ 66 w 66"/>
                      <a:gd name="T117" fmla="*/ 86 h 86"/>
                    </a:gdLst>
                    <a:ahLst/>
                    <a:cxnLst>
                      <a:cxn ang="T76">
                        <a:pos x="T0" y="T1"/>
                      </a:cxn>
                      <a:cxn ang="T77">
                        <a:pos x="T2" y="T3"/>
                      </a:cxn>
                      <a:cxn ang="T78">
                        <a:pos x="T4" y="T5"/>
                      </a:cxn>
                      <a:cxn ang="T79">
                        <a:pos x="T6" y="T7"/>
                      </a:cxn>
                      <a:cxn ang="T80">
                        <a:pos x="T8" y="T9"/>
                      </a:cxn>
                      <a:cxn ang="T81">
                        <a:pos x="T10" y="T11"/>
                      </a:cxn>
                      <a:cxn ang="T82">
                        <a:pos x="T12" y="T13"/>
                      </a:cxn>
                      <a:cxn ang="T83">
                        <a:pos x="T14" y="T15"/>
                      </a:cxn>
                      <a:cxn ang="T84">
                        <a:pos x="T16" y="T17"/>
                      </a:cxn>
                      <a:cxn ang="T85">
                        <a:pos x="T18" y="T19"/>
                      </a:cxn>
                      <a:cxn ang="T86">
                        <a:pos x="T20" y="T21"/>
                      </a:cxn>
                      <a:cxn ang="T87">
                        <a:pos x="T22" y="T23"/>
                      </a:cxn>
                      <a:cxn ang="T88">
                        <a:pos x="T24" y="T25"/>
                      </a:cxn>
                      <a:cxn ang="T89">
                        <a:pos x="T26" y="T27"/>
                      </a:cxn>
                      <a:cxn ang="T90">
                        <a:pos x="T28" y="T29"/>
                      </a:cxn>
                      <a:cxn ang="T91">
                        <a:pos x="T30" y="T31"/>
                      </a:cxn>
                      <a:cxn ang="T92">
                        <a:pos x="T32" y="T33"/>
                      </a:cxn>
                      <a:cxn ang="T93">
                        <a:pos x="T34" y="T35"/>
                      </a:cxn>
                      <a:cxn ang="T94">
                        <a:pos x="T36" y="T37"/>
                      </a:cxn>
                      <a:cxn ang="T95">
                        <a:pos x="T38" y="T39"/>
                      </a:cxn>
                      <a:cxn ang="T96">
                        <a:pos x="T40" y="T41"/>
                      </a:cxn>
                      <a:cxn ang="T97">
                        <a:pos x="T42" y="T43"/>
                      </a:cxn>
                      <a:cxn ang="T98">
                        <a:pos x="T44" y="T45"/>
                      </a:cxn>
                      <a:cxn ang="T99">
                        <a:pos x="T46" y="T47"/>
                      </a:cxn>
                      <a:cxn ang="T100">
                        <a:pos x="T48" y="T49"/>
                      </a:cxn>
                      <a:cxn ang="T101">
                        <a:pos x="T50" y="T51"/>
                      </a:cxn>
                      <a:cxn ang="T102">
                        <a:pos x="T52" y="T53"/>
                      </a:cxn>
                      <a:cxn ang="T103">
                        <a:pos x="T54" y="T55"/>
                      </a:cxn>
                      <a:cxn ang="T104">
                        <a:pos x="T56" y="T57"/>
                      </a:cxn>
                      <a:cxn ang="T105">
                        <a:pos x="T58" y="T59"/>
                      </a:cxn>
                      <a:cxn ang="T106">
                        <a:pos x="T60" y="T61"/>
                      </a:cxn>
                      <a:cxn ang="T107">
                        <a:pos x="T62" y="T63"/>
                      </a:cxn>
                      <a:cxn ang="T108">
                        <a:pos x="T64" y="T65"/>
                      </a:cxn>
                      <a:cxn ang="T109">
                        <a:pos x="T66" y="T67"/>
                      </a:cxn>
                      <a:cxn ang="T110">
                        <a:pos x="T68" y="T69"/>
                      </a:cxn>
                      <a:cxn ang="T111">
                        <a:pos x="T70" y="T71"/>
                      </a:cxn>
                      <a:cxn ang="T112">
                        <a:pos x="T72" y="T73"/>
                      </a:cxn>
                      <a:cxn ang="T113">
                        <a:pos x="T74" y="T75"/>
                      </a:cxn>
                    </a:cxnLst>
                    <a:rect l="T114" t="T115" r="T116" b="T117"/>
                    <a:pathLst>
                      <a:path w="66" h="86">
                        <a:moveTo>
                          <a:pt x="66" y="10"/>
                        </a:moveTo>
                        <a:lnTo>
                          <a:pt x="64" y="18"/>
                        </a:lnTo>
                        <a:lnTo>
                          <a:pt x="60" y="24"/>
                        </a:lnTo>
                        <a:lnTo>
                          <a:pt x="58" y="30"/>
                        </a:lnTo>
                        <a:lnTo>
                          <a:pt x="56" y="36"/>
                        </a:lnTo>
                        <a:lnTo>
                          <a:pt x="58" y="42"/>
                        </a:lnTo>
                        <a:lnTo>
                          <a:pt x="60" y="46"/>
                        </a:lnTo>
                        <a:lnTo>
                          <a:pt x="62" y="52"/>
                        </a:lnTo>
                        <a:lnTo>
                          <a:pt x="64" y="58"/>
                        </a:lnTo>
                        <a:lnTo>
                          <a:pt x="62" y="62"/>
                        </a:lnTo>
                        <a:lnTo>
                          <a:pt x="58" y="66"/>
                        </a:lnTo>
                        <a:lnTo>
                          <a:pt x="54" y="76"/>
                        </a:lnTo>
                        <a:lnTo>
                          <a:pt x="52" y="74"/>
                        </a:lnTo>
                        <a:lnTo>
                          <a:pt x="50" y="68"/>
                        </a:lnTo>
                        <a:lnTo>
                          <a:pt x="40" y="72"/>
                        </a:lnTo>
                        <a:lnTo>
                          <a:pt x="28" y="76"/>
                        </a:lnTo>
                        <a:lnTo>
                          <a:pt x="28" y="86"/>
                        </a:lnTo>
                        <a:lnTo>
                          <a:pt x="26" y="84"/>
                        </a:lnTo>
                        <a:lnTo>
                          <a:pt x="22" y="82"/>
                        </a:lnTo>
                        <a:lnTo>
                          <a:pt x="20" y="80"/>
                        </a:lnTo>
                        <a:lnTo>
                          <a:pt x="16" y="80"/>
                        </a:lnTo>
                        <a:lnTo>
                          <a:pt x="14" y="74"/>
                        </a:lnTo>
                        <a:lnTo>
                          <a:pt x="12" y="68"/>
                        </a:lnTo>
                        <a:lnTo>
                          <a:pt x="6" y="60"/>
                        </a:lnTo>
                        <a:lnTo>
                          <a:pt x="0" y="52"/>
                        </a:lnTo>
                        <a:lnTo>
                          <a:pt x="0" y="48"/>
                        </a:lnTo>
                        <a:lnTo>
                          <a:pt x="0" y="42"/>
                        </a:lnTo>
                        <a:lnTo>
                          <a:pt x="0" y="38"/>
                        </a:lnTo>
                        <a:lnTo>
                          <a:pt x="0" y="34"/>
                        </a:lnTo>
                        <a:lnTo>
                          <a:pt x="4" y="30"/>
                        </a:lnTo>
                        <a:lnTo>
                          <a:pt x="10" y="26"/>
                        </a:lnTo>
                        <a:lnTo>
                          <a:pt x="14" y="20"/>
                        </a:lnTo>
                        <a:lnTo>
                          <a:pt x="16" y="0"/>
                        </a:lnTo>
                        <a:lnTo>
                          <a:pt x="24" y="6"/>
                        </a:lnTo>
                        <a:lnTo>
                          <a:pt x="28" y="6"/>
                        </a:lnTo>
                        <a:lnTo>
                          <a:pt x="44" y="6"/>
                        </a:lnTo>
                        <a:lnTo>
                          <a:pt x="48" y="8"/>
                        </a:lnTo>
                        <a:lnTo>
                          <a:pt x="66" y="1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64" name="ïṩļïďè"/>
                  <p:cNvSpPr/>
                  <p:nvPr/>
                </p:nvSpPr>
                <p:spPr bwMode="auto">
                  <a:xfrm>
                    <a:off x="2820532" y="3693942"/>
                    <a:ext cx="99160" cy="112085"/>
                  </a:xfrm>
                  <a:custGeom>
                    <a:avLst/>
                    <a:gdLst>
                      <a:gd name="T0" fmla="*/ 2147483647 w 56"/>
                      <a:gd name="T1" fmla="*/ 2147483647 h 68"/>
                      <a:gd name="T2" fmla="*/ 2147483647 w 56"/>
                      <a:gd name="T3" fmla="*/ 2147483647 h 68"/>
                      <a:gd name="T4" fmla="*/ 2147483647 w 56"/>
                      <a:gd name="T5" fmla="*/ 2147483647 h 68"/>
                      <a:gd name="T6" fmla="*/ 2147483647 w 56"/>
                      <a:gd name="T7" fmla="*/ 2147483647 h 68"/>
                      <a:gd name="T8" fmla="*/ 2147483647 w 56"/>
                      <a:gd name="T9" fmla="*/ 2147483647 h 68"/>
                      <a:gd name="T10" fmla="*/ 2147483647 w 56"/>
                      <a:gd name="T11" fmla="*/ 2147483647 h 68"/>
                      <a:gd name="T12" fmla="*/ 2147483647 w 56"/>
                      <a:gd name="T13" fmla="*/ 2147483647 h 68"/>
                      <a:gd name="T14" fmla="*/ 2147483647 w 56"/>
                      <a:gd name="T15" fmla="*/ 2147483647 h 68"/>
                      <a:gd name="T16" fmla="*/ 2147483647 w 56"/>
                      <a:gd name="T17" fmla="*/ 2147483647 h 68"/>
                      <a:gd name="T18" fmla="*/ 0 w 56"/>
                      <a:gd name="T19" fmla="*/ 2147483647 h 68"/>
                      <a:gd name="T20" fmla="*/ 2147483647 w 56"/>
                      <a:gd name="T21" fmla="*/ 2147483647 h 68"/>
                      <a:gd name="T22" fmla="*/ 2147483647 w 56"/>
                      <a:gd name="T23" fmla="*/ 2147483647 h 68"/>
                      <a:gd name="T24" fmla="*/ 2147483647 w 56"/>
                      <a:gd name="T25" fmla="*/ 2147483647 h 68"/>
                      <a:gd name="T26" fmla="*/ 2147483647 w 56"/>
                      <a:gd name="T27" fmla="*/ 2147483647 h 68"/>
                      <a:gd name="T28" fmla="*/ 2147483647 w 56"/>
                      <a:gd name="T29" fmla="*/ 2147483647 h 68"/>
                      <a:gd name="T30" fmla="*/ 2147483647 w 56"/>
                      <a:gd name="T31" fmla="*/ 2147483647 h 68"/>
                      <a:gd name="T32" fmla="*/ 2147483647 w 56"/>
                      <a:gd name="T33" fmla="*/ 2147483647 h 68"/>
                      <a:gd name="T34" fmla="*/ 2147483647 w 56"/>
                      <a:gd name="T35" fmla="*/ 2147483647 h 68"/>
                      <a:gd name="T36" fmla="*/ 2147483647 w 56"/>
                      <a:gd name="T37" fmla="*/ 2147483647 h 68"/>
                      <a:gd name="T38" fmla="*/ 2147483647 w 56"/>
                      <a:gd name="T39" fmla="*/ 2147483647 h 68"/>
                      <a:gd name="T40" fmla="*/ 2147483647 w 56"/>
                      <a:gd name="T41" fmla="*/ 0 h 68"/>
                      <a:gd name="T42" fmla="*/ 2147483647 w 56"/>
                      <a:gd name="T43" fmla="*/ 2147483647 h 68"/>
                      <a:gd name="T44" fmla="*/ 2147483647 w 56"/>
                      <a:gd name="T45" fmla="*/ 2147483647 h 68"/>
                      <a:gd name="T46" fmla="*/ 2147483647 w 56"/>
                      <a:gd name="T47" fmla="*/ 2147483647 h 68"/>
                      <a:gd name="T48" fmla="*/ 2147483647 w 56"/>
                      <a:gd name="T49" fmla="*/ 2147483647 h 68"/>
                      <a:gd name="T50" fmla="*/ 2147483647 w 56"/>
                      <a:gd name="T51" fmla="*/ 2147483647 h 68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w 56"/>
                      <a:gd name="T79" fmla="*/ 0 h 68"/>
                      <a:gd name="T80" fmla="*/ 56 w 56"/>
                      <a:gd name="T81" fmla="*/ 68 h 68"/>
                    </a:gdLst>
                    <a:ahLst/>
                    <a:cxnLst>
                      <a:cxn ang="T52">
                        <a:pos x="T0" y="T1"/>
                      </a:cxn>
                      <a:cxn ang="T53">
                        <a:pos x="T2" y="T3"/>
                      </a:cxn>
                      <a:cxn ang="T54">
                        <a:pos x="T4" y="T5"/>
                      </a:cxn>
                      <a:cxn ang="T55">
                        <a:pos x="T6" y="T7"/>
                      </a:cxn>
                      <a:cxn ang="T56">
                        <a:pos x="T8" y="T9"/>
                      </a:cxn>
                      <a:cxn ang="T57">
                        <a:pos x="T10" y="T11"/>
                      </a:cxn>
                      <a:cxn ang="T58">
                        <a:pos x="T12" y="T13"/>
                      </a:cxn>
                      <a:cxn ang="T59">
                        <a:pos x="T14" y="T15"/>
                      </a:cxn>
                      <a:cxn ang="T60">
                        <a:pos x="T16" y="T17"/>
                      </a:cxn>
                      <a:cxn ang="T61">
                        <a:pos x="T18" y="T19"/>
                      </a:cxn>
                      <a:cxn ang="T62">
                        <a:pos x="T20" y="T21"/>
                      </a:cxn>
                      <a:cxn ang="T63">
                        <a:pos x="T22" y="T23"/>
                      </a:cxn>
                      <a:cxn ang="T64">
                        <a:pos x="T24" y="T25"/>
                      </a:cxn>
                      <a:cxn ang="T65">
                        <a:pos x="T26" y="T27"/>
                      </a:cxn>
                      <a:cxn ang="T66">
                        <a:pos x="T28" y="T29"/>
                      </a:cxn>
                      <a:cxn ang="T67">
                        <a:pos x="T30" y="T31"/>
                      </a:cxn>
                      <a:cxn ang="T68">
                        <a:pos x="T32" y="T33"/>
                      </a:cxn>
                      <a:cxn ang="T69">
                        <a:pos x="T34" y="T35"/>
                      </a:cxn>
                      <a:cxn ang="T70">
                        <a:pos x="T36" y="T37"/>
                      </a:cxn>
                      <a:cxn ang="T71">
                        <a:pos x="T38" y="T39"/>
                      </a:cxn>
                      <a:cxn ang="T72">
                        <a:pos x="T40" y="T41"/>
                      </a:cxn>
                      <a:cxn ang="T73">
                        <a:pos x="T42" y="T43"/>
                      </a:cxn>
                      <a:cxn ang="T74">
                        <a:pos x="T44" y="T45"/>
                      </a:cxn>
                      <a:cxn ang="T75">
                        <a:pos x="T46" y="T47"/>
                      </a:cxn>
                      <a:cxn ang="T76">
                        <a:pos x="T48" y="T49"/>
                      </a:cxn>
                      <a:cxn ang="T77">
                        <a:pos x="T50" y="T51"/>
                      </a:cxn>
                    </a:cxnLst>
                    <a:rect l="T78" t="T79" r="T80" b="T81"/>
                    <a:pathLst>
                      <a:path w="56" h="68">
                        <a:moveTo>
                          <a:pt x="56" y="28"/>
                        </a:moveTo>
                        <a:lnTo>
                          <a:pt x="54" y="26"/>
                        </a:lnTo>
                        <a:lnTo>
                          <a:pt x="48" y="40"/>
                        </a:lnTo>
                        <a:lnTo>
                          <a:pt x="40" y="52"/>
                        </a:lnTo>
                        <a:lnTo>
                          <a:pt x="34" y="58"/>
                        </a:lnTo>
                        <a:lnTo>
                          <a:pt x="28" y="64"/>
                        </a:lnTo>
                        <a:lnTo>
                          <a:pt x="22" y="68"/>
                        </a:lnTo>
                        <a:lnTo>
                          <a:pt x="12" y="68"/>
                        </a:lnTo>
                        <a:lnTo>
                          <a:pt x="6" y="68"/>
                        </a:lnTo>
                        <a:lnTo>
                          <a:pt x="0" y="66"/>
                        </a:lnTo>
                        <a:lnTo>
                          <a:pt x="4" y="56"/>
                        </a:lnTo>
                        <a:lnTo>
                          <a:pt x="8" y="52"/>
                        </a:lnTo>
                        <a:lnTo>
                          <a:pt x="10" y="48"/>
                        </a:lnTo>
                        <a:lnTo>
                          <a:pt x="8" y="42"/>
                        </a:lnTo>
                        <a:lnTo>
                          <a:pt x="6" y="36"/>
                        </a:lnTo>
                        <a:lnTo>
                          <a:pt x="4" y="32"/>
                        </a:lnTo>
                        <a:lnTo>
                          <a:pt x="2" y="26"/>
                        </a:lnTo>
                        <a:lnTo>
                          <a:pt x="4" y="20"/>
                        </a:lnTo>
                        <a:lnTo>
                          <a:pt x="6" y="14"/>
                        </a:lnTo>
                        <a:lnTo>
                          <a:pt x="10" y="8"/>
                        </a:lnTo>
                        <a:lnTo>
                          <a:pt x="12" y="0"/>
                        </a:lnTo>
                        <a:lnTo>
                          <a:pt x="26" y="4"/>
                        </a:lnTo>
                        <a:lnTo>
                          <a:pt x="34" y="10"/>
                        </a:lnTo>
                        <a:lnTo>
                          <a:pt x="44" y="18"/>
                        </a:lnTo>
                        <a:lnTo>
                          <a:pt x="54" y="26"/>
                        </a:lnTo>
                        <a:lnTo>
                          <a:pt x="56" y="2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65" name="îṡlîďe"/>
                  <p:cNvSpPr/>
                  <p:nvPr/>
                </p:nvSpPr>
                <p:spPr bwMode="auto">
                  <a:xfrm>
                    <a:off x="2302698" y="3510403"/>
                    <a:ext cx="375980" cy="340458"/>
                  </a:xfrm>
                  <a:custGeom>
                    <a:avLst/>
                    <a:gdLst>
                      <a:gd name="T0" fmla="*/ 2147483647 w 214"/>
                      <a:gd name="T1" fmla="*/ 2147483647 h 204"/>
                      <a:gd name="T2" fmla="*/ 2147483647 w 214"/>
                      <a:gd name="T3" fmla="*/ 2147483647 h 204"/>
                      <a:gd name="T4" fmla="*/ 2147483647 w 214"/>
                      <a:gd name="T5" fmla="*/ 2147483647 h 204"/>
                      <a:gd name="T6" fmla="*/ 2147483647 w 214"/>
                      <a:gd name="T7" fmla="*/ 2147483647 h 204"/>
                      <a:gd name="T8" fmla="*/ 2147483647 w 214"/>
                      <a:gd name="T9" fmla="*/ 2147483647 h 204"/>
                      <a:gd name="T10" fmla="*/ 2147483647 w 214"/>
                      <a:gd name="T11" fmla="*/ 2147483647 h 204"/>
                      <a:gd name="T12" fmla="*/ 2147483647 w 214"/>
                      <a:gd name="T13" fmla="*/ 2147483647 h 204"/>
                      <a:gd name="T14" fmla="*/ 2147483647 w 214"/>
                      <a:gd name="T15" fmla="*/ 2147483647 h 204"/>
                      <a:gd name="T16" fmla="*/ 2147483647 w 214"/>
                      <a:gd name="T17" fmla="*/ 2147483647 h 204"/>
                      <a:gd name="T18" fmla="*/ 2147483647 w 214"/>
                      <a:gd name="T19" fmla="*/ 2147483647 h 204"/>
                      <a:gd name="T20" fmla="*/ 2147483647 w 214"/>
                      <a:gd name="T21" fmla="*/ 2147483647 h 204"/>
                      <a:gd name="T22" fmla="*/ 2147483647 w 214"/>
                      <a:gd name="T23" fmla="*/ 2147483647 h 204"/>
                      <a:gd name="T24" fmla="*/ 2147483647 w 214"/>
                      <a:gd name="T25" fmla="*/ 2147483647 h 204"/>
                      <a:gd name="T26" fmla="*/ 2147483647 w 214"/>
                      <a:gd name="T27" fmla="*/ 2147483647 h 204"/>
                      <a:gd name="T28" fmla="*/ 2147483647 w 214"/>
                      <a:gd name="T29" fmla="*/ 2147483647 h 204"/>
                      <a:gd name="T30" fmla="*/ 2147483647 w 214"/>
                      <a:gd name="T31" fmla="*/ 2147483647 h 204"/>
                      <a:gd name="T32" fmla="*/ 2147483647 w 214"/>
                      <a:gd name="T33" fmla="*/ 2147483647 h 204"/>
                      <a:gd name="T34" fmla="*/ 2147483647 w 214"/>
                      <a:gd name="T35" fmla="*/ 2147483647 h 204"/>
                      <a:gd name="T36" fmla="*/ 2147483647 w 214"/>
                      <a:gd name="T37" fmla="*/ 2147483647 h 204"/>
                      <a:gd name="T38" fmla="*/ 2147483647 w 214"/>
                      <a:gd name="T39" fmla="*/ 2147483647 h 204"/>
                      <a:gd name="T40" fmla="*/ 2147483647 w 214"/>
                      <a:gd name="T41" fmla="*/ 2147483647 h 204"/>
                      <a:gd name="T42" fmla="*/ 2147483647 w 214"/>
                      <a:gd name="T43" fmla="*/ 2147483647 h 204"/>
                      <a:gd name="T44" fmla="*/ 2147483647 w 214"/>
                      <a:gd name="T45" fmla="*/ 2147483647 h 204"/>
                      <a:gd name="T46" fmla="*/ 0 w 214"/>
                      <a:gd name="T47" fmla="*/ 2147483647 h 204"/>
                      <a:gd name="T48" fmla="*/ 2147483647 w 214"/>
                      <a:gd name="T49" fmla="*/ 2147483647 h 204"/>
                      <a:gd name="T50" fmla="*/ 2147483647 w 214"/>
                      <a:gd name="T51" fmla="*/ 2147483647 h 204"/>
                      <a:gd name="T52" fmla="*/ 2147483647 w 214"/>
                      <a:gd name="T53" fmla="*/ 2147483647 h 204"/>
                      <a:gd name="T54" fmla="*/ 2147483647 w 214"/>
                      <a:gd name="T55" fmla="*/ 2147483647 h 204"/>
                      <a:gd name="T56" fmla="*/ 2147483647 w 214"/>
                      <a:gd name="T57" fmla="*/ 2147483647 h 204"/>
                      <a:gd name="T58" fmla="*/ 2147483647 w 214"/>
                      <a:gd name="T59" fmla="*/ 2147483647 h 204"/>
                      <a:gd name="T60" fmla="*/ 2147483647 w 214"/>
                      <a:gd name="T61" fmla="*/ 2147483647 h 204"/>
                      <a:gd name="T62" fmla="*/ 2147483647 w 214"/>
                      <a:gd name="T63" fmla="*/ 2147483647 h 204"/>
                      <a:gd name="T64" fmla="*/ 2147483647 w 214"/>
                      <a:gd name="T65" fmla="*/ 2147483647 h 204"/>
                      <a:gd name="T66" fmla="*/ 2147483647 w 214"/>
                      <a:gd name="T67" fmla="*/ 2147483647 h 204"/>
                      <a:gd name="T68" fmla="*/ 2147483647 w 214"/>
                      <a:gd name="T69" fmla="*/ 2147483647 h 204"/>
                      <a:gd name="T70" fmla="*/ 2147483647 w 214"/>
                      <a:gd name="T71" fmla="*/ 2147483647 h 204"/>
                      <a:gd name="T72" fmla="*/ 2147483647 w 214"/>
                      <a:gd name="T73" fmla="*/ 2147483647 h 204"/>
                      <a:gd name="T74" fmla="*/ 2147483647 w 214"/>
                      <a:gd name="T75" fmla="*/ 2147483647 h 204"/>
                      <a:gd name="T76" fmla="*/ 2147483647 w 214"/>
                      <a:gd name="T77" fmla="*/ 2147483647 h 204"/>
                      <a:gd name="T78" fmla="*/ 2147483647 w 214"/>
                      <a:gd name="T79" fmla="*/ 2147483647 h 204"/>
                      <a:gd name="T80" fmla="*/ 2147483647 w 214"/>
                      <a:gd name="T81" fmla="*/ 2147483647 h 204"/>
                      <a:gd name="T82" fmla="*/ 2147483647 w 214"/>
                      <a:gd name="T83" fmla="*/ 2147483647 h 204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w 214"/>
                      <a:gd name="T127" fmla="*/ 0 h 204"/>
                      <a:gd name="T128" fmla="*/ 214 w 214"/>
                      <a:gd name="T129" fmla="*/ 204 h 204"/>
                    </a:gdLst>
                    <a:ahLst/>
                    <a:cxnLst>
                      <a:cxn ang="T84">
                        <a:pos x="T0" y="T1"/>
                      </a:cxn>
                      <a:cxn ang="T85">
                        <a:pos x="T2" y="T3"/>
                      </a:cxn>
                      <a:cxn ang="T86">
                        <a:pos x="T4" y="T5"/>
                      </a:cxn>
                      <a:cxn ang="T87">
                        <a:pos x="T6" y="T7"/>
                      </a:cxn>
                      <a:cxn ang="T88">
                        <a:pos x="T8" y="T9"/>
                      </a:cxn>
                      <a:cxn ang="T89">
                        <a:pos x="T10" y="T11"/>
                      </a:cxn>
                      <a:cxn ang="T90">
                        <a:pos x="T12" y="T13"/>
                      </a:cxn>
                      <a:cxn ang="T91">
                        <a:pos x="T14" y="T15"/>
                      </a:cxn>
                      <a:cxn ang="T92">
                        <a:pos x="T16" y="T17"/>
                      </a:cxn>
                      <a:cxn ang="T93">
                        <a:pos x="T18" y="T19"/>
                      </a:cxn>
                      <a:cxn ang="T94">
                        <a:pos x="T20" y="T21"/>
                      </a:cxn>
                      <a:cxn ang="T95">
                        <a:pos x="T22" y="T23"/>
                      </a:cxn>
                      <a:cxn ang="T96">
                        <a:pos x="T24" y="T25"/>
                      </a:cxn>
                      <a:cxn ang="T97">
                        <a:pos x="T26" y="T27"/>
                      </a:cxn>
                      <a:cxn ang="T98">
                        <a:pos x="T28" y="T29"/>
                      </a:cxn>
                      <a:cxn ang="T99">
                        <a:pos x="T30" y="T31"/>
                      </a:cxn>
                      <a:cxn ang="T100">
                        <a:pos x="T32" y="T33"/>
                      </a:cxn>
                      <a:cxn ang="T101">
                        <a:pos x="T34" y="T35"/>
                      </a:cxn>
                      <a:cxn ang="T102">
                        <a:pos x="T36" y="T37"/>
                      </a:cxn>
                      <a:cxn ang="T103">
                        <a:pos x="T38" y="T39"/>
                      </a:cxn>
                      <a:cxn ang="T104">
                        <a:pos x="T40" y="T41"/>
                      </a:cxn>
                      <a:cxn ang="T105">
                        <a:pos x="T42" y="T43"/>
                      </a:cxn>
                      <a:cxn ang="T106">
                        <a:pos x="T44" y="T45"/>
                      </a:cxn>
                      <a:cxn ang="T107">
                        <a:pos x="T46" y="T47"/>
                      </a:cxn>
                      <a:cxn ang="T108">
                        <a:pos x="T48" y="T49"/>
                      </a:cxn>
                      <a:cxn ang="T109">
                        <a:pos x="T50" y="T51"/>
                      </a:cxn>
                      <a:cxn ang="T110">
                        <a:pos x="T52" y="T53"/>
                      </a:cxn>
                      <a:cxn ang="T111">
                        <a:pos x="T54" y="T55"/>
                      </a:cxn>
                      <a:cxn ang="T112">
                        <a:pos x="T56" y="T57"/>
                      </a:cxn>
                      <a:cxn ang="T113">
                        <a:pos x="T58" y="T59"/>
                      </a:cxn>
                      <a:cxn ang="T114">
                        <a:pos x="T60" y="T61"/>
                      </a:cxn>
                      <a:cxn ang="T115">
                        <a:pos x="T62" y="T63"/>
                      </a:cxn>
                      <a:cxn ang="T116">
                        <a:pos x="T64" y="T65"/>
                      </a:cxn>
                      <a:cxn ang="T117">
                        <a:pos x="T66" y="T67"/>
                      </a:cxn>
                      <a:cxn ang="T118">
                        <a:pos x="T68" y="T69"/>
                      </a:cxn>
                      <a:cxn ang="T119">
                        <a:pos x="T70" y="T71"/>
                      </a:cxn>
                      <a:cxn ang="T120">
                        <a:pos x="T72" y="T73"/>
                      </a:cxn>
                      <a:cxn ang="T121">
                        <a:pos x="T74" y="T75"/>
                      </a:cxn>
                      <a:cxn ang="T122">
                        <a:pos x="T76" y="T77"/>
                      </a:cxn>
                      <a:cxn ang="T123">
                        <a:pos x="T78" y="T79"/>
                      </a:cxn>
                      <a:cxn ang="T124">
                        <a:pos x="T80" y="T81"/>
                      </a:cxn>
                      <a:cxn ang="T125">
                        <a:pos x="T82" y="T83"/>
                      </a:cxn>
                    </a:cxnLst>
                    <a:rect l="T126" t="T127" r="T128" b="T129"/>
                    <a:pathLst>
                      <a:path w="214" h="204">
                        <a:moveTo>
                          <a:pt x="214" y="56"/>
                        </a:moveTo>
                        <a:lnTo>
                          <a:pt x="210" y="64"/>
                        </a:lnTo>
                        <a:lnTo>
                          <a:pt x="206" y="70"/>
                        </a:lnTo>
                        <a:lnTo>
                          <a:pt x="200" y="74"/>
                        </a:lnTo>
                        <a:lnTo>
                          <a:pt x="198" y="80"/>
                        </a:lnTo>
                        <a:lnTo>
                          <a:pt x="200" y="84"/>
                        </a:lnTo>
                        <a:lnTo>
                          <a:pt x="206" y="88"/>
                        </a:lnTo>
                        <a:lnTo>
                          <a:pt x="188" y="98"/>
                        </a:lnTo>
                        <a:lnTo>
                          <a:pt x="188" y="110"/>
                        </a:lnTo>
                        <a:lnTo>
                          <a:pt x="190" y="114"/>
                        </a:lnTo>
                        <a:lnTo>
                          <a:pt x="192" y="116"/>
                        </a:lnTo>
                        <a:lnTo>
                          <a:pt x="196" y="120"/>
                        </a:lnTo>
                        <a:lnTo>
                          <a:pt x="196" y="124"/>
                        </a:lnTo>
                        <a:lnTo>
                          <a:pt x="196" y="130"/>
                        </a:lnTo>
                        <a:lnTo>
                          <a:pt x="192" y="134"/>
                        </a:lnTo>
                        <a:lnTo>
                          <a:pt x="188" y="136"/>
                        </a:lnTo>
                        <a:lnTo>
                          <a:pt x="184" y="140"/>
                        </a:lnTo>
                        <a:lnTo>
                          <a:pt x="170" y="146"/>
                        </a:lnTo>
                        <a:lnTo>
                          <a:pt x="166" y="150"/>
                        </a:lnTo>
                        <a:lnTo>
                          <a:pt x="162" y="154"/>
                        </a:lnTo>
                        <a:lnTo>
                          <a:pt x="150" y="148"/>
                        </a:lnTo>
                        <a:lnTo>
                          <a:pt x="144" y="144"/>
                        </a:lnTo>
                        <a:lnTo>
                          <a:pt x="134" y="142"/>
                        </a:lnTo>
                        <a:lnTo>
                          <a:pt x="142" y="162"/>
                        </a:lnTo>
                        <a:lnTo>
                          <a:pt x="146" y="170"/>
                        </a:lnTo>
                        <a:lnTo>
                          <a:pt x="148" y="172"/>
                        </a:lnTo>
                        <a:lnTo>
                          <a:pt x="152" y="176"/>
                        </a:lnTo>
                        <a:lnTo>
                          <a:pt x="146" y="186"/>
                        </a:lnTo>
                        <a:lnTo>
                          <a:pt x="134" y="194"/>
                        </a:lnTo>
                        <a:lnTo>
                          <a:pt x="124" y="200"/>
                        </a:lnTo>
                        <a:lnTo>
                          <a:pt x="116" y="204"/>
                        </a:lnTo>
                        <a:lnTo>
                          <a:pt x="108" y="204"/>
                        </a:lnTo>
                        <a:lnTo>
                          <a:pt x="102" y="204"/>
                        </a:lnTo>
                        <a:lnTo>
                          <a:pt x="98" y="202"/>
                        </a:lnTo>
                        <a:lnTo>
                          <a:pt x="96" y="198"/>
                        </a:lnTo>
                        <a:lnTo>
                          <a:pt x="96" y="188"/>
                        </a:lnTo>
                        <a:lnTo>
                          <a:pt x="92" y="178"/>
                        </a:lnTo>
                        <a:lnTo>
                          <a:pt x="88" y="170"/>
                        </a:lnTo>
                        <a:lnTo>
                          <a:pt x="86" y="166"/>
                        </a:lnTo>
                        <a:lnTo>
                          <a:pt x="86" y="162"/>
                        </a:lnTo>
                        <a:lnTo>
                          <a:pt x="88" y="162"/>
                        </a:lnTo>
                        <a:lnTo>
                          <a:pt x="90" y="158"/>
                        </a:lnTo>
                        <a:lnTo>
                          <a:pt x="90" y="156"/>
                        </a:lnTo>
                        <a:lnTo>
                          <a:pt x="88" y="150"/>
                        </a:lnTo>
                        <a:lnTo>
                          <a:pt x="86" y="146"/>
                        </a:lnTo>
                        <a:lnTo>
                          <a:pt x="82" y="142"/>
                        </a:lnTo>
                        <a:lnTo>
                          <a:pt x="80" y="136"/>
                        </a:lnTo>
                        <a:lnTo>
                          <a:pt x="82" y="130"/>
                        </a:lnTo>
                        <a:lnTo>
                          <a:pt x="84" y="120"/>
                        </a:lnTo>
                        <a:lnTo>
                          <a:pt x="92" y="104"/>
                        </a:lnTo>
                        <a:lnTo>
                          <a:pt x="84" y="104"/>
                        </a:lnTo>
                        <a:lnTo>
                          <a:pt x="78" y="106"/>
                        </a:lnTo>
                        <a:lnTo>
                          <a:pt x="74" y="106"/>
                        </a:lnTo>
                        <a:lnTo>
                          <a:pt x="66" y="106"/>
                        </a:lnTo>
                        <a:lnTo>
                          <a:pt x="60" y="106"/>
                        </a:lnTo>
                        <a:lnTo>
                          <a:pt x="54" y="104"/>
                        </a:lnTo>
                        <a:lnTo>
                          <a:pt x="50" y="100"/>
                        </a:lnTo>
                        <a:lnTo>
                          <a:pt x="50" y="94"/>
                        </a:lnTo>
                        <a:lnTo>
                          <a:pt x="38" y="92"/>
                        </a:lnTo>
                        <a:lnTo>
                          <a:pt x="24" y="90"/>
                        </a:lnTo>
                        <a:lnTo>
                          <a:pt x="20" y="88"/>
                        </a:lnTo>
                        <a:lnTo>
                          <a:pt x="16" y="86"/>
                        </a:lnTo>
                        <a:lnTo>
                          <a:pt x="12" y="82"/>
                        </a:lnTo>
                        <a:lnTo>
                          <a:pt x="10" y="80"/>
                        </a:lnTo>
                        <a:lnTo>
                          <a:pt x="12" y="76"/>
                        </a:lnTo>
                        <a:lnTo>
                          <a:pt x="16" y="70"/>
                        </a:lnTo>
                        <a:lnTo>
                          <a:pt x="14" y="64"/>
                        </a:lnTo>
                        <a:lnTo>
                          <a:pt x="10" y="60"/>
                        </a:lnTo>
                        <a:lnTo>
                          <a:pt x="8" y="56"/>
                        </a:lnTo>
                        <a:lnTo>
                          <a:pt x="6" y="52"/>
                        </a:lnTo>
                        <a:lnTo>
                          <a:pt x="2" y="50"/>
                        </a:lnTo>
                        <a:lnTo>
                          <a:pt x="0" y="44"/>
                        </a:lnTo>
                        <a:lnTo>
                          <a:pt x="2" y="36"/>
                        </a:lnTo>
                        <a:lnTo>
                          <a:pt x="6" y="28"/>
                        </a:lnTo>
                        <a:lnTo>
                          <a:pt x="18" y="16"/>
                        </a:lnTo>
                        <a:lnTo>
                          <a:pt x="26" y="6"/>
                        </a:lnTo>
                        <a:lnTo>
                          <a:pt x="28" y="12"/>
                        </a:lnTo>
                        <a:lnTo>
                          <a:pt x="30" y="16"/>
                        </a:lnTo>
                        <a:lnTo>
                          <a:pt x="30" y="20"/>
                        </a:lnTo>
                        <a:lnTo>
                          <a:pt x="28" y="24"/>
                        </a:lnTo>
                        <a:lnTo>
                          <a:pt x="24" y="28"/>
                        </a:lnTo>
                        <a:lnTo>
                          <a:pt x="24" y="34"/>
                        </a:lnTo>
                        <a:lnTo>
                          <a:pt x="24" y="44"/>
                        </a:lnTo>
                        <a:lnTo>
                          <a:pt x="28" y="48"/>
                        </a:lnTo>
                        <a:lnTo>
                          <a:pt x="30" y="48"/>
                        </a:lnTo>
                        <a:lnTo>
                          <a:pt x="34" y="46"/>
                        </a:lnTo>
                        <a:lnTo>
                          <a:pt x="38" y="44"/>
                        </a:lnTo>
                        <a:lnTo>
                          <a:pt x="40" y="38"/>
                        </a:lnTo>
                        <a:lnTo>
                          <a:pt x="38" y="34"/>
                        </a:lnTo>
                        <a:lnTo>
                          <a:pt x="36" y="30"/>
                        </a:lnTo>
                        <a:lnTo>
                          <a:pt x="32" y="26"/>
                        </a:lnTo>
                        <a:lnTo>
                          <a:pt x="30" y="24"/>
                        </a:lnTo>
                        <a:lnTo>
                          <a:pt x="32" y="20"/>
                        </a:lnTo>
                        <a:lnTo>
                          <a:pt x="34" y="16"/>
                        </a:lnTo>
                        <a:lnTo>
                          <a:pt x="44" y="10"/>
                        </a:lnTo>
                        <a:lnTo>
                          <a:pt x="50" y="4"/>
                        </a:lnTo>
                        <a:lnTo>
                          <a:pt x="58" y="0"/>
                        </a:lnTo>
                        <a:lnTo>
                          <a:pt x="62" y="4"/>
                        </a:lnTo>
                        <a:lnTo>
                          <a:pt x="66" y="4"/>
                        </a:lnTo>
                        <a:lnTo>
                          <a:pt x="70" y="6"/>
                        </a:lnTo>
                        <a:lnTo>
                          <a:pt x="76" y="6"/>
                        </a:lnTo>
                        <a:lnTo>
                          <a:pt x="82" y="12"/>
                        </a:lnTo>
                        <a:lnTo>
                          <a:pt x="88" y="18"/>
                        </a:lnTo>
                        <a:lnTo>
                          <a:pt x="94" y="20"/>
                        </a:lnTo>
                        <a:lnTo>
                          <a:pt x="106" y="22"/>
                        </a:lnTo>
                        <a:lnTo>
                          <a:pt x="114" y="22"/>
                        </a:lnTo>
                        <a:lnTo>
                          <a:pt x="120" y="24"/>
                        </a:lnTo>
                        <a:lnTo>
                          <a:pt x="126" y="26"/>
                        </a:lnTo>
                        <a:lnTo>
                          <a:pt x="132" y="28"/>
                        </a:lnTo>
                        <a:lnTo>
                          <a:pt x="146" y="24"/>
                        </a:lnTo>
                        <a:lnTo>
                          <a:pt x="162" y="20"/>
                        </a:lnTo>
                        <a:lnTo>
                          <a:pt x="174" y="16"/>
                        </a:lnTo>
                        <a:lnTo>
                          <a:pt x="176" y="16"/>
                        </a:lnTo>
                        <a:lnTo>
                          <a:pt x="174" y="18"/>
                        </a:lnTo>
                        <a:lnTo>
                          <a:pt x="170" y="24"/>
                        </a:lnTo>
                        <a:lnTo>
                          <a:pt x="170" y="26"/>
                        </a:lnTo>
                        <a:lnTo>
                          <a:pt x="174" y="34"/>
                        </a:lnTo>
                        <a:lnTo>
                          <a:pt x="180" y="32"/>
                        </a:lnTo>
                        <a:lnTo>
                          <a:pt x="184" y="34"/>
                        </a:lnTo>
                        <a:lnTo>
                          <a:pt x="190" y="38"/>
                        </a:lnTo>
                        <a:lnTo>
                          <a:pt x="194" y="40"/>
                        </a:lnTo>
                        <a:lnTo>
                          <a:pt x="196" y="46"/>
                        </a:lnTo>
                        <a:lnTo>
                          <a:pt x="196" y="52"/>
                        </a:lnTo>
                        <a:lnTo>
                          <a:pt x="192" y="56"/>
                        </a:lnTo>
                        <a:lnTo>
                          <a:pt x="200" y="54"/>
                        </a:lnTo>
                        <a:lnTo>
                          <a:pt x="204" y="54"/>
                        </a:lnTo>
                        <a:lnTo>
                          <a:pt x="208" y="56"/>
                        </a:lnTo>
                        <a:lnTo>
                          <a:pt x="214" y="5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66" name="íṧļíďè"/>
                  <p:cNvSpPr/>
                  <p:nvPr/>
                </p:nvSpPr>
                <p:spPr bwMode="auto">
                  <a:xfrm>
                    <a:off x="2282040" y="3716358"/>
                    <a:ext cx="1104527" cy="1164279"/>
                  </a:xfrm>
                  <a:custGeom>
                    <a:avLst/>
                    <a:gdLst>
                      <a:gd name="T0" fmla="*/ 2147483647 w 632"/>
                      <a:gd name="T1" fmla="*/ 2147483647 h 698"/>
                      <a:gd name="T2" fmla="*/ 2147483647 w 632"/>
                      <a:gd name="T3" fmla="*/ 2147483647 h 698"/>
                      <a:gd name="T4" fmla="*/ 2147483647 w 632"/>
                      <a:gd name="T5" fmla="*/ 2147483647 h 698"/>
                      <a:gd name="T6" fmla="*/ 2147483647 w 632"/>
                      <a:gd name="T7" fmla="*/ 2147483647 h 698"/>
                      <a:gd name="T8" fmla="*/ 2147483647 w 632"/>
                      <a:gd name="T9" fmla="*/ 2147483647 h 698"/>
                      <a:gd name="T10" fmla="*/ 2147483647 w 632"/>
                      <a:gd name="T11" fmla="*/ 2147483647 h 698"/>
                      <a:gd name="T12" fmla="*/ 2147483647 w 632"/>
                      <a:gd name="T13" fmla="*/ 2147483647 h 698"/>
                      <a:gd name="T14" fmla="*/ 2147483647 w 632"/>
                      <a:gd name="T15" fmla="*/ 2147483647 h 698"/>
                      <a:gd name="T16" fmla="*/ 2147483647 w 632"/>
                      <a:gd name="T17" fmla="*/ 2147483647 h 698"/>
                      <a:gd name="T18" fmla="*/ 2147483647 w 632"/>
                      <a:gd name="T19" fmla="*/ 2147483647 h 698"/>
                      <a:gd name="T20" fmla="*/ 2147483647 w 632"/>
                      <a:gd name="T21" fmla="*/ 2147483647 h 698"/>
                      <a:gd name="T22" fmla="*/ 2147483647 w 632"/>
                      <a:gd name="T23" fmla="*/ 2147483647 h 698"/>
                      <a:gd name="T24" fmla="*/ 2147483647 w 632"/>
                      <a:gd name="T25" fmla="*/ 2147483647 h 698"/>
                      <a:gd name="T26" fmla="*/ 2147483647 w 632"/>
                      <a:gd name="T27" fmla="*/ 2147483647 h 698"/>
                      <a:gd name="T28" fmla="*/ 2147483647 w 632"/>
                      <a:gd name="T29" fmla="*/ 2147483647 h 698"/>
                      <a:gd name="T30" fmla="*/ 0 w 632"/>
                      <a:gd name="T31" fmla="*/ 2147483647 h 698"/>
                      <a:gd name="T32" fmla="*/ 2147483647 w 632"/>
                      <a:gd name="T33" fmla="*/ 2147483647 h 698"/>
                      <a:gd name="T34" fmla="*/ 2147483647 w 632"/>
                      <a:gd name="T35" fmla="*/ 2147483647 h 698"/>
                      <a:gd name="T36" fmla="*/ 2147483647 w 632"/>
                      <a:gd name="T37" fmla="*/ 2147483647 h 698"/>
                      <a:gd name="T38" fmla="*/ 2147483647 w 632"/>
                      <a:gd name="T39" fmla="*/ 2147483647 h 698"/>
                      <a:gd name="T40" fmla="*/ 2147483647 w 632"/>
                      <a:gd name="T41" fmla="*/ 2147483647 h 698"/>
                      <a:gd name="T42" fmla="*/ 2147483647 w 632"/>
                      <a:gd name="T43" fmla="*/ 2147483647 h 698"/>
                      <a:gd name="T44" fmla="*/ 2147483647 w 632"/>
                      <a:gd name="T45" fmla="*/ 2147483647 h 698"/>
                      <a:gd name="T46" fmla="*/ 2147483647 w 632"/>
                      <a:gd name="T47" fmla="*/ 2147483647 h 698"/>
                      <a:gd name="T48" fmla="*/ 2147483647 w 632"/>
                      <a:gd name="T49" fmla="*/ 2147483647 h 698"/>
                      <a:gd name="T50" fmla="*/ 2147483647 w 632"/>
                      <a:gd name="T51" fmla="*/ 2147483647 h 698"/>
                      <a:gd name="T52" fmla="*/ 2147483647 w 632"/>
                      <a:gd name="T53" fmla="*/ 2147483647 h 698"/>
                      <a:gd name="T54" fmla="*/ 2147483647 w 632"/>
                      <a:gd name="T55" fmla="*/ 2147483647 h 698"/>
                      <a:gd name="T56" fmla="*/ 2147483647 w 632"/>
                      <a:gd name="T57" fmla="*/ 2147483647 h 698"/>
                      <a:gd name="T58" fmla="*/ 2147483647 w 632"/>
                      <a:gd name="T59" fmla="*/ 2147483647 h 698"/>
                      <a:gd name="T60" fmla="*/ 2147483647 w 632"/>
                      <a:gd name="T61" fmla="*/ 2147483647 h 698"/>
                      <a:gd name="T62" fmla="*/ 2147483647 w 632"/>
                      <a:gd name="T63" fmla="*/ 2147483647 h 698"/>
                      <a:gd name="T64" fmla="*/ 2147483647 w 632"/>
                      <a:gd name="T65" fmla="*/ 2147483647 h 698"/>
                      <a:gd name="T66" fmla="*/ 2147483647 w 632"/>
                      <a:gd name="T67" fmla="*/ 2147483647 h 698"/>
                      <a:gd name="T68" fmla="*/ 2147483647 w 632"/>
                      <a:gd name="T69" fmla="*/ 2147483647 h 698"/>
                      <a:gd name="T70" fmla="*/ 2147483647 w 632"/>
                      <a:gd name="T71" fmla="*/ 2147483647 h 698"/>
                      <a:gd name="T72" fmla="*/ 2147483647 w 632"/>
                      <a:gd name="T73" fmla="*/ 2147483647 h 698"/>
                      <a:gd name="T74" fmla="*/ 2147483647 w 632"/>
                      <a:gd name="T75" fmla="*/ 2147483647 h 698"/>
                      <a:gd name="T76" fmla="*/ 2147483647 w 632"/>
                      <a:gd name="T77" fmla="*/ 2147483647 h 698"/>
                      <a:gd name="T78" fmla="*/ 2147483647 w 632"/>
                      <a:gd name="T79" fmla="*/ 2147483647 h 698"/>
                      <a:gd name="T80" fmla="*/ 2147483647 w 632"/>
                      <a:gd name="T81" fmla="*/ 2147483647 h 698"/>
                      <a:gd name="T82" fmla="*/ 2147483647 w 632"/>
                      <a:gd name="T83" fmla="*/ 2147483647 h 698"/>
                      <a:gd name="T84" fmla="*/ 2147483647 w 632"/>
                      <a:gd name="T85" fmla="*/ 2147483647 h 698"/>
                      <a:gd name="T86" fmla="*/ 2147483647 w 632"/>
                      <a:gd name="T87" fmla="*/ 2147483647 h 698"/>
                      <a:gd name="T88" fmla="*/ 2147483647 w 632"/>
                      <a:gd name="T89" fmla="*/ 2147483647 h 698"/>
                      <a:gd name="T90" fmla="*/ 2147483647 w 632"/>
                      <a:gd name="T91" fmla="*/ 2147483647 h 698"/>
                      <a:gd name="T92" fmla="*/ 2147483647 w 632"/>
                      <a:gd name="T93" fmla="*/ 2147483647 h 698"/>
                      <a:gd name="T94" fmla="*/ 2147483647 w 632"/>
                      <a:gd name="T95" fmla="*/ 2147483647 h 698"/>
                      <a:gd name="T96" fmla="*/ 2147483647 w 632"/>
                      <a:gd name="T97" fmla="*/ 2147483647 h 698"/>
                      <a:gd name="T98" fmla="*/ 2147483647 w 632"/>
                      <a:gd name="T99" fmla="*/ 2147483647 h 698"/>
                      <a:gd name="T100" fmla="*/ 2147483647 w 632"/>
                      <a:gd name="T101" fmla="*/ 2147483647 h 698"/>
                      <a:gd name="T102" fmla="*/ 2147483647 w 632"/>
                      <a:gd name="T103" fmla="*/ 2147483647 h 698"/>
                      <a:gd name="T104" fmla="*/ 2147483647 w 632"/>
                      <a:gd name="T105" fmla="*/ 2147483647 h 698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w 632"/>
                      <a:gd name="T160" fmla="*/ 0 h 698"/>
                      <a:gd name="T161" fmla="*/ 632 w 632"/>
                      <a:gd name="T162" fmla="*/ 698 h 698"/>
                    </a:gdLst>
                    <a:ahLst/>
                    <a:cxnLst>
                      <a:cxn ang="T106">
                        <a:pos x="T0" y="T1"/>
                      </a:cxn>
                      <a:cxn ang="T107">
                        <a:pos x="T2" y="T3"/>
                      </a:cxn>
                      <a:cxn ang="T108">
                        <a:pos x="T4" y="T5"/>
                      </a:cxn>
                      <a:cxn ang="T109">
                        <a:pos x="T6" y="T7"/>
                      </a:cxn>
                      <a:cxn ang="T110">
                        <a:pos x="T8" y="T9"/>
                      </a:cxn>
                      <a:cxn ang="T111">
                        <a:pos x="T10" y="T11"/>
                      </a:cxn>
                      <a:cxn ang="T112">
                        <a:pos x="T12" y="T13"/>
                      </a:cxn>
                      <a:cxn ang="T113">
                        <a:pos x="T14" y="T15"/>
                      </a:cxn>
                      <a:cxn ang="T114">
                        <a:pos x="T16" y="T17"/>
                      </a:cxn>
                      <a:cxn ang="T115">
                        <a:pos x="T18" y="T19"/>
                      </a:cxn>
                      <a:cxn ang="T116">
                        <a:pos x="T20" y="T21"/>
                      </a:cxn>
                      <a:cxn ang="T117">
                        <a:pos x="T22" y="T23"/>
                      </a:cxn>
                      <a:cxn ang="T118">
                        <a:pos x="T24" y="T25"/>
                      </a:cxn>
                      <a:cxn ang="T119">
                        <a:pos x="T26" y="T27"/>
                      </a:cxn>
                      <a:cxn ang="T120">
                        <a:pos x="T28" y="T29"/>
                      </a:cxn>
                      <a:cxn ang="T121">
                        <a:pos x="T30" y="T31"/>
                      </a:cxn>
                      <a:cxn ang="T122">
                        <a:pos x="T32" y="T33"/>
                      </a:cxn>
                      <a:cxn ang="T123">
                        <a:pos x="T34" y="T35"/>
                      </a:cxn>
                      <a:cxn ang="T124">
                        <a:pos x="T36" y="T37"/>
                      </a:cxn>
                      <a:cxn ang="T125">
                        <a:pos x="T38" y="T39"/>
                      </a:cxn>
                      <a:cxn ang="T126">
                        <a:pos x="T40" y="T41"/>
                      </a:cxn>
                      <a:cxn ang="T127">
                        <a:pos x="T42" y="T43"/>
                      </a:cxn>
                      <a:cxn ang="T128">
                        <a:pos x="T44" y="T45"/>
                      </a:cxn>
                      <a:cxn ang="T129">
                        <a:pos x="T46" y="T47"/>
                      </a:cxn>
                      <a:cxn ang="T130">
                        <a:pos x="T48" y="T49"/>
                      </a:cxn>
                      <a:cxn ang="T131">
                        <a:pos x="T50" y="T51"/>
                      </a:cxn>
                      <a:cxn ang="T132">
                        <a:pos x="T52" y="T53"/>
                      </a:cxn>
                      <a:cxn ang="T133">
                        <a:pos x="T54" y="T55"/>
                      </a:cxn>
                      <a:cxn ang="T134">
                        <a:pos x="T56" y="T57"/>
                      </a:cxn>
                      <a:cxn ang="T135">
                        <a:pos x="T58" y="T59"/>
                      </a:cxn>
                      <a:cxn ang="T136">
                        <a:pos x="T60" y="T61"/>
                      </a:cxn>
                      <a:cxn ang="T137">
                        <a:pos x="T62" y="T63"/>
                      </a:cxn>
                      <a:cxn ang="T138">
                        <a:pos x="T64" y="T65"/>
                      </a:cxn>
                      <a:cxn ang="T139">
                        <a:pos x="T66" y="T67"/>
                      </a:cxn>
                      <a:cxn ang="T140">
                        <a:pos x="T68" y="T69"/>
                      </a:cxn>
                      <a:cxn ang="T141">
                        <a:pos x="T70" y="T71"/>
                      </a:cxn>
                      <a:cxn ang="T142">
                        <a:pos x="T72" y="T73"/>
                      </a:cxn>
                      <a:cxn ang="T143">
                        <a:pos x="T74" y="T75"/>
                      </a:cxn>
                      <a:cxn ang="T144">
                        <a:pos x="T76" y="T77"/>
                      </a:cxn>
                      <a:cxn ang="T145">
                        <a:pos x="T78" y="T79"/>
                      </a:cxn>
                      <a:cxn ang="T146">
                        <a:pos x="T80" y="T81"/>
                      </a:cxn>
                      <a:cxn ang="T147">
                        <a:pos x="T82" y="T83"/>
                      </a:cxn>
                      <a:cxn ang="T148">
                        <a:pos x="T84" y="T85"/>
                      </a:cxn>
                      <a:cxn ang="T149">
                        <a:pos x="T86" y="T87"/>
                      </a:cxn>
                      <a:cxn ang="T150">
                        <a:pos x="T88" y="T89"/>
                      </a:cxn>
                      <a:cxn ang="T151">
                        <a:pos x="T90" y="T91"/>
                      </a:cxn>
                      <a:cxn ang="T152">
                        <a:pos x="T92" y="T93"/>
                      </a:cxn>
                      <a:cxn ang="T153">
                        <a:pos x="T94" y="T95"/>
                      </a:cxn>
                      <a:cxn ang="T154">
                        <a:pos x="T96" y="T97"/>
                      </a:cxn>
                      <a:cxn ang="T155">
                        <a:pos x="T98" y="T99"/>
                      </a:cxn>
                      <a:cxn ang="T156">
                        <a:pos x="T100" y="T101"/>
                      </a:cxn>
                      <a:cxn ang="T157">
                        <a:pos x="T102" y="T103"/>
                      </a:cxn>
                      <a:cxn ang="T158">
                        <a:pos x="T104" y="T105"/>
                      </a:cxn>
                    </a:cxnLst>
                    <a:rect l="T159" t="T160" r="T161" b="T162"/>
                    <a:pathLst>
                      <a:path w="632" h="698">
                        <a:moveTo>
                          <a:pt x="362" y="12"/>
                        </a:moveTo>
                        <a:lnTo>
                          <a:pt x="356" y="26"/>
                        </a:lnTo>
                        <a:lnTo>
                          <a:pt x="348" y="38"/>
                        </a:lnTo>
                        <a:lnTo>
                          <a:pt x="342" y="44"/>
                        </a:lnTo>
                        <a:lnTo>
                          <a:pt x="336" y="50"/>
                        </a:lnTo>
                        <a:lnTo>
                          <a:pt x="330" y="54"/>
                        </a:lnTo>
                        <a:lnTo>
                          <a:pt x="320" y="54"/>
                        </a:lnTo>
                        <a:lnTo>
                          <a:pt x="314" y="54"/>
                        </a:lnTo>
                        <a:lnTo>
                          <a:pt x="308" y="52"/>
                        </a:lnTo>
                        <a:lnTo>
                          <a:pt x="306" y="50"/>
                        </a:lnTo>
                        <a:lnTo>
                          <a:pt x="304" y="44"/>
                        </a:lnTo>
                        <a:lnTo>
                          <a:pt x="294" y="48"/>
                        </a:lnTo>
                        <a:lnTo>
                          <a:pt x="282" y="52"/>
                        </a:lnTo>
                        <a:lnTo>
                          <a:pt x="282" y="62"/>
                        </a:lnTo>
                        <a:lnTo>
                          <a:pt x="280" y="60"/>
                        </a:lnTo>
                        <a:lnTo>
                          <a:pt x="276" y="58"/>
                        </a:lnTo>
                        <a:lnTo>
                          <a:pt x="274" y="56"/>
                        </a:lnTo>
                        <a:lnTo>
                          <a:pt x="270" y="56"/>
                        </a:lnTo>
                        <a:lnTo>
                          <a:pt x="264" y="56"/>
                        </a:lnTo>
                        <a:lnTo>
                          <a:pt x="260" y="58"/>
                        </a:lnTo>
                        <a:lnTo>
                          <a:pt x="254" y="64"/>
                        </a:lnTo>
                        <a:lnTo>
                          <a:pt x="248" y="68"/>
                        </a:lnTo>
                        <a:lnTo>
                          <a:pt x="244" y="70"/>
                        </a:lnTo>
                        <a:lnTo>
                          <a:pt x="238" y="70"/>
                        </a:lnTo>
                        <a:lnTo>
                          <a:pt x="234" y="70"/>
                        </a:lnTo>
                        <a:lnTo>
                          <a:pt x="232" y="68"/>
                        </a:lnTo>
                        <a:lnTo>
                          <a:pt x="226" y="62"/>
                        </a:lnTo>
                        <a:lnTo>
                          <a:pt x="224" y="54"/>
                        </a:lnTo>
                        <a:lnTo>
                          <a:pt x="222" y="44"/>
                        </a:lnTo>
                        <a:lnTo>
                          <a:pt x="224" y="38"/>
                        </a:lnTo>
                        <a:lnTo>
                          <a:pt x="226" y="34"/>
                        </a:lnTo>
                        <a:lnTo>
                          <a:pt x="226" y="30"/>
                        </a:lnTo>
                        <a:lnTo>
                          <a:pt x="226" y="26"/>
                        </a:lnTo>
                        <a:lnTo>
                          <a:pt x="226" y="20"/>
                        </a:lnTo>
                        <a:lnTo>
                          <a:pt x="224" y="14"/>
                        </a:lnTo>
                        <a:lnTo>
                          <a:pt x="220" y="10"/>
                        </a:lnTo>
                        <a:lnTo>
                          <a:pt x="220" y="8"/>
                        </a:lnTo>
                        <a:lnTo>
                          <a:pt x="220" y="0"/>
                        </a:lnTo>
                        <a:lnTo>
                          <a:pt x="208" y="0"/>
                        </a:lnTo>
                        <a:lnTo>
                          <a:pt x="208" y="6"/>
                        </a:lnTo>
                        <a:lnTo>
                          <a:pt x="204" y="10"/>
                        </a:lnTo>
                        <a:lnTo>
                          <a:pt x="200" y="12"/>
                        </a:lnTo>
                        <a:lnTo>
                          <a:pt x="196" y="16"/>
                        </a:lnTo>
                        <a:lnTo>
                          <a:pt x="182" y="22"/>
                        </a:lnTo>
                        <a:lnTo>
                          <a:pt x="178" y="26"/>
                        </a:lnTo>
                        <a:lnTo>
                          <a:pt x="174" y="30"/>
                        </a:lnTo>
                        <a:lnTo>
                          <a:pt x="162" y="24"/>
                        </a:lnTo>
                        <a:lnTo>
                          <a:pt x="156" y="20"/>
                        </a:lnTo>
                        <a:lnTo>
                          <a:pt x="146" y="18"/>
                        </a:lnTo>
                        <a:lnTo>
                          <a:pt x="154" y="38"/>
                        </a:lnTo>
                        <a:lnTo>
                          <a:pt x="158" y="46"/>
                        </a:lnTo>
                        <a:lnTo>
                          <a:pt x="160" y="48"/>
                        </a:lnTo>
                        <a:lnTo>
                          <a:pt x="164" y="52"/>
                        </a:lnTo>
                        <a:lnTo>
                          <a:pt x="158" y="62"/>
                        </a:lnTo>
                        <a:lnTo>
                          <a:pt x="146" y="70"/>
                        </a:lnTo>
                        <a:lnTo>
                          <a:pt x="136" y="76"/>
                        </a:lnTo>
                        <a:lnTo>
                          <a:pt x="128" y="80"/>
                        </a:lnTo>
                        <a:lnTo>
                          <a:pt x="120" y="80"/>
                        </a:lnTo>
                        <a:lnTo>
                          <a:pt x="114" y="80"/>
                        </a:lnTo>
                        <a:lnTo>
                          <a:pt x="110" y="78"/>
                        </a:lnTo>
                        <a:lnTo>
                          <a:pt x="108" y="74"/>
                        </a:lnTo>
                        <a:lnTo>
                          <a:pt x="108" y="64"/>
                        </a:lnTo>
                        <a:lnTo>
                          <a:pt x="104" y="54"/>
                        </a:lnTo>
                        <a:lnTo>
                          <a:pt x="90" y="62"/>
                        </a:lnTo>
                        <a:lnTo>
                          <a:pt x="80" y="64"/>
                        </a:lnTo>
                        <a:lnTo>
                          <a:pt x="68" y="64"/>
                        </a:lnTo>
                        <a:lnTo>
                          <a:pt x="62" y="68"/>
                        </a:lnTo>
                        <a:lnTo>
                          <a:pt x="64" y="68"/>
                        </a:lnTo>
                        <a:lnTo>
                          <a:pt x="66" y="70"/>
                        </a:lnTo>
                        <a:lnTo>
                          <a:pt x="68" y="74"/>
                        </a:lnTo>
                        <a:lnTo>
                          <a:pt x="72" y="76"/>
                        </a:lnTo>
                        <a:lnTo>
                          <a:pt x="72" y="84"/>
                        </a:lnTo>
                        <a:lnTo>
                          <a:pt x="66" y="84"/>
                        </a:lnTo>
                        <a:lnTo>
                          <a:pt x="62" y="86"/>
                        </a:lnTo>
                        <a:lnTo>
                          <a:pt x="60" y="90"/>
                        </a:lnTo>
                        <a:lnTo>
                          <a:pt x="58" y="92"/>
                        </a:lnTo>
                        <a:lnTo>
                          <a:pt x="60" y="98"/>
                        </a:lnTo>
                        <a:lnTo>
                          <a:pt x="62" y="104"/>
                        </a:lnTo>
                        <a:lnTo>
                          <a:pt x="66" y="110"/>
                        </a:lnTo>
                        <a:lnTo>
                          <a:pt x="68" y="116"/>
                        </a:lnTo>
                        <a:lnTo>
                          <a:pt x="66" y="140"/>
                        </a:lnTo>
                        <a:lnTo>
                          <a:pt x="62" y="168"/>
                        </a:lnTo>
                        <a:lnTo>
                          <a:pt x="62" y="172"/>
                        </a:lnTo>
                        <a:lnTo>
                          <a:pt x="58" y="174"/>
                        </a:lnTo>
                        <a:lnTo>
                          <a:pt x="46" y="176"/>
                        </a:lnTo>
                        <a:lnTo>
                          <a:pt x="36" y="178"/>
                        </a:lnTo>
                        <a:lnTo>
                          <a:pt x="26" y="180"/>
                        </a:lnTo>
                        <a:lnTo>
                          <a:pt x="20" y="184"/>
                        </a:lnTo>
                        <a:lnTo>
                          <a:pt x="18" y="188"/>
                        </a:lnTo>
                        <a:lnTo>
                          <a:pt x="16" y="196"/>
                        </a:lnTo>
                        <a:lnTo>
                          <a:pt x="14" y="204"/>
                        </a:lnTo>
                        <a:lnTo>
                          <a:pt x="10" y="216"/>
                        </a:lnTo>
                        <a:lnTo>
                          <a:pt x="8" y="220"/>
                        </a:lnTo>
                        <a:lnTo>
                          <a:pt x="6" y="222"/>
                        </a:lnTo>
                        <a:lnTo>
                          <a:pt x="2" y="226"/>
                        </a:lnTo>
                        <a:lnTo>
                          <a:pt x="0" y="230"/>
                        </a:lnTo>
                        <a:lnTo>
                          <a:pt x="2" y="236"/>
                        </a:lnTo>
                        <a:lnTo>
                          <a:pt x="4" y="240"/>
                        </a:lnTo>
                        <a:lnTo>
                          <a:pt x="8" y="248"/>
                        </a:lnTo>
                        <a:lnTo>
                          <a:pt x="14" y="256"/>
                        </a:lnTo>
                        <a:lnTo>
                          <a:pt x="16" y="260"/>
                        </a:lnTo>
                        <a:lnTo>
                          <a:pt x="16" y="266"/>
                        </a:lnTo>
                        <a:lnTo>
                          <a:pt x="24" y="268"/>
                        </a:lnTo>
                        <a:lnTo>
                          <a:pt x="30" y="272"/>
                        </a:lnTo>
                        <a:lnTo>
                          <a:pt x="36" y="278"/>
                        </a:lnTo>
                        <a:lnTo>
                          <a:pt x="40" y="280"/>
                        </a:lnTo>
                        <a:lnTo>
                          <a:pt x="44" y="278"/>
                        </a:lnTo>
                        <a:lnTo>
                          <a:pt x="46" y="278"/>
                        </a:lnTo>
                        <a:lnTo>
                          <a:pt x="48" y="270"/>
                        </a:lnTo>
                        <a:lnTo>
                          <a:pt x="58" y="270"/>
                        </a:lnTo>
                        <a:lnTo>
                          <a:pt x="58" y="286"/>
                        </a:lnTo>
                        <a:lnTo>
                          <a:pt x="58" y="292"/>
                        </a:lnTo>
                        <a:lnTo>
                          <a:pt x="60" y="294"/>
                        </a:lnTo>
                        <a:lnTo>
                          <a:pt x="62" y="296"/>
                        </a:lnTo>
                        <a:lnTo>
                          <a:pt x="64" y="296"/>
                        </a:lnTo>
                        <a:lnTo>
                          <a:pt x="66" y="296"/>
                        </a:lnTo>
                        <a:lnTo>
                          <a:pt x="74" y="298"/>
                        </a:lnTo>
                        <a:lnTo>
                          <a:pt x="86" y="300"/>
                        </a:lnTo>
                        <a:lnTo>
                          <a:pt x="94" y="296"/>
                        </a:lnTo>
                        <a:lnTo>
                          <a:pt x="102" y="290"/>
                        </a:lnTo>
                        <a:lnTo>
                          <a:pt x="116" y="280"/>
                        </a:lnTo>
                        <a:lnTo>
                          <a:pt x="122" y="276"/>
                        </a:lnTo>
                        <a:lnTo>
                          <a:pt x="130" y="274"/>
                        </a:lnTo>
                        <a:lnTo>
                          <a:pt x="136" y="274"/>
                        </a:lnTo>
                        <a:lnTo>
                          <a:pt x="138" y="276"/>
                        </a:lnTo>
                        <a:lnTo>
                          <a:pt x="140" y="280"/>
                        </a:lnTo>
                        <a:lnTo>
                          <a:pt x="140" y="284"/>
                        </a:lnTo>
                        <a:lnTo>
                          <a:pt x="138" y="294"/>
                        </a:lnTo>
                        <a:lnTo>
                          <a:pt x="140" y="304"/>
                        </a:lnTo>
                        <a:lnTo>
                          <a:pt x="144" y="310"/>
                        </a:lnTo>
                        <a:lnTo>
                          <a:pt x="148" y="318"/>
                        </a:lnTo>
                        <a:lnTo>
                          <a:pt x="158" y="324"/>
                        </a:lnTo>
                        <a:lnTo>
                          <a:pt x="168" y="328"/>
                        </a:lnTo>
                        <a:lnTo>
                          <a:pt x="172" y="326"/>
                        </a:lnTo>
                        <a:lnTo>
                          <a:pt x="174" y="328"/>
                        </a:lnTo>
                        <a:lnTo>
                          <a:pt x="178" y="332"/>
                        </a:lnTo>
                        <a:lnTo>
                          <a:pt x="182" y="334"/>
                        </a:lnTo>
                        <a:lnTo>
                          <a:pt x="188" y="336"/>
                        </a:lnTo>
                        <a:lnTo>
                          <a:pt x="188" y="340"/>
                        </a:lnTo>
                        <a:lnTo>
                          <a:pt x="190" y="342"/>
                        </a:lnTo>
                        <a:lnTo>
                          <a:pt x="194" y="342"/>
                        </a:lnTo>
                        <a:lnTo>
                          <a:pt x="198" y="342"/>
                        </a:lnTo>
                        <a:lnTo>
                          <a:pt x="208" y="340"/>
                        </a:lnTo>
                        <a:lnTo>
                          <a:pt x="212" y="342"/>
                        </a:lnTo>
                        <a:lnTo>
                          <a:pt x="216" y="344"/>
                        </a:lnTo>
                        <a:lnTo>
                          <a:pt x="220" y="354"/>
                        </a:lnTo>
                        <a:lnTo>
                          <a:pt x="222" y="364"/>
                        </a:lnTo>
                        <a:lnTo>
                          <a:pt x="224" y="366"/>
                        </a:lnTo>
                        <a:lnTo>
                          <a:pt x="226" y="368"/>
                        </a:lnTo>
                        <a:lnTo>
                          <a:pt x="226" y="376"/>
                        </a:lnTo>
                        <a:lnTo>
                          <a:pt x="226" y="382"/>
                        </a:lnTo>
                        <a:lnTo>
                          <a:pt x="228" y="386"/>
                        </a:lnTo>
                        <a:lnTo>
                          <a:pt x="232" y="390"/>
                        </a:lnTo>
                        <a:lnTo>
                          <a:pt x="242" y="392"/>
                        </a:lnTo>
                        <a:lnTo>
                          <a:pt x="254" y="394"/>
                        </a:lnTo>
                        <a:lnTo>
                          <a:pt x="254" y="400"/>
                        </a:lnTo>
                        <a:lnTo>
                          <a:pt x="254" y="404"/>
                        </a:lnTo>
                        <a:lnTo>
                          <a:pt x="258" y="408"/>
                        </a:lnTo>
                        <a:lnTo>
                          <a:pt x="260" y="412"/>
                        </a:lnTo>
                        <a:lnTo>
                          <a:pt x="268" y="420"/>
                        </a:lnTo>
                        <a:lnTo>
                          <a:pt x="270" y="422"/>
                        </a:lnTo>
                        <a:lnTo>
                          <a:pt x="270" y="430"/>
                        </a:lnTo>
                        <a:lnTo>
                          <a:pt x="270" y="436"/>
                        </a:lnTo>
                        <a:lnTo>
                          <a:pt x="266" y="444"/>
                        </a:lnTo>
                        <a:lnTo>
                          <a:pt x="264" y="448"/>
                        </a:lnTo>
                        <a:lnTo>
                          <a:pt x="264" y="454"/>
                        </a:lnTo>
                        <a:lnTo>
                          <a:pt x="264" y="464"/>
                        </a:lnTo>
                        <a:lnTo>
                          <a:pt x="270" y="480"/>
                        </a:lnTo>
                        <a:lnTo>
                          <a:pt x="276" y="496"/>
                        </a:lnTo>
                        <a:lnTo>
                          <a:pt x="278" y="500"/>
                        </a:lnTo>
                        <a:lnTo>
                          <a:pt x="282" y="502"/>
                        </a:lnTo>
                        <a:lnTo>
                          <a:pt x="292" y="502"/>
                        </a:lnTo>
                        <a:lnTo>
                          <a:pt x="300" y="504"/>
                        </a:lnTo>
                        <a:lnTo>
                          <a:pt x="306" y="508"/>
                        </a:lnTo>
                        <a:lnTo>
                          <a:pt x="308" y="514"/>
                        </a:lnTo>
                        <a:lnTo>
                          <a:pt x="314" y="526"/>
                        </a:lnTo>
                        <a:lnTo>
                          <a:pt x="320" y="536"/>
                        </a:lnTo>
                        <a:lnTo>
                          <a:pt x="322" y="532"/>
                        </a:lnTo>
                        <a:lnTo>
                          <a:pt x="326" y="530"/>
                        </a:lnTo>
                        <a:lnTo>
                          <a:pt x="328" y="528"/>
                        </a:lnTo>
                        <a:lnTo>
                          <a:pt x="332" y="530"/>
                        </a:lnTo>
                        <a:lnTo>
                          <a:pt x="332" y="534"/>
                        </a:lnTo>
                        <a:lnTo>
                          <a:pt x="332" y="540"/>
                        </a:lnTo>
                        <a:lnTo>
                          <a:pt x="332" y="554"/>
                        </a:lnTo>
                        <a:lnTo>
                          <a:pt x="332" y="564"/>
                        </a:lnTo>
                        <a:lnTo>
                          <a:pt x="338" y="564"/>
                        </a:lnTo>
                        <a:lnTo>
                          <a:pt x="344" y="562"/>
                        </a:lnTo>
                        <a:lnTo>
                          <a:pt x="346" y="572"/>
                        </a:lnTo>
                        <a:lnTo>
                          <a:pt x="348" y="582"/>
                        </a:lnTo>
                        <a:lnTo>
                          <a:pt x="348" y="586"/>
                        </a:lnTo>
                        <a:lnTo>
                          <a:pt x="346" y="590"/>
                        </a:lnTo>
                        <a:lnTo>
                          <a:pt x="340" y="596"/>
                        </a:lnTo>
                        <a:lnTo>
                          <a:pt x="326" y="602"/>
                        </a:lnTo>
                        <a:lnTo>
                          <a:pt x="318" y="610"/>
                        </a:lnTo>
                        <a:lnTo>
                          <a:pt x="308" y="622"/>
                        </a:lnTo>
                        <a:lnTo>
                          <a:pt x="302" y="636"/>
                        </a:lnTo>
                        <a:lnTo>
                          <a:pt x="298" y="642"/>
                        </a:lnTo>
                        <a:lnTo>
                          <a:pt x="298" y="648"/>
                        </a:lnTo>
                        <a:lnTo>
                          <a:pt x="308" y="648"/>
                        </a:lnTo>
                        <a:lnTo>
                          <a:pt x="318" y="652"/>
                        </a:lnTo>
                        <a:lnTo>
                          <a:pt x="330" y="660"/>
                        </a:lnTo>
                        <a:lnTo>
                          <a:pt x="340" y="666"/>
                        </a:lnTo>
                        <a:lnTo>
                          <a:pt x="362" y="684"/>
                        </a:lnTo>
                        <a:lnTo>
                          <a:pt x="380" y="698"/>
                        </a:lnTo>
                        <a:lnTo>
                          <a:pt x="382" y="686"/>
                        </a:lnTo>
                        <a:lnTo>
                          <a:pt x="384" y="674"/>
                        </a:lnTo>
                        <a:lnTo>
                          <a:pt x="390" y="672"/>
                        </a:lnTo>
                        <a:lnTo>
                          <a:pt x="396" y="668"/>
                        </a:lnTo>
                        <a:lnTo>
                          <a:pt x="402" y="664"/>
                        </a:lnTo>
                        <a:lnTo>
                          <a:pt x="406" y="656"/>
                        </a:lnTo>
                        <a:lnTo>
                          <a:pt x="414" y="638"/>
                        </a:lnTo>
                        <a:lnTo>
                          <a:pt x="418" y="624"/>
                        </a:lnTo>
                        <a:lnTo>
                          <a:pt x="422" y="620"/>
                        </a:lnTo>
                        <a:lnTo>
                          <a:pt x="424" y="620"/>
                        </a:lnTo>
                        <a:lnTo>
                          <a:pt x="426" y="618"/>
                        </a:lnTo>
                        <a:lnTo>
                          <a:pt x="430" y="614"/>
                        </a:lnTo>
                        <a:lnTo>
                          <a:pt x="436" y="596"/>
                        </a:lnTo>
                        <a:lnTo>
                          <a:pt x="434" y="594"/>
                        </a:lnTo>
                        <a:lnTo>
                          <a:pt x="432" y="592"/>
                        </a:lnTo>
                        <a:lnTo>
                          <a:pt x="428" y="588"/>
                        </a:lnTo>
                        <a:lnTo>
                          <a:pt x="428" y="560"/>
                        </a:lnTo>
                        <a:lnTo>
                          <a:pt x="432" y="554"/>
                        </a:lnTo>
                        <a:lnTo>
                          <a:pt x="438" y="546"/>
                        </a:lnTo>
                        <a:lnTo>
                          <a:pt x="454" y="534"/>
                        </a:lnTo>
                        <a:lnTo>
                          <a:pt x="472" y="524"/>
                        </a:lnTo>
                        <a:lnTo>
                          <a:pt x="488" y="516"/>
                        </a:lnTo>
                        <a:lnTo>
                          <a:pt x="498" y="514"/>
                        </a:lnTo>
                        <a:lnTo>
                          <a:pt x="510" y="514"/>
                        </a:lnTo>
                        <a:lnTo>
                          <a:pt x="522" y="512"/>
                        </a:lnTo>
                        <a:lnTo>
                          <a:pt x="528" y="510"/>
                        </a:lnTo>
                        <a:lnTo>
                          <a:pt x="528" y="506"/>
                        </a:lnTo>
                        <a:lnTo>
                          <a:pt x="538" y="494"/>
                        </a:lnTo>
                        <a:lnTo>
                          <a:pt x="546" y="478"/>
                        </a:lnTo>
                        <a:lnTo>
                          <a:pt x="558" y="448"/>
                        </a:lnTo>
                        <a:lnTo>
                          <a:pt x="560" y="438"/>
                        </a:lnTo>
                        <a:lnTo>
                          <a:pt x="562" y="428"/>
                        </a:lnTo>
                        <a:lnTo>
                          <a:pt x="562" y="420"/>
                        </a:lnTo>
                        <a:lnTo>
                          <a:pt x="564" y="418"/>
                        </a:lnTo>
                        <a:lnTo>
                          <a:pt x="568" y="414"/>
                        </a:lnTo>
                        <a:lnTo>
                          <a:pt x="562" y="412"/>
                        </a:lnTo>
                        <a:lnTo>
                          <a:pt x="572" y="380"/>
                        </a:lnTo>
                        <a:lnTo>
                          <a:pt x="570" y="366"/>
                        </a:lnTo>
                        <a:lnTo>
                          <a:pt x="568" y="360"/>
                        </a:lnTo>
                        <a:lnTo>
                          <a:pt x="568" y="350"/>
                        </a:lnTo>
                        <a:lnTo>
                          <a:pt x="566" y="340"/>
                        </a:lnTo>
                        <a:lnTo>
                          <a:pt x="564" y="338"/>
                        </a:lnTo>
                        <a:lnTo>
                          <a:pt x="566" y="332"/>
                        </a:lnTo>
                        <a:lnTo>
                          <a:pt x="568" y="328"/>
                        </a:lnTo>
                        <a:lnTo>
                          <a:pt x="572" y="326"/>
                        </a:lnTo>
                        <a:lnTo>
                          <a:pt x="580" y="326"/>
                        </a:lnTo>
                        <a:lnTo>
                          <a:pt x="584" y="316"/>
                        </a:lnTo>
                        <a:lnTo>
                          <a:pt x="590" y="306"/>
                        </a:lnTo>
                        <a:lnTo>
                          <a:pt x="590" y="304"/>
                        </a:lnTo>
                        <a:lnTo>
                          <a:pt x="596" y="294"/>
                        </a:lnTo>
                        <a:lnTo>
                          <a:pt x="602" y="284"/>
                        </a:lnTo>
                        <a:lnTo>
                          <a:pt x="614" y="268"/>
                        </a:lnTo>
                        <a:lnTo>
                          <a:pt x="622" y="258"/>
                        </a:lnTo>
                        <a:lnTo>
                          <a:pt x="628" y="250"/>
                        </a:lnTo>
                        <a:lnTo>
                          <a:pt x="630" y="236"/>
                        </a:lnTo>
                        <a:lnTo>
                          <a:pt x="632" y="224"/>
                        </a:lnTo>
                        <a:lnTo>
                          <a:pt x="632" y="208"/>
                        </a:lnTo>
                        <a:lnTo>
                          <a:pt x="628" y="196"/>
                        </a:lnTo>
                        <a:lnTo>
                          <a:pt x="626" y="192"/>
                        </a:lnTo>
                        <a:lnTo>
                          <a:pt x="622" y="186"/>
                        </a:lnTo>
                        <a:lnTo>
                          <a:pt x="618" y="184"/>
                        </a:lnTo>
                        <a:lnTo>
                          <a:pt x="614" y="182"/>
                        </a:lnTo>
                        <a:lnTo>
                          <a:pt x="604" y="182"/>
                        </a:lnTo>
                        <a:lnTo>
                          <a:pt x="594" y="176"/>
                        </a:lnTo>
                        <a:lnTo>
                          <a:pt x="586" y="172"/>
                        </a:lnTo>
                        <a:lnTo>
                          <a:pt x="580" y="166"/>
                        </a:lnTo>
                        <a:lnTo>
                          <a:pt x="566" y="152"/>
                        </a:lnTo>
                        <a:lnTo>
                          <a:pt x="556" y="146"/>
                        </a:lnTo>
                        <a:lnTo>
                          <a:pt x="548" y="142"/>
                        </a:lnTo>
                        <a:lnTo>
                          <a:pt x="538" y="142"/>
                        </a:lnTo>
                        <a:lnTo>
                          <a:pt x="530" y="142"/>
                        </a:lnTo>
                        <a:lnTo>
                          <a:pt x="522" y="144"/>
                        </a:lnTo>
                        <a:lnTo>
                          <a:pt x="512" y="142"/>
                        </a:lnTo>
                        <a:lnTo>
                          <a:pt x="508" y="140"/>
                        </a:lnTo>
                        <a:lnTo>
                          <a:pt x="504" y="136"/>
                        </a:lnTo>
                        <a:lnTo>
                          <a:pt x="500" y="134"/>
                        </a:lnTo>
                        <a:lnTo>
                          <a:pt x="494" y="132"/>
                        </a:lnTo>
                        <a:lnTo>
                          <a:pt x="486" y="134"/>
                        </a:lnTo>
                        <a:lnTo>
                          <a:pt x="480" y="136"/>
                        </a:lnTo>
                        <a:lnTo>
                          <a:pt x="476" y="140"/>
                        </a:lnTo>
                        <a:lnTo>
                          <a:pt x="472" y="142"/>
                        </a:lnTo>
                        <a:lnTo>
                          <a:pt x="470" y="132"/>
                        </a:lnTo>
                        <a:lnTo>
                          <a:pt x="466" y="124"/>
                        </a:lnTo>
                        <a:lnTo>
                          <a:pt x="460" y="120"/>
                        </a:lnTo>
                        <a:lnTo>
                          <a:pt x="454" y="114"/>
                        </a:lnTo>
                        <a:lnTo>
                          <a:pt x="446" y="110"/>
                        </a:lnTo>
                        <a:lnTo>
                          <a:pt x="440" y="106"/>
                        </a:lnTo>
                        <a:lnTo>
                          <a:pt x="430" y="104"/>
                        </a:lnTo>
                        <a:lnTo>
                          <a:pt x="422" y="104"/>
                        </a:lnTo>
                        <a:lnTo>
                          <a:pt x="414" y="102"/>
                        </a:lnTo>
                        <a:lnTo>
                          <a:pt x="412" y="114"/>
                        </a:lnTo>
                        <a:lnTo>
                          <a:pt x="406" y="120"/>
                        </a:lnTo>
                        <a:lnTo>
                          <a:pt x="400" y="126"/>
                        </a:lnTo>
                        <a:lnTo>
                          <a:pt x="394" y="134"/>
                        </a:lnTo>
                        <a:lnTo>
                          <a:pt x="392" y="122"/>
                        </a:lnTo>
                        <a:lnTo>
                          <a:pt x="380" y="122"/>
                        </a:lnTo>
                        <a:lnTo>
                          <a:pt x="370" y="120"/>
                        </a:lnTo>
                        <a:lnTo>
                          <a:pt x="360" y="120"/>
                        </a:lnTo>
                        <a:lnTo>
                          <a:pt x="348" y="120"/>
                        </a:lnTo>
                        <a:lnTo>
                          <a:pt x="358" y="116"/>
                        </a:lnTo>
                        <a:lnTo>
                          <a:pt x="366" y="112"/>
                        </a:lnTo>
                        <a:lnTo>
                          <a:pt x="368" y="104"/>
                        </a:lnTo>
                        <a:lnTo>
                          <a:pt x="358" y="106"/>
                        </a:lnTo>
                        <a:lnTo>
                          <a:pt x="364" y="96"/>
                        </a:lnTo>
                        <a:lnTo>
                          <a:pt x="370" y="86"/>
                        </a:lnTo>
                        <a:lnTo>
                          <a:pt x="374" y="82"/>
                        </a:lnTo>
                        <a:lnTo>
                          <a:pt x="380" y="76"/>
                        </a:lnTo>
                        <a:lnTo>
                          <a:pt x="382" y="70"/>
                        </a:lnTo>
                        <a:lnTo>
                          <a:pt x="386" y="64"/>
                        </a:lnTo>
                        <a:lnTo>
                          <a:pt x="376" y="56"/>
                        </a:lnTo>
                        <a:lnTo>
                          <a:pt x="370" y="50"/>
                        </a:lnTo>
                        <a:lnTo>
                          <a:pt x="368" y="42"/>
                        </a:lnTo>
                        <a:lnTo>
                          <a:pt x="368" y="36"/>
                        </a:lnTo>
                        <a:lnTo>
                          <a:pt x="368" y="28"/>
                        </a:lnTo>
                        <a:lnTo>
                          <a:pt x="368" y="20"/>
                        </a:lnTo>
                        <a:lnTo>
                          <a:pt x="364" y="14"/>
                        </a:lnTo>
                        <a:lnTo>
                          <a:pt x="362" y="1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67" name="í$ḻiḑê"/>
                  <p:cNvSpPr/>
                  <p:nvPr/>
                </p:nvSpPr>
                <p:spPr bwMode="auto">
                  <a:xfrm>
                    <a:off x="2083721" y="3827043"/>
                    <a:ext cx="152871" cy="196148"/>
                  </a:xfrm>
                  <a:custGeom>
                    <a:avLst/>
                    <a:gdLst>
                      <a:gd name="T0" fmla="*/ 2147483647 w 88"/>
                      <a:gd name="T1" fmla="*/ 2147483647 h 118"/>
                      <a:gd name="T2" fmla="*/ 2147483647 w 88"/>
                      <a:gd name="T3" fmla="*/ 2147483647 h 118"/>
                      <a:gd name="T4" fmla="*/ 2147483647 w 88"/>
                      <a:gd name="T5" fmla="*/ 2147483647 h 118"/>
                      <a:gd name="T6" fmla="*/ 2147483647 w 88"/>
                      <a:gd name="T7" fmla="*/ 2147483647 h 118"/>
                      <a:gd name="T8" fmla="*/ 2147483647 w 88"/>
                      <a:gd name="T9" fmla="*/ 2147483647 h 118"/>
                      <a:gd name="T10" fmla="*/ 2147483647 w 88"/>
                      <a:gd name="T11" fmla="*/ 2147483647 h 118"/>
                      <a:gd name="T12" fmla="*/ 2147483647 w 88"/>
                      <a:gd name="T13" fmla="*/ 2147483647 h 118"/>
                      <a:gd name="T14" fmla="*/ 2147483647 w 88"/>
                      <a:gd name="T15" fmla="*/ 2147483647 h 118"/>
                      <a:gd name="T16" fmla="*/ 2147483647 w 88"/>
                      <a:gd name="T17" fmla="*/ 2147483647 h 118"/>
                      <a:gd name="T18" fmla="*/ 2147483647 w 88"/>
                      <a:gd name="T19" fmla="*/ 2147483647 h 118"/>
                      <a:gd name="T20" fmla="*/ 2147483647 w 88"/>
                      <a:gd name="T21" fmla="*/ 2147483647 h 118"/>
                      <a:gd name="T22" fmla="*/ 2147483647 w 88"/>
                      <a:gd name="T23" fmla="*/ 2147483647 h 118"/>
                      <a:gd name="T24" fmla="*/ 2147483647 w 88"/>
                      <a:gd name="T25" fmla="*/ 2147483647 h 118"/>
                      <a:gd name="T26" fmla="*/ 2147483647 w 88"/>
                      <a:gd name="T27" fmla="*/ 2147483647 h 118"/>
                      <a:gd name="T28" fmla="*/ 2147483647 w 88"/>
                      <a:gd name="T29" fmla="*/ 2147483647 h 118"/>
                      <a:gd name="T30" fmla="*/ 2147483647 w 88"/>
                      <a:gd name="T31" fmla="*/ 2147483647 h 118"/>
                      <a:gd name="T32" fmla="*/ 2147483647 w 88"/>
                      <a:gd name="T33" fmla="*/ 2147483647 h 118"/>
                      <a:gd name="T34" fmla="*/ 2147483647 w 88"/>
                      <a:gd name="T35" fmla="*/ 2147483647 h 118"/>
                      <a:gd name="T36" fmla="*/ 2147483647 w 88"/>
                      <a:gd name="T37" fmla="*/ 2147483647 h 118"/>
                      <a:gd name="T38" fmla="*/ 2147483647 w 88"/>
                      <a:gd name="T39" fmla="*/ 2147483647 h 118"/>
                      <a:gd name="T40" fmla="*/ 2147483647 w 88"/>
                      <a:gd name="T41" fmla="*/ 2147483647 h 118"/>
                      <a:gd name="T42" fmla="*/ 2147483647 w 88"/>
                      <a:gd name="T43" fmla="*/ 2147483647 h 118"/>
                      <a:gd name="T44" fmla="*/ 2147483647 w 88"/>
                      <a:gd name="T45" fmla="*/ 2147483647 h 118"/>
                      <a:gd name="T46" fmla="*/ 2147483647 w 88"/>
                      <a:gd name="T47" fmla="*/ 2147483647 h 118"/>
                      <a:gd name="T48" fmla="*/ 2147483647 w 88"/>
                      <a:gd name="T49" fmla="*/ 2147483647 h 118"/>
                      <a:gd name="T50" fmla="*/ 2147483647 w 88"/>
                      <a:gd name="T51" fmla="*/ 2147483647 h 118"/>
                      <a:gd name="T52" fmla="*/ 2147483647 w 88"/>
                      <a:gd name="T53" fmla="*/ 2147483647 h 118"/>
                      <a:gd name="T54" fmla="*/ 2147483647 w 88"/>
                      <a:gd name="T55" fmla="*/ 0 h 118"/>
                      <a:gd name="T56" fmla="*/ 2147483647 w 88"/>
                      <a:gd name="T57" fmla="*/ 2147483647 h 118"/>
                      <a:gd name="T58" fmla="*/ 2147483647 w 88"/>
                      <a:gd name="T59" fmla="*/ 2147483647 h 118"/>
                      <a:gd name="T60" fmla="*/ 2147483647 w 88"/>
                      <a:gd name="T61" fmla="*/ 2147483647 h 118"/>
                      <a:gd name="T62" fmla="*/ 2147483647 w 88"/>
                      <a:gd name="T63" fmla="*/ 2147483647 h 118"/>
                      <a:gd name="T64" fmla="*/ 2147483647 w 88"/>
                      <a:gd name="T65" fmla="*/ 2147483647 h 118"/>
                      <a:gd name="T66" fmla="*/ 2147483647 w 88"/>
                      <a:gd name="T67" fmla="*/ 2147483647 h 118"/>
                      <a:gd name="T68" fmla="*/ 2147483647 w 88"/>
                      <a:gd name="T69" fmla="*/ 2147483647 h 118"/>
                      <a:gd name="T70" fmla="*/ 0 w 88"/>
                      <a:gd name="T71" fmla="*/ 2147483647 h 118"/>
                      <a:gd name="T72" fmla="*/ 2147483647 w 88"/>
                      <a:gd name="T73" fmla="*/ 2147483647 h 118"/>
                      <a:gd name="T74" fmla="*/ 2147483647 w 88"/>
                      <a:gd name="T75" fmla="*/ 2147483647 h 118"/>
                      <a:gd name="T76" fmla="*/ 2147483647 w 88"/>
                      <a:gd name="T77" fmla="*/ 2147483647 h 118"/>
                      <a:gd name="T78" fmla="*/ 2147483647 w 88"/>
                      <a:gd name="T79" fmla="*/ 2147483647 h 118"/>
                      <a:gd name="T80" fmla="*/ 2147483647 w 88"/>
                      <a:gd name="T81" fmla="*/ 2147483647 h 118"/>
                      <a:gd name="T82" fmla="*/ 2147483647 w 88"/>
                      <a:gd name="T83" fmla="*/ 2147483647 h 118"/>
                      <a:gd name="T84" fmla="*/ 2147483647 w 88"/>
                      <a:gd name="T85" fmla="*/ 2147483647 h 118"/>
                      <a:gd name="T86" fmla="*/ 2147483647 w 88"/>
                      <a:gd name="T87" fmla="*/ 2147483647 h 118"/>
                      <a:gd name="T88" fmla="*/ 2147483647 w 88"/>
                      <a:gd name="T89" fmla="*/ 2147483647 h 118"/>
                      <a:gd name="T90" fmla="*/ 2147483647 w 88"/>
                      <a:gd name="T91" fmla="*/ 2147483647 h 118"/>
                      <a:gd name="T92" fmla="*/ 2147483647 w 88"/>
                      <a:gd name="T93" fmla="*/ 2147483647 h 118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w 88"/>
                      <a:gd name="T142" fmla="*/ 0 h 118"/>
                      <a:gd name="T143" fmla="*/ 88 w 88"/>
                      <a:gd name="T144" fmla="*/ 118 h 118"/>
                    </a:gdLst>
                    <a:ahLst/>
                    <a:cxnLst>
                      <a:cxn ang="T94">
                        <a:pos x="T0" y="T1"/>
                      </a:cxn>
                      <a:cxn ang="T95">
                        <a:pos x="T2" y="T3"/>
                      </a:cxn>
                      <a:cxn ang="T96">
                        <a:pos x="T4" y="T5"/>
                      </a:cxn>
                      <a:cxn ang="T97">
                        <a:pos x="T6" y="T7"/>
                      </a:cxn>
                      <a:cxn ang="T98">
                        <a:pos x="T8" y="T9"/>
                      </a:cxn>
                      <a:cxn ang="T99">
                        <a:pos x="T10" y="T11"/>
                      </a:cxn>
                      <a:cxn ang="T100">
                        <a:pos x="T12" y="T13"/>
                      </a:cxn>
                      <a:cxn ang="T101">
                        <a:pos x="T14" y="T15"/>
                      </a:cxn>
                      <a:cxn ang="T102">
                        <a:pos x="T16" y="T17"/>
                      </a:cxn>
                      <a:cxn ang="T103">
                        <a:pos x="T18" y="T19"/>
                      </a:cxn>
                      <a:cxn ang="T104">
                        <a:pos x="T20" y="T21"/>
                      </a:cxn>
                      <a:cxn ang="T105">
                        <a:pos x="T22" y="T23"/>
                      </a:cxn>
                      <a:cxn ang="T106">
                        <a:pos x="T24" y="T25"/>
                      </a:cxn>
                      <a:cxn ang="T107">
                        <a:pos x="T26" y="T27"/>
                      </a:cxn>
                      <a:cxn ang="T108">
                        <a:pos x="T28" y="T29"/>
                      </a:cxn>
                      <a:cxn ang="T109">
                        <a:pos x="T30" y="T31"/>
                      </a:cxn>
                      <a:cxn ang="T110">
                        <a:pos x="T32" y="T33"/>
                      </a:cxn>
                      <a:cxn ang="T111">
                        <a:pos x="T34" y="T35"/>
                      </a:cxn>
                      <a:cxn ang="T112">
                        <a:pos x="T36" y="T37"/>
                      </a:cxn>
                      <a:cxn ang="T113">
                        <a:pos x="T38" y="T39"/>
                      </a:cxn>
                      <a:cxn ang="T114">
                        <a:pos x="T40" y="T41"/>
                      </a:cxn>
                      <a:cxn ang="T115">
                        <a:pos x="T42" y="T43"/>
                      </a:cxn>
                      <a:cxn ang="T116">
                        <a:pos x="T44" y="T45"/>
                      </a:cxn>
                      <a:cxn ang="T117">
                        <a:pos x="T46" y="T47"/>
                      </a:cxn>
                      <a:cxn ang="T118">
                        <a:pos x="T48" y="T49"/>
                      </a:cxn>
                      <a:cxn ang="T119">
                        <a:pos x="T50" y="T51"/>
                      </a:cxn>
                      <a:cxn ang="T120">
                        <a:pos x="T52" y="T53"/>
                      </a:cxn>
                      <a:cxn ang="T121">
                        <a:pos x="T54" y="T55"/>
                      </a:cxn>
                      <a:cxn ang="T122">
                        <a:pos x="T56" y="T57"/>
                      </a:cxn>
                      <a:cxn ang="T123">
                        <a:pos x="T58" y="T59"/>
                      </a:cxn>
                      <a:cxn ang="T124">
                        <a:pos x="T60" y="T61"/>
                      </a:cxn>
                      <a:cxn ang="T125">
                        <a:pos x="T62" y="T63"/>
                      </a:cxn>
                      <a:cxn ang="T126">
                        <a:pos x="T64" y="T65"/>
                      </a:cxn>
                      <a:cxn ang="T127">
                        <a:pos x="T66" y="T67"/>
                      </a:cxn>
                      <a:cxn ang="T128">
                        <a:pos x="T68" y="T69"/>
                      </a:cxn>
                      <a:cxn ang="T129">
                        <a:pos x="T70" y="T71"/>
                      </a:cxn>
                      <a:cxn ang="T130">
                        <a:pos x="T72" y="T73"/>
                      </a:cxn>
                      <a:cxn ang="T131">
                        <a:pos x="T74" y="T75"/>
                      </a:cxn>
                      <a:cxn ang="T132">
                        <a:pos x="T76" y="T77"/>
                      </a:cxn>
                      <a:cxn ang="T133">
                        <a:pos x="T78" y="T79"/>
                      </a:cxn>
                      <a:cxn ang="T134">
                        <a:pos x="T80" y="T81"/>
                      </a:cxn>
                      <a:cxn ang="T135">
                        <a:pos x="T82" y="T83"/>
                      </a:cxn>
                      <a:cxn ang="T136">
                        <a:pos x="T84" y="T85"/>
                      </a:cxn>
                      <a:cxn ang="T137">
                        <a:pos x="T86" y="T87"/>
                      </a:cxn>
                      <a:cxn ang="T138">
                        <a:pos x="T88" y="T89"/>
                      </a:cxn>
                      <a:cxn ang="T139">
                        <a:pos x="T90" y="T91"/>
                      </a:cxn>
                      <a:cxn ang="T140">
                        <a:pos x="T92" y="T93"/>
                      </a:cxn>
                    </a:cxnLst>
                    <a:rect l="T141" t="T142" r="T143" b="T144"/>
                    <a:pathLst>
                      <a:path w="88" h="118">
                        <a:moveTo>
                          <a:pt x="12" y="86"/>
                        </a:moveTo>
                        <a:lnTo>
                          <a:pt x="10" y="90"/>
                        </a:lnTo>
                        <a:lnTo>
                          <a:pt x="12" y="92"/>
                        </a:lnTo>
                        <a:lnTo>
                          <a:pt x="12" y="98"/>
                        </a:lnTo>
                        <a:lnTo>
                          <a:pt x="10" y="102"/>
                        </a:lnTo>
                        <a:lnTo>
                          <a:pt x="8" y="106"/>
                        </a:lnTo>
                        <a:lnTo>
                          <a:pt x="18" y="112"/>
                        </a:lnTo>
                        <a:lnTo>
                          <a:pt x="30" y="118"/>
                        </a:lnTo>
                        <a:lnTo>
                          <a:pt x="34" y="116"/>
                        </a:lnTo>
                        <a:lnTo>
                          <a:pt x="36" y="112"/>
                        </a:lnTo>
                        <a:lnTo>
                          <a:pt x="40" y="102"/>
                        </a:lnTo>
                        <a:lnTo>
                          <a:pt x="46" y="88"/>
                        </a:lnTo>
                        <a:lnTo>
                          <a:pt x="50" y="84"/>
                        </a:lnTo>
                        <a:lnTo>
                          <a:pt x="56" y="80"/>
                        </a:lnTo>
                        <a:lnTo>
                          <a:pt x="68" y="74"/>
                        </a:lnTo>
                        <a:lnTo>
                          <a:pt x="78" y="66"/>
                        </a:lnTo>
                        <a:lnTo>
                          <a:pt x="84" y="54"/>
                        </a:lnTo>
                        <a:lnTo>
                          <a:pt x="86" y="50"/>
                        </a:lnTo>
                        <a:lnTo>
                          <a:pt x="86" y="42"/>
                        </a:lnTo>
                        <a:lnTo>
                          <a:pt x="88" y="40"/>
                        </a:lnTo>
                        <a:lnTo>
                          <a:pt x="86" y="32"/>
                        </a:lnTo>
                        <a:lnTo>
                          <a:pt x="84" y="28"/>
                        </a:lnTo>
                        <a:lnTo>
                          <a:pt x="86" y="26"/>
                        </a:lnTo>
                        <a:lnTo>
                          <a:pt x="70" y="24"/>
                        </a:lnTo>
                        <a:lnTo>
                          <a:pt x="56" y="18"/>
                        </a:lnTo>
                        <a:lnTo>
                          <a:pt x="42" y="10"/>
                        </a:lnTo>
                        <a:lnTo>
                          <a:pt x="34" y="2"/>
                        </a:lnTo>
                        <a:lnTo>
                          <a:pt x="28" y="0"/>
                        </a:lnTo>
                        <a:lnTo>
                          <a:pt x="20" y="2"/>
                        </a:lnTo>
                        <a:lnTo>
                          <a:pt x="14" y="6"/>
                        </a:lnTo>
                        <a:lnTo>
                          <a:pt x="12" y="10"/>
                        </a:lnTo>
                        <a:lnTo>
                          <a:pt x="12" y="14"/>
                        </a:lnTo>
                        <a:lnTo>
                          <a:pt x="12" y="26"/>
                        </a:lnTo>
                        <a:lnTo>
                          <a:pt x="6" y="40"/>
                        </a:lnTo>
                        <a:lnTo>
                          <a:pt x="2" y="54"/>
                        </a:lnTo>
                        <a:lnTo>
                          <a:pt x="0" y="64"/>
                        </a:lnTo>
                        <a:lnTo>
                          <a:pt x="4" y="70"/>
                        </a:lnTo>
                        <a:lnTo>
                          <a:pt x="6" y="72"/>
                        </a:lnTo>
                        <a:lnTo>
                          <a:pt x="10" y="72"/>
                        </a:lnTo>
                        <a:lnTo>
                          <a:pt x="14" y="70"/>
                        </a:lnTo>
                        <a:lnTo>
                          <a:pt x="18" y="66"/>
                        </a:lnTo>
                        <a:lnTo>
                          <a:pt x="18" y="74"/>
                        </a:lnTo>
                        <a:lnTo>
                          <a:pt x="18" y="80"/>
                        </a:lnTo>
                        <a:lnTo>
                          <a:pt x="12" y="84"/>
                        </a:lnTo>
                        <a:lnTo>
                          <a:pt x="8" y="86"/>
                        </a:lnTo>
                        <a:lnTo>
                          <a:pt x="10" y="86"/>
                        </a:lnTo>
                        <a:lnTo>
                          <a:pt x="12" y="8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68" name="îṩļiḓé"/>
                  <p:cNvSpPr/>
                  <p:nvPr/>
                </p:nvSpPr>
                <p:spPr bwMode="auto">
                  <a:xfrm>
                    <a:off x="2075457" y="3878882"/>
                    <a:ext cx="364962" cy="554819"/>
                  </a:xfrm>
                  <a:custGeom>
                    <a:avLst/>
                    <a:gdLst>
                      <a:gd name="T0" fmla="*/ 2147483647 w 208"/>
                      <a:gd name="T1" fmla="*/ 2147483647 h 332"/>
                      <a:gd name="T2" fmla="*/ 2147483647 w 208"/>
                      <a:gd name="T3" fmla="*/ 2147483647 h 332"/>
                      <a:gd name="T4" fmla="*/ 2147483647 w 208"/>
                      <a:gd name="T5" fmla="*/ 2147483647 h 332"/>
                      <a:gd name="T6" fmla="*/ 2147483647 w 208"/>
                      <a:gd name="T7" fmla="*/ 2147483647 h 332"/>
                      <a:gd name="T8" fmla="*/ 2147483647 w 208"/>
                      <a:gd name="T9" fmla="*/ 2147483647 h 332"/>
                      <a:gd name="T10" fmla="*/ 2147483647 w 208"/>
                      <a:gd name="T11" fmla="*/ 2147483647 h 332"/>
                      <a:gd name="T12" fmla="*/ 2147483647 w 208"/>
                      <a:gd name="T13" fmla="*/ 2147483647 h 332"/>
                      <a:gd name="T14" fmla="*/ 2147483647 w 208"/>
                      <a:gd name="T15" fmla="*/ 2147483647 h 332"/>
                      <a:gd name="T16" fmla="*/ 0 w 208"/>
                      <a:gd name="T17" fmla="*/ 2147483647 h 332"/>
                      <a:gd name="T18" fmla="*/ 2147483647 w 208"/>
                      <a:gd name="T19" fmla="*/ 2147483647 h 332"/>
                      <a:gd name="T20" fmla="*/ 2147483647 w 208"/>
                      <a:gd name="T21" fmla="*/ 2147483647 h 332"/>
                      <a:gd name="T22" fmla="*/ 2147483647 w 208"/>
                      <a:gd name="T23" fmla="*/ 2147483647 h 332"/>
                      <a:gd name="T24" fmla="*/ 2147483647 w 208"/>
                      <a:gd name="T25" fmla="*/ 2147483647 h 332"/>
                      <a:gd name="T26" fmla="*/ 2147483647 w 208"/>
                      <a:gd name="T27" fmla="*/ 2147483647 h 332"/>
                      <a:gd name="T28" fmla="*/ 2147483647 w 208"/>
                      <a:gd name="T29" fmla="*/ 2147483647 h 332"/>
                      <a:gd name="T30" fmla="*/ 2147483647 w 208"/>
                      <a:gd name="T31" fmla="*/ 2147483647 h 332"/>
                      <a:gd name="T32" fmla="*/ 2147483647 w 208"/>
                      <a:gd name="T33" fmla="*/ 0 h 332"/>
                      <a:gd name="T34" fmla="*/ 2147483647 w 208"/>
                      <a:gd name="T35" fmla="*/ 2147483647 h 332"/>
                      <a:gd name="T36" fmla="*/ 2147483647 w 208"/>
                      <a:gd name="T37" fmla="*/ 2147483647 h 332"/>
                      <a:gd name="T38" fmla="*/ 2147483647 w 208"/>
                      <a:gd name="T39" fmla="*/ 2147483647 h 332"/>
                      <a:gd name="T40" fmla="*/ 2147483647 w 208"/>
                      <a:gd name="T41" fmla="*/ 2147483647 h 332"/>
                      <a:gd name="T42" fmla="*/ 2147483647 w 208"/>
                      <a:gd name="T43" fmla="*/ 2147483647 h 332"/>
                      <a:gd name="T44" fmla="*/ 2147483647 w 208"/>
                      <a:gd name="T45" fmla="*/ 2147483647 h 332"/>
                      <a:gd name="T46" fmla="*/ 2147483647 w 208"/>
                      <a:gd name="T47" fmla="*/ 2147483647 h 332"/>
                      <a:gd name="T48" fmla="*/ 2147483647 w 208"/>
                      <a:gd name="T49" fmla="*/ 2147483647 h 332"/>
                      <a:gd name="T50" fmla="*/ 2147483647 w 208"/>
                      <a:gd name="T51" fmla="*/ 2147483647 h 332"/>
                      <a:gd name="T52" fmla="*/ 2147483647 w 208"/>
                      <a:gd name="T53" fmla="*/ 2147483647 h 332"/>
                      <a:gd name="T54" fmla="*/ 2147483647 w 208"/>
                      <a:gd name="T55" fmla="*/ 2147483647 h 332"/>
                      <a:gd name="T56" fmla="*/ 2147483647 w 208"/>
                      <a:gd name="T57" fmla="*/ 2147483647 h 332"/>
                      <a:gd name="T58" fmla="*/ 2147483647 w 208"/>
                      <a:gd name="T59" fmla="*/ 2147483647 h 332"/>
                      <a:gd name="T60" fmla="*/ 2147483647 w 208"/>
                      <a:gd name="T61" fmla="*/ 2147483647 h 332"/>
                      <a:gd name="T62" fmla="*/ 2147483647 w 208"/>
                      <a:gd name="T63" fmla="*/ 2147483647 h 332"/>
                      <a:gd name="T64" fmla="*/ 2147483647 w 208"/>
                      <a:gd name="T65" fmla="*/ 2147483647 h 332"/>
                      <a:gd name="T66" fmla="*/ 2147483647 w 208"/>
                      <a:gd name="T67" fmla="*/ 2147483647 h 332"/>
                      <a:gd name="T68" fmla="*/ 2147483647 w 208"/>
                      <a:gd name="T69" fmla="*/ 2147483647 h 332"/>
                      <a:gd name="T70" fmla="*/ 2147483647 w 208"/>
                      <a:gd name="T71" fmla="*/ 2147483647 h 332"/>
                      <a:gd name="T72" fmla="*/ 2147483647 w 208"/>
                      <a:gd name="T73" fmla="*/ 2147483647 h 332"/>
                      <a:gd name="T74" fmla="*/ 2147483647 w 208"/>
                      <a:gd name="T75" fmla="*/ 2147483647 h 332"/>
                      <a:gd name="T76" fmla="*/ 2147483647 w 208"/>
                      <a:gd name="T77" fmla="*/ 2147483647 h 332"/>
                      <a:gd name="T78" fmla="*/ 2147483647 w 208"/>
                      <a:gd name="T79" fmla="*/ 2147483647 h 332"/>
                      <a:gd name="T80" fmla="*/ 2147483647 w 208"/>
                      <a:gd name="T81" fmla="*/ 2147483647 h 332"/>
                      <a:gd name="T82" fmla="*/ 2147483647 w 208"/>
                      <a:gd name="T83" fmla="*/ 2147483647 h 332"/>
                      <a:gd name="T84" fmla="*/ 2147483647 w 208"/>
                      <a:gd name="T85" fmla="*/ 2147483647 h 332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w 208"/>
                      <a:gd name="T130" fmla="*/ 0 h 332"/>
                      <a:gd name="T131" fmla="*/ 208 w 208"/>
                      <a:gd name="T132" fmla="*/ 332 h 332"/>
                    </a:gdLst>
                    <a:ahLst/>
                    <a:cxnLst>
                      <a:cxn ang="T86">
                        <a:pos x="T0" y="T1"/>
                      </a:cxn>
                      <a:cxn ang="T87">
                        <a:pos x="T2" y="T3"/>
                      </a:cxn>
                      <a:cxn ang="T88">
                        <a:pos x="T4" y="T5"/>
                      </a:cxn>
                      <a:cxn ang="T89">
                        <a:pos x="T6" y="T7"/>
                      </a:cxn>
                      <a:cxn ang="T90">
                        <a:pos x="T8" y="T9"/>
                      </a:cxn>
                      <a:cxn ang="T91">
                        <a:pos x="T10" y="T11"/>
                      </a:cxn>
                      <a:cxn ang="T92">
                        <a:pos x="T12" y="T13"/>
                      </a:cxn>
                      <a:cxn ang="T93">
                        <a:pos x="T14" y="T15"/>
                      </a:cxn>
                      <a:cxn ang="T94">
                        <a:pos x="T16" y="T17"/>
                      </a:cxn>
                      <a:cxn ang="T95">
                        <a:pos x="T18" y="T19"/>
                      </a:cxn>
                      <a:cxn ang="T96">
                        <a:pos x="T20" y="T21"/>
                      </a:cxn>
                      <a:cxn ang="T97">
                        <a:pos x="T22" y="T23"/>
                      </a:cxn>
                      <a:cxn ang="T98">
                        <a:pos x="T24" y="T25"/>
                      </a:cxn>
                      <a:cxn ang="T99">
                        <a:pos x="T26" y="T27"/>
                      </a:cxn>
                      <a:cxn ang="T100">
                        <a:pos x="T28" y="T29"/>
                      </a:cxn>
                      <a:cxn ang="T101">
                        <a:pos x="T30" y="T31"/>
                      </a:cxn>
                      <a:cxn ang="T102">
                        <a:pos x="T32" y="T33"/>
                      </a:cxn>
                      <a:cxn ang="T103">
                        <a:pos x="T34" y="T35"/>
                      </a:cxn>
                      <a:cxn ang="T104">
                        <a:pos x="T36" y="T37"/>
                      </a:cxn>
                      <a:cxn ang="T105">
                        <a:pos x="T38" y="T39"/>
                      </a:cxn>
                      <a:cxn ang="T106">
                        <a:pos x="T40" y="T41"/>
                      </a:cxn>
                      <a:cxn ang="T107">
                        <a:pos x="T42" y="T43"/>
                      </a:cxn>
                      <a:cxn ang="T108">
                        <a:pos x="T44" y="T45"/>
                      </a:cxn>
                      <a:cxn ang="T109">
                        <a:pos x="T46" y="T47"/>
                      </a:cxn>
                      <a:cxn ang="T110">
                        <a:pos x="T48" y="T49"/>
                      </a:cxn>
                      <a:cxn ang="T111">
                        <a:pos x="T50" y="T51"/>
                      </a:cxn>
                      <a:cxn ang="T112">
                        <a:pos x="T52" y="T53"/>
                      </a:cxn>
                      <a:cxn ang="T113">
                        <a:pos x="T54" y="T55"/>
                      </a:cxn>
                      <a:cxn ang="T114">
                        <a:pos x="T56" y="T57"/>
                      </a:cxn>
                      <a:cxn ang="T115">
                        <a:pos x="T58" y="T59"/>
                      </a:cxn>
                      <a:cxn ang="T116">
                        <a:pos x="T60" y="T61"/>
                      </a:cxn>
                      <a:cxn ang="T117">
                        <a:pos x="T62" y="T63"/>
                      </a:cxn>
                      <a:cxn ang="T118">
                        <a:pos x="T64" y="T65"/>
                      </a:cxn>
                      <a:cxn ang="T119">
                        <a:pos x="T66" y="T67"/>
                      </a:cxn>
                      <a:cxn ang="T120">
                        <a:pos x="T68" y="T69"/>
                      </a:cxn>
                      <a:cxn ang="T121">
                        <a:pos x="T70" y="T71"/>
                      </a:cxn>
                      <a:cxn ang="T122">
                        <a:pos x="T72" y="T73"/>
                      </a:cxn>
                      <a:cxn ang="T123">
                        <a:pos x="T74" y="T75"/>
                      </a:cxn>
                      <a:cxn ang="T124">
                        <a:pos x="T76" y="T77"/>
                      </a:cxn>
                      <a:cxn ang="T125">
                        <a:pos x="T78" y="T79"/>
                      </a:cxn>
                      <a:cxn ang="T126">
                        <a:pos x="T80" y="T81"/>
                      </a:cxn>
                      <a:cxn ang="T127">
                        <a:pos x="T82" y="T83"/>
                      </a:cxn>
                      <a:cxn ang="T128">
                        <a:pos x="T84" y="T85"/>
                      </a:cxn>
                    </a:cxnLst>
                    <a:rect l="T129" t="T130" r="T131" b="T132"/>
                    <a:pathLst>
                      <a:path w="208" h="332">
                        <a:moveTo>
                          <a:pt x="186" y="332"/>
                        </a:moveTo>
                        <a:lnTo>
                          <a:pt x="180" y="324"/>
                        </a:lnTo>
                        <a:lnTo>
                          <a:pt x="174" y="318"/>
                        </a:lnTo>
                        <a:lnTo>
                          <a:pt x="154" y="300"/>
                        </a:lnTo>
                        <a:lnTo>
                          <a:pt x="146" y="294"/>
                        </a:lnTo>
                        <a:lnTo>
                          <a:pt x="136" y="292"/>
                        </a:lnTo>
                        <a:lnTo>
                          <a:pt x="118" y="282"/>
                        </a:lnTo>
                        <a:lnTo>
                          <a:pt x="108" y="276"/>
                        </a:lnTo>
                        <a:lnTo>
                          <a:pt x="98" y="268"/>
                        </a:lnTo>
                        <a:lnTo>
                          <a:pt x="94" y="262"/>
                        </a:lnTo>
                        <a:lnTo>
                          <a:pt x="90" y="254"/>
                        </a:lnTo>
                        <a:lnTo>
                          <a:pt x="80" y="232"/>
                        </a:lnTo>
                        <a:lnTo>
                          <a:pt x="72" y="212"/>
                        </a:lnTo>
                        <a:lnTo>
                          <a:pt x="62" y="194"/>
                        </a:lnTo>
                        <a:lnTo>
                          <a:pt x="52" y="174"/>
                        </a:lnTo>
                        <a:lnTo>
                          <a:pt x="46" y="158"/>
                        </a:lnTo>
                        <a:lnTo>
                          <a:pt x="40" y="146"/>
                        </a:lnTo>
                        <a:lnTo>
                          <a:pt x="32" y="132"/>
                        </a:lnTo>
                        <a:lnTo>
                          <a:pt x="24" y="118"/>
                        </a:lnTo>
                        <a:lnTo>
                          <a:pt x="22" y="114"/>
                        </a:lnTo>
                        <a:lnTo>
                          <a:pt x="18" y="112"/>
                        </a:lnTo>
                        <a:lnTo>
                          <a:pt x="12" y="108"/>
                        </a:lnTo>
                        <a:lnTo>
                          <a:pt x="4" y="106"/>
                        </a:lnTo>
                        <a:lnTo>
                          <a:pt x="2" y="104"/>
                        </a:lnTo>
                        <a:lnTo>
                          <a:pt x="0" y="100"/>
                        </a:lnTo>
                        <a:lnTo>
                          <a:pt x="0" y="82"/>
                        </a:lnTo>
                        <a:lnTo>
                          <a:pt x="0" y="66"/>
                        </a:lnTo>
                        <a:lnTo>
                          <a:pt x="2" y="64"/>
                        </a:lnTo>
                        <a:lnTo>
                          <a:pt x="4" y="60"/>
                        </a:lnTo>
                        <a:lnTo>
                          <a:pt x="12" y="54"/>
                        </a:lnTo>
                        <a:lnTo>
                          <a:pt x="16" y="54"/>
                        </a:lnTo>
                        <a:lnTo>
                          <a:pt x="14" y="58"/>
                        </a:lnTo>
                        <a:lnTo>
                          <a:pt x="16" y="60"/>
                        </a:lnTo>
                        <a:lnTo>
                          <a:pt x="16" y="66"/>
                        </a:lnTo>
                        <a:lnTo>
                          <a:pt x="14" y="70"/>
                        </a:lnTo>
                        <a:lnTo>
                          <a:pt x="12" y="74"/>
                        </a:lnTo>
                        <a:lnTo>
                          <a:pt x="22" y="80"/>
                        </a:lnTo>
                        <a:lnTo>
                          <a:pt x="34" y="86"/>
                        </a:lnTo>
                        <a:lnTo>
                          <a:pt x="38" y="84"/>
                        </a:lnTo>
                        <a:lnTo>
                          <a:pt x="40" y="80"/>
                        </a:lnTo>
                        <a:lnTo>
                          <a:pt x="44" y="70"/>
                        </a:lnTo>
                        <a:lnTo>
                          <a:pt x="50" y="56"/>
                        </a:lnTo>
                        <a:lnTo>
                          <a:pt x="54" y="52"/>
                        </a:lnTo>
                        <a:lnTo>
                          <a:pt x="60" y="48"/>
                        </a:lnTo>
                        <a:lnTo>
                          <a:pt x="72" y="42"/>
                        </a:lnTo>
                        <a:lnTo>
                          <a:pt x="82" y="34"/>
                        </a:lnTo>
                        <a:lnTo>
                          <a:pt x="88" y="22"/>
                        </a:lnTo>
                        <a:lnTo>
                          <a:pt x="90" y="18"/>
                        </a:lnTo>
                        <a:lnTo>
                          <a:pt x="90" y="10"/>
                        </a:lnTo>
                        <a:lnTo>
                          <a:pt x="92" y="8"/>
                        </a:lnTo>
                        <a:lnTo>
                          <a:pt x="90" y="0"/>
                        </a:lnTo>
                        <a:lnTo>
                          <a:pt x="96" y="0"/>
                        </a:lnTo>
                        <a:lnTo>
                          <a:pt x="100" y="4"/>
                        </a:lnTo>
                        <a:lnTo>
                          <a:pt x="106" y="8"/>
                        </a:lnTo>
                        <a:lnTo>
                          <a:pt x="114" y="14"/>
                        </a:lnTo>
                        <a:lnTo>
                          <a:pt x="120" y="22"/>
                        </a:lnTo>
                        <a:lnTo>
                          <a:pt x="124" y="26"/>
                        </a:lnTo>
                        <a:lnTo>
                          <a:pt x="126" y="34"/>
                        </a:lnTo>
                        <a:lnTo>
                          <a:pt x="128" y="42"/>
                        </a:lnTo>
                        <a:lnTo>
                          <a:pt x="144" y="42"/>
                        </a:lnTo>
                        <a:lnTo>
                          <a:pt x="146" y="42"/>
                        </a:lnTo>
                        <a:lnTo>
                          <a:pt x="148" y="40"/>
                        </a:lnTo>
                        <a:lnTo>
                          <a:pt x="152" y="38"/>
                        </a:lnTo>
                        <a:lnTo>
                          <a:pt x="154" y="38"/>
                        </a:lnTo>
                        <a:lnTo>
                          <a:pt x="156" y="40"/>
                        </a:lnTo>
                        <a:lnTo>
                          <a:pt x="160" y="44"/>
                        </a:lnTo>
                        <a:lnTo>
                          <a:pt x="160" y="40"/>
                        </a:lnTo>
                        <a:lnTo>
                          <a:pt x="164" y="38"/>
                        </a:lnTo>
                        <a:lnTo>
                          <a:pt x="172" y="40"/>
                        </a:lnTo>
                        <a:lnTo>
                          <a:pt x="178" y="44"/>
                        </a:lnTo>
                        <a:lnTo>
                          <a:pt x="176" y="48"/>
                        </a:lnTo>
                        <a:lnTo>
                          <a:pt x="174" y="52"/>
                        </a:lnTo>
                        <a:lnTo>
                          <a:pt x="170" y="56"/>
                        </a:lnTo>
                        <a:lnTo>
                          <a:pt x="168" y="60"/>
                        </a:lnTo>
                        <a:lnTo>
                          <a:pt x="170" y="64"/>
                        </a:lnTo>
                        <a:lnTo>
                          <a:pt x="174" y="66"/>
                        </a:lnTo>
                        <a:lnTo>
                          <a:pt x="180" y="70"/>
                        </a:lnTo>
                        <a:lnTo>
                          <a:pt x="180" y="74"/>
                        </a:lnTo>
                        <a:lnTo>
                          <a:pt x="176" y="76"/>
                        </a:lnTo>
                        <a:lnTo>
                          <a:pt x="164" y="78"/>
                        </a:lnTo>
                        <a:lnTo>
                          <a:pt x="154" y="80"/>
                        </a:lnTo>
                        <a:lnTo>
                          <a:pt x="144" y="82"/>
                        </a:lnTo>
                        <a:lnTo>
                          <a:pt x="138" y="86"/>
                        </a:lnTo>
                        <a:lnTo>
                          <a:pt x="136" y="90"/>
                        </a:lnTo>
                        <a:lnTo>
                          <a:pt x="134" y="98"/>
                        </a:lnTo>
                        <a:lnTo>
                          <a:pt x="132" y="106"/>
                        </a:lnTo>
                        <a:lnTo>
                          <a:pt x="128" y="118"/>
                        </a:lnTo>
                        <a:lnTo>
                          <a:pt x="126" y="122"/>
                        </a:lnTo>
                        <a:lnTo>
                          <a:pt x="124" y="124"/>
                        </a:lnTo>
                        <a:lnTo>
                          <a:pt x="120" y="128"/>
                        </a:lnTo>
                        <a:lnTo>
                          <a:pt x="118" y="132"/>
                        </a:lnTo>
                        <a:lnTo>
                          <a:pt x="120" y="138"/>
                        </a:lnTo>
                        <a:lnTo>
                          <a:pt x="122" y="142"/>
                        </a:lnTo>
                        <a:lnTo>
                          <a:pt x="126" y="150"/>
                        </a:lnTo>
                        <a:lnTo>
                          <a:pt x="132" y="158"/>
                        </a:lnTo>
                        <a:lnTo>
                          <a:pt x="134" y="162"/>
                        </a:lnTo>
                        <a:lnTo>
                          <a:pt x="134" y="168"/>
                        </a:lnTo>
                        <a:lnTo>
                          <a:pt x="142" y="170"/>
                        </a:lnTo>
                        <a:lnTo>
                          <a:pt x="148" y="174"/>
                        </a:lnTo>
                        <a:lnTo>
                          <a:pt x="154" y="180"/>
                        </a:lnTo>
                        <a:lnTo>
                          <a:pt x="158" y="182"/>
                        </a:lnTo>
                        <a:lnTo>
                          <a:pt x="162" y="180"/>
                        </a:lnTo>
                        <a:lnTo>
                          <a:pt x="164" y="180"/>
                        </a:lnTo>
                        <a:lnTo>
                          <a:pt x="166" y="172"/>
                        </a:lnTo>
                        <a:lnTo>
                          <a:pt x="176" y="172"/>
                        </a:lnTo>
                        <a:lnTo>
                          <a:pt x="176" y="188"/>
                        </a:lnTo>
                        <a:lnTo>
                          <a:pt x="176" y="194"/>
                        </a:lnTo>
                        <a:lnTo>
                          <a:pt x="178" y="196"/>
                        </a:lnTo>
                        <a:lnTo>
                          <a:pt x="180" y="198"/>
                        </a:lnTo>
                        <a:lnTo>
                          <a:pt x="182" y="198"/>
                        </a:lnTo>
                        <a:lnTo>
                          <a:pt x="184" y="198"/>
                        </a:lnTo>
                        <a:lnTo>
                          <a:pt x="192" y="200"/>
                        </a:lnTo>
                        <a:lnTo>
                          <a:pt x="202" y="212"/>
                        </a:lnTo>
                        <a:lnTo>
                          <a:pt x="206" y="218"/>
                        </a:lnTo>
                        <a:lnTo>
                          <a:pt x="208" y="226"/>
                        </a:lnTo>
                        <a:lnTo>
                          <a:pt x="206" y="258"/>
                        </a:lnTo>
                        <a:lnTo>
                          <a:pt x="204" y="264"/>
                        </a:lnTo>
                        <a:lnTo>
                          <a:pt x="204" y="266"/>
                        </a:lnTo>
                        <a:lnTo>
                          <a:pt x="202" y="270"/>
                        </a:lnTo>
                        <a:lnTo>
                          <a:pt x="200" y="276"/>
                        </a:lnTo>
                        <a:lnTo>
                          <a:pt x="202" y="290"/>
                        </a:lnTo>
                        <a:lnTo>
                          <a:pt x="204" y="294"/>
                        </a:lnTo>
                        <a:lnTo>
                          <a:pt x="208" y="296"/>
                        </a:lnTo>
                        <a:lnTo>
                          <a:pt x="204" y="306"/>
                        </a:lnTo>
                        <a:lnTo>
                          <a:pt x="202" y="316"/>
                        </a:lnTo>
                        <a:lnTo>
                          <a:pt x="200" y="322"/>
                        </a:lnTo>
                        <a:lnTo>
                          <a:pt x="196" y="326"/>
                        </a:lnTo>
                        <a:lnTo>
                          <a:pt x="190" y="330"/>
                        </a:lnTo>
                        <a:lnTo>
                          <a:pt x="186" y="33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69" name="îşlîḋé"/>
                  <p:cNvSpPr/>
                  <p:nvPr/>
                </p:nvSpPr>
                <p:spPr bwMode="auto">
                  <a:xfrm>
                    <a:off x="2412877" y="4173103"/>
                    <a:ext cx="341549" cy="396499"/>
                  </a:xfrm>
                  <a:custGeom>
                    <a:avLst/>
                    <a:gdLst>
                      <a:gd name="T0" fmla="*/ 2147483647 w 196"/>
                      <a:gd name="T1" fmla="*/ 2147483647 h 238"/>
                      <a:gd name="T2" fmla="*/ 2147483647 w 196"/>
                      <a:gd name="T3" fmla="*/ 2147483647 h 238"/>
                      <a:gd name="T4" fmla="*/ 2147483647 w 196"/>
                      <a:gd name="T5" fmla="*/ 2147483647 h 238"/>
                      <a:gd name="T6" fmla="*/ 2147483647 w 196"/>
                      <a:gd name="T7" fmla="*/ 2147483647 h 238"/>
                      <a:gd name="T8" fmla="*/ 2147483647 w 196"/>
                      <a:gd name="T9" fmla="*/ 2147483647 h 238"/>
                      <a:gd name="T10" fmla="*/ 2147483647 w 196"/>
                      <a:gd name="T11" fmla="*/ 2147483647 h 238"/>
                      <a:gd name="T12" fmla="*/ 2147483647 w 196"/>
                      <a:gd name="T13" fmla="*/ 2147483647 h 238"/>
                      <a:gd name="T14" fmla="*/ 2147483647 w 196"/>
                      <a:gd name="T15" fmla="*/ 2147483647 h 238"/>
                      <a:gd name="T16" fmla="*/ 2147483647 w 196"/>
                      <a:gd name="T17" fmla="*/ 2147483647 h 238"/>
                      <a:gd name="T18" fmla="*/ 2147483647 w 196"/>
                      <a:gd name="T19" fmla="*/ 2147483647 h 238"/>
                      <a:gd name="T20" fmla="*/ 2147483647 w 196"/>
                      <a:gd name="T21" fmla="*/ 2147483647 h 238"/>
                      <a:gd name="T22" fmla="*/ 2147483647 w 196"/>
                      <a:gd name="T23" fmla="*/ 2147483647 h 238"/>
                      <a:gd name="T24" fmla="*/ 2147483647 w 196"/>
                      <a:gd name="T25" fmla="*/ 2147483647 h 238"/>
                      <a:gd name="T26" fmla="*/ 2147483647 w 196"/>
                      <a:gd name="T27" fmla="*/ 2147483647 h 238"/>
                      <a:gd name="T28" fmla="*/ 2147483647 w 196"/>
                      <a:gd name="T29" fmla="*/ 2147483647 h 238"/>
                      <a:gd name="T30" fmla="*/ 2147483647 w 196"/>
                      <a:gd name="T31" fmla="*/ 2147483647 h 238"/>
                      <a:gd name="T32" fmla="*/ 2147483647 w 196"/>
                      <a:gd name="T33" fmla="*/ 2147483647 h 238"/>
                      <a:gd name="T34" fmla="*/ 2147483647 w 196"/>
                      <a:gd name="T35" fmla="*/ 2147483647 h 238"/>
                      <a:gd name="T36" fmla="*/ 2147483647 w 196"/>
                      <a:gd name="T37" fmla="*/ 2147483647 h 238"/>
                      <a:gd name="T38" fmla="*/ 2147483647 w 196"/>
                      <a:gd name="T39" fmla="*/ 2147483647 h 238"/>
                      <a:gd name="T40" fmla="*/ 2147483647 w 196"/>
                      <a:gd name="T41" fmla="*/ 2147483647 h 238"/>
                      <a:gd name="T42" fmla="*/ 2147483647 w 196"/>
                      <a:gd name="T43" fmla="*/ 2147483647 h 238"/>
                      <a:gd name="T44" fmla="*/ 2147483647 w 196"/>
                      <a:gd name="T45" fmla="*/ 2147483647 h 238"/>
                      <a:gd name="T46" fmla="*/ 2147483647 w 196"/>
                      <a:gd name="T47" fmla="*/ 2147483647 h 238"/>
                      <a:gd name="T48" fmla="*/ 2147483647 w 196"/>
                      <a:gd name="T49" fmla="*/ 2147483647 h 238"/>
                      <a:gd name="T50" fmla="*/ 2147483647 w 196"/>
                      <a:gd name="T51" fmla="*/ 2147483647 h 238"/>
                      <a:gd name="T52" fmla="*/ 2147483647 w 196"/>
                      <a:gd name="T53" fmla="*/ 2147483647 h 238"/>
                      <a:gd name="T54" fmla="*/ 2147483647 w 196"/>
                      <a:gd name="T55" fmla="*/ 2147483647 h 238"/>
                      <a:gd name="T56" fmla="*/ 2147483647 w 196"/>
                      <a:gd name="T57" fmla="*/ 2147483647 h 238"/>
                      <a:gd name="T58" fmla="*/ 2147483647 w 196"/>
                      <a:gd name="T59" fmla="*/ 2147483647 h 238"/>
                      <a:gd name="T60" fmla="*/ 2147483647 w 196"/>
                      <a:gd name="T61" fmla="*/ 2147483647 h 238"/>
                      <a:gd name="T62" fmla="*/ 2147483647 w 196"/>
                      <a:gd name="T63" fmla="*/ 2147483647 h 238"/>
                      <a:gd name="T64" fmla="*/ 2147483647 w 196"/>
                      <a:gd name="T65" fmla="*/ 2147483647 h 238"/>
                      <a:gd name="T66" fmla="*/ 2147483647 w 196"/>
                      <a:gd name="T67" fmla="*/ 2147483647 h 238"/>
                      <a:gd name="T68" fmla="*/ 2147483647 w 196"/>
                      <a:gd name="T69" fmla="*/ 2147483647 h 238"/>
                      <a:gd name="T70" fmla="*/ 2147483647 w 196"/>
                      <a:gd name="T71" fmla="*/ 2147483647 h 238"/>
                      <a:gd name="T72" fmla="*/ 2147483647 w 196"/>
                      <a:gd name="T73" fmla="*/ 2147483647 h 238"/>
                      <a:gd name="T74" fmla="*/ 2147483647 w 196"/>
                      <a:gd name="T75" fmla="*/ 2147483647 h 238"/>
                      <a:gd name="T76" fmla="*/ 2147483647 w 196"/>
                      <a:gd name="T77" fmla="*/ 2147483647 h 238"/>
                      <a:gd name="T78" fmla="*/ 2147483647 w 196"/>
                      <a:gd name="T79" fmla="*/ 2147483647 h 238"/>
                      <a:gd name="T80" fmla="*/ 2147483647 w 196"/>
                      <a:gd name="T81" fmla="*/ 2147483647 h 238"/>
                      <a:gd name="T82" fmla="*/ 2147483647 w 196"/>
                      <a:gd name="T83" fmla="*/ 2147483647 h 238"/>
                      <a:gd name="T84" fmla="*/ 2147483647 w 196"/>
                      <a:gd name="T85" fmla="*/ 2147483647 h 238"/>
                      <a:gd name="T86" fmla="*/ 2147483647 w 196"/>
                      <a:gd name="T87" fmla="*/ 2147483647 h 238"/>
                      <a:gd name="T88" fmla="*/ 2147483647 w 196"/>
                      <a:gd name="T89" fmla="*/ 0 h 238"/>
                      <a:gd name="T90" fmla="*/ 2147483647 w 196"/>
                      <a:gd name="T91" fmla="*/ 2147483647 h 238"/>
                      <a:gd name="T92" fmla="*/ 2147483647 w 196"/>
                      <a:gd name="T93" fmla="*/ 2147483647 h 238"/>
                      <a:gd name="T94" fmla="*/ 2147483647 w 196"/>
                      <a:gd name="T95" fmla="*/ 2147483647 h 238"/>
                      <a:gd name="T96" fmla="*/ 0 w 196"/>
                      <a:gd name="T97" fmla="*/ 2147483647 h 238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w 196"/>
                      <a:gd name="T148" fmla="*/ 0 h 238"/>
                      <a:gd name="T149" fmla="*/ 196 w 196"/>
                      <a:gd name="T150" fmla="*/ 238 h 238"/>
                    </a:gdLst>
                    <a:ahLst/>
                    <a:cxnLst>
                      <a:cxn ang="T98">
                        <a:pos x="T0" y="T1"/>
                      </a:cxn>
                      <a:cxn ang="T99">
                        <a:pos x="T2" y="T3"/>
                      </a:cxn>
                      <a:cxn ang="T100">
                        <a:pos x="T4" y="T5"/>
                      </a:cxn>
                      <a:cxn ang="T101">
                        <a:pos x="T6" y="T7"/>
                      </a:cxn>
                      <a:cxn ang="T102">
                        <a:pos x="T8" y="T9"/>
                      </a:cxn>
                      <a:cxn ang="T103">
                        <a:pos x="T10" y="T11"/>
                      </a:cxn>
                      <a:cxn ang="T104">
                        <a:pos x="T12" y="T13"/>
                      </a:cxn>
                      <a:cxn ang="T105">
                        <a:pos x="T14" y="T15"/>
                      </a:cxn>
                      <a:cxn ang="T106">
                        <a:pos x="T16" y="T17"/>
                      </a:cxn>
                      <a:cxn ang="T107">
                        <a:pos x="T18" y="T19"/>
                      </a:cxn>
                      <a:cxn ang="T108">
                        <a:pos x="T20" y="T21"/>
                      </a:cxn>
                      <a:cxn ang="T109">
                        <a:pos x="T22" y="T23"/>
                      </a:cxn>
                      <a:cxn ang="T110">
                        <a:pos x="T24" y="T25"/>
                      </a:cxn>
                      <a:cxn ang="T111">
                        <a:pos x="T26" y="T27"/>
                      </a:cxn>
                      <a:cxn ang="T112">
                        <a:pos x="T28" y="T29"/>
                      </a:cxn>
                      <a:cxn ang="T113">
                        <a:pos x="T30" y="T31"/>
                      </a:cxn>
                      <a:cxn ang="T114">
                        <a:pos x="T32" y="T33"/>
                      </a:cxn>
                      <a:cxn ang="T115">
                        <a:pos x="T34" y="T35"/>
                      </a:cxn>
                      <a:cxn ang="T116">
                        <a:pos x="T36" y="T37"/>
                      </a:cxn>
                      <a:cxn ang="T117">
                        <a:pos x="T38" y="T39"/>
                      </a:cxn>
                      <a:cxn ang="T118">
                        <a:pos x="T40" y="T41"/>
                      </a:cxn>
                      <a:cxn ang="T119">
                        <a:pos x="T42" y="T43"/>
                      </a:cxn>
                      <a:cxn ang="T120">
                        <a:pos x="T44" y="T45"/>
                      </a:cxn>
                      <a:cxn ang="T121">
                        <a:pos x="T46" y="T47"/>
                      </a:cxn>
                      <a:cxn ang="T122">
                        <a:pos x="T48" y="T49"/>
                      </a:cxn>
                      <a:cxn ang="T123">
                        <a:pos x="T50" y="T51"/>
                      </a:cxn>
                      <a:cxn ang="T124">
                        <a:pos x="T52" y="T53"/>
                      </a:cxn>
                      <a:cxn ang="T125">
                        <a:pos x="T54" y="T55"/>
                      </a:cxn>
                      <a:cxn ang="T126">
                        <a:pos x="T56" y="T57"/>
                      </a:cxn>
                      <a:cxn ang="T127">
                        <a:pos x="T58" y="T59"/>
                      </a:cxn>
                      <a:cxn ang="T128">
                        <a:pos x="T60" y="T61"/>
                      </a:cxn>
                      <a:cxn ang="T129">
                        <a:pos x="T62" y="T63"/>
                      </a:cxn>
                      <a:cxn ang="T130">
                        <a:pos x="T64" y="T65"/>
                      </a:cxn>
                      <a:cxn ang="T131">
                        <a:pos x="T66" y="T67"/>
                      </a:cxn>
                      <a:cxn ang="T132">
                        <a:pos x="T68" y="T69"/>
                      </a:cxn>
                      <a:cxn ang="T133">
                        <a:pos x="T70" y="T71"/>
                      </a:cxn>
                      <a:cxn ang="T134">
                        <a:pos x="T72" y="T73"/>
                      </a:cxn>
                      <a:cxn ang="T135">
                        <a:pos x="T74" y="T75"/>
                      </a:cxn>
                      <a:cxn ang="T136">
                        <a:pos x="T76" y="T77"/>
                      </a:cxn>
                      <a:cxn ang="T137">
                        <a:pos x="T78" y="T79"/>
                      </a:cxn>
                      <a:cxn ang="T138">
                        <a:pos x="T80" y="T81"/>
                      </a:cxn>
                      <a:cxn ang="T139">
                        <a:pos x="T82" y="T83"/>
                      </a:cxn>
                      <a:cxn ang="T140">
                        <a:pos x="T84" y="T85"/>
                      </a:cxn>
                      <a:cxn ang="T141">
                        <a:pos x="T86" y="T87"/>
                      </a:cxn>
                      <a:cxn ang="T142">
                        <a:pos x="T88" y="T89"/>
                      </a:cxn>
                      <a:cxn ang="T143">
                        <a:pos x="T90" y="T91"/>
                      </a:cxn>
                      <a:cxn ang="T144">
                        <a:pos x="T92" y="T93"/>
                      </a:cxn>
                      <a:cxn ang="T145">
                        <a:pos x="T94" y="T95"/>
                      </a:cxn>
                      <a:cxn ang="T146">
                        <a:pos x="T96" y="T97"/>
                      </a:cxn>
                    </a:cxnLst>
                    <a:rect l="T147" t="T148" r="T149" b="T150"/>
                    <a:pathLst>
                      <a:path w="196" h="238">
                        <a:moveTo>
                          <a:pt x="0" y="24"/>
                        </a:moveTo>
                        <a:lnTo>
                          <a:pt x="10" y="34"/>
                        </a:lnTo>
                        <a:lnTo>
                          <a:pt x="14" y="42"/>
                        </a:lnTo>
                        <a:lnTo>
                          <a:pt x="16" y="50"/>
                        </a:lnTo>
                        <a:lnTo>
                          <a:pt x="14" y="82"/>
                        </a:lnTo>
                        <a:lnTo>
                          <a:pt x="12" y="88"/>
                        </a:lnTo>
                        <a:lnTo>
                          <a:pt x="12" y="90"/>
                        </a:lnTo>
                        <a:lnTo>
                          <a:pt x="10" y="94"/>
                        </a:lnTo>
                        <a:lnTo>
                          <a:pt x="8" y="100"/>
                        </a:lnTo>
                        <a:lnTo>
                          <a:pt x="10" y="114"/>
                        </a:lnTo>
                        <a:lnTo>
                          <a:pt x="12" y="118"/>
                        </a:lnTo>
                        <a:lnTo>
                          <a:pt x="16" y="120"/>
                        </a:lnTo>
                        <a:lnTo>
                          <a:pt x="14" y="126"/>
                        </a:lnTo>
                        <a:lnTo>
                          <a:pt x="12" y="132"/>
                        </a:lnTo>
                        <a:lnTo>
                          <a:pt x="8" y="146"/>
                        </a:lnTo>
                        <a:lnTo>
                          <a:pt x="18" y="156"/>
                        </a:lnTo>
                        <a:lnTo>
                          <a:pt x="22" y="168"/>
                        </a:lnTo>
                        <a:lnTo>
                          <a:pt x="26" y="198"/>
                        </a:lnTo>
                        <a:lnTo>
                          <a:pt x="28" y="200"/>
                        </a:lnTo>
                        <a:lnTo>
                          <a:pt x="30" y="202"/>
                        </a:lnTo>
                        <a:lnTo>
                          <a:pt x="34" y="204"/>
                        </a:lnTo>
                        <a:lnTo>
                          <a:pt x="36" y="208"/>
                        </a:lnTo>
                        <a:lnTo>
                          <a:pt x="42" y="228"/>
                        </a:lnTo>
                        <a:lnTo>
                          <a:pt x="44" y="234"/>
                        </a:lnTo>
                        <a:lnTo>
                          <a:pt x="46" y="238"/>
                        </a:lnTo>
                        <a:lnTo>
                          <a:pt x="50" y="238"/>
                        </a:lnTo>
                        <a:lnTo>
                          <a:pt x="56" y="236"/>
                        </a:lnTo>
                        <a:lnTo>
                          <a:pt x="60" y="232"/>
                        </a:lnTo>
                        <a:lnTo>
                          <a:pt x="70" y="220"/>
                        </a:lnTo>
                        <a:lnTo>
                          <a:pt x="76" y="226"/>
                        </a:lnTo>
                        <a:lnTo>
                          <a:pt x="84" y="228"/>
                        </a:lnTo>
                        <a:lnTo>
                          <a:pt x="92" y="230"/>
                        </a:lnTo>
                        <a:lnTo>
                          <a:pt x="98" y="238"/>
                        </a:lnTo>
                        <a:lnTo>
                          <a:pt x="100" y="232"/>
                        </a:lnTo>
                        <a:lnTo>
                          <a:pt x="104" y="230"/>
                        </a:lnTo>
                        <a:lnTo>
                          <a:pt x="112" y="228"/>
                        </a:lnTo>
                        <a:lnTo>
                          <a:pt x="126" y="228"/>
                        </a:lnTo>
                        <a:lnTo>
                          <a:pt x="126" y="204"/>
                        </a:lnTo>
                        <a:lnTo>
                          <a:pt x="128" y="196"/>
                        </a:lnTo>
                        <a:lnTo>
                          <a:pt x="132" y="188"/>
                        </a:lnTo>
                        <a:lnTo>
                          <a:pt x="136" y="180"/>
                        </a:lnTo>
                        <a:lnTo>
                          <a:pt x="144" y="176"/>
                        </a:lnTo>
                        <a:lnTo>
                          <a:pt x="152" y="172"/>
                        </a:lnTo>
                        <a:lnTo>
                          <a:pt x="162" y="172"/>
                        </a:lnTo>
                        <a:lnTo>
                          <a:pt x="170" y="172"/>
                        </a:lnTo>
                        <a:lnTo>
                          <a:pt x="178" y="174"/>
                        </a:lnTo>
                        <a:lnTo>
                          <a:pt x="190" y="180"/>
                        </a:lnTo>
                        <a:lnTo>
                          <a:pt x="190" y="174"/>
                        </a:lnTo>
                        <a:lnTo>
                          <a:pt x="192" y="170"/>
                        </a:lnTo>
                        <a:lnTo>
                          <a:pt x="196" y="162"/>
                        </a:lnTo>
                        <a:lnTo>
                          <a:pt x="196" y="156"/>
                        </a:lnTo>
                        <a:lnTo>
                          <a:pt x="196" y="148"/>
                        </a:lnTo>
                        <a:lnTo>
                          <a:pt x="194" y="146"/>
                        </a:lnTo>
                        <a:lnTo>
                          <a:pt x="186" y="138"/>
                        </a:lnTo>
                        <a:lnTo>
                          <a:pt x="184" y="134"/>
                        </a:lnTo>
                        <a:lnTo>
                          <a:pt x="180" y="130"/>
                        </a:lnTo>
                        <a:lnTo>
                          <a:pt x="180" y="126"/>
                        </a:lnTo>
                        <a:lnTo>
                          <a:pt x="180" y="120"/>
                        </a:lnTo>
                        <a:lnTo>
                          <a:pt x="168" y="118"/>
                        </a:lnTo>
                        <a:lnTo>
                          <a:pt x="158" y="116"/>
                        </a:lnTo>
                        <a:lnTo>
                          <a:pt x="154" y="112"/>
                        </a:lnTo>
                        <a:lnTo>
                          <a:pt x="152" y="108"/>
                        </a:lnTo>
                        <a:lnTo>
                          <a:pt x="152" y="102"/>
                        </a:lnTo>
                        <a:lnTo>
                          <a:pt x="152" y="94"/>
                        </a:lnTo>
                        <a:lnTo>
                          <a:pt x="150" y="92"/>
                        </a:lnTo>
                        <a:lnTo>
                          <a:pt x="148" y="90"/>
                        </a:lnTo>
                        <a:lnTo>
                          <a:pt x="146" y="80"/>
                        </a:lnTo>
                        <a:lnTo>
                          <a:pt x="142" y="70"/>
                        </a:lnTo>
                        <a:lnTo>
                          <a:pt x="138" y="68"/>
                        </a:lnTo>
                        <a:lnTo>
                          <a:pt x="134" y="66"/>
                        </a:lnTo>
                        <a:lnTo>
                          <a:pt x="124" y="68"/>
                        </a:lnTo>
                        <a:lnTo>
                          <a:pt x="120" y="68"/>
                        </a:lnTo>
                        <a:lnTo>
                          <a:pt x="116" y="68"/>
                        </a:lnTo>
                        <a:lnTo>
                          <a:pt x="114" y="66"/>
                        </a:lnTo>
                        <a:lnTo>
                          <a:pt x="114" y="62"/>
                        </a:lnTo>
                        <a:lnTo>
                          <a:pt x="108" y="60"/>
                        </a:lnTo>
                        <a:lnTo>
                          <a:pt x="104" y="58"/>
                        </a:lnTo>
                        <a:lnTo>
                          <a:pt x="100" y="54"/>
                        </a:lnTo>
                        <a:lnTo>
                          <a:pt x="98" y="52"/>
                        </a:lnTo>
                        <a:lnTo>
                          <a:pt x="94" y="54"/>
                        </a:lnTo>
                        <a:lnTo>
                          <a:pt x="84" y="50"/>
                        </a:lnTo>
                        <a:lnTo>
                          <a:pt x="74" y="44"/>
                        </a:lnTo>
                        <a:lnTo>
                          <a:pt x="70" y="36"/>
                        </a:lnTo>
                        <a:lnTo>
                          <a:pt x="66" y="30"/>
                        </a:lnTo>
                        <a:lnTo>
                          <a:pt x="64" y="20"/>
                        </a:lnTo>
                        <a:lnTo>
                          <a:pt x="66" y="10"/>
                        </a:lnTo>
                        <a:lnTo>
                          <a:pt x="66" y="6"/>
                        </a:lnTo>
                        <a:lnTo>
                          <a:pt x="64" y="2"/>
                        </a:lnTo>
                        <a:lnTo>
                          <a:pt x="62" y="0"/>
                        </a:lnTo>
                        <a:lnTo>
                          <a:pt x="56" y="0"/>
                        </a:lnTo>
                        <a:lnTo>
                          <a:pt x="48" y="2"/>
                        </a:lnTo>
                        <a:lnTo>
                          <a:pt x="42" y="6"/>
                        </a:lnTo>
                        <a:lnTo>
                          <a:pt x="30" y="14"/>
                        </a:lnTo>
                        <a:lnTo>
                          <a:pt x="20" y="22"/>
                        </a:lnTo>
                        <a:lnTo>
                          <a:pt x="12" y="26"/>
                        </a:lnTo>
                        <a:lnTo>
                          <a:pt x="8" y="26"/>
                        </a:lnTo>
                        <a:lnTo>
                          <a:pt x="4" y="24"/>
                        </a:lnTo>
                        <a:lnTo>
                          <a:pt x="0" y="2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70" name="ïṧ1ïḋè"/>
                  <p:cNvSpPr/>
                  <p:nvPr/>
                </p:nvSpPr>
                <p:spPr bwMode="auto">
                  <a:xfrm>
                    <a:off x="2631853" y="4461722"/>
                    <a:ext cx="234127" cy="252191"/>
                  </a:xfrm>
                  <a:custGeom>
                    <a:avLst/>
                    <a:gdLst>
                      <a:gd name="T0" fmla="*/ 2147483647 w 134"/>
                      <a:gd name="T1" fmla="*/ 2147483647 h 152"/>
                      <a:gd name="T2" fmla="*/ 2147483647 w 134"/>
                      <a:gd name="T3" fmla="*/ 2147483647 h 152"/>
                      <a:gd name="T4" fmla="*/ 2147483647 w 134"/>
                      <a:gd name="T5" fmla="*/ 2147483647 h 152"/>
                      <a:gd name="T6" fmla="*/ 2147483647 w 134"/>
                      <a:gd name="T7" fmla="*/ 2147483647 h 152"/>
                      <a:gd name="T8" fmla="*/ 2147483647 w 134"/>
                      <a:gd name="T9" fmla="*/ 2147483647 h 152"/>
                      <a:gd name="T10" fmla="*/ 2147483647 w 134"/>
                      <a:gd name="T11" fmla="*/ 2147483647 h 152"/>
                      <a:gd name="T12" fmla="*/ 2147483647 w 134"/>
                      <a:gd name="T13" fmla="*/ 2147483647 h 152"/>
                      <a:gd name="T14" fmla="*/ 2147483647 w 134"/>
                      <a:gd name="T15" fmla="*/ 2147483647 h 152"/>
                      <a:gd name="T16" fmla="*/ 2147483647 w 134"/>
                      <a:gd name="T17" fmla="*/ 2147483647 h 152"/>
                      <a:gd name="T18" fmla="*/ 2147483647 w 134"/>
                      <a:gd name="T19" fmla="*/ 2147483647 h 152"/>
                      <a:gd name="T20" fmla="*/ 2147483647 w 134"/>
                      <a:gd name="T21" fmla="*/ 2147483647 h 152"/>
                      <a:gd name="T22" fmla="*/ 2147483647 w 134"/>
                      <a:gd name="T23" fmla="*/ 2147483647 h 152"/>
                      <a:gd name="T24" fmla="*/ 2147483647 w 134"/>
                      <a:gd name="T25" fmla="*/ 2147483647 h 152"/>
                      <a:gd name="T26" fmla="*/ 2147483647 w 134"/>
                      <a:gd name="T27" fmla="*/ 2147483647 h 152"/>
                      <a:gd name="T28" fmla="*/ 2147483647 w 134"/>
                      <a:gd name="T29" fmla="*/ 2147483647 h 152"/>
                      <a:gd name="T30" fmla="*/ 2147483647 w 134"/>
                      <a:gd name="T31" fmla="*/ 2147483647 h 152"/>
                      <a:gd name="T32" fmla="*/ 2147483647 w 134"/>
                      <a:gd name="T33" fmla="*/ 2147483647 h 152"/>
                      <a:gd name="T34" fmla="*/ 2147483647 w 134"/>
                      <a:gd name="T35" fmla="*/ 2147483647 h 152"/>
                      <a:gd name="T36" fmla="*/ 2147483647 w 134"/>
                      <a:gd name="T37" fmla="*/ 2147483647 h 152"/>
                      <a:gd name="T38" fmla="*/ 2147483647 w 134"/>
                      <a:gd name="T39" fmla="*/ 2147483647 h 152"/>
                      <a:gd name="T40" fmla="*/ 2147483647 w 134"/>
                      <a:gd name="T41" fmla="*/ 2147483647 h 152"/>
                      <a:gd name="T42" fmla="*/ 2147483647 w 134"/>
                      <a:gd name="T43" fmla="*/ 2147483647 h 152"/>
                      <a:gd name="T44" fmla="*/ 2147483647 w 134"/>
                      <a:gd name="T45" fmla="*/ 2147483647 h 152"/>
                      <a:gd name="T46" fmla="*/ 2147483647 w 134"/>
                      <a:gd name="T47" fmla="*/ 2147483647 h 152"/>
                      <a:gd name="T48" fmla="*/ 2147483647 w 134"/>
                      <a:gd name="T49" fmla="*/ 2147483647 h 152"/>
                      <a:gd name="T50" fmla="*/ 2147483647 w 134"/>
                      <a:gd name="T51" fmla="*/ 2147483647 h 152"/>
                      <a:gd name="T52" fmla="*/ 2147483647 w 134"/>
                      <a:gd name="T53" fmla="*/ 2147483647 h 152"/>
                      <a:gd name="T54" fmla="*/ 2147483647 w 134"/>
                      <a:gd name="T55" fmla="*/ 2147483647 h 152"/>
                      <a:gd name="T56" fmla="*/ 2147483647 w 134"/>
                      <a:gd name="T57" fmla="*/ 2147483647 h 152"/>
                      <a:gd name="T58" fmla="*/ 2147483647 w 134"/>
                      <a:gd name="T59" fmla="*/ 2147483647 h 152"/>
                      <a:gd name="T60" fmla="*/ 2147483647 w 134"/>
                      <a:gd name="T61" fmla="*/ 2147483647 h 152"/>
                      <a:gd name="T62" fmla="*/ 2147483647 w 134"/>
                      <a:gd name="T63" fmla="*/ 2147483647 h 152"/>
                      <a:gd name="T64" fmla="*/ 0 w 134"/>
                      <a:gd name="T65" fmla="*/ 2147483647 h 152"/>
                      <a:gd name="T66" fmla="*/ 0 w 134"/>
                      <a:gd name="T67" fmla="*/ 2147483647 h 152"/>
                      <a:gd name="T68" fmla="*/ 0 w 134"/>
                      <a:gd name="T69" fmla="*/ 2147483647 h 152"/>
                      <a:gd name="T70" fmla="*/ 2147483647 w 134"/>
                      <a:gd name="T71" fmla="*/ 2147483647 h 152"/>
                      <a:gd name="T72" fmla="*/ 2147483647 w 134"/>
                      <a:gd name="T73" fmla="*/ 2147483647 h 152"/>
                      <a:gd name="T74" fmla="*/ 2147483647 w 134"/>
                      <a:gd name="T75" fmla="*/ 2147483647 h 152"/>
                      <a:gd name="T76" fmla="*/ 2147483647 w 134"/>
                      <a:gd name="T77" fmla="*/ 2147483647 h 152"/>
                      <a:gd name="T78" fmla="*/ 2147483647 w 134"/>
                      <a:gd name="T79" fmla="*/ 0 h 152"/>
                      <a:gd name="T80" fmla="*/ 2147483647 w 134"/>
                      <a:gd name="T81" fmla="*/ 0 h 152"/>
                      <a:gd name="T82" fmla="*/ 2147483647 w 134"/>
                      <a:gd name="T83" fmla="*/ 0 h 152"/>
                      <a:gd name="T84" fmla="*/ 2147483647 w 134"/>
                      <a:gd name="T85" fmla="*/ 2147483647 h 152"/>
                      <a:gd name="T86" fmla="*/ 2147483647 w 134"/>
                      <a:gd name="T87" fmla="*/ 2147483647 h 152"/>
                      <a:gd name="T88" fmla="*/ 2147483647 w 134"/>
                      <a:gd name="T89" fmla="*/ 2147483647 h 152"/>
                      <a:gd name="T90" fmla="*/ 2147483647 w 134"/>
                      <a:gd name="T91" fmla="*/ 2147483647 h 152"/>
                      <a:gd name="T92" fmla="*/ 2147483647 w 134"/>
                      <a:gd name="T93" fmla="*/ 2147483647 h 152"/>
                      <a:gd name="T94" fmla="*/ 2147483647 w 134"/>
                      <a:gd name="T95" fmla="*/ 2147483647 h 152"/>
                      <a:gd name="T96" fmla="*/ 2147483647 w 134"/>
                      <a:gd name="T97" fmla="*/ 2147483647 h 152"/>
                      <a:gd name="T98" fmla="*/ 2147483647 w 134"/>
                      <a:gd name="T99" fmla="*/ 2147483647 h 152"/>
                      <a:gd name="T100" fmla="*/ 2147483647 w 134"/>
                      <a:gd name="T101" fmla="*/ 2147483647 h 152"/>
                      <a:gd name="T102" fmla="*/ 2147483647 w 134"/>
                      <a:gd name="T103" fmla="*/ 2147483647 h 152"/>
                      <a:gd name="T104" fmla="*/ 2147483647 w 134"/>
                      <a:gd name="T105" fmla="*/ 2147483647 h 152"/>
                      <a:gd name="T106" fmla="*/ 2147483647 w 134"/>
                      <a:gd name="T107" fmla="*/ 2147483647 h 152"/>
                      <a:gd name="T108" fmla="*/ 2147483647 w 134"/>
                      <a:gd name="T109" fmla="*/ 2147483647 h 152"/>
                      <a:gd name="T110" fmla="*/ 2147483647 w 134"/>
                      <a:gd name="T111" fmla="*/ 2147483647 h 152"/>
                      <a:gd name="T112" fmla="*/ 2147483647 w 134"/>
                      <a:gd name="T113" fmla="*/ 2147483647 h 152"/>
                      <a:gd name="T114" fmla="*/ 2147483647 w 134"/>
                      <a:gd name="T115" fmla="*/ 2147483647 h 152"/>
                      <a:gd name="T116" fmla="*/ 2147483647 w 134"/>
                      <a:gd name="T117" fmla="*/ 2147483647 h 152"/>
                      <a:gd name="T118" fmla="*/ 2147483647 w 134"/>
                      <a:gd name="T119" fmla="*/ 2147483647 h 152"/>
                      <a:gd name="T120" fmla="*/ 2147483647 w 134"/>
                      <a:gd name="T121" fmla="*/ 2147483647 h 152"/>
                      <a:gd name="T122" fmla="*/ 2147483647 w 134"/>
                      <a:gd name="T123" fmla="*/ 2147483647 h 152"/>
                      <a:gd name="T124" fmla="*/ 2147483647 w 134"/>
                      <a:gd name="T125" fmla="*/ 2147483647 h 152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  <a:gd name="T174" fmla="*/ 0 60000 65536"/>
                      <a:gd name="T175" fmla="*/ 0 60000 65536"/>
                      <a:gd name="T176" fmla="*/ 0 60000 65536"/>
                      <a:gd name="T177" fmla="*/ 0 60000 65536"/>
                      <a:gd name="T178" fmla="*/ 0 60000 65536"/>
                      <a:gd name="T179" fmla="*/ 0 60000 65536"/>
                      <a:gd name="T180" fmla="*/ 0 60000 65536"/>
                      <a:gd name="T181" fmla="*/ 0 60000 65536"/>
                      <a:gd name="T182" fmla="*/ 0 60000 65536"/>
                      <a:gd name="T183" fmla="*/ 0 60000 65536"/>
                      <a:gd name="T184" fmla="*/ 0 60000 65536"/>
                      <a:gd name="T185" fmla="*/ 0 60000 65536"/>
                      <a:gd name="T186" fmla="*/ 0 60000 65536"/>
                      <a:gd name="T187" fmla="*/ 0 60000 65536"/>
                      <a:gd name="T188" fmla="*/ 0 60000 65536"/>
                      <a:gd name="T189" fmla="*/ 0 w 134"/>
                      <a:gd name="T190" fmla="*/ 0 h 152"/>
                      <a:gd name="T191" fmla="*/ 134 w 134"/>
                      <a:gd name="T192" fmla="*/ 152 h 152"/>
                    </a:gdLst>
                    <a:ahLst/>
                    <a:cxnLst>
                      <a:cxn ang="T126">
                        <a:pos x="T0" y="T1"/>
                      </a:cxn>
                      <a:cxn ang="T127">
                        <a:pos x="T2" y="T3"/>
                      </a:cxn>
                      <a:cxn ang="T128">
                        <a:pos x="T4" y="T5"/>
                      </a:cxn>
                      <a:cxn ang="T129">
                        <a:pos x="T6" y="T7"/>
                      </a:cxn>
                      <a:cxn ang="T130">
                        <a:pos x="T8" y="T9"/>
                      </a:cxn>
                      <a:cxn ang="T131">
                        <a:pos x="T10" y="T11"/>
                      </a:cxn>
                      <a:cxn ang="T132">
                        <a:pos x="T12" y="T13"/>
                      </a:cxn>
                      <a:cxn ang="T133">
                        <a:pos x="T14" y="T15"/>
                      </a:cxn>
                      <a:cxn ang="T134">
                        <a:pos x="T16" y="T17"/>
                      </a:cxn>
                      <a:cxn ang="T135">
                        <a:pos x="T18" y="T19"/>
                      </a:cxn>
                      <a:cxn ang="T136">
                        <a:pos x="T20" y="T21"/>
                      </a:cxn>
                      <a:cxn ang="T137">
                        <a:pos x="T22" y="T23"/>
                      </a:cxn>
                      <a:cxn ang="T138">
                        <a:pos x="T24" y="T25"/>
                      </a:cxn>
                      <a:cxn ang="T139">
                        <a:pos x="T26" y="T27"/>
                      </a:cxn>
                      <a:cxn ang="T140">
                        <a:pos x="T28" y="T29"/>
                      </a:cxn>
                      <a:cxn ang="T141">
                        <a:pos x="T30" y="T31"/>
                      </a:cxn>
                      <a:cxn ang="T142">
                        <a:pos x="T32" y="T33"/>
                      </a:cxn>
                      <a:cxn ang="T143">
                        <a:pos x="T34" y="T35"/>
                      </a:cxn>
                      <a:cxn ang="T144">
                        <a:pos x="T36" y="T37"/>
                      </a:cxn>
                      <a:cxn ang="T145">
                        <a:pos x="T38" y="T39"/>
                      </a:cxn>
                      <a:cxn ang="T146">
                        <a:pos x="T40" y="T41"/>
                      </a:cxn>
                      <a:cxn ang="T147">
                        <a:pos x="T42" y="T43"/>
                      </a:cxn>
                      <a:cxn ang="T148">
                        <a:pos x="T44" y="T45"/>
                      </a:cxn>
                      <a:cxn ang="T149">
                        <a:pos x="T46" y="T47"/>
                      </a:cxn>
                      <a:cxn ang="T150">
                        <a:pos x="T48" y="T49"/>
                      </a:cxn>
                      <a:cxn ang="T151">
                        <a:pos x="T50" y="T51"/>
                      </a:cxn>
                      <a:cxn ang="T152">
                        <a:pos x="T52" y="T53"/>
                      </a:cxn>
                      <a:cxn ang="T153">
                        <a:pos x="T54" y="T55"/>
                      </a:cxn>
                      <a:cxn ang="T154">
                        <a:pos x="T56" y="T57"/>
                      </a:cxn>
                      <a:cxn ang="T155">
                        <a:pos x="T58" y="T59"/>
                      </a:cxn>
                      <a:cxn ang="T156">
                        <a:pos x="T60" y="T61"/>
                      </a:cxn>
                      <a:cxn ang="T157">
                        <a:pos x="T62" y="T63"/>
                      </a:cxn>
                      <a:cxn ang="T158">
                        <a:pos x="T64" y="T65"/>
                      </a:cxn>
                      <a:cxn ang="T159">
                        <a:pos x="T66" y="T67"/>
                      </a:cxn>
                      <a:cxn ang="T160">
                        <a:pos x="T68" y="T69"/>
                      </a:cxn>
                      <a:cxn ang="T161">
                        <a:pos x="T70" y="T71"/>
                      </a:cxn>
                      <a:cxn ang="T162">
                        <a:pos x="T72" y="T73"/>
                      </a:cxn>
                      <a:cxn ang="T163">
                        <a:pos x="T74" y="T75"/>
                      </a:cxn>
                      <a:cxn ang="T164">
                        <a:pos x="T76" y="T77"/>
                      </a:cxn>
                      <a:cxn ang="T165">
                        <a:pos x="T78" y="T79"/>
                      </a:cxn>
                      <a:cxn ang="T166">
                        <a:pos x="T80" y="T81"/>
                      </a:cxn>
                      <a:cxn ang="T167">
                        <a:pos x="T82" y="T83"/>
                      </a:cxn>
                      <a:cxn ang="T168">
                        <a:pos x="T84" y="T85"/>
                      </a:cxn>
                      <a:cxn ang="T169">
                        <a:pos x="T86" y="T87"/>
                      </a:cxn>
                      <a:cxn ang="T170">
                        <a:pos x="T88" y="T89"/>
                      </a:cxn>
                      <a:cxn ang="T171">
                        <a:pos x="T90" y="T91"/>
                      </a:cxn>
                      <a:cxn ang="T172">
                        <a:pos x="T92" y="T93"/>
                      </a:cxn>
                      <a:cxn ang="T173">
                        <a:pos x="T94" y="T95"/>
                      </a:cxn>
                      <a:cxn ang="T174">
                        <a:pos x="T96" y="T97"/>
                      </a:cxn>
                      <a:cxn ang="T175">
                        <a:pos x="T98" y="T99"/>
                      </a:cxn>
                      <a:cxn ang="T176">
                        <a:pos x="T100" y="T101"/>
                      </a:cxn>
                      <a:cxn ang="T177">
                        <a:pos x="T102" y="T103"/>
                      </a:cxn>
                      <a:cxn ang="T178">
                        <a:pos x="T104" y="T105"/>
                      </a:cxn>
                      <a:cxn ang="T179">
                        <a:pos x="T106" y="T107"/>
                      </a:cxn>
                      <a:cxn ang="T180">
                        <a:pos x="T108" y="T109"/>
                      </a:cxn>
                      <a:cxn ang="T181">
                        <a:pos x="T110" y="T111"/>
                      </a:cxn>
                      <a:cxn ang="T182">
                        <a:pos x="T112" y="T113"/>
                      </a:cxn>
                      <a:cxn ang="T183">
                        <a:pos x="T114" y="T115"/>
                      </a:cxn>
                      <a:cxn ang="T184">
                        <a:pos x="T116" y="T117"/>
                      </a:cxn>
                      <a:cxn ang="T185">
                        <a:pos x="T118" y="T119"/>
                      </a:cxn>
                      <a:cxn ang="T186">
                        <a:pos x="T120" y="T121"/>
                      </a:cxn>
                      <a:cxn ang="T187">
                        <a:pos x="T122" y="T123"/>
                      </a:cxn>
                      <a:cxn ang="T188">
                        <a:pos x="T124" y="T125"/>
                      </a:cxn>
                    </a:cxnLst>
                    <a:rect l="T189" t="T190" r="T191" b="T192"/>
                    <a:pathLst>
                      <a:path w="134" h="152">
                        <a:moveTo>
                          <a:pt x="132" y="118"/>
                        </a:moveTo>
                        <a:lnTo>
                          <a:pt x="134" y="122"/>
                        </a:lnTo>
                        <a:lnTo>
                          <a:pt x="134" y="130"/>
                        </a:lnTo>
                        <a:lnTo>
                          <a:pt x="134" y="136"/>
                        </a:lnTo>
                        <a:lnTo>
                          <a:pt x="130" y="138"/>
                        </a:lnTo>
                        <a:lnTo>
                          <a:pt x="122" y="146"/>
                        </a:lnTo>
                        <a:lnTo>
                          <a:pt x="112" y="150"/>
                        </a:lnTo>
                        <a:lnTo>
                          <a:pt x="102" y="152"/>
                        </a:lnTo>
                        <a:lnTo>
                          <a:pt x="94" y="152"/>
                        </a:lnTo>
                        <a:lnTo>
                          <a:pt x="86" y="150"/>
                        </a:lnTo>
                        <a:lnTo>
                          <a:pt x="82" y="148"/>
                        </a:lnTo>
                        <a:lnTo>
                          <a:pt x="74" y="148"/>
                        </a:lnTo>
                        <a:lnTo>
                          <a:pt x="76" y="138"/>
                        </a:lnTo>
                        <a:lnTo>
                          <a:pt x="80" y="132"/>
                        </a:lnTo>
                        <a:lnTo>
                          <a:pt x="82" y="124"/>
                        </a:lnTo>
                        <a:lnTo>
                          <a:pt x="84" y="116"/>
                        </a:lnTo>
                        <a:lnTo>
                          <a:pt x="82" y="110"/>
                        </a:lnTo>
                        <a:lnTo>
                          <a:pt x="78" y="106"/>
                        </a:lnTo>
                        <a:lnTo>
                          <a:pt x="72" y="106"/>
                        </a:lnTo>
                        <a:lnTo>
                          <a:pt x="64" y="104"/>
                        </a:lnTo>
                        <a:lnTo>
                          <a:pt x="62" y="102"/>
                        </a:lnTo>
                        <a:lnTo>
                          <a:pt x="60" y="98"/>
                        </a:lnTo>
                        <a:lnTo>
                          <a:pt x="58" y="94"/>
                        </a:lnTo>
                        <a:lnTo>
                          <a:pt x="54" y="92"/>
                        </a:lnTo>
                        <a:lnTo>
                          <a:pt x="46" y="90"/>
                        </a:lnTo>
                        <a:lnTo>
                          <a:pt x="40" y="88"/>
                        </a:lnTo>
                        <a:lnTo>
                          <a:pt x="34" y="88"/>
                        </a:lnTo>
                        <a:lnTo>
                          <a:pt x="30" y="86"/>
                        </a:lnTo>
                        <a:lnTo>
                          <a:pt x="24" y="82"/>
                        </a:lnTo>
                        <a:lnTo>
                          <a:pt x="12" y="66"/>
                        </a:lnTo>
                        <a:lnTo>
                          <a:pt x="4" y="62"/>
                        </a:lnTo>
                        <a:lnTo>
                          <a:pt x="2" y="60"/>
                        </a:lnTo>
                        <a:lnTo>
                          <a:pt x="0" y="58"/>
                        </a:lnTo>
                        <a:lnTo>
                          <a:pt x="0" y="56"/>
                        </a:lnTo>
                        <a:lnTo>
                          <a:pt x="0" y="32"/>
                        </a:lnTo>
                        <a:lnTo>
                          <a:pt x="2" y="24"/>
                        </a:lnTo>
                        <a:lnTo>
                          <a:pt x="6" y="16"/>
                        </a:lnTo>
                        <a:lnTo>
                          <a:pt x="10" y="8"/>
                        </a:lnTo>
                        <a:lnTo>
                          <a:pt x="18" y="4"/>
                        </a:lnTo>
                        <a:lnTo>
                          <a:pt x="26" y="0"/>
                        </a:lnTo>
                        <a:lnTo>
                          <a:pt x="36" y="0"/>
                        </a:lnTo>
                        <a:lnTo>
                          <a:pt x="44" y="0"/>
                        </a:lnTo>
                        <a:lnTo>
                          <a:pt x="52" y="2"/>
                        </a:lnTo>
                        <a:lnTo>
                          <a:pt x="64" y="8"/>
                        </a:lnTo>
                        <a:lnTo>
                          <a:pt x="64" y="18"/>
                        </a:lnTo>
                        <a:lnTo>
                          <a:pt x="70" y="34"/>
                        </a:lnTo>
                        <a:lnTo>
                          <a:pt x="76" y="50"/>
                        </a:lnTo>
                        <a:lnTo>
                          <a:pt x="78" y="54"/>
                        </a:lnTo>
                        <a:lnTo>
                          <a:pt x="82" y="56"/>
                        </a:lnTo>
                        <a:lnTo>
                          <a:pt x="92" y="56"/>
                        </a:lnTo>
                        <a:lnTo>
                          <a:pt x="100" y="58"/>
                        </a:lnTo>
                        <a:lnTo>
                          <a:pt x="106" y="62"/>
                        </a:lnTo>
                        <a:lnTo>
                          <a:pt x="108" y="68"/>
                        </a:lnTo>
                        <a:lnTo>
                          <a:pt x="114" y="80"/>
                        </a:lnTo>
                        <a:lnTo>
                          <a:pt x="120" y="90"/>
                        </a:lnTo>
                        <a:lnTo>
                          <a:pt x="122" y="86"/>
                        </a:lnTo>
                        <a:lnTo>
                          <a:pt x="126" y="84"/>
                        </a:lnTo>
                        <a:lnTo>
                          <a:pt x="128" y="82"/>
                        </a:lnTo>
                        <a:lnTo>
                          <a:pt x="132" y="84"/>
                        </a:lnTo>
                        <a:lnTo>
                          <a:pt x="132" y="88"/>
                        </a:lnTo>
                        <a:lnTo>
                          <a:pt x="132" y="94"/>
                        </a:lnTo>
                        <a:lnTo>
                          <a:pt x="132" y="106"/>
                        </a:lnTo>
                        <a:lnTo>
                          <a:pt x="132" y="11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71" name="ïṡľîďe"/>
                  <p:cNvSpPr/>
                  <p:nvPr/>
                </p:nvSpPr>
                <p:spPr bwMode="auto">
                  <a:xfrm>
                    <a:off x="2799873" y="4797975"/>
                    <a:ext cx="145985" cy="135904"/>
                  </a:xfrm>
                  <a:custGeom>
                    <a:avLst/>
                    <a:gdLst>
                      <a:gd name="T0" fmla="*/ 2147483647 w 84"/>
                      <a:gd name="T1" fmla="*/ 0 h 82"/>
                      <a:gd name="T2" fmla="*/ 2147483647 w 84"/>
                      <a:gd name="T3" fmla="*/ 0 h 82"/>
                      <a:gd name="T4" fmla="*/ 2147483647 w 84"/>
                      <a:gd name="T5" fmla="*/ 2147483647 h 82"/>
                      <a:gd name="T6" fmla="*/ 2147483647 w 84"/>
                      <a:gd name="T7" fmla="*/ 2147483647 h 82"/>
                      <a:gd name="T8" fmla="*/ 2147483647 w 84"/>
                      <a:gd name="T9" fmla="*/ 2147483647 h 82"/>
                      <a:gd name="T10" fmla="*/ 2147483647 w 84"/>
                      <a:gd name="T11" fmla="*/ 2147483647 h 82"/>
                      <a:gd name="T12" fmla="*/ 2147483647 w 84"/>
                      <a:gd name="T13" fmla="*/ 2147483647 h 82"/>
                      <a:gd name="T14" fmla="*/ 2147483647 w 84"/>
                      <a:gd name="T15" fmla="*/ 2147483647 h 82"/>
                      <a:gd name="T16" fmla="*/ 2147483647 w 84"/>
                      <a:gd name="T17" fmla="*/ 2147483647 h 82"/>
                      <a:gd name="T18" fmla="*/ 2147483647 w 84"/>
                      <a:gd name="T19" fmla="*/ 2147483647 h 82"/>
                      <a:gd name="T20" fmla="*/ 2147483647 w 84"/>
                      <a:gd name="T21" fmla="*/ 2147483647 h 82"/>
                      <a:gd name="T22" fmla="*/ 2147483647 w 84"/>
                      <a:gd name="T23" fmla="*/ 2147483647 h 82"/>
                      <a:gd name="T24" fmla="*/ 2147483647 w 84"/>
                      <a:gd name="T25" fmla="*/ 2147483647 h 82"/>
                      <a:gd name="T26" fmla="*/ 2147483647 w 84"/>
                      <a:gd name="T27" fmla="*/ 2147483647 h 82"/>
                      <a:gd name="T28" fmla="*/ 2147483647 w 84"/>
                      <a:gd name="T29" fmla="*/ 2147483647 h 82"/>
                      <a:gd name="T30" fmla="*/ 0 w 84"/>
                      <a:gd name="T31" fmla="*/ 2147483647 h 82"/>
                      <a:gd name="T32" fmla="*/ 2147483647 w 84"/>
                      <a:gd name="T33" fmla="*/ 0 h 82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w 84"/>
                      <a:gd name="T52" fmla="*/ 0 h 82"/>
                      <a:gd name="T53" fmla="*/ 84 w 84"/>
                      <a:gd name="T54" fmla="*/ 82 h 82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T51" t="T52" r="T53" b="T54"/>
                    <a:pathLst>
                      <a:path w="84" h="82">
                        <a:moveTo>
                          <a:pt x="2" y="0"/>
                        </a:moveTo>
                        <a:lnTo>
                          <a:pt x="12" y="0"/>
                        </a:lnTo>
                        <a:lnTo>
                          <a:pt x="22" y="4"/>
                        </a:lnTo>
                        <a:lnTo>
                          <a:pt x="34" y="12"/>
                        </a:lnTo>
                        <a:lnTo>
                          <a:pt x="44" y="18"/>
                        </a:lnTo>
                        <a:lnTo>
                          <a:pt x="66" y="36"/>
                        </a:lnTo>
                        <a:lnTo>
                          <a:pt x="84" y="50"/>
                        </a:lnTo>
                        <a:lnTo>
                          <a:pt x="78" y="62"/>
                        </a:lnTo>
                        <a:lnTo>
                          <a:pt x="72" y="72"/>
                        </a:lnTo>
                        <a:lnTo>
                          <a:pt x="66" y="78"/>
                        </a:lnTo>
                        <a:lnTo>
                          <a:pt x="60" y="82"/>
                        </a:lnTo>
                        <a:lnTo>
                          <a:pt x="58" y="82"/>
                        </a:lnTo>
                        <a:lnTo>
                          <a:pt x="40" y="80"/>
                        </a:lnTo>
                        <a:lnTo>
                          <a:pt x="24" y="76"/>
                        </a:lnTo>
                        <a:lnTo>
                          <a:pt x="12" y="72"/>
                        </a:lnTo>
                        <a:lnTo>
                          <a:pt x="0" y="66"/>
                        </a:lnTo>
                        <a:lnTo>
                          <a:pt x="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72" name="îSļiḓê"/>
                  <p:cNvSpPr/>
                  <p:nvPr/>
                </p:nvSpPr>
                <p:spPr bwMode="auto">
                  <a:xfrm>
                    <a:off x="2462456" y="4541582"/>
                    <a:ext cx="426937" cy="920495"/>
                  </a:xfrm>
                  <a:custGeom>
                    <a:avLst/>
                    <a:gdLst>
                      <a:gd name="T0" fmla="*/ 2147483647 w 246"/>
                      <a:gd name="T1" fmla="*/ 2147483647 h 552"/>
                      <a:gd name="T2" fmla="*/ 2147483647 w 246"/>
                      <a:gd name="T3" fmla="*/ 2147483647 h 552"/>
                      <a:gd name="T4" fmla="*/ 2147483647 w 246"/>
                      <a:gd name="T5" fmla="*/ 2147483647 h 552"/>
                      <a:gd name="T6" fmla="*/ 2147483647 w 246"/>
                      <a:gd name="T7" fmla="*/ 2147483647 h 552"/>
                      <a:gd name="T8" fmla="*/ 2147483647 w 246"/>
                      <a:gd name="T9" fmla="*/ 2147483647 h 552"/>
                      <a:gd name="T10" fmla="*/ 2147483647 w 246"/>
                      <a:gd name="T11" fmla="*/ 2147483647 h 552"/>
                      <a:gd name="T12" fmla="*/ 2147483647 w 246"/>
                      <a:gd name="T13" fmla="*/ 2147483647 h 552"/>
                      <a:gd name="T14" fmla="*/ 2147483647 w 246"/>
                      <a:gd name="T15" fmla="*/ 2147483647 h 552"/>
                      <a:gd name="T16" fmla="*/ 2147483647 w 246"/>
                      <a:gd name="T17" fmla="*/ 2147483647 h 552"/>
                      <a:gd name="T18" fmla="*/ 2147483647 w 246"/>
                      <a:gd name="T19" fmla="*/ 2147483647 h 552"/>
                      <a:gd name="T20" fmla="*/ 2147483647 w 246"/>
                      <a:gd name="T21" fmla="*/ 2147483647 h 552"/>
                      <a:gd name="T22" fmla="*/ 2147483647 w 246"/>
                      <a:gd name="T23" fmla="*/ 2147483647 h 552"/>
                      <a:gd name="T24" fmla="*/ 2147483647 w 246"/>
                      <a:gd name="T25" fmla="*/ 2147483647 h 552"/>
                      <a:gd name="T26" fmla="*/ 2147483647 w 246"/>
                      <a:gd name="T27" fmla="*/ 2147483647 h 552"/>
                      <a:gd name="T28" fmla="*/ 2147483647 w 246"/>
                      <a:gd name="T29" fmla="*/ 2147483647 h 552"/>
                      <a:gd name="T30" fmla="*/ 2147483647 w 246"/>
                      <a:gd name="T31" fmla="*/ 2147483647 h 552"/>
                      <a:gd name="T32" fmla="*/ 2147483647 w 246"/>
                      <a:gd name="T33" fmla="*/ 2147483647 h 552"/>
                      <a:gd name="T34" fmla="*/ 2147483647 w 246"/>
                      <a:gd name="T35" fmla="*/ 2147483647 h 552"/>
                      <a:gd name="T36" fmla="*/ 2147483647 w 246"/>
                      <a:gd name="T37" fmla="*/ 2147483647 h 552"/>
                      <a:gd name="T38" fmla="*/ 2147483647 w 246"/>
                      <a:gd name="T39" fmla="*/ 2147483647 h 552"/>
                      <a:gd name="T40" fmla="*/ 2147483647 w 246"/>
                      <a:gd name="T41" fmla="*/ 2147483647 h 552"/>
                      <a:gd name="T42" fmla="*/ 2147483647 w 246"/>
                      <a:gd name="T43" fmla="*/ 2147483647 h 552"/>
                      <a:gd name="T44" fmla="*/ 2147483647 w 246"/>
                      <a:gd name="T45" fmla="*/ 2147483647 h 552"/>
                      <a:gd name="T46" fmla="*/ 2147483647 w 246"/>
                      <a:gd name="T47" fmla="*/ 2147483647 h 552"/>
                      <a:gd name="T48" fmla="*/ 2147483647 w 246"/>
                      <a:gd name="T49" fmla="*/ 2147483647 h 552"/>
                      <a:gd name="T50" fmla="*/ 2147483647 w 246"/>
                      <a:gd name="T51" fmla="*/ 2147483647 h 552"/>
                      <a:gd name="T52" fmla="*/ 2147483647 w 246"/>
                      <a:gd name="T53" fmla="*/ 2147483647 h 552"/>
                      <a:gd name="T54" fmla="*/ 2147483647 w 246"/>
                      <a:gd name="T55" fmla="*/ 2147483647 h 552"/>
                      <a:gd name="T56" fmla="*/ 2147483647 w 246"/>
                      <a:gd name="T57" fmla="*/ 2147483647 h 552"/>
                      <a:gd name="T58" fmla="*/ 2147483647 w 246"/>
                      <a:gd name="T59" fmla="*/ 2147483647 h 552"/>
                      <a:gd name="T60" fmla="*/ 2147483647 w 246"/>
                      <a:gd name="T61" fmla="*/ 2147483647 h 552"/>
                      <a:gd name="T62" fmla="*/ 2147483647 w 246"/>
                      <a:gd name="T63" fmla="*/ 2147483647 h 552"/>
                      <a:gd name="T64" fmla="*/ 2147483647 w 246"/>
                      <a:gd name="T65" fmla="*/ 2147483647 h 552"/>
                      <a:gd name="T66" fmla="*/ 2147483647 w 246"/>
                      <a:gd name="T67" fmla="*/ 2147483647 h 552"/>
                      <a:gd name="T68" fmla="*/ 2147483647 w 246"/>
                      <a:gd name="T69" fmla="*/ 2147483647 h 552"/>
                      <a:gd name="T70" fmla="*/ 2147483647 w 246"/>
                      <a:gd name="T71" fmla="*/ 2147483647 h 552"/>
                      <a:gd name="T72" fmla="*/ 2147483647 w 246"/>
                      <a:gd name="T73" fmla="*/ 2147483647 h 552"/>
                      <a:gd name="T74" fmla="*/ 2147483647 w 246"/>
                      <a:gd name="T75" fmla="*/ 2147483647 h 552"/>
                      <a:gd name="T76" fmla="*/ 2147483647 w 246"/>
                      <a:gd name="T77" fmla="*/ 2147483647 h 552"/>
                      <a:gd name="T78" fmla="*/ 2147483647 w 246"/>
                      <a:gd name="T79" fmla="*/ 2147483647 h 552"/>
                      <a:gd name="T80" fmla="*/ 2147483647 w 246"/>
                      <a:gd name="T81" fmla="*/ 2147483647 h 552"/>
                      <a:gd name="T82" fmla="*/ 2147483647 w 246"/>
                      <a:gd name="T83" fmla="*/ 2147483647 h 552"/>
                      <a:gd name="T84" fmla="*/ 2147483647 w 246"/>
                      <a:gd name="T85" fmla="*/ 2147483647 h 552"/>
                      <a:gd name="T86" fmla="*/ 2147483647 w 246"/>
                      <a:gd name="T87" fmla="*/ 2147483647 h 552"/>
                      <a:gd name="T88" fmla="*/ 2147483647 w 246"/>
                      <a:gd name="T89" fmla="*/ 2147483647 h 552"/>
                      <a:gd name="T90" fmla="*/ 2147483647 w 246"/>
                      <a:gd name="T91" fmla="*/ 2147483647 h 552"/>
                      <a:gd name="T92" fmla="*/ 2147483647 w 246"/>
                      <a:gd name="T93" fmla="*/ 2147483647 h 552"/>
                      <a:gd name="T94" fmla="*/ 2147483647 w 246"/>
                      <a:gd name="T95" fmla="*/ 2147483647 h 552"/>
                      <a:gd name="T96" fmla="*/ 2147483647 w 246"/>
                      <a:gd name="T97" fmla="*/ 2147483647 h 552"/>
                      <a:gd name="T98" fmla="*/ 2147483647 w 246"/>
                      <a:gd name="T99" fmla="*/ 2147483647 h 552"/>
                      <a:gd name="T100" fmla="*/ 2147483647 w 246"/>
                      <a:gd name="T101" fmla="*/ 2147483647 h 552"/>
                      <a:gd name="T102" fmla="*/ 2147483647 w 246"/>
                      <a:gd name="T103" fmla="*/ 2147483647 h 552"/>
                      <a:gd name="T104" fmla="*/ 2147483647 w 246"/>
                      <a:gd name="T105" fmla="*/ 2147483647 h 552"/>
                      <a:gd name="T106" fmla="*/ 2147483647 w 246"/>
                      <a:gd name="T107" fmla="*/ 2147483647 h 552"/>
                      <a:gd name="T108" fmla="*/ 2147483647 w 246"/>
                      <a:gd name="T109" fmla="*/ 2147483647 h 552"/>
                      <a:gd name="T110" fmla="*/ 2147483647 w 246"/>
                      <a:gd name="T111" fmla="*/ 2147483647 h 552"/>
                      <a:gd name="T112" fmla="*/ 2147483647 w 246"/>
                      <a:gd name="T113" fmla="*/ 2147483647 h 552"/>
                      <a:gd name="T114" fmla="*/ 2147483647 w 246"/>
                      <a:gd name="T115" fmla="*/ 2147483647 h 552"/>
                      <a:gd name="T116" fmla="*/ 2147483647 w 246"/>
                      <a:gd name="T117" fmla="*/ 2147483647 h 552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  <a:gd name="T174" fmla="*/ 0 60000 65536"/>
                      <a:gd name="T175" fmla="*/ 0 60000 65536"/>
                      <a:gd name="T176" fmla="*/ 0 60000 65536"/>
                      <a:gd name="T177" fmla="*/ 0 w 246"/>
                      <a:gd name="T178" fmla="*/ 0 h 552"/>
                      <a:gd name="T179" fmla="*/ 246 w 246"/>
                      <a:gd name="T180" fmla="*/ 552 h 552"/>
                    </a:gdLst>
                    <a:ahLst/>
                    <a:cxnLst>
                      <a:cxn ang="T118">
                        <a:pos x="T0" y="T1"/>
                      </a:cxn>
                      <a:cxn ang="T119">
                        <a:pos x="T2" y="T3"/>
                      </a:cxn>
                      <a:cxn ang="T120">
                        <a:pos x="T4" y="T5"/>
                      </a:cxn>
                      <a:cxn ang="T121">
                        <a:pos x="T6" y="T7"/>
                      </a:cxn>
                      <a:cxn ang="T122">
                        <a:pos x="T8" y="T9"/>
                      </a:cxn>
                      <a:cxn ang="T123">
                        <a:pos x="T10" y="T11"/>
                      </a:cxn>
                      <a:cxn ang="T124">
                        <a:pos x="T12" y="T13"/>
                      </a:cxn>
                      <a:cxn ang="T125">
                        <a:pos x="T14" y="T15"/>
                      </a:cxn>
                      <a:cxn ang="T126">
                        <a:pos x="T16" y="T17"/>
                      </a:cxn>
                      <a:cxn ang="T127">
                        <a:pos x="T18" y="T19"/>
                      </a:cxn>
                      <a:cxn ang="T128">
                        <a:pos x="T20" y="T21"/>
                      </a:cxn>
                      <a:cxn ang="T129">
                        <a:pos x="T22" y="T23"/>
                      </a:cxn>
                      <a:cxn ang="T130">
                        <a:pos x="T24" y="T25"/>
                      </a:cxn>
                      <a:cxn ang="T131">
                        <a:pos x="T26" y="T27"/>
                      </a:cxn>
                      <a:cxn ang="T132">
                        <a:pos x="T28" y="T29"/>
                      </a:cxn>
                      <a:cxn ang="T133">
                        <a:pos x="T30" y="T31"/>
                      </a:cxn>
                      <a:cxn ang="T134">
                        <a:pos x="T32" y="T33"/>
                      </a:cxn>
                      <a:cxn ang="T135">
                        <a:pos x="T34" y="T35"/>
                      </a:cxn>
                      <a:cxn ang="T136">
                        <a:pos x="T36" y="T37"/>
                      </a:cxn>
                      <a:cxn ang="T137">
                        <a:pos x="T38" y="T39"/>
                      </a:cxn>
                      <a:cxn ang="T138">
                        <a:pos x="T40" y="T41"/>
                      </a:cxn>
                      <a:cxn ang="T139">
                        <a:pos x="T42" y="T43"/>
                      </a:cxn>
                      <a:cxn ang="T140">
                        <a:pos x="T44" y="T45"/>
                      </a:cxn>
                      <a:cxn ang="T141">
                        <a:pos x="T46" y="T47"/>
                      </a:cxn>
                      <a:cxn ang="T142">
                        <a:pos x="T48" y="T49"/>
                      </a:cxn>
                      <a:cxn ang="T143">
                        <a:pos x="T50" y="T51"/>
                      </a:cxn>
                      <a:cxn ang="T144">
                        <a:pos x="T52" y="T53"/>
                      </a:cxn>
                      <a:cxn ang="T145">
                        <a:pos x="T54" y="T55"/>
                      </a:cxn>
                      <a:cxn ang="T146">
                        <a:pos x="T56" y="T57"/>
                      </a:cxn>
                      <a:cxn ang="T147">
                        <a:pos x="T58" y="T59"/>
                      </a:cxn>
                      <a:cxn ang="T148">
                        <a:pos x="T60" y="T61"/>
                      </a:cxn>
                      <a:cxn ang="T149">
                        <a:pos x="T62" y="T63"/>
                      </a:cxn>
                      <a:cxn ang="T150">
                        <a:pos x="T64" y="T65"/>
                      </a:cxn>
                      <a:cxn ang="T151">
                        <a:pos x="T66" y="T67"/>
                      </a:cxn>
                      <a:cxn ang="T152">
                        <a:pos x="T68" y="T69"/>
                      </a:cxn>
                      <a:cxn ang="T153">
                        <a:pos x="T70" y="T71"/>
                      </a:cxn>
                      <a:cxn ang="T154">
                        <a:pos x="T72" y="T73"/>
                      </a:cxn>
                      <a:cxn ang="T155">
                        <a:pos x="T74" y="T75"/>
                      </a:cxn>
                      <a:cxn ang="T156">
                        <a:pos x="T76" y="T77"/>
                      </a:cxn>
                      <a:cxn ang="T157">
                        <a:pos x="T78" y="T79"/>
                      </a:cxn>
                      <a:cxn ang="T158">
                        <a:pos x="T80" y="T81"/>
                      </a:cxn>
                      <a:cxn ang="T159">
                        <a:pos x="T82" y="T83"/>
                      </a:cxn>
                      <a:cxn ang="T160">
                        <a:pos x="T84" y="T85"/>
                      </a:cxn>
                      <a:cxn ang="T161">
                        <a:pos x="T86" y="T87"/>
                      </a:cxn>
                      <a:cxn ang="T162">
                        <a:pos x="T88" y="T89"/>
                      </a:cxn>
                      <a:cxn ang="T163">
                        <a:pos x="T90" y="T91"/>
                      </a:cxn>
                      <a:cxn ang="T164">
                        <a:pos x="T92" y="T93"/>
                      </a:cxn>
                      <a:cxn ang="T165">
                        <a:pos x="T94" y="T95"/>
                      </a:cxn>
                      <a:cxn ang="T166">
                        <a:pos x="T96" y="T97"/>
                      </a:cxn>
                      <a:cxn ang="T167">
                        <a:pos x="T98" y="T99"/>
                      </a:cxn>
                      <a:cxn ang="T168">
                        <a:pos x="T100" y="T101"/>
                      </a:cxn>
                      <a:cxn ang="T169">
                        <a:pos x="T102" y="T103"/>
                      </a:cxn>
                      <a:cxn ang="T170">
                        <a:pos x="T104" y="T105"/>
                      </a:cxn>
                      <a:cxn ang="T171">
                        <a:pos x="T106" y="T107"/>
                      </a:cxn>
                      <a:cxn ang="T172">
                        <a:pos x="T108" y="T109"/>
                      </a:cxn>
                      <a:cxn ang="T173">
                        <a:pos x="T110" y="T111"/>
                      </a:cxn>
                      <a:cxn ang="T174">
                        <a:pos x="T112" y="T113"/>
                      </a:cxn>
                      <a:cxn ang="T175">
                        <a:pos x="T114" y="T115"/>
                      </a:cxn>
                      <a:cxn ang="T176">
                        <a:pos x="T116" y="T117"/>
                      </a:cxn>
                    </a:cxnLst>
                    <a:rect l="T177" t="T178" r="T179" b="T180"/>
                    <a:pathLst>
                      <a:path w="246" h="552">
                        <a:moveTo>
                          <a:pt x="196" y="154"/>
                        </a:moveTo>
                        <a:lnTo>
                          <a:pt x="196" y="148"/>
                        </a:lnTo>
                        <a:lnTo>
                          <a:pt x="200" y="142"/>
                        </a:lnTo>
                        <a:lnTo>
                          <a:pt x="206" y="128"/>
                        </a:lnTo>
                        <a:lnTo>
                          <a:pt x="216" y="116"/>
                        </a:lnTo>
                        <a:lnTo>
                          <a:pt x="224" y="108"/>
                        </a:lnTo>
                        <a:lnTo>
                          <a:pt x="238" y="102"/>
                        </a:lnTo>
                        <a:lnTo>
                          <a:pt x="244" y="96"/>
                        </a:lnTo>
                        <a:lnTo>
                          <a:pt x="246" y="92"/>
                        </a:lnTo>
                        <a:lnTo>
                          <a:pt x="246" y="88"/>
                        </a:lnTo>
                        <a:lnTo>
                          <a:pt x="244" y="78"/>
                        </a:lnTo>
                        <a:lnTo>
                          <a:pt x="242" y="68"/>
                        </a:lnTo>
                        <a:lnTo>
                          <a:pt x="236" y="70"/>
                        </a:lnTo>
                        <a:lnTo>
                          <a:pt x="230" y="70"/>
                        </a:lnTo>
                        <a:lnTo>
                          <a:pt x="232" y="74"/>
                        </a:lnTo>
                        <a:lnTo>
                          <a:pt x="232" y="82"/>
                        </a:lnTo>
                        <a:lnTo>
                          <a:pt x="232" y="88"/>
                        </a:lnTo>
                        <a:lnTo>
                          <a:pt x="228" y="90"/>
                        </a:lnTo>
                        <a:lnTo>
                          <a:pt x="220" y="98"/>
                        </a:lnTo>
                        <a:lnTo>
                          <a:pt x="210" y="102"/>
                        </a:lnTo>
                        <a:lnTo>
                          <a:pt x="200" y="104"/>
                        </a:lnTo>
                        <a:lnTo>
                          <a:pt x="192" y="104"/>
                        </a:lnTo>
                        <a:lnTo>
                          <a:pt x="184" y="102"/>
                        </a:lnTo>
                        <a:lnTo>
                          <a:pt x="180" y="100"/>
                        </a:lnTo>
                        <a:lnTo>
                          <a:pt x="172" y="100"/>
                        </a:lnTo>
                        <a:lnTo>
                          <a:pt x="174" y="90"/>
                        </a:lnTo>
                        <a:lnTo>
                          <a:pt x="178" y="84"/>
                        </a:lnTo>
                        <a:lnTo>
                          <a:pt x="180" y="76"/>
                        </a:lnTo>
                        <a:lnTo>
                          <a:pt x="182" y="68"/>
                        </a:lnTo>
                        <a:lnTo>
                          <a:pt x="180" y="62"/>
                        </a:lnTo>
                        <a:lnTo>
                          <a:pt x="176" y="58"/>
                        </a:lnTo>
                        <a:lnTo>
                          <a:pt x="170" y="58"/>
                        </a:lnTo>
                        <a:lnTo>
                          <a:pt x="162" y="56"/>
                        </a:lnTo>
                        <a:lnTo>
                          <a:pt x="160" y="54"/>
                        </a:lnTo>
                        <a:lnTo>
                          <a:pt x="158" y="50"/>
                        </a:lnTo>
                        <a:lnTo>
                          <a:pt x="156" y="46"/>
                        </a:lnTo>
                        <a:lnTo>
                          <a:pt x="152" y="44"/>
                        </a:lnTo>
                        <a:lnTo>
                          <a:pt x="144" y="42"/>
                        </a:lnTo>
                        <a:lnTo>
                          <a:pt x="138" y="40"/>
                        </a:lnTo>
                        <a:lnTo>
                          <a:pt x="132" y="40"/>
                        </a:lnTo>
                        <a:lnTo>
                          <a:pt x="128" y="38"/>
                        </a:lnTo>
                        <a:lnTo>
                          <a:pt x="122" y="34"/>
                        </a:lnTo>
                        <a:lnTo>
                          <a:pt x="110" y="18"/>
                        </a:lnTo>
                        <a:lnTo>
                          <a:pt x="102" y="14"/>
                        </a:lnTo>
                        <a:lnTo>
                          <a:pt x="98" y="10"/>
                        </a:lnTo>
                        <a:lnTo>
                          <a:pt x="98" y="8"/>
                        </a:lnTo>
                        <a:lnTo>
                          <a:pt x="84" y="8"/>
                        </a:lnTo>
                        <a:lnTo>
                          <a:pt x="76" y="10"/>
                        </a:lnTo>
                        <a:lnTo>
                          <a:pt x="72" y="12"/>
                        </a:lnTo>
                        <a:lnTo>
                          <a:pt x="70" y="18"/>
                        </a:lnTo>
                        <a:lnTo>
                          <a:pt x="64" y="10"/>
                        </a:lnTo>
                        <a:lnTo>
                          <a:pt x="56" y="8"/>
                        </a:lnTo>
                        <a:lnTo>
                          <a:pt x="48" y="6"/>
                        </a:lnTo>
                        <a:lnTo>
                          <a:pt x="42" y="0"/>
                        </a:lnTo>
                        <a:lnTo>
                          <a:pt x="34" y="8"/>
                        </a:lnTo>
                        <a:lnTo>
                          <a:pt x="28" y="16"/>
                        </a:lnTo>
                        <a:lnTo>
                          <a:pt x="30" y="30"/>
                        </a:lnTo>
                        <a:lnTo>
                          <a:pt x="30" y="34"/>
                        </a:lnTo>
                        <a:lnTo>
                          <a:pt x="28" y="40"/>
                        </a:lnTo>
                        <a:lnTo>
                          <a:pt x="22" y="46"/>
                        </a:lnTo>
                        <a:lnTo>
                          <a:pt x="16" y="50"/>
                        </a:lnTo>
                        <a:lnTo>
                          <a:pt x="14" y="54"/>
                        </a:lnTo>
                        <a:lnTo>
                          <a:pt x="12" y="62"/>
                        </a:lnTo>
                        <a:lnTo>
                          <a:pt x="14" y="80"/>
                        </a:lnTo>
                        <a:lnTo>
                          <a:pt x="16" y="86"/>
                        </a:lnTo>
                        <a:lnTo>
                          <a:pt x="20" y="92"/>
                        </a:lnTo>
                        <a:lnTo>
                          <a:pt x="16" y="100"/>
                        </a:lnTo>
                        <a:lnTo>
                          <a:pt x="8" y="112"/>
                        </a:lnTo>
                        <a:lnTo>
                          <a:pt x="2" y="122"/>
                        </a:lnTo>
                        <a:lnTo>
                          <a:pt x="0" y="136"/>
                        </a:lnTo>
                        <a:lnTo>
                          <a:pt x="2" y="140"/>
                        </a:lnTo>
                        <a:lnTo>
                          <a:pt x="4" y="144"/>
                        </a:lnTo>
                        <a:lnTo>
                          <a:pt x="8" y="146"/>
                        </a:lnTo>
                        <a:lnTo>
                          <a:pt x="8" y="152"/>
                        </a:lnTo>
                        <a:lnTo>
                          <a:pt x="4" y="162"/>
                        </a:lnTo>
                        <a:lnTo>
                          <a:pt x="2" y="170"/>
                        </a:lnTo>
                        <a:lnTo>
                          <a:pt x="0" y="174"/>
                        </a:lnTo>
                        <a:lnTo>
                          <a:pt x="2" y="180"/>
                        </a:lnTo>
                        <a:lnTo>
                          <a:pt x="4" y="186"/>
                        </a:lnTo>
                        <a:lnTo>
                          <a:pt x="8" y="192"/>
                        </a:lnTo>
                        <a:lnTo>
                          <a:pt x="10" y="198"/>
                        </a:lnTo>
                        <a:lnTo>
                          <a:pt x="12" y="204"/>
                        </a:lnTo>
                        <a:lnTo>
                          <a:pt x="16" y="210"/>
                        </a:lnTo>
                        <a:lnTo>
                          <a:pt x="18" y="218"/>
                        </a:lnTo>
                        <a:lnTo>
                          <a:pt x="20" y="226"/>
                        </a:lnTo>
                        <a:lnTo>
                          <a:pt x="20" y="256"/>
                        </a:lnTo>
                        <a:lnTo>
                          <a:pt x="18" y="260"/>
                        </a:lnTo>
                        <a:lnTo>
                          <a:pt x="16" y="266"/>
                        </a:lnTo>
                        <a:lnTo>
                          <a:pt x="14" y="270"/>
                        </a:lnTo>
                        <a:lnTo>
                          <a:pt x="12" y="274"/>
                        </a:lnTo>
                        <a:lnTo>
                          <a:pt x="16" y="280"/>
                        </a:lnTo>
                        <a:lnTo>
                          <a:pt x="18" y="292"/>
                        </a:lnTo>
                        <a:lnTo>
                          <a:pt x="24" y="300"/>
                        </a:lnTo>
                        <a:lnTo>
                          <a:pt x="26" y="308"/>
                        </a:lnTo>
                        <a:lnTo>
                          <a:pt x="24" y="310"/>
                        </a:lnTo>
                        <a:lnTo>
                          <a:pt x="22" y="312"/>
                        </a:lnTo>
                        <a:lnTo>
                          <a:pt x="20" y="316"/>
                        </a:lnTo>
                        <a:lnTo>
                          <a:pt x="18" y="322"/>
                        </a:lnTo>
                        <a:lnTo>
                          <a:pt x="20" y="336"/>
                        </a:lnTo>
                        <a:lnTo>
                          <a:pt x="26" y="348"/>
                        </a:lnTo>
                        <a:lnTo>
                          <a:pt x="30" y="362"/>
                        </a:lnTo>
                        <a:lnTo>
                          <a:pt x="32" y="370"/>
                        </a:lnTo>
                        <a:lnTo>
                          <a:pt x="30" y="374"/>
                        </a:lnTo>
                        <a:lnTo>
                          <a:pt x="26" y="374"/>
                        </a:lnTo>
                        <a:lnTo>
                          <a:pt x="38" y="394"/>
                        </a:lnTo>
                        <a:lnTo>
                          <a:pt x="46" y="408"/>
                        </a:lnTo>
                        <a:lnTo>
                          <a:pt x="50" y="412"/>
                        </a:lnTo>
                        <a:lnTo>
                          <a:pt x="54" y="414"/>
                        </a:lnTo>
                        <a:lnTo>
                          <a:pt x="52" y="418"/>
                        </a:lnTo>
                        <a:lnTo>
                          <a:pt x="50" y="422"/>
                        </a:lnTo>
                        <a:lnTo>
                          <a:pt x="52" y="432"/>
                        </a:lnTo>
                        <a:lnTo>
                          <a:pt x="54" y="438"/>
                        </a:lnTo>
                        <a:lnTo>
                          <a:pt x="58" y="446"/>
                        </a:lnTo>
                        <a:lnTo>
                          <a:pt x="58" y="456"/>
                        </a:lnTo>
                        <a:lnTo>
                          <a:pt x="58" y="462"/>
                        </a:lnTo>
                        <a:lnTo>
                          <a:pt x="56" y="464"/>
                        </a:lnTo>
                        <a:lnTo>
                          <a:pt x="54" y="468"/>
                        </a:lnTo>
                        <a:lnTo>
                          <a:pt x="52" y="472"/>
                        </a:lnTo>
                        <a:lnTo>
                          <a:pt x="54" y="474"/>
                        </a:lnTo>
                        <a:lnTo>
                          <a:pt x="54" y="476"/>
                        </a:lnTo>
                        <a:lnTo>
                          <a:pt x="56" y="480"/>
                        </a:lnTo>
                        <a:lnTo>
                          <a:pt x="56" y="484"/>
                        </a:lnTo>
                        <a:lnTo>
                          <a:pt x="54" y="494"/>
                        </a:lnTo>
                        <a:lnTo>
                          <a:pt x="52" y="504"/>
                        </a:lnTo>
                        <a:lnTo>
                          <a:pt x="54" y="510"/>
                        </a:lnTo>
                        <a:lnTo>
                          <a:pt x="56" y="514"/>
                        </a:lnTo>
                        <a:lnTo>
                          <a:pt x="64" y="520"/>
                        </a:lnTo>
                        <a:lnTo>
                          <a:pt x="70" y="524"/>
                        </a:lnTo>
                        <a:lnTo>
                          <a:pt x="78" y="528"/>
                        </a:lnTo>
                        <a:lnTo>
                          <a:pt x="84" y="534"/>
                        </a:lnTo>
                        <a:lnTo>
                          <a:pt x="86" y="540"/>
                        </a:lnTo>
                        <a:lnTo>
                          <a:pt x="88" y="546"/>
                        </a:lnTo>
                        <a:lnTo>
                          <a:pt x="92" y="552"/>
                        </a:lnTo>
                        <a:lnTo>
                          <a:pt x="140" y="552"/>
                        </a:lnTo>
                        <a:lnTo>
                          <a:pt x="128" y="532"/>
                        </a:lnTo>
                        <a:lnTo>
                          <a:pt x="124" y="526"/>
                        </a:lnTo>
                        <a:lnTo>
                          <a:pt x="124" y="522"/>
                        </a:lnTo>
                        <a:lnTo>
                          <a:pt x="124" y="518"/>
                        </a:lnTo>
                        <a:lnTo>
                          <a:pt x="124" y="516"/>
                        </a:lnTo>
                        <a:lnTo>
                          <a:pt x="124" y="514"/>
                        </a:lnTo>
                        <a:lnTo>
                          <a:pt x="128" y="512"/>
                        </a:lnTo>
                        <a:lnTo>
                          <a:pt x="134" y="508"/>
                        </a:lnTo>
                        <a:lnTo>
                          <a:pt x="138" y="504"/>
                        </a:lnTo>
                        <a:lnTo>
                          <a:pt x="134" y="502"/>
                        </a:lnTo>
                        <a:lnTo>
                          <a:pt x="134" y="500"/>
                        </a:lnTo>
                        <a:lnTo>
                          <a:pt x="134" y="494"/>
                        </a:lnTo>
                        <a:lnTo>
                          <a:pt x="136" y="490"/>
                        </a:lnTo>
                        <a:lnTo>
                          <a:pt x="142" y="484"/>
                        </a:lnTo>
                        <a:lnTo>
                          <a:pt x="150" y="478"/>
                        </a:lnTo>
                        <a:lnTo>
                          <a:pt x="152" y="474"/>
                        </a:lnTo>
                        <a:lnTo>
                          <a:pt x="152" y="470"/>
                        </a:lnTo>
                        <a:lnTo>
                          <a:pt x="152" y="464"/>
                        </a:lnTo>
                        <a:lnTo>
                          <a:pt x="148" y="460"/>
                        </a:lnTo>
                        <a:lnTo>
                          <a:pt x="148" y="458"/>
                        </a:lnTo>
                        <a:lnTo>
                          <a:pt x="140" y="456"/>
                        </a:lnTo>
                        <a:lnTo>
                          <a:pt x="128" y="450"/>
                        </a:lnTo>
                        <a:lnTo>
                          <a:pt x="118" y="444"/>
                        </a:lnTo>
                        <a:lnTo>
                          <a:pt x="116" y="442"/>
                        </a:lnTo>
                        <a:lnTo>
                          <a:pt x="114" y="440"/>
                        </a:lnTo>
                        <a:lnTo>
                          <a:pt x="116" y="436"/>
                        </a:lnTo>
                        <a:lnTo>
                          <a:pt x="118" y="432"/>
                        </a:lnTo>
                        <a:lnTo>
                          <a:pt x="124" y="424"/>
                        </a:lnTo>
                        <a:lnTo>
                          <a:pt x="134" y="418"/>
                        </a:lnTo>
                        <a:lnTo>
                          <a:pt x="140" y="410"/>
                        </a:lnTo>
                        <a:lnTo>
                          <a:pt x="138" y="404"/>
                        </a:lnTo>
                        <a:lnTo>
                          <a:pt x="136" y="396"/>
                        </a:lnTo>
                        <a:lnTo>
                          <a:pt x="138" y="390"/>
                        </a:lnTo>
                        <a:lnTo>
                          <a:pt x="140" y="388"/>
                        </a:lnTo>
                        <a:lnTo>
                          <a:pt x="144" y="386"/>
                        </a:lnTo>
                        <a:lnTo>
                          <a:pt x="140" y="380"/>
                        </a:lnTo>
                        <a:lnTo>
                          <a:pt x="136" y="374"/>
                        </a:lnTo>
                        <a:lnTo>
                          <a:pt x="142" y="378"/>
                        </a:lnTo>
                        <a:lnTo>
                          <a:pt x="144" y="380"/>
                        </a:lnTo>
                        <a:lnTo>
                          <a:pt x="148" y="382"/>
                        </a:lnTo>
                        <a:lnTo>
                          <a:pt x="152" y="380"/>
                        </a:lnTo>
                        <a:lnTo>
                          <a:pt x="152" y="374"/>
                        </a:lnTo>
                        <a:lnTo>
                          <a:pt x="152" y="368"/>
                        </a:lnTo>
                        <a:lnTo>
                          <a:pt x="146" y="366"/>
                        </a:lnTo>
                        <a:lnTo>
                          <a:pt x="140" y="368"/>
                        </a:lnTo>
                        <a:lnTo>
                          <a:pt x="134" y="370"/>
                        </a:lnTo>
                        <a:lnTo>
                          <a:pt x="126" y="360"/>
                        </a:lnTo>
                        <a:lnTo>
                          <a:pt x="122" y="346"/>
                        </a:lnTo>
                        <a:lnTo>
                          <a:pt x="128" y="346"/>
                        </a:lnTo>
                        <a:lnTo>
                          <a:pt x="136" y="346"/>
                        </a:lnTo>
                        <a:lnTo>
                          <a:pt x="144" y="350"/>
                        </a:lnTo>
                        <a:lnTo>
                          <a:pt x="152" y="350"/>
                        </a:lnTo>
                        <a:lnTo>
                          <a:pt x="158" y="348"/>
                        </a:lnTo>
                        <a:lnTo>
                          <a:pt x="164" y="344"/>
                        </a:lnTo>
                        <a:lnTo>
                          <a:pt x="160" y="340"/>
                        </a:lnTo>
                        <a:lnTo>
                          <a:pt x="156" y="336"/>
                        </a:lnTo>
                        <a:lnTo>
                          <a:pt x="156" y="334"/>
                        </a:lnTo>
                        <a:lnTo>
                          <a:pt x="156" y="326"/>
                        </a:lnTo>
                        <a:lnTo>
                          <a:pt x="162" y="320"/>
                        </a:lnTo>
                        <a:lnTo>
                          <a:pt x="168" y="314"/>
                        </a:lnTo>
                        <a:lnTo>
                          <a:pt x="176" y="312"/>
                        </a:lnTo>
                        <a:lnTo>
                          <a:pt x="192" y="308"/>
                        </a:lnTo>
                        <a:lnTo>
                          <a:pt x="206" y="306"/>
                        </a:lnTo>
                        <a:lnTo>
                          <a:pt x="210" y="304"/>
                        </a:lnTo>
                        <a:lnTo>
                          <a:pt x="216" y="300"/>
                        </a:lnTo>
                        <a:lnTo>
                          <a:pt x="224" y="290"/>
                        </a:lnTo>
                        <a:lnTo>
                          <a:pt x="230" y="280"/>
                        </a:lnTo>
                        <a:lnTo>
                          <a:pt x="232" y="268"/>
                        </a:lnTo>
                        <a:lnTo>
                          <a:pt x="230" y="262"/>
                        </a:lnTo>
                        <a:lnTo>
                          <a:pt x="226" y="258"/>
                        </a:lnTo>
                        <a:lnTo>
                          <a:pt x="222" y="254"/>
                        </a:lnTo>
                        <a:lnTo>
                          <a:pt x="220" y="250"/>
                        </a:lnTo>
                        <a:lnTo>
                          <a:pt x="220" y="248"/>
                        </a:lnTo>
                        <a:lnTo>
                          <a:pt x="220" y="242"/>
                        </a:lnTo>
                        <a:lnTo>
                          <a:pt x="206" y="232"/>
                        </a:lnTo>
                        <a:lnTo>
                          <a:pt x="198" y="226"/>
                        </a:lnTo>
                        <a:lnTo>
                          <a:pt x="194" y="220"/>
                        </a:lnTo>
                        <a:lnTo>
                          <a:pt x="196" y="154"/>
                        </a:lnTo>
                        <a:lnTo>
                          <a:pt x="196" y="148"/>
                        </a:lnTo>
                        <a:lnTo>
                          <a:pt x="200" y="142"/>
                        </a:lnTo>
                        <a:lnTo>
                          <a:pt x="206" y="128"/>
                        </a:lnTo>
                        <a:lnTo>
                          <a:pt x="216" y="116"/>
                        </a:lnTo>
                        <a:lnTo>
                          <a:pt x="224" y="108"/>
                        </a:lnTo>
                        <a:lnTo>
                          <a:pt x="238" y="102"/>
                        </a:lnTo>
                        <a:lnTo>
                          <a:pt x="244" y="96"/>
                        </a:lnTo>
                        <a:lnTo>
                          <a:pt x="246" y="92"/>
                        </a:lnTo>
                        <a:lnTo>
                          <a:pt x="246" y="88"/>
                        </a:lnTo>
                        <a:lnTo>
                          <a:pt x="244" y="78"/>
                        </a:lnTo>
                        <a:lnTo>
                          <a:pt x="242" y="68"/>
                        </a:lnTo>
                        <a:lnTo>
                          <a:pt x="244" y="78"/>
                        </a:lnTo>
                        <a:lnTo>
                          <a:pt x="246" y="88"/>
                        </a:lnTo>
                        <a:lnTo>
                          <a:pt x="246" y="92"/>
                        </a:lnTo>
                        <a:lnTo>
                          <a:pt x="244" y="96"/>
                        </a:lnTo>
                        <a:lnTo>
                          <a:pt x="238" y="102"/>
                        </a:lnTo>
                        <a:lnTo>
                          <a:pt x="224" y="108"/>
                        </a:lnTo>
                        <a:lnTo>
                          <a:pt x="216" y="116"/>
                        </a:lnTo>
                        <a:lnTo>
                          <a:pt x="206" y="128"/>
                        </a:lnTo>
                        <a:lnTo>
                          <a:pt x="200" y="142"/>
                        </a:lnTo>
                        <a:lnTo>
                          <a:pt x="196" y="148"/>
                        </a:lnTo>
                        <a:lnTo>
                          <a:pt x="196" y="154"/>
                        </a:lnTo>
                        <a:lnTo>
                          <a:pt x="194" y="220"/>
                        </a:lnTo>
                        <a:lnTo>
                          <a:pt x="196" y="15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73" name="íşḻîḍè"/>
                  <p:cNvSpPr/>
                  <p:nvPr/>
                </p:nvSpPr>
                <p:spPr bwMode="auto">
                  <a:xfrm>
                    <a:off x="2400482" y="4419690"/>
                    <a:ext cx="336040" cy="1130653"/>
                  </a:xfrm>
                  <a:custGeom>
                    <a:avLst/>
                    <a:gdLst>
                      <a:gd name="T0" fmla="*/ 2147483647 w 192"/>
                      <a:gd name="T1" fmla="*/ 2147483647 h 678"/>
                      <a:gd name="T2" fmla="*/ 2147483647 w 192"/>
                      <a:gd name="T3" fmla="*/ 2147483647 h 678"/>
                      <a:gd name="T4" fmla="*/ 2147483647 w 192"/>
                      <a:gd name="T5" fmla="*/ 2147483647 h 678"/>
                      <a:gd name="T6" fmla="*/ 2147483647 w 192"/>
                      <a:gd name="T7" fmla="*/ 2147483647 h 678"/>
                      <a:gd name="T8" fmla="*/ 2147483647 w 192"/>
                      <a:gd name="T9" fmla="*/ 2147483647 h 678"/>
                      <a:gd name="T10" fmla="*/ 2147483647 w 192"/>
                      <a:gd name="T11" fmla="*/ 2147483647 h 678"/>
                      <a:gd name="T12" fmla="*/ 2147483647 w 192"/>
                      <a:gd name="T13" fmla="*/ 2147483647 h 678"/>
                      <a:gd name="T14" fmla="*/ 2147483647 w 192"/>
                      <a:gd name="T15" fmla="*/ 2147483647 h 678"/>
                      <a:gd name="T16" fmla="*/ 2147483647 w 192"/>
                      <a:gd name="T17" fmla="*/ 2147483647 h 678"/>
                      <a:gd name="T18" fmla="*/ 2147483647 w 192"/>
                      <a:gd name="T19" fmla="*/ 2147483647 h 678"/>
                      <a:gd name="T20" fmla="*/ 2147483647 w 192"/>
                      <a:gd name="T21" fmla="*/ 2147483647 h 678"/>
                      <a:gd name="T22" fmla="*/ 2147483647 w 192"/>
                      <a:gd name="T23" fmla="*/ 2147483647 h 678"/>
                      <a:gd name="T24" fmla="*/ 2147483647 w 192"/>
                      <a:gd name="T25" fmla="*/ 2147483647 h 678"/>
                      <a:gd name="T26" fmla="*/ 2147483647 w 192"/>
                      <a:gd name="T27" fmla="*/ 2147483647 h 678"/>
                      <a:gd name="T28" fmla="*/ 2147483647 w 192"/>
                      <a:gd name="T29" fmla="*/ 2147483647 h 678"/>
                      <a:gd name="T30" fmla="*/ 2147483647 w 192"/>
                      <a:gd name="T31" fmla="*/ 2147483647 h 678"/>
                      <a:gd name="T32" fmla="*/ 2147483647 w 192"/>
                      <a:gd name="T33" fmla="*/ 2147483647 h 678"/>
                      <a:gd name="T34" fmla="*/ 2147483647 w 192"/>
                      <a:gd name="T35" fmla="*/ 2147483647 h 678"/>
                      <a:gd name="T36" fmla="*/ 2147483647 w 192"/>
                      <a:gd name="T37" fmla="*/ 2147483647 h 678"/>
                      <a:gd name="T38" fmla="*/ 2147483647 w 192"/>
                      <a:gd name="T39" fmla="*/ 2147483647 h 678"/>
                      <a:gd name="T40" fmla="*/ 2147483647 w 192"/>
                      <a:gd name="T41" fmla="*/ 2147483647 h 678"/>
                      <a:gd name="T42" fmla="*/ 2147483647 w 192"/>
                      <a:gd name="T43" fmla="*/ 2147483647 h 678"/>
                      <a:gd name="T44" fmla="*/ 2147483647 w 192"/>
                      <a:gd name="T45" fmla="*/ 0 h 678"/>
                      <a:gd name="T46" fmla="*/ 0 w 192"/>
                      <a:gd name="T47" fmla="*/ 2147483647 h 678"/>
                      <a:gd name="T48" fmla="*/ 2147483647 w 192"/>
                      <a:gd name="T49" fmla="*/ 2147483647 h 678"/>
                      <a:gd name="T50" fmla="*/ 2147483647 w 192"/>
                      <a:gd name="T51" fmla="*/ 2147483647 h 678"/>
                      <a:gd name="T52" fmla="*/ 2147483647 w 192"/>
                      <a:gd name="T53" fmla="*/ 2147483647 h 678"/>
                      <a:gd name="T54" fmla="*/ 2147483647 w 192"/>
                      <a:gd name="T55" fmla="*/ 2147483647 h 678"/>
                      <a:gd name="T56" fmla="*/ 2147483647 w 192"/>
                      <a:gd name="T57" fmla="*/ 2147483647 h 678"/>
                      <a:gd name="T58" fmla="*/ 2147483647 w 192"/>
                      <a:gd name="T59" fmla="*/ 2147483647 h 678"/>
                      <a:gd name="T60" fmla="*/ 2147483647 w 192"/>
                      <a:gd name="T61" fmla="*/ 2147483647 h 678"/>
                      <a:gd name="T62" fmla="*/ 2147483647 w 192"/>
                      <a:gd name="T63" fmla="*/ 2147483647 h 678"/>
                      <a:gd name="T64" fmla="*/ 2147483647 w 192"/>
                      <a:gd name="T65" fmla="*/ 2147483647 h 678"/>
                      <a:gd name="T66" fmla="*/ 2147483647 w 192"/>
                      <a:gd name="T67" fmla="*/ 2147483647 h 678"/>
                      <a:gd name="T68" fmla="*/ 2147483647 w 192"/>
                      <a:gd name="T69" fmla="*/ 2147483647 h 678"/>
                      <a:gd name="T70" fmla="*/ 2147483647 w 192"/>
                      <a:gd name="T71" fmla="*/ 2147483647 h 678"/>
                      <a:gd name="T72" fmla="*/ 2147483647 w 192"/>
                      <a:gd name="T73" fmla="*/ 2147483647 h 678"/>
                      <a:gd name="T74" fmla="*/ 2147483647 w 192"/>
                      <a:gd name="T75" fmla="*/ 2147483647 h 678"/>
                      <a:gd name="T76" fmla="*/ 2147483647 w 192"/>
                      <a:gd name="T77" fmla="*/ 2147483647 h 678"/>
                      <a:gd name="T78" fmla="*/ 2147483647 w 192"/>
                      <a:gd name="T79" fmla="*/ 2147483647 h 678"/>
                      <a:gd name="T80" fmla="*/ 2147483647 w 192"/>
                      <a:gd name="T81" fmla="*/ 2147483647 h 678"/>
                      <a:gd name="T82" fmla="*/ 2147483647 w 192"/>
                      <a:gd name="T83" fmla="*/ 2147483647 h 678"/>
                      <a:gd name="T84" fmla="*/ 2147483647 w 192"/>
                      <a:gd name="T85" fmla="*/ 2147483647 h 678"/>
                      <a:gd name="T86" fmla="*/ 2147483647 w 192"/>
                      <a:gd name="T87" fmla="*/ 2147483647 h 678"/>
                      <a:gd name="T88" fmla="*/ 2147483647 w 192"/>
                      <a:gd name="T89" fmla="*/ 2147483647 h 678"/>
                      <a:gd name="T90" fmla="*/ 2147483647 w 192"/>
                      <a:gd name="T91" fmla="*/ 2147483647 h 678"/>
                      <a:gd name="T92" fmla="*/ 2147483647 w 192"/>
                      <a:gd name="T93" fmla="*/ 2147483647 h 678"/>
                      <a:gd name="T94" fmla="*/ 2147483647 w 192"/>
                      <a:gd name="T95" fmla="*/ 2147483647 h 678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w 192"/>
                      <a:gd name="T145" fmla="*/ 0 h 678"/>
                      <a:gd name="T146" fmla="*/ 192 w 192"/>
                      <a:gd name="T147" fmla="*/ 678 h 678"/>
                    </a:gdLst>
                    <a:ahLst/>
                    <a:cxnLst>
                      <a:cxn ang="T96">
                        <a:pos x="T0" y="T1"/>
                      </a:cxn>
                      <a:cxn ang="T97">
                        <a:pos x="T2" y="T3"/>
                      </a:cxn>
                      <a:cxn ang="T98">
                        <a:pos x="T4" y="T5"/>
                      </a:cxn>
                      <a:cxn ang="T99">
                        <a:pos x="T6" y="T7"/>
                      </a:cxn>
                      <a:cxn ang="T100">
                        <a:pos x="T8" y="T9"/>
                      </a:cxn>
                      <a:cxn ang="T101">
                        <a:pos x="T10" y="T11"/>
                      </a:cxn>
                      <a:cxn ang="T102">
                        <a:pos x="T12" y="T13"/>
                      </a:cxn>
                      <a:cxn ang="T103">
                        <a:pos x="T14" y="T15"/>
                      </a:cxn>
                      <a:cxn ang="T104">
                        <a:pos x="T16" y="T17"/>
                      </a:cxn>
                      <a:cxn ang="T105">
                        <a:pos x="T18" y="T19"/>
                      </a:cxn>
                      <a:cxn ang="T106">
                        <a:pos x="T20" y="T21"/>
                      </a:cxn>
                      <a:cxn ang="T107">
                        <a:pos x="T22" y="T23"/>
                      </a:cxn>
                      <a:cxn ang="T108">
                        <a:pos x="T24" y="T25"/>
                      </a:cxn>
                      <a:cxn ang="T109">
                        <a:pos x="T26" y="T27"/>
                      </a:cxn>
                      <a:cxn ang="T110">
                        <a:pos x="T28" y="T29"/>
                      </a:cxn>
                      <a:cxn ang="T111">
                        <a:pos x="T30" y="T31"/>
                      </a:cxn>
                      <a:cxn ang="T112">
                        <a:pos x="T32" y="T33"/>
                      </a:cxn>
                      <a:cxn ang="T113">
                        <a:pos x="T34" y="T35"/>
                      </a:cxn>
                      <a:cxn ang="T114">
                        <a:pos x="T36" y="T37"/>
                      </a:cxn>
                      <a:cxn ang="T115">
                        <a:pos x="T38" y="T39"/>
                      </a:cxn>
                      <a:cxn ang="T116">
                        <a:pos x="T40" y="T41"/>
                      </a:cxn>
                      <a:cxn ang="T117">
                        <a:pos x="T42" y="T43"/>
                      </a:cxn>
                      <a:cxn ang="T118">
                        <a:pos x="T44" y="T45"/>
                      </a:cxn>
                      <a:cxn ang="T119">
                        <a:pos x="T46" y="T47"/>
                      </a:cxn>
                      <a:cxn ang="T120">
                        <a:pos x="T48" y="T49"/>
                      </a:cxn>
                      <a:cxn ang="T121">
                        <a:pos x="T50" y="T51"/>
                      </a:cxn>
                      <a:cxn ang="T122">
                        <a:pos x="T52" y="T53"/>
                      </a:cxn>
                      <a:cxn ang="T123">
                        <a:pos x="T54" y="T55"/>
                      </a:cxn>
                      <a:cxn ang="T124">
                        <a:pos x="T56" y="T57"/>
                      </a:cxn>
                      <a:cxn ang="T125">
                        <a:pos x="T58" y="T59"/>
                      </a:cxn>
                      <a:cxn ang="T126">
                        <a:pos x="T60" y="T61"/>
                      </a:cxn>
                      <a:cxn ang="T127">
                        <a:pos x="T62" y="T63"/>
                      </a:cxn>
                      <a:cxn ang="T128">
                        <a:pos x="T64" y="T65"/>
                      </a:cxn>
                      <a:cxn ang="T129">
                        <a:pos x="T66" y="T67"/>
                      </a:cxn>
                      <a:cxn ang="T130">
                        <a:pos x="T68" y="T69"/>
                      </a:cxn>
                      <a:cxn ang="T131">
                        <a:pos x="T70" y="T71"/>
                      </a:cxn>
                      <a:cxn ang="T132">
                        <a:pos x="T72" y="T73"/>
                      </a:cxn>
                      <a:cxn ang="T133">
                        <a:pos x="T74" y="T75"/>
                      </a:cxn>
                      <a:cxn ang="T134">
                        <a:pos x="T76" y="T77"/>
                      </a:cxn>
                      <a:cxn ang="T135">
                        <a:pos x="T78" y="T79"/>
                      </a:cxn>
                      <a:cxn ang="T136">
                        <a:pos x="T80" y="T81"/>
                      </a:cxn>
                      <a:cxn ang="T137">
                        <a:pos x="T82" y="T83"/>
                      </a:cxn>
                      <a:cxn ang="T138">
                        <a:pos x="T84" y="T85"/>
                      </a:cxn>
                      <a:cxn ang="T139">
                        <a:pos x="T86" y="T87"/>
                      </a:cxn>
                      <a:cxn ang="T140">
                        <a:pos x="T88" y="T89"/>
                      </a:cxn>
                      <a:cxn ang="T141">
                        <a:pos x="T90" y="T91"/>
                      </a:cxn>
                      <a:cxn ang="T142">
                        <a:pos x="T92" y="T93"/>
                      </a:cxn>
                      <a:cxn ang="T143">
                        <a:pos x="T94" y="T95"/>
                      </a:cxn>
                    </a:cxnLst>
                    <a:rect l="T144" t="T145" r="T146" b="T147"/>
                    <a:pathLst>
                      <a:path w="192" h="678">
                        <a:moveTo>
                          <a:pt x="174" y="624"/>
                        </a:moveTo>
                        <a:lnTo>
                          <a:pt x="126" y="624"/>
                        </a:lnTo>
                        <a:lnTo>
                          <a:pt x="122" y="618"/>
                        </a:lnTo>
                        <a:lnTo>
                          <a:pt x="120" y="612"/>
                        </a:lnTo>
                        <a:lnTo>
                          <a:pt x="118" y="606"/>
                        </a:lnTo>
                        <a:lnTo>
                          <a:pt x="112" y="600"/>
                        </a:lnTo>
                        <a:lnTo>
                          <a:pt x="104" y="596"/>
                        </a:lnTo>
                        <a:lnTo>
                          <a:pt x="98" y="592"/>
                        </a:lnTo>
                        <a:lnTo>
                          <a:pt x="90" y="586"/>
                        </a:lnTo>
                        <a:lnTo>
                          <a:pt x="88" y="582"/>
                        </a:lnTo>
                        <a:lnTo>
                          <a:pt x="86" y="576"/>
                        </a:lnTo>
                        <a:lnTo>
                          <a:pt x="88" y="566"/>
                        </a:lnTo>
                        <a:lnTo>
                          <a:pt x="90" y="556"/>
                        </a:lnTo>
                        <a:lnTo>
                          <a:pt x="90" y="552"/>
                        </a:lnTo>
                        <a:lnTo>
                          <a:pt x="88" y="548"/>
                        </a:lnTo>
                        <a:lnTo>
                          <a:pt x="88" y="546"/>
                        </a:lnTo>
                        <a:lnTo>
                          <a:pt x="86" y="544"/>
                        </a:lnTo>
                        <a:lnTo>
                          <a:pt x="88" y="540"/>
                        </a:lnTo>
                        <a:lnTo>
                          <a:pt x="90" y="536"/>
                        </a:lnTo>
                        <a:lnTo>
                          <a:pt x="92" y="534"/>
                        </a:lnTo>
                        <a:lnTo>
                          <a:pt x="92" y="528"/>
                        </a:lnTo>
                        <a:lnTo>
                          <a:pt x="92" y="518"/>
                        </a:lnTo>
                        <a:lnTo>
                          <a:pt x="88" y="510"/>
                        </a:lnTo>
                        <a:lnTo>
                          <a:pt x="86" y="504"/>
                        </a:lnTo>
                        <a:lnTo>
                          <a:pt x="84" y="494"/>
                        </a:lnTo>
                        <a:lnTo>
                          <a:pt x="86" y="490"/>
                        </a:lnTo>
                        <a:lnTo>
                          <a:pt x="88" y="486"/>
                        </a:lnTo>
                        <a:lnTo>
                          <a:pt x="84" y="484"/>
                        </a:lnTo>
                        <a:lnTo>
                          <a:pt x="80" y="480"/>
                        </a:lnTo>
                        <a:lnTo>
                          <a:pt x="72" y="466"/>
                        </a:lnTo>
                        <a:lnTo>
                          <a:pt x="60" y="446"/>
                        </a:lnTo>
                        <a:lnTo>
                          <a:pt x="64" y="446"/>
                        </a:lnTo>
                        <a:lnTo>
                          <a:pt x="66" y="442"/>
                        </a:lnTo>
                        <a:lnTo>
                          <a:pt x="64" y="434"/>
                        </a:lnTo>
                        <a:lnTo>
                          <a:pt x="60" y="420"/>
                        </a:lnTo>
                        <a:lnTo>
                          <a:pt x="54" y="408"/>
                        </a:lnTo>
                        <a:lnTo>
                          <a:pt x="52" y="394"/>
                        </a:lnTo>
                        <a:lnTo>
                          <a:pt x="54" y="388"/>
                        </a:lnTo>
                        <a:lnTo>
                          <a:pt x="56" y="384"/>
                        </a:lnTo>
                        <a:lnTo>
                          <a:pt x="58" y="382"/>
                        </a:lnTo>
                        <a:lnTo>
                          <a:pt x="60" y="380"/>
                        </a:lnTo>
                        <a:lnTo>
                          <a:pt x="58" y="372"/>
                        </a:lnTo>
                        <a:lnTo>
                          <a:pt x="52" y="364"/>
                        </a:lnTo>
                        <a:lnTo>
                          <a:pt x="50" y="352"/>
                        </a:lnTo>
                        <a:lnTo>
                          <a:pt x="46" y="346"/>
                        </a:lnTo>
                        <a:lnTo>
                          <a:pt x="48" y="342"/>
                        </a:lnTo>
                        <a:lnTo>
                          <a:pt x="50" y="338"/>
                        </a:lnTo>
                        <a:lnTo>
                          <a:pt x="52" y="332"/>
                        </a:lnTo>
                        <a:lnTo>
                          <a:pt x="54" y="328"/>
                        </a:lnTo>
                        <a:lnTo>
                          <a:pt x="54" y="298"/>
                        </a:lnTo>
                        <a:lnTo>
                          <a:pt x="52" y="290"/>
                        </a:lnTo>
                        <a:lnTo>
                          <a:pt x="50" y="282"/>
                        </a:lnTo>
                        <a:lnTo>
                          <a:pt x="46" y="276"/>
                        </a:lnTo>
                        <a:lnTo>
                          <a:pt x="44" y="270"/>
                        </a:lnTo>
                        <a:lnTo>
                          <a:pt x="42" y="264"/>
                        </a:lnTo>
                        <a:lnTo>
                          <a:pt x="38" y="258"/>
                        </a:lnTo>
                        <a:lnTo>
                          <a:pt x="36" y="252"/>
                        </a:lnTo>
                        <a:lnTo>
                          <a:pt x="34" y="246"/>
                        </a:lnTo>
                        <a:lnTo>
                          <a:pt x="36" y="242"/>
                        </a:lnTo>
                        <a:lnTo>
                          <a:pt x="38" y="234"/>
                        </a:lnTo>
                        <a:lnTo>
                          <a:pt x="42" y="224"/>
                        </a:lnTo>
                        <a:lnTo>
                          <a:pt x="42" y="218"/>
                        </a:lnTo>
                        <a:lnTo>
                          <a:pt x="38" y="216"/>
                        </a:lnTo>
                        <a:lnTo>
                          <a:pt x="36" y="212"/>
                        </a:lnTo>
                        <a:lnTo>
                          <a:pt x="34" y="208"/>
                        </a:lnTo>
                        <a:lnTo>
                          <a:pt x="36" y="194"/>
                        </a:lnTo>
                        <a:lnTo>
                          <a:pt x="42" y="184"/>
                        </a:lnTo>
                        <a:lnTo>
                          <a:pt x="50" y="172"/>
                        </a:lnTo>
                        <a:lnTo>
                          <a:pt x="54" y="164"/>
                        </a:lnTo>
                        <a:lnTo>
                          <a:pt x="50" y="158"/>
                        </a:lnTo>
                        <a:lnTo>
                          <a:pt x="48" y="152"/>
                        </a:lnTo>
                        <a:lnTo>
                          <a:pt x="46" y="134"/>
                        </a:lnTo>
                        <a:lnTo>
                          <a:pt x="48" y="126"/>
                        </a:lnTo>
                        <a:lnTo>
                          <a:pt x="50" y="122"/>
                        </a:lnTo>
                        <a:lnTo>
                          <a:pt x="56" y="118"/>
                        </a:lnTo>
                        <a:lnTo>
                          <a:pt x="62" y="112"/>
                        </a:lnTo>
                        <a:lnTo>
                          <a:pt x="64" y="106"/>
                        </a:lnTo>
                        <a:lnTo>
                          <a:pt x="64" y="102"/>
                        </a:lnTo>
                        <a:lnTo>
                          <a:pt x="62" y="88"/>
                        </a:lnTo>
                        <a:lnTo>
                          <a:pt x="60" y="90"/>
                        </a:lnTo>
                        <a:lnTo>
                          <a:pt x="56" y="90"/>
                        </a:lnTo>
                        <a:lnTo>
                          <a:pt x="52" y="90"/>
                        </a:lnTo>
                        <a:lnTo>
                          <a:pt x="50" y="86"/>
                        </a:lnTo>
                        <a:lnTo>
                          <a:pt x="48" y="80"/>
                        </a:lnTo>
                        <a:lnTo>
                          <a:pt x="42" y="60"/>
                        </a:lnTo>
                        <a:lnTo>
                          <a:pt x="40" y="56"/>
                        </a:lnTo>
                        <a:lnTo>
                          <a:pt x="36" y="54"/>
                        </a:lnTo>
                        <a:lnTo>
                          <a:pt x="34" y="52"/>
                        </a:lnTo>
                        <a:lnTo>
                          <a:pt x="32" y="50"/>
                        </a:lnTo>
                        <a:lnTo>
                          <a:pt x="28" y="20"/>
                        </a:lnTo>
                        <a:lnTo>
                          <a:pt x="22" y="8"/>
                        </a:lnTo>
                        <a:lnTo>
                          <a:pt x="14" y="0"/>
                        </a:lnTo>
                        <a:lnTo>
                          <a:pt x="12" y="0"/>
                        </a:lnTo>
                        <a:lnTo>
                          <a:pt x="8" y="4"/>
                        </a:lnTo>
                        <a:lnTo>
                          <a:pt x="4" y="6"/>
                        </a:lnTo>
                        <a:lnTo>
                          <a:pt x="0" y="8"/>
                        </a:lnTo>
                        <a:lnTo>
                          <a:pt x="4" y="18"/>
                        </a:lnTo>
                        <a:lnTo>
                          <a:pt x="8" y="32"/>
                        </a:lnTo>
                        <a:lnTo>
                          <a:pt x="12" y="48"/>
                        </a:lnTo>
                        <a:lnTo>
                          <a:pt x="14" y="66"/>
                        </a:lnTo>
                        <a:lnTo>
                          <a:pt x="10" y="80"/>
                        </a:lnTo>
                        <a:lnTo>
                          <a:pt x="8" y="96"/>
                        </a:lnTo>
                        <a:lnTo>
                          <a:pt x="12" y="102"/>
                        </a:lnTo>
                        <a:lnTo>
                          <a:pt x="16" y="106"/>
                        </a:lnTo>
                        <a:lnTo>
                          <a:pt x="18" y="118"/>
                        </a:lnTo>
                        <a:lnTo>
                          <a:pt x="18" y="134"/>
                        </a:lnTo>
                        <a:lnTo>
                          <a:pt x="16" y="162"/>
                        </a:lnTo>
                        <a:lnTo>
                          <a:pt x="10" y="192"/>
                        </a:lnTo>
                        <a:lnTo>
                          <a:pt x="12" y="198"/>
                        </a:lnTo>
                        <a:lnTo>
                          <a:pt x="14" y="202"/>
                        </a:lnTo>
                        <a:lnTo>
                          <a:pt x="16" y="206"/>
                        </a:lnTo>
                        <a:lnTo>
                          <a:pt x="18" y="210"/>
                        </a:lnTo>
                        <a:lnTo>
                          <a:pt x="18" y="214"/>
                        </a:lnTo>
                        <a:lnTo>
                          <a:pt x="16" y="214"/>
                        </a:lnTo>
                        <a:lnTo>
                          <a:pt x="14" y="216"/>
                        </a:lnTo>
                        <a:lnTo>
                          <a:pt x="14" y="218"/>
                        </a:lnTo>
                        <a:lnTo>
                          <a:pt x="14" y="236"/>
                        </a:lnTo>
                        <a:lnTo>
                          <a:pt x="20" y="252"/>
                        </a:lnTo>
                        <a:lnTo>
                          <a:pt x="22" y="268"/>
                        </a:lnTo>
                        <a:lnTo>
                          <a:pt x="24" y="286"/>
                        </a:lnTo>
                        <a:lnTo>
                          <a:pt x="22" y="302"/>
                        </a:lnTo>
                        <a:lnTo>
                          <a:pt x="22" y="310"/>
                        </a:lnTo>
                        <a:lnTo>
                          <a:pt x="20" y="318"/>
                        </a:lnTo>
                        <a:lnTo>
                          <a:pt x="22" y="326"/>
                        </a:lnTo>
                        <a:lnTo>
                          <a:pt x="22" y="332"/>
                        </a:lnTo>
                        <a:lnTo>
                          <a:pt x="20" y="340"/>
                        </a:lnTo>
                        <a:lnTo>
                          <a:pt x="16" y="346"/>
                        </a:lnTo>
                        <a:lnTo>
                          <a:pt x="12" y="350"/>
                        </a:lnTo>
                        <a:lnTo>
                          <a:pt x="10" y="352"/>
                        </a:lnTo>
                        <a:lnTo>
                          <a:pt x="10" y="358"/>
                        </a:lnTo>
                        <a:lnTo>
                          <a:pt x="12" y="362"/>
                        </a:lnTo>
                        <a:lnTo>
                          <a:pt x="18" y="372"/>
                        </a:lnTo>
                        <a:lnTo>
                          <a:pt x="22" y="380"/>
                        </a:lnTo>
                        <a:lnTo>
                          <a:pt x="24" y="388"/>
                        </a:lnTo>
                        <a:lnTo>
                          <a:pt x="24" y="404"/>
                        </a:lnTo>
                        <a:lnTo>
                          <a:pt x="26" y="418"/>
                        </a:lnTo>
                        <a:lnTo>
                          <a:pt x="28" y="436"/>
                        </a:lnTo>
                        <a:lnTo>
                          <a:pt x="34" y="456"/>
                        </a:lnTo>
                        <a:lnTo>
                          <a:pt x="36" y="462"/>
                        </a:lnTo>
                        <a:lnTo>
                          <a:pt x="40" y="462"/>
                        </a:lnTo>
                        <a:lnTo>
                          <a:pt x="44" y="462"/>
                        </a:lnTo>
                        <a:lnTo>
                          <a:pt x="46" y="462"/>
                        </a:lnTo>
                        <a:lnTo>
                          <a:pt x="46" y="460"/>
                        </a:lnTo>
                        <a:lnTo>
                          <a:pt x="44" y="448"/>
                        </a:lnTo>
                        <a:lnTo>
                          <a:pt x="40" y="436"/>
                        </a:lnTo>
                        <a:lnTo>
                          <a:pt x="44" y="434"/>
                        </a:lnTo>
                        <a:lnTo>
                          <a:pt x="50" y="434"/>
                        </a:lnTo>
                        <a:lnTo>
                          <a:pt x="52" y="442"/>
                        </a:lnTo>
                        <a:lnTo>
                          <a:pt x="52" y="456"/>
                        </a:lnTo>
                        <a:lnTo>
                          <a:pt x="54" y="462"/>
                        </a:lnTo>
                        <a:lnTo>
                          <a:pt x="56" y="466"/>
                        </a:lnTo>
                        <a:lnTo>
                          <a:pt x="56" y="480"/>
                        </a:lnTo>
                        <a:lnTo>
                          <a:pt x="50" y="482"/>
                        </a:lnTo>
                        <a:lnTo>
                          <a:pt x="44" y="482"/>
                        </a:lnTo>
                        <a:lnTo>
                          <a:pt x="46" y="486"/>
                        </a:lnTo>
                        <a:lnTo>
                          <a:pt x="48" y="490"/>
                        </a:lnTo>
                        <a:lnTo>
                          <a:pt x="50" y="492"/>
                        </a:lnTo>
                        <a:lnTo>
                          <a:pt x="50" y="496"/>
                        </a:lnTo>
                        <a:lnTo>
                          <a:pt x="50" y="502"/>
                        </a:lnTo>
                        <a:lnTo>
                          <a:pt x="46" y="506"/>
                        </a:lnTo>
                        <a:lnTo>
                          <a:pt x="42" y="512"/>
                        </a:lnTo>
                        <a:lnTo>
                          <a:pt x="40" y="518"/>
                        </a:lnTo>
                        <a:lnTo>
                          <a:pt x="42" y="522"/>
                        </a:lnTo>
                        <a:lnTo>
                          <a:pt x="46" y="524"/>
                        </a:lnTo>
                        <a:lnTo>
                          <a:pt x="56" y="526"/>
                        </a:lnTo>
                        <a:lnTo>
                          <a:pt x="54" y="530"/>
                        </a:lnTo>
                        <a:lnTo>
                          <a:pt x="56" y="534"/>
                        </a:lnTo>
                        <a:lnTo>
                          <a:pt x="58" y="540"/>
                        </a:lnTo>
                        <a:lnTo>
                          <a:pt x="58" y="544"/>
                        </a:lnTo>
                        <a:lnTo>
                          <a:pt x="50" y="544"/>
                        </a:lnTo>
                        <a:lnTo>
                          <a:pt x="50" y="554"/>
                        </a:lnTo>
                        <a:lnTo>
                          <a:pt x="54" y="560"/>
                        </a:lnTo>
                        <a:lnTo>
                          <a:pt x="62" y="568"/>
                        </a:lnTo>
                        <a:lnTo>
                          <a:pt x="62" y="572"/>
                        </a:lnTo>
                        <a:lnTo>
                          <a:pt x="62" y="576"/>
                        </a:lnTo>
                        <a:lnTo>
                          <a:pt x="66" y="582"/>
                        </a:lnTo>
                        <a:lnTo>
                          <a:pt x="74" y="594"/>
                        </a:lnTo>
                        <a:lnTo>
                          <a:pt x="80" y="602"/>
                        </a:lnTo>
                        <a:lnTo>
                          <a:pt x="86" y="606"/>
                        </a:lnTo>
                        <a:lnTo>
                          <a:pt x="96" y="606"/>
                        </a:lnTo>
                        <a:lnTo>
                          <a:pt x="94" y="618"/>
                        </a:lnTo>
                        <a:lnTo>
                          <a:pt x="96" y="622"/>
                        </a:lnTo>
                        <a:lnTo>
                          <a:pt x="100" y="626"/>
                        </a:lnTo>
                        <a:lnTo>
                          <a:pt x="96" y="630"/>
                        </a:lnTo>
                        <a:lnTo>
                          <a:pt x="106" y="640"/>
                        </a:lnTo>
                        <a:lnTo>
                          <a:pt x="122" y="648"/>
                        </a:lnTo>
                        <a:lnTo>
                          <a:pt x="154" y="660"/>
                        </a:lnTo>
                        <a:lnTo>
                          <a:pt x="156" y="664"/>
                        </a:lnTo>
                        <a:lnTo>
                          <a:pt x="158" y="666"/>
                        </a:lnTo>
                        <a:lnTo>
                          <a:pt x="160" y="668"/>
                        </a:lnTo>
                        <a:lnTo>
                          <a:pt x="164" y="670"/>
                        </a:lnTo>
                        <a:lnTo>
                          <a:pt x="172" y="672"/>
                        </a:lnTo>
                        <a:lnTo>
                          <a:pt x="178" y="674"/>
                        </a:lnTo>
                        <a:lnTo>
                          <a:pt x="192" y="678"/>
                        </a:lnTo>
                        <a:lnTo>
                          <a:pt x="174" y="62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74" name="ïṣḷîḓe"/>
                  <p:cNvSpPr/>
                  <p:nvPr/>
                </p:nvSpPr>
                <p:spPr bwMode="auto">
                  <a:xfrm>
                    <a:off x="2706223" y="5462077"/>
                    <a:ext cx="118441" cy="93870"/>
                  </a:xfrm>
                  <a:custGeom>
                    <a:avLst/>
                    <a:gdLst>
                      <a:gd name="T0" fmla="*/ 0 w 68"/>
                      <a:gd name="T1" fmla="*/ 0 h 56"/>
                      <a:gd name="T2" fmla="*/ 2147483647 w 68"/>
                      <a:gd name="T3" fmla="*/ 2147483647 h 56"/>
                      <a:gd name="T4" fmla="*/ 2147483647 w 68"/>
                      <a:gd name="T5" fmla="*/ 2147483647 h 56"/>
                      <a:gd name="T6" fmla="*/ 2147483647 w 68"/>
                      <a:gd name="T7" fmla="*/ 2147483647 h 56"/>
                      <a:gd name="T8" fmla="*/ 2147483647 w 68"/>
                      <a:gd name="T9" fmla="*/ 2147483647 h 56"/>
                      <a:gd name="T10" fmla="*/ 2147483647 w 68"/>
                      <a:gd name="T11" fmla="*/ 2147483647 h 56"/>
                      <a:gd name="T12" fmla="*/ 2147483647 w 68"/>
                      <a:gd name="T13" fmla="*/ 2147483647 h 56"/>
                      <a:gd name="T14" fmla="*/ 2147483647 w 68"/>
                      <a:gd name="T15" fmla="*/ 2147483647 h 56"/>
                      <a:gd name="T16" fmla="*/ 2147483647 w 68"/>
                      <a:gd name="T17" fmla="*/ 2147483647 h 56"/>
                      <a:gd name="T18" fmla="*/ 2147483647 w 68"/>
                      <a:gd name="T19" fmla="*/ 2147483647 h 56"/>
                      <a:gd name="T20" fmla="*/ 2147483647 w 68"/>
                      <a:gd name="T21" fmla="*/ 2147483647 h 56"/>
                      <a:gd name="T22" fmla="*/ 2147483647 w 68"/>
                      <a:gd name="T23" fmla="*/ 2147483647 h 56"/>
                      <a:gd name="T24" fmla="*/ 2147483647 w 68"/>
                      <a:gd name="T25" fmla="*/ 2147483647 h 56"/>
                      <a:gd name="T26" fmla="*/ 0 w 68"/>
                      <a:gd name="T27" fmla="*/ 0 h 5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68"/>
                      <a:gd name="T43" fmla="*/ 0 h 56"/>
                      <a:gd name="T44" fmla="*/ 68 w 68"/>
                      <a:gd name="T45" fmla="*/ 56 h 56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68" h="56">
                        <a:moveTo>
                          <a:pt x="0" y="0"/>
                        </a:moveTo>
                        <a:lnTo>
                          <a:pt x="6" y="6"/>
                        </a:lnTo>
                        <a:lnTo>
                          <a:pt x="12" y="14"/>
                        </a:lnTo>
                        <a:lnTo>
                          <a:pt x="28" y="26"/>
                        </a:lnTo>
                        <a:lnTo>
                          <a:pt x="40" y="30"/>
                        </a:lnTo>
                        <a:lnTo>
                          <a:pt x="50" y="32"/>
                        </a:lnTo>
                        <a:lnTo>
                          <a:pt x="62" y="36"/>
                        </a:lnTo>
                        <a:lnTo>
                          <a:pt x="66" y="38"/>
                        </a:lnTo>
                        <a:lnTo>
                          <a:pt x="68" y="42"/>
                        </a:lnTo>
                        <a:lnTo>
                          <a:pt x="48" y="52"/>
                        </a:lnTo>
                        <a:lnTo>
                          <a:pt x="40" y="54"/>
                        </a:lnTo>
                        <a:lnTo>
                          <a:pt x="28" y="56"/>
                        </a:lnTo>
                        <a:lnTo>
                          <a:pt x="18" y="54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75" name="ïṣļïḑe"/>
                  <p:cNvSpPr/>
                  <p:nvPr/>
                </p:nvSpPr>
                <p:spPr bwMode="auto">
                  <a:xfrm>
                    <a:off x="2142942" y="3489388"/>
                    <a:ext cx="322269" cy="507184"/>
                  </a:xfrm>
                  <a:custGeom>
                    <a:avLst/>
                    <a:gdLst>
                      <a:gd name="T0" fmla="*/ 2147483647 w 184"/>
                      <a:gd name="T1" fmla="*/ 2147483647 h 304"/>
                      <a:gd name="T2" fmla="*/ 2147483647 w 184"/>
                      <a:gd name="T3" fmla="*/ 2147483647 h 304"/>
                      <a:gd name="T4" fmla="*/ 2147483647 w 184"/>
                      <a:gd name="T5" fmla="*/ 2147483647 h 304"/>
                      <a:gd name="T6" fmla="*/ 2147483647 w 184"/>
                      <a:gd name="T7" fmla="*/ 2147483647 h 304"/>
                      <a:gd name="T8" fmla="*/ 2147483647 w 184"/>
                      <a:gd name="T9" fmla="*/ 2147483647 h 304"/>
                      <a:gd name="T10" fmla="*/ 2147483647 w 184"/>
                      <a:gd name="T11" fmla="*/ 2147483647 h 304"/>
                      <a:gd name="T12" fmla="*/ 2147483647 w 184"/>
                      <a:gd name="T13" fmla="*/ 2147483647 h 304"/>
                      <a:gd name="T14" fmla="*/ 2147483647 w 184"/>
                      <a:gd name="T15" fmla="*/ 2147483647 h 304"/>
                      <a:gd name="T16" fmla="*/ 2147483647 w 184"/>
                      <a:gd name="T17" fmla="*/ 2147483647 h 304"/>
                      <a:gd name="T18" fmla="*/ 2147483647 w 184"/>
                      <a:gd name="T19" fmla="*/ 2147483647 h 304"/>
                      <a:gd name="T20" fmla="*/ 2147483647 w 184"/>
                      <a:gd name="T21" fmla="*/ 2147483647 h 304"/>
                      <a:gd name="T22" fmla="*/ 2147483647 w 184"/>
                      <a:gd name="T23" fmla="*/ 2147483647 h 304"/>
                      <a:gd name="T24" fmla="*/ 2147483647 w 184"/>
                      <a:gd name="T25" fmla="*/ 2147483647 h 304"/>
                      <a:gd name="T26" fmla="*/ 2147483647 w 184"/>
                      <a:gd name="T27" fmla="*/ 2147483647 h 304"/>
                      <a:gd name="T28" fmla="*/ 2147483647 w 184"/>
                      <a:gd name="T29" fmla="*/ 2147483647 h 304"/>
                      <a:gd name="T30" fmla="*/ 2147483647 w 184"/>
                      <a:gd name="T31" fmla="*/ 2147483647 h 304"/>
                      <a:gd name="T32" fmla="*/ 2147483647 w 184"/>
                      <a:gd name="T33" fmla="*/ 2147483647 h 304"/>
                      <a:gd name="T34" fmla="*/ 2147483647 w 184"/>
                      <a:gd name="T35" fmla="*/ 2147483647 h 304"/>
                      <a:gd name="T36" fmla="*/ 2147483647 w 184"/>
                      <a:gd name="T37" fmla="*/ 2147483647 h 304"/>
                      <a:gd name="T38" fmla="*/ 2147483647 w 184"/>
                      <a:gd name="T39" fmla="*/ 2147483647 h 304"/>
                      <a:gd name="T40" fmla="*/ 2147483647 w 184"/>
                      <a:gd name="T41" fmla="*/ 2147483647 h 304"/>
                      <a:gd name="T42" fmla="*/ 2147483647 w 184"/>
                      <a:gd name="T43" fmla="*/ 2147483647 h 304"/>
                      <a:gd name="T44" fmla="*/ 2147483647 w 184"/>
                      <a:gd name="T45" fmla="*/ 2147483647 h 304"/>
                      <a:gd name="T46" fmla="*/ 2147483647 w 184"/>
                      <a:gd name="T47" fmla="*/ 2147483647 h 304"/>
                      <a:gd name="T48" fmla="*/ 2147483647 w 184"/>
                      <a:gd name="T49" fmla="*/ 2147483647 h 304"/>
                      <a:gd name="T50" fmla="*/ 2147483647 w 184"/>
                      <a:gd name="T51" fmla="*/ 2147483647 h 304"/>
                      <a:gd name="T52" fmla="*/ 2147483647 w 184"/>
                      <a:gd name="T53" fmla="*/ 2147483647 h 304"/>
                      <a:gd name="T54" fmla="*/ 2147483647 w 184"/>
                      <a:gd name="T55" fmla="*/ 2147483647 h 304"/>
                      <a:gd name="T56" fmla="*/ 2147483647 w 184"/>
                      <a:gd name="T57" fmla="*/ 2147483647 h 304"/>
                      <a:gd name="T58" fmla="*/ 2147483647 w 184"/>
                      <a:gd name="T59" fmla="*/ 2147483647 h 304"/>
                      <a:gd name="T60" fmla="*/ 2147483647 w 184"/>
                      <a:gd name="T61" fmla="*/ 2147483647 h 304"/>
                      <a:gd name="T62" fmla="*/ 2147483647 w 184"/>
                      <a:gd name="T63" fmla="*/ 2147483647 h 304"/>
                      <a:gd name="T64" fmla="*/ 2147483647 w 184"/>
                      <a:gd name="T65" fmla="*/ 2147483647 h 304"/>
                      <a:gd name="T66" fmla="*/ 2147483647 w 184"/>
                      <a:gd name="T67" fmla="*/ 2147483647 h 304"/>
                      <a:gd name="T68" fmla="*/ 2147483647 w 184"/>
                      <a:gd name="T69" fmla="*/ 2147483647 h 304"/>
                      <a:gd name="T70" fmla="*/ 2147483647 w 184"/>
                      <a:gd name="T71" fmla="*/ 2147483647 h 304"/>
                      <a:gd name="T72" fmla="*/ 2147483647 w 184"/>
                      <a:gd name="T73" fmla="*/ 2147483647 h 304"/>
                      <a:gd name="T74" fmla="*/ 2147483647 w 184"/>
                      <a:gd name="T75" fmla="*/ 2147483647 h 304"/>
                      <a:gd name="T76" fmla="*/ 2147483647 w 184"/>
                      <a:gd name="T77" fmla="*/ 2147483647 h 304"/>
                      <a:gd name="T78" fmla="*/ 2147483647 w 184"/>
                      <a:gd name="T79" fmla="*/ 2147483647 h 304"/>
                      <a:gd name="T80" fmla="*/ 2147483647 w 184"/>
                      <a:gd name="T81" fmla="*/ 2147483647 h 304"/>
                      <a:gd name="T82" fmla="*/ 2147483647 w 184"/>
                      <a:gd name="T83" fmla="*/ 2147483647 h 304"/>
                      <a:gd name="T84" fmla="*/ 2147483647 w 184"/>
                      <a:gd name="T85" fmla="*/ 2147483647 h 304"/>
                      <a:gd name="T86" fmla="*/ 2147483647 w 184"/>
                      <a:gd name="T87" fmla="*/ 2147483647 h 304"/>
                      <a:gd name="T88" fmla="*/ 2147483647 w 184"/>
                      <a:gd name="T89" fmla="*/ 2147483647 h 304"/>
                      <a:gd name="T90" fmla="*/ 0 w 184"/>
                      <a:gd name="T91" fmla="*/ 2147483647 h 304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w 184"/>
                      <a:gd name="T139" fmla="*/ 0 h 304"/>
                      <a:gd name="T140" fmla="*/ 184 w 184"/>
                      <a:gd name="T141" fmla="*/ 304 h 304"/>
                    </a:gdLst>
                    <a:ahLst/>
                    <a:cxnLst>
                      <a:cxn ang="T92">
                        <a:pos x="T0" y="T1"/>
                      </a:cxn>
                      <a:cxn ang="T93">
                        <a:pos x="T2" y="T3"/>
                      </a:cxn>
                      <a:cxn ang="T94">
                        <a:pos x="T4" y="T5"/>
                      </a:cxn>
                      <a:cxn ang="T95">
                        <a:pos x="T6" y="T7"/>
                      </a:cxn>
                      <a:cxn ang="T96">
                        <a:pos x="T8" y="T9"/>
                      </a:cxn>
                      <a:cxn ang="T97">
                        <a:pos x="T10" y="T11"/>
                      </a:cxn>
                      <a:cxn ang="T98">
                        <a:pos x="T12" y="T13"/>
                      </a:cxn>
                      <a:cxn ang="T99">
                        <a:pos x="T14" y="T15"/>
                      </a:cxn>
                      <a:cxn ang="T100">
                        <a:pos x="T16" y="T17"/>
                      </a:cxn>
                      <a:cxn ang="T101">
                        <a:pos x="T18" y="T19"/>
                      </a:cxn>
                      <a:cxn ang="T102">
                        <a:pos x="T20" y="T21"/>
                      </a:cxn>
                      <a:cxn ang="T103">
                        <a:pos x="T22" y="T23"/>
                      </a:cxn>
                      <a:cxn ang="T104">
                        <a:pos x="T24" y="T25"/>
                      </a:cxn>
                      <a:cxn ang="T105">
                        <a:pos x="T26" y="T27"/>
                      </a:cxn>
                      <a:cxn ang="T106">
                        <a:pos x="T28" y="T29"/>
                      </a:cxn>
                      <a:cxn ang="T107">
                        <a:pos x="T30" y="T31"/>
                      </a:cxn>
                      <a:cxn ang="T108">
                        <a:pos x="T32" y="T33"/>
                      </a:cxn>
                      <a:cxn ang="T109">
                        <a:pos x="T34" y="T35"/>
                      </a:cxn>
                      <a:cxn ang="T110">
                        <a:pos x="T36" y="T37"/>
                      </a:cxn>
                      <a:cxn ang="T111">
                        <a:pos x="T38" y="T39"/>
                      </a:cxn>
                      <a:cxn ang="T112">
                        <a:pos x="T40" y="T41"/>
                      </a:cxn>
                      <a:cxn ang="T113">
                        <a:pos x="T42" y="T43"/>
                      </a:cxn>
                      <a:cxn ang="T114">
                        <a:pos x="T44" y="T45"/>
                      </a:cxn>
                      <a:cxn ang="T115">
                        <a:pos x="T46" y="T47"/>
                      </a:cxn>
                      <a:cxn ang="T116">
                        <a:pos x="T48" y="T49"/>
                      </a:cxn>
                      <a:cxn ang="T117">
                        <a:pos x="T50" y="T51"/>
                      </a:cxn>
                      <a:cxn ang="T118">
                        <a:pos x="T52" y="T53"/>
                      </a:cxn>
                      <a:cxn ang="T119">
                        <a:pos x="T54" y="T55"/>
                      </a:cxn>
                      <a:cxn ang="T120">
                        <a:pos x="T56" y="T57"/>
                      </a:cxn>
                      <a:cxn ang="T121">
                        <a:pos x="T58" y="T59"/>
                      </a:cxn>
                      <a:cxn ang="T122">
                        <a:pos x="T60" y="T61"/>
                      </a:cxn>
                      <a:cxn ang="T123">
                        <a:pos x="T62" y="T63"/>
                      </a:cxn>
                      <a:cxn ang="T124">
                        <a:pos x="T64" y="T65"/>
                      </a:cxn>
                      <a:cxn ang="T125">
                        <a:pos x="T66" y="T67"/>
                      </a:cxn>
                      <a:cxn ang="T126">
                        <a:pos x="T68" y="T69"/>
                      </a:cxn>
                      <a:cxn ang="T127">
                        <a:pos x="T70" y="T71"/>
                      </a:cxn>
                      <a:cxn ang="T128">
                        <a:pos x="T72" y="T73"/>
                      </a:cxn>
                      <a:cxn ang="T129">
                        <a:pos x="T74" y="T75"/>
                      </a:cxn>
                      <a:cxn ang="T130">
                        <a:pos x="T76" y="T77"/>
                      </a:cxn>
                      <a:cxn ang="T131">
                        <a:pos x="T78" y="T79"/>
                      </a:cxn>
                      <a:cxn ang="T132">
                        <a:pos x="T80" y="T81"/>
                      </a:cxn>
                      <a:cxn ang="T133">
                        <a:pos x="T82" y="T83"/>
                      </a:cxn>
                      <a:cxn ang="T134">
                        <a:pos x="T84" y="T85"/>
                      </a:cxn>
                      <a:cxn ang="T135">
                        <a:pos x="T86" y="T87"/>
                      </a:cxn>
                      <a:cxn ang="T136">
                        <a:pos x="T88" y="T89"/>
                      </a:cxn>
                      <a:cxn ang="T137">
                        <a:pos x="T90" y="T91"/>
                      </a:cxn>
                    </a:cxnLst>
                    <a:rect l="T138" t="T139" r="T140" b="T141"/>
                    <a:pathLst>
                      <a:path w="184" h="304">
                        <a:moveTo>
                          <a:pt x="2" y="204"/>
                        </a:moveTo>
                        <a:lnTo>
                          <a:pt x="2" y="194"/>
                        </a:lnTo>
                        <a:lnTo>
                          <a:pt x="6" y="184"/>
                        </a:lnTo>
                        <a:lnTo>
                          <a:pt x="8" y="178"/>
                        </a:lnTo>
                        <a:lnTo>
                          <a:pt x="18" y="176"/>
                        </a:lnTo>
                        <a:lnTo>
                          <a:pt x="18" y="172"/>
                        </a:lnTo>
                        <a:lnTo>
                          <a:pt x="22" y="166"/>
                        </a:lnTo>
                        <a:lnTo>
                          <a:pt x="26" y="162"/>
                        </a:lnTo>
                        <a:lnTo>
                          <a:pt x="28" y="158"/>
                        </a:lnTo>
                        <a:lnTo>
                          <a:pt x="26" y="142"/>
                        </a:lnTo>
                        <a:lnTo>
                          <a:pt x="24" y="124"/>
                        </a:lnTo>
                        <a:lnTo>
                          <a:pt x="26" y="118"/>
                        </a:lnTo>
                        <a:lnTo>
                          <a:pt x="28" y="114"/>
                        </a:lnTo>
                        <a:lnTo>
                          <a:pt x="26" y="106"/>
                        </a:lnTo>
                        <a:lnTo>
                          <a:pt x="22" y="100"/>
                        </a:lnTo>
                        <a:lnTo>
                          <a:pt x="18" y="96"/>
                        </a:lnTo>
                        <a:lnTo>
                          <a:pt x="18" y="90"/>
                        </a:lnTo>
                        <a:lnTo>
                          <a:pt x="16" y="90"/>
                        </a:lnTo>
                        <a:lnTo>
                          <a:pt x="22" y="86"/>
                        </a:lnTo>
                        <a:lnTo>
                          <a:pt x="28" y="82"/>
                        </a:lnTo>
                        <a:lnTo>
                          <a:pt x="26" y="76"/>
                        </a:lnTo>
                        <a:lnTo>
                          <a:pt x="26" y="70"/>
                        </a:lnTo>
                        <a:lnTo>
                          <a:pt x="28" y="68"/>
                        </a:lnTo>
                        <a:lnTo>
                          <a:pt x="32" y="72"/>
                        </a:lnTo>
                        <a:lnTo>
                          <a:pt x="40" y="74"/>
                        </a:lnTo>
                        <a:lnTo>
                          <a:pt x="42" y="64"/>
                        </a:lnTo>
                        <a:lnTo>
                          <a:pt x="46" y="62"/>
                        </a:lnTo>
                        <a:lnTo>
                          <a:pt x="48" y="58"/>
                        </a:lnTo>
                        <a:lnTo>
                          <a:pt x="52" y="58"/>
                        </a:lnTo>
                        <a:lnTo>
                          <a:pt x="56" y="54"/>
                        </a:lnTo>
                        <a:lnTo>
                          <a:pt x="58" y="48"/>
                        </a:lnTo>
                        <a:lnTo>
                          <a:pt x="60" y="42"/>
                        </a:lnTo>
                        <a:lnTo>
                          <a:pt x="60" y="34"/>
                        </a:lnTo>
                        <a:lnTo>
                          <a:pt x="62" y="30"/>
                        </a:lnTo>
                        <a:lnTo>
                          <a:pt x="66" y="26"/>
                        </a:lnTo>
                        <a:lnTo>
                          <a:pt x="72" y="24"/>
                        </a:lnTo>
                        <a:lnTo>
                          <a:pt x="80" y="24"/>
                        </a:lnTo>
                        <a:lnTo>
                          <a:pt x="82" y="20"/>
                        </a:lnTo>
                        <a:lnTo>
                          <a:pt x="86" y="18"/>
                        </a:lnTo>
                        <a:lnTo>
                          <a:pt x="98" y="14"/>
                        </a:lnTo>
                        <a:lnTo>
                          <a:pt x="110" y="10"/>
                        </a:lnTo>
                        <a:lnTo>
                          <a:pt x="118" y="4"/>
                        </a:lnTo>
                        <a:lnTo>
                          <a:pt x="124" y="2"/>
                        </a:lnTo>
                        <a:lnTo>
                          <a:pt x="128" y="0"/>
                        </a:lnTo>
                        <a:lnTo>
                          <a:pt x="128" y="8"/>
                        </a:lnTo>
                        <a:lnTo>
                          <a:pt x="124" y="10"/>
                        </a:lnTo>
                        <a:lnTo>
                          <a:pt x="120" y="14"/>
                        </a:lnTo>
                        <a:lnTo>
                          <a:pt x="118" y="18"/>
                        </a:lnTo>
                        <a:lnTo>
                          <a:pt x="110" y="28"/>
                        </a:lnTo>
                        <a:lnTo>
                          <a:pt x="98" y="40"/>
                        </a:lnTo>
                        <a:lnTo>
                          <a:pt x="94" y="48"/>
                        </a:lnTo>
                        <a:lnTo>
                          <a:pt x="92" y="56"/>
                        </a:lnTo>
                        <a:lnTo>
                          <a:pt x="94" y="62"/>
                        </a:lnTo>
                        <a:lnTo>
                          <a:pt x="98" y="64"/>
                        </a:lnTo>
                        <a:lnTo>
                          <a:pt x="100" y="68"/>
                        </a:lnTo>
                        <a:lnTo>
                          <a:pt x="102" y="72"/>
                        </a:lnTo>
                        <a:lnTo>
                          <a:pt x="106" y="76"/>
                        </a:lnTo>
                        <a:lnTo>
                          <a:pt x="108" y="82"/>
                        </a:lnTo>
                        <a:lnTo>
                          <a:pt x="104" y="88"/>
                        </a:lnTo>
                        <a:lnTo>
                          <a:pt x="102" y="92"/>
                        </a:lnTo>
                        <a:lnTo>
                          <a:pt x="104" y="94"/>
                        </a:lnTo>
                        <a:lnTo>
                          <a:pt x="108" y="98"/>
                        </a:lnTo>
                        <a:lnTo>
                          <a:pt x="112" y="100"/>
                        </a:lnTo>
                        <a:lnTo>
                          <a:pt x="116" y="102"/>
                        </a:lnTo>
                        <a:lnTo>
                          <a:pt x="130" y="104"/>
                        </a:lnTo>
                        <a:lnTo>
                          <a:pt x="142" y="106"/>
                        </a:lnTo>
                        <a:lnTo>
                          <a:pt x="142" y="112"/>
                        </a:lnTo>
                        <a:lnTo>
                          <a:pt x="146" y="116"/>
                        </a:lnTo>
                        <a:lnTo>
                          <a:pt x="152" y="118"/>
                        </a:lnTo>
                        <a:lnTo>
                          <a:pt x="158" y="118"/>
                        </a:lnTo>
                        <a:lnTo>
                          <a:pt x="166" y="118"/>
                        </a:lnTo>
                        <a:lnTo>
                          <a:pt x="170" y="118"/>
                        </a:lnTo>
                        <a:lnTo>
                          <a:pt x="176" y="116"/>
                        </a:lnTo>
                        <a:lnTo>
                          <a:pt x="184" y="116"/>
                        </a:lnTo>
                        <a:lnTo>
                          <a:pt x="176" y="132"/>
                        </a:lnTo>
                        <a:lnTo>
                          <a:pt x="174" y="142"/>
                        </a:lnTo>
                        <a:lnTo>
                          <a:pt x="172" y="148"/>
                        </a:lnTo>
                        <a:lnTo>
                          <a:pt x="174" y="154"/>
                        </a:lnTo>
                        <a:lnTo>
                          <a:pt x="178" y="158"/>
                        </a:lnTo>
                        <a:lnTo>
                          <a:pt x="180" y="162"/>
                        </a:lnTo>
                        <a:lnTo>
                          <a:pt x="182" y="168"/>
                        </a:lnTo>
                        <a:lnTo>
                          <a:pt x="182" y="170"/>
                        </a:lnTo>
                        <a:lnTo>
                          <a:pt x="180" y="174"/>
                        </a:lnTo>
                        <a:lnTo>
                          <a:pt x="178" y="174"/>
                        </a:lnTo>
                        <a:lnTo>
                          <a:pt x="178" y="178"/>
                        </a:lnTo>
                        <a:lnTo>
                          <a:pt x="180" y="182"/>
                        </a:lnTo>
                        <a:lnTo>
                          <a:pt x="184" y="190"/>
                        </a:lnTo>
                        <a:lnTo>
                          <a:pt x="170" y="198"/>
                        </a:lnTo>
                        <a:lnTo>
                          <a:pt x="160" y="200"/>
                        </a:lnTo>
                        <a:lnTo>
                          <a:pt x="148" y="200"/>
                        </a:lnTo>
                        <a:lnTo>
                          <a:pt x="142" y="204"/>
                        </a:lnTo>
                        <a:lnTo>
                          <a:pt x="144" y="204"/>
                        </a:lnTo>
                        <a:lnTo>
                          <a:pt x="146" y="206"/>
                        </a:lnTo>
                        <a:lnTo>
                          <a:pt x="148" y="210"/>
                        </a:lnTo>
                        <a:lnTo>
                          <a:pt x="152" y="212"/>
                        </a:lnTo>
                        <a:lnTo>
                          <a:pt x="152" y="220"/>
                        </a:lnTo>
                        <a:lnTo>
                          <a:pt x="146" y="220"/>
                        </a:lnTo>
                        <a:lnTo>
                          <a:pt x="142" y="222"/>
                        </a:lnTo>
                        <a:lnTo>
                          <a:pt x="140" y="226"/>
                        </a:lnTo>
                        <a:lnTo>
                          <a:pt x="138" y="228"/>
                        </a:lnTo>
                        <a:lnTo>
                          <a:pt x="140" y="234"/>
                        </a:lnTo>
                        <a:lnTo>
                          <a:pt x="142" y="240"/>
                        </a:lnTo>
                        <a:lnTo>
                          <a:pt x="146" y="246"/>
                        </a:lnTo>
                        <a:lnTo>
                          <a:pt x="148" y="252"/>
                        </a:lnTo>
                        <a:lnTo>
                          <a:pt x="146" y="276"/>
                        </a:lnTo>
                        <a:lnTo>
                          <a:pt x="142" y="304"/>
                        </a:lnTo>
                        <a:lnTo>
                          <a:pt x="136" y="300"/>
                        </a:lnTo>
                        <a:lnTo>
                          <a:pt x="132" y="298"/>
                        </a:lnTo>
                        <a:lnTo>
                          <a:pt x="130" y="294"/>
                        </a:lnTo>
                        <a:lnTo>
                          <a:pt x="132" y="290"/>
                        </a:lnTo>
                        <a:lnTo>
                          <a:pt x="136" y="286"/>
                        </a:lnTo>
                        <a:lnTo>
                          <a:pt x="138" y="282"/>
                        </a:lnTo>
                        <a:lnTo>
                          <a:pt x="140" y="278"/>
                        </a:lnTo>
                        <a:lnTo>
                          <a:pt x="134" y="274"/>
                        </a:lnTo>
                        <a:lnTo>
                          <a:pt x="126" y="272"/>
                        </a:lnTo>
                        <a:lnTo>
                          <a:pt x="122" y="274"/>
                        </a:lnTo>
                        <a:lnTo>
                          <a:pt x="122" y="278"/>
                        </a:lnTo>
                        <a:lnTo>
                          <a:pt x="118" y="274"/>
                        </a:lnTo>
                        <a:lnTo>
                          <a:pt x="116" y="272"/>
                        </a:lnTo>
                        <a:lnTo>
                          <a:pt x="114" y="272"/>
                        </a:lnTo>
                        <a:lnTo>
                          <a:pt x="110" y="274"/>
                        </a:lnTo>
                        <a:lnTo>
                          <a:pt x="108" y="276"/>
                        </a:lnTo>
                        <a:lnTo>
                          <a:pt x="106" y="276"/>
                        </a:lnTo>
                        <a:lnTo>
                          <a:pt x="90" y="276"/>
                        </a:lnTo>
                        <a:lnTo>
                          <a:pt x="88" y="268"/>
                        </a:lnTo>
                        <a:lnTo>
                          <a:pt x="86" y="260"/>
                        </a:lnTo>
                        <a:lnTo>
                          <a:pt x="82" y="256"/>
                        </a:lnTo>
                        <a:lnTo>
                          <a:pt x="76" y="248"/>
                        </a:lnTo>
                        <a:lnTo>
                          <a:pt x="68" y="242"/>
                        </a:lnTo>
                        <a:lnTo>
                          <a:pt x="62" y="238"/>
                        </a:lnTo>
                        <a:lnTo>
                          <a:pt x="58" y="234"/>
                        </a:lnTo>
                        <a:lnTo>
                          <a:pt x="52" y="234"/>
                        </a:lnTo>
                        <a:lnTo>
                          <a:pt x="50" y="230"/>
                        </a:lnTo>
                        <a:lnTo>
                          <a:pt x="52" y="228"/>
                        </a:lnTo>
                        <a:lnTo>
                          <a:pt x="36" y="226"/>
                        </a:lnTo>
                        <a:lnTo>
                          <a:pt x="22" y="220"/>
                        </a:lnTo>
                        <a:lnTo>
                          <a:pt x="10" y="212"/>
                        </a:lnTo>
                        <a:lnTo>
                          <a:pt x="0" y="204"/>
                        </a:lnTo>
                        <a:lnTo>
                          <a:pt x="2" y="20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76" name="íṥḻîḋè"/>
                  <p:cNvSpPr/>
                  <p:nvPr/>
                </p:nvSpPr>
                <p:spPr bwMode="auto">
                  <a:xfrm>
                    <a:off x="3051904" y="1442442"/>
                    <a:ext cx="1094886" cy="574433"/>
                  </a:xfrm>
                  <a:custGeom>
                    <a:avLst/>
                    <a:gdLst>
                      <a:gd name="T0" fmla="*/ 2147483647 w 628"/>
                      <a:gd name="T1" fmla="*/ 2147483647 h 344"/>
                      <a:gd name="T2" fmla="*/ 2147483647 w 628"/>
                      <a:gd name="T3" fmla="*/ 2147483647 h 344"/>
                      <a:gd name="T4" fmla="*/ 2147483647 w 628"/>
                      <a:gd name="T5" fmla="*/ 2147483647 h 344"/>
                      <a:gd name="T6" fmla="*/ 2147483647 w 628"/>
                      <a:gd name="T7" fmla="*/ 2147483647 h 344"/>
                      <a:gd name="T8" fmla="*/ 2147483647 w 628"/>
                      <a:gd name="T9" fmla="*/ 2147483647 h 344"/>
                      <a:gd name="T10" fmla="*/ 2147483647 w 628"/>
                      <a:gd name="T11" fmla="*/ 2147483647 h 344"/>
                      <a:gd name="T12" fmla="*/ 2147483647 w 628"/>
                      <a:gd name="T13" fmla="*/ 2147483647 h 344"/>
                      <a:gd name="T14" fmla="*/ 2147483647 w 628"/>
                      <a:gd name="T15" fmla="*/ 2147483647 h 344"/>
                      <a:gd name="T16" fmla="*/ 2147483647 w 628"/>
                      <a:gd name="T17" fmla="*/ 2147483647 h 344"/>
                      <a:gd name="T18" fmla="*/ 2147483647 w 628"/>
                      <a:gd name="T19" fmla="*/ 2147483647 h 344"/>
                      <a:gd name="T20" fmla="*/ 2147483647 w 628"/>
                      <a:gd name="T21" fmla="*/ 2147483647 h 344"/>
                      <a:gd name="T22" fmla="*/ 2147483647 w 628"/>
                      <a:gd name="T23" fmla="*/ 2147483647 h 344"/>
                      <a:gd name="T24" fmla="*/ 2147483647 w 628"/>
                      <a:gd name="T25" fmla="*/ 2147483647 h 344"/>
                      <a:gd name="T26" fmla="*/ 2147483647 w 628"/>
                      <a:gd name="T27" fmla="*/ 2147483647 h 344"/>
                      <a:gd name="T28" fmla="*/ 2147483647 w 628"/>
                      <a:gd name="T29" fmla="*/ 2147483647 h 344"/>
                      <a:gd name="T30" fmla="*/ 2147483647 w 628"/>
                      <a:gd name="T31" fmla="*/ 2147483647 h 344"/>
                      <a:gd name="T32" fmla="*/ 2147483647 w 628"/>
                      <a:gd name="T33" fmla="*/ 2147483647 h 344"/>
                      <a:gd name="T34" fmla="*/ 2147483647 w 628"/>
                      <a:gd name="T35" fmla="*/ 2147483647 h 344"/>
                      <a:gd name="T36" fmla="*/ 2147483647 w 628"/>
                      <a:gd name="T37" fmla="*/ 2147483647 h 344"/>
                      <a:gd name="T38" fmla="*/ 2147483647 w 628"/>
                      <a:gd name="T39" fmla="*/ 2147483647 h 344"/>
                      <a:gd name="T40" fmla="*/ 2147483647 w 628"/>
                      <a:gd name="T41" fmla="*/ 2147483647 h 344"/>
                      <a:gd name="T42" fmla="*/ 2147483647 w 628"/>
                      <a:gd name="T43" fmla="*/ 2147483647 h 344"/>
                      <a:gd name="T44" fmla="*/ 2147483647 w 628"/>
                      <a:gd name="T45" fmla="*/ 2147483647 h 344"/>
                      <a:gd name="T46" fmla="*/ 2147483647 w 628"/>
                      <a:gd name="T47" fmla="*/ 2147483647 h 344"/>
                      <a:gd name="T48" fmla="*/ 2147483647 w 628"/>
                      <a:gd name="T49" fmla="*/ 2147483647 h 344"/>
                      <a:gd name="T50" fmla="*/ 2147483647 w 628"/>
                      <a:gd name="T51" fmla="*/ 2147483647 h 344"/>
                      <a:gd name="T52" fmla="*/ 2147483647 w 628"/>
                      <a:gd name="T53" fmla="*/ 2147483647 h 344"/>
                      <a:gd name="T54" fmla="*/ 2147483647 w 628"/>
                      <a:gd name="T55" fmla="*/ 2147483647 h 344"/>
                      <a:gd name="T56" fmla="*/ 2147483647 w 628"/>
                      <a:gd name="T57" fmla="*/ 2147483647 h 344"/>
                      <a:gd name="T58" fmla="*/ 2147483647 w 628"/>
                      <a:gd name="T59" fmla="*/ 2147483647 h 344"/>
                      <a:gd name="T60" fmla="*/ 0 w 628"/>
                      <a:gd name="T61" fmla="*/ 2147483647 h 344"/>
                      <a:gd name="T62" fmla="*/ 2147483647 w 628"/>
                      <a:gd name="T63" fmla="*/ 2147483647 h 344"/>
                      <a:gd name="T64" fmla="*/ 2147483647 w 628"/>
                      <a:gd name="T65" fmla="*/ 2147483647 h 344"/>
                      <a:gd name="T66" fmla="*/ 2147483647 w 628"/>
                      <a:gd name="T67" fmla="*/ 2147483647 h 344"/>
                      <a:gd name="T68" fmla="*/ 2147483647 w 628"/>
                      <a:gd name="T69" fmla="*/ 2147483647 h 344"/>
                      <a:gd name="T70" fmla="*/ 2147483647 w 628"/>
                      <a:gd name="T71" fmla="*/ 2147483647 h 344"/>
                      <a:gd name="T72" fmla="*/ 2147483647 w 628"/>
                      <a:gd name="T73" fmla="*/ 2147483647 h 344"/>
                      <a:gd name="T74" fmla="*/ 2147483647 w 628"/>
                      <a:gd name="T75" fmla="*/ 2147483647 h 344"/>
                      <a:gd name="T76" fmla="*/ 2147483647 w 628"/>
                      <a:gd name="T77" fmla="*/ 2147483647 h 344"/>
                      <a:gd name="T78" fmla="*/ 2147483647 w 628"/>
                      <a:gd name="T79" fmla="*/ 2147483647 h 344"/>
                      <a:gd name="T80" fmla="*/ 2147483647 w 628"/>
                      <a:gd name="T81" fmla="*/ 2147483647 h 344"/>
                      <a:gd name="T82" fmla="*/ 2147483647 w 628"/>
                      <a:gd name="T83" fmla="*/ 2147483647 h 344"/>
                      <a:gd name="T84" fmla="*/ 2147483647 w 628"/>
                      <a:gd name="T85" fmla="*/ 2147483647 h 344"/>
                      <a:gd name="T86" fmla="*/ 2147483647 w 628"/>
                      <a:gd name="T87" fmla="*/ 2147483647 h 344"/>
                      <a:gd name="T88" fmla="*/ 2147483647 w 628"/>
                      <a:gd name="T89" fmla="*/ 2147483647 h 344"/>
                      <a:gd name="T90" fmla="*/ 2147483647 w 628"/>
                      <a:gd name="T91" fmla="*/ 2147483647 h 344"/>
                      <a:gd name="T92" fmla="*/ 2147483647 w 628"/>
                      <a:gd name="T93" fmla="*/ 2147483647 h 344"/>
                      <a:gd name="T94" fmla="*/ 2147483647 w 628"/>
                      <a:gd name="T95" fmla="*/ 2147483647 h 344"/>
                      <a:gd name="T96" fmla="*/ 2147483647 w 628"/>
                      <a:gd name="T97" fmla="*/ 2147483647 h 344"/>
                      <a:gd name="T98" fmla="*/ 2147483647 w 628"/>
                      <a:gd name="T99" fmla="*/ 2147483647 h 344"/>
                      <a:gd name="T100" fmla="*/ 2147483647 w 628"/>
                      <a:gd name="T101" fmla="*/ 2147483647 h 344"/>
                      <a:gd name="T102" fmla="*/ 2147483647 w 628"/>
                      <a:gd name="T103" fmla="*/ 2147483647 h 344"/>
                      <a:gd name="T104" fmla="*/ 2147483647 w 628"/>
                      <a:gd name="T105" fmla="*/ 2147483647 h 344"/>
                      <a:gd name="T106" fmla="*/ 2147483647 w 628"/>
                      <a:gd name="T107" fmla="*/ 2147483647 h 344"/>
                      <a:gd name="T108" fmla="*/ 2147483647 w 628"/>
                      <a:gd name="T109" fmla="*/ 2147483647 h 344"/>
                      <a:gd name="T110" fmla="*/ 2147483647 w 628"/>
                      <a:gd name="T111" fmla="*/ 2147483647 h 344"/>
                      <a:gd name="T112" fmla="*/ 2147483647 w 628"/>
                      <a:gd name="T113" fmla="*/ 2147483647 h 344"/>
                      <a:gd name="T114" fmla="*/ 2147483647 w 628"/>
                      <a:gd name="T115" fmla="*/ 2147483647 h 344"/>
                      <a:gd name="T116" fmla="*/ 2147483647 w 628"/>
                      <a:gd name="T117" fmla="*/ 2147483647 h 344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  <a:gd name="T174" fmla="*/ 0 60000 65536"/>
                      <a:gd name="T175" fmla="*/ 0 60000 65536"/>
                      <a:gd name="T176" fmla="*/ 0 60000 65536"/>
                      <a:gd name="T177" fmla="*/ 0 w 628"/>
                      <a:gd name="T178" fmla="*/ 0 h 344"/>
                      <a:gd name="T179" fmla="*/ 628 w 628"/>
                      <a:gd name="T180" fmla="*/ 344 h 344"/>
                    </a:gdLst>
                    <a:ahLst/>
                    <a:cxnLst>
                      <a:cxn ang="T118">
                        <a:pos x="T0" y="T1"/>
                      </a:cxn>
                      <a:cxn ang="T119">
                        <a:pos x="T2" y="T3"/>
                      </a:cxn>
                      <a:cxn ang="T120">
                        <a:pos x="T4" y="T5"/>
                      </a:cxn>
                      <a:cxn ang="T121">
                        <a:pos x="T6" y="T7"/>
                      </a:cxn>
                      <a:cxn ang="T122">
                        <a:pos x="T8" y="T9"/>
                      </a:cxn>
                      <a:cxn ang="T123">
                        <a:pos x="T10" y="T11"/>
                      </a:cxn>
                      <a:cxn ang="T124">
                        <a:pos x="T12" y="T13"/>
                      </a:cxn>
                      <a:cxn ang="T125">
                        <a:pos x="T14" y="T15"/>
                      </a:cxn>
                      <a:cxn ang="T126">
                        <a:pos x="T16" y="T17"/>
                      </a:cxn>
                      <a:cxn ang="T127">
                        <a:pos x="T18" y="T19"/>
                      </a:cxn>
                      <a:cxn ang="T128">
                        <a:pos x="T20" y="T21"/>
                      </a:cxn>
                      <a:cxn ang="T129">
                        <a:pos x="T22" y="T23"/>
                      </a:cxn>
                      <a:cxn ang="T130">
                        <a:pos x="T24" y="T25"/>
                      </a:cxn>
                      <a:cxn ang="T131">
                        <a:pos x="T26" y="T27"/>
                      </a:cxn>
                      <a:cxn ang="T132">
                        <a:pos x="T28" y="T29"/>
                      </a:cxn>
                      <a:cxn ang="T133">
                        <a:pos x="T30" y="T31"/>
                      </a:cxn>
                      <a:cxn ang="T134">
                        <a:pos x="T32" y="T33"/>
                      </a:cxn>
                      <a:cxn ang="T135">
                        <a:pos x="T34" y="T35"/>
                      </a:cxn>
                      <a:cxn ang="T136">
                        <a:pos x="T36" y="T37"/>
                      </a:cxn>
                      <a:cxn ang="T137">
                        <a:pos x="T38" y="T39"/>
                      </a:cxn>
                      <a:cxn ang="T138">
                        <a:pos x="T40" y="T41"/>
                      </a:cxn>
                      <a:cxn ang="T139">
                        <a:pos x="T42" y="T43"/>
                      </a:cxn>
                      <a:cxn ang="T140">
                        <a:pos x="T44" y="T45"/>
                      </a:cxn>
                      <a:cxn ang="T141">
                        <a:pos x="T46" y="T47"/>
                      </a:cxn>
                      <a:cxn ang="T142">
                        <a:pos x="T48" y="T49"/>
                      </a:cxn>
                      <a:cxn ang="T143">
                        <a:pos x="T50" y="T51"/>
                      </a:cxn>
                      <a:cxn ang="T144">
                        <a:pos x="T52" y="T53"/>
                      </a:cxn>
                      <a:cxn ang="T145">
                        <a:pos x="T54" y="T55"/>
                      </a:cxn>
                      <a:cxn ang="T146">
                        <a:pos x="T56" y="T57"/>
                      </a:cxn>
                      <a:cxn ang="T147">
                        <a:pos x="T58" y="T59"/>
                      </a:cxn>
                      <a:cxn ang="T148">
                        <a:pos x="T60" y="T61"/>
                      </a:cxn>
                      <a:cxn ang="T149">
                        <a:pos x="T62" y="T63"/>
                      </a:cxn>
                      <a:cxn ang="T150">
                        <a:pos x="T64" y="T65"/>
                      </a:cxn>
                      <a:cxn ang="T151">
                        <a:pos x="T66" y="T67"/>
                      </a:cxn>
                      <a:cxn ang="T152">
                        <a:pos x="T68" y="T69"/>
                      </a:cxn>
                      <a:cxn ang="T153">
                        <a:pos x="T70" y="T71"/>
                      </a:cxn>
                      <a:cxn ang="T154">
                        <a:pos x="T72" y="T73"/>
                      </a:cxn>
                      <a:cxn ang="T155">
                        <a:pos x="T74" y="T75"/>
                      </a:cxn>
                      <a:cxn ang="T156">
                        <a:pos x="T76" y="T77"/>
                      </a:cxn>
                      <a:cxn ang="T157">
                        <a:pos x="T78" y="T79"/>
                      </a:cxn>
                      <a:cxn ang="T158">
                        <a:pos x="T80" y="T81"/>
                      </a:cxn>
                      <a:cxn ang="T159">
                        <a:pos x="T82" y="T83"/>
                      </a:cxn>
                      <a:cxn ang="T160">
                        <a:pos x="T84" y="T85"/>
                      </a:cxn>
                      <a:cxn ang="T161">
                        <a:pos x="T86" y="T87"/>
                      </a:cxn>
                      <a:cxn ang="T162">
                        <a:pos x="T88" y="T89"/>
                      </a:cxn>
                      <a:cxn ang="T163">
                        <a:pos x="T90" y="T91"/>
                      </a:cxn>
                      <a:cxn ang="T164">
                        <a:pos x="T92" y="T93"/>
                      </a:cxn>
                      <a:cxn ang="T165">
                        <a:pos x="T94" y="T95"/>
                      </a:cxn>
                      <a:cxn ang="T166">
                        <a:pos x="T96" y="T97"/>
                      </a:cxn>
                      <a:cxn ang="T167">
                        <a:pos x="T98" y="T99"/>
                      </a:cxn>
                      <a:cxn ang="T168">
                        <a:pos x="T100" y="T101"/>
                      </a:cxn>
                      <a:cxn ang="T169">
                        <a:pos x="T102" y="T103"/>
                      </a:cxn>
                      <a:cxn ang="T170">
                        <a:pos x="T104" y="T105"/>
                      </a:cxn>
                      <a:cxn ang="T171">
                        <a:pos x="T106" y="T107"/>
                      </a:cxn>
                      <a:cxn ang="T172">
                        <a:pos x="T108" y="T109"/>
                      </a:cxn>
                      <a:cxn ang="T173">
                        <a:pos x="T110" y="T111"/>
                      </a:cxn>
                      <a:cxn ang="T174">
                        <a:pos x="T112" y="T113"/>
                      </a:cxn>
                      <a:cxn ang="T175">
                        <a:pos x="T114" y="T115"/>
                      </a:cxn>
                      <a:cxn ang="T176">
                        <a:pos x="T116" y="T117"/>
                      </a:cxn>
                    </a:cxnLst>
                    <a:rect l="T177" t="T178" r="T179" b="T180"/>
                    <a:pathLst>
                      <a:path w="628" h="344">
                        <a:moveTo>
                          <a:pt x="488" y="180"/>
                        </a:moveTo>
                        <a:lnTo>
                          <a:pt x="464" y="192"/>
                        </a:lnTo>
                        <a:lnTo>
                          <a:pt x="436" y="202"/>
                        </a:lnTo>
                        <a:lnTo>
                          <a:pt x="406" y="208"/>
                        </a:lnTo>
                        <a:lnTo>
                          <a:pt x="390" y="210"/>
                        </a:lnTo>
                        <a:lnTo>
                          <a:pt x="376" y="210"/>
                        </a:lnTo>
                        <a:lnTo>
                          <a:pt x="372" y="210"/>
                        </a:lnTo>
                        <a:lnTo>
                          <a:pt x="370" y="208"/>
                        </a:lnTo>
                        <a:lnTo>
                          <a:pt x="364" y="206"/>
                        </a:lnTo>
                        <a:lnTo>
                          <a:pt x="360" y="212"/>
                        </a:lnTo>
                        <a:lnTo>
                          <a:pt x="356" y="220"/>
                        </a:lnTo>
                        <a:lnTo>
                          <a:pt x="350" y="226"/>
                        </a:lnTo>
                        <a:lnTo>
                          <a:pt x="340" y="232"/>
                        </a:lnTo>
                        <a:lnTo>
                          <a:pt x="334" y="236"/>
                        </a:lnTo>
                        <a:lnTo>
                          <a:pt x="324" y="240"/>
                        </a:lnTo>
                        <a:lnTo>
                          <a:pt x="314" y="242"/>
                        </a:lnTo>
                        <a:lnTo>
                          <a:pt x="306" y="244"/>
                        </a:lnTo>
                        <a:lnTo>
                          <a:pt x="300" y="244"/>
                        </a:lnTo>
                        <a:lnTo>
                          <a:pt x="296" y="246"/>
                        </a:lnTo>
                        <a:lnTo>
                          <a:pt x="292" y="250"/>
                        </a:lnTo>
                        <a:lnTo>
                          <a:pt x="286" y="250"/>
                        </a:lnTo>
                        <a:lnTo>
                          <a:pt x="274" y="250"/>
                        </a:lnTo>
                        <a:lnTo>
                          <a:pt x="260" y="252"/>
                        </a:lnTo>
                        <a:lnTo>
                          <a:pt x="252" y="256"/>
                        </a:lnTo>
                        <a:lnTo>
                          <a:pt x="252" y="258"/>
                        </a:lnTo>
                        <a:lnTo>
                          <a:pt x="252" y="260"/>
                        </a:lnTo>
                        <a:lnTo>
                          <a:pt x="252" y="262"/>
                        </a:lnTo>
                        <a:lnTo>
                          <a:pt x="256" y="266"/>
                        </a:lnTo>
                        <a:lnTo>
                          <a:pt x="252" y="270"/>
                        </a:lnTo>
                        <a:lnTo>
                          <a:pt x="248" y="266"/>
                        </a:lnTo>
                        <a:lnTo>
                          <a:pt x="248" y="278"/>
                        </a:lnTo>
                        <a:lnTo>
                          <a:pt x="244" y="282"/>
                        </a:lnTo>
                        <a:lnTo>
                          <a:pt x="240" y="286"/>
                        </a:lnTo>
                        <a:lnTo>
                          <a:pt x="230" y="290"/>
                        </a:lnTo>
                        <a:lnTo>
                          <a:pt x="222" y="298"/>
                        </a:lnTo>
                        <a:lnTo>
                          <a:pt x="218" y="302"/>
                        </a:lnTo>
                        <a:lnTo>
                          <a:pt x="214" y="308"/>
                        </a:lnTo>
                        <a:lnTo>
                          <a:pt x="212" y="312"/>
                        </a:lnTo>
                        <a:lnTo>
                          <a:pt x="208" y="316"/>
                        </a:lnTo>
                        <a:lnTo>
                          <a:pt x="206" y="316"/>
                        </a:lnTo>
                        <a:lnTo>
                          <a:pt x="202" y="318"/>
                        </a:lnTo>
                        <a:lnTo>
                          <a:pt x="198" y="326"/>
                        </a:lnTo>
                        <a:lnTo>
                          <a:pt x="196" y="336"/>
                        </a:lnTo>
                        <a:lnTo>
                          <a:pt x="194" y="340"/>
                        </a:lnTo>
                        <a:lnTo>
                          <a:pt x="190" y="344"/>
                        </a:lnTo>
                        <a:lnTo>
                          <a:pt x="184" y="344"/>
                        </a:lnTo>
                        <a:lnTo>
                          <a:pt x="178" y="344"/>
                        </a:lnTo>
                        <a:lnTo>
                          <a:pt x="172" y="344"/>
                        </a:lnTo>
                        <a:lnTo>
                          <a:pt x="170" y="344"/>
                        </a:lnTo>
                        <a:lnTo>
                          <a:pt x="162" y="338"/>
                        </a:lnTo>
                        <a:lnTo>
                          <a:pt x="156" y="332"/>
                        </a:lnTo>
                        <a:lnTo>
                          <a:pt x="152" y="330"/>
                        </a:lnTo>
                        <a:lnTo>
                          <a:pt x="144" y="330"/>
                        </a:lnTo>
                        <a:lnTo>
                          <a:pt x="140" y="328"/>
                        </a:lnTo>
                        <a:lnTo>
                          <a:pt x="136" y="326"/>
                        </a:lnTo>
                        <a:lnTo>
                          <a:pt x="132" y="320"/>
                        </a:lnTo>
                        <a:lnTo>
                          <a:pt x="132" y="318"/>
                        </a:lnTo>
                        <a:lnTo>
                          <a:pt x="130" y="314"/>
                        </a:lnTo>
                        <a:lnTo>
                          <a:pt x="126" y="310"/>
                        </a:lnTo>
                        <a:lnTo>
                          <a:pt x="124" y="304"/>
                        </a:lnTo>
                        <a:lnTo>
                          <a:pt x="122" y="298"/>
                        </a:lnTo>
                        <a:lnTo>
                          <a:pt x="116" y="296"/>
                        </a:lnTo>
                        <a:lnTo>
                          <a:pt x="114" y="290"/>
                        </a:lnTo>
                        <a:lnTo>
                          <a:pt x="112" y="284"/>
                        </a:lnTo>
                        <a:lnTo>
                          <a:pt x="112" y="278"/>
                        </a:lnTo>
                        <a:lnTo>
                          <a:pt x="118" y="276"/>
                        </a:lnTo>
                        <a:lnTo>
                          <a:pt x="124" y="272"/>
                        </a:lnTo>
                        <a:lnTo>
                          <a:pt x="114" y="272"/>
                        </a:lnTo>
                        <a:lnTo>
                          <a:pt x="110" y="270"/>
                        </a:lnTo>
                        <a:lnTo>
                          <a:pt x="108" y="266"/>
                        </a:lnTo>
                        <a:lnTo>
                          <a:pt x="110" y="262"/>
                        </a:lnTo>
                        <a:lnTo>
                          <a:pt x="110" y="260"/>
                        </a:lnTo>
                        <a:lnTo>
                          <a:pt x="108" y="256"/>
                        </a:lnTo>
                        <a:lnTo>
                          <a:pt x="116" y="256"/>
                        </a:lnTo>
                        <a:lnTo>
                          <a:pt x="122" y="252"/>
                        </a:lnTo>
                        <a:lnTo>
                          <a:pt x="116" y="250"/>
                        </a:lnTo>
                        <a:lnTo>
                          <a:pt x="112" y="248"/>
                        </a:lnTo>
                        <a:lnTo>
                          <a:pt x="100" y="244"/>
                        </a:lnTo>
                        <a:lnTo>
                          <a:pt x="114" y="240"/>
                        </a:lnTo>
                        <a:lnTo>
                          <a:pt x="124" y="236"/>
                        </a:lnTo>
                        <a:lnTo>
                          <a:pt x="114" y="236"/>
                        </a:lnTo>
                        <a:lnTo>
                          <a:pt x="106" y="236"/>
                        </a:lnTo>
                        <a:lnTo>
                          <a:pt x="108" y="230"/>
                        </a:lnTo>
                        <a:lnTo>
                          <a:pt x="110" y="226"/>
                        </a:lnTo>
                        <a:lnTo>
                          <a:pt x="114" y="222"/>
                        </a:lnTo>
                        <a:lnTo>
                          <a:pt x="120" y="218"/>
                        </a:lnTo>
                        <a:lnTo>
                          <a:pt x="132" y="212"/>
                        </a:lnTo>
                        <a:lnTo>
                          <a:pt x="142" y="208"/>
                        </a:lnTo>
                        <a:lnTo>
                          <a:pt x="146" y="204"/>
                        </a:lnTo>
                        <a:lnTo>
                          <a:pt x="152" y="198"/>
                        </a:lnTo>
                        <a:lnTo>
                          <a:pt x="158" y="182"/>
                        </a:lnTo>
                        <a:lnTo>
                          <a:pt x="152" y="180"/>
                        </a:lnTo>
                        <a:lnTo>
                          <a:pt x="142" y="180"/>
                        </a:lnTo>
                        <a:lnTo>
                          <a:pt x="138" y="180"/>
                        </a:lnTo>
                        <a:lnTo>
                          <a:pt x="132" y="180"/>
                        </a:lnTo>
                        <a:lnTo>
                          <a:pt x="142" y="182"/>
                        </a:lnTo>
                        <a:lnTo>
                          <a:pt x="140" y="188"/>
                        </a:lnTo>
                        <a:lnTo>
                          <a:pt x="136" y="190"/>
                        </a:lnTo>
                        <a:lnTo>
                          <a:pt x="132" y="192"/>
                        </a:lnTo>
                        <a:lnTo>
                          <a:pt x="126" y="192"/>
                        </a:lnTo>
                        <a:lnTo>
                          <a:pt x="120" y="192"/>
                        </a:lnTo>
                        <a:lnTo>
                          <a:pt x="116" y="190"/>
                        </a:lnTo>
                        <a:lnTo>
                          <a:pt x="114" y="188"/>
                        </a:lnTo>
                        <a:lnTo>
                          <a:pt x="114" y="182"/>
                        </a:lnTo>
                        <a:lnTo>
                          <a:pt x="114" y="180"/>
                        </a:lnTo>
                        <a:lnTo>
                          <a:pt x="118" y="176"/>
                        </a:lnTo>
                        <a:lnTo>
                          <a:pt x="124" y="174"/>
                        </a:lnTo>
                        <a:lnTo>
                          <a:pt x="132" y="172"/>
                        </a:lnTo>
                        <a:lnTo>
                          <a:pt x="146" y="172"/>
                        </a:lnTo>
                        <a:lnTo>
                          <a:pt x="156" y="170"/>
                        </a:lnTo>
                        <a:lnTo>
                          <a:pt x="148" y="162"/>
                        </a:lnTo>
                        <a:lnTo>
                          <a:pt x="144" y="156"/>
                        </a:lnTo>
                        <a:lnTo>
                          <a:pt x="142" y="154"/>
                        </a:lnTo>
                        <a:lnTo>
                          <a:pt x="136" y="154"/>
                        </a:lnTo>
                        <a:lnTo>
                          <a:pt x="134" y="156"/>
                        </a:lnTo>
                        <a:lnTo>
                          <a:pt x="130" y="160"/>
                        </a:lnTo>
                        <a:lnTo>
                          <a:pt x="126" y="160"/>
                        </a:lnTo>
                        <a:lnTo>
                          <a:pt x="120" y="158"/>
                        </a:lnTo>
                        <a:lnTo>
                          <a:pt x="118" y="154"/>
                        </a:lnTo>
                        <a:lnTo>
                          <a:pt x="134" y="126"/>
                        </a:lnTo>
                        <a:lnTo>
                          <a:pt x="130" y="126"/>
                        </a:lnTo>
                        <a:lnTo>
                          <a:pt x="128" y="120"/>
                        </a:lnTo>
                        <a:lnTo>
                          <a:pt x="130" y="114"/>
                        </a:lnTo>
                        <a:lnTo>
                          <a:pt x="132" y="110"/>
                        </a:lnTo>
                        <a:lnTo>
                          <a:pt x="126" y="110"/>
                        </a:lnTo>
                        <a:lnTo>
                          <a:pt x="122" y="108"/>
                        </a:lnTo>
                        <a:lnTo>
                          <a:pt x="118" y="104"/>
                        </a:lnTo>
                        <a:lnTo>
                          <a:pt x="116" y="98"/>
                        </a:lnTo>
                        <a:lnTo>
                          <a:pt x="108" y="98"/>
                        </a:lnTo>
                        <a:lnTo>
                          <a:pt x="98" y="96"/>
                        </a:lnTo>
                        <a:lnTo>
                          <a:pt x="88" y="92"/>
                        </a:lnTo>
                        <a:lnTo>
                          <a:pt x="78" y="90"/>
                        </a:lnTo>
                        <a:lnTo>
                          <a:pt x="62" y="92"/>
                        </a:lnTo>
                        <a:lnTo>
                          <a:pt x="50" y="94"/>
                        </a:lnTo>
                        <a:lnTo>
                          <a:pt x="38" y="96"/>
                        </a:lnTo>
                        <a:lnTo>
                          <a:pt x="28" y="96"/>
                        </a:lnTo>
                        <a:lnTo>
                          <a:pt x="24" y="96"/>
                        </a:lnTo>
                        <a:lnTo>
                          <a:pt x="22" y="92"/>
                        </a:lnTo>
                        <a:lnTo>
                          <a:pt x="16" y="88"/>
                        </a:lnTo>
                        <a:lnTo>
                          <a:pt x="18" y="88"/>
                        </a:lnTo>
                        <a:lnTo>
                          <a:pt x="10" y="86"/>
                        </a:lnTo>
                        <a:lnTo>
                          <a:pt x="8" y="84"/>
                        </a:lnTo>
                        <a:lnTo>
                          <a:pt x="6" y="80"/>
                        </a:lnTo>
                        <a:lnTo>
                          <a:pt x="8" y="78"/>
                        </a:lnTo>
                        <a:lnTo>
                          <a:pt x="12" y="76"/>
                        </a:lnTo>
                        <a:lnTo>
                          <a:pt x="18" y="74"/>
                        </a:lnTo>
                        <a:lnTo>
                          <a:pt x="36" y="76"/>
                        </a:lnTo>
                        <a:lnTo>
                          <a:pt x="46" y="74"/>
                        </a:lnTo>
                        <a:lnTo>
                          <a:pt x="50" y="72"/>
                        </a:lnTo>
                        <a:lnTo>
                          <a:pt x="54" y="70"/>
                        </a:lnTo>
                        <a:lnTo>
                          <a:pt x="22" y="70"/>
                        </a:lnTo>
                        <a:lnTo>
                          <a:pt x="8" y="72"/>
                        </a:lnTo>
                        <a:lnTo>
                          <a:pt x="6" y="72"/>
                        </a:lnTo>
                        <a:lnTo>
                          <a:pt x="2" y="72"/>
                        </a:lnTo>
                        <a:lnTo>
                          <a:pt x="0" y="68"/>
                        </a:lnTo>
                        <a:lnTo>
                          <a:pt x="0" y="62"/>
                        </a:lnTo>
                        <a:lnTo>
                          <a:pt x="0" y="60"/>
                        </a:lnTo>
                        <a:lnTo>
                          <a:pt x="4" y="58"/>
                        </a:lnTo>
                        <a:lnTo>
                          <a:pt x="10" y="56"/>
                        </a:lnTo>
                        <a:lnTo>
                          <a:pt x="24" y="56"/>
                        </a:lnTo>
                        <a:lnTo>
                          <a:pt x="42" y="56"/>
                        </a:lnTo>
                        <a:lnTo>
                          <a:pt x="66" y="54"/>
                        </a:lnTo>
                        <a:lnTo>
                          <a:pt x="88" y="50"/>
                        </a:lnTo>
                        <a:lnTo>
                          <a:pt x="98" y="48"/>
                        </a:lnTo>
                        <a:lnTo>
                          <a:pt x="104" y="44"/>
                        </a:lnTo>
                        <a:lnTo>
                          <a:pt x="92" y="42"/>
                        </a:lnTo>
                        <a:lnTo>
                          <a:pt x="100" y="38"/>
                        </a:lnTo>
                        <a:lnTo>
                          <a:pt x="110" y="36"/>
                        </a:lnTo>
                        <a:lnTo>
                          <a:pt x="130" y="34"/>
                        </a:lnTo>
                        <a:lnTo>
                          <a:pt x="138" y="34"/>
                        </a:lnTo>
                        <a:lnTo>
                          <a:pt x="144" y="32"/>
                        </a:lnTo>
                        <a:lnTo>
                          <a:pt x="158" y="28"/>
                        </a:lnTo>
                        <a:lnTo>
                          <a:pt x="170" y="22"/>
                        </a:lnTo>
                        <a:lnTo>
                          <a:pt x="176" y="20"/>
                        </a:lnTo>
                        <a:lnTo>
                          <a:pt x="184" y="20"/>
                        </a:lnTo>
                        <a:lnTo>
                          <a:pt x="208" y="16"/>
                        </a:lnTo>
                        <a:lnTo>
                          <a:pt x="234" y="16"/>
                        </a:lnTo>
                        <a:lnTo>
                          <a:pt x="232" y="22"/>
                        </a:lnTo>
                        <a:lnTo>
                          <a:pt x="244" y="22"/>
                        </a:lnTo>
                        <a:lnTo>
                          <a:pt x="256" y="20"/>
                        </a:lnTo>
                        <a:lnTo>
                          <a:pt x="270" y="16"/>
                        </a:lnTo>
                        <a:lnTo>
                          <a:pt x="282" y="16"/>
                        </a:lnTo>
                        <a:lnTo>
                          <a:pt x="288" y="16"/>
                        </a:lnTo>
                        <a:lnTo>
                          <a:pt x="294" y="14"/>
                        </a:lnTo>
                        <a:lnTo>
                          <a:pt x="308" y="6"/>
                        </a:lnTo>
                        <a:lnTo>
                          <a:pt x="360" y="6"/>
                        </a:lnTo>
                        <a:lnTo>
                          <a:pt x="364" y="8"/>
                        </a:lnTo>
                        <a:lnTo>
                          <a:pt x="368" y="10"/>
                        </a:lnTo>
                        <a:lnTo>
                          <a:pt x="380" y="8"/>
                        </a:lnTo>
                        <a:lnTo>
                          <a:pt x="392" y="4"/>
                        </a:lnTo>
                        <a:lnTo>
                          <a:pt x="408" y="2"/>
                        </a:lnTo>
                        <a:lnTo>
                          <a:pt x="420" y="0"/>
                        </a:lnTo>
                        <a:lnTo>
                          <a:pt x="426" y="0"/>
                        </a:lnTo>
                        <a:lnTo>
                          <a:pt x="432" y="2"/>
                        </a:lnTo>
                        <a:lnTo>
                          <a:pt x="438" y="6"/>
                        </a:lnTo>
                        <a:lnTo>
                          <a:pt x="440" y="12"/>
                        </a:lnTo>
                        <a:lnTo>
                          <a:pt x="482" y="12"/>
                        </a:lnTo>
                        <a:lnTo>
                          <a:pt x="486" y="8"/>
                        </a:lnTo>
                        <a:lnTo>
                          <a:pt x="492" y="6"/>
                        </a:lnTo>
                        <a:lnTo>
                          <a:pt x="500" y="6"/>
                        </a:lnTo>
                        <a:lnTo>
                          <a:pt x="520" y="8"/>
                        </a:lnTo>
                        <a:lnTo>
                          <a:pt x="538" y="12"/>
                        </a:lnTo>
                        <a:lnTo>
                          <a:pt x="538" y="16"/>
                        </a:lnTo>
                        <a:lnTo>
                          <a:pt x="492" y="16"/>
                        </a:lnTo>
                        <a:lnTo>
                          <a:pt x="492" y="18"/>
                        </a:lnTo>
                        <a:lnTo>
                          <a:pt x="524" y="18"/>
                        </a:lnTo>
                        <a:lnTo>
                          <a:pt x="524" y="16"/>
                        </a:lnTo>
                        <a:lnTo>
                          <a:pt x="532" y="16"/>
                        </a:lnTo>
                        <a:lnTo>
                          <a:pt x="528" y="20"/>
                        </a:lnTo>
                        <a:lnTo>
                          <a:pt x="524" y="22"/>
                        </a:lnTo>
                        <a:lnTo>
                          <a:pt x="628" y="22"/>
                        </a:lnTo>
                        <a:lnTo>
                          <a:pt x="626" y="26"/>
                        </a:lnTo>
                        <a:lnTo>
                          <a:pt x="624" y="28"/>
                        </a:lnTo>
                        <a:lnTo>
                          <a:pt x="622" y="30"/>
                        </a:lnTo>
                        <a:lnTo>
                          <a:pt x="618" y="30"/>
                        </a:lnTo>
                        <a:lnTo>
                          <a:pt x="602" y="32"/>
                        </a:lnTo>
                        <a:lnTo>
                          <a:pt x="590" y="32"/>
                        </a:lnTo>
                        <a:lnTo>
                          <a:pt x="580" y="34"/>
                        </a:lnTo>
                        <a:lnTo>
                          <a:pt x="570" y="36"/>
                        </a:lnTo>
                        <a:lnTo>
                          <a:pt x="556" y="40"/>
                        </a:lnTo>
                        <a:lnTo>
                          <a:pt x="564" y="40"/>
                        </a:lnTo>
                        <a:lnTo>
                          <a:pt x="554" y="42"/>
                        </a:lnTo>
                        <a:lnTo>
                          <a:pt x="550" y="44"/>
                        </a:lnTo>
                        <a:lnTo>
                          <a:pt x="552" y="46"/>
                        </a:lnTo>
                        <a:lnTo>
                          <a:pt x="534" y="54"/>
                        </a:lnTo>
                        <a:lnTo>
                          <a:pt x="526" y="60"/>
                        </a:lnTo>
                        <a:lnTo>
                          <a:pt x="522" y="68"/>
                        </a:lnTo>
                        <a:lnTo>
                          <a:pt x="532" y="66"/>
                        </a:lnTo>
                        <a:lnTo>
                          <a:pt x="544" y="64"/>
                        </a:lnTo>
                        <a:lnTo>
                          <a:pt x="546" y="68"/>
                        </a:lnTo>
                        <a:lnTo>
                          <a:pt x="546" y="72"/>
                        </a:lnTo>
                        <a:lnTo>
                          <a:pt x="552" y="72"/>
                        </a:lnTo>
                        <a:lnTo>
                          <a:pt x="554" y="74"/>
                        </a:lnTo>
                        <a:lnTo>
                          <a:pt x="558" y="76"/>
                        </a:lnTo>
                        <a:lnTo>
                          <a:pt x="552" y="80"/>
                        </a:lnTo>
                        <a:lnTo>
                          <a:pt x="548" y="80"/>
                        </a:lnTo>
                        <a:lnTo>
                          <a:pt x="532" y="82"/>
                        </a:lnTo>
                        <a:lnTo>
                          <a:pt x="520" y="82"/>
                        </a:lnTo>
                        <a:lnTo>
                          <a:pt x="516" y="84"/>
                        </a:lnTo>
                        <a:lnTo>
                          <a:pt x="514" y="88"/>
                        </a:lnTo>
                        <a:lnTo>
                          <a:pt x="524" y="90"/>
                        </a:lnTo>
                        <a:lnTo>
                          <a:pt x="534" y="90"/>
                        </a:lnTo>
                        <a:lnTo>
                          <a:pt x="536" y="96"/>
                        </a:lnTo>
                        <a:lnTo>
                          <a:pt x="540" y="98"/>
                        </a:lnTo>
                        <a:lnTo>
                          <a:pt x="544" y="100"/>
                        </a:lnTo>
                        <a:lnTo>
                          <a:pt x="550" y="102"/>
                        </a:lnTo>
                        <a:lnTo>
                          <a:pt x="542" y="106"/>
                        </a:lnTo>
                        <a:lnTo>
                          <a:pt x="536" y="108"/>
                        </a:lnTo>
                        <a:lnTo>
                          <a:pt x="532" y="106"/>
                        </a:lnTo>
                        <a:lnTo>
                          <a:pt x="522" y="106"/>
                        </a:lnTo>
                        <a:lnTo>
                          <a:pt x="526" y="108"/>
                        </a:lnTo>
                        <a:lnTo>
                          <a:pt x="530" y="110"/>
                        </a:lnTo>
                        <a:lnTo>
                          <a:pt x="524" y="114"/>
                        </a:lnTo>
                        <a:lnTo>
                          <a:pt x="520" y="116"/>
                        </a:lnTo>
                        <a:lnTo>
                          <a:pt x="504" y="116"/>
                        </a:lnTo>
                        <a:lnTo>
                          <a:pt x="514" y="120"/>
                        </a:lnTo>
                        <a:lnTo>
                          <a:pt x="516" y="124"/>
                        </a:lnTo>
                        <a:lnTo>
                          <a:pt x="520" y="126"/>
                        </a:lnTo>
                        <a:lnTo>
                          <a:pt x="476" y="126"/>
                        </a:lnTo>
                        <a:lnTo>
                          <a:pt x="480" y="128"/>
                        </a:lnTo>
                        <a:lnTo>
                          <a:pt x="484" y="130"/>
                        </a:lnTo>
                        <a:lnTo>
                          <a:pt x="492" y="134"/>
                        </a:lnTo>
                        <a:lnTo>
                          <a:pt x="498" y="138"/>
                        </a:lnTo>
                        <a:lnTo>
                          <a:pt x="500" y="140"/>
                        </a:lnTo>
                        <a:lnTo>
                          <a:pt x="502" y="144"/>
                        </a:lnTo>
                        <a:lnTo>
                          <a:pt x="500" y="148"/>
                        </a:lnTo>
                        <a:lnTo>
                          <a:pt x="498" y="150"/>
                        </a:lnTo>
                        <a:lnTo>
                          <a:pt x="490" y="148"/>
                        </a:lnTo>
                        <a:lnTo>
                          <a:pt x="482" y="144"/>
                        </a:lnTo>
                        <a:lnTo>
                          <a:pt x="474" y="138"/>
                        </a:lnTo>
                        <a:lnTo>
                          <a:pt x="470" y="138"/>
                        </a:lnTo>
                        <a:lnTo>
                          <a:pt x="466" y="138"/>
                        </a:lnTo>
                        <a:lnTo>
                          <a:pt x="472" y="142"/>
                        </a:lnTo>
                        <a:lnTo>
                          <a:pt x="486" y="148"/>
                        </a:lnTo>
                        <a:lnTo>
                          <a:pt x="498" y="154"/>
                        </a:lnTo>
                        <a:lnTo>
                          <a:pt x="500" y="156"/>
                        </a:lnTo>
                        <a:lnTo>
                          <a:pt x="502" y="160"/>
                        </a:lnTo>
                        <a:lnTo>
                          <a:pt x="500" y="168"/>
                        </a:lnTo>
                        <a:lnTo>
                          <a:pt x="498" y="172"/>
                        </a:lnTo>
                        <a:lnTo>
                          <a:pt x="492" y="174"/>
                        </a:lnTo>
                        <a:lnTo>
                          <a:pt x="484" y="176"/>
                        </a:lnTo>
                        <a:lnTo>
                          <a:pt x="476" y="174"/>
                        </a:lnTo>
                        <a:lnTo>
                          <a:pt x="470" y="172"/>
                        </a:lnTo>
                        <a:lnTo>
                          <a:pt x="468" y="168"/>
                        </a:lnTo>
                        <a:lnTo>
                          <a:pt x="466" y="160"/>
                        </a:lnTo>
                        <a:lnTo>
                          <a:pt x="448" y="158"/>
                        </a:lnTo>
                        <a:lnTo>
                          <a:pt x="434" y="154"/>
                        </a:lnTo>
                        <a:lnTo>
                          <a:pt x="444" y="158"/>
                        </a:lnTo>
                        <a:lnTo>
                          <a:pt x="454" y="162"/>
                        </a:lnTo>
                        <a:lnTo>
                          <a:pt x="450" y="166"/>
                        </a:lnTo>
                        <a:lnTo>
                          <a:pt x="444" y="170"/>
                        </a:lnTo>
                        <a:lnTo>
                          <a:pt x="446" y="174"/>
                        </a:lnTo>
                        <a:lnTo>
                          <a:pt x="450" y="178"/>
                        </a:lnTo>
                        <a:lnTo>
                          <a:pt x="462" y="180"/>
                        </a:lnTo>
                        <a:lnTo>
                          <a:pt x="474" y="180"/>
                        </a:lnTo>
                        <a:lnTo>
                          <a:pt x="490" y="180"/>
                        </a:lnTo>
                        <a:lnTo>
                          <a:pt x="488" y="18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  <p:sp>
                <p:nvSpPr>
                  <p:cNvPr id="77" name="íšļíḍé"/>
                  <p:cNvSpPr/>
                  <p:nvPr/>
                </p:nvSpPr>
                <p:spPr bwMode="auto">
                  <a:xfrm>
                    <a:off x="3850689" y="1844546"/>
                    <a:ext cx="221732" cy="88266"/>
                  </a:xfrm>
                  <a:custGeom>
                    <a:avLst/>
                    <a:gdLst>
                      <a:gd name="T0" fmla="*/ 0 w 126"/>
                      <a:gd name="T1" fmla="*/ 2147483647 h 54"/>
                      <a:gd name="T2" fmla="*/ 2147483647 w 126"/>
                      <a:gd name="T3" fmla="*/ 2147483647 h 54"/>
                      <a:gd name="T4" fmla="*/ 2147483647 w 126"/>
                      <a:gd name="T5" fmla="*/ 2147483647 h 54"/>
                      <a:gd name="T6" fmla="*/ 2147483647 w 126"/>
                      <a:gd name="T7" fmla="*/ 2147483647 h 54"/>
                      <a:gd name="T8" fmla="*/ 2147483647 w 126"/>
                      <a:gd name="T9" fmla="*/ 2147483647 h 54"/>
                      <a:gd name="T10" fmla="*/ 2147483647 w 126"/>
                      <a:gd name="T11" fmla="*/ 2147483647 h 54"/>
                      <a:gd name="T12" fmla="*/ 2147483647 w 126"/>
                      <a:gd name="T13" fmla="*/ 2147483647 h 54"/>
                      <a:gd name="T14" fmla="*/ 2147483647 w 126"/>
                      <a:gd name="T15" fmla="*/ 2147483647 h 54"/>
                      <a:gd name="T16" fmla="*/ 2147483647 w 126"/>
                      <a:gd name="T17" fmla="*/ 2147483647 h 54"/>
                      <a:gd name="T18" fmla="*/ 2147483647 w 126"/>
                      <a:gd name="T19" fmla="*/ 2147483647 h 54"/>
                      <a:gd name="T20" fmla="*/ 2147483647 w 126"/>
                      <a:gd name="T21" fmla="*/ 2147483647 h 54"/>
                      <a:gd name="T22" fmla="*/ 2147483647 w 126"/>
                      <a:gd name="T23" fmla="*/ 2147483647 h 54"/>
                      <a:gd name="T24" fmla="*/ 2147483647 w 126"/>
                      <a:gd name="T25" fmla="*/ 2147483647 h 54"/>
                      <a:gd name="T26" fmla="*/ 2147483647 w 126"/>
                      <a:gd name="T27" fmla="*/ 2147483647 h 54"/>
                      <a:gd name="T28" fmla="*/ 2147483647 w 126"/>
                      <a:gd name="T29" fmla="*/ 2147483647 h 54"/>
                      <a:gd name="T30" fmla="*/ 2147483647 w 126"/>
                      <a:gd name="T31" fmla="*/ 2147483647 h 54"/>
                      <a:gd name="T32" fmla="*/ 2147483647 w 126"/>
                      <a:gd name="T33" fmla="*/ 2147483647 h 54"/>
                      <a:gd name="T34" fmla="*/ 2147483647 w 126"/>
                      <a:gd name="T35" fmla="*/ 2147483647 h 54"/>
                      <a:gd name="T36" fmla="*/ 2147483647 w 126"/>
                      <a:gd name="T37" fmla="*/ 0 h 54"/>
                      <a:gd name="T38" fmla="*/ 2147483647 w 126"/>
                      <a:gd name="T39" fmla="*/ 2147483647 h 54"/>
                      <a:gd name="T40" fmla="*/ 2147483647 w 126"/>
                      <a:gd name="T41" fmla="*/ 2147483647 h 54"/>
                      <a:gd name="T42" fmla="*/ 2147483647 w 126"/>
                      <a:gd name="T43" fmla="*/ 2147483647 h 54"/>
                      <a:gd name="T44" fmla="*/ 2147483647 w 126"/>
                      <a:gd name="T45" fmla="*/ 2147483647 h 54"/>
                      <a:gd name="T46" fmla="*/ 2147483647 w 126"/>
                      <a:gd name="T47" fmla="*/ 2147483647 h 54"/>
                      <a:gd name="T48" fmla="*/ 2147483647 w 126"/>
                      <a:gd name="T49" fmla="*/ 2147483647 h 54"/>
                      <a:gd name="T50" fmla="*/ 2147483647 w 126"/>
                      <a:gd name="T51" fmla="*/ 2147483647 h 54"/>
                      <a:gd name="T52" fmla="*/ 2147483647 w 126"/>
                      <a:gd name="T53" fmla="*/ 2147483647 h 54"/>
                      <a:gd name="T54" fmla="*/ 2147483647 w 126"/>
                      <a:gd name="T55" fmla="*/ 2147483647 h 54"/>
                      <a:gd name="T56" fmla="*/ 2147483647 w 126"/>
                      <a:gd name="T57" fmla="*/ 2147483647 h 54"/>
                      <a:gd name="T58" fmla="*/ 2147483647 w 126"/>
                      <a:gd name="T59" fmla="*/ 2147483647 h 54"/>
                      <a:gd name="T60" fmla="*/ 2147483647 w 126"/>
                      <a:gd name="T61" fmla="*/ 2147483647 h 54"/>
                      <a:gd name="T62" fmla="*/ 2147483647 w 126"/>
                      <a:gd name="T63" fmla="*/ 2147483647 h 54"/>
                      <a:gd name="T64" fmla="*/ 2147483647 w 126"/>
                      <a:gd name="T65" fmla="*/ 2147483647 h 54"/>
                      <a:gd name="T66" fmla="*/ 2147483647 w 126"/>
                      <a:gd name="T67" fmla="*/ 2147483647 h 54"/>
                      <a:gd name="T68" fmla="*/ 2147483647 w 126"/>
                      <a:gd name="T69" fmla="*/ 2147483647 h 54"/>
                      <a:gd name="T70" fmla="*/ 2147483647 w 126"/>
                      <a:gd name="T71" fmla="*/ 2147483647 h 54"/>
                      <a:gd name="T72" fmla="*/ 2147483647 w 126"/>
                      <a:gd name="T73" fmla="*/ 2147483647 h 54"/>
                      <a:gd name="T74" fmla="*/ 2147483647 w 126"/>
                      <a:gd name="T75" fmla="*/ 2147483647 h 54"/>
                      <a:gd name="T76" fmla="*/ 2147483647 w 126"/>
                      <a:gd name="T77" fmla="*/ 2147483647 h 54"/>
                      <a:gd name="T78" fmla="*/ 2147483647 w 126"/>
                      <a:gd name="T79" fmla="*/ 2147483647 h 54"/>
                      <a:gd name="T80" fmla="*/ 2147483647 w 126"/>
                      <a:gd name="T81" fmla="*/ 2147483647 h 54"/>
                      <a:gd name="T82" fmla="*/ 2147483647 w 126"/>
                      <a:gd name="T83" fmla="*/ 2147483647 h 54"/>
                      <a:gd name="T84" fmla="*/ 0 w 126"/>
                      <a:gd name="T85" fmla="*/ 2147483647 h 54"/>
                      <a:gd name="T86" fmla="*/ 2147483647 w 126"/>
                      <a:gd name="T87" fmla="*/ 2147483647 h 54"/>
                      <a:gd name="T88" fmla="*/ 2147483647 w 126"/>
                      <a:gd name="T89" fmla="*/ 2147483647 h 54"/>
                      <a:gd name="T90" fmla="*/ 2147483647 w 126"/>
                      <a:gd name="T91" fmla="*/ 2147483647 h 54"/>
                      <a:gd name="T92" fmla="*/ 0 w 126"/>
                      <a:gd name="T93" fmla="*/ 2147483647 h 54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w 126"/>
                      <a:gd name="T142" fmla="*/ 0 h 54"/>
                      <a:gd name="T143" fmla="*/ 126 w 126"/>
                      <a:gd name="T144" fmla="*/ 54 h 54"/>
                    </a:gdLst>
                    <a:ahLst/>
                    <a:cxnLst>
                      <a:cxn ang="T94">
                        <a:pos x="T0" y="T1"/>
                      </a:cxn>
                      <a:cxn ang="T95">
                        <a:pos x="T2" y="T3"/>
                      </a:cxn>
                      <a:cxn ang="T96">
                        <a:pos x="T4" y="T5"/>
                      </a:cxn>
                      <a:cxn ang="T97">
                        <a:pos x="T6" y="T7"/>
                      </a:cxn>
                      <a:cxn ang="T98">
                        <a:pos x="T8" y="T9"/>
                      </a:cxn>
                      <a:cxn ang="T99">
                        <a:pos x="T10" y="T11"/>
                      </a:cxn>
                      <a:cxn ang="T100">
                        <a:pos x="T12" y="T13"/>
                      </a:cxn>
                      <a:cxn ang="T101">
                        <a:pos x="T14" y="T15"/>
                      </a:cxn>
                      <a:cxn ang="T102">
                        <a:pos x="T16" y="T17"/>
                      </a:cxn>
                      <a:cxn ang="T103">
                        <a:pos x="T18" y="T19"/>
                      </a:cxn>
                      <a:cxn ang="T104">
                        <a:pos x="T20" y="T21"/>
                      </a:cxn>
                      <a:cxn ang="T105">
                        <a:pos x="T22" y="T23"/>
                      </a:cxn>
                      <a:cxn ang="T106">
                        <a:pos x="T24" y="T25"/>
                      </a:cxn>
                      <a:cxn ang="T107">
                        <a:pos x="T26" y="T27"/>
                      </a:cxn>
                      <a:cxn ang="T108">
                        <a:pos x="T28" y="T29"/>
                      </a:cxn>
                      <a:cxn ang="T109">
                        <a:pos x="T30" y="T31"/>
                      </a:cxn>
                      <a:cxn ang="T110">
                        <a:pos x="T32" y="T33"/>
                      </a:cxn>
                      <a:cxn ang="T111">
                        <a:pos x="T34" y="T35"/>
                      </a:cxn>
                      <a:cxn ang="T112">
                        <a:pos x="T36" y="T37"/>
                      </a:cxn>
                      <a:cxn ang="T113">
                        <a:pos x="T38" y="T39"/>
                      </a:cxn>
                      <a:cxn ang="T114">
                        <a:pos x="T40" y="T41"/>
                      </a:cxn>
                      <a:cxn ang="T115">
                        <a:pos x="T42" y="T43"/>
                      </a:cxn>
                      <a:cxn ang="T116">
                        <a:pos x="T44" y="T45"/>
                      </a:cxn>
                      <a:cxn ang="T117">
                        <a:pos x="T46" y="T47"/>
                      </a:cxn>
                      <a:cxn ang="T118">
                        <a:pos x="T48" y="T49"/>
                      </a:cxn>
                      <a:cxn ang="T119">
                        <a:pos x="T50" y="T51"/>
                      </a:cxn>
                      <a:cxn ang="T120">
                        <a:pos x="T52" y="T53"/>
                      </a:cxn>
                      <a:cxn ang="T121">
                        <a:pos x="T54" y="T55"/>
                      </a:cxn>
                      <a:cxn ang="T122">
                        <a:pos x="T56" y="T57"/>
                      </a:cxn>
                      <a:cxn ang="T123">
                        <a:pos x="T58" y="T59"/>
                      </a:cxn>
                      <a:cxn ang="T124">
                        <a:pos x="T60" y="T61"/>
                      </a:cxn>
                      <a:cxn ang="T125">
                        <a:pos x="T62" y="T63"/>
                      </a:cxn>
                      <a:cxn ang="T126">
                        <a:pos x="T64" y="T65"/>
                      </a:cxn>
                      <a:cxn ang="T127">
                        <a:pos x="T66" y="T67"/>
                      </a:cxn>
                      <a:cxn ang="T128">
                        <a:pos x="T68" y="T69"/>
                      </a:cxn>
                      <a:cxn ang="T129">
                        <a:pos x="T70" y="T71"/>
                      </a:cxn>
                      <a:cxn ang="T130">
                        <a:pos x="T72" y="T73"/>
                      </a:cxn>
                      <a:cxn ang="T131">
                        <a:pos x="T74" y="T75"/>
                      </a:cxn>
                      <a:cxn ang="T132">
                        <a:pos x="T76" y="T77"/>
                      </a:cxn>
                      <a:cxn ang="T133">
                        <a:pos x="T78" y="T79"/>
                      </a:cxn>
                      <a:cxn ang="T134">
                        <a:pos x="T80" y="T81"/>
                      </a:cxn>
                      <a:cxn ang="T135">
                        <a:pos x="T82" y="T83"/>
                      </a:cxn>
                      <a:cxn ang="T136">
                        <a:pos x="T84" y="T85"/>
                      </a:cxn>
                      <a:cxn ang="T137">
                        <a:pos x="T86" y="T87"/>
                      </a:cxn>
                      <a:cxn ang="T138">
                        <a:pos x="T88" y="T89"/>
                      </a:cxn>
                      <a:cxn ang="T139">
                        <a:pos x="T90" y="T91"/>
                      </a:cxn>
                      <a:cxn ang="T140">
                        <a:pos x="T92" y="T93"/>
                      </a:cxn>
                    </a:cxnLst>
                    <a:rect l="T141" t="T142" r="T143" b="T144"/>
                    <a:pathLst>
                      <a:path w="126" h="54">
                        <a:moveTo>
                          <a:pt x="0" y="16"/>
                        </a:moveTo>
                        <a:lnTo>
                          <a:pt x="6" y="12"/>
                        </a:lnTo>
                        <a:lnTo>
                          <a:pt x="10" y="8"/>
                        </a:lnTo>
                        <a:lnTo>
                          <a:pt x="12" y="4"/>
                        </a:lnTo>
                        <a:lnTo>
                          <a:pt x="18" y="2"/>
                        </a:lnTo>
                        <a:lnTo>
                          <a:pt x="22" y="2"/>
                        </a:lnTo>
                        <a:lnTo>
                          <a:pt x="26" y="4"/>
                        </a:lnTo>
                        <a:lnTo>
                          <a:pt x="30" y="6"/>
                        </a:lnTo>
                        <a:lnTo>
                          <a:pt x="34" y="8"/>
                        </a:lnTo>
                        <a:lnTo>
                          <a:pt x="32" y="14"/>
                        </a:lnTo>
                        <a:lnTo>
                          <a:pt x="30" y="18"/>
                        </a:lnTo>
                        <a:lnTo>
                          <a:pt x="36" y="18"/>
                        </a:lnTo>
                        <a:lnTo>
                          <a:pt x="40" y="14"/>
                        </a:lnTo>
                        <a:lnTo>
                          <a:pt x="48" y="6"/>
                        </a:lnTo>
                        <a:lnTo>
                          <a:pt x="52" y="12"/>
                        </a:lnTo>
                        <a:lnTo>
                          <a:pt x="64" y="10"/>
                        </a:lnTo>
                        <a:lnTo>
                          <a:pt x="76" y="6"/>
                        </a:lnTo>
                        <a:lnTo>
                          <a:pt x="90" y="2"/>
                        </a:lnTo>
                        <a:lnTo>
                          <a:pt x="96" y="0"/>
                        </a:lnTo>
                        <a:lnTo>
                          <a:pt x="106" y="2"/>
                        </a:lnTo>
                        <a:lnTo>
                          <a:pt x="114" y="8"/>
                        </a:lnTo>
                        <a:lnTo>
                          <a:pt x="126" y="22"/>
                        </a:lnTo>
                        <a:lnTo>
                          <a:pt x="126" y="26"/>
                        </a:lnTo>
                        <a:lnTo>
                          <a:pt x="120" y="28"/>
                        </a:lnTo>
                        <a:lnTo>
                          <a:pt x="112" y="30"/>
                        </a:lnTo>
                        <a:lnTo>
                          <a:pt x="102" y="36"/>
                        </a:lnTo>
                        <a:lnTo>
                          <a:pt x="92" y="44"/>
                        </a:lnTo>
                        <a:lnTo>
                          <a:pt x="86" y="46"/>
                        </a:lnTo>
                        <a:lnTo>
                          <a:pt x="78" y="46"/>
                        </a:lnTo>
                        <a:lnTo>
                          <a:pt x="72" y="46"/>
                        </a:lnTo>
                        <a:lnTo>
                          <a:pt x="66" y="44"/>
                        </a:lnTo>
                        <a:lnTo>
                          <a:pt x="74" y="50"/>
                        </a:lnTo>
                        <a:lnTo>
                          <a:pt x="66" y="52"/>
                        </a:lnTo>
                        <a:lnTo>
                          <a:pt x="62" y="54"/>
                        </a:lnTo>
                        <a:lnTo>
                          <a:pt x="52" y="54"/>
                        </a:lnTo>
                        <a:lnTo>
                          <a:pt x="44" y="54"/>
                        </a:lnTo>
                        <a:lnTo>
                          <a:pt x="26" y="50"/>
                        </a:lnTo>
                        <a:lnTo>
                          <a:pt x="10" y="48"/>
                        </a:lnTo>
                        <a:lnTo>
                          <a:pt x="16" y="44"/>
                        </a:lnTo>
                        <a:lnTo>
                          <a:pt x="24" y="40"/>
                        </a:lnTo>
                        <a:lnTo>
                          <a:pt x="16" y="36"/>
                        </a:lnTo>
                        <a:lnTo>
                          <a:pt x="12" y="34"/>
                        </a:lnTo>
                        <a:lnTo>
                          <a:pt x="0" y="28"/>
                        </a:lnTo>
                        <a:lnTo>
                          <a:pt x="8" y="24"/>
                        </a:lnTo>
                        <a:lnTo>
                          <a:pt x="12" y="22"/>
                        </a:lnTo>
                        <a:lnTo>
                          <a:pt x="6" y="20"/>
                        </a:lnTo>
                        <a:lnTo>
                          <a:pt x="0" y="1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dirty="0"/>
                  </a:p>
                </p:txBody>
              </p:sp>
            </p:grpSp>
          </p:grpSp>
        </p:grpSp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75" name="18365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2303993"/>
            <a:ext cx="10848975" cy="2930579"/>
            <a:chOff x="669935" y="2304001"/>
            <a:chExt cx="10848965" cy="2930576"/>
          </a:xfrm>
        </p:grpSpPr>
        <p:grpSp>
          <p:nvGrpSpPr>
            <p:cNvPr id="76" name="íṣḷîḍè"/>
            <p:cNvGrpSpPr/>
            <p:nvPr/>
          </p:nvGrpSpPr>
          <p:grpSpPr>
            <a:xfrm>
              <a:off x="669935" y="2304001"/>
              <a:ext cx="5963120" cy="2930576"/>
              <a:chOff x="3011298" y="414885"/>
              <a:chExt cx="5646554" cy="2774951"/>
            </a:xfrm>
            <a:solidFill>
              <a:schemeClr val="bg1">
                <a:lumMod val="85000"/>
              </a:schemeClr>
            </a:solidFill>
          </p:grpSpPr>
          <p:sp>
            <p:nvSpPr>
              <p:cNvPr id="103" name="ïśļiḍe"/>
              <p:cNvSpPr/>
              <p:nvPr/>
            </p:nvSpPr>
            <p:spPr bwMode="auto">
              <a:xfrm>
                <a:off x="6523058" y="505936"/>
                <a:ext cx="42023" cy="22413"/>
              </a:xfrm>
              <a:custGeom>
                <a:avLst/>
                <a:gdLst>
                  <a:gd name="T0" fmla="*/ 10 w 20"/>
                  <a:gd name="T1" fmla="*/ 0 h 11"/>
                  <a:gd name="T2" fmla="*/ 12 w 20"/>
                  <a:gd name="T3" fmla="*/ 2 h 11"/>
                  <a:gd name="T4" fmla="*/ 16 w 20"/>
                  <a:gd name="T5" fmla="*/ 9 h 11"/>
                  <a:gd name="T6" fmla="*/ 6 w 20"/>
                  <a:gd name="T7" fmla="*/ 6 h 11"/>
                  <a:gd name="T8" fmla="*/ 10 w 20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1">
                    <a:moveTo>
                      <a:pt x="10" y="0"/>
                    </a:moveTo>
                    <a:cubicBezTo>
                      <a:pt x="12" y="0"/>
                      <a:pt x="12" y="1"/>
                      <a:pt x="12" y="2"/>
                    </a:cubicBezTo>
                    <a:cubicBezTo>
                      <a:pt x="14" y="5"/>
                      <a:pt x="20" y="5"/>
                      <a:pt x="16" y="9"/>
                    </a:cubicBezTo>
                    <a:cubicBezTo>
                      <a:pt x="10" y="11"/>
                      <a:pt x="13" y="3"/>
                      <a:pt x="6" y="6"/>
                    </a:cubicBezTo>
                    <a:cubicBezTo>
                      <a:pt x="0" y="3"/>
                      <a:pt x="14" y="6"/>
                      <a:pt x="1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04" name="îṩlîďe"/>
              <p:cNvSpPr/>
              <p:nvPr/>
            </p:nvSpPr>
            <p:spPr bwMode="auto">
              <a:xfrm>
                <a:off x="7114188" y="505936"/>
                <a:ext cx="81245" cy="42023"/>
              </a:xfrm>
              <a:custGeom>
                <a:avLst/>
                <a:gdLst>
                  <a:gd name="T0" fmla="*/ 37 w 39"/>
                  <a:gd name="T1" fmla="*/ 15 h 20"/>
                  <a:gd name="T2" fmla="*/ 23 w 39"/>
                  <a:gd name="T3" fmla="*/ 19 h 20"/>
                  <a:gd name="T4" fmla="*/ 4 w 39"/>
                  <a:gd name="T5" fmla="*/ 19 h 20"/>
                  <a:gd name="T6" fmla="*/ 0 w 39"/>
                  <a:gd name="T7" fmla="*/ 15 h 20"/>
                  <a:gd name="T8" fmla="*/ 30 w 39"/>
                  <a:gd name="T9" fmla="*/ 0 h 20"/>
                  <a:gd name="T10" fmla="*/ 36 w 39"/>
                  <a:gd name="T11" fmla="*/ 4 h 20"/>
                  <a:gd name="T12" fmla="*/ 32 w 39"/>
                  <a:gd name="T13" fmla="*/ 6 h 20"/>
                  <a:gd name="T14" fmla="*/ 37 w 39"/>
                  <a:gd name="T15" fmla="*/ 15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" h="20">
                    <a:moveTo>
                      <a:pt x="37" y="15"/>
                    </a:moveTo>
                    <a:cubicBezTo>
                      <a:pt x="32" y="16"/>
                      <a:pt x="23" y="13"/>
                      <a:pt x="23" y="19"/>
                    </a:cubicBezTo>
                    <a:cubicBezTo>
                      <a:pt x="19" y="16"/>
                      <a:pt x="12" y="20"/>
                      <a:pt x="4" y="19"/>
                    </a:cubicBezTo>
                    <a:cubicBezTo>
                      <a:pt x="5" y="16"/>
                      <a:pt x="2" y="15"/>
                      <a:pt x="0" y="15"/>
                    </a:cubicBezTo>
                    <a:cubicBezTo>
                      <a:pt x="4" y="4"/>
                      <a:pt x="15" y="0"/>
                      <a:pt x="30" y="0"/>
                    </a:cubicBezTo>
                    <a:cubicBezTo>
                      <a:pt x="28" y="5"/>
                      <a:pt x="34" y="2"/>
                      <a:pt x="36" y="4"/>
                    </a:cubicBezTo>
                    <a:cubicBezTo>
                      <a:pt x="37" y="5"/>
                      <a:pt x="32" y="5"/>
                      <a:pt x="32" y="6"/>
                    </a:cubicBezTo>
                    <a:cubicBezTo>
                      <a:pt x="31" y="8"/>
                      <a:pt x="39" y="7"/>
                      <a:pt x="37" y="1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05" name="îṡliďé"/>
              <p:cNvSpPr/>
              <p:nvPr/>
            </p:nvSpPr>
            <p:spPr bwMode="auto">
              <a:xfrm>
                <a:off x="6651930" y="510139"/>
                <a:ext cx="39222" cy="22413"/>
              </a:xfrm>
              <a:custGeom>
                <a:avLst/>
                <a:gdLst>
                  <a:gd name="T0" fmla="*/ 19 w 19"/>
                  <a:gd name="T1" fmla="*/ 2 h 11"/>
                  <a:gd name="T2" fmla="*/ 17 w 19"/>
                  <a:gd name="T3" fmla="*/ 9 h 11"/>
                  <a:gd name="T4" fmla="*/ 10 w 19"/>
                  <a:gd name="T5" fmla="*/ 11 h 11"/>
                  <a:gd name="T6" fmla="*/ 0 w 19"/>
                  <a:gd name="T7" fmla="*/ 6 h 11"/>
                  <a:gd name="T8" fmla="*/ 12 w 19"/>
                  <a:gd name="T9" fmla="*/ 6 h 11"/>
                  <a:gd name="T10" fmla="*/ 19 w 19"/>
                  <a:gd name="T11" fmla="*/ 2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11">
                    <a:moveTo>
                      <a:pt x="19" y="2"/>
                    </a:moveTo>
                    <a:cubicBezTo>
                      <a:pt x="18" y="3"/>
                      <a:pt x="17" y="6"/>
                      <a:pt x="17" y="9"/>
                    </a:cubicBezTo>
                    <a:cubicBezTo>
                      <a:pt x="13" y="8"/>
                      <a:pt x="12" y="11"/>
                      <a:pt x="10" y="11"/>
                    </a:cubicBezTo>
                    <a:cubicBezTo>
                      <a:pt x="6" y="9"/>
                      <a:pt x="0" y="11"/>
                      <a:pt x="0" y="6"/>
                    </a:cubicBezTo>
                    <a:cubicBezTo>
                      <a:pt x="6" y="6"/>
                      <a:pt x="8" y="1"/>
                      <a:pt x="12" y="6"/>
                    </a:cubicBezTo>
                    <a:cubicBezTo>
                      <a:pt x="14" y="5"/>
                      <a:pt x="13" y="0"/>
                      <a:pt x="19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06" name="ïṧliḓé"/>
              <p:cNvSpPr/>
              <p:nvPr/>
            </p:nvSpPr>
            <p:spPr bwMode="auto">
              <a:xfrm>
                <a:off x="6402591" y="522746"/>
                <a:ext cx="50428" cy="26615"/>
              </a:xfrm>
              <a:custGeom>
                <a:avLst/>
                <a:gdLst>
                  <a:gd name="T0" fmla="*/ 23 w 24"/>
                  <a:gd name="T1" fmla="*/ 0 h 13"/>
                  <a:gd name="T2" fmla="*/ 20 w 24"/>
                  <a:gd name="T3" fmla="*/ 5 h 13"/>
                  <a:gd name="T4" fmla="*/ 14 w 24"/>
                  <a:gd name="T5" fmla="*/ 11 h 13"/>
                  <a:gd name="T6" fmla="*/ 10 w 24"/>
                  <a:gd name="T7" fmla="*/ 7 h 13"/>
                  <a:gd name="T8" fmla="*/ 5 w 24"/>
                  <a:gd name="T9" fmla="*/ 9 h 13"/>
                  <a:gd name="T10" fmla="*/ 1 w 24"/>
                  <a:gd name="T11" fmla="*/ 5 h 13"/>
                  <a:gd name="T12" fmla="*/ 10 w 24"/>
                  <a:gd name="T13" fmla="*/ 3 h 13"/>
                  <a:gd name="T14" fmla="*/ 10 w 24"/>
                  <a:gd name="T15" fmla="*/ 1 h 13"/>
                  <a:gd name="T16" fmla="*/ 23 w 24"/>
                  <a:gd name="T17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" h="13">
                    <a:moveTo>
                      <a:pt x="23" y="0"/>
                    </a:moveTo>
                    <a:cubicBezTo>
                      <a:pt x="24" y="4"/>
                      <a:pt x="20" y="2"/>
                      <a:pt x="20" y="5"/>
                    </a:cubicBezTo>
                    <a:cubicBezTo>
                      <a:pt x="20" y="6"/>
                      <a:pt x="17" y="10"/>
                      <a:pt x="14" y="11"/>
                    </a:cubicBezTo>
                    <a:cubicBezTo>
                      <a:pt x="10" y="13"/>
                      <a:pt x="11" y="7"/>
                      <a:pt x="10" y="7"/>
                    </a:cubicBezTo>
                    <a:cubicBezTo>
                      <a:pt x="10" y="7"/>
                      <a:pt x="7" y="9"/>
                      <a:pt x="5" y="9"/>
                    </a:cubicBezTo>
                    <a:cubicBezTo>
                      <a:pt x="4" y="9"/>
                      <a:pt x="3" y="5"/>
                      <a:pt x="1" y="5"/>
                    </a:cubicBezTo>
                    <a:cubicBezTo>
                      <a:pt x="0" y="0"/>
                      <a:pt x="8" y="5"/>
                      <a:pt x="10" y="3"/>
                    </a:cubicBezTo>
                    <a:cubicBezTo>
                      <a:pt x="11" y="3"/>
                      <a:pt x="10" y="1"/>
                      <a:pt x="10" y="1"/>
                    </a:cubicBezTo>
                    <a:cubicBezTo>
                      <a:pt x="15" y="0"/>
                      <a:pt x="17" y="1"/>
                      <a:pt x="2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07" name="iSļiďé"/>
              <p:cNvSpPr/>
              <p:nvPr/>
            </p:nvSpPr>
            <p:spPr bwMode="auto">
              <a:xfrm>
                <a:off x="6604304" y="518544"/>
                <a:ext cx="42023" cy="14008"/>
              </a:xfrm>
              <a:custGeom>
                <a:avLst/>
                <a:gdLst>
                  <a:gd name="T0" fmla="*/ 18 w 20"/>
                  <a:gd name="T1" fmla="*/ 7 h 7"/>
                  <a:gd name="T2" fmla="*/ 3 w 20"/>
                  <a:gd name="T3" fmla="*/ 7 h 7"/>
                  <a:gd name="T4" fmla="*/ 8 w 20"/>
                  <a:gd name="T5" fmla="*/ 2 h 7"/>
                  <a:gd name="T6" fmla="*/ 18 w 20"/>
                  <a:gd name="T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" h="7">
                    <a:moveTo>
                      <a:pt x="18" y="7"/>
                    </a:moveTo>
                    <a:cubicBezTo>
                      <a:pt x="13" y="7"/>
                      <a:pt x="8" y="7"/>
                      <a:pt x="3" y="7"/>
                    </a:cubicBezTo>
                    <a:cubicBezTo>
                      <a:pt x="0" y="1"/>
                      <a:pt x="9" y="6"/>
                      <a:pt x="8" y="2"/>
                    </a:cubicBezTo>
                    <a:cubicBezTo>
                      <a:pt x="10" y="5"/>
                      <a:pt x="20" y="0"/>
                      <a:pt x="18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08" name="í$ļíḋè"/>
              <p:cNvSpPr/>
              <p:nvPr/>
            </p:nvSpPr>
            <p:spPr bwMode="auto">
              <a:xfrm>
                <a:off x="6544070" y="536753"/>
                <a:ext cx="50428" cy="18211"/>
              </a:xfrm>
              <a:custGeom>
                <a:avLst/>
                <a:gdLst>
                  <a:gd name="T0" fmla="*/ 17 w 24"/>
                  <a:gd name="T1" fmla="*/ 0 h 9"/>
                  <a:gd name="T2" fmla="*/ 17 w 24"/>
                  <a:gd name="T3" fmla="*/ 7 h 9"/>
                  <a:gd name="T4" fmla="*/ 0 w 24"/>
                  <a:gd name="T5" fmla="*/ 6 h 9"/>
                  <a:gd name="T6" fmla="*/ 17 w 24"/>
                  <a:gd name="T7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9">
                    <a:moveTo>
                      <a:pt x="17" y="0"/>
                    </a:moveTo>
                    <a:cubicBezTo>
                      <a:pt x="24" y="3"/>
                      <a:pt x="17" y="2"/>
                      <a:pt x="17" y="7"/>
                    </a:cubicBezTo>
                    <a:cubicBezTo>
                      <a:pt x="11" y="7"/>
                      <a:pt x="3" y="9"/>
                      <a:pt x="0" y="6"/>
                    </a:cubicBezTo>
                    <a:cubicBezTo>
                      <a:pt x="3" y="1"/>
                      <a:pt x="13" y="4"/>
                      <a:pt x="1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09" name="iṡ1iḑê"/>
              <p:cNvSpPr/>
              <p:nvPr/>
            </p:nvSpPr>
            <p:spPr bwMode="auto">
              <a:xfrm>
                <a:off x="4077293" y="552163"/>
                <a:ext cx="22413" cy="15409"/>
              </a:xfrm>
              <a:custGeom>
                <a:avLst/>
                <a:gdLst>
                  <a:gd name="T0" fmla="*/ 1 w 11"/>
                  <a:gd name="T1" fmla="*/ 0 h 8"/>
                  <a:gd name="T2" fmla="*/ 10 w 11"/>
                  <a:gd name="T3" fmla="*/ 8 h 8"/>
                  <a:gd name="T4" fmla="*/ 1 w 11"/>
                  <a:gd name="T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8">
                    <a:moveTo>
                      <a:pt x="1" y="0"/>
                    </a:moveTo>
                    <a:cubicBezTo>
                      <a:pt x="6" y="1"/>
                      <a:pt x="11" y="1"/>
                      <a:pt x="10" y="8"/>
                    </a:cubicBezTo>
                    <a:cubicBezTo>
                      <a:pt x="7" y="5"/>
                      <a:pt x="0" y="6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10" name="îṩļïḓé"/>
              <p:cNvSpPr/>
              <p:nvPr/>
            </p:nvSpPr>
            <p:spPr bwMode="auto">
              <a:xfrm>
                <a:off x="7143605" y="549361"/>
                <a:ext cx="89650" cy="46226"/>
              </a:xfrm>
              <a:custGeom>
                <a:avLst/>
                <a:gdLst>
                  <a:gd name="T0" fmla="*/ 38 w 43"/>
                  <a:gd name="T1" fmla="*/ 5 h 22"/>
                  <a:gd name="T2" fmla="*/ 42 w 43"/>
                  <a:gd name="T3" fmla="*/ 15 h 22"/>
                  <a:gd name="T4" fmla="*/ 23 w 43"/>
                  <a:gd name="T5" fmla="*/ 20 h 22"/>
                  <a:gd name="T6" fmla="*/ 20 w 43"/>
                  <a:gd name="T7" fmla="*/ 18 h 22"/>
                  <a:gd name="T8" fmla="*/ 12 w 43"/>
                  <a:gd name="T9" fmla="*/ 18 h 22"/>
                  <a:gd name="T10" fmla="*/ 12 w 43"/>
                  <a:gd name="T11" fmla="*/ 15 h 22"/>
                  <a:gd name="T12" fmla="*/ 7 w 43"/>
                  <a:gd name="T13" fmla="*/ 16 h 22"/>
                  <a:gd name="T14" fmla="*/ 9 w 43"/>
                  <a:gd name="T15" fmla="*/ 13 h 22"/>
                  <a:gd name="T16" fmla="*/ 1 w 43"/>
                  <a:gd name="T17" fmla="*/ 11 h 22"/>
                  <a:gd name="T18" fmla="*/ 5 w 43"/>
                  <a:gd name="T19" fmla="*/ 7 h 22"/>
                  <a:gd name="T20" fmla="*/ 10 w 43"/>
                  <a:gd name="T21" fmla="*/ 3 h 22"/>
                  <a:gd name="T22" fmla="*/ 27 w 43"/>
                  <a:gd name="T23" fmla="*/ 1 h 22"/>
                  <a:gd name="T24" fmla="*/ 27 w 43"/>
                  <a:gd name="T25" fmla="*/ 5 h 22"/>
                  <a:gd name="T26" fmla="*/ 38 w 43"/>
                  <a:gd name="T27" fmla="*/ 5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3" h="22">
                    <a:moveTo>
                      <a:pt x="38" y="5"/>
                    </a:moveTo>
                    <a:cubicBezTo>
                      <a:pt x="37" y="11"/>
                      <a:pt x="31" y="15"/>
                      <a:pt x="42" y="15"/>
                    </a:cubicBezTo>
                    <a:cubicBezTo>
                      <a:pt x="43" y="22"/>
                      <a:pt x="31" y="21"/>
                      <a:pt x="23" y="20"/>
                    </a:cubicBezTo>
                    <a:cubicBezTo>
                      <a:pt x="20" y="20"/>
                      <a:pt x="21" y="20"/>
                      <a:pt x="20" y="18"/>
                    </a:cubicBezTo>
                    <a:cubicBezTo>
                      <a:pt x="16" y="15"/>
                      <a:pt x="17" y="21"/>
                      <a:pt x="12" y="18"/>
                    </a:cubicBezTo>
                    <a:cubicBezTo>
                      <a:pt x="12" y="18"/>
                      <a:pt x="13" y="15"/>
                      <a:pt x="12" y="15"/>
                    </a:cubicBezTo>
                    <a:cubicBezTo>
                      <a:pt x="11" y="14"/>
                      <a:pt x="9" y="17"/>
                      <a:pt x="7" y="16"/>
                    </a:cubicBezTo>
                    <a:cubicBezTo>
                      <a:pt x="6" y="16"/>
                      <a:pt x="9" y="13"/>
                      <a:pt x="9" y="13"/>
                    </a:cubicBezTo>
                    <a:cubicBezTo>
                      <a:pt x="7" y="11"/>
                      <a:pt x="0" y="15"/>
                      <a:pt x="1" y="11"/>
                    </a:cubicBezTo>
                    <a:cubicBezTo>
                      <a:pt x="0" y="7"/>
                      <a:pt x="3" y="8"/>
                      <a:pt x="5" y="7"/>
                    </a:cubicBezTo>
                    <a:cubicBezTo>
                      <a:pt x="7" y="5"/>
                      <a:pt x="6" y="4"/>
                      <a:pt x="10" y="3"/>
                    </a:cubicBezTo>
                    <a:cubicBezTo>
                      <a:pt x="12" y="3"/>
                      <a:pt x="20" y="0"/>
                      <a:pt x="27" y="1"/>
                    </a:cubicBezTo>
                    <a:cubicBezTo>
                      <a:pt x="27" y="2"/>
                      <a:pt x="27" y="5"/>
                      <a:pt x="27" y="5"/>
                    </a:cubicBezTo>
                    <a:cubicBezTo>
                      <a:pt x="30" y="7"/>
                      <a:pt x="37" y="3"/>
                      <a:pt x="38" y="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11" name="íşḻïďé"/>
              <p:cNvSpPr/>
              <p:nvPr/>
            </p:nvSpPr>
            <p:spPr bwMode="auto">
              <a:xfrm>
                <a:off x="7105784" y="552163"/>
                <a:ext cx="35020" cy="22413"/>
              </a:xfrm>
              <a:custGeom>
                <a:avLst/>
                <a:gdLst>
                  <a:gd name="T0" fmla="*/ 17 w 17"/>
                  <a:gd name="T1" fmla="*/ 6 h 11"/>
                  <a:gd name="T2" fmla="*/ 12 w 17"/>
                  <a:gd name="T3" fmla="*/ 6 h 11"/>
                  <a:gd name="T4" fmla="*/ 10 w 17"/>
                  <a:gd name="T5" fmla="*/ 10 h 11"/>
                  <a:gd name="T6" fmla="*/ 0 w 17"/>
                  <a:gd name="T7" fmla="*/ 6 h 11"/>
                  <a:gd name="T8" fmla="*/ 17 w 17"/>
                  <a:gd name="T9" fmla="*/ 6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1">
                    <a:moveTo>
                      <a:pt x="17" y="6"/>
                    </a:moveTo>
                    <a:cubicBezTo>
                      <a:pt x="16" y="9"/>
                      <a:pt x="14" y="6"/>
                      <a:pt x="12" y="6"/>
                    </a:cubicBezTo>
                    <a:cubicBezTo>
                      <a:pt x="10" y="6"/>
                      <a:pt x="10" y="8"/>
                      <a:pt x="10" y="10"/>
                    </a:cubicBezTo>
                    <a:cubicBezTo>
                      <a:pt x="4" y="11"/>
                      <a:pt x="6" y="5"/>
                      <a:pt x="0" y="6"/>
                    </a:cubicBezTo>
                    <a:cubicBezTo>
                      <a:pt x="4" y="0"/>
                      <a:pt x="12" y="4"/>
                      <a:pt x="17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12" name="íŝļïďè"/>
              <p:cNvSpPr/>
              <p:nvPr/>
            </p:nvSpPr>
            <p:spPr bwMode="auto">
              <a:xfrm>
                <a:off x="3997449" y="578777"/>
                <a:ext cx="91051" cy="49028"/>
              </a:xfrm>
              <a:custGeom>
                <a:avLst/>
                <a:gdLst>
                  <a:gd name="T0" fmla="*/ 31 w 44"/>
                  <a:gd name="T1" fmla="*/ 6 h 24"/>
                  <a:gd name="T2" fmla="*/ 37 w 44"/>
                  <a:gd name="T3" fmla="*/ 14 h 24"/>
                  <a:gd name="T4" fmla="*/ 42 w 44"/>
                  <a:gd name="T5" fmla="*/ 23 h 24"/>
                  <a:gd name="T6" fmla="*/ 37 w 44"/>
                  <a:gd name="T7" fmla="*/ 23 h 24"/>
                  <a:gd name="T8" fmla="*/ 37 w 44"/>
                  <a:gd name="T9" fmla="*/ 19 h 24"/>
                  <a:gd name="T10" fmla="*/ 33 w 44"/>
                  <a:gd name="T11" fmla="*/ 17 h 24"/>
                  <a:gd name="T12" fmla="*/ 9 w 44"/>
                  <a:gd name="T13" fmla="*/ 15 h 24"/>
                  <a:gd name="T14" fmla="*/ 15 w 44"/>
                  <a:gd name="T15" fmla="*/ 12 h 24"/>
                  <a:gd name="T16" fmla="*/ 11 w 44"/>
                  <a:gd name="T17" fmla="*/ 8 h 24"/>
                  <a:gd name="T18" fmla="*/ 0 w 44"/>
                  <a:gd name="T19" fmla="*/ 2 h 24"/>
                  <a:gd name="T20" fmla="*/ 15 w 44"/>
                  <a:gd name="T21" fmla="*/ 2 h 24"/>
                  <a:gd name="T22" fmla="*/ 18 w 44"/>
                  <a:gd name="T23" fmla="*/ 6 h 24"/>
                  <a:gd name="T24" fmla="*/ 26 w 44"/>
                  <a:gd name="T25" fmla="*/ 6 h 24"/>
                  <a:gd name="T26" fmla="*/ 31 w 44"/>
                  <a:gd name="T27" fmla="*/ 6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4" h="24">
                    <a:moveTo>
                      <a:pt x="31" y="6"/>
                    </a:moveTo>
                    <a:cubicBezTo>
                      <a:pt x="34" y="8"/>
                      <a:pt x="35" y="11"/>
                      <a:pt x="37" y="14"/>
                    </a:cubicBezTo>
                    <a:cubicBezTo>
                      <a:pt x="39" y="16"/>
                      <a:pt x="44" y="18"/>
                      <a:pt x="42" y="23"/>
                    </a:cubicBezTo>
                    <a:cubicBezTo>
                      <a:pt x="41" y="22"/>
                      <a:pt x="38" y="24"/>
                      <a:pt x="37" y="23"/>
                    </a:cubicBezTo>
                    <a:cubicBezTo>
                      <a:pt x="36" y="22"/>
                      <a:pt x="37" y="20"/>
                      <a:pt x="37" y="19"/>
                    </a:cubicBezTo>
                    <a:cubicBezTo>
                      <a:pt x="36" y="19"/>
                      <a:pt x="32" y="23"/>
                      <a:pt x="33" y="17"/>
                    </a:cubicBezTo>
                    <a:cubicBezTo>
                      <a:pt x="22" y="17"/>
                      <a:pt x="15" y="17"/>
                      <a:pt x="9" y="15"/>
                    </a:cubicBezTo>
                    <a:cubicBezTo>
                      <a:pt x="8" y="11"/>
                      <a:pt x="12" y="12"/>
                      <a:pt x="15" y="12"/>
                    </a:cubicBezTo>
                    <a:cubicBezTo>
                      <a:pt x="14" y="10"/>
                      <a:pt x="11" y="10"/>
                      <a:pt x="11" y="8"/>
                    </a:cubicBezTo>
                    <a:cubicBezTo>
                      <a:pt x="4" y="6"/>
                      <a:pt x="1" y="11"/>
                      <a:pt x="0" y="2"/>
                    </a:cubicBezTo>
                    <a:cubicBezTo>
                      <a:pt x="4" y="0"/>
                      <a:pt x="10" y="1"/>
                      <a:pt x="15" y="2"/>
                    </a:cubicBezTo>
                    <a:cubicBezTo>
                      <a:pt x="17" y="3"/>
                      <a:pt x="18" y="3"/>
                      <a:pt x="18" y="6"/>
                    </a:cubicBezTo>
                    <a:cubicBezTo>
                      <a:pt x="20" y="8"/>
                      <a:pt x="26" y="0"/>
                      <a:pt x="26" y="6"/>
                    </a:cubicBezTo>
                    <a:cubicBezTo>
                      <a:pt x="26" y="8"/>
                      <a:pt x="32" y="9"/>
                      <a:pt x="31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13" name="îṣļïḋé"/>
              <p:cNvSpPr/>
              <p:nvPr/>
            </p:nvSpPr>
            <p:spPr bwMode="auto">
              <a:xfrm>
                <a:off x="7237457" y="578777"/>
                <a:ext cx="88250" cy="44825"/>
              </a:xfrm>
              <a:custGeom>
                <a:avLst/>
                <a:gdLst>
                  <a:gd name="T0" fmla="*/ 18 w 43"/>
                  <a:gd name="T1" fmla="*/ 1 h 22"/>
                  <a:gd name="T2" fmla="*/ 25 w 43"/>
                  <a:gd name="T3" fmla="*/ 6 h 22"/>
                  <a:gd name="T4" fmla="*/ 27 w 43"/>
                  <a:gd name="T5" fmla="*/ 2 h 22"/>
                  <a:gd name="T6" fmla="*/ 31 w 43"/>
                  <a:gd name="T7" fmla="*/ 6 h 22"/>
                  <a:gd name="T8" fmla="*/ 34 w 43"/>
                  <a:gd name="T9" fmla="*/ 6 h 22"/>
                  <a:gd name="T10" fmla="*/ 34 w 43"/>
                  <a:gd name="T11" fmla="*/ 8 h 22"/>
                  <a:gd name="T12" fmla="*/ 42 w 43"/>
                  <a:gd name="T13" fmla="*/ 10 h 22"/>
                  <a:gd name="T14" fmla="*/ 29 w 43"/>
                  <a:gd name="T15" fmla="*/ 14 h 22"/>
                  <a:gd name="T16" fmla="*/ 27 w 43"/>
                  <a:gd name="T17" fmla="*/ 17 h 22"/>
                  <a:gd name="T18" fmla="*/ 10 w 43"/>
                  <a:gd name="T19" fmla="*/ 17 h 22"/>
                  <a:gd name="T20" fmla="*/ 8 w 43"/>
                  <a:gd name="T21" fmla="*/ 21 h 22"/>
                  <a:gd name="T22" fmla="*/ 1 w 43"/>
                  <a:gd name="T23" fmla="*/ 19 h 22"/>
                  <a:gd name="T24" fmla="*/ 1 w 43"/>
                  <a:gd name="T25" fmla="*/ 14 h 22"/>
                  <a:gd name="T26" fmla="*/ 5 w 43"/>
                  <a:gd name="T27" fmla="*/ 14 h 22"/>
                  <a:gd name="T28" fmla="*/ 6 w 43"/>
                  <a:gd name="T29" fmla="*/ 8 h 22"/>
                  <a:gd name="T30" fmla="*/ 10 w 43"/>
                  <a:gd name="T31" fmla="*/ 8 h 22"/>
                  <a:gd name="T32" fmla="*/ 18 w 43"/>
                  <a:gd name="T33" fmla="*/ 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3" h="22">
                    <a:moveTo>
                      <a:pt x="18" y="1"/>
                    </a:moveTo>
                    <a:cubicBezTo>
                      <a:pt x="19" y="4"/>
                      <a:pt x="27" y="0"/>
                      <a:pt x="25" y="6"/>
                    </a:cubicBezTo>
                    <a:cubicBezTo>
                      <a:pt x="27" y="7"/>
                      <a:pt x="27" y="2"/>
                      <a:pt x="27" y="2"/>
                    </a:cubicBezTo>
                    <a:cubicBezTo>
                      <a:pt x="29" y="2"/>
                      <a:pt x="29" y="5"/>
                      <a:pt x="31" y="6"/>
                    </a:cubicBezTo>
                    <a:cubicBezTo>
                      <a:pt x="31" y="7"/>
                      <a:pt x="34" y="5"/>
                      <a:pt x="34" y="6"/>
                    </a:cubicBezTo>
                    <a:cubicBezTo>
                      <a:pt x="35" y="6"/>
                      <a:pt x="34" y="8"/>
                      <a:pt x="34" y="8"/>
                    </a:cubicBezTo>
                    <a:cubicBezTo>
                      <a:pt x="37" y="9"/>
                      <a:pt x="42" y="6"/>
                      <a:pt x="42" y="10"/>
                    </a:cubicBezTo>
                    <a:cubicBezTo>
                      <a:pt x="43" y="17"/>
                      <a:pt x="33" y="12"/>
                      <a:pt x="29" y="14"/>
                    </a:cubicBezTo>
                    <a:cubicBezTo>
                      <a:pt x="27" y="13"/>
                      <a:pt x="28" y="17"/>
                      <a:pt x="27" y="17"/>
                    </a:cubicBezTo>
                    <a:cubicBezTo>
                      <a:pt x="23" y="19"/>
                      <a:pt x="12" y="18"/>
                      <a:pt x="10" y="17"/>
                    </a:cubicBezTo>
                    <a:cubicBezTo>
                      <a:pt x="8" y="17"/>
                      <a:pt x="9" y="20"/>
                      <a:pt x="8" y="21"/>
                    </a:cubicBezTo>
                    <a:cubicBezTo>
                      <a:pt x="4" y="18"/>
                      <a:pt x="5" y="22"/>
                      <a:pt x="1" y="19"/>
                    </a:cubicBezTo>
                    <a:cubicBezTo>
                      <a:pt x="2" y="18"/>
                      <a:pt x="0" y="14"/>
                      <a:pt x="1" y="14"/>
                    </a:cubicBezTo>
                    <a:cubicBezTo>
                      <a:pt x="1" y="13"/>
                      <a:pt x="4" y="14"/>
                      <a:pt x="5" y="14"/>
                    </a:cubicBezTo>
                    <a:cubicBezTo>
                      <a:pt x="6" y="12"/>
                      <a:pt x="5" y="9"/>
                      <a:pt x="6" y="8"/>
                    </a:cubicBezTo>
                    <a:cubicBezTo>
                      <a:pt x="7" y="7"/>
                      <a:pt x="10" y="9"/>
                      <a:pt x="10" y="8"/>
                    </a:cubicBezTo>
                    <a:cubicBezTo>
                      <a:pt x="12" y="5"/>
                      <a:pt x="15" y="4"/>
                      <a:pt x="1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14" name="îś1ïḓé"/>
              <p:cNvSpPr/>
              <p:nvPr/>
            </p:nvSpPr>
            <p:spPr bwMode="auto">
              <a:xfrm>
                <a:off x="3837759" y="612396"/>
                <a:ext cx="16809" cy="26615"/>
              </a:xfrm>
              <a:custGeom>
                <a:avLst/>
                <a:gdLst>
                  <a:gd name="T0" fmla="*/ 8 w 8"/>
                  <a:gd name="T1" fmla="*/ 7 h 13"/>
                  <a:gd name="T2" fmla="*/ 8 w 8"/>
                  <a:gd name="T3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8" h="13">
                    <a:moveTo>
                      <a:pt x="8" y="7"/>
                    </a:moveTo>
                    <a:cubicBezTo>
                      <a:pt x="3" y="13"/>
                      <a:pt x="0" y="0"/>
                      <a:pt x="8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15" name="îŝ1iḑe"/>
              <p:cNvSpPr/>
              <p:nvPr/>
            </p:nvSpPr>
            <p:spPr bwMode="auto">
              <a:xfrm>
                <a:off x="3872779" y="617999"/>
                <a:ext cx="50428" cy="29417"/>
              </a:xfrm>
              <a:custGeom>
                <a:avLst/>
                <a:gdLst>
                  <a:gd name="T0" fmla="*/ 22 w 24"/>
                  <a:gd name="T1" fmla="*/ 4 h 14"/>
                  <a:gd name="T2" fmla="*/ 6 w 24"/>
                  <a:gd name="T3" fmla="*/ 13 h 14"/>
                  <a:gd name="T4" fmla="*/ 0 w 24"/>
                  <a:gd name="T5" fmla="*/ 8 h 14"/>
                  <a:gd name="T6" fmla="*/ 11 w 24"/>
                  <a:gd name="T7" fmla="*/ 4 h 14"/>
                  <a:gd name="T8" fmla="*/ 22 w 24"/>
                  <a:gd name="T9" fmla="*/ 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14">
                    <a:moveTo>
                      <a:pt x="22" y="4"/>
                    </a:moveTo>
                    <a:cubicBezTo>
                      <a:pt x="24" y="14"/>
                      <a:pt x="10" y="9"/>
                      <a:pt x="6" y="13"/>
                    </a:cubicBezTo>
                    <a:cubicBezTo>
                      <a:pt x="2" y="13"/>
                      <a:pt x="4" y="7"/>
                      <a:pt x="0" y="8"/>
                    </a:cubicBezTo>
                    <a:cubicBezTo>
                      <a:pt x="1" y="2"/>
                      <a:pt x="11" y="9"/>
                      <a:pt x="11" y="4"/>
                    </a:cubicBezTo>
                    <a:cubicBezTo>
                      <a:pt x="11" y="0"/>
                      <a:pt x="16" y="6"/>
                      <a:pt x="22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16" name="i$liḑê"/>
              <p:cNvSpPr/>
              <p:nvPr/>
            </p:nvSpPr>
            <p:spPr bwMode="auto">
              <a:xfrm>
                <a:off x="4148733" y="622202"/>
                <a:ext cx="44825" cy="22413"/>
              </a:xfrm>
              <a:custGeom>
                <a:avLst/>
                <a:gdLst>
                  <a:gd name="T0" fmla="*/ 18 w 21"/>
                  <a:gd name="T1" fmla="*/ 4 h 11"/>
                  <a:gd name="T2" fmla="*/ 18 w 21"/>
                  <a:gd name="T3" fmla="*/ 7 h 11"/>
                  <a:gd name="T4" fmla="*/ 12 w 21"/>
                  <a:gd name="T5" fmla="*/ 9 h 11"/>
                  <a:gd name="T6" fmla="*/ 10 w 21"/>
                  <a:gd name="T7" fmla="*/ 11 h 11"/>
                  <a:gd name="T8" fmla="*/ 5 w 21"/>
                  <a:gd name="T9" fmla="*/ 9 h 11"/>
                  <a:gd name="T10" fmla="*/ 3 w 21"/>
                  <a:gd name="T11" fmla="*/ 11 h 11"/>
                  <a:gd name="T12" fmla="*/ 1 w 21"/>
                  <a:gd name="T13" fmla="*/ 9 h 11"/>
                  <a:gd name="T14" fmla="*/ 18 w 21"/>
                  <a:gd name="T15" fmla="*/ 4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11">
                    <a:moveTo>
                      <a:pt x="18" y="4"/>
                    </a:moveTo>
                    <a:cubicBezTo>
                      <a:pt x="21" y="5"/>
                      <a:pt x="19" y="7"/>
                      <a:pt x="18" y="7"/>
                    </a:cubicBezTo>
                    <a:cubicBezTo>
                      <a:pt x="16" y="9"/>
                      <a:pt x="15" y="9"/>
                      <a:pt x="12" y="9"/>
                    </a:cubicBezTo>
                    <a:cubicBezTo>
                      <a:pt x="11" y="10"/>
                      <a:pt x="10" y="11"/>
                      <a:pt x="10" y="11"/>
                    </a:cubicBezTo>
                    <a:cubicBezTo>
                      <a:pt x="9" y="11"/>
                      <a:pt x="7" y="9"/>
                      <a:pt x="5" y="9"/>
                    </a:cubicBezTo>
                    <a:cubicBezTo>
                      <a:pt x="5" y="9"/>
                      <a:pt x="4" y="11"/>
                      <a:pt x="3" y="11"/>
                    </a:cubicBezTo>
                    <a:cubicBezTo>
                      <a:pt x="1" y="11"/>
                      <a:pt x="1" y="11"/>
                      <a:pt x="1" y="9"/>
                    </a:cubicBezTo>
                    <a:cubicBezTo>
                      <a:pt x="0" y="0"/>
                      <a:pt x="17" y="10"/>
                      <a:pt x="18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17" name="îṥlïďé"/>
              <p:cNvSpPr/>
              <p:nvPr/>
            </p:nvSpPr>
            <p:spPr bwMode="auto">
              <a:xfrm>
                <a:off x="3984841" y="634808"/>
                <a:ext cx="25214" cy="9806"/>
              </a:xfrm>
              <a:custGeom>
                <a:avLst/>
                <a:gdLst>
                  <a:gd name="T0" fmla="*/ 0 w 12"/>
                  <a:gd name="T1" fmla="*/ 3 h 5"/>
                  <a:gd name="T2" fmla="*/ 9 w 12"/>
                  <a:gd name="T3" fmla="*/ 5 h 5"/>
                  <a:gd name="T4" fmla="*/ 0 w 12"/>
                  <a:gd name="T5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5">
                    <a:moveTo>
                      <a:pt x="0" y="3"/>
                    </a:moveTo>
                    <a:cubicBezTo>
                      <a:pt x="0" y="0"/>
                      <a:pt x="12" y="0"/>
                      <a:pt x="9" y="5"/>
                    </a:cubicBezTo>
                    <a:cubicBezTo>
                      <a:pt x="5" y="3"/>
                      <a:pt x="6" y="5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18" name="ïśľîḍe"/>
              <p:cNvSpPr/>
              <p:nvPr/>
            </p:nvSpPr>
            <p:spPr bwMode="auto">
              <a:xfrm>
                <a:off x="4228577" y="636209"/>
                <a:ext cx="12607" cy="12607"/>
              </a:xfrm>
              <a:custGeom>
                <a:avLst/>
                <a:gdLst>
                  <a:gd name="T0" fmla="*/ 0 w 6"/>
                  <a:gd name="T1" fmla="*/ 0 h 6"/>
                  <a:gd name="T2" fmla="*/ 6 w 6"/>
                  <a:gd name="T3" fmla="*/ 6 h 6"/>
                  <a:gd name="T4" fmla="*/ 0 w 6"/>
                  <a:gd name="T5" fmla="*/ 6 h 6"/>
                  <a:gd name="T6" fmla="*/ 0 w 6"/>
                  <a:gd name="T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6">
                    <a:moveTo>
                      <a:pt x="0" y="0"/>
                    </a:moveTo>
                    <a:cubicBezTo>
                      <a:pt x="4" y="0"/>
                      <a:pt x="6" y="2"/>
                      <a:pt x="6" y="6"/>
                    </a:cubicBezTo>
                    <a:cubicBezTo>
                      <a:pt x="4" y="6"/>
                      <a:pt x="2" y="6"/>
                      <a:pt x="0" y="6"/>
                    </a:cubicBezTo>
                    <a:cubicBezTo>
                      <a:pt x="0" y="4"/>
                      <a:pt x="0" y="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19" name="íṧlïḋé"/>
              <p:cNvSpPr/>
              <p:nvPr/>
            </p:nvSpPr>
            <p:spPr bwMode="auto">
              <a:xfrm>
                <a:off x="4124919" y="657221"/>
                <a:ext cx="274553" cy="84047"/>
              </a:xfrm>
              <a:custGeom>
                <a:avLst/>
                <a:gdLst>
                  <a:gd name="T0" fmla="*/ 132 w 132"/>
                  <a:gd name="T1" fmla="*/ 22 h 40"/>
                  <a:gd name="T2" fmla="*/ 132 w 132"/>
                  <a:gd name="T3" fmla="*/ 31 h 40"/>
                  <a:gd name="T4" fmla="*/ 127 w 132"/>
                  <a:gd name="T5" fmla="*/ 35 h 40"/>
                  <a:gd name="T6" fmla="*/ 104 w 132"/>
                  <a:gd name="T7" fmla="*/ 35 h 40"/>
                  <a:gd name="T8" fmla="*/ 97 w 132"/>
                  <a:gd name="T9" fmla="*/ 39 h 40"/>
                  <a:gd name="T10" fmla="*/ 91 w 132"/>
                  <a:gd name="T11" fmla="*/ 37 h 40"/>
                  <a:gd name="T12" fmla="*/ 90 w 132"/>
                  <a:gd name="T13" fmla="*/ 39 h 40"/>
                  <a:gd name="T14" fmla="*/ 82 w 132"/>
                  <a:gd name="T15" fmla="*/ 39 h 40"/>
                  <a:gd name="T16" fmla="*/ 82 w 132"/>
                  <a:gd name="T17" fmla="*/ 37 h 40"/>
                  <a:gd name="T18" fmla="*/ 78 w 132"/>
                  <a:gd name="T19" fmla="*/ 39 h 40"/>
                  <a:gd name="T20" fmla="*/ 71 w 132"/>
                  <a:gd name="T21" fmla="*/ 35 h 40"/>
                  <a:gd name="T22" fmla="*/ 43 w 132"/>
                  <a:gd name="T23" fmla="*/ 35 h 40"/>
                  <a:gd name="T24" fmla="*/ 45 w 132"/>
                  <a:gd name="T25" fmla="*/ 31 h 40"/>
                  <a:gd name="T26" fmla="*/ 41 w 132"/>
                  <a:gd name="T27" fmla="*/ 30 h 40"/>
                  <a:gd name="T28" fmla="*/ 37 w 132"/>
                  <a:gd name="T29" fmla="*/ 22 h 40"/>
                  <a:gd name="T30" fmla="*/ 41 w 132"/>
                  <a:gd name="T31" fmla="*/ 18 h 40"/>
                  <a:gd name="T32" fmla="*/ 37 w 132"/>
                  <a:gd name="T33" fmla="*/ 11 h 40"/>
                  <a:gd name="T34" fmla="*/ 21 w 132"/>
                  <a:gd name="T35" fmla="*/ 13 h 40"/>
                  <a:gd name="T36" fmla="*/ 17 w 132"/>
                  <a:gd name="T37" fmla="*/ 9 h 40"/>
                  <a:gd name="T38" fmla="*/ 13 w 132"/>
                  <a:gd name="T39" fmla="*/ 7 h 40"/>
                  <a:gd name="T40" fmla="*/ 6 w 132"/>
                  <a:gd name="T41" fmla="*/ 9 h 40"/>
                  <a:gd name="T42" fmla="*/ 2 w 132"/>
                  <a:gd name="T43" fmla="*/ 2 h 40"/>
                  <a:gd name="T44" fmla="*/ 22 w 132"/>
                  <a:gd name="T45" fmla="*/ 0 h 40"/>
                  <a:gd name="T46" fmla="*/ 26 w 132"/>
                  <a:gd name="T47" fmla="*/ 2 h 40"/>
                  <a:gd name="T48" fmla="*/ 26 w 132"/>
                  <a:gd name="T49" fmla="*/ 5 h 40"/>
                  <a:gd name="T50" fmla="*/ 32 w 132"/>
                  <a:gd name="T51" fmla="*/ 9 h 40"/>
                  <a:gd name="T52" fmla="*/ 49 w 132"/>
                  <a:gd name="T53" fmla="*/ 9 h 40"/>
                  <a:gd name="T54" fmla="*/ 49 w 132"/>
                  <a:gd name="T55" fmla="*/ 18 h 40"/>
                  <a:gd name="T56" fmla="*/ 62 w 132"/>
                  <a:gd name="T57" fmla="*/ 20 h 40"/>
                  <a:gd name="T58" fmla="*/ 62 w 132"/>
                  <a:gd name="T59" fmla="*/ 24 h 40"/>
                  <a:gd name="T60" fmla="*/ 65 w 132"/>
                  <a:gd name="T61" fmla="*/ 22 h 40"/>
                  <a:gd name="T62" fmla="*/ 88 w 132"/>
                  <a:gd name="T63" fmla="*/ 22 h 40"/>
                  <a:gd name="T64" fmla="*/ 91 w 132"/>
                  <a:gd name="T65" fmla="*/ 24 h 40"/>
                  <a:gd name="T66" fmla="*/ 97 w 132"/>
                  <a:gd name="T67" fmla="*/ 20 h 40"/>
                  <a:gd name="T68" fmla="*/ 103 w 132"/>
                  <a:gd name="T69" fmla="*/ 20 h 40"/>
                  <a:gd name="T70" fmla="*/ 132 w 132"/>
                  <a:gd name="T71" fmla="*/ 2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32" h="40">
                    <a:moveTo>
                      <a:pt x="132" y="22"/>
                    </a:moveTo>
                    <a:cubicBezTo>
                      <a:pt x="132" y="25"/>
                      <a:pt x="132" y="28"/>
                      <a:pt x="132" y="31"/>
                    </a:cubicBezTo>
                    <a:cubicBezTo>
                      <a:pt x="129" y="31"/>
                      <a:pt x="128" y="33"/>
                      <a:pt x="127" y="35"/>
                    </a:cubicBezTo>
                    <a:cubicBezTo>
                      <a:pt x="118" y="36"/>
                      <a:pt x="111" y="35"/>
                      <a:pt x="104" y="35"/>
                    </a:cubicBezTo>
                    <a:cubicBezTo>
                      <a:pt x="102" y="35"/>
                      <a:pt x="99" y="38"/>
                      <a:pt x="97" y="39"/>
                    </a:cubicBezTo>
                    <a:cubicBezTo>
                      <a:pt x="94" y="40"/>
                      <a:pt x="94" y="37"/>
                      <a:pt x="91" y="37"/>
                    </a:cubicBezTo>
                    <a:cubicBezTo>
                      <a:pt x="92" y="37"/>
                      <a:pt x="90" y="39"/>
                      <a:pt x="90" y="39"/>
                    </a:cubicBezTo>
                    <a:cubicBezTo>
                      <a:pt x="89" y="39"/>
                      <a:pt x="82" y="39"/>
                      <a:pt x="82" y="39"/>
                    </a:cubicBezTo>
                    <a:cubicBezTo>
                      <a:pt x="82" y="39"/>
                      <a:pt x="82" y="37"/>
                      <a:pt x="82" y="37"/>
                    </a:cubicBezTo>
                    <a:cubicBezTo>
                      <a:pt x="80" y="37"/>
                      <a:pt x="78" y="39"/>
                      <a:pt x="78" y="39"/>
                    </a:cubicBezTo>
                    <a:cubicBezTo>
                      <a:pt x="74" y="38"/>
                      <a:pt x="74" y="35"/>
                      <a:pt x="71" y="35"/>
                    </a:cubicBezTo>
                    <a:cubicBezTo>
                      <a:pt x="63" y="35"/>
                      <a:pt x="54" y="40"/>
                      <a:pt x="43" y="35"/>
                    </a:cubicBezTo>
                    <a:cubicBezTo>
                      <a:pt x="43" y="34"/>
                      <a:pt x="45" y="33"/>
                      <a:pt x="45" y="31"/>
                    </a:cubicBezTo>
                    <a:cubicBezTo>
                      <a:pt x="44" y="29"/>
                      <a:pt x="42" y="31"/>
                      <a:pt x="41" y="30"/>
                    </a:cubicBezTo>
                    <a:cubicBezTo>
                      <a:pt x="39" y="27"/>
                      <a:pt x="41" y="23"/>
                      <a:pt x="37" y="22"/>
                    </a:cubicBezTo>
                    <a:cubicBezTo>
                      <a:pt x="38" y="20"/>
                      <a:pt x="41" y="21"/>
                      <a:pt x="41" y="18"/>
                    </a:cubicBezTo>
                    <a:cubicBezTo>
                      <a:pt x="41" y="15"/>
                      <a:pt x="36" y="16"/>
                      <a:pt x="37" y="11"/>
                    </a:cubicBezTo>
                    <a:cubicBezTo>
                      <a:pt x="34" y="14"/>
                      <a:pt x="26" y="12"/>
                      <a:pt x="21" y="13"/>
                    </a:cubicBezTo>
                    <a:cubicBezTo>
                      <a:pt x="17" y="14"/>
                      <a:pt x="18" y="10"/>
                      <a:pt x="17" y="9"/>
                    </a:cubicBezTo>
                    <a:cubicBezTo>
                      <a:pt x="16" y="8"/>
                      <a:pt x="13" y="10"/>
                      <a:pt x="13" y="7"/>
                    </a:cubicBezTo>
                    <a:cubicBezTo>
                      <a:pt x="11" y="9"/>
                      <a:pt x="9" y="9"/>
                      <a:pt x="6" y="9"/>
                    </a:cubicBezTo>
                    <a:cubicBezTo>
                      <a:pt x="12" y="3"/>
                      <a:pt x="0" y="8"/>
                      <a:pt x="2" y="2"/>
                    </a:cubicBezTo>
                    <a:cubicBezTo>
                      <a:pt x="10" y="3"/>
                      <a:pt x="16" y="1"/>
                      <a:pt x="22" y="0"/>
                    </a:cubicBezTo>
                    <a:cubicBezTo>
                      <a:pt x="22" y="2"/>
                      <a:pt x="26" y="1"/>
                      <a:pt x="26" y="2"/>
                    </a:cubicBezTo>
                    <a:cubicBezTo>
                      <a:pt x="27" y="2"/>
                      <a:pt x="26" y="5"/>
                      <a:pt x="26" y="5"/>
                    </a:cubicBezTo>
                    <a:cubicBezTo>
                      <a:pt x="28" y="7"/>
                      <a:pt x="33" y="4"/>
                      <a:pt x="32" y="9"/>
                    </a:cubicBezTo>
                    <a:cubicBezTo>
                      <a:pt x="37" y="4"/>
                      <a:pt x="42" y="10"/>
                      <a:pt x="49" y="9"/>
                    </a:cubicBezTo>
                    <a:cubicBezTo>
                      <a:pt x="47" y="15"/>
                      <a:pt x="52" y="15"/>
                      <a:pt x="49" y="18"/>
                    </a:cubicBezTo>
                    <a:cubicBezTo>
                      <a:pt x="52" y="19"/>
                      <a:pt x="57" y="18"/>
                      <a:pt x="62" y="20"/>
                    </a:cubicBezTo>
                    <a:cubicBezTo>
                      <a:pt x="63" y="21"/>
                      <a:pt x="53" y="25"/>
                      <a:pt x="62" y="24"/>
                    </a:cubicBezTo>
                    <a:cubicBezTo>
                      <a:pt x="63" y="24"/>
                      <a:pt x="63" y="22"/>
                      <a:pt x="65" y="22"/>
                    </a:cubicBezTo>
                    <a:cubicBezTo>
                      <a:pt x="71" y="22"/>
                      <a:pt x="80" y="21"/>
                      <a:pt x="88" y="22"/>
                    </a:cubicBezTo>
                    <a:cubicBezTo>
                      <a:pt x="89" y="22"/>
                      <a:pt x="92" y="24"/>
                      <a:pt x="91" y="24"/>
                    </a:cubicBezTo>
                    <a:cubicBezTo>
                      <a:pt x="96" y="24"/>
                      <a:pt x="88" y="21"/>
                      <a:pt x="97" y="20"/>
                    </a:cubicBezTo>
                    <a:cubicBezTo>
                      <a:pt x="99" y="20"/>
                      <a:pt x="101" y="21"/>
                      <a:pt x="103" y="20"/>
                    </a:cubicBezTo>
                    <a:cubicBezTo>
                      <a:pt x="110" y="19"/>
                      <a:pt x="122" y="19"/>
                      <a:pt x="132" y="2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20" name="íṥlíḋe"/>
              <p:cNvSpPr/>
              <p:nvPr/>
            </p:nvSpPr>
            <p:spPr bwMode="auto">
              <a:xfrm>
                <a:off x="6475432" y="655820"/>
                <a:ext cx="278756" cy="198911"/>
              </a:xfrm>
              <a:custGeom>
                <a:avLst/>
                <a:gdLst>
                  <a:gd name="T0" fmla="*/ 110 w 134"/>
                  <a:gd name="T1" fmla="*/ 3 h 96"/>
                  <a:gd name="T2" fmla="*/ 132 w 134"/>
                  <a:gd name="T3" fmla="*/ 1 h 96"/>
                  <a:gd name="T4" fmla="*/ 130 w 134"/>
                  <a:gd name="T5" fmla="*/ 10 h 96"/>
                  <a:gd name="T6" fmla="*/ 106 w 134"/>
                  <a:gd name="T7" fmla="*/ 14 h 96"/>
                  <a:gd name="T8" fmla="*/ 102 w 134"/>
                  <a:gd name="T9" fmla="*/ 18 h 96"/>
                  <a:gd name="T10" fmla="*/ 98 w 134"/>
                  <a:gd name="T11" fmla="*/ 18 h 96"/>
                  <a:gd name="T12" fmla="*/ 95 w 134"/>
                  <a:gd name="T13" fmla="*/ 21 h 96"/>
                  <a:gd name="T14" fmla="*/ 91 w 134"/>
                  <a:gd name="T15" fmla="*/ 19 h 96"/>
                  <a:gd name="T16" fmla="*/ 83 w 134"/>
                  <a:gd name="T17" fmla="*/ 21 h 96"/>
                  <a:gd name="T18" fmla="*/ 76 w 134"/>
                  <a:gd name="T19" fmla="*/ 23 h 96"/>
                  <a:gd name="T20" fmla="*/ 74 w 134"/>
                  <a:gd name="T21" fmla="*/ 27 h 96"/>
                  <a:gd name="T22" fmla="*/ 65 w 134"/>
                  <a:gd name="T23" fmla="*/ 32 h 96"/>
                  <a:gd name="T24" fmla="*/ 59 w 134"/>
                  <a:gd name="T25" fmla="*/ 36 h 96"/>
                  <a:gd name="T26" fmla="*/ 56 w 134"/>
                  <a:gd name="T27" fmla="*/ 40 h 96"/>
                  <a:gd name="T28" fmla="*/ 54 w 134"/>
                  <a:gd name="T29" fmla="*/ 44 h 96"/>
                  <a:gd name="T30" fmla="*/ 44 w 134"/>
                  <a:gd name="T31" fmla="*/ 47 h 96"/>
                  <a:gd name="T32" fmla="*/ 43 w 134"/>
                  <a:gd name="T33" fmla="*/ 49 h 96"/>
                  <a:gd name="T34" fmla="*/ 35 w 134"/>
                  <a:gd name="T35" fmla="*/ 53 h 96"/>
                  <a:gd name="T36" fmla="*/ 31 w 134"/>
                  <a:gd name="T37" fmla="*/ 60 h 96"/>
                  <a:gd name="T38" fmla="*/ 33 w 134"/>
                  <a:gd name="T39" fmla="*/ 72 h 96"/>
                  <a:gd name="T40" fmla="*/ 28 w 134"/>
                  <a:gd name="T41" fmla="*/ 75 h 96"/>
                  <a:gd name="T42" fmla="*/ 31 w 134"/>
                  <a:gd name="T43" fmla="*/ 83 h 96"/>
                  <a:gd name="T44" fmla="*/ 29 w 134"/>
                  <a:gd name="T45" fmla="*/ 85 h 96"/>
                  <a:gd name="T46" fmla="*/ 31 w 134"/>
                  <a:gd name="T47" fmla="*/ 87 h 96"/>
                  <a:gd name="T48" fmla="*/ 33 w 134"/>
                  <a:gd name="T49" fmla="*/ 85 h 96"/>
                  <a:gd name="T50" fmla="*/ 39 w 134"/>
                  <a:gd name="T51" fmla="*/ 88 h 96"/>
                  <a:gd name="T52" fmla="*/ 37 w 134"/>
                  <a:gd name="T53" fmla="*/ 96 h 96"/>
                  <a:gd name="T54" fmla="*/ 20 w 134"/>
                  <a:gd name="T55" fmla="*/ 96 h 96"/>
                  <a:gd name="T56" fmla="*/ 22 w 134"/>
                  <a:gd name="T57" fmla="*/ 92 h 96"/>
                  <a:gd name="T58" fmla="*/ 16 w 134"/>
                  <a:gd name="T59" fmla="*/ 90 h 96"/>
                  <a:gd name="T60" fmla="*/ 13 w 134"/>
                  <a:gd name="T61" fmla="*/ 87 h 96"/>
                  <a:gd name="T62" fmla="*/ 9 w 134"/>
                  <a:gd name="T63" fmla="*/ 87 h 96"/>
                  <a:gd name="T64" fmla="*/ 3 w 134"/>
                  <a:gd name="T65" fmla="*/ 87 h 96"/>
                  <a:gd name="T66" fmla="*/ 2 w 134"/>
                  <a:gd name="T67" fmla="*/ 73 h 96"/>
                  <a:gd name="T68" fmla="*/ 11 w 134"/>
                  <a:gd name="T69" fmla="*/ 70 h 96"/>
                  <a:gd name="T70" fmla="*/ 9 w 134"/>
                  <a:gd name="T71" fmla="*/ 68 h 96"/>
                  <a:gd name="T72" fmla="*/ 11 w 134"/>
                  <a:gd name="T73" fmla="*/ 64 h 96"/>
                  <a:gd name="T74" fmla="*/ 20 w 134"/>
                  <a:gd name="T75" fmla="*/ 60 h 96"/>
                  <a:gd name="T76" fmla="*/ 20 w 134"/>
                  <a:gd name="T77" fmla="*/ 53 h 96"/>
                  <a:gd name="T78" fmla="*/ 26 w 134"/>
                  <a:gd name="T79" fmla="*/ 51 h 96"/>
                  <a:gd name="T80" fmla="*/ 29 w 134"/>
                  <a:gd name="T81" fmla="*/ 46 h 96"/>
                  <a:gd name="T82" fmla="*/ 29 w 134"/>
                  <a:gd name="T83" fmla="*/ 36 h 96"/>
                  <a:gd name="T84" fmla="*/ 44 w 134"/>
                  <a:gd name="T85" fmla="*/ 31 h 96"/>
                  <a:gd name="T86" fmla="*/ 46 w 134"/>
                  <a:gd name="T87" fmla="*/ 27 h 96"/>
                  <a:gd name="T88" fmla="*/ 48 w 134"/>
                  <a:gd name="T89" fmla="*/ 29 h 96"/>
                  <a:gd name="T90" fmla="*/ 52 w 134"/>
                  <a:gd name="T91" fmla="*/ 25 h 96"/>
                  <a:gd name="T92" fmla="*/ 54 w 134"/>
                  <a:gd name="T93" fmla="*/ 21 h 96"/>
                  <a:gd name="T94" fmla="*/ 63 w 134"/>
                  <a:gd name="T95" fmla="*/ 19 h 96"/>
                  <a:gd name="T96" fmla="*/ 74 w 134"/>
                  <a:gd name="T97" fmla="*/ 18 h 96"/>
                  <a:gd name="T98" fmla="*/ 76 w 134"/>
                  <a:gd name="T99" fmla="*/ 16 h 96"/>
                  <a:gd name="T100" fmla="*/ 80 w 134"/>
                  <a:gd name="T101" fmla="*/ 18 h 96"/>
                  <a:gd name="T102" fmla="*/ 82 w 134"/>
                  <a:gd name="T103" fmla="*/ 14 h 96"/>
                  <a:gd name="T104" fmla="*/ 83 w 134"/>
                  <a:gd name="T105" fmla="*/ 14 h 96"/>
                  <a:gd name="T106" fmla="*/ 97 w 134"/>
                  <a:gd name="T107" fmla="*/ 12 h 96"/>
                  <a:gd name="T108" fmla="*/ 100 w 134"/>
                  <a:gd name="T109" fmla="*/ 10 h 96"/>
                  <a:gd name="T110" fmla="*/ 102 w 134"/>
                  <a:gd name="T111" fmla="*/ 8 h 96"/>
                  <a:gd name="T112" fmla="*/ 110 w 134"/>
                  <a:gd name="T113" fmla="*/ 3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34" h="96">
                    <a:moveTo>
                      <a:pt x="110" y="3"/>
                    </a:moveTo>
                    <a:cubicBezTo>
                      <a:pt x="116" y="7"/>
                      <a:pt x="124" y="0"/>
                      <a:pt x="132" y="1"/>
                    </a:cubicBezTo>
                    <a:cubicBezTo>
                      <a:pt x="134" y="6"/>
                      <a:pt x="129" y="6"/>
                      <a:pt x="130" y="10"/>
                    </a:cubicBezTo>
                    <a:cubicBezTo>
                      <a:pt x="124" y="7"/>
                      <a:pt x="114" y="13"/>
                      <a:pt x="106" y="14"/>
                    </a:cubicBezTo>
                    <a:cubicBezTo>
                      <a:pt x="104" y="14"/>
                      <a:pt x="103" y="17"/>
                      <a:pt x="102" y="18"/>
                    </a:cubicBezTo>
                    <a:cubicBezTo>
                      <a:pt x="101" y="18"/>
                      <a:pt x="99" y="17"/>
                      <a:pt x="98" y="18"/>
                    </a:cubicBezTo>
                    <a:cubicBezTo>
                      <a:pt x="98" y="18"/>
                      <a:pt x="95" y="21"/>
                      <a:pt x="95" y="21"/>
                    </a:cubicBezTo>
                    <a:cubicBezTo>
                      <a:pt x="93" y="22"/>
                      <a:pt x="93" y="19"/>
                      <a:pt x="91" y="19"/>
                    </a:cubicBezTo>
                    <a:cubicBezTo>
                      <a:pt x="89" y="20"/>
                      <a:pt x="86" y="21"/>
                      <a:pt x="83" y="21"/>
                    </a:cubicBezTo>
                    <a:cubicBezTo>
                      <a:pt x="82" y="22"/>
                      <a:pt x="78" y="22"/>
                      <a:pt x="76" y="23"/>
                    </a:cubicBezTo>
                    <a:cubicBezTo>
                      <a:pt x="74" y="24"/>
                      <a:pt x="76" y="26"/>
                      <a:pt x="74" y="27"/>
                    </a:cubicBezTo>
                    <a:cubicBezTo>
                      <a:pt x="73" y="28"/>
                      <a:pt x="65" y="27"/>
                      <a:pt x="65" y="32"/>
                    </a:cubicBezTo>
                    <a:cubicBezTo>
                      <a:pt x="65" y="34"/>
                      <a:pt x="61" y="35"/>
                      <a:pt x="59" y="36"/>
                    </a:cubicBezTo>
                    <a:cubicBezTo>
                      <a:pt x="58" y="37"/>
                      <a:pt x="56" y="39"/>
                      <a:pt x="56" y="40"/>
                    </a:cubicBezTo>
                    <a:cubicBezTo>
                      <a:pt x="55" y="41"/>
                      <a:pt x="53" y="42"/>
                      <a:pt x="54" y="44"/>
                    </a:cubicBezTo>
                    <a:cubicBezTo>
                      <a:pt x="48" y="46"/>
                      <a:pt x="48" y="42"/>
                      <a:pt x="44" y="47"/>
                    </a:cubicBezTo>
                    <a:cubicBezTo>
                      <a:pt x="44" y="48"/>
                      <a:pt x="43" y="47"/>
                      <a:pt x="43" y="49"/>
                    </a:cubicBezTo>
                    <a:cubicBezTo>
                      <a:pt x="42" y="52"/>
                      <a:pt x="38" y="51"/>
                      <a:pt x="35" y="53"/>
                    </a:cubicBezTo>
                    <a:cubicBezTo>
                      <a:pt x="35" y="56"/>
                      <a:pt x="37" y="62"/>
                      <a:pt x="31" y="60"/>
                    </a:cubicBezTo>
                    <a:cubicBezTo>
                      <a:pt x="32" y="64"/>
                      <a:pt x="29" y="71"/>
                      <a:pt x="33" y="72"/>
                    </a:cubicBezTo>
                    <a:cubicBezTo>
                      <a:pt x="32" y="73"/>
                      <a:pt x="30" y="74"/>
                      <a:pt x="28" y="75"/>
                    </a:cubicBezTo>
                    <a:cubicBezTo>
                      <a:pt x="25" y="80"/>
                      <a:pt x="32" y="79"/>
                      <a:pt x="31" y="83"/>
                    </a:cubicBezTo>
                    <a:cubicBezTo>
                      <a:pt x="31" y="83"/>
                      <a:pt x="28" y="83"/>
                      <a:pt x="29" y="85"/>
                    </a:cubicBezTo>
                    <a:cubicBezTo>
                      <a:pt x="29" y="84"/>
                      <a:pt x="33" y="87"/>
                      <a:pt x="31" y="87"/>
                    </a:cubicBezTo>
                    <a:cubicBezTo>
                      <a:pt x="33" y="87"/>
                      <a:pt x="34" y="85"/>
                      <a:pt x="33" y="85"/>
                    </a:cubicBezTo>
                    <a:cubicBezTo>
                      <a:pt x="35" y="86"/>
                      <a:pt x="35" y="89"/>
                      <a:pt x="39" y="88"/>
                    </a:cubicBezTo>
                    <a:cubicBezTo>
                      <a:pt x="39" y="92"/>
                      <a:pt x="36" y="92"/>
                      <a:pt x="37" y="96"/>
                    </a:cubicBezTo>
                    <a:cubicBezTo>
                      <a:pt x="31" y="96"/>
                      <a:pt x="26" y="96"/>
                      <a:pt x="20" y="96"/>
                    </a:cubicBezTo>
                    <a:cubicBezTo>
                      <a:pt x="20" y="95"/>
                      <a:pt x="23" y="93"/>
                      <a:pt x="22" y="92"/>
                    </a:cubicBezTo>
                    <a:cubicBezTo>
                      <a:pt x="21" y="90"/>
                      <a:pt x="18" y="91"/>
                      <a:pt x="16" y="90"/>
                    </a:cubicBezTo>
                    <a:cubicBezTo>
                      <a:pt x="15" y="90"/>
                      <a:pt x="14" y="87"/>
                      <a:pt x="13" y="87"/>
                    </a:cubicBezTo>
                    <a:cubicBezTo>
                      <a:pt x="12" y="86"/>
                      <a:pt x="9" y="87"/>
                      <a:pt x="9" y="87"/>
                    </a:cubicBezTo>
                    <a:cubicBezTo>
                      <a:pt x="7" y="84"/>
                      <a:pt x="7" y="87"/>
                      <a:pt x="3" y="87"/>
                    </a:cubicBezTo>
                    <a:cubicBezTo>
                      <a:pt x="3" y="82"/>
                      <a:pt x="0" y="80"/>
                      <a:pt x="2" y="73"/>
                    </a:cubicBezTo>
                    <a:cubicBezTo>
                      <a:pt x="7" y="80"/>
                      <a:pt x="2" y="66"/>
                      <a:pt x="11" y="70"/>
                    </a:cubicBezTo>
                    <a:cubicBezTo>
                      <a:pt x="12" y="68"/>
                      <a:pt x="9" y="68"/>
                      <a:pt x="9" y="68"/>
                    </a:cubicBezTo>
                    <a:cubicBezTo>
                      <a:pt x="9" y="66"/>
                      <a:pt x="15" y="65"/>
                      <a:pt x="11" y="64"/>
                    </a:cubicBezTo>
                    <a:cubicBezTo>
                      <a:pt x="12" y="61"/>
                      <a:pt x="17" y="61"/>
                      <a:pt x="20" y="60"/>
                    </a:cubicBezTo>
                    <a:cubicBezTo>
                      <a:pt x="18" y="57"/>
                      <a:pt x="26" y="54"/>
                      <a:pt x="20" y="53"/>
                    </a:cubicBezTo>
                    <a:cubicBezTo>
                      <a:pt x="20" y="51"/>
                      <a:pt x="24" y="51"/>
                      <a:pt x="26" y="51"/>
                    </a:cubicBezTo>
                    <a:cubicBezTo>
                      <a:pt x="26" y="48"/>
                      <a:pt x="27" y="46"/>
                      <a:pt x="29" y="46"/>
                    </a:cubicBezTo>
                    <a:cubicBezTo>
                      <a:pt x="26" y="42"/>
                      <a:pt x="31" y="42"/>
                      <a:pt x="29" y="36"/>
                    </a:cubicBezTo>
                    <a:cubicBezTo>
                      <a:pt x="37" y="37"/>
                      <a:pt x="39" y="32"/>
                      <a:pt x="44" y="31"/>
                    </a:cubicBezTo>
                    <a:cubicBezTo>
                      <a:pt x="47" y="31"/>
                      <a:pt x="45" y="27"/>
                      <a:pt x="46" y="27"/>
                    </a:cubicBezTo>
                    <a:cubicBezTo>
                      <a:pt x="47" y="26"/>
                      <a:pt x="49" y="28"/>
                      <a:pt x="48" y="29"/>
                    </a:cubicBezTo>
                    <a:cubicBezTo>
                      <a:pt x="49" y="28"/>
                      <a:pt x="51" y="26"/>
                      <a:pt x="52" y="25"/>
                    </a:cubicBezTo>
                    <a:cubicBezTo>
                      <a:pt x="53" y="24"/>
                      <a:pt x="54" y="23"/>
                      <a:pt x="54" y="21"/>
                    </a:cubicBezTo>
                    <a:cubicBezTo>
                      <a:pt x="57" y="22"/>
                      <a:pt x="60" y="21"/>
                      <a:pt x="63" y="19"/>
                    </a:cubicBezTo>
                    <a:cubicBezTo>
                      <a:pt x="66" y="18"/>
                      <a:pt x="68" y="19"/>
                      <a:pt x="74" y="18"/>
                    </a:cubicBezTo>
                    <a:cubicBezTo>
                      <a:pt x="76" y="17"/>
                      <a:pt x="75" y="16"/>
                      <a:pt x="76" y="16"/>
                    </a:cubicBezTo>
                    <a:cubicBezTo>
                      <a:pt x="78" y="15"/>
                      <a:pt x="80" y="18"/>
                      <a:pt x="80" y="18"/>
                    </a:cubicBezTo>
                    <a:cubicBezTo>
                      <a:pt x="83" y="17"/>
                      <a:pt x="78" y="14"/>
                      <a:pt x="82" y="14"/>
                    </a:cubicBezTo>
                    <a:cubicBezTo>
                      <a:pt x="82" y="14"/>
                      <a:pt x="83" y="14"/>
                      <a:pt x="83" y="14"/>
                    </a:cubicBezTo>
                    <a:cubicBezTo>
                      <a:pt x="85" y="13"/>
                      <a:pt x="91" y="13"/>
                      <a:pt x="97" y="12"/>
                    </a:cubicBezTo>
                    <a:cubicBezTo>
                      <a:pt x="100" y="11"/>
                      <a:pt x="99" y="12"/>
                      <a:pt x="100" y="10"/>
                    </a:cubicBezTo>
                    <a:cubicBezTo>
                      <a:pt x="100" y="10"/>
                      <a:pt x="102" y="8"/>
                      <a:pt x="102" y="8"/>
                    </a:cubicBezTo>
                    <a:cubicBezTo>
                      <a:pt x="107" y="6"/>
                      <a:pt x="110" y="12"/>
                      <a:pt x="110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475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21" name="î$1íďé"/>
              <p:cNvSpPr/>
              <p:nvPr/>
            </p:nvSpPr>
            <p:spPr bwMode="auto">
              <a:xfrm>
                <a:off x="4053480" y="668427"/>
                <a:ext cx="29417" cy="12607"/>
              </a:xfrm>
              <a:custGeom>
                <a:avLst/>
                <a:gdLst>
                  <a:gd name="T0" fmla="*/ 10 w 14"/>
                  <a:gd name="T1" fmla="*/ 0 h 6"/>
                  <a:gd name="T2" fmla="*/ 14 w 14"/>
                  <a:gd name="T3" fmla="*/ 0 h 6"/>
                  <a:gd name="T4" fmla="*/ 10 w 14"/>
                  <a:gd name="T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6">
                    <a:moveTo>
                      <a:pt x="10" y="0"/>
                    </a:moveTo>
                    <a:cubicBezTo>
                      <a:pt x="11" y="0"/>
                      <a:pt x="12" y="0"/>
                      <a:pt x="14" y="0"/>
                    </a:cubicBezTo>
                    <a:cubicBezTo>
                      <a:pt x="14" y="6"/>
                      <a:pt x="0" y="0"/>
                      <a:pt x="1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22" name="iṥḻîḋé"/>
              <p:cNvSpPr/>
              <p:nvPr/>
            </p:nvSpPr>
            <p:spPr bwMode="auto">
              <a:xfrm>
                <a:off x="7827187" y="682435"/>
                <a:ext cx="85448" cy="67238"/>
              </a:xfrm>
              <a:custGeom>
                <a:avLst/>
                <a:gdLst>
                  <a:gd name="T0" fmla="*/ 11 w 41"/>
                  <a:gd name="T1" fmla="*/ 1 h 32"/>
                  <a:gd name="T2" fmla="*/ 13 w 41"/>
                  <a:gd name="T3" fmla="*/ 3 h 32"/>
                  <a:gd name="T4" fmla="*/ 24 w 41"/>
                  <a:gd name="T5" fmla="*/ 8 h 32"/>
                  <a:gd name="T6" fmla="*/ 30 w 41"/>
                  <a:gd name="T7" fmla="*/ 5 h 32"/>
                  <a:gd name="T8" fmla="*/ 41 w 41"/>
                  <a:gd name="T9" fmla="*/ 6 h 32"/>
                  <a:gd name="T10" fmla="*/ 37 w 41"/>
                  <a:gd name="T11" fmla="*/ 16 h 32"/>
                  <a:gd name="T12" fmla="*/ 23 w 41"/>
                  <a:gd name="T13" fmla="*/ 19 h 32"/>
                  <a:gd name="T14" fmla="*/ 23 w 41"/>
                  <a:gd name="T15" fmla="*/ 21 h 32"/>
                  <a:gd name="T16" fmla="*/ 19 w 41"/>
                  <a:gd name="T17" fmla="*/ 25 h 32"/>
                  <a:gd name="T18" fmla="*/ 13 w 41"/>
                  <a:gd name="T19" fmla="*/ 27 h 32"/>
                  <a:gd name="T20" fmla="*/ 6 w 41"/>
                  <a:gd name="T21" fmla="*/ 23 h 32"/>
                  <a:gd name="T22" fmla="*/ 0 w 41"/>
                  <a:gd name="T23" fmla="*/ 8 h 32"/>
                  <a:gd name="T24" fmla="*/ 11 w 41"/>
                  <a:gd name="T25" fmla="*/ 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1" h="32">
                    <a:moveTo>
                      <a:pt x="11" y="1"/>
                    </a:moveTo>
                    <a:cubicBezTo>
                      <a:pt x="13" y="0"/>
                      <a:pt x="13" y="2"/>
                      <a:pt x="13" y="3"/>
                    </a:cubicBezTo>
                    <a:cubicBezTo>
                      <a:pt x="15" y="7"/>
                      <a:pt x="21" y="6"/>
                      <a:pt x="24" y="8"/>
                    </a:cubicBezTo>
                    <a:cubicBezTo>
                      <a:pt x="28" y="10"/>
                      <a:pt x="29" y="5"/>
                      <a:pt x="30" y="5"/>
                    </a:cubicBezTo>
                    <a:cubicBezTo>
                      <a:pt x="32" y="4"/>
                      <a:pt x="35" y="8"/>
                      <a:pt x="41" y="6"/>
                    </a:cubicBezTo>
                    <a:cubicBezTo>
                      <a:pt x="40" y="8"/>
                      <a:pt x="31" y="12"/>
                      <a:pt x="37" y="16"/>
                    </a:cubicBezTo>
                    <a:cubicBezTo>
                      <a:pt x="36" y="20"/>
                      <a:pt x="29" y="20"/>
                      <a:pt x="23" y="19"/>
                    </a:cubicBezTo>
                    <a:cubicBezTo>
                      <a:pt x="20" y="20"/>
                      <a:pt x="21" y="21"/>
                      <a:pt x="23" y="21"/>
                    </a:cubicBezTo>
                    <a:cubicBezTo>
                      <a:pt x="24" y="25"/>
                      <a:pt x="12" y="22"/>
                      <a:pt x="19" y="25"/>
                    </a:cubicBezTo>
                    <a:cubicBezTo>
                      <a:pt x="19" y="32"/>
                      <a:pt x="13" y="21"/>
                      <a:pt x="13" y="27"/>
                    </a:cubicBezTo>
                    <a:cubicBezTo>
                      <a:pt x="10" y="26"/>
                      <a:pt x="12" y="21"/>
                      <a:pt x="6" y="23"/>
                    </a:cubicBezTo>
                    <a:cubicBezTo>
                      <a:pt x="4" y="18"/>
                      <a:pt x="5" y="10"/>
                      <a:pt x="0" y="8"/>
                    </a:cubicBezTo>
                    <a:cubicBezTo>
                      <a:pt x="2" y="4"/>
                      <a:pt x="13" y="8"/>
                      <a:pt x="1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23" name="íŝľîdè"/>
              <p:cNvSpPr/>
              <p:nvPr/>
            </p:nvSpPr>
            <p:spPr bwMode="auto">
              <a:xfrm>
                <a:off x="3770522" y="692241"/>
                <a:ext cx="23814" cy="15409"/>
              </a:xfrm>
              <a:custGeom>
                <a:avLst/>
                <a:gdLst>
                  <a:gd name="T0" fmla="*/ 6 w 11"/>
                  <a:gd name="T1" fmla="*/ 0 h 7"/>
                  <a:gd name="T2" fmla="*/ 8 w 11"/>
                  <a:gd name="T3" fmla="*/ 7 h 7"/>
                  <a:gd name="T4" fmla="*/ 0 w 11"/>
                  <a:gd name="T5" fmla="*/ 5 h 7"/>
                  <a:gd name="T6" fmla="*/ 6 w 11"/>
                  <a:gd name="T7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7">
                    <a:moveTo>
                      <a:pt x="6" y="0"/>
                    </a:moveTo>
                    <a:cubicBezTo>
                      <a:pt x="11" y="1"/>
                      <a:pt x="8" y="2"/>
                      <a:pt x="8" y="7"/>
                    </a:cubicBezTo>
                    <a:cubicBezTo>
                      <a:pt x="6" y="6"/>
                      <a:pt x="4" y="5"/>
                      <a:pt x="0" y="5"/>
                    </a:cubicBezTo>
                    <a:cubicBezTo>
                      <a:pt x="1" y="2"/>
                      <a:pt x="7" y="4"/>
                      <a:pt x="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24" name="íṧliďê"/>
              <p:cNvSpPr/>
              <p:nvPr/>
            </p:nvSpPr>
            <p:spPr bwMode="auto">
              <a:xfrm>
                <a:off x="7921039" y="692241"/>
                <a:ext cx="39222" cy="36420"/>
              </a:xfrm>
              <a:custGeom>
                <a:avLst/>
                <a:gdLst>
                  <a:gd name="T0" fmla="*/ 0 w 19"/>
                  <a:gd name="T1" fmla="*/ 5 h 17"/>
                  <a:gd name="T2" fmla="*/ 19 w 19"/>
                  <a:gd name="T3" fmla="*/ 9 h 17"/>
                  <a:gd name="T4" fmla="*/ 11 w 19"/>
                  <a:gd name="T5" fmla="*/ 16 h 17"/>
                  <a:gd name="T6" fmla="*/ 7 w 19"/>
                  <a:gd name="T7" fmla="*/ 13 h 17"/>
                  <a:gd name="T8" fmla="*/ 4 w 19"/>
                  <a:gd name="T9" fmla="*/ 13 h 17"/>
                  <a:gd name="T10" fmla="*/ 0 w 19"/>
                  <a:gd name="T11" fmla="*/ 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17">
                    <a:moveTo>
                      <a:pt x="0" y="5"/>
                    </a:moveTo>
                    <a:cubicBezTo>
                      <a:pt x="6" y="0"/>
                      <a:pt x="16" y="5"/>
                      <a:pt x="19" y="9"/>
                    </a:cubicBezTo>
                    <a:cubicBezTo>
                      <a:pt x="18" y="13"/>
                      <a:pt x="10" y="10"/>
                      <a:pt x="11" y="16"/>
                    </a:cubicBezTo>
                    <a:cubicBezTo>
                      <a:pt x="9" y="17"/>
                      <a:pt x="8" y="13"/>
                      <a:pt x="7" y="13"/>
                    </a:cubicBezTo>
                    <a:cubicBezTo>
                      <a:pt x="7" y="12"/>
                      <a:pt x="4" y="13"/>
                      <a:pt x="4" y="13"/>
                    </a:cubicBezTo>
                    <a:cubicBezTo>
                      <a:pt x="2" y="10"/>
                      <a:pt x="4" y="6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25" name="ï$1îḑe"/>
              <p:cNvSpPr/>
              <p:nvPr/>
            </p:nvSpPr>
            <p:spPr bwMode="auto">
              <a:xfrm>
                <a:off x="7971467" y="703447"/>
                <a:ext cx="60234" cy="30817"/>
              </a:xfrm>
              <a:custGeom>
                <a:avLst/>
                <a:gdLst>
                  <a:gd name="T0" fmla="*/ 2 w 29"/>
                  <a:gd name="T1" fmla="*/ 2 h 15"/>
                  <a:gd name="T2" fmla="*/ 6 w 29"/>
                  <a:gd name="T3" fmla="*/ 2 h 15"/>
                  <a:gd name="T4" fmla="*/ 15 w 29"/>
                  <a:gd name="T5" fmla="*/ 6 h 15"/>
                  <a:gd name="T6" fmla="*/ 24 w 29"/>
                  <a:gd name="T7" fmla="*/ 9 h 15"/>
                  <a:gd name="T8" fmla="*/ 28 w 29"/>
                  <a:gd name="T9" fmla="*/ 13 h 15"/>
                  <a:gd name="T10" fmla="*/ 6 w 29"/>
                  <a:gd name="T11" fmla="*/ 9 h 15"/>
                  <a:gd name="T12" fmla="*/ 2 w 29"/>
                  <a:gd name="T13" fmla="*/ 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15">
                    <a:moveTo>
                      <a:pt x="2" y="2"/>
                    </a:moveTo>
                    <a:cubicBezTo>
                      <a:pt x="3" y="2"/>
                      <a:pt x="4" y="2"/>
                      <a:pt x="6" y="2"/>
                    </a:cubicBezTo>
                    <a:cubicBezTo>
                      <a:pt x="11" y="0"/>
                      <a:pt x="11" y="5"/>
                      <a:pt x="15" y="6"/>
                    </a:cubicBezTo>
                    <a:cubicBezTo>
                      <a:pt x="19" y="7"/>
                      <a:pt x="21" y="8"/>
                      <a:pt x="24" y="9"/>
                    </a:cubicBezTo>
                    <a:cubicBezTo>
                      <a:pt x="26" y="11"/>
                      <a:pt x="29" y="9"/>
                      <a:pt x="28" y="13"/>
                    </a:cubicBezTo>
                    <a:cubicBezTo>
                      <a:pt x="17" y="15"/>
                      <a:pt x="14" y="10"/>
                      <a:pt x="6" y="9"/>
                    </a:cubicBezTo>
                    <a:cubicBezTo>
                      <a:pt x="8" y="3"/>
                      <a:pt x="0" y="8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26" name="î$liḍé"/>
              <p:cNvSpPr/>
              <p:nvPr/>
            </p:nvSpPr>
            <p:spPr bwMode="auto">
              <a:xfrm>
                <a:off x="4035269" y="752474"/>
                <a:ext cx="98055" cy="81245"/>
              </a:xfrm>
              <a:custGeom>
                <a:avLst/>
                <a:gdLst>
                  <a:gd name="T0" fmla="*/ 15 w 47"/>
                  <a:gd name="T1" fmla="*/ 8 h 39"/>
                  <a:gd name="T2" fmla="*/ 15 w 47"/>
                  <a:gd name="T3" fmla="*/ 6 h 39"/>
                  <a:gd name="T4" fmla="*/ 36 w 47"/>
                  <a:gd name="T5" fmla="*/ 0 h 39"/>
                  <a:gd name="T6" fmla="*/ 39 w 47"/>
                  <a:gd name="T7" fmla="*/ 8 h 39"/>
                  <a:gd name="T8" fmla="*/ 36 w 47"/>
                  <a:gd name="T9" fmla="*/ 13 h 39"/>
                  <a:gd name="T10" fmla="*/ 45 w 47"/>
                  <a:gd name="T11" fmla="*/ 15 h 39"/>
                  <a:gd name="T12" fmla="*/ 47 w 47"/>
                  <a:gd name="T13" fmla="*/ 30 h 39"/>
                  <a:gd name="T14" fmla="*/ 41 w 47"/>
                  <a:gd name="T15" fmla="*/ 30 h 39"/>
                  <a:gd name="T16" fmla="*/ 41 w 47"/>
                  <a:gd name="T17" fmla="*/ 34 h 39"/>
                  <a:gd name="T18" fmla="*/ 36 w 47"/>
                  <a:gd name="T19" fmla="*/ 34 h 39"/>
                  <a:gd name="T20" fmla="*/ 30 w 47"/>
                  <a:gd name="T21" fmla="*/ 38 h 39"/>
                  <a:gd name="T22" fmla="*/ 24 w 47"/>
                  <a:gd name="T23" fmla="*/ 32 h 39"/>
                  <a:gd name="T24" fmla="*/ 19 w 47"/>
                  <a:gd name="T25" fmla="*/ 26 h 39"/>
                  <a:gd name="T26" fmla="*/ 15 w 47"/>
                  <a:gd name="T27" fmla="*/ 23 h 39"/>
                  <a:gd name="T28" fmla="*/ 6 w 47"/>
                  <a:gd name="T29" fmla="*/ 21 h 39"/>
                  <a:gd name="T30" fmla="*/ 0 w 47"/>
                  <a:gd name="T31" fmla="*/ 17 h 39"/>
                  <a:gd name="T32" fmla="*/ 19 w 47"/>
                  <a:gd name="T33" fmla="*/ 19 h 39"/>
                  <a:gd name="T34" fmla="*/ 21 w 47"/>
                  <a:gd name="T35" fmla="*/ 12 h 39"/>
                  <a:gd name="T36" fmla="*/ 13 w 47"/>
                  <a:gd name="T37" fmla="*/ 6 h 39"/>
                  <a:gd name="T38" fmla="*/ 15 w 47"/>
                  <a:gd name="T39" fmla="*/ 8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7" h="39">
                    <a:moveTo>
                      <a:pt x="15" y="8"/>
                    </a:moveTo>
                    <a:cubicBezTo>
                      <a:pt x="17" y="7"/>
                      <a:pt x="16" y="6"/>
                      <a:pt x="15" y="6"/>
                    </a:cubicBezTo>
                    <a:cubicBezTo>
                      <a:pt x="19" y="2"/>
                      <a:pt x="33" y="6"/>
                      <a:pt x="36" y="0"/>
                    </a:cubicBezTo>
                    <a:cubicBezTo>
                      <a:pt x="38" y="2"/>
                      <a:pt x="39" y="4"/>
                      <a:pt x="39" y="8"/>
                    </a:cubicBezTo>
                    <a:cubicBezTo>
                      <a:pt x="40" y="12"/>
                      <a:pt x="36" y="11"/>
                      <a:pt x="36" y="13"/>
                    </a:cubicBezTo>
                    <a:cubicBezTo>
                      <a:pt x="37" y="19"/>
                      <a:pt x="41" y="16"/>
                      <a:pt x="45" y="15"/>
                    </a:cubicBezTo>
                    <a:cubicBezTo>
                      <a:pt x="47" y="23"/>
                      <a:pt x="45" y="22"/>
                      <a:pt x="47" y="30"/>
                    </a:cubicBezTo>
                    <a:cubicBezTo>
                      <a:pt x="46" y="31"/>
                      <a:pt x="42" y="29"/>
                      <a:pt x="41" y="30"/>
                    </a:cubicBezTo>
                    <a:cubicBezTo>
                      <a:pt x="41" y="31"/>
                      <a:pt x="42" y="34"/>
                      <a:pt x="41" y="34"/>
                    </a:cubicBezTo>
                    <a:cubicBezTo>
                      <a:pt x="40" y="35"/>
                      <a:pt x="37" y="34"/>
                      <a:pt x="36" y="34"/>
                    </a:cubicBezTo>
                    <a:cubicBezTo>
                      <a:pt x="33" y="34"/>
                      <a:pt x="33" y="37"/>
                      <a:pt x="30" y="38"/>
                    </a:cubicBezTo>
                    <a:cubicBezTo>
                      <a:pt x="26" y="39"/>
                      <a:pt x="26" y="34"/>
                      <a:pt x="24" y="32"/>
                    </a:cubicBezTo>
                    <a:cubicBezTo>
                      <a:pt x="23" y="31"/>
                      <a:pt x="17" y="31"/>
                      <a:pt x="19" y="26"/>
                    </a:cubicBezTo>
                    <a:cubicBezTo>
                      <a:pt x="16" y="27"/>
                      <a:pt x="15" y="25"/>
                      <a:pt x="15" y="23"/>
                    </a:cubicBezTo>
                    <a:cubicBezTo>
                      <a:pt x="12" y="24"/>
                      <a:pt x="9" y="22"/>
                      <a:pt x="6" y="21"/>
                    </a:cubicBezTo>
                    <a:cubicBezTo>
                      <a:pt x="3" y="20"/>
                      <a:pt x="0" y="22"/>
                      <a:pt x="0" y="17"/>
                    </a:cubicBezTo>
                    <a:cubicBezTo>
                      <a:pt x="8" y="16"/>
                      <a:pt x="11" y="20"/>
                      <a:pt x="19" y="19"/>
                    </a:cubicBezTo>
                    <a:cubicBezTo>
                      <a:pt x="21" y="18"/>
                      <a:pt x="20" y="14"/>
                      <a:pt x="21" y="12"/>
                    </a:cubicBezTo>
                    <a:cubicBezTo>
                      <a:pt x="21" y="7"/>
                      <a:pt x="10" y="13"/>
                      <a:pt x="13" y="6"/>
                    </a:cubicBezTo>
                    <a:cubicBezTo>
                      <a:pt x="15" y="6"/>
                      <a:pt x="15" y="7"/>
                      <a:pt x="15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27" name="íṡľîḑê"/>
              <p:cNvSpPr/>
              <p:nvPr/>
            </p:nvSpPr>
            <p:spPr bwMode="auto">
              <a:xfrm>
                <a:off x="4384064" y="760879"/>
                <a:ext cx="58833" cy="28016"/>
              </a:xfrm>
              <a:custGeom>
                <a:avLst/>
                <a:gdLst>
                  <a:gd name="T0" fmla="*/ 0 w 28"/>
                  <a:gd name="T1" fmla="*/ 2 h 13"/>
                  <a:gd name="T2" fmla="*/ 7 w 28"/>
                  <a:gd name="T3" fmla="*/ 0 h 13"/>
                  <a:gd name="T4" fmla="*/ 28 w 28"/>
                  <a:gd name="T5" fmla="*/ 6 h 13"/>
                  <a:gd name="T6" fmla="*/ 26 w 28"/>
                  <a:gd name="T7" fmla="*/ 13 h 13"/>
                  <a:gd name="T8" fmla="*/ 6 w 28"/>
                  <a:gd name="T9" fmla="*/ 6 h 13"/>
                  <a:gd name="T10" fmla="*/ 0 w 28"/>
                  <a:gd name="T11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13">
                    <a:moveTo>
                      <a:pt x="0" y="2"/>
                    </a:moveTo>
                    <a:cubicBezTo>
                      <a:pt x="0" y="0"/>
                      <a:pt x="5" y="0"/>
                      <a:pt x="7" y="0"/>
                    </a:cubicBezTo>
                    <a:cubicBezTo>
                      <a:pt x="14" y="1"/>
                      <a:pt x="22" y="5"/>
                      <a:pt x="28" y="6"/>
                    </a:cubicBezTo>
                    <a:cubicBezTo>
                      <a:pt x="28" y="9"/>
                      <a:pt x="26" y="10"/>
                      <a:pt x="26" y="13"/>
                    </a:cubicBezTo>
                    <a:cubicBezTo>
                      <a:pt x="16" y="13"/>
                      <a:pt x="12" y="11"/>
                      <a:pt x="6" y="6"/>
                    </a:cubicBezTo>
                    <a:cubicBezTo>
                      <a:pt x="4" y="4"/>
                      <a:pt x="4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28" name="iŝļîḍé"/>
              <p:cNvSpPr/>
              <p:nvPr/>
            </p:nvSpPr>
            <p:spPr bwMode="auto">
              <a:xfrm>
                <a:off x="7881817" y="760879"/>
                <a:ext cx="39222" cy="15409"/>
              </a:xfrm>
              <a:custGeom>
                <a:avLst/>
                <a:gdLst>
                  <a:gd name="T0" fmla="*/ 19 w 19"/>
                  <a:gd name="T1" fmla="*/ 6 h 7"/>
                  <a:gd name="T2" fmla="*/ 0 w 19"/>
                  <a:gd name="T3" fmla="*/ 4 h 7"/>
                  <a:gd name="T4" fmla="*/ 6 w 19"/>
                  <a:gd name="T5" fmla="*/ 0 h 7"/>
                  <a:gd name="T6" fmla="*/ 19 w 19"/>
                  <a:gd name="T7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" h="7">
                    <a:moveTo>
                      <a:pt x="19" y="6"/>
                    </a:moveTo>
                    <a:cubicBezTo>
                      <a:pt x="16" y="7"/>
                      <a:pt x="5" y="6"/>
                      <a:pt x="0" y="4"/>
                    </a:cubicBezTo>
                    <a:cubicBezTo>
                      <a:pt x="1" y="1"/>
                      <a:pt x="6" y="3"/>
                      <a:pt x="6" y="0"/>
                    </a:cubicBezTo>
                    <a:cubicBezTo>
                      <a:pt x="10" y="2"/>
                      <a:pt x="19" y="0"/>
                      <a:pt x="19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29" name="iṧľîdè"/>
              <p:cNvSpPr/>
              <p:nvPr/>
            </p:nvSpPr>
            <p:spPr bwMode="auto">
              <a:xfrm>
                <a:off x="4811303" y="846327"/>
                <a:ext cx="30817" cy="21012"/>
              </a:xfrm>
              <a:custGeom>
                <a:avLst/>
                <a:gdLst>
                  <a:gd name="T0" fmla="*/ 15 w 15"/>
                  <a:gd name="T1" fmla="*/ 8 h 10"/>
                  <a:gd name="T2" fmla="*/ 0 w 15"/>
                  <a:gd name="T3" fmla="*/ 4 h 10"/>
                  <a:gd name="T4" fmla="*/ 15 w 15"/>
                  <a:gd name="T5" fmla="*/ 8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10">
                    <a:moveTo>
                      <a:pt x="15" y="8"/>
                    </a:moveTo>
                    <a:cubicBezTo>
                      <a:pt x="6" y="10"/>
                      <a:pt x="8" y="2"/>
                      <a:pt x="0" y="4"/>
                    </a:cubicBezTo>
                    <a:cubicBezTo>
                      <a:pt x="3" y="0"/>
                      <a:pt x="15" y="2"/>
                      <a:pt x="15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30" name="ïṡľíḍé"/>
              <p:cNvSpPr/>
              <p:nvPr/>
            </p:nvSpPr>
            <p:spPr bwMode="auto">
              <a:xfrm>
                <a:off x="4790291" y="867338"/>
                <a:ext cx="43425" cy="25214"/>
              </a:xfrm>
              <a:custGeom>
                <a:avLst/>
                <a:gdLst>
                  <a:gd name="T0" fmla="*/ 21 w 21"/>
                  <a:gd name="T1" fmla="*/ 7 h 12"/>
                  <a:gd name="T2" fmla="*/ 3 w 21"/>
                  <a:gd name="T3" fmla="*/ 7 h 12"/>
                  <a:gd name="T4" fmla="*/ 8 w 21"/>
                  <a:gd name="T5" fmla="*/ 1 h 12"/>
                  <a:gd name="T6" fmla="*/ 21 w 21"/>
                  <a:gd name="T7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" h="12">
                    <a:moveTo>
                      <a:pt x="21" y="7"/>
                    </a:moveTo>
                    <a:cubicBezTo>
                      <a:pt x="19" y="12"/>
                      <a:pt x="5" y="12"/>
                      <a:pt x="3" y="7"/>
                    </a:cubicBezTo>
                    <a:cubicBezTo>
                      <a:pt x="0" y="0"/>
                      <a:pt x="9" y="6"/>
                      <a:pt x="8" y="1"/>
                    </a:cubicBezTo>
                    <a:cubicBezTo>
                      <a:pt x="12" y="4"/>
                      <a:pt x="16" y="6"/>
                      <a:pt x="21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31" name="îṩḻïďe"/>
              <p:cNvSpPr/>
              <p:nvPr/>
            </p:nvSpPr>
            <p:spPr bwMode="auto">
              <a:xfrm>
                <a:off x="6419400" y="885549"/>
                <a:ext cx="29417" cy="23814"/>
              </a:xfrm>
              <a:custGeom>
                <a:avLst/>
                <a:gdLst>
                  <a:gd name="T0" fmla="*/ 6 w 14"/>
                  <a:gd name="T1" fmla="*/ 0 h 11"/>
                  <a:gd name="T2" fmla="*/ 14 w 14"/>
                  <a:gd name="T3" fmla="*/ 7 h 11"/>
                  <a:gd name="T4" fmla="*/ 4 w 14"/>
                  <a:gd name="T5" fmla="*/ 11 h 11"/>
                  <a:gd name="T6" fmla="*/ 2 w 14"/>
                  <a:gd name="T7" fmla="*/ 2 h 11"/>
                  <a:gd name="T8" fmla="*/ 6 w 14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1">
                    <a:moveTo>
                      <a:pt x="6" y="0"/>
                    </a:moveTo>
                    <a:cubicBezTo>
                      <a:pt x="11" y="0"/>
                      <a:pt x="13" y="2"/>
                      <a:pt x="14" y="7"/>
                    </a:cubicBezTo>
                    <a:cubicBezTo>
                      <a:pt x="9" y="7"/>
                      <a:pt x="5" y="7"/>
                      <a:pt x="4" y="11"/>
                    </a:cubicBezTo>
                    <a:cubicBezTo>
                      <a:pt x="0" y="11"/>
                      <a:pt x="3" y="4"/>
                      <a:pt x="2" y="2"/>
                    </a:cubicBezTo>
                    <a:cubicBezTo>
                      <a:pt x="5" y="2"/>
                      <a:pt x="6" y="1"/>
                      <a:pt x="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32" name="íṡlïḋé"/>
              <p:cNvSpPr/>
              <p:nvPr/>
            </p:nvSpPr>
            <p:spPr bwMode="auto">
              <a:xfrm>
                <a:off x="3945619" y="900957"/>
                <a:ext cx="29417" cy="21012"/>
              </a:xfrm>
              <a:custGeom>
                <a:avLst/>
                <a:gdLst>
                  <a:gd name="T0" fmla="*/ 13 w 14"/>
                  <a:gd name="T1" fmla="*/ 8 h 10"/>
                  <a:gd name="T2" fmla="*/ 0 w 14"/>
                  <a:gd name="T3" fmla="*/ 10 h 10"/>
                  <a:gd name="T4" fmla="*/ 13 w 14"/>
                  <a:gd name="T5" fmla="*/ 8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10">
                    <a:moveTo>
                      <a:pt x="13" y="8"/>
                    </a:moveTo>
                    <a:cubicBezTo>
                      <a:pt x="7" y="7"/>
                      <a:pt x="5" y="9"/>
                      <a:pt x="0" y="10"/>
                    </a:cubicBezTo>
                    <a:cubicBezTo>
                      <a:pt x="1" y="6"/>
                      <a:pt x="14" y="0"/>
                      <a:pt x="13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33" name="iṣlíde"/>
              <p:cNvSpPr/>
              <p:nvPr/>
            </p:nvSpPr>
            <p:spPr bwMode="auto">
              <a:xfrm>
                <a:off x="4434493" y="917766"/>
                <a:ext cx="47627" cy="29417"/>
              </a:xfrm>
              <a:custGeom>
                <a:avLst/>
                <a:gdLst>
                  <a:gd name="T0" fmla="*/ 19 w 23"/>
                  <a:gd name="T1" fmla="*/ 2 h 14"/>
                  <a:gd name="T2" fmla="*/ 21 w 23"/>
                  <a:gd name="T3" fmla="*/ 13 h 14"/>
                  <a:gd name="T4" fmla="*/ 2 w 23"/>
                  <a:gd name="T5" fmla="*/ 9 h 14"/>
                  <a:gd name="T6" fmla="*/ 6 w 23"/>
                  <a:gd name="T7" fmla="*/ 2 h 14"/>
                  <a:gd name="T8" fmla="*/ 19 w 23"/>
                  <a:gd name="T9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14">
                    <a:moveTo>
                      <a:pt x="19" y="2"/>
                    </a:moveTo>
                    <a:cubicBezTo>
                      <a:pt x="21" y="4"/>
                      <a:pt x="23" y="11"/>
                      <a:pt x="21" y="13"/>
                    </a:cubicBezTo>
                    <a:cubicBezTo>
                      <a:pt x="13" y="12"/>
                      <a:pt x="4" y="14"/>
                      <a:pt x="2" y="9"/>
                    </a:cubicBezTo>
                    <a:cubicBezTo>
                      <a:pt x="0" y="3"/>
                      <a:pt x="8" y="8"/>
                      <a:pt x="6" y="2"/>
                    </a:cubicBezTo>
                    <a:cubicBezTo>
                      <a:pt x="11" y="0"/>
                      <a:pt x="19" y="5"/>
                      <a:pt x="19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34" name="íśḷíḑê"/>
              <p:cNvSpPr/>
              <p:nvPr/>
            </p:nvSpPr>
            <p:spPr bwMode="auto">
              <a:xfrm>
                <a:off x="4416282" y="999012"/>
                <a:ext cx="57433" cy="26615"/>
              </a:xfrm>
              <a:custGeom>
                <a:avLst/>
                <a:gdLst>
                  <a:gd name="T0" fmla="*/ 26 w 28"/>
                  <a:gd name="T1" fmla="*/ 5 h 13"/>
                  <a:gd name="T2" fmla="*/ 19 w 28"/>
                  <a:gd name="T3" fmla="*/ 9 h 13"/>
                  <a:gd name="T4" fmla="*/ 11 w 28"/>
                  <a:gd name="T5" fmla="*/ 11 h 13"/>
                  <a:gd name="T6" fmla="*/ 4 w 28"/>
                  <a:gd name="T7" fmla="*/ 9 h 13"/>
                  <a:gd name="T8" fmla="*/ 5 w 28"/>
                  <a:gd name="T9" fmla="*/ 4 h 13"/>
                  <a:gd name="T10" fmla="*/ 11 w 28"/>
                  <a:gd name="T11" fmla="*/ 0 h 13"/>
                  <a:gd name="T12" fmla="*/ 26 w 28"/>
                  <a:gd name="T13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13">
                    <a:moveTo>
                      <a:pt x="26" y="5"/>
                    </a:moveTo>
                    <a:cubicBezTo>
                      <a:pt x="28" y="11"/>
                      <a:pt x="21" y="9"/>
                      <a:pt x="19" y="9"/>
                    </a:cubicBezTo>
                    <a:cubicBezTo>
                      <a:pt x="18" y="9"/>
                      <a:pt x="13" y="13"/>
                      <a:pt x="11" y="11"/>
                    </a:cubicBezTo>
                    <a:cubicBezTo>
                      <a:pt x="10" y="9"/>
                      <a:pt x="6" y="10"/>
                      <a:pt x="4" y="9"/>
                    </a:cubicBezTo>
                    <a:cubicBezTo>
                      <a:pt x="0" y="4"/>
                      <a:pt x="12" y="6"/>
                      <a:pt x="5" y="4"/>
                    </a:cubicBezTo>
                    <a:cubicBezTo>
                      <a:pt x="6" y="1"/>
                      <a:pt x="11" y="3"/>
                      <a:pt x="11" y="0"/>
                    </a:cubicBezTo>
                    <a:cubicBezTo>
                      <a:pt x="16" y="1"/>
                      <a:pt x="22" y="2"/>
                      <a:pt x="26" y="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35" name="îSlïde"/>
              <p:cNvSpPr/>
              <p:nvPr/>
            </p:nvSpPr>
            <p:spPr bwMode="auto">
              <a:xfrm>
                <a:off x="4417683" y="1039635"/>
                <a:ext cx="26615" cy="12607"/>
              </a:xfrm>
              <a:custGeom>
                <a:avLst/>
                <a:gdLst>
                  <a:gd name="T0" fmla="*/ 10 w 13"/>
                  <a:gd name="T1" fmla="*/ 6 h 6"/>
                  <a:gd name="T2" fmla="*/ 3 w 13"/>
                  <a:gd name="T3" fmla="*/ 6 h 6"/>
                  <a:gd name="T4" fmla="*/ 10 w 13"/>
                  <a:gd name="T5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6">
                    <a:moveTo>
                      <a:pt x="10" y="6"/>
                    </a:moveTo>
                    <a:cubicBezTo>
                      <a:pt x="6" y="3"/>
                      <a:pt x="8" y="6"/>
                      <a:pt x="3" y="6"/>
                    </a:cubicBezTo>
                    <a:cubicBezTo>
                      <a:pt x="0" y="0"/>
                      <a:pt x="13" y="0"/>
                      <a:pt x="10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36" name="isḻïďe"/>
              <p:cNvSpPr/>
              <p:nvPr/>
            </p:nvSpPr>
            <p:spPr bwMode="auto">
              <a:xfrm>
                <a:off x="4330835" y="1059246"/>
                <a:ext cx="30817" cy="18211"/>
              </a:xfrm>
              <a:custGeom>
                <a:avLst/>
                <a:gdLst>
                  <a:gd name="T0" fmla="*/ 13 w 15"/>
                  <a:gd name="T1" fmla="*/ 1 h 9"/>
                  <a:gd name="T2" fmla="*/ 15 w 15"/>
                  <a:gd name="T3" fmla="*/ 4 h 9"/>
                  <a:gd name="T4" fmla="*/ 7 w 15"/>
                  <a:gd name="T5" fmla="*/ 6 h 9"/>
                  <a:gd name="T6" fmla="*/ 0 w 15"/>
                  <a:gd name="T7" fmla="*/ 6 h 9"/>
                  <a:gd name="T8" fmla="*/ 13 w 15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9">
                    <a:moveTo>
                      <a:pt x="13" y="1"/>
                    </a:moveTo>
                    <a:cubicBezTo>
                      <a:pt x="13" y="3"/>
                      <a:pt x="13" y="4"/>
                      <a:pt x="15" y="4"/>
                    </a:cubicBezTo>
                    <a:cubicBezTo>
                      <a:pt x="15" y="8"/>
                      <a:pt x="9" y="5"/>
                      <a:pt x="7" y="6"/>
                    </a:cubicBezTo>
                    <a:cubicBezTo>
                      <a:pt x="5" y="9"/>
                      <a:pt x="7" y="6"/>
                      <a:pt x="0" y="6"/>
                    </a:cubicBezTo>
                    <a:cubicBezTo>
                      <a:pt x="3" y="3"/>
                      <a:pt x="6" y="0"/>
                      <a:pt x="1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37" name="ï$ḷîḍe"/>
              <p:cNvSpPr/>
              <p:nvPr/>
            </p:nvSpPr>
            <p:spPr bwMode="auto">
              <a:xfrm>
                <a:off x="4388266" y="1076055"/>
                <a:ext cx="12607" cy="18211"/>
              </a:xfrm>
              <a:custGeom>
                <a:avLst/>
                <a:gdLst>
                  <a:gd name="T0" fmla="*/ 2 w 6"/>
                  <a:gd name="T1" fmla="*/ 0 h 9"/>
                  <a:gd name="T2" fmla="*/ 5 w 6"/>
                  <a:gd name="T3" fmla="*/ 8 h 9"/>
                  <a:gd name="T4" fmla="*/ 2 w 6"/>
                  <a:gd name="T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9">
                    <a:moveTo>
                      <a:pt x="2" y="0"/>
                    </a:moveTo>
                    <a:cubicBezTo>
                      <a:pt x="5" y="1"/>
                      <a:pt x="6" y="3"/>
                      <a:pt x="5" y="8"/>
                    </a:cubicBezTo>
                    <a:cubicBezTo>
                      <a:pt x="0" y="9"/>
                      <a:pt x="2" y="3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38" name="iśļïḓè"/>
              <p:cNvSpPr/>
              <p:nvPr/>
            </p:nvSpPr>
            <p:spPr bwMode="auto">
              <a:xfrm>
                <a:off x="5499087" y="1237145"/>
                <a:ext cx="68639" cy="84047"/>
              </a:xfrm>
              <a:custGeom>
                <a:avLst/>
                <a:gdLst>
                  <a:gd name="T0" fmla="*/ 12 w 33"/>
                  <a:gd name="T1" fmla="*/ 0 h 40"/>
                  <a:gd name="T2" fmla="*/ 14 w 33"/>
                  <a:gd name="T3" fmla="*/ 2 h 40"/>
                  <a:gd name="T4" fmla="*/ 27 w 33"/>
                  <a:gd name="T5" fmla="*/ 2 h 40"/>
                  <a:gd name="T6" fmla="*/ 32 w 33"/>
                  <a:gd name="T7" fmla="*/ 6 h 40"/>
                  <a:gd name="T8" fmla="*/ 31 w 33"/>
                  <a:gd name="T9" fmla="*/ 10 h 40"/>
                  <a:gd name="T10" fmla="*/ 27 w 33"/>
                  <a:gd name="T11" fmla="*/ 12 h 40"/>
                  <a:gd name="T12" fmla="*/ 31 w 33"/>
                  <a:gd name="T13" fmla="*/ 21 h 40"/>
                  <a:gd name="T14" fmla="*/ 29 w 33"/>
                  <a:gd name="T15" fmla="*/ 30 h 40"/>
                  <a:gd name="T16" fmla="*/ 19 w 33"/>
                  <a:gd name="T17" fmla="*/ 30 h 40"/>
                  <a:gd name="T18" fmla="*/ 18 w 33"/>
                  <a:gd name="T19" fmla="*/ 36 h 40"/>
                  <a:gd name="T20" fmla="*/ 14 w 33"/>
                  <a:gd name="T21" fmla="*/ 40 h 40"/>
                  <a:gd name="T22" fmla="*/ 3 w 33"/>
                  <a:gd name="T23" fmla="*/ 40 h 40"/>
                  <a:gd name="T24" fmla="*/ 6 w 33"/>
                  <a:gd name="T25" fmla="*/ 28 h 40"/>
                  <a:gd name="T26" fmla="*/ 6 w 33"/>
                  <a:gd name="T27" fmla="*/ 21 h 40"/>
                  <a:gd name="T28" fmla="*/ 3 w 33"/>
                  <a:gd name="T29" fmla="*/ 12 h 40"/>
                  <a:gd name="T30" fmla="*/ 10 w 33"/>
                  <a:gd name="T31" fmla="*/ 13 h 40"/>
                  <a:gd name="T32" fmla="*/ 12 w 33"/>
                  <a:gd name="T33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3" h="40">
                    <a:moveTo>
                      <a:pt x="12" y="0"/>
                    </a:moveTo>
                    <a:cubicBezTo>
                      <a:pt x="14" y="0"/>
                      <a:pt x="14" y="1"/>
                      <a:pt x="14" y="2"/>
                    </a:cubicBezTo>
                    <a:cubicBezTo>
                      <a:pt x="14" y="5"/>
                      <a:pt x="22" y="0"/>
                      <a:pt x="27" y="2"/>
                    </a:cubicBezTo>
                    <a:cubicBezTo>
                      <a:pt x="28" y="5"/>
                      <a:pt x="29" y="6"/>
                      <a:pt x="32" y="6"/>
                    </a:cubicBezTo>
                    <a:cubicBezTo>
                      <a:pt x="33" y="8"/>
                      <a:pt x="32" y="9"/>
                      <a:pt x="31" y="10"/>
                    </a:cubicBezTo>
                    <a:cubicBezTo>
                      <a:pt x="31" y="11"/>
                      <a:pt x="28" y="11"/>
                      <a:pt x="27" y="12"/>
                    </a:cubicBezTo>
                    <a:cubicBezTo>
                      <a:pt x="27" y="16"/>
                      <a:pt x="30" y="17"/>
                      <a:pt x="31" y="21"/>
                    </a:cubicBezTo>
                    <a:cubicBezTo>
                      <a:pt x="31" y="24"/>
                      <a:pt x="28" y="26"/>
                      <a:pt x="29" y="30"/>
                    </a:cubicBezTo>
                    <a:cubicBezTo>
                      <a:pt x="26" y="30"/>
                      <a:pt x="23" y="30"/>
                      <a:pt x="19" y="30"/>
                    </a:cubicBezTo>
                    <a:cubicBezTo>
                      <a:pt x="17" y="30"/>
                      <a:pt x="19" y="34"/>
                      <a:pt x="18" y="36"/>
                    </a:cubicBezTo>
                    <a:cubicBezTo>
                      <a:pt x="17" y="37"/>
                      <a:pt x="12" y="36"/>
                      <a:pt x="14" y="40"/>
                    </a:cubicBezTo>
                    <a:cubicBezTo>
                      <a:pt x="10" y="40"/>
                      <a:pt x="6" y="40"/>
                      <a:pt x="3" y="40"/>
                    </a:cubicBezTo>
                    <a:cubicBezTo>
                      <a:pt x="4" y="36"/>
                      <a:pt x="0" y="27"/>
                      <a:pt x="6" y="28"/>
                    </a:cubicBezTo>
                    <a:cubicBezTo>
                      <a:pt x="7" y="23"/>
                      <a:pt x="3" y="25"/>
                      <a:pt x="6" y="21"/>
                    </a:cubicBezTo>
                    <a:cubicBezTo>
                      <a:pt x="8" y="15"/>
                      <a:pt x="1" y="17"/>
                      <a:pt x="3" y="12"/>
                    </a:cubicBezTo>
                    <a:cubicBezTo>
                      <a:pt x="7" y="11"/>
                      <a:pt x="8" y="13"/>
                      <a:pt x="10" y="13"/>
                    </a:cubicBezTo>
                    <a:cubicBezTo>
                      <a:pt x="14" y="13"/>
                      <a:pt x="11" y="4"/>
                      <a:pt x="1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39" name="iṥlíďe"/>
              <p:cNvSpPr/>
              <p:nvPr/>
            </p:nvSpPr>
            <p:spPr bwMode="auto">
              <a:xfrm>
                <a:off x="3054722" y="1241347"/>
                <a:ext cx="21012" cy="19611"/>
              </a:xfrm>
              <a:custGeom>
                <a:avLst/>
                <a:gdLst>
                  <a:gd name="T0" fmla="*/ 9 w 10"/>
                  <a:gd name="T1" fmla="*/ 0 h 9"/>
                  <a:gd name="T2" fmla="*/ 7 w 10"/>
                  <a:gd name="T3" fmla="*/ 4 h 9"/>
                  <a:gd name="T4" fmla="*/ 0 w 10"/>
                  <a:gd name="T5" fmla="*/ 6 h 9"/>
                  <a:gd name="T6" fmla="*/ 9 w 10"/>
                  <a:gd name="T7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9">
                    <a:moveTo>
                      <a:pt x="9" y="0"/>
                    </a:moveTo>
                    <a:cubicBezTo>
                      <a:pt x="10" y="3"/>
                      <a:pt x="8" y="3"/>
                      <a:pt x="7" y="4"/>
                    </a:cubicBezTo>
                    <a:cubicBezTo>
                      <a:pt x="5" y="7"/>
                      <a:pt x="4" y="9"/>
                      <a:pt x="0" y="6"/>
                    </a:cubicBezTo>
                    <a:cubicBezTo>
                      <a:pt x="1" y="2"/>
                      <a:pt x="5" y="1"/>
                      <a:pt x="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40" name="ï$ḻiḋê"/>
              <p:cNvSpPr/>
              <p:nvPr/>
            </p:nvSpPr>
            <p:spPr bwMode="auto">
              <a:xfrm>
                <a:off x="3560405" y="1258157"/>
                <a:ext cx="25214" cy="37822"/>
              </a:xfrm>
              <a:custGeom>
                <a:avLst/>
                <a:gdLst>
                  <a:gd name="T0" fmla="*/ 3 w 12"/>
                  <a:gd name="T1" fmla="*/ 0 h 18"/>
                  <a:gd name="T2" fmla="*/ 12 w 12"/>
                  <a:gd name="T3" fmla="*/ 13 h 18"/>
                  <a:gd name="T4" fmla="*/ 5 w 12"/>
                  <a:gd name="T5" fmla="*/ 9 h 18"/>
                  <a:gd name="T6" fmla="*/ 3 w 12"/>
                  <a:gd name="T7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18">
                    <a:moveTo>
                      <a:pt x="3" y="0"/>
                    </a:moveTo>
                    <a:cubicBezTo>
                      <a:pt x="6" y="4"/>
                      <a:pt x="7" y="11"/>
                      <a:pt x="12" y="13"/>
                    </a:cubicBezTo>
                    <a:cubicBezTo>
                      <a:pt x="10" y="18"/>
                      <a:pt x="5" y="12"/>
                      <a:pt x="5" y="9"/>
                    </a:cubicBezTo>
                    <a:cubicBezTo>
                      <a:pt x="0" y="9"/>
                      <a:pt x="0" y="2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41" name="ïṡlíḑe"/>
              <p:cNvSpPr/>
              <p:nvPr/>
            </p:nvSpPr>
            <p:spPr bwMode="auto">
              <a:xfrm>
                <a:off x="7900028" y="1241347"/>
                <a:ext cx="40623" cy="180701"/>
              </a:xfrm>
              <a:custGeom>
                <a:avLst/>
                <a:gdLst>
                  <a:gd name="T0" fmla="*/ 6 w 19"/>
                  <a:gd name="T1" fmla="*/ 10 h 87"/>
                  <a:gd name="T2" fmla="*/ 10 w 19"/>
                  <a:gd name="T3" fmla="*/ 23 h 87"/>
                  <a:gd name="T4" fmla="*/ 12 w 19"/>
                  <a:gd name="T5" fmla="*/ 30 h 87"/>
                  <a:gd name="T6" fmla="*/ 12 w 19"/>
                  <a:gd name="T7" fmla="*/ 36 h 87"/>
                  <a:gd name="T8" fmla="*/ 14 w 19"/>
                  <a:gd name="T9" fmla="*/ 51 h 87"/>
                  <a:gd name="T10" fmla="*/ 19 w 19"/>
                  <a:gd name="T11" fmla="*/ 58 h 87"/>
                  <a:gd name="T12" fmla="*/ 12 w 19"/>
                  <a:gd name="T13" fmla="*/ 60 h 87"/>
                  <a:gd name="T14" fmla="*/ 12 w 19"/>
                  <a:gd name="T15" fmla="*/ 73 h 87"/>
                  <a:gd name="T16" fmla="*/ 8 w 19"/>
                  <a:gd name="T17" fmla="*/ 73 h 87"/>
                  <a:gd name="T18" fmla="*/ 12 w 19"/>
                  <a:gd name="T19" fmla="*/ 86 h 87"/>
                  <a:gd name="T20" fmla="*/ 2 w 19"/>
                  <a:gd name="T21" fmla="*/ 84 h 87"/>
                  <a:gd name="T22" fmla="*/ 4 w 19"/>
                  <a:gd name="T23" fmla="*/ 73 h 87"/>
                  <a:gd name="T24" fmla="*/ 1 w 19"/>
                  <a:gd name="T25" fmla="*/ 67 h 87"/>
                  <a:gd name="T26" fmla="*/ 4 w 19"/>
                  <a:gd name="T27" fmla="*/ 45 h 87"/>
                  <a:gd name="T28" fmla="*/ 1 w 19"/>
                  <a:gd name="T29" fmla="*/ 36 h 87"/>
                  <a:gd name="T30" fmla="*/ 1 w 19"/>
                  <a:gd name="T31" fmla="*/ 23 h 87"/>
                  <a:gd name="T32" fmla="*/ 6 w 19"/>
                  <a:gd name="T33" fmla="*/ 17 h 87"/>
                  <a:gd name="T34" fmla="*/ 8 w 19"/>
                  <a:gd name="T35" fmla="*/ 11 h 87"/>
                  <a:gd name="T36" fmla="*/ 6 w 19"/>
                  <a:gd name="T37" fmla="*/ 1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9" h="87">
                    <a:moveTo>
                      <a:pt x="6" y="10"/>
                    </a:moveTo>
                    <a:cubicBezTo>
                      <a:pt x="14" y="0"/>
                      <a:pt x="7" y="20"/>
                      <a:pt x="10" y="23"/>
                    </a:cubicBezTo>
                    <a:cubicBezTo>
                      <a:pt x="13" y="25"/>
                      <a:pt x="8" y="26"/>
                      <a:pt x="12" y="30"/>
                    </a:cubicBezTo>
                    <a:cubicBezTo>
                      <a:pt x="14" y="33"/>
                      <a:pt x="12" y="33"/>
                      <a:pt x="12" y="36"/>
                    </a:cubicBezTo>
                    <a:cubicBezTo>
                      <a:pt x="12" y="38"/>
                      <a:pt x="15" y="43"/>
                      <a:pt x="14" y="51"/>
                    </a:cubicBezTo>
                    <a:cubicBezTo>
                      <a:pt x="13" y="55"/>
                      <a:pt x="16" y="56"/>
                      <a:pt x="19" y="58"/>
                    </a:cubicBezTo>
                    <a:cubicBezTo>
                      <a:pt x="19" y="62"/>
                      <a:pt x="14" y="62"/>
                      <a:pt x="12" y="60"/>
                    </a:cubicBezTo>
                    <a:cubicBezTo>
                      <a:pt x="11" y="65"/>
                      <a:pt x="11" y="73"/>
                      <a:pt x="12" y="73"/>
                    </a:cubicBezTo>
                    <a:cubicBezTo>
                      <a:pt x="12" y="73"/>
                      <a:pt x="8" y="73"/>
                      <a:pt x="8" y="73"/>
                    </a:cubicBezTo>
                    <a:cubicBezTo>
                      <a:pt x="8" y="77"/>
                      <a:pt x="13" y="78"/>
                      <a:pt x="12" y="86"/>
                    </a:cubicBezTo>
                    <a:cubicBezTo>
                      <a:pt x="6" y="84"/>
                      <a:pt x="7" y="87"/>
                      <a:pt x="2" y="84"/>
                    </a:cubicBezTo>
                    <a:cubicBezTo>
                      <a:pt x="6" y="79"/>
                      <a:pt x="2" y="78"/>
                      <a:pt x="4" y="73"/>
                    </a:cubicBezTo>
                    <a:cubicBezTo>
                      <a:pt x="4" y="70"/>
                      <a:pt x="3" y="68"/>
                      <a:pt x="1" y="67"/>
                    </a:cubicBezTo>
                    <a:cubicBezTo>
                      <a:pt x="2" y="63"/>
                      <a:pt x="6" y="55"/>
                      <a:pt x="4" y="45"/>
                    </a:cubicBezTo>
                    <a:cubicBezTo>
                      <a:pt x="4" y="41"/>
                      <a:pt x="1" y="39"/>
                      <a:pt x="1" y="36"/>
                    </a:cubicBezTo>
                    <a:cubicBezTo>
                      <a:pt x="0" y="30"/>
                      <a:pt x="5" y="26"/>
                      <a:pt x="1" y="23"/>
                    </a:cubicBezTo>
                    <a:cubicBezTo>
                      <a:pt x="2" y="20"/>
                      <a:pt x="3" y="18"/>
                      <a:pt x="6" y="17"/>
                    </a:cubicBezTo>
                    <a:cubicBezTo>
                      <a:pt x="6" y="14"/>
                      <a:pt x="6" y="12"/>
                      <a:pt x="8" y="11"/>
                    </a:cubicBezTo>
                    <a:cubicBezTo>
                      <a:pt x="8" y="10"/>
                      <a:pt x="7" y="10"/>
                      <a:pt x="6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42" name="î$ḷiḍê"/>
              <p:cNvSpPr/>
              <p:nvPr/>
            </p:nvSpPr>
            <p:spPr bwMode="auto">
              <a:xfrm>
                <a:off x="3023905" y="1260958"/>
                <a:ext cx="9806" cy="18211"/>
              </a:xfrm>
              <a:custGeom>
                <a:avLst/>
                <a:gdLst>
                  <a:gd name="T0" fmla="*/ 2 w 5"/>
                  <a:gd name="T1" fmla="*/ 1 h 9"/>
                  <a:gd name="T2" fmla="*/ 0 w 5"/>
                  <a:gd name="T3" fmla="*/ 6 h 9"/>
                  <a:gd name="T4" fmla="*/ 0 w 5"/>
                  <a:gd name="T5" fmla="*/ 2 h 9"/>
                  <a:gd name="T6" fmla="*/ 2 w 5"/>
                  <a:gd name="T7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9">
                    <a:moveTo>
                      <a:pt x="2" y="1"/>
                    </a:moveTo>
                    <a:cubicBezTo>
                      <a:pt x="5" y="0"/>
                      <a:pt x="4" y="9"/>
                      <a:pt x="0" y="6"/>
                    </a:cubicBezTo>
                    <a:cubicBezTo>
                      <a:pt x="0" y="5"/>
                      <a:pt x="0" y="4"/>
                      <a:pt x="0" y="2"/>
                    </a:cubicBezTo>
                    <a:cubicBezTo>
                      <a:pt x="1" y="3"/>
                      <a:pt x="1" y="2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43" name="íŝḻïḋè"/>
              <p:cNvSpPr/>
              <p:nvPr/>
            </p:nvSpPr>
            <p:spPr bwMode="auto">
              <a:xfrm>
                <a:off x="4717451" y="1322593"/>
                <a:ext cx="116265" cy="98055"/>
              </a:xfrm>
              <a:custGeom>
                <a:avLst/>
                <a:gdLst>
                  <a:gd name="T0" fmla="*/ 25 w 56"/>
                  <a:gd name="T1" fmla="*/ 0 h 47"/>
                  <a:gd name="T2" fmla="*/ 30 w 56"/>
                  <a:gd name="T3" fmla="*/ 4 h 47"/>
                  <a:gd name="T4" fmla="*/ 28 w 56"/>
                  <a:gd name="T5" fmla="*/ 12 h 47"/>
                  <a:gd name="T6" fmla="*/ 36 w 56"/>
                  <a:gd name="T7" fmla="*/ 15 h 47"/>
                  <a:gd name="T8" fmla="*/ 47 w 56"/>
                  <a:gd name="T9" fmla="*/ 19 h 47"/>
                  <a:gd name="T10" fmla="*/ 45 w 56"/>
                  <a:gd name="T11" fmla="*/ 26 h 47"/>
                  <a:gd name="T12" fmla="*/ 51 w 56"/>
                  <a:gd name="T13" fmla="*/ 28 h 47"/>
                  <a:gd name="T14" fmla="*/ 54 w 56"/>
                  <a:gd name="T15" fmla="*/ 34 h 47"/>
                  <a:gd name="T16" fmla="*/ 51 w 56"/>
                  <a:gd name="T17" fmla="*/ 43 h 47"/>
                  <a:gd name="T18" fmla="*/ 49 w 56"/>
                  <a:gd name="T19" fmla="*/ 40 h 47"/>
                  <a:gd name="T20" fmla="*/ 38 w 56"/>
                  <a:gd name="T21" fmla="*/ 40 h 47"/>
                  <a:gd name="T22" fmla="*/ 30 w 56"/>
                  <a:gd name="T23" fmla="*/ 47 h 47"/>
                  <a:gd name="T24" fmla="*/ 26 w 56"/>
                  <a:gd name="T25" fmla="*/ 41 h 47"/>
                  <a:gd name="T26" fmla="*/ 21 w 56"/>
                  <a:gd name="T27" fmla="*/ 40 h 47"/>
                  <a:gd name="T28" fmla="*/ 13 w 56"/>
                  <a:gd name="T29" fmla="*/ 34 h 47"/>
                  <a:gd name="T30" fmla="*/ 0 w 56"/>
                  <a:gd name="T31" fmla="*/ 36 h 47"/>
                  <a:gd name="T32" fmla="*/ 2 w 56"/>
                  <a:gd name="T33" fmla="*/ 28 h 47"/>
                  <a:gd name="T34" fmla="*/ 10 w 56"/>
                  <a:gd name="T35" fmla="*/ 25 h 47"/>
                  <a:gd name="T36" fmla="*/ 13 w 56"/>
                  <a:gd name="T37" fmla="*/ 17 h 47"/>
                  <a:gd name="T38" fmla="*/ 15 w 56"/>
                  <a:gd name="T39" fmla="*/ 8 h 47"/>
                  <a:gd name="T40" fmla="*/ 19 w 56"/>
                  <a:gd name="T41" fmla="*/ 8 h 47"/>
                  <a:gd name="T42" fmla="*/ 19 w 56"/>
                  <a:gd name="T43" fmla="*/ 4 h 47"/>
                  <a:gd name="T44" fmla="*/ 25 w 56"/>
                  <a:gd name="T45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6" h="47">
                    <a:moveTo>
                      <a:pt x="25" y="0"/>
                    </a:moveTo>
                    <a:cubicBezTo>
                      <a:pt x="27" y="1"/>
                      <a:pt x="27" y="4"/>
                      <a:pt x="30" y="4"/>
                    </a:cubicBezTo>
                    <a:cubicBezTo>
                      <a:pt x="29" y="8"/>
                      <a:pt x="24" y="8"/>
                      <a:pt x="28" y="12"/>
                    </a:cubicBezTo>
                    <a:cubicBezTo>
                      <a:pt x="27" y="16"/>
                      <a:pt x="33" y="14"/>
                      <a:pt x="36" y="15"/>
                    </a:cubicBezTo>
                    <a:cubicBezTo>
                      <a:pt x="37" y="16"/>
                      <a:pt x="40" y="22"/>
                      <a:pt x="47" y="19"/>
                    </a:cubicBezTo>
                    <a:cubicBezTo>
                      <a:pt x="47" y="24"/>
                      <a:pt x="50" y="25"/>
                      <a:pt x="45" y="26"/>
                    </a:cubicBezTo>
                    <a:cubicBezTo>
                      <a:pt x="45" y="29"/>
                      <a:pt x="49" y="27"/>
                      <a:pt x="51" y="28"/>
                    </a:cubicBezTo>
                    <a:cubicBezTo>
                      <a:pt x="52" y="30"/>
                      <a:pt x="49" y="36"/>
                      <a:pt x="54" y="34"/>
                    </a:cubicBezTo>
                    <a:cubicBezTo>
                      <a:pt x="56" y="40"/>
                      <a:pt x="49" y="38"/>
                      <a:pt x="51" y="43"/>
                    </a:cubicBezTo>
                    <a:cubicBezTo>
                      <a:pt x="49" y="43"/>
                      <a:pt x="49" y="41"/>
                      <a:pt x="49" y="40"/>
                    </a:cubicBezTo>
                    <a:cubicBezTo>
                      <a:pt x="42" y="40"/>
                      <a:pt x="43" y="42"/>
                      <a:pt x="38" y="40"/>
                    </a:cubicBezTo>
                    <a:cubicBezTo>
                      <a:pt x="35" y="42"/>
                      <a:pt x="30" y="42"/>
                      <a:pt x="30" y="47"/>
                    </a:cubicBezTo>
                    <a:cubicBezTo>
                      <a:pt x="27" y="47"/>
                      <a:pt x="28" y="43"/>
                      <a:pt x="26" y="41"/>
                    </a:cubicBezTo>
                    <a:cubicBezTo>
                      <a:pt x="25" y="40"/>
                      <a:pt x="22" y="41"/>
                      <a:pt x="21" y="40"/>
                    </a:cubicBezTo>
                    <a:cubicBezTo>
                      <a:pt x="19" y="38"/>
                      <a:pt x="18" y="35"/>
                      <a:pt x="13" y="34"/>
                    </a:cubicBezTo>
                    <a:cubicBezTo>
                      <a:pt x="7" y="33"/>
                      <a:pt x="7" y="37"/>
                      <a:pt x="0" y="36"/>
                    </a:cubicBezTo>
                    <a:cubicBezTo>
                      <a:pt x="2" y="34"/>
                      <a:pt x="2" y="32"/>
                      <a:pt x="2" y="28"/>
                    </a:cubicBezTo>
                    <a:cubicBezTo>
                      <a:pt x="8" y="31"/>
                      <a:pt x="4" y="22"/>
                      <a:pt x="10" y="25"/>
                    </a:cubicBezTo>
                    <a:cubicBezTo>
                      <a:pt x="7" y="20"/>
                      <a:pt x="12" y="19"/>
                      <a:pt x="13" y="17"/>
                    </a:cubicBezTo>
                    <a:cubicBezTo>
                      <a:pt x="14" y="15"/>
                      <a:pt x="13" y="11"/>
                      <a:pt x="15" y="8"/>
                    </a:cubicBezTo>
                    <a:cubicBezTo>
                      <a:pt x="16" y="7"/>
                      <a:pt x="18" y="8"/>
                      <a:pt x="19" y="8"/>
                    </a:cubicBezTo>
                    <a:cubicBezTo>
                      <a:pt x="20" y="7"/>
                      <a:pt x="18" y="5"/>
                      <a:pt x="19" y="4"/>
                    </a:cubicBezTo>
                    <a:cubicBezTo>
                      <a:pt x="21" y="3"/>
                      <a:pt x="25" y="4"/>
                      <a:pt x="2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44" name="išlïḓé"/>
              <p:cNvSpPr/>
              <p:nvPr/>
            </p:nvSpPr>
            <p:spPr bwMode="auto">
              <a:xfrm>
                <a:off x="4654415" y="1353410"/>
                <a:ext cx="29417" cy="25214"/>
              </a:xfrm>
              <a:custGeom>
                <a:avLst/>
                <a:gdLst>
                  <a:gd name="T0" fmla="*/ 0 w 14"/>
                  <a:gd name="T1" fmla="*/ 0 h 12"/>
                  <a:gd name="T2" fmla="*/ 14 w 14"/>
                  <a:gd name="T3" fmla="*/ 6 h 12"/>
                  <a:gd name="T4" fmla="*/ 0 w 14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12">
                    <a:moveTo>
                      <a:pt x="0" y="0"/>
                    </a:moveTo>
                    <a:cubicBezTo>
                      <a:pt x="7" y="0"/>
                      <a:pt x="7" y="6"/>
                      <a:pt x="14" y="6"/>
                    </a:cubicBezTo>
                    <a:cubicBezTo>
                      <a:pt x="12" y="12"/>
                      <a:pt x="1" y="6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45" name="îş1ïdé"/>
              <p:cNvSpPr/>
              <p:nvPr/>
            </p:nvSpPr>
            <p:spPr bwMode="auto">
              <a:xfrm>
                <a:off x="7886020" y="1451465"/>
                <a:ext cx="81245" cy="58833"/>
              </a:xfrm>
              <a:custGeom>
                <a:avLst/>
                <a:gdLst>
                  <a:gd name="T0" fmla="*/ 11 w 39"/>
                  <a:gd name="T1" fmla="*/ 0 h 28"/>
                  <a:gd name="T2" fmla="*/ 13 w 39"/>
                  <a:gd name="T3" fmla="*/ 2 h 28"/>
                  <a:gd name="T4" fmla="*/ 21 w 39"/>
                  <a:gd name="T5" fmla="*/ 9 h 28"/>
                  <a:gd name="T6" fmla="*/ 39 w 39"/>
                  <a:gd name="T7" fmla="*/ 7 h 28"/>
                  <a:gd name="T8" fmla="*/ 32 w 39"/>
                  <a:gd name="T9" fmla="*/ 19 h 28"/>
                  <a:gd name="T10" fmla="*/ 26 w 39"/>
                  <a:gd name="T11" fmla="*/ 17 h 28"/>
                  <a:gd name="T12" fmla="*/ 19 w 39"/>
                  <a:gd name="T13" fmla="*/ 20 h 28"/>
                  <a:gd name="T14" fmla="*/ 17 w 39"/>
                  <a:gd name="T15" fmla="*/ 26 h 28"/>
                  <a:gd name="T16" fmla="*/ 8 w 39"/>
                  <a:gd name="T17" fmla="*/ 22 h 28"/>
                  <a:gd name="T18" fmla="*/ 11 w 39"/>
                  <a:gd name="T19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9" h="28">
                    <a:moveTo>
                      <a:pt x="11" y="0"/>
                    </a:moveTo>
                    <a:cubicBezTo>
                      <a:pt x="13" y="0"/>
                      <a:pt x="13" y="1"/>
                      <a:pt x="13" y="2"/>
                    </a:cubicBezTo>
                    <a:cubicBezTo>
                      <a:pt x="13" y="7"/>
                      <a:pt x="20" y="4"/>
                      <a:pt x="21" y="9"/>
                    </a:cubicBezTo>
                    <a:cubicBezTo>
                      <a:pt x="27" y="7"/>
                      <a:pt x="32" y="10"/>
                      <a:pt x="39" y="7"/>
                    </a:cubicBezTo>
                    <a:cubicBezTo>
                      <a:pt x="39" y="13"/>
                      <a:pt x="32" y="13"/>
                      <a:pt x="32" y="19"/>
                    </a:cubicBezTo>
                    <a:cubicBezTo>
                      <a:pt x="29" y="19"/>
                      <a:pt x="29" y="17"/>
                      <a:pt x="26" y="17"/>
                    </a:cubicBezTo>
                    <a:cubicBezTo>
                      <a:pt x="22" y="16"/>
                      <a:pt x="20" y="25"/>
                      <a:pt x="19" y="20"/>
                    </a:cubicBezTo>
                    <a:cubicBezTo>
                      <a:pt x="17" y="21"/>
                      <a:pt x="17" y="24"/>
                      <a:pt x="17" y="26"/>
                    </a:cubicBezTo>
                    <a:cubicBezTo>
                      <a:pt x="12" y="28"/>
                      <a:pt x="12" y="15"/>
                      <a:pt x="8" y="22"/>
                    </a:cubicBezTo>
                    <a:cubicBezTo>
                      <a:pt x="0" y="17"/>
                      <a:pt x="6" y="3"/>
                      <a:pt x="1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46" name="iṧ1ïḓê"/>
              <p:cNvSpPr/>
              <p:nvPr/>
            </p:nvSpPr>
            <p:spPr bwMode="auto">
              <a:xfrm>
                <a:off x="7743140" y="1520103"/>
                <a:ext cx="156888" cy="137277"/>
              </a:xfrm>
              <a:custGeom>
                <a:avLst/>
                <a:gdLst>
                  <a:gd name="T0" fmla="*/ 67 w 76"/>
                  <a:gd name="T1" fmla="*/ 0 h 66"/>
                  <a:gd name="T2" fmla="*/ 73 w 76"/>
                  <a:gd name="T3" fmla="*/ 2 h 66"/>
                  <a:gd name="T4" fmla="*/ 73 w 76"/>
                  <a:gd name="T5" fmla="*/ 30 h 66"/>
                  <a:gd name="T6" fmla="*/ 71 w 76"/>
                  <a:gd name="T7" fmla="*/ 27 h 66"/>
                  <a:gd name="T8" fmla="*/ 71 w 76"/>
                  <a:gd name="T9" fmla="*/ 38 h 66"/>
                  <a:gd name="T10" fmla="*/ 67 w 76"/>
                  <a:gd name="T11" fmla="*/ 36 h 66"/>
                  <a:gd name="T12" fmla="*/ 67 w 76"/>
                  <a:gd name="T13" fmla="*/ 55 h 66"/>
                  <a:gd name="T14" fmla="*/ 64 w 76"/>
                  <a:gd name="T15" fmla="*/ 53 h 66"/>
                  <a:gd name="T16" fmla="*/ 58 w 76"/>
                  <a:gd name="T17" fmla="*/ 56 h 66"/>
                  <a:gd name="T18" fmla="*/ 54 w 76"/>
                  <a:gd name="T19" fmla="*/ 55 h 66"/>
                  <a:gd name="T20" fmla="*/ 47 w 76"/>
                  <a:gd name="T21" fmla="*/ 56 h 66"/>
                  <a:gd name="T22" fmla="*/ 37 w 76"/>
                  <a:gd name="T23" fmla="*/ 58 h 66"/>
                  <a:gd name="T24" fmla="*/ 34 w 76"/>
                  <a:gd name="T25" fmla="*/ 66 h 66"/>
                  <a:gd name="T26" fmla="*/ 26 w 76"/>
                  <a:gd name="T27" fmla="*/ 56 h 66"/>
                  <a:gd name="T28" fmla="*/ 23 w 76"/>
                  <a:gd name="T29" fmla="*/ 60 h 66"/>
                  <a:gd name="T30" fmla="*/ 19 w 76"/>
                  <a:gd name="T31" fmla="*/ 58 h 66"/>
                  <a:gd name="T32" fmla="*/ 0 w 76"/>
                  <a:gd name="T33" fmla="*/ 62 h 66"/>
                  <a:gd name="T34" fmla="*/ 2 w 76"/>
                  <a:gd name="T35" fmla="*/ 55 h 66"/>
                  <a:gd name="T36" fmla="*/ 6 w 76"/>
                  <a:gd name="T37" fmla="*/ 56 h 66"/>
                  <a:gd name="T38" fmla="*/ 8 w 76"/>
                  <a:gd name="T39" fmla="*/ 53 h 66"/>
                  <a:gd name="T40" fmla="*/ 34 w 76"/>
                  <a:gd name="T41" fmla="*/ 51 h 66"/>
                  <a:gd name="T42" fmla="*/ 37 w 76"/>
                  <a:gd name="T43" fmla="*/ 38 h 66"/>
                  <a:gd name="T44" fmla="*/ 41 w 76"/>
                  <a:gd name="T45" fmla="*/ 34 h 66"/>
                  <a:gd name="T46" fmla="*/ 52 w 76"/>
                  <a:gd name="T47" fmla="*/ 36 h 66"/>
                  <a:gd name="T48" fmla="*/ 52 w 76"/>
                  <a:gd name="T49" fmla="*/ 28 h 66"/>
                  <a:gd name="T50" fmla="*/ 54 w 76"/>
                  <a:gd name="T51" fmla="*/ 32 h 66"/>
                  <a:gd name="T52" fmla="*/ 56 w 76"/>
                  <a:gd name="T53" fmla="*/ 23 h 66"/>
                  <a:gd name="T54" fmla="*/ 62 w 76"/>
                  <a:gd name="T55" fmla="*/ 8 h 66"/>
                  <a:gd name="T56" fmla="*/ 67 w 76"/>
                  <a:gd name="T57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76" h="66">
                    <a:moveTo>
                      <a:pt x="67" y="0"/>
                    </a:moveTo>
                    <a:cubicBezTo>
                      <a:pt x="70" y="0"/>
                      <a:pt x="70" y="2"/>
                      <a:pt x="73" y="2"/>
                    </a:cubicBezTo>
                    <a:cubicBezTo>
                      <a:pt x="73" y="16"/>
                      <a:pt x="76" y="22"/>
                      <a:pt x="73" y="30"/>
                    </a:cubicBezTo>
                    <a:cubicBezTo>
                      <a:pt x="71" y="30"/>
                      <a:pt x="71" y="28"/>
                      <a:pt x="71" y="27"/>
                    </a:cubicBezTo>
                    <a:cubicBezTo>
                      <a:pt x="66" y="28"/>
                      <a:pt x="71" y="34"/>
                      <a:pt x="71" y="38"/>
                    </a:cubicBezTo>
                    <a:cubicBezTo>
                      <a:pt x="69" y="37"/>
                      <a:pt x="69" y="36"/>
                      <a:pt x="67" y="36"/>
                    </a:cubicBezTo>
                    <a:cubicBezTo>
                      <a:pt x="67" y="42"/>
                      <a:pt x="67" y="48"/>
                      <a:pt x="67" y="55"/>
                    </a:cubicBezTo>
                    <a:cubicBezTo>
                      <a:pt x="66" y="54"/>
                      <a:pt x="65" y="53"/>
                      <a:pt x="64" y="53"/>
                    </a:cubicBezTo>
                    <a:cubicBezTo>
                      <a:pt x="60" y="51"/>
                      <a:pt x="59" y="56"/>
                      <a:pt x="58" y="56"/>
                    </a:cubicBezTo>
                    <a:cubicBezTo>
                      <a:pt x="57" y="57"/>
                      <a:pt x="56" y="55"/>
                      <a:pt x="54" y="55"/>
                    </a:cubicBezTo>
                    <a:cubicBezTo>
                      <a:pt x="54" y="54"/>
                      <a:pt x="49" y="56"/>
                      <a:pt x="47" y="56"/>
                    </a:cubicBezTo>
                    <a:cubicBezTo>
                      <a:pt x="46" y="57"/>
                      <a:pt x="42" y="59"/>
                      <a:pt x="37" y="58"/>
                    </a:cubicBezTo>
                    <a:cubicBezTo>
                      <a:pt x="34" y="58"/>
                      <a:pt x="36" y="65"/>
                      <a:pt x="34" y="66"/>
                    </a:cubicBezTo>
                    <a:cubicBezTo>
                      <a:pt x="30" y="64"/>
                      <a:pt x="26" y="62"/>
                      <a:pt x="26" y="56"/>
                    </a:cubicBezTo>
                    <a:cubicBezTo>
                      <a:pt x="23" y="54"/>
                      <a:pt x="23" y="60"/>
                      <a:pt x="23" y="60"/>
                    </a:cubicBezTo>
                    <a:cubicBezTo>
                      <a:pt x="20" y="61"/>
                      <a:pt x="19" y="58"/>
                      <a:pt x="19" y="58"/>
                    </a:cubicBezTo>
                    <a:cubicBezTo>
                      <a:pt x="12" y="59"/>
                      <a:pt x="5" y="65"/>
                      <a:pt x="0" y="62"/>
                    </a:cubicBezTo>
                    <a:cubicBezTo>
                      <a:pt x="2" y="60"/>
                      <a:pt x="2" y="58"/>
                      <a:pt x="2" y="55"/>
                    </a:cubicBezTo>
                    <a:cubicBezTo>
                      <a:pt x="4" y="53"/>
                      <a:pt x="6" y="56"/>
                      <a:pt x="6" y="56"/>
                    </a:cubicBezTo>
                    <a:cubicBezTo>
                      <a:pt x="8" y="56"/>
                      <a:pt x="7" y="53"/>
                      <a:pt x="8" y="53"/>
                    </a:cubicBezTo>
                    <a:cubicBezTo>
                      <a:pt x="14" y="52"/>
                      <a:pt x="26" y="54"/>
                      <a:pt x="34" y="51"/>
                    </a:cubicBezTo>
                    <a:cubicBezTo>
                      <a:pt x="31" y="42"/>
                      <a:pt x="39" y="45"/>
                      <a:pt x="37" y="38"/>
                    </a:cubicBezTo>
                    <a:cubicBezTo>
                      <a:pt x="41" y="40"/>
                      <a:pt x="42" y="39"/>
                      <a:pt x="41" y="34"/>
                    </a:cubicBezTo>
                    <a:cubicBezTo>
                      <a:pt x="45" y="38"/>
                      <a:pt x="49" y="31"/>
                      <a:pt x="52" y="36"/>
                    </a:cubicBezTo>
                    <a:cubicBezTo>
                      <a:pt x="53" y="35"/>
                      <a:pt x="51" y="29"/>
                      <a:pt x="52" y="28"/>
                    </a:cubicBezTo>
                    <a:cubicBezTo>
                      <a:pt x="54" y="27"/>
                      <a:pt x="54" y="32"/>
                      <a:pt x="54" y="32"/>
                    </a:cubicBezTo>
                    <a:cubicBezTo>
                      <a:pt x="56" y="33"/>
                      <a:pt x="60" y="31"/>
                      <a:pt x="56" y="23"/>
                    </a:cubicBezTo>
                    <a:cubicBezTo>
                      <a:pt x="63" y="21"/>
                      <a:pt x="59" y="13"/>
                      <a:pt x="62" y="8"/>
                    </a:cubicBezTo>
                    <a:cubicBezTo>
                      <a:pt x="63" y="5"/>
                      <a:pt x="70" y="5"/>
                      <a:pt x="6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47" name="ïšḷîḋé"/>
              <p:cNvSpPr/>
              <p:nvPr/>
            </p:nvSpPr>
            <p:spPr bwMode="auto">
              <a:xfrm>
                <a:off x="5794652" y="1528507"/>
                <a:ext cx="28016" cy="30817"/>
              </a:xfrm>
              <a:custGeom>
                <a:avLst/>
                <a:gdLst>
                  <a:gd name="T0" fmla="*/ 4 w 13"/>
                  <a:gd name="T1" fmla="*/ 0 h 15"/>
                  <a:gd name="T2" fmla="*/ 0 w 13"/>
                  <a:gd name="T3" fmla="*/ 13 h 15"/>
                  <a:gd name="T4" fmla="*/ 4 w 13"/>
                  <a:gd name="T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15">
                    <a:moveTo>
                      <a:pt x="4" y="0"/>
                    </a:moveTo>
                    <a:cubicBezTo>
                      <a:pt x="13" y="0"/>
                      <a:pt x="10" y="15"/>
                      <a:pt x="0" y="13"/>
                    </a:cubicBezTo>
                    <a:cubicBezTo>
                      <a:pt x="4" y="12"/>
                      <a:pt x="0" y="1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48" name="îS1íďe"/>
              <p:cNvSpPr/>
              <p:nvPr/>
            </p:nvSpPr>
            <p:spPr bwMode="auto">
              <a:xfrm>
                <a:off x="5861889" y="1571932"/>
                <a:ext cx="39222" cy="29417"/>
              </a:xfrm>
              <a:custGeom>
                <a:avLst/>
                <a:gdLst>
                  <a:gd name="T0" fmla="*/ 15 w 19"/>
                  <a:gd name="T1" fmla="*/ 3 h 14"/>
                  <a:gd name="T2" fmla="*/ 19 w 19"/>
                  <a:gd name="T3" fmla="*/ 13 h 14"/>
                  <a:gd name="T4" fmla="*/ 9 w 19"/>
                  <a:gd name="T5" fmla="*/ 13 h 14"/>
                  <a:gd name="T6" fmla="*/ 9 w 19"/>
                  <a:gd name="T7" fmla="*/ 11 h 14"/>
                  <a:gd name="T8" fmla="*/ 2 w 19"/>
                  <a:gd name="T9" fmla="*/ 9 h 14"/>
                  <a:gd name="T10" fmla="*/ 15 w 19"/>
                  <a:gd name="T11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14">
                    <a:moveTo>
                      <a:pt x="15" y="3"/>
                    </a:moveTo>
                    <a:cubicBezTo>
                      <a:pt x="18" y="5"/>
                      <a:pt x="19" y="8"/>
                      <a:pt x="19" y="13"/>
                    </a:cubicBezTo>
                    <a:cubicBezTo>
                      <a:pt x="17" y="12"/>
                      <a:pt x="11" y="14"/>
                      <a:pt x="9" y="13"/>
                    </a:cubicBezTo>
                    <a:cubicBezTo>
                      <a:pt x="9" y="13"/>
                      <a:pt x="10" y="11"/>
                      <a:pt x="9" y="11"/>
                    </a:cubicBezTo>
                    <a:cubicBezTo>
                      <a:pt x="7" y="10"/>
                      <a:pt x="2" y="12"/>
                      <a:pt x="2" y="9"/>
                    </a:cubicBezTo>
                    <a:cubicBezTo>
                      <a:pt x="0" y="0"/>
                      <a:pt x="15" y="9"/>
                      <a:pt x="15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49" name="iSḻîdè"/>
              <p:cNvSpPr/>
              <p:nvPr/>
            </p:nvSpPr>
            <p:spPr bwMode="auto">
              <a:xfrm>
                <a:off x="6175664" y="1627963"/>
                <a:ext cx="29417" cy="15409"/>
              </a:xfrm>
              <a:custGeom>
                <a:avLst/>
                <a:gdLst>
                  <a:gd name="T0" fmla="*/ 0 w 14"/>
                  <a:gd name="T1" fmla="*/ 6 h 7"/>
                  <a:gd name="T2" fmla="*/ 8 w 14"/>
                  <a:gd name="T3" fmla="*/ 1 h 7"/>
                  <a:gd name="T4" fmla="*/ 6 w 14"/>
                  <a:gd name="T5" fmla="*/ 3 h 7"/>
                  <a:gd name="T6" fmla="*/ 0 w 14"/>
                  <a:gd name="T7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7">
                    <a:moveTo>
                      <a:pt x="0" y="6"/>
                    </a:moveTo>
                    <a:cubicBezTo>
                      <a:pt x="0" y="1"/>
                      <a:pt x="3" y="0"/>
                      <a:pt x="8" y="1"/>
                    </a:cubicBezTo>
                    <a:cubicBezTo>
                      <a:pt x="14" y="0"/>
                      <a:pt x="10" y="4"/>
                      <a:pt x="6" y="3"/>
                    </a:cubicBezTo>
                    <a:cubicBezTo>
                      <a:pt x="4" y="4"/>
                      <a:pt x="4" y="7"/>
                      <a:pt x="0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50" name="îSḷîḑé"/>
              <p:cNvSpPr/>
              <p:nvPr/>
            </p:nvSpPr>
            <p:spPr bwMode="auto">
              <a:xfrm>
                <a:off x="7757148" y="1651776"/>
                <a:ext cx="29417" cy="18211"/>
              </a:xfrm>
              <a:custGeom>
                <a:avLst/>
                <a:gdLst>
                  <a:gd name="T0" fmla="*/ 12 w 14"/>
                  <a:gd name="T1" fmla="*/ 1 h 9"/>
                  <a:gd name="T2" fmla="*/ 8 w 14"/>
                  <a:gd name="T3" fmla="*/ 8 h 9"/>
                  <a:gd name="T4" fmla="*/ 1 w 14"/>
                  <a:gd name="T5" fmla="*/ 3 h 9"/>
                  <a:gd name="T6" fmla="*/ 12 w 14"/>
                  <a:gd name="T7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9">
                    <a:moveTo>
                      <a:pt x="12" y="1"/>
                    </a:moveTo>
                    <a:cubicBezTo>
                      <a:pt x="14" y="7"/>
                      <a:pt x="6" y="2"/>
                      <a:pt x="8" y="8"/>
                    </a:cubicBezTo>
                    <a:cubicBezTo>
                      <a:pt x="3" y="9"/>
                      <a:pt x="0" y="8"/>
                      <a:pt x="1" y="3"/>
                    </a:cubicBezTo>
                    <a:cubicBezTo>
                      <a:pt x="5" y="8"/>
                      <a:pt x="6" y="0"/>
                      <a:pt x="1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51" name="ïŝ1idé"/>
              <p:cNvSpPr/>
              <p:nvPr/>
            </p:nvSpPr>
            <p:spPr bwMode="auto">
              <a:xfrm>
                <a:off x="7706720" y="1653177"/>
                <a:ext cx="42023" cy="43425"/>
              </a:xfrm>
              <a:custGeom>
                <a:avLst/>
                <a:gdLst>
                  <a:gd name="T0" fmla="*/ 17 w 20"/>
                  <a:gd name="T1" fmla="*/ 4 h 21"/>
                  <a:gd name="T2" fmla="*/ 17 w 20"/>
                  <a:gd name="T3" fmla="*/ 17 h 21"/>
                  <a:gd name="T4" fmla="*/ 6 w 20"/>
                  <a:gd name="T5" fmla="*/ 18 h 21"/>
                  <a:gd name="T6" fmla="*/ 0 w 20"/>
                  <a:gd name="T7" fmla="*/ 11 h 21"/>
                  <a:gd name="T8" fmla="*/ 17 w 20"/>
                  <a:gd name="T9" fmla="*/ 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17" y="4"/>
                    </a:moveTo>
                    <a:cubicBezTo>
                      <a:pt x="20" y="9"/>
                      <a:pt x="12" y="14"/>
                      <a:pt x="17" y="17"/>
                    </a:cubicBezTo>
                    <a:cubicBezTo>
                      <a:pt x="17" y="21"/>
                      <a:pt x="9" y="17"/>
                      <a:pt x="6" y="18"/>
                    </a:cubicBezTo>
                    <a:cubicBezTo>
                      <a:pt x="6" y="11"/>
                      <a:pt x="7" y="8"/>
                      <a:pt x="0" y="11"/>
                    </a:cubicBezTo>
                    <a:cubicBezTo>
                      <a:pt x="0" y="2"/>
                      <a:pt x="10" y="0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52" name="ïṣ1ïďè"/>
              <p:cNvSpPr/>
              <p:nvPr/>
            </p:nvSpPr>
            <p:spPr bwMode="auto">
              <a:xfrm>
                <a:off x="7561038" y="1807263"/>
                <a:ext cx="25214" cy="39222"/>
              </a:xfrm>
              <a:custGeom>
                <a:avLst/>
                <a:gdLst>
                  <a:gd name="T0" fmla="*/ 11 w 12"/>
                  <a:gd name="T1" fmla="*/ 8 h 19"/>
                  <a:gd name="T2" fmla="*/ 7 w 12"/>
                  <a:gd name="T3" fmla="*/ 19 h 19"/>
                  <a:gd name="T4" fmla="*/ 0 w 12"/>
                  <a:gd name="T5" fmla="*/ 19 h 19"/>
                  <a:gd name="T6" fmla="*/ 1 w 12"/>
                  <a:gd name="T7" fmla="*/ 6 h 19"/>
                  <a:gd name="T8" fmla="*/ 11 w 12"/>
                  <a:gd name="T9" fmla="*/ 8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9">
                    <a:moveTo>
                      <a:pt x="11" y="8"/>
                    </a:moveTo>
                    <a:cubicBezTo>
                      <a:pt x="11" y="13"/>
                      <a:pt x="4" y="11"/>
                      <a:pt x="7" y="19"/>
                    </a:cubicBezTo>
                    <a:cubicBezTo>
                      <a:pt x="5" y="19"/>
                      <a:pt x="2" y="19"/>
                      <a:pt x="0" y="19"/>
                    </a:cubicBezTo>
                    <a:cubicBezTo>
                      <a:pt x="0" y="16"/>
                      <a:pt x="6" y="9"/>
                      <a:pt x="1" y="6"/>
                    </a:cubicBezTo>
                    <a:cubicBezTo>
                      <a:pt x="3" y="2"/>
                      <a:pt x="12" y="0"/>
                      <a:pt x="11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53" name="îṣļïdé"/>
              <p:cNvSpPr/>
              <p:nvPr/>
            </p:nvSpPr>
            <p:spPr bwMode="auto">
              <a:xfrm>
                <a:off x="3912000" y="1825473"/>
                <a:ext cx="16809" cy="12607"/>
              </a:xfrm>
              <a:custGeom>
                <a:avLst/>
                <a:gdLst>
                  <a:gd name="T0" fmla="*/ 0 w 8"/>
                  <a:gd name="T1" fmla="*/ 3 h 6"/>
                  <a:gd name="T2" fmla="*/ 7 w 8"/>
                  <a:gd name="T3" fmla="*/ 1 h 6"/>
                  <a:gd name="T4" fmla="*/ 5 w 8"/>
                  <a:gd name="T5" fmla="*/ 6 h 6"/>
                  <a:gd name="T6" fmla="*/ 1 w 8"/>
                  <a:gd name="T7" fmla="*/ 6 h 6"/>
                  <a:gd name="T8" fmla="*/ 0 w 8"/>
                  <a:gd name="T9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6">
                    <a:moveTo>
                      <a:pt x="0" y="3"/>
                    </a:moveTo>
                    <a:cubicBezTo>
                      <a:pt x="0" y="0"/>
                      <a:pt x="4" y="1"/>
                      <a:pt x="7" y="1"/>
                    </a:cubicBezTo>
                    <a:cubicBezTo>
                      <a:pt x="8" y="4"/>
                      <a:pt x="5" y="4"/>
                      <a:pt x="5" y="6"/>
                    </a:cubicBezTo>
                    <a:cubicBezTo>
                      <a:pt x="4" y="6"/>
                      <a:pt x="3" y="6"/>
                      <a:pt x="1" y="6"/>
                    </a:cubicBezTo>
                    <a:cubicBezTo>
                      <a:pt x="2" y="4"/>
                      <a:pt x="1" y="3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54" name="íṡ1ïḓê"/>
              <p:cNvSpPr/>
              <p:nvPr/>
            </p:nvSpPr>
            <p:spPr bwMode="auto">
              <a:xfrm>
                <a:off x="4322430" y="1838081"/>
                <a:ext cx="158289" cy="63036"/>
              </a:xfrm>
              <a:custGeom>
                <a:avLst/>
                <a:gdLst>
                  <a:gd name="T0" fmla="*/ 75 w 76"/>
                  <a:gd name="T1" fmla="*/ 21 h 30"/>
                  <a:gd name="T2" fmla="*/ 58 w 76"/>
                  <a:gd name="T3" fmla="*/ 26 h 30"/>
                  <a:gd name="T4" fmla="*/ 54 w 76"/>
                  <a:gd name="T5" fmla="*/ 17 h 30"/>
                  <a:gd name="T6" fmla="*/ 34 w 76"/>
                  <a:gd name="T7" fmla="*/ 13 h 30"/>
                  <a:gd name="T8" fmla="*/ 32 w 76"/>
                  <a:gd name="T9" fmla="*/ 8 h 30"/>
                  <a:gd name="T10" fmla="*/ 13 w 76"/>
                  <a:gd name="T11" fmla="*/ 8 h 30"/>
                  <a:gd name="T12" fmla="*/ 0 w 76"/>
                  <a:gd name="T13" fmla="*/ 11 h 30"/>
                  <a:gd name="T14" fmla="*/ 8 w 76"/>
                  <a:gd name="T15" fmla="*/ 2 h 30"/>
                  <a:gd name="T16" fmla="*/ 24 w 76"/>
                  <a:gd name="T17" fmla="*/ 0 h 30"/>
                  <a:gd name="T18" fmla="*/ 30 w 76"/>
                  <a:gd name="T19" fmla="*/ 4 h 30"/>
                  <a:gd name="T20" fmla="*/ 36 w 76"/>
                  <a:gd name="T21" fmla="*/ 6 h 30"/>
                  <a:gd name="T22" fmla="*/ 50 w 76"/>
                  <a:gd name="T23" fmla="*/ 8 h 30"/>
                  <a:gd name="T24" fmla="*/ 56 w 76"/>
                  <a:gd name="T25" fmla="*/ 17 h 30"/>
                  <a:gd name="T26" fmla="*/ 62 w 76"/>
                  <a:gd name="T27" fmla="*/ 19 h 30"/>
                  <a:gd name="T28" fmla="*/ 75 w 76"/>
                  <a:gd name="T29" fmla="*/ 21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6" h="30">
                    <a:moveTo>
                      <a:pt x="75" y="21"/>
                    </a:moveTo>
                    <a:cubicBezTo>
                      <a:pt x="76" y="30"/>
                      <a:pt x="59" y="20"/>
                      <a:pt x="58" y="26"/>
                    </a:cubicBezTo>
                    <a:cubicBezTo>
                      <a:pt x="54" y="26"/>
                      <a:pt x="57" y="18"/>
                      <a:pt x="54" y="17"/>
                    </a:cubicBezTo>
                    <a:cubicBezTo>
                      <a:pt x="48" y="15"/>
                      <a:pt x="41" y="15"/>
                      <a:pt x="34" y="13"/>
                    </a:cubicBezTo>
                    <a:cubicBezTo>
                      <a:pt x="33" y="12"/>
                      <a:pt x="32" y="10"/>
                      <a:pt x="32" y="8"/>
                    </a:cubicBezTo>
                    <a:cubicBezTo>
                      <a:pt x="24" y="8"/>
                      <a:pt x="19" y="7"/>
                      <a:pt x="13" y="8"/>
                    </a:cubicBezTo>
                    <a:cubicBezTo>
                      <a:pt x="9" y="8"/>
                      <a:pt x="5" y="13"/>
                      <a:pt x="0" y="11"/>
                    </a:cubicBezTo>
                    <a:cubicBezTo>
                      <a:pt x="0" y="6"/>
                      <a:pt x="8" y="8"/>
                      <a:pt x="8" y="2"/>
                    </a:cubicBezTo>
                    <a:cubicBezTo>
                      <a:pt x="13" y="1"/>
                      <a:pt x="22" y="4"/>
                      <a:pt x="24" y="0"/>
                    </a:cubicBezTo>
                    <a:cubicBezTo>
                      <a:pt x="33" y="2"/>
                      <a:pt x="22" y="2"/>
                      <a:pt x="30" y="4"/>
                    </a:cubicBezTo>
                    <a:cubicBezTo>
                      <a:pt x="30" y="4"/>
                      <a:pt x="35" y="6"/>
                      <a:pt x="36" y="6"/>
                    </a:cubicBezTo>
                    <a:cubicBezTo>
                      <a:pt x="37" y="8"/>
                      <a:pt x="43" y="8"/>
                      <a:pt x="50" y="8"/>
                    </a:cubicBezTo>
                    <a:cubicBezTo>
                      <a:pt x="49" y="14"/>
                      <a:pt x="60" y="9"/>
                      <a:pt x="56" y="17"/>
                    </a:cubicBezTo>
                    <a:cubicBezTo>
                      <a:pt x="59" y="15"/>
                      <a:pt x="61" y="15"/>
                      <a:pt x="62" y="19"/>
                    </a:cubicBezTo>
                    <a:cubicBezTo>
                      <a:pt x="66" y="20"/>
                      <a:pt x="74" y="17"/>
                      <a:pt x="75" y="2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55" name="ïṩḷîdé"/>
              <p:cNvSpPr/>
              <p:nvPr/>
            </p:nvSpPr>
            <p:spPr bwMode="auto">
              <a:xfrm>
                <a:off x="4508734" y="1892711"/>
                <a:ext cx="64436" cy="35020"/>
              </a:xfrm>
              <a:custGeom>
                <a:avLst/>
                <a:gdLst>
                  <a:gd name="T0" fmla="*/ 1 w 31"/>
                  <a:gd name="T1" fmla="*/ 0 h 17"/>
                  <a:gd name="T2" fmla="*/ 16 w 31"/>
                  <a:gd name="T3" fmla="*/ 2 h 17"/>
                  <a:gd name="T4" fmla="*/ 24 w 31"/>
                  <a:gd name="T5" fmla="*/ 4 h 17"/>
                  <a:gd name="T6" fmla="*/ 31 w 31"/>
                  <a:gd name="T7" fmla="*/ 8 h 17"/>
                  <a:gd name="T8" fmla="*/ 5 w 31"/>
                  <a:gd name="T9" fmla="*/ 12 h 17"/>
                  <a:gd name="T10" fmla="*/ 9 w 31"/>
                  <a:gd name="T11" fmla="*/ 10 h 17"/>
                  <a:gd name="T12" fmla="*/ 1 w 31"/>
                  <a:gd name="T1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17">
                    <a:moveTo>
                      <a:pt x="1" y="0"/>
                    </a:moveTo>
                    <a:cubicBezTo>
                      <a:pt x="5" y="3"/>
                      <a:pt x="12" y="1"/>
                      <a:pt x="16" y="2"/>
                    </a:cubicBezTo>
                    <a:cubicBezTo>
                      <a:pt x="17" y="2"/>
                      <a:pt x="22" y="9"/>
                      <a:pt x="24" y="4"/>
                    </a:cubicBezTo>
                    <a:cubicBezTo>
                      <a:pt x="27" y="5"/>
                      <a:pt x="25" y="10"/>
                      <a:pt x="31" y="8"/>
                    </a:cubicBezTo>
                    <a:cubicBezTo>
                      <a:pt x="31" y="17"/>
                      <a:pt x="11" y="13"/>
                      <a:pt x="5" y="12"/>
                    </a:cubicBezTo>
                    <a:cubicBezTo>
                      <a:pt x="4" y="10"/>
                      <a:pt x="9" y="10"/>
                      <a:pt x="9" y="10"/>
                    </a:cubicBezTo>
                    <a:cubicBezTo>
                      <a:pt x="9" y="7"/>
                      <a:pt x="0" y="7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56" name="ísliḑè"/>
              <p:cNvSpPr/>
              <p:nvPr/>
            </p:nvSpPr>
            <p:spPr bwMode="auto">
              <a:xfrm>
                <a:off x="7378937" y="1896914"/>
                <a:ext cx="30817" cy="22413"/>
              </a:xfrm>
              <a:custGeom>
                <a:avLst/>
                <a:gdLst>
                  <a:gd name="T0" fmla="*/ 13 w 15"/>
                  <a:gd name="T1" fmla="*/ 0 h 11"/>
                  <a:gd name="T2" fmla="*/ 9 w 15"/>
                  <a:gd name="T3" fmla="*/ 11 h 11"/>
                  <a:gd name="T4" fmla="*/ 0 w 15"/>
                  <a:gd name="T5" fmla="*/ 4 h 11"/>
                  <a:gd name="T6" fmla="*/ 4 w 15"/>
                  <a:gd name="T7" fmla="*/ 0 h 11"/>
                  <a:gd name="T8" fmla="*/ 13 w 15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1">
                    <a:moveTo>
                      <a:pt x="13" y="0"/>
                    </a:moveTo>
                    <a:cubicBezTo>
                      <a:pt x="15" y="7"/>
                      <a:pt x="8" y="6"/>
                      <a:pt x="9" y="11"/>
                    </a:cubicBezTo>
                    <a:cubicBezTo>
                      <a:pt x="5" y="10"/>
                      <a:pt x="0" y="10"/>
                      <a:pt x="0" y="4"/>
                    </a:cubicBezTo>
                    <a:cubicBezTo>
                      <a:pt x="3" y="5"/>
                      <a:pt x="3" y="2"/>
                      <a:pt x="4" y="0"/>
                    </a:cubicBezTo>
                    <a:cubicBezTo>
                      <a:pt x="7" y="0"/>
                      <a:pt x="10" y="0"/>
                      <a:pt x="1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57" name="íṣḻíḑe"/>
              <p:cNvSpPr/>
              <p:nvPr/>
            </p:nvSpPr>
            <p:spPr bwMode="auto">
              <a:xfrm>
                <a:off x="4484921" y="1905318"/>
                <a:ext cx="23814" cy="18211"/>
              </a:xfrm>
              <a:custGeom>
                <a:avLst/>
                <a:gdLst>
                  <a:gd name="T0" fmla="*/ 10 w 12"/>
                  <a:gd name="T1" fmla="*/ 9 h 9"/>
                  <a:gd name="T2" fmla="*/ 0 w 12"/>
                  <a:gd name="T3" fmla="*/ 7 h 9"/>
                  <a:gd name="T4" fmla="*/ 10 w 12"/>
                  <a:gd name="T5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9">
                    <a:moveTo>
                      <a:pt x="10" y="9"/>
                    </a:moveTo>
                    <a:cubicBezTo>
                      <a:pt x="8" y="8"/>
                      <a:pt x="5" y="7"/>
                      <a:pt x="0" y="7"/>
                    </a:cubicBezTo>
                    <a:cubicBezTo>
                      <a:pt x="1" y="4"/>
                      <a:pt x="12" y="0"/>
                      <a:pt x="10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58" name="i$1íḋè"/>
              <p:cNvSpPr/>
              <p:nvPr/>
            </p:nvSpPr>
            <p:spPr bwMode="auto">
              <a:xfrm>
                <a:off x="4420485" y="1910921"/>
                <a:ext cx="30817" cy="19611"/>
              </a:xfrm>
              <a:custGeom>
                <a:avLst/>
                <a:gdLst>
                  <a:gd name="T0" fmla="*/ 2 w 15"/>
                  <a:gd name="T1" fmla="*/ 3 h 9"/>
                  <a:gd name="T2" fmla="*/ 13 w 15"/>
                  <a:gd name="T3" fmla="*/ 6 h 9"/>
                  <a:gd name="T4" fmla="*/ 2 w 15"/>
                  <a:gd name="T5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9">
                    <a:moveTo>
                      <a:pt x="2" y="3"/>
                    </a:moveTo>
                    <a:cubicBezTo>
                      <a:pt x="5" y="4"/>
                      <a:pt x="15" y="0"/>
                      <a:pt x="13" y="6"/>
                    </a:cubicBezTo>
                    <a:cubicBezTo>
                      <a:pt x="9" y="5"/>
                      <a:pt x="0" y="9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59" name="îṧḻïḋe"/>
              <p:cNvSpPr/>
              <p:nvPr/>
            </p:nvSpPr>
            <p:spPr bwMode="auto">
              <a:xfrm>
                <a:off x="7551232" y="1919326"/>
                <a:ext cx="43425" cy="77043"/>
              </a:xfrm>
              <a:custGeom>
                <a:avLst/>
                <a:gdLst>
                  <a:gd name="T0" fmla="*/ 10 w 21"/>
                  <a:gd name="T1" fmla="*/ 0 h 37"/>
                  <a:gd name="T2" fmla="*/ 18 w 21"/>
                  <a:gd name="T3" fmla="*/ 0 h 37"/>
                  <a:gd name="T4" fmla="*/ 21 w 21"/>
                  <a:gd name="T5" fmla="*/ 13 h 37"/>
                  <a:gd name="T6" fmla="*/ 16 w 21"/>
                  <a:gd name="T7" fmla="*/ 19 h 37"/>
                  <a:gd name="T8" fmla="*/ 14 w 21"/>
                  <a:gd name="T9" fmla="*/ 25 h 37"/>
                  <a:gd name="T10" fmla="*/ 12 w 21"/>
                  <a:gd name="T11" fmla="*/ 34 h 37"/>
                  <a:gd name="T12" fmla="*/ 6 w 21"/>
                  <a:gd name="T13" fmla="*/ 28 h 37"/>
                  <a:gd name="T14" fmla="*/ 1 w 21"/>
                  <a:gd name="T15" fmla="*/ 21 h 37"/>
                  <a:gd name="T16" fmla="*/ 5 w 21"/>
                  <a:gd name="T17" fmla="*/ 10 h 37"/>
                  <a:gd name="T18" fmla="*/ 10 w 21"/>
                  <a:gd name="T19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37">
                    <a:moveTo>
                      <a:pt x="10" y="0"/>
                    </a:moveTo>
                    <a:cubicBezTo>
                      <a:pt x="13" y="0"/>
                      <a:pt x="15" y="0"/>
                      <a:pt x="18" y="0"/>
                    </a:cubicBezTo>
                    <a:cubicBezTo>
                      <a:pt x="20" y="4"/>
                      <a:pt x="20" y="9"/>
                      <a:pt x="21" y="13"/>
                    </a:cubicBezTo>
                    <a:cubicBezTo>
                      <a:pt x="18" y="14"/>
                      <a:pt x="20" y="20"/>
                      <a:pt x="16" y="19"/>
                    </a:cubicBezTo>
                    <a:cubicBezTo>
                      <a:pt x="16" y="22"/>
                      <a:pt x="16" y="24"/>
                      <a:pt x="14" y="25"/>
                    </a:cubicBezTo>
                    <a:cubicBezTo>
                      <a:pt x="13" y="27"/>
                      <a:pt x="16" y="34"/>
                      <a:pt x="12" y="34"/>
                    </a:cubicBezTo>
                    <a:cubicBezTo>
                      <a:pt x="6" y="37"/>
                      <a:pt x="11" y="29"/>
                      <a:pt x="6" y="28"/>
                    </a:cubicBezTo>
                    <a:cubicBezTo>
                      <a:pt x="4" y="28"/>
                      <a:pt x="3" y="23"/>
                      <a:pt x="1" y="21"/>
                    </a:cubicBezTo>
                    <a:cubicBezTo>
                      <a:pt x="0" y="16"/>
                      <a:pt x="7" y="17"/>
                      <a:pt x="5" y="10"/>
                    </a:cubicBezTo>
                    <a:cubicBezTo>
                      <a:pt x="9" y="14"/>
                      <a:pt x="9" y="5"/>
                      <a:pt x="1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60" name="íSḻiḋé"/>
              <p:cNvSpPr/>
              <p:nvPr/>
            </p:nvSpPr>
            <p:spPr bwMode="auto">
              <a:xfrm>
                <a:off x="7594657" y="1983762"/>
                <a:ext cx="58833" cy="60234"/>
              </a:xfrm>
              <a:custGeom>
                <a:avLst/>
                <a:gdLst>
                  <a:gd name="T0" fmla="*/ 15 w 28"/>
                  <a:gd name="T1" fmla="*/ 3 h 29"/>
                  <a:gd name="T2" fmla="*/ 21 w 28"/>
                  <a:gd name="T3" fmla="*/ 9 h 29"/>
                  <a:gd name="T4" fmla="*/ 19 w 28"/>
                  <a:gd name="T5" fmla="*/ 10 h 29"/>
                  <a:gd name="T6" fmla="*/ 21 w 28"/>
                  <a:gd name="T7" fmla="*/ 14 h 29"/>
                  <a:gd name="T8" fmla="*/ 28 w 28"/>
                  <a:gd name="T9" fmla="*/ 23 h 29"/>
                  <a:gd name="T10" fmla="*/ 25 w 28"/>
                  <a:gd name="T11" fmla="*/ 29 h 29"/>
                  <a:gd name="T12" fmla="*/ 19 w 28"/>
                  <a:gd name="T13" fmla="*/ 29 h 29"/>
                  <a:gd name="T14" fmla="*/ 10 w 28"/>
                  <a:gd name="T15" fmla="*/ 20 h 29"/>
                  <a:gd name="T16" fmla="*/ 13 w 28"/>
                  <a:gd name="T17" fmla="*/ 16 h 29"/>
                  <a:gd name="T18" fmla="*/ 0 w 28"/>
                  <a:gd name="T19" fmla="*/ 5 h 29"/>
                  <a:gd name="T20" fmla="*/ 15 w 28"/>
                  <a:gd name="T21" fmla="*/ 3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" h="29">
                    <a:moveTo>
                      <a:pt x="15" y="3"/>
                    </a:moveTo>
                    <a:cubicBezTo>
                      <a:pt x="10" y="9"/>
                      <a:pt x="20" y="7"/>
                      <a:pt x="21" y="9"/>
                    </a:cubicBezTo>
                    <a:cubicBezTo>
                      <a:pt x="22" y="10"/>
                      <a:pt x="19" y="10"/>
                      <a:pt x="19" y="10"/>
                    </a:cubicBezTo>
                    <a:cubicBezTo>
                      <a:pt x="19" y="11"/>
                      <a:pt x="21" y="14"/>
                      <a:pt x="21" y="14"/>
                    </a:cubicBezTo>
                    <a:cubicBezTo>
                      <a:pt x="23" y="18"/>
                      <a:pt x="28" y="18"/>
                      <a:pt x="28" y="23"/>
                    </a:cubicBezTo>
                    <a:cubicBezTo>
                      <a:pt x="24" y="23"/>
                      <a:pt x="25" y="26"/>
                      <a:pt x="25" y="29"/>
                    </a:cubicBezTo>
                    <a:cubicBezTo>
                      <a:pt x="23" y="28"/>
                      <a:pt x="19" y="26"/>
                      <a:pt x="19" y="29"/>
                    </a:cubicBezTo>
                    <a:cubicBezTo>
                      <a:pt x="14" y="28"/>
                      <a:pt x="15" y="21"/>
                      <a:pt x="10" y="20"/>
                    </a:cubicBezTo>
                    <a:cubicBezTo>
                      <a:pt x="10" y="18"/>
                      <a:pt x="13" y="18"/>
                      <a:pt x="13" y="16"/>
                    </a:cubicBezTo>
                    <a:cubicBezTo>
                      <a:pt x="9" y="13"/>
                      <a:pt x="6" y="7"/>
                      <a:pt x="0" y="5"/>
                    </a:cubicBezTo>
                    <a:cubicBezTo>
                      <a:pt x="5" y="0"/>
                      <a:pt x="9" y="2"/>
                      <a:pt x="15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61" name="ïsļíḑê"/>
              <p:cNvSpPr/>
              <p:nvPr/>
            </p:nvSpPr>
            <p:spPr bwMode="auto">
              <a:xfrm>
                <a:off x="7572245" y="2008976"/>
                <a:ext cx="12607" cy="8405"/>
              </a:xfrm>
              <a:custGeom>
                <a:avLst/>
                <a:gdLst>
                  <a:gd name="T0" fmla="*/ 0 w 6"/>
                  <a:gd name="T1" fmla="*/ 0 h 4"/>
                  <a:gd name="T2" fmla="*/ 6 w 6"/>
                  <a:gd name="T3" fmla="*/ 0 h 4"/>
                  <a:gd name="T4" fmla="*/ 6 w 6"/>
                  <a:gd name="T5" fmla="*/ 4 h 4"/>
                  <a:gd name="T6" fmla="*/ 0 w 6"/>
                  <a:gd name="T7" fmla="*/ 4 h 4"/>
                  <a:gd name="T8" fmla="*/ 0 w 6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4">
                    <a:moveTo>
                      <a:pt x="0" y="0"/>
                    </a:moveTo>
                    <a:cubicBezTo>
                      <a:pt x="2" y="0"/>
                      <a:pt x="4" y="0"/>
                      <a:pt x="6" y="0"/>
                    </a:cubicBezTo>
                    <a:cubicBezTo>
                      <a:pt x="6" y="2"/>
                      <a:pt x="6" y="3"/>
                      <a:pt x="6" y="4"/>
                    </a:cubicBezTo>
                    <a:cubicBezTo>
                      <a:pt x="4" y="4"/>
                      <a:pt x="2" y="4"/>
                      <a:pt x="0" y="4"/>
                    </a:cubicBezTo>
                    <a:cubicBezTo>
                      <a:pt x="0" y="3"/>
                      <a:pt x="0" y="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62" name="iṡ1iḍè"/>
              <p:cNvSpPr/>
              <p:nvPr/>
            </p:nvSpPr>
            <p:spPr bwMode="auto">
              <a:xfrm>
                <a:off x="7590454" y="2018781"/>
                <a:ext cx="33619" cy="50428"/>
              </a:xfrm>
              <a:custGeom>
                <a:avLst/>
                <a:gdLst>
                  <a:gd name="T0" fmla="*/ 15 w 16"/>
                  <a:gd name="T1" fmla="*/ 20 h 24"/>
                  <a:gd name="T2" fmla="*/ 6 w 16"/>
                  <a:gd name="T3" fmla="*/ 21 h 24"/>
                  <a:gd name="T4" fmla="*/ 0 w 16"/>
                  <a:gd name="T5" fmla="*/ 12 h 24"/>
                  <a:gd name="T6" fmla="*/ 15 w 16"/>
                  <a:gd name="T7" fmla="*/ 2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" h="24">
                    <a:moveTo>
                      <a:pt x="15" y="20"/>
                    </a:moveTo>
                    <a:cubicBezTo>
                      <a:pt x="16" y="24"/>
                      <a:pt x="9" y="20"/>
                      <a:pt x="6" y="21"/>
                    </a:cubicBezTo>
                    <a:cubicBezTo>
                      <a:pt x="6" y="16"/>
                      <a:pt x="8" y="10"/>
                      <a:pt x="0" y="12"/>
                    </a:cubicBezTo>
                    <a:cubicBezTo>
                      <a:pt x="7" y="0"/>
                      <a:pt x="7" y="21"/>
                      <a:pt x="15" y="2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63" name="îSḷïḓé"/>
              <p:cNvSpPr/>
              <p:nvPr/>
            </p:nvSpPr>
            <p:spPr bwMode="auto">
              <a:xfrm>
                <a:off x="6922282" y="2060805"/>
                <a:ext cx="33619" cy="56031"/>
              </a:xfrm>
              <a:custGeom>
                <a:avLst/>
                <a:gdLst>
                  <a:gd name="T0" fmla="*/ 3 w 16"/>
                  <a:gd name="T1" fmla="*/ 1 h 27"/>
                  <a:gd name="T2" fmla="*/ 8 w 16"/>
                  <a:gd name="T3" fmla="*/ 7 h 27"/>
                  <a:gd name="T4" fmla="*/ 10 w 16"/>
                  <a:gd name="T5" fmla="*/ 9 h 27"/>
                  <a:gd name="T6" fmla="*/ 14 w 16"/>
                  <a:gd name="T7" fmla="*/ 13 h 27"/>
                  <a:gd name="T8" fmla="*/ 12 w 16"/>
                  <a:gd name="T9" fmla="*/ 14 h 27"/>
                  <a:gd name="T10" fmla="*/ 14 w 16"/>
                  <a:gd name="T11" fmla="*/ 24 h 27"/>
                  <a:gd name="T12" fmla="*/ 10 w 16"/>
                  <a:gd name="T13" fmla="*/ 27 h 27"/>
                  <a:gd name="T14" fmla="*/ 3 w 16"/>
                  <a:gd name="T15" fmla="*/ 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27">
                    <a:moveTo>
                      <a:pt x="3" y="1"/>
                    </a:moveTo>
                    <a:cubicBezTo>
                      <a:pt x="6" y="0"/>
                      <a:pt x="7" y="5"/>
                      <a:pt x="8" y="7"/>
                    </a:cubicBezTo>
                    <a:cubicBezTo>
                      <a:pt x="9" y="8"/>
                      <a:pt x="10" y="7"/>
                      <a:pt x="10" y="9"/>
                    </a:cubicBezTo>
                    <a:cubicBezTo>
                      <a:pt x="10" y="11"/>
                      <a:pt x="13" y="11"/>
                      <a:pt x="14" y="13"/>
                    </a:cubicBezTo>
                    <a:cubicBezTo>
                      <a:pt x="15" y="15"/>
                      <a:pt x="12" y="14"/>
                      <a:pt x="12" y="14"/>
                    </a:cubicBezTo>
                    <a:cubicBezTo>
                      <a:pt x="12" y="16"/>
                      <a:pt x="16" y="18"/>
                      <a:pt x="14" y="24"/>
                    </a:cubicBezTo>
                    <a:cubicBezTo>
                      <a:pt x="11" y="23"/>
                      <a:pt x="10" y="25"/>
                      <a:pt x="10" y="27"/>
                    </a:cubicBezTo>
                    <a:cubicBezTo>
                      <a:pt x="0" y="24"/>
                      <a:pt x="1" y="13"/>
                      <a:pt x="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64" name="ïślídè"/>
              <p:cNvSpPr/>
              <p:nvPr/>
            </p:nvSpPr>
            <p:spPr bwMode="auto">
              <a:xfrm>
                <a:off x="7619871" y="2063606"/>
                <a:ext cx="42023" cy="64436"/>
              </a:xfrm>
              <a:custGeom>
                <a:avLst/>
                <a:gdLst>
                  <a:gd name="T0" fmla="*/ 16 w 20"/>
                  <a:gd name="T1" fmla="*/ 0 h 31"/>
                  <a:gd name="T2" fmla="*/ 20 w 20"/>
                  <a:gd name="T3" fmla="*/ 15 h 31"/>
                  <a:gd name="T4" fmla="*/ 14 w 20"/>
                  <a:gd name="T5" fmla="*/ 17 h 31"/>
                  <a:gd name="T6" fmla="*/ 14 w 20"/>
                  <a:gd name="T7" fmla="*/ 30 h 31"/>
                  <a:gd name="T8" fmla="*/ 5 w 20"/>
                  <a:gd name="T9" fmla="*/ 25 h 31"/>
                  <a:gd name="T10" fmla="*/ 7 w 20"/>
                  <a:gd name="T11" fmla="*/ 17 h 31"/>
                  <a:gd name="T12" fmla="*/ 7 w 20"/>
                  <a:gd name="T13" fmla="*/ 13 h 31"/>
                  <a:gd name="T14" fmla="*/ 5 w 20"/>
                  <a:gd name="T15" fmla="*/ 13 h 31"/>
                  <a:gd name="T16" fmla="*/ 9 w 20"/>
                  <a:gd name="T17" fmla="*/ 8 h 31"/>
                  <a:gd name="T18" fmla="*/ 13 w 20"/>
                  <a:gd name="T19" fmla="*/ 2 h 31"/>
                  <a:gd name="T20" fmla="*/ 16 w 20"/>
                  <a:gd name="T21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" h="31">
                    <a:moveTo>
                      <a:pt x="16" y="0"/>
                    </a:moveTo>
                    <a:cubicBezTo>
                      <a:pt x="16" y="7"/>
                      <a:pt x="16" y="13"/>
                      <a:pt x="20" y="15"/>
                    </a:cubicBezTo>
                    <a:cubicBezTo>
                      <a:pt x="20" y="17"/>
                      <a:pt x="17" y="17"/>
                      <a:pt x="14" y="17"/>
                    </a:cubicBezTo>
                    <a:cubicBezTo>
                      <a:pt x="18" y="20"/>
                      <a:pt x="13" y="23"/>
                      <a:pt x="14" y="30"/>
                    </a:cubicBezTo>
                    <a:cubicBezTo>
                      <a:pt x="9" y="31"/>
                      <a:pt x="10" y="25"/>
                      <a:pt x="5" y="25"/>
                    </a:cubicBezTo>
                    <a:cubicBezTo>
                      <a:pt x="4" y="21"/>
                      <a:pt x="7" y="20"/>
                      <a:pt x="7" y="17"/>
                    </a:cubicBezTo>
                    <a:cubicBezTo>
                      <a:pt x="7" y="16"/>
                      <a:pt x="4" y="14"/>
                      <a:pt x="7" y="13"/>
                    </a:cubicBezTo>
                    <a:cubicBezTo>
                      <a:pt x="7" y="11"/>
                      <a:pt x="5" y="12"/>
                      <a:pt x="5" y="13"/>
                    </a:cubicBezTo>
                    <a:cubicBezTo>
                      <a:pt x="0" y="13"/>
                      <a:pt x="5" y="6"/>
                      <a:pt x="9" y="8"/>
                    </a:cubicBezTo>
                    <a:cubicBezTo>
                      <a:pt x="9" y="5"/>
                      <a:pt x="11" y="3"/>
                      <a:pt x="13" y="2"/>
                    </a:cubicBezTo>
                    <a:cubicBezTo>
                      <a:pt x="13" y="2"/>
                      <a:pt x="14" y="0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65" name="îśḻiḓè"/>
              <p:cNvSpPr/>
              <p:nvPr/>
            </p:nvSpPr>
            <p:spPr bwMode="auto">
              <a:xfrm>
                <a:off x="7589054" y="2074812"/>
                <a:ext cx="30817" cy="28016"/>
              </a:xfrm>
              <a:custGeom>
                <a:avLst/>
                <a:gdLst>
                  <a:gd name="T0" fmla="*/ 9 w 15"/>
                  <a:gd name="T1" fmla="*/ 0 h 13"/>
                  <a:gd name="T2" fmla="*/ 15 w 15"/>
                  <a:gd name="T3" fmla="*/ 6 h 13"/>
                  <a:gd name="T4" fmla="*/ 13 w 15"/>
                  <a:gd name="T5" fmla="*/ 7 h 13"/>
                  <a:gd name="T6" fmla="*/ 1 w 15"/>
                  <a:gd name="T7" fmla="*/ 13 h 13"/>
                  <a:gd name="T8" fmla="*/ 9 w 15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3">
                    <a:moveTo>
                      <a:pt x="9" y="0"/>
                    </a:moveTo>
                    <a:cubicBezTo>
                      <a:pt x="13" y="0"/>
                      <a:pt x="15" y="2"/>
                      <a:pt x="15" y="6"/>
                    </a:cubicBezTo>
                    <a:cubicBezTo>
                      <a:pt x="11" y="5"/>
                      <a:pt x="11" y="7"/>
                      <a:pt x="13" y="7"/>
                    </a:cubicBezTo>
                    <a:cubicBezTo>
                      <a:pt x="11" y="9"/>
                      <a:pt x="6" y="12"/>
                      <a:pt x="1" y="13"/>
                    </a:cubicBezTo>
                    <a:cubicBezTo>
                      <a:pt x="0" y="5"/>
                      <a:pt x="9" y="7"/>
                      <a:pt x="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66" name="î$ľíḍè"/>
              <p:cNvSpPr/>
              <p:nvPr/>
            </p:nvSpPr>
            <p:spPr bwMode="auto">
              <a:xfrm>
                <a:off x="7675902" y="2175669"/>
                <a:ext cx="21012" cy="39222"/>
              </a:xfrm>
              <a:custGeom>
                <a:avLst/>
                <a:gdLst>
                  <a:gd name="T0" fmla="*/ 2 w 10"/>
                  <a:gd name="T1" fmla="*/ 0 h 19"/>
                  <a:gd name="T2" fmla="*/ 10 w 10"/>
                  <a:gd name="T3" fmla="*/ 6 h 19"/>
                  <a:gd name="T4" fmla="*/ 0 w 10"/>
                  <a:gd name="T5" fmla="*/ 17 h 19"/>
                  <a:gd name="T6" fmla="*/ 4 w 10"/>
                  <a:gd name="T7" fmla="*/ 15 h 19"/>
                  <a:gd name="T8" fmla="*/ 2 w 10"/>
                  <a:gd name="T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9">
                    <a:moveTo>
                      <a:pt x="2" y="0"/>
                    </a:moveTo>
                    <a:cubicBezTo>
                      <a:pt x="7" y="0"/>
                      <a:pt x="4" y="8"/>
                      <a:pt x="10" y="6"/>
                    </a:cubicBezTo>
                    <a:cubicBezTo>
                      <a:pt x="8" y="11"/>
                      <a:pt x="9" y="19"/>
                      <a:pt x="0" y="17"/>
                    </a:cubicBezTo>
                    <a:cubicBezTo>
                      <a:pt x="0" y="15"/>
                      <a:pt x="3" y="16"/>
                      <a:pt x="4" y="15"/>
                    </a:cubicBezTo>
                    <a:cubicBezTo>
                      <a:pt x="1" y="8"/>
                      <a:pt x="1" y="1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67" name="îšļiḍê"/>
              <p:cNvSpPr/>
              <p:nvPr/>
            </p:nvSpPr>
            <p:spPr bwMode="auto">
              <a:xfrm>
                <a:off x="7556835" y="2185475"/>
                <a:ext cx="79845" cy="25214"/>
              </a:xfrm>
              <a:custGeom>
                <a:avLst/>
                <a:gdLst>
                  <a:gd name="T0" fmla="*/ 37 w 38"/>
                  <a:gd name="T1" fmla="*/ 5 h 12"/>
                  <a:gd name="T2" fmla="*/ 26 w 38"/>
                  <a:gd name="T3" fmla="*/ 10 h 12"/>
                  <a:gd name="T4" fmla="*/ 0 w 38"/>
                  <a:gd name="T5" fmla="*/ 12 h 12"/>
                  <a:gd name="T6" fmla="*/ 31 w 38"/>
                  <a:gd name="T7" fmla="*/ 3 h 12"/>
                  <a:gd name="T8" fmla="*/ 37 w 38"/>
                  <a:gd name="T9" fmla="*/ 5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2">
                    <a:moveTo>
                      <a:pt x="37" y="5"/>
                    </a:moveTo>
                    <a:cubicBezTo>
                      <a:pt x="38" y="10"/>
                      <a:pt x="30" y="10"/>
                      <a:pt x="26" y="10"/>
                    </a:cubicBezTo>
                    <a:cubicBezTo>
                      <a:pt x="18" y="11"/>
                      <a:pt x="7" y="9"/>
                      <a:pt x="0" y="12"/>
                    </a:cubicBezTo>
                    <a:cubicBezTo>
                      <a:pt x="1" y="0"/>
                      <a:pt x="27" y="12"/>
                      <a:pt x="31" y="3"/>
                    </a:cubicBezTo>
                    <a:cubicBezTo>
                      <a:pt x="33" y="4"/>
                      <a:pt x="34" y="5"/>
                      <a:pt x="37" y="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68" name="íṩľíḋe"/>
              <p:cNvSpPr/>
              <p:nvPr/>
            </p:nvSpPr>
            <p:spPr bwMode="auto">
              <a:xfrm>
                <a:off x="7727731" y="2216292"/>
                <a:ext cx="50428" cy="32218"/>
              </a:xfrm>
              <a:custGeom>
                <a:avLst/>
                <a:gdLst>
                  <a:gd name="T0" fmla="*/ 24 w 24"/>
                  <a:gd name="T1" fmla="*/ 10 h 15"/>
                  <a:gd name="T2" fmla="*/ 20 w 24"/>
                  <a:gd name="T3" fmla="*/ 14 h 15"/>
                  <a:gd name="T4" fmla="*/ 9 w 24"/>
                  <a:gd name="T5" fmla="*/ 14 h 15"/>
                  <a:gd name="T6" fmla="*/ 7 w 24"/>
                  <a:gd name="T7" fmla="*/ 12 h 15"/>
                  <a:gd name="T8" fmla="*/ 0 w 24"/>
                  <a:gd name="T9" fmla="*/ 7 h 15"/>
                  <a:gd name="T10" fmla="*/ 9 w 24"/>
                  <a:gd name="T11" fmla="*/ 3 h 15"/>
                  <a:gd name="T12" fmla="*/ 15 w 24"/>
                  <a:gd name="T13" fmla="*/ 1 h 15"/>
                  <a:gd name="T14" fmla="*/ 15 w 24"/>
                  <a:gd name="T15" fmla="*/ 3 h 15"/>
                  <a:gd name="T16" fmla="*/ 16 w 24"/>
                  <a:gd name="T17" fmla="*/ 1 h 15"/>
                  <a:gd name="T18" fmla="*/ 24 w 24"/>
                  <a:gd name="T19" fmla="*/ 1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" h="15">
                    <a:moveTo>
                      <a:pt x="24" y="10"/>
                    </a:moveTo>
                    <a:cubicBezTo>
                      <a:pt x="22" y="11"/>
                      <a:pt x="21" y="12"/>
                      <a:pt x="20" y="14"/>
                    </a:cubicBezTo>
                    <a:cubicBezTo>
                      <a:pt x="16" y="11"/>
                      <a:pt x="13" y="15"/>
                      <a:pt x="9" y="14"/>
                    </a:cubicBezTo>
                    <a:cubicBezTo>
                      <a:pt x="8" y="14"/>
                      <a:pt x="9" y="12"/>
                      <a:pt x="7" y="12"/>
                    </a:cubicBezTo>
                    <a:cubicBezTo>
                      <a:pt x="5" y="12"/>
                      <a:pt x="3" y="8"/>
                      <a:pt x="0" y="7"/>
                    </a:cubicBezTo>
                    <a:cubicBezTo>
                      <a:pt x="0" y="4"/>
                      <a:pt x="6" y="5"/>
                      <a:pt x="9" y="3"/>
                    </a:cubicBezTo>
                    <a:cubicBezTo>
                      <a:pt x="9" y="3"/>
                      <a:pt x="14" y="0"/>
                      <a:pt x="15" y="1"/>
                    </a:cubicBezTo>
                    <a:cubicBezTo>
                      <a:pt x="15" y="1"/>
                      <a:pt x="15" y="3"/>
                      <a:pt x="15" y="3"/>
                    </a:cubicBezTo>
                    <a:cubicBezTo>
                      <a:pt x="16" y="3"/>
                      <a:pt x="17" y="1"/>
                      <a:pt x="16" y="1"/>
                    </a:cubicBezTo>
                    <a:cubicBezTo>
                      <a:pt x="20" y="2"/>
                      <a:pt x="23" y="6"/>
                      <a:pt x="24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69" name="íṥľíḋê"/>
              <p:cNvSpPr/>
              <p:nvPr/>
            </p:nvSpPr>
            <p:spPr bwMode="auto">
              <a:xfrm>
                <a:off x="7754346" y="2233101"/>
                <a:ext cx="282958" cy="149884"/>
              </a:xfrm>
              <a:custGeom>
                <a:avLst/>
                <a:gdLst>
                  <a:gd name="T0" fmla="*/ 44 w 136"/>
                  <a:gd name="T1" fmla="*/ 36 h 72"/>
                  <a:gd name="T2" fmla="*/ 37 w 136"/>
                  <a:gd name="T3" fmla="*/ 32 h 72"/>
                  <a:gd name="T4" fmla="*/ 33 w 136"/>
                  <a:gd name="T5" fmla="*/ 25 h 72"/>
                  <a:gd name="T6" fmla="*/ 13 w 136"/>
                  <a:gd name="T7" fmla="*/ 19 h 72"/>
                  <a:gd name="T8" fmla="*/ 2 w 136"/>
                  <a:gd name="T9" fmla="*/ 19 h 72"/>
                  <a:gd name="T10" fmla="*/ 0 w 136"/>
                  <a:gd name="T11" fmla="*/ 12 h 72"/>
                  <a:gd name="T12" fmla="*/ 5 w 136"/>
                  <a:gd name="T13" fmla="*/ 12 h 72"/>
                  <a:gd name="T14" fmla="*/ 11 w 136"/>
                  <a:gd name="T15" fmla="*/ 10 h 72"/>
                  <a:gd name="T16" fmla="*/ 20 w 136"/>
                  <a:gd name="T17" fmla="*/ 13 h 72"/>
                  <a:gd name="T18" fmla="*/ 28 w 136"/>
                  <a:gd name="T19" fmla="*/ 8 h 72"/>
                  <a:gd name="T20" fmla="*/ 43 w 136"/>
                  <a:gd name="T21" fmla="*/ 2 h 72"/>
                  <a:gd name="T22" fmla="*/ 46 w 136"/>
                  <a:gd name="T23" fmla="*/ 6 h 72"/>
                  <a:gd name="T24" fmla="*/ 61 w 136"/>
                  <a:gd name="T25" fmla="*/ 12 h 72"/>
                  <a:gd name="T26" fmla="*/ 65 w 136"/>
                  <a:gd name="T27" fmla="*/ 10 h 72"/>
                  <a:gd name="T28" fmla="*/ 69 w 136"/>
                  <a:gd name="T29" fmla="*/ 13 h 72"/>
                  <a:gd name="T30" fmla="*/ 78 w 136"/>
                  <a:gd name="T31" fmla="*/ 13 h 72"/>
                  <a:gd name="T32" fmla="*/ 85 w 136"/>
                  <a:gd name="T33" fmla="*/ 17 h 72"/>
                  <a:gd name="T34" fmla="*/ 85 w 136"/>
                  <a:gd name="T35" fmla="*/ 23 h 72"/>
                  <a:gd name="T36" fmla="*/ 89 w 136"/>
                  <a:gd name="T37" fmla="*/ 21 h 72"/>
                  <a:gd name="T38" fmla="*/ 91 w 136"/>
                  <a:gd name="T39" fmla="*/ 27 h 72"/>
                  <a:gd name="T40" fmla="*/ 100 w 136"/>
                  <a:gd name="T41" fmla="*/ 32 h 72"/>
                  <a:gd name="T42" fmla="*/ 115 w 136"/>
                  <a:gd name="T43" fmla="*/ 38 h 72"/>
                  <a:gd name="T44" fmla="*/ 113 w 136"/>
                  <a:gd name="T45" fmla="*/ 43 h 72"/>
                  <a:gd name="T46" fmla="*/ 119 w 136"/>
                  <a:gd name="T47" fmla="*/ 47 h 72"/>
                  <a:gd name="T48" fmla="*/ 119 w 136"/>
                  <a:gd name="T49" fmla="*/ 51 h 72"/>
                  <a:gd name="T50" fmla="*/ 126 w 136"/>
                  <a:gd name="T51" fmla="*/ 58 h 72"/>
                  <a:gd name="T52" fmla="*/ 136 w 136"/>
                  <a:gd name="T53" fmla="*/ 68 h 72"/>
                  <a:gd name="T54" fmla="*/ 123 w 136"/>
                  <a:gd name="T55" fmla="*/ 68 h 72"/>
                  <a:gd name="T56" fmla="*/ 112 w 136"/>
                  <a:gd name="T57" fmla="*/ 60 h 72"/>
                  <a:gd name="T58" fmla="*/ 108 w 136"/>
                  <a:gd name="T59" fmla="*/ 56 h 72"/>
                  <a:gd name="T60" fmla="*/ 106 w 136"/>
                  <a:gd name="T61" fmla="*/ 54 h 72"/>
                  <a:gd name="T62" fmla="*/ 100 w 136"/>
                  <a:gd name="T63" fmla="*/ 49 h 72"/>
                  <a:gd name="T64" fmla="*/ 85 w 136"/>
                  <a:gd name="T65" fmla="*/ 47 h 72"/>
                  <a:gd name="T66" fmla="*/ 78 w 136"/>
                  <a:gd name="T67" fmla="*/ 64 h 72"/>
                  <a:gd name="T68" fmla="*/ 67 w 136"/>
                  <a:gd name="T69" fmla="*/ 60 h 72"/>
                  <a:gd name="T70" fmla="*/ 61 w 136"/>
                  <a:gd name="T71" fmla="*/ 58 h 72"/>
                  <a:gd name="T72" fmla="*/ 54 w 136"/>
                  <a:gd name="T73" fmla="*/ 49 h 72"/>
                  <a:gd name="T74" fmla="*/ 46 w 136"/>
                  <a:gd name="T75" fmla="*/ 56 h 72"/>
                  <a:gd name="T76" fmla="*/ 41 w 136"/>
                  <a:gd name="T77" fmla="*/ 53 h 72"/>
                  <a:gd name="T78" fmla="*/ 46 w 136"/>
                  <a:gd name="T79" fmla="*/ 47 h 72"/>
                  <a:gd name="T80" fmla="*/ 50 w 136"/>
                  <a:gd name="T81" fmla="*/ 40 h 72"/>
                  <a:gd name="T82" fmla="*/ 48 w 136"/>
                  <a:gd name="T83" fmla="*/ 43 h 72"/>
                  <a:gd name="T84" fmla="*/ 44 w 136"/>
                  <a:gd name="T85" fmla="*/ 36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36" h="72">
                    <a:moveTo>
                      <a:pt x="44" y="36"/>
                    </a:moveTo>
                    <a:cubicBezTo>
                      <a:pt x="41" y="36"/>
                      <a:pt x="42" y="31"/>
                      <a:pt x="37" y="32"/>
                    </a:cubicBezTo>
                    <a:cubicBezTo>
                      <a:pt x="36" y="29"/>
                      <a:pt x="34" y="27"/>
                      <a:pt x="33" y="25"/>
                    </a:cubicBezTo>
                    <a:cubicBezTo>
                      <a:pt x="25" y="24"/>
                      <a:pt x="17" y="23"/>
                      <a:pt x="13" y="19"/>
                    </a:cubicBezTo>
                    <a:cubicBezTo>
                      <a:pt x="7" y="21"/>
                      <a:pt x="9" y="19"/>
                      <a:pt x="2" y="19"/>
                    </a:cubicBezTo>
                    <a:cubicBezTo>
                      <a:pt x="1" y="16"/>
                      <a:pt x="3" y="12"/>
                      <a:pt x="0" y="12"/>
                    </a:cubicBezTo>
                    <a:cubicBezTo>
                      <a:pt x="1" y="8"/>
                      <a:pt x="3" y="12"/>
                      <a:pt x="5" y="12"/>
                    </a:cubicBezTo>
                    <a:cubicBezTo>
                      <a:pt x="8" y="11"/>
                      <a:pt x="9" y="9"/>
                      <a:pt x="11" y="10"/>
                    </a:cubicBezTo>
                    <a:cubicBezTo>
                      <a:pt x="15" y="10"/>
                      <a:pt x="17" y="13"/>
                      <a:pt x="20" y="13"/>
                    </a:cubicBezTo>
                    <a:cubicBezTo>
                      <a:pt x="24" y="15"/>
                      <a:pt x="25" y="9"/>
                      <a:pt x="28" y="8"/>
                    </a:cubicBezTo>
                    <a:cubicBezTo>
                      <a:pt x="32" y="5"/>
                      <a:pt x="39" y="6"/>
                      <a:pt x="43" y="2"/>
                    </a:cubicBezTo>
                    <a:cubicBezTo>
                      <a:pt x="46" y="0"/>
                      <a:pt x="45" y="5"/>
                      <a:pt x="46" y="6"/>
                    </a:cubicBezTo>
                    <a:cubicBezTo>
                      <a:pt x="50" y="8"/>
                      <a:pt x="61" y="5"/>
                      <a:pt x="61" y="12"/>
                    </a:cubicBezTo>
                    <a:cubicBezTo>
                      <a:pt x="63" y="13"/>
                      <a:pt x="65" y="10"/>
                      <a:pt x="65" y="10"/>
                    </a:cubicBezTo>
                    <a:cubicBezTo>
                      <a:pt x="67" y="10"/>
                      <a:pt x="67" y="13"/>
                      <a:pt x="69" y="13"/>
                    </a:cubicBezTo>
                    <a:cubicBezTo>
                      <a:pt x="71" y="15"/>
                      <a:pt x="75" y="12"/>
                      <a:pt x="78" y="13"/>
                    </a:cubicBezTo>
                    <a:cubicBezTo>
                      <a:pt x="79" y="14"/>
                      <a:pt x="80" y="19"/>
                      <a:pt x="85" y="17"/>
                    </a:cubicBezTo>
                    <a:cubicBezTo>
                      <a:pt x="88" y="20"/>
                      <a:pt x="86" y="20"/>
                      <a:pt x="85" y="23"/>
                    </a:cubicBezTo>
                    <a:cubicBezTo>
                      <a:pt x="88" y="23"/>
                      <a:pt x="89" y="22"/>
                      <a:pt x="89" y="21"/>
                    </a:cubicBezTo>
                    <a:cubicBezTo>
                      <a:pt x="91" y="21"/>
                      <a:pt x="91" y="24"/>
                      <a:pt x="91" y="27"/>
                    </a:cubicBezTo>
                    <a:cubicBezTo>
                      <a:pt x="93" y="30"/>
                      <a:pt x="97" y="30"/>
                      <a:pt x="100" y="32"/>
                    </a:cubicBezTo>
                    <a:cubicBezTo>
                      <a:pt x="102" y="33"/>
                      <a:pt x="109" y="38"/>
                      <a:pt x="115" y="38"/>
                    </a:cubicBezTo>
                    <a:cubicBezTo>
                      <a:pt x="116" y="41"/>
                      <a:pt x="114" y="41"/>
                      <a:pt x="113" y="43"/>
                    </a:cubicBezTo>
                    <a:cubicBezTo>
                      <a:pt x="114" y="46"/>
                      <a:pt x="118" y="45"/>
                      <a:pt x="119" y="47"/>
                    </a:cubicBezTo>
                    <a:cubicBezTo>
                      <a:pt x="120" y="48"/>
                      <a:pt x="118" y="50"/>
                      <a:pt x="119" y="51"/>
                    </a:cubicBezTo>
                    <a:cubicBezTo>
                      <a:pt x="121" y="53"/>
                      <a:pt x="124" y="55"/>
                      <a:pt x="126" y="58"/>
                    </a:cubicBezTo>
                    <a:cubicBezTo>
                      <a:pt x="129" y="62"/>
                      <a:pt x="131" y="67"/>
                      <a:pt x="136" y="68"/>
                    </a:cubicBezTo>
                    <a:cubicBezTo>
                      <a:pt x="132" y="72"/>
                      <a:pt x="125" y="68"/>
                      <a:pt x="123" y="68"/>
                    </a:cubicBezTo>
                    <a:cubicBezTo>
                      <a:pt x="119" y="67"/>
                      <a:pt x="117" y="65"/>
                      <a:pt x="112" y="60"/>
                    </a:cubicBezTo>
                    <a:cubicBezTo>
                      <a:pt x="110" y="59"/>
                      <a:pt x="109" y="57"/>
                      <a:pt x="108" y="56"/>
                    </a:cubicBezTo>
                    <a:cubicBezTo>
                      <a:pt x="107" y="55"/>
                      <a:pt x="106" y="57"/>
                      <a:pt x="106" y="54"/>
                    </a:cubicBezTo>
                    <a:cubicBezTo>
                      <a:pt x="106" y="54"/>
                      <a:pt x="101" y="49"/>
                      <a:pt x="100" y="49"/>
                    </a:cubicBezTo>
                    <a:cubicBezTo>
                      <a:pt x="96" y="47"/>
                      <a:pt x="90" y="50"/>
                      <a:pt x="85" y="47"/>
                    </a:cubicBezTo>
                    <a:cubicBezTo>
                      <a:pt x="81" y="51"/>
                      <a:pt x="80" y="58"/>
                      <a:pt x="78" y="64"/>
                    </a:cubicBezTo>
                    <a:cubicBezTo>
                      <a:pt x="77" y="61"/>
                      <a:pt x="70" y="62"/>
                      <a:pt x="67" y="60"/>
                    </a:cubicBezTo>
                    <a:cubicBezTo>
                      <a:pt x="65" y="58"/>
                      <a:pt x="68" y="55"/>
                      <a:pt x="61" y="58"/>
                    </a:cubicBezTo>
                    <a:cubicBezTo>
                      <a:pt x="65" y="49"/>
                      <a:pt x="52" y="56"/>
                      <a:pt x="54" y="49"/>
                    </a:cubicBezTo>
                    <a:cubicBezTo>
                      <a:pt x="49" y="50"/>
                      <a:pt x="45" y="50"/>
                      <a:pt x="46" y="56"/>
                    </a:cubicBezTo>
                    <a:cubicBezTo>
                      <a:pt x="44" y="55"/>
                      <a:pt x="44" y="52"/>
                      <a:pt x="41" y="53"/>
                    </a:cubicBezTo>
                    <a:cubicBezTo>
                      <a:pt x="41" y="49"/>
                      <a:pt x="44" y="49"/>
                      <a:pt x="46" y="47"/>
                    </a:cubicBezTo>
                    <a:cubicBezTo>
                      <a:pt x="49" y="45"/>
                      <a:pt x="51" y="45"/>
                      <a:pt x="50" y="40"/>
                    </a:cubicBezTo>
                    <a:cubicBezTo>
                      <a:pt x="49" y="38"/>
                      <a:pt x="48" y="43"/>
                      <a:pt x="48" y="43"/>
                    </a:cubicBezTo>
                    <a:cubicBezTo>
                      <a:pt x="45" y="42"/>
                      <a:pt x="46" y="31"/>
                      <a:pt x="44" y="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70" name="íṣ1iḑè"/>
              <p:cNvSpPr/>
              <p:nvPr/>
            </p:nvSpPr>
            <p:spPr bwMode="auto">
              <a:xfrm>
                <a:off x="7688509" y="2252712"/>
                <a:ext cx="29417" cy="23814"/>
              </a:xfrm>
              <a:custGeom>
                <a:avLst/>
                <a:gdLst>
                  <a:gd name="T0" fmla="*/ 13 w 14"/>
                  <a:gd name="T1" fmla="*/ 4 h 12"/>
                  <a:gd name="T2" fmla="*/ 0 w 14"/>
                  <a:gd name="T3" fmla="*/ 6 h 12"/>
                  <a:gd name="T4" fmla="*/ 13 w 14"/>
                  <a:gd name="T5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12">
                    <a:moveTo>
                      <a:pt x="13" y="4"/>
                    </a:moveTo>
                    <a:cubicBezTo>
                      <a:pt x="14" y="12"/>
                      <a:pt x="3" y="6"/>
                      <a:pt x="0" y="6"/>
                    </a:cubicBezTo>
                    <a:cubicBezTo>
                      <a:pt x="2" y="4"/>
                      <a:pt x="11" y="0"/>
                      <a:pt x="13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71" name="ïSḷîḓe"/>
              <p:cNvSpPr/>
              <p:nvPr/>
            </p:nvSpPr>
            <p:spPr bwMode="auto">
              <a:xfrm>
                <a:off x="7653490" y="2258315"/>
                <a:ext cx="18211" cy="9806"/>
              </a:xfrm>
              <a:custGeom>
                <a:avLst/>
                <a:gdLst>
                  <a:gd name="T0" fmla="*/ 0 w 9"/>
                  <a:gd name="T1" fmla="*/ 3 h 5"/>
                  <a:gd name="T2" fmla="*/ 6 w 9"/>
                  <a:gd name="T3" fmla="*/ 5 h 5"/>
                  <a:gd name="T4" fmla="*/ 2 w 9"/>
                  <a:gd name="T5" fmla="*/ 5 h 5"/>
                  <a:gd name="T6" fmla="*/ 0 w 9"/>
                  <a:gd name="T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5">
                    <a:moveTo>
                      <a:pt x="0" y="3"/>
                    </a:moveTo>
                    <a:cubicBezTo>
                      <a:pt x="0" y="0"/>
                      <a:pt x="9" y="1"/>
                      <a:pt x="6" y="5"/>
                    </a:cubicBezTo>
                    <a:cubicBezTo>
                      <a:pt x="5" y="5"/>
                      <a:pt x="3" y="5"/>
                      <a:pt x="2" y="5"/>
                    </a:cubicBezTo>
                    <a:cubicBezTo>
                      <a:pt x="2" y="4"/>
                      <a:pt x="1" y="3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72" name="iśļíḋê"/>
              <p:cNvSpPr/>
              <p:nvPr/>
            </p:nvSpPr>
            <p:spPr bwMode="auto">
              <a:xfrm>
                <a:off x="8013490" y="2280728"/>
                <a:ext cx="56031" cy="40623"/>
              </a:xfrm>
              <a:custGeom>
                <a:avLst/>
                <a:gdLst>
                  <a:gd name="T0" fmla="*/ 21 w 27"/>
                  <a:gd name="T1" fmla="*/ 0 h 19"/>
                  <a:gd name="T2" fmla="*/ 27 w 27"/>
                  <a:gd name="T3" fmla="*/ 0 h 19"/>
                  <a:gd name="T4" fmla="*/ 27 w 27"/>
                  <a:gd name="T5" fmla="*/ 5 h 19"/>
                  <a:gd name="T6" fmla="*/ 23 w 27"/>
                  <a:gd name="T7" fmla="*/ 7 h 19"/>
                  <a:gd name="T8" fmla="*/ 23 w 27"/>
                  <a:gd name="T9" fmla="*/ 13 h 19"/>
                  <a:gd name="T10" fmla="*/ 19 w 27"/>
                  <a:gd name="T11" fmla="*/ 15 h 19"/>
                  <a:gd name="T12" fmla="*/ 2 w 27"/>
                  <a:gd name="T13" fmla="*/ 9 h 19"/>
                  <a:gd name="T14" fmla="*/ 21 w 27"/>
                  <a:gd name="T15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7" h="19">
                    <a:moveTo>
                      <a:pt x="21" y="0"/>
                    </a:moveTo>
                    <a:cubicBezTo>
                      <a:pt x="23" y="0"/>
                      <a:pt x="25" y="0"/>
                      <a:pt x="27" y="0"/>
                    </a:cubicBezTo>
                    <a:cubicBezTo>
                      <a:pt x="26" y="1"/>
                      <a:pt x="27" y="4"/>
                      <a:pt x="27" y="5"/>
                    </a:cubicBezTo>
                    <a:cubicBezTo>
                      <a:pt x="26" y="7"/>
                      <a:pt x="23" y="6"/>
                      <a:pt x="23" y="7"/>
                    </a:cubicBezTo>
                    <a:cubicBezTo>
                      <a:pt x="22" y="9"/>
                      <a:pt x="26" y="11"/>
                      <a:pt x="23" y="13"/>
                    </a:cubicBezTo>
                    <a:cubicBezTo>
                      <a:pt x="21" y="11"/>
                      <a:pt x="19" y="11"/>
                      <a:pt x="19" y="15"/>
                    </a:cubicBezTo>
                    <a:cubicBezTo>
                      <a:pt x="13" y="13"/>
                      <a:pt x="0" y="19"/>
                      <a:pt x="2" y="9"/>
                    </a:cubicBezTo>
                    <a:cubicBezTo>
                      <a:pt x="12" y="13"/>
                      <a:pt x="18" y="8"/>
                      <a:pt x="2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73" name="iṧḻídé"/>
              <p:cNvSpPr/>
              <p:nvPr/>
            </p:nvSpPr>
            <p:spPr bwMode="auto">
              <a:xfrm>
                <a:off x="7509209" y="2340961"/>
                <a:ext cx="30817" cy="15409"/>
              </a:xfrm>
              <a:custGeom>
                <a:avLst/>
                <a:gdLst>
                  <a:gd name="T0" fmla="*/ 15 w 15"/>
                  <a:gd name="T1" fmla="*/ 1 h 7"/>
                  <a:gd name="T2" fmla="*/ 0 w 15"/>
                  <a:gd name="T3" fmla="*/ 6 h 7"/>
                  <a:gd name="T4" fmla="*/ 15 w 15"/>
                  <a:gd name="T5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7">
                    <a:moveTo>
                      <a:pt x="15" y="1"/>
                    </a:moveTo>
                    <a:cubicBezTo>
                      <a:pt x="12" y="4"/>
                      <a:pt x="8" y="7"/>
                      <a:pt x="0" y="6"/>
                    </a:cubicBezTo>
                    <a:cubicBezTo>
                      <a:pt x="1" y="0"/>
                      <a:pt x="9" y="1"/>
                      <a:pt x="1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74" name="ï$1îḑe"/>
              <p:cNvSpPr/>
              <p:nvPr/>
            </p:nvSpPr>
            <p:spPr bwMode="auto">
              <a:xfrm>
                <a:off x="7556835" y="2340961"/>
                <a:ext cx="32218" cy="11206"/>
              </a:xfrm>
              <a:custGeom>
                <a:avLst/>
                <a:gdLst>
                  <a:gd name="T0" fmla="*/ 15 w 15"/>
                  <a:gd name="T1" fmla="*/ 1 h 5"/>
                  <a:gd name="T2" fmla="*/ 0 w 15"/>
                  <a:gd name="T3" fmla="*/ 4 h 5"/>
                  <a:gd name="T4" fmla="*/ 15 w 15"/>
                  <a:gd name="T5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5">
                    <a:moveTo>
                      <a:pt x="15" y="1"/>
                    </a:moveTo>
                    <a:cubicBezTo>
                      <a:pt x="13" y="5"/>
                      <a:pt x="6" y="4"/>
                      <a:pt x="0" y="4"/>
                    </a:cubicBezTo>
                    <a:cubicBezTo>
                      <a:pt x="2" y="0"/>
                      <a:pt x="8" y="0"/>
                      <a:pt x="1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75" name="isḻídê"/>
              <p:cNvSpPr/>
              <p:nvPr/>
            </p:nvSpPr>
            <p:spPr bwMode="auto">
              <a:xfrm>
                <a:off x="7615668" y="2340961"/>
                <a:ext cx="51829" cy="33619"/>
              </a:xfrm>
              <a:custGeom>
                <a:avLst/>
                <a:gdLst>
                  <a:gd name="T0" fmla="*/ 24 w 25"/>
                  <a:gd name="T1" fmla="*/ 1 h 16"/>
                  <a:gd name="T2" fmla="*/ 22 w 25"/>
                  <a:gd name="T3" fmla="*/ 8 h 16"/>
                  <a:gd name="T4" fmla="*/ 18 w 25"/>
                  <a:gd name="T5" fmla="*/ 8 h 16"/>
                  <a:gd name="T6" fmla="*/ 2 w 25"/>
                  <a:gd name="T7" fmla="*/ 16 h 16"/>
                  <a:gd name="T8" fmla="*/ 7 w 25"/>
                  <a:gd name="T9" fmla="*/ 10 h 16"/>
                  <a:gd name="T10" fmla="*/ 11 w 25"/>
                  <a:gd name="T11" fmla="*/ 6 h 16"/>
                  <a:gd name="T12" fmla="*/ 15 w 25"/>
                  <a:gd name="T13" fmla="*/ 2 h 16"/>
                  <a:gd name="T14" fmla="*/ 24 w 25"/>
                  <a:gd name="T15" fmla="*/ 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" h="16">
                    <a:moveTo>
                      <a:pt x="24" y="1"/>
                    </a:moveTo>
                    <a:cubicBezTo>
                      <a:pt x="25" y="4"/>
                      <a:pt x="23" y="7"/>
                      <a:pt x="22" y="8"/>
                    </a:cubicBezTo>
                    <a:cubicBezTo>
                      <a:pt x="21" y="9"/>
                      <a:pt x="19" y="7"/>
                      <a:pt x="18" y="8"/>
                    </a:cubicBezTo>
                    <a:cubicBezTo>
                      <a:pt x="16" y="11"/>
                      <a:pt x="10" y="16"/>
                      <a:pt x="2" y="16"/>
                    </a:cubicBezTo>
                    <a:cubicBezTo>
                      <a:pt x="0" y="11"/>
                      <a:pt x="5" y="11"/>
                      <a:pt x="7" y="10"/>
                    </a:cubicBezTo>
                    <a:cubicBezTo>
                      <a:pt x="8" y="9"/>
                      <a:pt x="10" y="7"/>
                      <a:pt x="11" y="6"/>
                    </a:cubicBezTo>
                    <a:cubicBezTo>
                      <a:pt x="12" y="5"/>
                      <a:pt x="14" y="5"/>
                      <a:pt x="15" y="2"/>
                    </a:cubicBezTo>
                    <a:cubicBezTo>
                      <a:pt x="20" y="4"/>
                      <a:pt x="19" y="0"/>
                      <a:pt x="2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76" name="íṡlídè"/>
              <p:cNvSpPr/>
              <p:nvPr/>
            </p:nvSpPr>
            <p:spPr bwMode="auto">
              <a:xfrm>
                <a:off x="8401508" y="2785009"/>
                <a:ext cx="28016" cy="39222"/>
              </a:xfrm>
              <a:custGeom>
                <a:avLst/>
                <a:gdLst>
                  <a:gd name="T0" fmla="*/ 2 w 13"/>
                  <a:gd name="T1" fmla="*/ 0 h 19"/>
                  <a:gd name="T2" fmla="*/ 4 w 13"/>
                  <a:gd name="T3" fmla="*/ 4 h 19"/>
                  <a:gd name="T4" fmla="*/ 9 w 13"/>
                  <a:gd name="T5" fmla="*/ 9 h 19"/>
                  <a:gd name="T6" fmla="*/ 11 w 13"/>
                  <a:gd name="T7" fmla="*/ 19 h 19"/>
                  <a:gd name="T8" fmla="*/ 6 w 13"/>
                  <a:gd name="T9" fmla="*/ 19 h 19"/>
                  <a:gd name="T10" fmla="*/ 0 w 13"/>
                  <a:gd name="T11" fmla="*/ 4 h 19"/>
                  <a:gd name="T12" fmla="*/ 2 w 13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19">
                    <a:moveTo>
                      <a:pt x="2" y="0"/>
                    </a:moveTo>
                    <a:cubicBezTo>
                      <a:pt x="4" y="0"/>
                      <a:pt x="3" y="2"/>
                      <a:pt x="4" y="4"/>
                    </a:cubicBezTo>
                    <a:cubicBezTo>
                      <a:pt x="2" y="6"/>
                      <a:pt x="12" y="7"/>
                      <a:pt x="9" y="9"/>
                    </a:cubicBezTo>
                    <a:cubicBezTo>
                      <a:pt x="6" y="13"/>
                      <a:pt x="13" y="10"/>
                      <a:pt x="11" y="19"/>
                    </a:cubicBezTo>
                    <a:cubicBezTo>
                      <a:pt x="8" y="19"/>
                      <a:pt x="6" y="16"/>
                      <a:pt x="6" y="19"/>
                    </a:cubicBezTo>
                    <a:cubicBezTo>
                      <a:pt x="3" y="16"/>
                      <a:pt x="2" y="8"/>
                      <a:pt x="0" y="4"/>
                    </a:cubicBezTo>
                    <a:cubicBezTo>
                      <a:pt x="2" y="4"/>
                      <a:pt x="1" y="2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77" name="iṣḷiḍê"/>
              <p:cNvSpPr/>
              <p:nvPr/>
            </p:nvSpPr>
            <p:spPr bwMode="auto">
              <a:xfrm>
                <a:off x="8408511" y="2820029"/>
                <a:ext cx="64436" cy="85448"/>
              </a:xfrm>
              <a:custGeom>
                <a:avLst/>
                <a:gdLst>
                  <a:gd name="T0" fmla="*/ 10 w 31"/>
                  <a:gd name="T1" fmla="*/ 0 h 41"/>
                  <a:gd name="T2" fmla="*/ 12 w 31"/>
                  <a:gd name="T3" fmla="*/ 2 h 41"/>
                  <a:gd name="T4" fmla="*/ 16 w 31"/>
                  <a:gd name="T5" fmla="*/ 2 h 41"/>
                  <a:gd name="T6" fmla="*/ 31 w 31"/>
                  <a:gd name="T7" fmla="*/ 9 h 41"/>
                  <a:gd name="T8" fmla="*/ 31 w 31"/>
                  <a:gd name="T9" fmla="*/ 19 h 41"/>
                  <a:gd name="T10" fmla="*/ 25 w 31"/>
                  <a:gd name="T11" fmla="*/ 19 h 41"/>
                  <a:gd name="T12" fmla="*/ 23 w 31"/>
                  <a:gd name="T13" fmla="*/ 22 h 41"/>
                  <a:gd name="T14" fmla="*/ 21 w 31"/>
                  <a:gd name="T15" fmla="*/ 33 h 41"/>
                  <a:gd name="T16" fmla="*/ 19 w 31"/>
                  <a:gd name="T17" fmla="*/ 37 h 41"/>
                  <a:gd name="T18" fmla="*/ 10 w 31"/>
                  <a:gd name="T19" fmla="*/ 39 h 41"/>
                  <a:gd name="T20" fmla="*/ 8 w 31"/>
                  <a:gd name="T21" fmla="*/ 33 h 41"/>
                  <a:gd name="T22" fmla="*/ 12 w 31"/>
                  <a:gd name="T23" fmla="*/ 30 h 41"/>
                  <a:gd name="T24" fmla="*/ 1 w 31"/>
                  <a:gd name="T25" fmla="*/ 24 h 41"/>
                  <a:gd name="T26" fmla="*/ 8 w 31"/>
                  <a:gd name="T27" fmla="*/ 17 h 41"/>
                  <a:gd name="T28" fmla="*/ 10 w 31"/>
                  <a:gd name="T29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1" h="41">
                    <a:moveTo>
                      <a:pt x="10" y="0"/>
                    </a:moveTo>
                    <a:cubicBezTo>
                      <a:pt x="12" y="0"/>
                      <a:pt x="12" y="1"/>
                      <a:pt x="12" y="2"/>
                    </a:cubicBezTo>
                    <a:cubicBezTo>
                      <a:pt x="12" y="5"/>
                      <a:pt x="16" y="2"/>
                      <a:pt x="16" y="2"/>
                    </a:cubicBezTo>
                    <a:cubicBezTo>
                      <a:pt x="21" y="5"/>
                      <a:pt x="19" y="12"/>
                      <a:pt x="31" y="9"/>
                    </a:cubicBezTo>
                    <a:cubicBezTo>
                      <a:pt x="31" y="12"/>
                      <a:pt x="31" y="15"/>
                      <a:pt x="31" y="19"/>
                    </a:cubicBezTo>
                    <a:cubicBezTo>
                      <a:pt x="29" y="19"/>
                      <a:pt x="27" y="19"/>
                      <a:pt x="25" y="19"/>
                    </a:cubicBezTo>
                    <a:cubicBezTo>
                      <a:pt x="25" y="21"/>
                      <a:pt x="25" y="22"/>
                      <a:pt x="23" y="22"/>
                    </a:cubicBezTo>
                    <a:cubicBezTo>
                      <a:pt x="27" y="27"/>
                      <a:pt x="22" y="28"/>
                      <a:pt x="21" y="33"/>
                    </a:cubicBezTo>
                    <a:cubicBezTo>
                      <a:pt x="21" y="35"/>
                      <a:pt x="15" y="36"/>
                      <a:pt x="19" y="37"/>
                    </a:cubicBezTo>
                    <a:cubicBezTo>
                      <a:pt x="20" y="41"/>
                      <a:pt x="13" y="38"/>
                      <a:pt x="10" y="39"/>
                    </a:cubicBezTo>
                    <a:cubicBezTo>
                      <a:pt x="11" y="36"/>
                      <a:pt x="8" y="36"/>
                      <a:pt x="8" y="33"/>
                    </a:cubicBezTo>
                    <a:cubicBezTo>
                      <a:pt x="8" y="30"/>
                      <a:pt x="10" y="30"/>
                      <a:pt x="12" y="30"/>
                    </a:cubicBezTo>
                    <a:cubicBezTo>
                      <a:pt x="9" y="27"/>
                      <a:pt x="8" y="22"/>
                      <a:pt x="1" y="24"/>
                    </a:cubicBezTo>
                    <a:cubicBezTo>
                      <a:pt x="0" y="19"/>
                      <a:pt x="6" y="19"/>
                      <a:pt x="8" y="17"/>
                    </a:cubicBezTo>
                    <a:cubicBezTo>
                      <a:pt x="9" y="7"/>
                      <a:pt x="8" y="7"/>
                      <a:pt x="1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78" name="î$lîḍè"/>
              <p:cNvSpPr/>
              <p:nvPr/>
            </p:nvSpPr>
            <p:spPr bwMode="auto">
              <a:xfrm>
                <a:off x="7957459" y="2890068"/>
                <a:ext cx="51829" cy="56031"/>
              </a:xfrm>
              <a:custGeom>
                <a:avLst/>
                <a:gdLst>
                  <a:gd name="T0" fmla="*/ 24 w 25"/>
                  <a:gd name="T1" fmla="*/ 1 h 27"/>
                  <a:gd name="T2" fmla="*/ 24 w 25"/>
                  <a:gd name="T3" fmla="*/ 12 h 27"/>
                  <a:gd name="T4" fmla="*/ 22 w 25"/>
                  <a:gd name="T5" fmla="*/ 9 h 27"/>
                  <a:gd name="T6" fmla="*/ 20 w 25"/>
                  <a:gd name="T7" fmla="*/ 11 h 27"/>
                  <a:gd name="T8" fmla="*/ 20 w 25"/>
                  <a:gd name="T9" fmla="*/ 20 h 27"/>
                  <a:gd name="T10" fmla="*/ 16 w 25"/>
                  <a:gd name="T11" fmla="*/ 20 h 27"/>
                  <a:gd name="T12" fmla="*/ 16 w 25"/>
                  <a:gd name="T13" fmla="*/ 24 h 27"/>
                  <a:gd name="T14" fmla="*/ 11 w 25"/>
                  <a:gd name="T15" fmla="*/ 27 h 27"/>
                  <a:gd name="T16" fmla="*/ 7 w 25"/>
                  <a:gd name="T17" fmla="*/ 22 h 27"/>
                  <a:gd name="T18" fmla="*/ 3 w 25"/>
                  <a:gd name="T19" fmla="*/ 18 h 27"/>
                  <a:gd name="T20" fmla="*/ 0 w 25"/>
                  <a:gd name="T21" fmla="*/ 7 h 27"/>
                  <a:gd name="T22" fmla="*/ 15 w 25"/>
                  <a:gd name="T23" fmla="*/ 3 h 27"/>
                  <a:gd name="T24" fmla="*/ 24 w 25"/>
                  <a:gd name="T25" fmla="*/ 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5" h="27">
                    <a:moveTo>
                      <a:pt x="24" y="1"/>
                    </a:moveTo>
                    <a:cubicBezTo>
                      <a:pt x="23" y="5"/>
                      <a:pt x="25" y="8"/>
                      <a:pt x="24" y="12"/>
                    </a:cubicBezTo>
                    <a:cubicBezTo>
                      <a:pt x="24" y="13"/>
                      <a:pt x="22" y="10"/>
                      <a:pt x="22" y="9"/>
                    </a:cubicBezTo>
                    <a:cubicBezTo>
                      <a:pt x="22" y="9"/>
                      <a:pt x="21" y="9"/>
                      <a:pt x="20" y="11"/>
                    </a:cubicBezTo>
                    <a:cubicBezTo>
                      <a:pt x="19" y="13"/>
                      <a:pt x="21" y="17"/>
                      <a:pt x="20" y="20"/>
                    </a:cubicBezTo>
                    <a:cubicBezTo>
                      <a:pt x="20" y="20"/>
                      <a:pt x="17" y="19"/>
                      <a:pt x="16" y="20"/>
                    </a:cubicBezTo>
                    <a:cubicBezTo>
                      <a:pt x="16" y="20"/>
                      <a:pt x="17" y="23"/>
                      <a:pt x="16" y="24"/>
                    </a:cubicBezTo>
                    <a:cubicBezTo>
                      <a:pt x="15" y="25"/>
                      <a:pt x="11" y="24"/>
                      <a:pt x="11" y="27"/>
                    </a:cubicBezTo>
                    <a:cubicBezTo>
                      <a:pt x="9" y="26"/>
                      <a:pt x="8" y="24"/>
                      <a:pt x="7" y="22"/>
                    </a:cubicBezTo>
                    <a:cubicBezTo>
                      <a:pt x="6" y="21"/>
                      <a:pt x="4" y="19"/>
                      <a:pt x="3" y="18"/>
                    </a:cubicBezTo>
                    <a:cubicBezTo>
                      <a:pt x="2" y="14"/>
                      <a:pt x="4" y="9"/>
                      <a:pt x="0" y="7"/>
                    </a:cubicBezTo>
                    <a:cubicBezTo>
                      <a:pt x="2" y="4"/>
                      <a:pt x="9" y="4"/>
                      <a:pt x="15" y="3"/>
                    </a:cubicBezTo>
                    <a:cubicBezTo>
                      <a:pt x="18" y="2"/>
                      <a:pt x="20" y="0"/>
                      <a:pt x="2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79" name="ïṧļîḋè"/>
              <p:cNvSpPr/>
              <p:nvPr/>
            </p:nvSpPr>
            <p:spPr bwMode="auto">
              <a:xfrm>
                <a:off x="4511535" y="414885"/>
                <a:ext cx="952532" cy="710197"/>
              </a:xfrm>
              <a:custGeom>
                <a:avLst/>
                <a:gdLst>
                  <a:gd name="T0" fmla="*/ 325 w 458"/>
                  <a:gd name="T1" fmla="*/ 39 h 342"/>
                  <a:gd name="T2" fmla="*/ 343 w 458"/>
                  <a:gd name="T3" fmla="*/ 40 h 342"/>
                  <a:gd name="T4" fmla="*/ 370 w 458"/>
                  <a:gd name="T5" fmla="*/ 35 h 342"/>
                  <a:gd name="T6" fmla="*/ 384 w 458"/>
                  <a:gd name="T7" fmla="*/ 37 h 342"/>
                  <a:gd name="T8" fmla="*/ 383 w 458"/>
                  <a:gd name="T9" fmla="*/ 42 h 342"/>
                  <a:gd name="T10" fmla="*/ 431 w 458"/>
                  <a:gd name="T11" fmla="*/ 33 h 342"/>
                  <a:gd name="T12" fmla="*/ 457 w 458"/>
                  <a:gd name="T13" fmla="*/ 39 h 342"/>
                  <a:gd name="T14" fmla="*/ 424 w 458"/>
                  <a:gd name="T15" fmla="*/ 55 h 342"/>
                  <a:gd name="T16" fmla="*/ 414 w 458"/>
                  <a:gd name="T17" fmla="*/ 68 h 342"/>
                  <a:gd name="T18" fmla="*/ 397 w 458"/>
                  <a:gd name="T19" fmla="*/ 87 h 342"/>
                  <a:gd name="T20" fmla="*/ 401 w 458"/>
                  <a:gd name="T21" fmla="*/ 104 h 342"/>
                  <a:gd name="T22" fmla="*/ 390 w 458"/>
                  <a:gd name="T23" fmla="*/ 121 h 342"/>
                  <a:gd name="T24" fmla="*/ 403 w 458"/>
                  <a:gd name="T25" fmla="*/ 143 h 342"/>
                  <a:gd name="T26" fmla="*/ 392 w 458"/>
                  <a:gd name="T27" fmla="*/ 160 h 342"/>
                  <a:gd name="T28" fmla="*/ 379 w 458"/>
                  <a:gd name="T29" fmla="*/ 175 h 342"/>
                  <a:gd name="T30" fmla="*/ 397 w 458"/>
                  <a:gd name="T31" fmla="*/ 208 h 342"/>
                  <a:gd name="T32" fmla="*/ 368 w 458"/>
                  <a:gd name="T33" fmla="*/ 204 h 342"/>
                  <a:gd name="T34" fmla="*/ 366 w 458"/>
                  <a:gd name="T35" fmla="*/ 216 h 342"/>
                  <a:gd name="T36" fmla="*/ 353 w 458"/>
                  <a:gd name="T37" fmla="*/ 234 h 342"/>
                  <a:gd name="T38" fmla="*/ 323 w 458"/>
                  <a:gd name="T39" fmla="*/ 242 h 342"/>
                  <a:gd name="T40" fmla="*/ 308 w 458"/>
                  <a:gd name="T41" fmla="*/ 251 h 342"/>
                  <a:gd name="T42" fmla="*/ 299 w 458"/>
                  <a:gd name="T43" fmla="*/ 262 h 342"/>
                  <a:gd name="T44" fmla="*/ 258 w 458"/>
                  <a:gd name="T45" fmla="*/ 273 h 342"/>
                  <a:gd name="T46" fmla="*/ 247 w 458"/>
                  <a:gd name="T47" fmla="*/ 290 h 342"/>
                  <a:gd name="T48" fmla="*/ 235 w 458"/>
                  <a:gd name="T49" fmla="*/ 305 h 342"/>
                  <a:gd name="T50" fmla="*/ 232 w 458"/>
                  <a:gd name="T51" fmla="*/ 320 h 342"/>
                  <a:gd name="T52" fmla="*/ 207 w 458"/>
                  <a:gd name="T53" fmla="*/ 335 h 342"/>
                  <a:gd name="T54" fmla="*/ 181 w 458"/>
                  <a:gd name="T55" fmla="*/ 322 h 342"/>
                  <a:gd name="T56" fmla="*/ 166 w 458"/>
                  <a:gd name="T57" fmla="*/ 303 h 342"/>
                  <a:gd name="T58" fmla="*/ 157 w 458"/>
                  <a:gd name="T59" fmla="*/ 290 h 342"/>
                  <a:gd name="T60" fmla="*/ 150 w 458"/>
                  <a:gd name="T61" fmla="*/ 262 h 342"/>
                  <a:gd name="T62" fmla="*/ 153 w 458"/>
                  <a:gd name="T63" fmla="*/ 253 h 342"/>
                  <a:gd name="T64" fmla="*/ 166 w 458"/>
                  <a:gd name="T65" fmla="*/ 238 h 342"/>
                  <a:gd name="T66" fmla="*/ 159 w 458"/>
                  <a:gd name="T67" fmla="*/ 219 h 342"/>
                  <a:gd name="T68" fmla="*/ 163 w 458"/>
                  <a:gd name="T69" fmla="*/ 204 h 342"/>
                  <a:gd name="T70" fmla="*/ 144 w 458"/>
                  <a:gd name="T71" fmla="*/ 199 h 342"/>
                  <a:gd name="T72" fmla="*/ 131 w 458"/>
                  <a:gd name="T73" fmla="*/ 175 h 342"/>
                  <a:gd name="T74" fmla="*/ 118 w 458"/>
                  <a:gd name="T75" fmla="*/ 148 h 342"/>
                  <a:gd name="T76" fmla="*/ 84 w 458"/>
                  <a:gd name="T77" fmla="*/ 132 h 342"/>
                  <a:gd name="T78" fmla="*/ 38 w 458"/>
                  <a:gd name="T79" fmla="*/ 134 h 342"/>
                  <a:gd name="T80" fmla="*/ 38 w 458"/>
                  <a:gd name="T81" fmla="*/ 122 h 342"/>
                  <a:gd name="T82" fmla="*/ 19 w 458"/>
                  <a:gd name="T83" fmla="*/ 106 h 342"/>
                  <a:gd name="T84" fmla="*/ 28 w 458"/>
                  <a:gd name="T85" fmla="*/ 89 h 342"/>
                  <a:gd name="T86" fmla="*/ 51 w 458"/>
                  <a:gd name="T87" fmla="*/ 80 h 342"/>
                  <a:gd name="T88" fmla="*/ 55 w 458"/>
                  <a:gd name="T89" fmla="*/ 68 h 342"/>
                  <a:gd name="T90" fmla="*/ 49 w 458"/>
                  <a:gd name="T91" fmla="*/ 61 h 342"/>
                  <a:gd name="T92" fmla="*/ 66 w 458"/>
                  <a:gd name="T93" fmla="*/ 55 h 342"/>
                  <a:gd name="T94" fmla="*/ 84 w 458"/>
                  <a:gd name="T95" fmla="*/ 37 h 342"/>
                  <a:gd name="T96" fmla="*/ 140 w 458"/>
                  <a:gd name="T97" fmla="*/ 29 h 342"/>
                  <a:gd name="T98" fmla="*/ 166 w 458"/>
                  <a:gd name="T99" fmla="*/ 37 h 342"/>
                  <a:gd name="T100" fmla="*/ 191 w 458"/>
                  <a:gd name="T101" fmla="*/ 24 h 342"/>
                  <a:gd name="T102" fmla="*/ 213 w 458"/>
                  <a:gd name="T103" fmla="*/ 25 h 342"/>
                  <a:gd name="T104" fmla="*/ 220 w 458"/>
                  <a:gd name="T105" fmla="*/ 12 h 342"/>
                  <a:gd name="T106" fmla="*/ 263 w 458"/>
                  <a:gd name="T107" fmla="*/ 3 h 342"/>
                  <a:gd name="T108" fmla="*/ 323 w 458"/>
                  <a:gd name="T109" fmla="*/ 1 h 342"/>
                  <a:gd name="T110" fmla="*/ 368 w 458"/>
                  <a:gd name="T111" fmla="*/ 16 h 342"/>
                  <a:gd name="T112" fmla="*/ 383 w 458"/>
                  <a:gd name="T113" fmla="*/ 27 h 342"/>
                  <a:gd name="T114" fmla="*/ 319 w 458"/>
                  <a:gd name="T115" fmla="*/ 29 h 3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58" h="342">
                    <a:moveTo>
                      <a:pt x="310" y="35"/>
                    </a:moveTo>
                    <a:cubicBezTo>
                      <a:pt x="310" y="37"/>
                      <a:pt x="314" y="36"/>
                      <a:pt x="314" y="39"/>
                    </a:cubicBezTo>
                    <a:cubicBezTo>
                      <a:pt x="316" y="40"/>
                      <a:pt x="319" y="37"/>
                      <a:pt x="319" y="37"/>
                    </a:cubicBezTo>
                    <a:cubicBezTo>
                      <a:pt x="322" y="36"/>
                      <a:pt x="322" y="39"/>
                      <a:pt x="325" y="39"/>
                    </a:cubicBezTo>
                    <a:cubicBezTo>
                      <a:pt x="326" y="38"/>
                      <a:pt x="327" y="37"/>
                      <a:pt x="329" y="37"/>
                    </a:cubicBezTo>
                    <a:cubicBezTo>
                      <a:pt x="330" y="36"/>
                      <a:pt x="332" y="37"/>
                      <a:pt x="334" y="37"/>
                    </a:cubicBezTo>
                    <a:cubicBezTo>
                      <a:pt x="341" y="35"/>
                      <a:pt x="349" y="32"/>
                      <a:pt x="355" y="35"/>
                    </a:cubicBezTo>
                    <a:cubicBezTo>
                      <a:pt x="353" y="39"/>
                      <a:pt x="345" y="36"/>
                      <a:pt x="343" y="40"/>
                    </a:cubicBezTo>
                    <a:cubicBezTo>
                      <a:pt x="344" y="44"/>
                      <a:pt x="347" y="40"/>
                      <a:pt x="347" y="40"/>
                    </a:cubicBezTo>
                    <a:cubicBezTo>
                      <a:pt x="351" y="41"/>
                      <a:pt x="351" y="43"/>
                      <a:pt x="356" y="40"/>
                    </a:cubicBezTo>
                    <a:cubicBezTo>
                      <a:pt x="358" y="40"/>
                      <a:pt x="359" y="39"/>
                      <a:pt x="360" y="39"/>
                    </a:cubicBezTo>
                    <a:cubicBezTo>
                      <a:pt x="361" y="38"/>
                      <a:pt x="369" y="35"/>
                      <a:pt x="370" y="35"/>
                    </a:cubicBezTo>
                    <a:cubicBezTo>
                      <a:pt x="373" y="40"/>
                      <a:pt x="368" y="33"/>
                      <a:pt x="371" y="33"/>
                    </a:cubicBezTo>
                    <a:cubicBezTo>
                      <a:pt x="372" y="33"/>
                      <a:pt x="377" y="33"/>
                      <a:pt x="377" y="33"/>
                    </a:cubicBezTo>
                    <a:cubicBezTo>
                      <a:pt x="378" y="32"/>
                      <a:pt x="381" y="30"/>
                      <a:pt x="386" y="31"/>
                    </a:cubicBezTo>
                    <a:cubicBezTo>
                      <a:pt x="386" y="34"/>
                      <a:pt x="387" y="36"/>
                      <a:pt x="384" y="37"/>
                    </a:cubicBezTo>
                    <a:cubicBezTo>
                      <a:pt x="384" y="38"/>
                      <a:pt x="382" y="39"/>
                      <a:pt x="381" y="40"/>
                    </a:cubicBezTo>
                    <a:cubicBezTo>
                      <a:pt x="379" y="43"/>
                      <a:pt x="378" y="47"/>
                      <a:pt x="373" y="46"/>
                    </a:cubicBezTo>
                    <a:cubicBezTo>
                      <a:pt x="374" y="52"/>
                      <a:pt x="377" y="44"/>
                      <a:pt x="381" y="46"/>
                    </a:cubicBezTo>
                    <a:cubicBezTo>
                      <a:pt x="383" y="47"/>
                      <a:pt x="382" y="43"/>
                      <a:pt x="383" y="42"/>
                    </a:cubicBezTo>
                    <a:cubicBezTo>
                      <a:pt x="385" y="41"/>
                      <a:pt x="392" y="43"/>
                      <a:pt x="392" y="39"/>
                    </a:cubicBezTo>
                    <a:cubicBezTo>
                      <a:pt x="396" y="45"/>
                      <a:pt x="408" y="36"/>
                      <a:pt x="411" y="40"/>
                    </a:cubicBezTo>
                    <a:cubicBezTo>
                      <a:pt x="412" y="39"/>
                      <a:pt x="414" y="37"/>
                      <a:pt x="416" y="35"/>
                    </a:cubicBezTo>
                    <a:cubicBezTo>
                      <a:pt x="422" y="37"/>
                      <a:pt x="426" y="33"/>
                      <a:pt x="431" y="33"/>
                    </a:cubicBezTo>
                    <a:cubicBezTo>
                      <a:pt x="430" y="33"/>
                      <a:pt x="432" y="35"/>
                      <a:pt x="433" y="35"/>
                    </a:cubicBezTo>
                    <a:cubicBezTo>
                      <a:pt x="434" y="35"/>
                      <a:pt x="441" y="34"/>
                      <a:pt x="442" y="35"/>
                    </a:cubicBezTo>
                    <a:cubicBezTo>
                      <a:pt x="444" y="37"/>
                      <a:pt x="443" y="34"/>
                      <a:pt x="446" y="35"/>
                    </a:cubicBezTo>
                    <a:cubicBezTo>
                      <a:pt x="449" y="36"/>
                      <a:pt x="453" y="39"/>
                      <a:pt x="457" y="39"/>
                    </a:cubicBezTo>
                    <a:cubicBezTo>
                      <a:pt x="458" y="42"/>
                      <a:pt x="455" y="41"/>
                      <a:pt x="453" y="42"/>
                    </a:cubicBezTo>
                    <a:cubicBezTo>
                      <a:pt x="452" y="43"/>
                      <a:pt x="451" y="45"/>
                      <a:pt x="450" y="46"/>
                    </a:cubicBezTo>
                    <a:cubicBezTo>
                      <a:pt x="445" y="48"/>
                      <a:pt x="437" y="47"/>
                      <a:pt x="437" y="53"/>
                    </a:cubicBezTo>
                    <a:cubicBezTo>
                      <a:pt x="432" y="53"/>
                      <a:pt x="426" y="53"/>
                      <a:pt x="424" y="55"/>
                    </a:cubicBezTo>
                    <a:cubicBezTo>
                      <a:pt x="426" y="58"/>
                      <a:pt x="430" y="59"/>
                      <a:pt x="422" y="59"/>
                    </a:cubicBezTo>
                    <a:cubicBezTo>
                      <a:pt x="422" y="61"/>
                      <a:pt x="425" y="61"/>
                      <a:pt x="427" y="61"/>
                    </a:cubicBezTo>
                    <a:cubicBezTo>
                      <a:pt x="424" y="66"/>
                      <a:pt x="415" y="65"/>
                      <a:pt x="414" y="72"/>
                    </a:cubicBezTo>
                    <a:cubicBezTo>
                      <a:pt x="411" y="72"/>
                      <a:pt x="415" y="69"/>
                      <a:pt x="414" y="68"/>
                    </a:cubicBezTo>
                    <a:cubicBezTo>
                      <a:pt x="413" y="68"/>
                      <a:pt x="408" y="71"/>
                      <a:pt x="405" y="72"/>
                    </a:cubicBezTo>
                    <a:cubicBezTo>
                      <a:pt x="405" y="74"/>
                      <a:pt x="407" y="73"/>
                      <a:pt x="409" y="74"/>
                    </a:cubicBezTo>
                    <a:cubicBezTo>
                      <a:pt x="404" y="78"/>
                      <a:pt x="407" y="77"/>
                      <a:pt x="405" y="83"/>
                    </a:cubicBezTo>
                    <a:cubicBezTo>
                      <a:pt x="405" y="85"/>
                      <a:pt x="398" y="86"/>
                      <a:pt x="397" y="87"/>
                    </a:cubicBezTo>
                    <a:cubicBezTo>
                      <a:pt x="397" y="88"/>
                      <a:pt x="398" y="92"/>
                      <a:pt x="397" y="93"/>
                    </a:cubicBezTo>
                    <a:cubicBezTo>
                      <a:pt x="396" y="94"/>
                      <a:pt x="392" y="93"/>
                      <a:pt x="390" y="94"/>
                    </a:cubicBezTo>
                    <a:cubicBezTo>
                      <a:pt x="391" y="97"/>
                      <a:pt x="393" y="97"/>
                      <a:pt x="394" y="100"/>
                    </a:cubicBezTo>
                    <a:cubicBezTo>
                      <a:pt x="395" y="104"/>
                      <a:pt x="399" y="102"/>
                      <a:pt x="401" y="104"/>
                    </a:cubicBezTo>
                    <a:cubicBezTo>
                      <a:pt x="402" y="104"/>
                      <a:pt x="401" y="107"/>
                      <a:pt x="401" y="107"/>
                    </a:cubicBezTo>
                    <a:cubicBezTo>
                      <a:pt x="403" y="109"/>
                      <a:pt x="406" y="108"/>
                      <a:pt x="407" y="109"/>
                    </a:cubicBezTo>
                    <a:cubicBezTo>
                      <a:pt x="407" y="113"/>
                      <a:pt x="409" y="113"/>
                      <a:pt x="409" y="117"/>
                    </a:cubicBezTo>
                    <a:cubicBezTo>
                      <a:pt x="403" y="119"/>
                      <a:pt x="397" y="117"/>
                      <a:pt x="390" y="121"/>
                    </a:cubicBezTo>
                    <a:cubicBezTo>
                      <a:pt x="395" y="125"/>
                      <a:pt x="399" y="131"/>
                      <a:pt x="409" y="130"/>
                    </a:cubicBezTo>
                    <a:cubicBezTo>
                      <a:pt x="408" y="133"/>
                      <a:pt x="410" y="133"/>
                      <a:pt x="412" y="134"/>
                    </a:cubicBezTo>
                    <a:cubicBezTo>
                      <a:pt x="413" y="138"/>
                      <a:pt x="409" y="136"/>
                      <a:pt x="409" y="139"/>
                    </a:cubicBezTo>
                    <a:cubicBezTo>
                      <a:pt x="409" y="141"/>
                      <a:pt x="406" y="143"/>
                      <a:pt x="403" y="143"/>
                    </a:cubicBezTo>
                    <a:cubicBezTo>
                      <a:pt x="401" y="150"/>
                      <a:pt x="410" y="146"/>
                      <a:pt x="409" y="152"/>
                    </a:cubicBezTo>
                    <a:cubicBezTo>
                      <a:pt x="405" y="152"/>
                      <a:pt x="405" y="154"/>
                      <a:pt x="407" y="154"/>
                    </a:cubicBezTo>
                    <a:cubicBezTo>
                      <a:pt x="405" y="160"/>
                      <a:pt x="401" y="153"/>
                      <a:pt x="397" y="154"/>
                    </a:cubicBezTo>
                    <a:cubicBezTo>
                      <a:pt x="394" y="154"/>
                      <a:pt x="396" y="160"/>
                      <a:pt x="392" y="160"/>
                    </a:cubicBezTo>
                    <a:cubicBezTo>
                      <a:pt x="392" y="163"/>
                      <a:pt x="393" y="164"/>
                      <a:pt x="396" y="165"/>
                    </a:cubicBezTo>
                    <a:cubicBezTo>
                      <a:pt x="395" y="168"/>
                      <a:pt x="391" y="166"/>
                      <a:pt x="388" y="167"/>
                    </a:cubicBezTo>
                    <a:cubicBezTo>
                      <a:pt x="383" y="168"/>
                      <a:pt x="378" y="172"/>
                      <a:pt x="373" y="173"/>
                    </a:cubicBezTo>
                    <a:cubicBezTo>
                      <a:pt x="373" y="175"/>
                      <a:pt x="377" y="174"/>
                      <a:pt x="379" y="175"/>
                    </a:cubicBezTo>
                    <a:cubicBezTo>
                      <a:pt x="381" y="176"/>
                      <a:pt x="382" y="182"/>
                      <a:pt x="386" y="180"/>
                    </a:cubicBezTo>
                    <a:cubicBezTo>
                      <a:pt x="388" y="184"/>
                      <a:pt x="383" y="184"/>
                      <a:pt x="383" y="186"/>
                    </a:cubicBezTo>
                    <a:cubicBezTo>
                      <a:pt x="382" y="188"/>
                      <a:pt x="385" y="194"/>
                      <a:pt x="381" y="195"/>
                    </a:cubicBezTo>
                    <a:cubicBezTo>
                      <a:pt x="383" y="202"/>
                      <a:pt x="396" y="200"/>
                      <a:pt x="397" y="208"/>
                    </a:cubicBezTo>
                    <a:cubicBezTo>
                      <a:pt x="395" y="208"/>
                      <a:pt x="390" y="209"/>
                      <a:pt x="390" y="206"/>
                    </a:cubicBezTo>
                    <a:cubicBezTo>
                      <a:pt x="388" y="207"/>
                      <a:pt x="389" y="208"/>
                      <a:pt x="390" y="208"/>
                    </a:cubicBezTo>
                    <a:cubicBezTo>
                      <a:pt x="385" y="214"/>
                      <a:pt x="382" y="213"/>
                      <a:pt x="373" y="212"/>
                    </a:cubicBezTo>
                    <a:cubicBezTo>
                      <a:pt x="376" y="205"/>
                      <a:pt x="365" y="211"/>
                      <a:pt x="368" y="204"/>
                    </a:cubicBezTo>
                    <a:cubicBezTo>
                      <a:pt x="362" y="203"/>
                      <a:pt x="362" y="208"/>
                      <a:pt x="356" y="206"/>
                    </a:cubicBezTo>
                    <a:cubicBezTo>
                      <a:pt x="359" y="209"/>
                      <a:pt x="358" y="210"/>
                      <a:pt x="355" y="210"/>
                    </a:cubicBezTo>
                    <a:cubicBezTo>
                      <a:pt x="355" y="213"/>
                      <a:pt x="366" y="213"/>
                      <a:pt x="356" y="214"/>
                    </a:cubicBezTo>
                    <a:cubicBezTo>
                      <a:pt x="358" y="218"/>
                      <a:pt x="363" y="215"/>
                      <a:pt x="366" y="216"/>
                    </a:cubicBezTo>
                    <a:cubicBezTo>
                      <a:pt x="370" y="216"/>
                      <a:pt x="375" y="219"/>
                      <a:pt x="381" y="217"/>
                    </a:cubicBezTo>
                    <a:cubicBezTo>
                      <a:pt x="377" y="223"/>
                      <a:pt x="372" y="228"/>
                      <a:pt x="368" y="232"/>
                    </a:cubicBezTo>
                    <a:cubicBezTo>
                      <a:pt x="363" y="231"/>
                      <a:pt x="360" y="233"/>
                      <a:pt x="356" y="234"/>
                    </a:cubicBezTo>
                    <a:cubicBezTo>
                      <a:pt x="356" y="234"/>
                      <a:pt x="353" y="234"/>
                      <a:pt x="353" y="234"/>
                    </a:cubicBezTo>
                    <a:cubicBezTo>
                      <a:pt x="351" y="236"/>
                      <a:pt x="352" y="234"/>
                      <a:pt x="349" y="234"/>
                    </a:cubicBezTo>
                    <a:cubicBezTo>
                      <a:pt x="344" y="234"/>
                      <a:pt x="339" y="238"/>
                      <a:pt x="332" y="238"/>
                    </a:cubicBezTo>
                    <a:cubicBezTo>
                      <a:pt x="329" y="238"/>
                      <a:pt x="332" y="240"/>
                      <a:pt x="332" y="240"/>
                    </a:cubicBezTo>
                    <a:cubicBezTo>
                      <a:pt x="330" y="244"/>
                      <a:pt x="329" y="241"/>
                      <a:pt x="323" y="242"/>
                    </a:cubicBezTo>
                    <a:cubicBezTo>
                      <a:pt x="323" y="243"/>
                      <a:pt x="325" y="243"/>
                      <a:pt x="327" y="244"/>
                    </a:cubicBezTo>
                    <a:cubicBezTo>
                      <a:pt x="327" y="246"/>
                      <a:pt x="313" y="248"/>
                      <a:pt x="315" y="242"/>
                    </a:cubicBezTo>
                    <a:cubicBezTo>
                      <a:pt x="314" y="243"/>
                      <a:pt x="309" y="242"/>
                      <a:pt x="308" y="244"/>
                    </a:cubicBezTo>
                    <a:cubicBezTo>
                      <a:pt x="307" y="245"/>
                      <a:pt x="309" y="249"/>
                      <a:pt x="308" y="251"/>
                    </a:cubicBezTo>
                    <a:cubicBezTo>
                      <a:pt x="308" y="251"/>
                      <a:pt x="303" y="249"/>
                      <a:pt x="302" y="251"/>
                    </a:cubicBezTo>
                    <a:cubicBezTo>
                      <a:pt x="302" y="252"/>
                      <a:pt x="305" y="254"/>
                      <a:pt x="304" y="257"/>
                    </a:cubicBezTo>
                    <a:cubicBezTo>
                      <a:pt x="302" y="259"/>
                      <a:pt x="301" y="257"/>
                      <a:pt x="299" y="257"/>
                    </a:cubicBezTo>
                    <a:cubicBezTo>
                      <a:pt x="299" y="258"/>
                      <a:pt x="299" y="260"/>
                      <a:pt x="299" y="262"/>
                    </a:cubicBezTo>
                    <a:cubicBezTo>
                      <a:pt x="298" y="262"/>
                      <a:pt x="296" y="262"/>
                      <a:pt x="295" y="262"/>
                    </a:cubicBezTo>
                    <a:cubicBezTo>
                      <a:pt x="293" y="263"/>
                      <a:pt x="295" y="265"/>
                      <a:pt x="293" y="266"/>
                    </a:cubicBezTo>
                    <a:cubicBezTo>
                      <a:pt x="290" y="267"/>
                      <a:pt x="282" y="265"/>
                      <a:pt x="284" y="271"/>
                    </a:cubicBezTo>
                    <a:cubicBezTo>
                      <a:pt x="276" y="273"/>
                      <a:pt x="267" y="274"/>
                      <a:pt x="258" y="273"/>
                    </a:cubicBezTo>
                    <a:cubicBezTo>
                      <a:pt x="254" y="276"/>
                      <a:pt x="252" y="285"/>
                      <a:pt x="247" y="281"/>
                    </a:cubicBezTo>
                    <a:cubicBezTo>
                      <a:pt x="247" y="282"/>
                      <a:pt x="249" y="284"/>
                      <a:pt x="248" y="286"/>
                    </a:cubicBezTo>
                    <a:cubicBezTo>
                      <a:pt x="248" y="287"/>
                      <a:pt x="245" y="286"/>
                      <a:pt x="245" y="286"/>
                    </a:cubicBezTo>
                    <a:cubicBezTo>
                      <a:pt x="244" y="287"/>
                      <a:pt x="247" y="289"/>
                      <a:pt x="247" y="290"/>
                    </a:cubicBezTo>
                    <a:cubicBezTo>
                      <a:pt x="247" y="290"/>
                      <a:pt x="245" y="291"/>
                      <a:pt x="245" y="292"/>
                    </a:cubicBezTo>
                    <a:cubicBezTo>
                      <a:pt x="245" y="294"/>
                      <a:pt x="239" y="298"/>
                      <a:pt x="243" y="299"/>
                    </a:cubicBezTo>
                    <a:cubicBezTo>
                      <a:pt x="243" y="302"/>
                      <a:pt x="240" y="300"/>
                      <a:pt x="239" y="301"/>
                    </a:cubicBezTo>
                    <a:cubicBezTo>
                      <a:pt x="238" y="302"/>
                      <a:pt x="236" y="304"/>
                      <a:pt x="235" y="305"/>
                    </a:cubicBezTo>
                    <a:cubicBezTo>
                      <a:pt x="235" y="306"/>
                      <a:pt x="236" y="308"/>
                      <a:pt x="235" y="309"/>
                    </a:cubicBezTo>
                    <a:cubicBezTo>
                      <a:pt x="233" y="311"/>
                      <a:pt x="235" y="313"/>
                      <a:pt x="233" y="316"/>
                    </a:cubicBezTo>
                    <a:cubicBezTo>
                      <a:pt x="233" y="317"/>
                      <a:pt x="230" y="316"/>
                      <a:pt x="230" y="316"/>
                    </a:cubicBezTo>
                    <a:cubicBezTo>
                      <a:pt x="230" y="317"/>
                      <a:pt x="231" y="319"/>
                      <a:pt x="232" y="320"/>
                    </a:cubicBezTo>
                    <a:cubicBezTo>
                      <a:pt x="232" y="323"/>
                      <a:pt x="230" y="323"/>
                      <a:pt x="230" y="326"/>
                    </a:cubicBezTo>
                    <a:cubicBezTo>
                      <a:pt x="230" y="327"/>
                      <a:pt x="231" y="330"/>
                      <a:pt x="232" y="329"/>
                    </a:cubicBezTo>
                    <a:cubicBezTo>
                      <a:pt x="229" y="336"/>
                      <a:pt x="226" y="338"/>
                      <a:pt x="220" y="342"/>
                    </a:cubicBezTo>
                    <a:cubicBezTo>
                      <a:pt x="214" y="342"/>
                      <a:pt x="211" y="338"/>
                      <a:pt x="207" y="335"/>
                    </a:cubicBezTo>
                    <a:cubicBezTo>
                      <a:pt x="202" y="342"/>
                      <a:pt x="191" y="331"/>
                      <a:pt x="192" y="331"/>
                    </a:cubicBezTo>
                    <a:cubicBezTo>
                      <a:pt x="191" y="331"/>
                      <a:pt x="190" y="335"/>
                      <a:pt x="191" y="335"/>
                    </a:cubicBezTo>
                    <a:cubicBezTo>
                      <a:pt x="188" y="334"/>
                      <a:pt x="188" y="331"/>
                      <a:pt x="187" y="329"/>
                    </a:cubicBezTo>
                    <a:cubicBezTo>
                      <a:pt x="185" y="327"/>
                      <a:pt x="180" y="327"/>
                      <a:pt x="181" y="322"/>
                    </a:cubicBezTo>
                    <a:cubicBezTo>
                      <a:pt x="179" y="319"/>
                      <a:pt x="176" y="318"/>
                      <a:pt x="174" y="316"/>
                    </a:cubicBezTo>
                    <a:cubicBezTo>
                      <a:pt x="174" y="314"/>
                      <a:pt x="176" y="315"/>
                      <a:pt x="178" y="314"/>
                    </a:cubicBezTo>
                    <a:cubicBezTo>
                      <a:pt x="177" y="310"/>
                      <a:pt x="173" y="312"/>
                      <a:pt x="170" y="309"/>
                    </a:cubicBezTo>
                    <a:cubicBezTo>
                      <a:pt x="169" y="307"/>
                      <a:pt x="169" y="304"/>
                      <a:pt x="166" y="303"/>
                    </a:cubicBezTo>
                    <a:cubicBezTo>
                      <a:pt x="163" y="307"/>
                      <a:pt x="166" y="300"/>
                      <a:pt x="166" y="301"/>
                    </a:cubicBezTo>
                    <a:cubicBezTo>
                      <a:pt x="166" y="299"/>
                      <a:pt x="164" y="301"/>
                      <a:pt x="163" y="299"/>
                    </a:cubicBezTo>
                    <a:cubicBezTo>
                      <a:pt x="161" y="297"/>
                      <a:pt x="164" y="294"/>
                      <a:pt x="161" y="294"/>
                    </a:cubicBezTo>
                    <a:cubicBezTo>
                      <a:pt x="157" y="294"/>
                      <a:pt x="160" y="286"/>
                      <a:pt x="157" y="290"/>
                    </a:cubicBezTo>
                    <a:cubicBezTo>
                      <a:pt x="155" y="289"/>
                      <a:pt x="155" y="286"/>
                      <a:pt x="151" y="286"/>
                    </a:cubicBezTo>
                    <a:cubicBezTo>
                      <a:pt x="152" y="284"/>
                      <a:pt x="155" y="283"/>
                      <a:pt x="155" y="281"/>
                    </a:cubicBezTo>
                    <a:cubicBezTo>
                      <a:pt x="155" y="278"/>
                      <a:pt x="151" y="279"/>
                      <a:pt x="148" y="279"/>
                    </a:cubicBezTo>
                    <a:cubicBezTo>
                      <a:pt x="146" y="272"/>
                      <a:pt x="147" y="269"/>
                      <a:pt x="150" y="262"/>
                    </a:cubicBezTo>
                    <a:cubicBezTo>
                      <a:pt x="145" y="259"/>
                      <a:pt x="153" y="256"/>
                      <a:pt x="146" y="257"/>
                    </a:cubicBezTo>
                    <a:cubicBezTo>
                      <a:pt x="145" y="254"/>
                      <a:pt x="149" y="256"/>
                      <a:pt x="150" y="255"/>
                    </a:cubicBezTo>
                    <a:cubicBezTo>
                      <a:pt x="150" y="254"/>
                      <a:pt x="149" y="251"/>
                      <a:pt x="150" y="251"/>
                    </a:cubicBezTo>
                    <a:cubicBezTo>
                      <a:pt x="151" y="251"/>
                      <a:pt x="152" y="253"/>
                      <a:pt x="153" y="253"/>
                    </a:cubicBezTo>
                    <a:cubicBezTo>
                      <a:pt x="153" y="249"/>
                      <a:pt x="153" y="245"/>
                      <a:pt x="153" y="242"/>
                    </a:cubicBezTo>
                    <a:cubicBezTo>
                      <a:pt x="156" y="242"/>
                      <a:pt x="158" y="240"/>
                      <a:pt x="159" y="238"/>
                    </a:cubicBezTo>
                    <a:cubicBezTo>
                      <a:pt x="161" y="238"/>
                      <a:pt x="160" y="240"/>
                      <a:pt x="161" y="242"/>
                    </a:cubicBezTo>
                    <a:cubicBezTo>
                      <a:pt x="163" y="240"/>
                      <a:pt x="163" y="237"/>
                      <a:pt x="166" y="238"/>
                    </a:cubicBezTo>
                    <a:cubicBezTo>
                      <a:pt x="168" y="236"/>
                      <a:pt x="164" y="235"/>
                      <a:pt x="164" y="234"/>
                    </a:cubicBezTo>
                    <a:cubicBezTo>
                      <a:pt x="165" y="232"/>
                      <a:pt x="170" y="232"/>
                      <a:pt x="170" y="230"/>
                    </a:cubicBezTo>
                    <a:cubicBezTo>
                      <a:pt x="171" y="227"/>
                      <a:pt x="164" y="226"/>
                      <a:pt x="168" y="221"/>
                    </a:cubicBezTo>
                    <a:cubicBezTo>
                      <a:pt x="160" y="226"/>
                      <a:pt x="172" y="217"/>
                      <a:pt x="159" y="219"/>
                    </a:cubicBezTo>
                    <a:cubicBezTo>
                      <a:pt x="158" y="213"/>
                      <a:pt x="164" y="214"/>
                      <a:pt x="170" y="214"/>
                    </a:cubicBezTo>
                    <a:cubicBezTo>
                      <a:pt x="170" y="212"/>
                      <a:pt x="166" y="212"/>
                      <a:pt x="166" y="210"/>
                    </a:cubicBezTo>
                    <a:cubicBezTo>
                      <a:pt x="167" y="208"/>
                      <a:pt x="164" y="209"/>
                      <a:pt x="163" y="208"/>
                    </a:cubicBezTo>
                    <a:cubicBezTo>
                      <a:pt x="162" y="208"/>
                      <a:pt x="163" y="205"/>
                      <a:pt x="163" y="204"/>
                    </a:cubicBezTo>
                    <a:cubicBezTo>
                      <a:pt x="162" y="204"/>
                      <a:pt x="158" y="201"/>
                      <a:pt x="157" y="201"/>
                    </a:cubicBezTo>
                    <a:cubicBezTo>
                      <a:pt x="156" y="201"/>
                      <a:pt x="154" y="196"/>
                      <a:pt x="151" y="193"/>
                    </a:cubicBezTo>
                    <a:cubicBezTo>
                      <a:pt x="149" y="196"/>
                      <a:pt x="148" y="199"/>
                      <a:pt x="146" y="193"/>
                    </a:cubicBezTo>
                    <a:cubicBezTo>
                      <a:pt x="144" y="194"/>
                      <a:pt x="144" y="197"/>
                      <a:pt x="144" y="199"/>
                    </a:cubicBezTo>
                    <a:cubicBezTo>
                      <a:pt x="141" y="199"/>
                      <a:pt x="138" y="199"/>
                      <a:pt x="135" y="199"/>
                    </a:cubicBezTo>
                    <a:cubicBezTo>
                      <a:pt x="129" y="191"/>
                      <a:pt x="133" y="185"/>
                      <a:pt x="135" y="176"/>
                    </a:cubicBezTo>
                    <a:cubicBezTo>
                      <a:pt x="134" y="175"/>
                      <a:pt x="133" y="173"/>
                      <a:pt x="133" y="171"/>
                    </a:cubicBezTo>
                    <a:cubicBezTo>
                      <a:pt x="131" y="171"/>
                      <a:pt x="131" y="173"/>
                      <a:pt x="131" y="175"/>
                    </a:cubicBezTo>
                    <a:cubicBezTo>
                      <a:pt x="126" y="175"/>
                      <a:pt x="133" y="164"/>
                      <a:pt x="125" y="167"/>
                    </a:cubicBezTo>
                    <a:cubicBezTo>
                      <a:pt x="128" y="164"/>
                      <a:pt x="128" y="162"/>
                      <a:pt x="125" y="160"/>
                    </a:cubicBezTo>
                    <a:cubicBezTo>
                      <a:pt x="125" y="157"/>
                      <a:pt x="122" y="158"/>
                      <a:pt x="120" y="158"/>
                    </a:cubicBezTo>
                    <a:cubicBezTo>
                      <a:pt x="118" y="155"/>
                      <a:pt x="119" y="151"/>
                      <a:pt x="118" y="148"/>
                    </a:cubicBezTo>
                    <a:cubicBezTo>
                      <a:pt x="117" y="146"/>
                      <a:pt x="112" y="146"/>
                      <a:pt x="114" y="141"/>
                    </a:cubicBezTo>
                    <a:cubicBezTo>
                      <a:pt x="111" y="142"/>
                      <a:pt x="110" y="140"/>
                      <a:pt x="109" y="139"/>
                    </a:cubicBezTo>
                    <a:cubicBezTo>
                      <a:pt x="108" y="139"/>
                      <a:pt x="105" y="140"/>
                      <a:pt x="105" y="139"/>
                    </a:cubicBezTo>
                    <a:cubicBezTo>
                      <a:pt x="103" y="136"/>
                      <a:pt x="88" y="138"/>
                      <a:pt x="84" y="132"/>
                    </a:cubicBezTo>
                    <a:cubicBezTo>
                      <a:pt x="77" y="135"/>
                      <a:pt x="62" y="127"/>
                      <a:pt x="58" y="132"/>
                    </a:cubicBezTo>
                    <a:cubicBezTo>
                      <a:pt x="56" y="135"/>
                      <a:pt x="56" y="131"/>
                      <a:pt x="53" y="132"/>
                    </a:cubicBezTo>
                    <a:cubicBezTo>
                      <a:pt x="48" y="132"/>
                      <a:pt x="44" y="135"/>
                      <a:pt x="40" y="135"/>
                    </a:cubicBezTo>
                    <a:cubicBezTo>
                      <a:pt x="40" y="135"/>
                      <a:pt x="39" y="134"/>
                      <a:pt x="38" y="134"/>
                    </a:cubicBezTo>
                    <a:cubicBezTo>
                      <a:pt x="36" y="133"/>
                      <a:pt x="34" y="134"/>
                      <a:pt x="32" y="134"/>
                    </a:cubicBezTo>
                    <a:cubicBezTo>
                      <a:pt x="32" y="130"/>
                      <a:pt x="31" y="129"/>
                      <a:pt x="28" y="128"/>
                    </a:cubicBezTo>
                    <a:cubicBezTo>
                      <a:pt x="28" y="125"/>
                      <a:pt x="33" y="127"/>
                      <a:pt x="34" y="126"/>
                    </a:cubicBezTo>
                    <a:cubicBezTo>
                      <a:pt x="35" y="125"/>
                      <a:pt x="29" y="121"/>
                      <a:pt x="38" y="122"/>
                    </a:cubicBezTo>
                    <a:cubicBezTo>
                      <a:pt x="35" y="117"/>
                      <a:pt x="21" y="123"/>
                      <a:pt x="17" y="119"/>
                    </a:cubicBezTo>
                    <a:cubicBezTo>
                      <a:pt x="21" y="109"/>
                      <a:pt x="33" y="119"/>
                      <a:pt x="40" y="111"/>
                    </a:cubicBezTo>
                    <a:cubicBezTo>
                      <a:pt x="36" y="107"/>
                      <a:pt x="24" y="110"/>
                      <a:pt x="19" y="111"/>
                    </a:cubicBezTo>
                    <a:cubicBezTo>
                      <a:pt x="17" y="109"/>
                      <a:pt x="18" y="108"/>
                      <a:pt x="19" y="106"/>
                    </a:cubicBezTo>
                    <a:cubicBezTo>
                      <a:pt x="18" y="105"/>
                      <a:pt x="17" y="106"/>
                      <a:pt x="17" y="107"/>
                    </a:cubicBezTo>
                    <a:cubicBezTo>
                      <a:pt x="15" y="107"/>
                      <a:pt x="16" y="105"/>
                      <a:pt x="15" y="104"/>
                    </a:cubicBezTo>
                    <a:cubicBezTo>
                      <a:pt x="8" y="105"/>
                      <a:pt x="5" y="102"/>
                      <a:pt x="0" y="100"/>
                    </a:cubicBezTo>
                    <a:cubicBezTo>
                      <a:pt x="4" y="88"/>
                      <a:pt x="19" y="91"/>
                      <a:pt x="28" y="89"/>
                    </a:cubicBezTo>
                    <a:cubicBezTo>
                      <a:pt x="31" y="88"/>
                      <a:pt x="30" y="89"/>
                      <a:pt x="32" y="87"/>
                    </a:cubicBezTo>
                    <a:cubicBezTo>
                      <a:pt x="32" y="87"/>
                      <a:pt x="35" y="85"/>
                      <a:pt x="34" y="85"/>
                    </a:cubicBezTo>
                    <a:cubicBezTo>
                      <a:pt x="39" y="83"/>
                      <a:pt x="46" y="85"/>
                      <a:pt x="49" y="83"/>
                    </a:cubicBezTo>
                    <a:cubicBezTo>
                      <a:pt x="51" y="82"/>
                      <a:pt x="49" y="81"/>
                      <a:pt x="51" y="80"/>
                    </a:cubicBezTo>
                    <a:cubicBezTo>
                      <a:pt x="52" y="78"/>
                      <a:pt x="55" y="79"/>
                      <a:pt x="56" y="78"/>
                    </a:cubicBezTo>
                    <a:cubicBezTo>
                      <a:pt x="58" y="76"/>
                      <a:pt x="59" y="74"/>
                      <a:pt x="62" y="72"/>
                    </a:cubicBezTo>
                    <a:cubicBezTo>
                      <a:pt x="64" y="66"/>
                      <a:pt x="56" y="71"/>
                      <a:pt x="58" y="65"/>
                    </a:cubicBezTo>
                    <a:cubicBezTo>
                      <a:pt x="55" y="62"/>
                      <a:pt x="55" y="68"/>
                      <a:pt x="55" y="68"/>
                    </a:cubicBezTo>
                    <a:cubicBezTo>
                      <a:pt x="53" y="69"/>
                      <a:pt x="45" y="64"/>
                      <a:pt x="40" y="66"/>
                    </a:cubicBezTo>
                    <a:cubicBezTo>
                      <a:pt x="37" y="61"/>
                      <a:pt x="44" y="64"/>
                      <a:pt x="45" y="63"/>
                    </a:cubicBezTo>
                    <a:cubicBezTo>
                      <a:pt x="45" y="62"/>
                      <a:pt x="45" y="61"/>
                      <a:pt x="45" y="61"/>
                    </a:cubicBezTo>
                    <a:cubicBezTo>
                      <a:pt x="46" y="60"/>
                      <a:pt x="48" y="61"/>
                      <a:pt x="49" y="61"/>
                    </a:cubicBezTo>
                    <a:cubicBezTo>
                      <a:pt x="49" y="60"/>
                      <a:pt x="50" y="57"/>
                      <a:pt x="51" y="57"/>
                    </a:cubicBezTo>
                    <a:cubicBezTo>
                      <a:pt x="53" y="56"/>
                      <a:pt x="52" y="59"/>
                      <a:pt x="53" y="59"/>
                    </a:cubicBezTo>
                    <a:cubicBezTo>
                      <a:pt x="53" y="59"/>
                      <a:pt x="59" y="58"/>
                      <a:pt x="58" y="53"/>
                    </a:cubicBezTo>
                    <a:cubicBezTo>
                      <a:pt x="62" y="53"/>
                      <a:pt x="62" y="56"/>
                      <a:pt x="66" y="55"/>
                    </a:cubicBezTo>
                    <a:cubicBezTo>
                      <a:pt x="69" y="55"/>
                      <a:pt x="66" y="53"/>
                      <a:pt x="66" y="53"/>
                    </a:cubicBezTo>
                    <a:cubicBezTo>
                      <a:pt x="66" y="51"/>
                      <a:pt x="70" y="52"/>
                      <a:pt x="69" y="48"/>
                    </a:cubicBezTo>
                    <a:cubicBezTo>
                      <a:pt x="74" y="48"/>
                      <a:pt x="78" y="48"/>
                      <a:pt x="83" y="48"/>
                    </a:cubicBezTo>
                    <a:cubicBezTo>
                      <a:pt x="87" y="48"/>
                      <a:pt x="83" y="40"/>
                      <a:pt x="84" y="37"/>
                    </a:cubicBezTo>
                    <a:cubicBezTo>
                      <a:pt x="91" y="38"/>
                      <a:pt x="97" y="40"/>
                      <a:pt x="103" y="37"/>
                    </a:cubicBezTo>
                    <a:cubicBezTo>
                      <a:pt x="103" y="35"/>
                      <a:pt x="101" y="35"/>
                      <a:pt x="99" y="35"/>
                    </a:cubicBezTo>
                    <a:cubicBezTo>
                      <a:pt x="101" y="32"/>
                      <a:pt x="107" y="33"/>
                      <a:pt x="110" y="31"/>
                    </a:cubicBezTo>
                    <a:cubicBezTo>
                      <a:pt x="115" y="28"/>
                      <a:pt x="129" y="30"/>
                      <a:pt x="140" y="29"/>
                    </a:cubicBezTo>
                    <a:cubicBezTo>
                      <a:pt x="143" y="29"/>
                      <a:pt x="144" y="27"/>
                      <a:pt x="146" y="27"/>
                    </a:cubicBezTo>
                    <a:cubicBezTo>
                      <a:pt x="151" y="27"/>
                      <a:pt x="155" y="29"/>
                      <a:pt x="159" y="27"/>
                    </a:cubicBezTo>
                    <a:cubicBezTo>
                      <a:pt x="158" y="29"/>
                      <a:pt x="160" y="34"/>
                      <a:pt x="161" y="33"/>
                    </a:cubicBezTo>
                    <a:cubicBezTo>
                      <a:pt x="163" y="30"/>
                      <a:pt x="161" y="32"/>
                      <a:pt x="166" y="37"/>
                    </a:cubicBezTo>
                    <a:cubicBezTo>
                      <a:pt x="170" y="36"/>
                      <a:pt x="163" y="31"/>
                      <a:pt x="172" y="33"/>
                    </a:cubicBezTo>
                    <a:cubicBezTo>
                      <a:pt x="169" y="30"/>
                      <a:pt x="175" y="26"/>
                      <a:pt x="166" y="25"/>
                    </a:cubicBezTo>
                    <a:cubicBezTo>
                      <a:pt x="167" y="22"/>
                      <a:pt x="181" y="16"/>
                      <a:pt x="181" y="24"/>
                    </a:cubicBezTo>
                    <a:cubicBezTo>
                      <a:pt x="187" y="24"/>
                      <a:pt x="186" y="21"/>
                      <a:pt x="191" y="24"/>
                    </a:cubicBezTo>
                    <a:cubicBezTo>
                      <a:pt x="193" y="25"/>
                      <a:pt x="194" y="26"/>
                      <a:pt x="196" y="27"/>
                    </a:cubicBezTo>
                    <a:cubicBezTo>
                      <a:pt x="198" y="29"/>
                      <a:pt x="204" y="29"/>
                      <a:pt x="211" y="31"/>
                    </a:cubicBezTo>
                    <a:cubicBezTo>
                      <a:pt x="211" y="29"/>
                      <a:pt x="209" y="30"/>
                      <a:pt x="207" y="29"/>
                    </a:cubicBezTo>
                    <a:cubicBezTo>
                      <a:pt x="208" y="27"/>
                      <a:pt x="210" y="25"/>
                      <a:pt x="213" y="25"/>
                    </a:cubicBezTo>
                    <a:cubicBezTo>
                      <a:pt x="210" y="21"/>
                      <a:pt x="202" y="21"/>
                      <a:pt x="196" y="20"/>
                    </a:cubicBezTo>
                    <a:cubicBezTo>
                      <a:pt x="196" y="15"/>
                      <a:pt x="204" y="16"/>
                      <a:pt x="209" y="16"/>
                    </a:cubicBezTo>
                    <a:cubicBezTo>
                      <a:pt x="210" y="12"/>
                      <a:pt x="207" y="13"/>
                      <a:pt x="204" y="12"/>
                    </a:cubicBezTo>
                    <a:cubicBezTo>
                      <a:pt x="208" y="5"/>
                      <a:pt x="215" y="12"/>
                      <a:pt x="220" y="12"/>
                    </a:cubicBezTo>
                    <a:cubicBezTo>
                      <a:pt x="224" y="13"/>
                      <a:pt x="224" y="10"/>
                      <a:pt x="228" y="11"/>
                    </a:cubicBezTo>
                    <a:cubicBezTo>
                      <a:pt x="237" y="11"/>
                      <a:pt x="243" y="15"/>
                      <a:pt x="250" y="11"/>
                    </a:cubicBezTo>
                    <a:cubicBezTo>
                      <a:pt x="253" y="9"/>
                      <a:pt x="257" y="10"/>
                      <a:pt x="261" y="9"/>
                    </a:cubicBezTo>
                    <a:cubicBezTo>
                      <a:pt x="264" y="8"/>
                      <a:pt x="263" y="5"/>
                      <a:pt x="263" y="3"/>
                    </a:cubicBezTo>
                    <a:cubicBezTo>
                      <a:pt x="266" y="3"/>
                      <a:pt x="270" y="4"/>
                      <a:pt x="273" y="3"/>
                    </a:cubicBezTo>
                    <a:cubicBezTo>
                      <a:pt x="275" y="3"/>
                      <a:pt x="276" y="1"/>
                      <a:pt x="278" y="1"/>
                    </a:cubicBezTo>
                    <a:cubicBezTo>
                      <a:pt x="282" y="1"/>
                      <a:pt x="287" y="4"/>
                      <a:pt x="295" y="3"/>
                    </a:cubicBezTo>
                    <a:cubicBezTo>
                      <a:pt x="300" y="2"/>
                      <a:pt x="312" y="0"/>
                      <a:pt x="323" y="1"/>
                    </a:cubicBezTo>
                    <a:cubicBezTo>
                      <a:pt x="326" y="1"/>
                      <a:pt x="326" y="3"/>
                      <a:pt x="329" y="3"/>
                    </a:cubicBezTo>
                    <a:cubicBezTo>
                      <a:pt x="339" y="5"/>
                      <a:pt x="349" y="1"/>
                      <a:pt x="349" y="11"/>
                    </a:cubicBezTo>
                    <a:cubicBezTo>
                      <a:pt x="354" y="12"/>
                      <a:pt x="354" y="8"/>
                      <a:pt x="358" y="9"/>
                    </a:cubicBezTo>
                    <a:cubicBezTo>
                      <a:pt x="358" y="15"/>
                      <a:pt x="365" y="13"/>
                      <a:pt x="368" y="16"/>
                    </a:cubicBezTo>
                    <a:cubicBezTo>
                      <a:pt x="373" y="18"/>
                      <a:pt x="373" y="14"/>
                      <a:pt x="377" y="14"/>
                    </a:cubicBezTo>
                    <a:cubicBezTo>
                      <a:pt x="375" y="21"/>
                      <a:pt x="384" y="17"/>
                      <a:pt x="388" y="18"/>
                    </a:cubicBezTo>
                    <a:cubicBezTo>
                      <a:pt x="385" y="22"/>
                      <a:pt x="385" y="19"/>
                      <a:pt x="386" y="25"/>
                    </a:cubicBezTo>
                    <a:cubicBezTo>
                      <a:pt x="384" y="23"/>
                      <a:pt x="382" y="24"/>
                      <a:pt x="383" y="27"/>
                    </a:cubicBezTo>
                    <a:cubicBezTo>
                      <a:pt x="363" y="29"/>
                      <a:pt x="339" y="30"/>
                      <a:pt x="325" y="31"/>
                    </a:cubicBezTo>
                    <a:cubicBezTo>
                      <a:pt x="323" y="31"/>
                      <a:pt x="323" y="32"/>
                      <a:pt x="323" y="33"/>
                    </a:cubicBezTo>
                    <a:cubicBezTo>
                      <a:pt x="321" y="33"/>
                      <a:pt x="322" y="31"/>
                      <a:pt x="323" y="31"/>
                    </a:cubicBezTo>
                    <a:cubicBezTo>
                      <a:pt x="324" y="30"/>
                      <a:pt x="320" y="29"/>
                      <a:pt x="319" y="29"/>
                    </a:cubicBezTo>
                    <a:cubicBezTo>
                      <a:pt x="319" y="30"/>
                      <a:pt x="320" y="33"/>
                      <a:pt x="319" y="33"/>
                    </a:cubicBezTo>
                    <a:cubicBezTo>
                      <a:pt x="316" y="34"/>
                      <a:pt x="312" y="32"/>
                      <a:pt x="310" y="3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80" name="íśľîḑé"/>
              <p:cNvSpPr/>
              <p:nvPr/>
            </p:nvSpPr>
            <p:spPr bwMode="auto">
              <a:xfrm>
                <a:off x="4224375" y="434497"/>
                <a:ext cx="466461" cy="253542"/>
              </a:xfrm>
              <a:custGeom>
                <a:avLst/>
                <a:gdLst>
                  <a:gd name="T0" fmla="*/ 209 w 224"/>
                  <a:gd name="T1" fmla="*/ 12 h 122"/>
                  <a:gd name="T2" fmla="*/ 222 w 224"/>
                  <a:gd name="T3" fmla="*/ 19 h 122"/>
                  <a:gd name="T4" fmla="*/ 217 w 224"/>
                  <a:gd name="T5" fmla="*/ 23 h 122"/>
                  <a:gd name="T6" fmla="*/ 207 w 224"/>
                  <a:gd name="T7" fmla="*/ 27 h 122"/>
                  <a:gd name="T8" fmla="*/ 181 w 224"/>
                  <a:gd name="T9" fmla="*/ 32 h 122"/>
                  <a:gd name="T10" fmla="*/ 193 w 224"/>
                  <a:gd name="T11" fmla="*/ 36 h 122"/>
                  <a:gd name="T12" fmla="*/ 170 w 224"/>
                  <a:gd name="T13" fmla="*/ 45 h 122"/>
                  <a:gd name="T14" fmla="*/ 163 w 224"/>
                  <a:gd name="T15" fmla="*/ 49 h 122"/>
                  <a:gd name="T16" fmla="*/ 152 w 224"/>
                  <a:gd name="T17" fmla="*/ 55 h 122"/>
                  <a:gd name="T18" fmla="*/ 133 w 224"/>
                  <a:gd name="T19" fmla="*/ 62 h 122"/>
                  <a:gd name="T20" fmla="*/ 127 w 224"/>
                  <a:gd name="T21" fmla="*/ 68 h 122"/>
                  <a:gd name="T22" fmla="*/ 114 w 224"/>
                  <a:gd name="T23" fmla="*/ 70 h 122"/>
                  <a:gd name="T24" fmla="*/ 122 w 224"/>
                  <a:gd name="T25" fmla="*/ 81 h 122"/>
                  <a:gd name="T26" fmla="*/ 109 w 224"/>
                  <a:gd name="T27" fmla="*/ 90 h 122"/>
                  <a:gd name="T28" fmla="*/ 99 w 224"/>
                  <a:gd name="T29" fmla="*/ 96 h 122"/>
                  <a:gd name="T30" fmla="*/ 83 w 224"/>
                  <a:gd name="T31" fmla="*/ 107 h 122"/>
                  <a:gd name="T32" fmla="*/ 88 w 224"/>
                  <a:gd name="T33" fmla="*/ 116 h 122"/>
                  <a:gd name="T34" fmla="*/ 73 w 224"/>
                  <a:gd name="T35" fmla="*/ 120 h 122"/>
                  <a:gd name="T36" fmla="*/ 45 w 224"/>
                  <a:gd name="T37" fmla="*/ 114 h 122"/>
                  <a:gd name="T38" fmla="*/ 36 w 224"/>
                  <a:gd name="T39" fmla="*/ 116 h 122"/>
                  <a:gd name="T40" fmla="*/ 23 w 224"/>
                  <a:gd name="T41" fmla="*/ 107 h 122"/>
                  <a:gd name="T42" fmla="*/ 36 w 224"/>
                  <a:gd name="T43" fmla="*/ 96 h 122"/>
                  <a:gd name="T44" fmla="*/ 51 w 224"/>
                  <a:gd name="T45" fmla="*/ 96 h 122"/>
                  <a:gd name="T46" fmla="*/ 25 w 224"/>
                  <a:gd name="T47" fmla="*/ 90 h 122"/>
                  <a:gd name="T48" fmla="*/ 40 w 224"/>
                  <a:gd name="T49" fmla="*/ 79 h 122"/>
                  <a:gd name="T50" fmla="*/ 53 w 224"/>
                  <a:gd name="T51" fmla="*/ 79 h 122"/>
                  <a:gd name="T52" fmla="*/ 53 w 224"/>
                  <a:gd name="T53" fmla="*/ 71 h 122"/>
                  <a:gd name="T54" fmla="*/ 49 w 224"/>
                  <a:gd name="T55" fmla="*/ 62 h 122"/>
                  <a:gd name="T56" fmla="*/ 40 w 224"/>
                  <a:gd name="T57" fmla="*/ 58 h 122"/>
                  <a:gd name="T58" fmla="*/ 60 w 224"/>
                  <a:gd name="T59" fmla="*/ 56 h 122"/>
                  <a:gd name="T60" fmla="*/ 68 w 224"/>
                  <a:gd name="T61" fmla="*/ 53 h 122"/>
                  <a:gd name="T62" fmla="*/ 83 w 224"/>
                  <a:gd name="T63" fmla="*/ 42 h 122"/>
                  <a:gd name="T64" fmla="*/ 51 w 224"/>
                  <a:gd name="T65" fmla="*/ 47 h 122"/>
                  <a:gd name="T66" fmla="*/ 29 w 224"/>
                  <a:gd name="T67" fmla="*/ 42 h 122"/>
                  <a:gd name="T68" fmla="*/ 6 w 224"/>
                  <a:gd name="T69" fmla="*/ 36 h 122"/>
                  <a:gd name="T70" fmla="*/ 2 w 224"/>
                  <a:gd name="T71" fmla="*/ 25 h 122"/>
                  <a:gd name="T72" fmla="*/ 40 w 224"/>
                  <a:gd name="T73" fmla="*/ 15 h 122"/>
                  <a:gd name="T74" fmla="*/ 66 w 224"/>
                  <a:gd name="T75" fmla="*/ 10 h 122"/>
                  <a:gd name="T76" fmla="*/ 97 w 224"/>
                  <a:gd name="T77" fmla="*/ 4 h 122"/>
                  <a:gd name="T78" fmla="*/ 129 w 224"/>
                  <a:gd name="T79" fmla="*/ 2 h 122"/>
                  <a:gd name="T80" fmla="*/ 146 w 224"/>
                  <a:gd name="T81" fmla="*/ 2 h 122"/>
                  <a:gd name="T82" fmla="*/ 178 w 224"/>
                  <a:gd name="T83" fmla="*/ 2 h 122"/>
                  <a:gd name="T84" fmla="*/ 209 w 224"/>
                  <a:gd name="T85" fmla="*/ 4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24" h="122">
                    <a:moveTo>
                      <a:pt x="209" y="4"/>
                    </a:moveTo>
                    <a:cubicBezTo>
                      <a:pt x="206" y="8"/>
                      <a:pt x="209" y="7"/>
                      <a:pt x="209" y="12"/>
                    </a:cubicBezTo>
                    <a:cubicBezTo>
                      <a:pt x="214" y="12"/>
                      <a:pt x="219" y="12"/>
                      <a:pt x="224" y="12"/>
                    </a:cubicBezTo>
                    <a:cubicBezTo>
                      <a:pt x="224" y="15"/>
                      <a:pt x="222" y="16"/>
                      <a:pt x="222" y="19"/>
                    </a:cubicBezTo>
                    <a:cubicBezTo>
                      <a:pt x="221" y="20"/>
                      <a:pt x="218" y="18"/>
                      <a:pt x="217" y="19"/>
                    </a:cubicBezTo>
                    <a:cubicBezTo>
                      <a:pt x="216" y="20"/>
                      <a:pt x="217" y="23"/>
                      <a:pt x="217" y="23"/>
                    </a:cubicBezTo>
                    <a:cubicBezTo>
                      <a:pt x="214" y="24"/>
                      <a:pt x="210" y="25"/>
                      <a:pt x="209" y="23"/>
                    </a:cubicBezTo>
                    <a:cubicBezTo>
                      <a:pt x="207" y="22"/>
                      <a:pt x="208" y="26"/>
                      <a:pt x="207" y="27"/>
                    </a:cubicBezTo>
                    <a:cubicBezTo>
                      <a:pt x="205" y="28"/>
                      <a:pt x="200" y="25"/>
                      <a:pt x="200" y="29"/>
                    </a:cubicBezTo>
                    <a:cubicBezTo>
                      <a:pt x="194" y="28"/>
                      <a:pt x="185" y="26"/>
                      <a:pt x="181" y="32"/>
                    </a:cubicBezTo>
                    <a:cubicBezTo>
                      <a:pt x="183" y="37"/>
                      <a:pt x="191" y="32"/>
                      <a:pt x="193" y="30"/>
                    </a:cubicBezTo>
                    <a:cubicBezTo>
                      <a:pt x="195" y="31"/>
                      <a:pt x="192" y="33"/>
                      <a:pt x="193" y="36"/>
                    </a:cubicBezTo>
                    <a:cubicBezTo>
                      <a:pt x="186" y="36"/>
                      <a:pt x="182" y="39"/>
                      <a:pt x="176" y="40"/>
                    </a:cubicBezTo>
                    <a:cubicBezTo>
                      <a:pt x="173" y="41"/>
                      <a:pt x="171" y="43"/>
                      <a:pt x="170" y="45"/>
                    </a:cubicBezTo>
                    <a:cubicBezTo>
                      <a:pt x="169" y="46"/>
                      <a:pt x="166" y="45"/>
                      <a:pt x="165" y="45"/>
                    </a:cubicBezTo>
                    <a:cubicBezTo>
                      <a:pt x="163" y="46"/>
                      <a:pt x="164" y="48"/>
                      <a:pt x="163" y="49"/>
                    </a:cubicBezTo>
                    <a:cubicBezTo>
                      <a:pt x="161" y="50"/>
                      <a:pt x="157" y="47"/>
                      <a:pt x="157" y="51"/>
                    </a:cubicBezTo>
                    <a:cubicBezTo>
                      <a:pt x="157" y="54"/>
                      <a:pt x="152" y="52"/>
                      <a:pt x="152" y="55"/>
                    </a:cubicBezTo>
                    <a:cubicBezTo>
                      <a:pt x="151" y="59"/>
                      <a:pt x="146" y="56"/>
                      <a:pt x="144" y="58"/>
                    </a:cubicBezTo>
                    <a:cubicBezTo>
                      <a:pt x="142" y="61"/>
                      <a:pt x="137" y="60"/>
                      <a:pt x="133" y="62"/>
                    </a:cubicBezTo>
                    <a:cubicBezTo>
                      <a:pt x="132" y="62"/>
                      <a:pt x="133" y="64"/>
                      <a:pt x="131" y="64"/>
                    </a:cubicBezTo>
                    <a:cubicBezTo>
                      <a:pt x="126" y="64"/>
                      <a:pt x="129" y="66"/>
                      <a:pt x="127" y="68"/>
                    </a:cubicBezTo>
                    <a:cubicBezTo>
                      <a:pt x="127" y="68"/>
                      <a:pt x="126" y="68"/>
                      <a:pt x="125" y="68"/>
                    </a:cubicBezTo>
                    <a:cubicBezTo>
                      <a:pt x="124" y="68"/>
                      <a:pt x="120" y="71"/>
                      <a:pt x="114" y="70"/>
                    </a:cubicBezTo>
                    <a:cubicBezTo>
                      <a:pt x="115" y="72"/>
                      <a:pt x="122" y="73"/>
                      <a:pt x="114" y="73"/>
                    </a:cubicBezTo>
                    <a:cubicBezTo>
                      <a:pt x="115" y="77"/>
                      <a:pt x="124" y="74"/>
                      <a:pt x="122" y="81"/>
                    </a:cubicBezTo>
                    <a:cubicBezTo>
                      <a:pt x="118" y="77"/>
                      <a:pt x="118" y="81"/>
                      <a:pt x="118" y="86"/>
                    </a:cubicBezTo>
                    <a:cubicBezTo>
                      <a:pt x="114" y="81"/>
                      <a:pt x="112" y="88"/>
                      <a:pt x="109" y="90"/>
                    </a:cubicBezTo>
                    <a:cubicBezTo>
                      <a:pt x="105" y="92"/>
                      <a:pt x="100" y="90"/>
                      <a:pt x="97" y="94"/>
                    </a:cubicBezTo>
                    <a:cubicBezTo>
                      <a:pt x="96" y="96"/>
                      <a:pt x="99" y="95"/>
                      <a:pt x="99" y="96"/>
                    </a:cubicBezTo>
                    <a:cubicBezTo>
                      <a:pt x="100" y="97"/>
                      <a:pt x="93" y="99"/>
                      <a:pt x="97" y="99"/>
                    </a:cubicBezTo>
                    <a:cubicBezTo>
                      <a:pt x="95" y="105"/>
                      <a:pt x="85" y="101"/>
                      <a:pt x="83" y="107"/>
                    </a:cubicBezTo>
                    <a:cubicBezTo>
                      <a:pt x="86" y="110"/>
                      <a:pt x="91" y="111"/>
                      <a:pt x="97" y="111"/>
                    </a:cubicBezTo>
                    <a:cubicBezTo>
                      <a:pt x="99" y="117"/>
                      <a:pt x="88" y="112"/>
                      <a:pt x="88" y="116"/>
                    </a:cubicBezTo>
                    <a:cubicBezTo>
                      <a:pt x="88" y="119"/>
                      <a:pt x="86" y="116"/>
                      <a:pt x="84" y="116"/>
                    </a:cubicBezTo>
                    <a:cubicBezTo>
                      <a:pt x="80" y="116"/>
                      <a:pt x="78" y="122"/>
                      <a:pt x="73" y="120"/>
                    </a:cubicBezTo>
                    <a:cubicBezTo>
                      <a:pt x="72" y="118"/>
                      <a:pt x="69" y="118"/>
                      <a:pt x="70" y="114"/>
                    </a:cubicBezTo>
                    <a:cubicBezTo>
                      <a:pt x="60" y="113"/>
                      <a:pt x="54" y="116"/>
                      <a:pt x="45" y="114"/>
                    </a:cubicBezTo>
                    <a:cubicBezTo>
                      <a:pt x="45" y="114"/>
                      <a:pt x="43" y="112"/>
                      <a:pt x="43" y="112"/>
                    </a:cubicBezTo>
                    <a:cubicBezTo>
                      <a:pt x="40" y="112"/>
                      <a:pt x="39" y="116"/>
                      <a:pt x="36" y="116"/>
                    </a:cubicBezTo>
                    <a:cubicBezTo>
                      <a:pt x="27" y="117"/>
                      <a:pt x="20" y="114"/>
                      <a:pt x="10" y="112"/>
                    </a:cubicBezTo>
                    <a:cubicBezTo>
                      <a:pt x="13" y="109"/>
                      <a:pt x="17" y="107"/>
                      <a:pt x="23" y="107"/>
                    </a:cubicBezTo>
                    <a:cubicBezTo>
                      <a:pt x="27" y="106"/>
                      <a:pt x="23" y="99"/>
                      <a:pt x="27" y="97"/>
                    </a:cubicBezTo>
                    <a:cubicBezTo>
                      <a:pt x="32" y="99"/>
                      <a:pt x="31" y="95"/>
                      <a:pt x="36" y="96"/>
                    </a:cubicBezTo>
                    <a:cubicBezTo>
                      <a:pt x="36" y="102"/>
                      <a:pt x="43" y="101"/>
                      <a:pt x="49" y="101"/>
                    </a:cubicBezTo>
                    <a:cubicBezTo>
                      <a:pt x="53" y="100"/>
                      <a:pt x="47" y="98"/>
                      <a:pt x="51" y="96"/>
                    </a:cubicBezTo>
                    <a:cubicBezTo>
                      <a:pt x="50" y="91"/>
                      <a:pt x="40" y="97"/>
                      <a:pt x="43" y="88"/>
                    </a:cubicBezTo>
                    <a:cubicBezTo>
                      <a:pt x="36" y="90"/>
                      <a:pt x="33" y="93"/>
                      <a:pt x="25" y="90"/>
                    </a:cubicBezTo>
                    <a:cubicBezTo>
                      <a:pt x="26" y="86"/>
                      <a:pt x="30" y="85"/>
                      <a:pt x="34" y="84"/>
                    </a:cubicBezTo>
                    <a:cubicBezTo>
                      <a:pt x="36" y="83"/>
                      <a:pt x="38" y="81"/>
                      <a:pt x="40" y="79"/>
                    </a:cubicBezTo>
                    <a:cubicBezTo>
                      <a:pt x="42" y="79"/>
                      <a:pt x="43" y="78"/>
                      <a:pt x="43" y="77"/>
                    </a:cubicBezTo>
                    <a:cubicBezTo>
                      <a:pt x="48" y="76"/>
                      <a:pt x="51" y="77"/>
                      <a:pt x="53" y="79"/>
                    </a:cubicBezTo>
                    <a:cubicBezTo>
                      <a:pt x="55" y="78"/>
                      <a:pt x="57" y="76"/>
                      <a:pt x="58" y="73"/>
                    </a:cubicBezTo>
                    <a:cubicBezTo>
                      <a:pt x="59" y="70"/>
                      <a:pt x="54" y="73"/>
                      <a:pt x="53" y="71"/>
                    </a:cubicBezTo>
                    <a:cubicBezTo>
                      <a:pt x="52" y="71"/>
                      <a:pt x="51" y="67"/>
                      <a:pt x="51" y="66"/>
                    </a:cubicBezTo>
                    <a:cubicBezTo>
                      <a:pt x="50" y="65"/>
                      <a:pt x="48" y="64"/>
                      <a:pt x="49" y="62"/>
                    </a:cubicBezTo>
                    <a:cubicBezTo>
                      <a:pt x="48" y="63"/>
                      <a:pt x="46" y="64"/>
                      <a:pt x="43" y="64"/>
                    </a:cubicBezTo>
                    <a:cubicBezTo>
                      <a:pt x="44" y="60"/>
                      <a:pt x="43" y="58"/>
                      <a:pt x="40" y="58"/>
                    </a:cubicBezTo>
                    <a:cubicBezTo>
                      <a:pt x="41" y="55"/>
                      <a:pt x="43" y="52"/>
                      <a:pt x="49" y="53"/>
                    </a:cubicBezTo>
                    <a:cubicBezTo>
                      <a:pt x="54" y="52"/>
                      <a:pt x="53" y="59"/>
                      <a:pt x="60" y="56"/>
                    </a:cubicBezTo>
                    <a:cubicBezTo>
                      <a:pt x="60" y="59"/>
                      <a:pt x="61" y="60"/>
                      <a:pt x="62" y="60"/>
                    </a:cubicBezTo>
                    <a:cubicBezTo>
                      <a:pt x="68" y="62"/>
                      <a:pt x="65" y="54"/>
                      <a:pt x="68" y="53"/>
                    </a:cubicBezTo>
                    <a:cubicBezTo>
                      <a:pt x="77" y="51"/>
                      <a:pt x="85" y="48"/>
                      <a:pt x="90" y="42"/>
                    </a:cubicBezTo>
                    <a:cubicBezTo>
                      <a:pt x="90" y="37"/>
                      <a:pt x="87" y="44"/>
                      <a:pt x="83" y="42"/>
                    </a:cubicBezTo>
                    <a:cubicBezTo>
                      <a:pt x="80" y="44"/>
                      <a:pt x="75" y="44"/>
                      <a:pt x="73" y="47"/>
                    </a:cubicBezTo>
                    <a:cubicBezTo>
                      <a:pt x="68" y="46"/>
                      <a:pt x="59" y="48"/>
                      <a:pt x="51" y="47"/>
                    </a:cubicBezTo>
                    <a:cubicBezTo>
                      <a:pt x="46" y="47"/>
                      <a:pt x="44" y="44"/>
                      <a:pt x="38" y="47"/>
                    </a:cubicBezTo>
                    <a:cubicBezTo>
                      <a:pt x="36" y="40"/>
                      <a:pt x="31" y="48"/>
                      <a:pt x="29" y="42"/>
                    </a:cubicBezTo>
                    <a:cubicBezTo>
                      <a:pt x="26" y="45"/>
                      <a:pt x="21" y="40"/>
                      <a:pt x="14" y="42"/>
                    </a:cubicBezTo>
                    <a:cubicBezTo>
                      <a:pt x="15" y="36"/>
                      <a:pt x="8" y="39"/>
                      <a:pt x="6" y="36"/>
                    </a:cubicBezTo>
                    <a:cubicBezTo>
                      <a:pt x="5" y="31"/>
                      <a:pt x="10" y="32"/>
                      <a:pt x="12" y="30"/>
                    </a:cubicBezTo>
                    <a:cubicBezTo>
                      <a:pt x="12" y="25"/>
                      <a:pt x="0" y="33"/>
                      <a:pt x="2" y="25"/>
                    </a:cubicBezTo>
                    <a:cubicBezTo>
                      <a:pt x="11" y="22"/>
                      <a:pt x="25" y="21"/>
                      <a:pt x="38" y="19"/>
                    </a:cubicBezTo>
                    <a:cubicBezTo>
                      <a:pt x="40" y="19"/>
                      <a:pt x="39" y="17"/>
                      <a:pt x="40" y="15"/>
                    </a:cubicBezTo>
                    <a:cubicBezTo>
                      <a:pt x="49" y="17"/>
                      <a:pt x="57" y="13"/>
                      <a:pt x="62" y="15"/>
                    </a:cubicBezTo>
                    <a:cubicBezTo>
                      <a:pt x="64" y="14"/>
                      <a:pt x="65" y="12"/>
                      <a:pt x="66" y="10"/>
                    </a:cubicBezTo>
                    <a:cubicBezTo>
                      <a:pt x="77" y="9"/>
                      <a:pt x="87" y="6"/>
                      <a:pt x="96" y="8"/>
                    </a:cubicBezTo>
                    <a:cubicBezTo>
                      <a:pt x="97" y="8"/>
                      <a:pt x="97" y="6"/>
                      <a:pt x="97" y="4"/>
                    </a:cubicBezTo>
                    <a:cubicBezTo>
                      <a:pt x="105" y="5"/>
                      <a:pt x="115" y="3"/>
                      <a:pt x="120" y="6"/>
                    </a:cubicBezTo>
                    <a:cubicBezTo>
                      <a:pt x="121" y="3"/>
                      <a:pt x="129" y="6"/>
                      <a:pt x="129" y="2"/>
                    </a:cubicBezTo>
                    <a:cubicBezTo>
                      <a:pt x="134" y="4"/>
                      <a:pt x="141" y="5"/>
                      <a:pt x="148" y="4"/>
                    </a:cubicBezTo>
                    <a:cubicBezTo>
                      <a:pt x="148" y="3"/>
                      <a:pt x="147" y="3"/>
                      <a:pt x="146" y="2"/>
                    </a:cubicBezTo>
                    <a:cubicBezTo>
                      <a:pt x="146" y="0"/>
                      <a:pt x="148" y="1"/>
                      <a:pt x="148" y="2"/>
                    </a:cubicBezTo>
                    <a:cubicBezTo>
                      <a:pt x="156" y="4"/>
                      <a:pt x="169" y="1"/>
                      <a:pt x="178" y="2"/>
                    </a:cubicBezTo>
                    <a:cubicBezTo>
                      <a:pt x="178" y="2"/>
                      <a:pt x="177" y="6"/>
                      <a:pt x="178" y="6"/>
                    </a:cubicBezTo>
                    <a:cubicBezTo>
                      <a:pt x="192" y="6"/>
                      <a:pt x="193" y="3"/>
                      <a:pt x="209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775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81" name="iṣ1îďê"/>
              <p:cNvSpPr/>
              <p:nvPr/>
            </p:nvSpPr>
            <p:spPr bwMode="auto">
              <a:xfrm>
                <a:off x="5955742" y="531150"/>
                <a:ext cx="133075" cy="49028"/>
              </a:xfrm>
              <a:custGeom>
                <a:avLst/>
                <a:gdLst>
                  <a:gd name="T0" fmla="*/ 17 w 64"/>
                  <a:gd name="T1" fmla="*/ 3 h 24"/>
                  <a:gd name="T2" fmla="*/ 17 w 64"/>
                  <a:gd name="T3" fmla="*/ 5 h 24"/>
                  <a:gd name="T4" fmla="*/ 22 w 64"/>
                  <a:gd name="T5" fmla="*/ 10 h 24"/>
                  <a:gd name="T6" fmla="*/ 28 w 64"/>
                  <a:gd name="T7" fmla="*/ 7 h 24"/>
                  <a:gd name="T8" fmla="*/ 37 w 64"/>
                  <a:gd name="T9" fmla="*/ 10 h 24"/>
                  <a:gd name="T10" fmla="*/ 54 w 64"/>
                  <a:gd name="T11" fmla="*/ 7 h 24"/>
                  <a:gd name="T12" fmla="*/ 61 w 64"/>
                  <a:gd name="T13" fmla="*/ 10 h 24"/>
                  <a:gd name="T14" fmla="*/ 58 w 64"/>
                  <a:gd name="T15" fmla="*/ 18 h 24"/>
                  <a:gd name="T16" fmla="*/ 41 w 64"/>
                  <a:gd name="T17" fmla="*/ 20 h 24"/>
                  <a:gd name="T18" fmla="*/ 30 w 64"/>
                  <a:gd name="T19" fmla="*/ 24 h 24"/>
                  <a:gd name="T20" fmla="*/ 11 w 64"/>
                  <a:gd name="T21" fmla="*/ 10 h 24"/>
                  <a:gd name="T22" fmla="*/ 2 w 64"/>
                  <a:gd name="T23" fmla="*/ 9 h 24"/>
                  <a:gd name="T24" fmla="*/ 17 w 64"/>
                  <a:gd name="T25" fmla="*/ 3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4" h="24">
                    <a:moveTo>
                      <a:pt x="17" y="3"/>
                    </a:moveTo>
                    <a:cubicBezTo>
                      <a:pt x="19" y="3"/>
                      <a:pt x="18" y="5"/>
                      <a:pt x="17" y="5"/>
                    </a:cubicBezTo>
                    <a:cubicBezTo>
                      <a:pt x="16" y="9"/>
                      <a:pt x="25" y="4"/>
                      <a:pt x="22" y="10"/>
                    </a:cubicBezTo>
                    <a:cubicBezTo>
                      <a:pt x="26" y="11"/>
                      <a:pt x="25" y="7"/>
                      <a:pt x="28" y="7"/>
                    </a:cubicBezTo>
                    <a:cubicBezTo>
                      <a:pt x="32" y="11"/>
                      <a:pt x="36" y="3"/>
                      <a:pt x="37" y="10"/>
                    </a:cubicBezTo>
                    <a:cubicBezTo>
                      <a:pt x="42" y="9"/>
                      <a:pt x="49" y="8"/>
                      <a:pt x="54" y="7"/>
                    </a:cubicBezTo>
                    <a:cubicBezTo>
                      <a:pt x="53" y="12"/>
                      <a:pt x="63" y="5"/>
                      <a:pt x="61" y="10"/>
                    </a:cubicBezTo>
                    <a:cubicBezTo>
                      <a:pt x="64" y="16"/>
                      <a:pt x="50" y="14"/>
                      <a:pt x="58" y="18"/>
                    </a:cubicBezTo>
                    <a:cubicBezTo>
                      <a:pt x="56" y="22"/>
                      <a:pt x="46" y="19"/>
                      <a:pt x="41" y="20"/>
                    </a:cubicBezTo>
                    <a:cubicBezTo>
                      <a:pt x="37" y="20"/>
                      <a:pt x="33" y="22"/>
                      <a:pt x="30" y="24"/>
                    </a:cubicBezTo>
                    <a:cubicBezTo>
                      <a:pt x="22" y="20"/>
                      <a:pt x="15" y="17"/>
                      <a:pt x="11" y="10"/>
                    </a:cubicBezTo>
                    <a:cubicBezTo>
                      <a:pt x="8" y="9"/>
                      <a:pt x="1" y="13"/>
                      <a:pt x="2" y="9"/>
                    </a:cubicBezTo>
                    <a:cubicBezTo>
                      <a:pt x="0" y="0"/>
                      <a:pt x="16" y="9"/>
                      <a:pt x="17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82" name="îŝļîḍè"/>
              <p:cNvSpPr/>
              <p:nvPr/>
            </p:nvSpPr>
            <p:spPr bwMode="auto">
              <a:xfrm>
                <a:off x="3864374" y="596988"/>
                <a:ext cx="63036" cy="19611"/>
              </a:xfrm>
              <a:custGeom>
                <a:avLst/>
                <a:gdLst>
                  <a:gd name="T0" fmla="*/ 28 w 30"/>
                  <a:gd name="T1" fmla="*/ 1 h 9"/>
                  <a:gd name="T2" fmla="*/ 17 w 30"/>
                  <a:gd name="T3" fmla="*/ 6 h 9"/>
                  <a:gd name="T4" fmla="*/ 13 w 30"/>
                  <a:gd name="T5" fmla="*/ 8 h 9"/>
                  <a:gd name="T6" fmla="*/ 6 w 30"/>
                  <a:gd name="T7" fmla="*/ 8 h 9"/>
                  <a:gd name="T8" fmla="*/ 10 w 30"/>
                  <a:gd name="T9" fmla="*/ 3 h 9"/>
                  <a:gd name="T10" fmla="*/ 28 w 30"/>
                  <a:gd name="T11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" h="9">
                    <a:moveTo>
                      <a:pt x="28" y="1"/>
                    </a:moveTo>
                    <a:cubicBezTo>
                      <a:pt x="30" y="7"/>
                      <a:pt x="22" y="6"/>
                      <a:pt x="17" y="6"/>
                    </a:cubicBezTo>
                    <a:cubicBezTo>
                      <a:pt x="15" y="7"/>
                      <a:pt x="15" y="8"/>
                      <a:pt x="13" y="8"/>
                    </a:cubicBezTo>
                    <a:cubicBezTo>
                      <a:pt x="10" y="8"/>
                      <a:pt x="6" y="6"/>
                      <a:pt x="6" y="8"/>
                    </a:cubicBezTo>
                    <a:cubicBezTo>
                      <a:pt x="0" y="9"/>
                      <a:pt x="9" y="2"/>
                      <a:pt x="10" y="3"/>
                    </a:cubicBezTo>
                    <a:cubicBezTo>
                      <a:pt x="13" y="7"/>
                      <a:pt x="22" y="0"/>
                      <a:pt x="2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83" name="ïṧḷidè"/>
              <p:cNvSpPr/>
              <p:nvPr/>
            </p:nvSpPr>
            <p:spPr bwMode="auto">
              <a:xfrm>
                <a:off x="4109511" y="596988"/>
                <a:ext cx="56031" cy="37822"/>
              </a:xfrm>
              <a:custGeom>
                <a:avLst/>
                <a:gdLst>
                  <a:gd name="T0" fmla="*/ 13 w 27"/>
                  <a:gd name="T1" fmla="*/ 1 h 18"/>
                  <a:gd name="T2" fmla="*/ 9 w 27"/>
                  <a:gd name="T3" fmla="*/ 3 h 18"/>
                  <a:gd name="T4" fmla="*/ 18 w 27"/>
                  <a:gd name="T5" fmla="*/ 8 h 18"/>
                  <a:gd name="T6" fmla="*/ 22 w 27"/>
                  <a:gd name="T7" fmla="*/ 6 h 18"/>
                  <a:gd name="T8" fmla="*/ 11 w 27"/>
                  <a:gd name="T9" fmla="*/ 18 h 18"/>
                  <a:gd name="T10" fmla="*/ 0 w 27"/>
                  <a:gd name="T11" fmla="*/ 5 h 18"/>
                  <a:gd name="T12" fmla="*/ 13 w 27"/>
                  <a:gd name="T13" fmla="*/ 1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" h="18">
                    <a:moveTo>
                      <a:pt x="13" y="1"/>
                    </a:moveTo>
                    <a:cubicBezTo>
                      <a:pt x="13" y="3"/>
                      <a:pt x="10" y="2"/>
                      <a:pt x="9" y="3"/>
                    </a:cubicBezTo>
                    <a:cubicBezTo>
                      <a:pt x="9" y="8"/>
                      <a:pt x="21" y="0"/>
                      <a:pt x="18" y="8"/>
                    </a:cubicBezTo>
                    <a:cubicBezTo>
                      <a:pt x="20" y="9"/>
                      <a:pt x="22" y="8"/>
                      <a:pt x="22" y="6"/>
                    </a:cubicBezTo>
                    <a:cubicBezTo>
                      <a:pt x="27" y="12"/>
                      <a:pt x="12" y="13"/>
                      <a:pt x="11" y="18"/>
                    </a:cubicBezTo>
                    <a:cubicBezTo>
                      <a:pt x="6" y="14"/>
                      <a:pt x="7" y="5"/>
                      <a:pt x="0" y="5"/>
                    </a:cubicBezTo>
                    <a:cubicBezTo>
                      <a:pt x="2" y="1"/>
                      <a:pt x="9" y="3"/>
                      <a:pt x="1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84" name="ïṥḷîḍè"/>
              <p:cNvSpPr/>
              <p:nvPr/>
            </p:nvSpPr>
            <p:spPr bwMode="auto">
              <a:xfrm>
                <a:off x="5381422" y="639011"/>
                <a:ext cx="3276430" cy="2147400"/>
              </a:xfrm>
              <a:custGeom>
                <a:avLst/>
                <a:gdLst>
                  <a:gd name="T0" fmla="*/ 936 w 1575"/>
                  <a:gd name="T1" fmla="*/ 72 h 1033"/>
                  <a:gd name="T2" fmla="*/ 1105 w 1575"/>
                  <a:gd name="T3" fmla="*/ 72 h 1033"/>
                  <a:gd name="T4" fmla="*/ 1247 w 1575"/>
                  <a:gd name="T5" fmla="*/ 85 h 1033"/>
                  <a:gd name="T6" fmla="*/ 1432 w 1575"/>
                  <a:gd name="T7" fmla="*/ 115 h 1033"/>
                  <a:gd name="T8" fmla="*/ 1575 w 1575"/>
                  <a:gd name="T9" fmla="*/ 162 h 1033"/>
                  <a:gd name="T10" fmla="*/ 1484 w 1575"/>
                  <a:gd name="T11" fmla="*/ 184 h 1033"/>
                  <a:gd name="T12" fmla="*/ 1366 w 1575"/>
                  <a:gd name="T13" fmla="*/ 273 h 1033"/>
                  <a:gd name="T14" fmla="*/ 1320 w 1575"/>
                  <a:gd name="T15" fmla="*/ 301 h 1033"/>
                  <a:gd name="T16" fmla="*/ 1381 w 1575"/>
                  <a:gd name="T17" fmla="*/ 208 h 1033"/>
                  <a:gd name="T18" fmla="*/ 1247 w 1575"/>
                  <a:gd name="T19" fmla="*/ 247 h 1033"/>
                  <a:gd name="T20" fmla="*/ 1204 w 1575"/>
                  <a:gd name="T21" fmla="*/ 313 h 1033"/>
                  <a:gd name="T22" fmla="*/ 1130 w 1575"/>
                  <a:gd name="T23" fmla="*/ 415 h 1033"/>
                  <a:gd name="T24" fmla="*/ 1081 w 1575"/>
                  <a:gd name="T25" fmla="*/ 439 h 1033"/>
                  <a:gd name="T26" fmla="*/ 1061 w 1575"/>
                  <a:gd name="T27" fmla="*/ 464 h 1033"/>
                  <a:gd name="T28" fmla="*/ 993 w 1575"/>
                  <a:gd name="T29" fmla="*/ 587 h 1033"/>
                  <a:gd name="T30" fmla="*/ 956 w 1575"/>
                  <a:gd name="T31" fmla="*/ 674 h 1033"/>
                  <a:gd name="T32" fmla="*/ 895 w 1575"/>
                  <a:gd name="T33" fmla="*/ 685 h 1033"/>
                  <a:gd name="T34" fmla="*/ 882 w 1575"/>
                  <a:gd name="T35" fmla="*/ 689 h 1033"/>
                  <a:gd name="T36" fmla="*/ 848 w 1575"/>
                  <a:gd name="T37" fmla="*/ 602 h 1033"/>
                  <a:gd name="T38" fmla="*/ 742 w 1575"/>
                  <a:gd name="T39" fmla="*/ 657 h 1033"/>
                  <a:gd name="T40" fmla="*/ 665 w 1575"/>
                  <a:gd name="T41" fmla="*/ 579 h 1033"/>
                  <a:gd name="T42" fmla="*/ 524 w 1575"/>
                  <a:gd name="T43" fmla="*/ 557 h 1033"/>
                  <a:gd name="T44" fmla="*/ 557 w 1575"/>
                  <a:gd name="T45" fmla="*/ 616 h 1033"/>
                  <a:gd name="T46" fmla="*/ 453 w 1575"/>
                  <a:gd name="T47" fmla="*/ 622 h 1033"/>
                  <a:gd name="T48" fmla="*/ 391 w 1575"/>
                  <a:gd name="T49" fmla="*/ 546 h 1033"/>
                  <a:gd name="T50" fmla="*/ 440 w 1575"/>
                  <a:gd name="T51" fmla="*/ 646 h 1033"/>
                  <a:gd name="T52" fmla="*/ 470 w 1575"/>
                  <a:gd name="T53" fmla="*/ 749 h 1033"/>
                  <a:gd name="T54" fmla="*/ 412 w 1575"/>
                  <a:gd name="T55" fmla="*/ 898 h 1033"/>
                  <a:gd name="T56" fmla="*/ 352 w 1575"/>
                  <a:gd name="T57" fmla="*/ 1013 h 1033"/>
                  <a:gd name="T58" fmla="*/ 237 w 1575"/>
                  <a:gd name="T59" fmla="*/ 924 h 1033"/>
                  <a:gd name="T60" fmla="*/ 224 w 1575"/>
                  <a:gd name="T61" fmla="*/ 788 h 1033"/>
                  <a:gd name="T62" fmla="*/ 47 w 1575"/>
                  <a:gd name="T63" fmla="*/ 702 h 1033"/>
                  <a:gd name="T64" fmla="*/ 6 w 1575"/>
                  <a:gd name="T65" fmla="*/ 588 h 1033"/>
                  <a:gd name="T66" fmla="*/ 162 w 1575"/>
                  <a:gd name="T67" fmla="*/ 465 h 1033"/>
                  <a:gd name="T68" fmla="*/ 263 w 1575"/>
                  <a:gd name="T69" fmla="*/ 512 h 1033"/>
                  <a:gd name="T70" fmla="*/ 378 w 1575"/>
                  <a:gd name="T71" fmla="*/ 512 h 1033"/>
                  <a:gd name="T72" fmla="*/ 309 w 1575"/>
                  <a:gd name="T73" fmla="*/ 436 h 1033"/>
                  <a:gd name="T74" fmla="*/ 255 w 1575"/>
                  <a:gd name="T75" fmla="*/ 402 h 1033"/>
                  <a:gd name="T76" fmla="*/ 259 w 1575"/>
                  <a:gd name="T77" fmla="*/ 432 h 1033"/>
                  <a:gd name="T78" fmla="*/ 158 w 1575"/>
                  <a:gd name="T79" fmla="*/ 408 h 1033"/>
                  <a:gd name="T80" fmla="*/ 116 w 1575"/>
                  <a:gd name="T81" fmla="*/ 406 h 1033"/>
                  <a:gd name="T82" fmla="*/ 158 w 1575"/>
                  <a:gd name="T83" fmla="*/ 329 h 1033"/>
                  <a:gd name="T84" fmla="*/ 214 w 1575"/>
                  <a:gd name="T85" fmla="*/ 292 h 1033"/>
                  <a:gd name="T86" fmla="*/ 317 w 1575"/>
                  <a:gd name="T87" fmla="*/ 247 h 1033"/>
                  <a:gd name="T88" fmla="*/ 313 w 1575"/>
                  <a:gd name="T89" fmla="*/ 197 h 1033"/>
                  <a:gd name="T90" fmla="*/ 278 w 1575"/>
                  <a:gd name="T91" fmla="*/ 238 h 1033"/>
                  <a:gd name="T92" fmla="*/ 183 w 1575"/>
                  <a:gd name="T93" fmla="*/ 251 h 1033"/>
                  <a:gd name="T94" fmla="*/ 227 w 1575"/>
                  <a:gd name="T95" fmla="*/ 167 h 1033"/>
                  <a:gd name="T96" fmla="*/ 354 w 1575"/>
                  <a:gd name="T97" fmla="*/ 106 h 1033"/>
                  <a:gd name="T98" fmla="*/ 397 w 1575"/>
                  <a:gd name="T99" fmla="*/ 154 h 1033"/>
                  <a:gd name="T100" fmla="*/ 470 w 1575"/>
                  <a:gd name="T101" fmla="*/ 134 h 1033"/>
                  <a:gd name="T102" fmla="*/ 596 w 1575"/>
                  <a:gd name="T103" fmla="*/ 126 h 1033"/>
                  <a:gd name="T104" fmla="*/ 660 w 1575"/>
                  <a:gd name="T105" fmla="*/ 83 h 1033"/>
                  <a:gd name="T106" fmla="*/ 705 w 1575"/>
                  <a:gd name="T107" fmla="*/ 130 h 1033"/>
                  <a:gd name="T108" fmla="*/ 734 w 1575"/>
                  <a:gd name="T109" fmla="*/ 81 h 1033"/>
                  <a:gd name="T110" fmla="*/ 889 w 1575"/>
                  <a:gd name="T111" fmla="*/ 18 h 1033"/>
                  <a:gd name="T112" fmla="*/ 373 w 1575"/>
                  <a:gd name="T113" fmla="*/ 374 h 1033"/>
                  <a:gd name="T114" fmla="*/ 449 w 1575"/>
                  <a:gd name="T115" fmla="*/ 424 h 1033"/>
                  <a:gd name="T116" fmla="*/ 531 w 1575"/>
                  <a:gd name="T117" fmla="*/ 411 h 1033"/>
                  <a:gd name="T118" fmla="*/ 505 w 1575"/>
                  <a:gd name="T119" fmla="*/ 451 h 1033"/>
                  <a:gd name="T120" fmla="*/ 375 w 1575"/>
                  <a:gd name="T121" fmla="*/ 762 h 10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575" h="1033">
                    <a:moveTo>
                      <a:pt x="949" y="11"/>
                    </a:moveTo>
                    <a:cubicBezTo>
                      <a:pt x="949" y="13"/>
                      <a:pt x="952" y="12"/>
                      <a:pt x="954" y="13"/>
                    </a:cubicBezTo>
                    <a:cubicBezTo>
                      <a:pt x="954" y="15"/>
                      <a:pt x="951" y="14"/>
                      <a:pt x="949" y="14"/>
                    </a:cubicBezTo>
                    <a:cubicBezTo>
                      <a:pt x="957" y="22"/>
                      <a:pt x="965" y="11"/>
                      <a:pt x="979" y="14"/>
                    </a:cubicBezTo>
                    <a:cubicBezTo>
                      <a:pt x="982" y="19"/>
                      <a:pt x="987" y="22"/>
                      <a:pt x="993" y="24"/>
                    </a:cubicBezTo>
                    <a:cubicBezTo>
                      <a:pt x="994" y="26"/>
                      <a:pt x="993" y="29"/>
                      <a:pt x="993" y="31"/>
                    </a:cubicBezTo>
                    <a:cubicBezTo>
                      <a:pt x="994" y="33"/>
                      <a:pt x="998" y="33"/>
                      <a:pt x="997" y="37"/>
                    </a:cubicBezTo>
                    <a:cubicBezTo>
                      <a:pt x="993" y="36"/>
                      <a:pt x="994" y="39"/>
                      <a:pt x="993" y="42"/>
                    </a:cubicBezTo>
                    <a:cubicBezTo>
                      <a:pt x="992" y="41"/>
                      <a:pt x="989" y="40"/>
                      <a:pt x="986" y="40"/>
                    </a:cubicBezTo>
                    <a:cubicBezTo>
                      <a:pt x="983" y="41"/>
                      <a:pt x="986" y="43"/>
                      <a:pt x="984" y="44"/>
                    </a:cubicBezTo>
                    <a:cubicBezTo>
                      <a:pt x="983" y="45"/>
                      <a:pt x="982" y="42"/>
                      <a:pt x="980" y="42"/>
                    </a:cubicBezTo>
                    <a:cubicBezTo>
                      <a:pt x="979" y="43"/>
                      <a:pt x="975" y="46"/>
                      <a:pt x="969" y="44"/>
                    </a:cubicBezTo>
                    <a:cubicBezTo>
                      <a:pt x="967" y="44"/>
                      <a:pt x="968" y="47"/>
                      <a:pt x="967" y="48"/>
                    </a:cubicBezTo>
                    <a:cubicBezTo>
                      <a:pt x="967" y="48"/>
                      <a:pt x="964" y="47"/>
                      <a:pt x="964" y="48"/>
                    </a:cubicBezTo>
                    <a:cubicBezTo>
                      <a:pt x="963" y="50"/>
                      <a:pt x="967" y="51"/>
                      <a:pt x="964" y="55"/>
                    </a:cubicBezTo>
                    <a:cubicBezTo>
                      <a:pt x="963" y="52"/>
                      <a:pt x="954" y="56"/>
                      <a:pt x="958" y="57"/>
                    </a:cubicBezTo>
                    <a:cubicBezTo>
                      <a:pt x="954" y="61"/>
                      <a:pt x="948" y="59"/>
                      <a:pt x="943" y="61"/>
                    </a:cubicBezTo>
                    <a:cubicBezTo>
                      <a:pt x="940" y="62"/>
                      <a:pt x="938" y="67"/>
                      <a:pt x="934" y="67"/>
                    </a:cubicBezTo>
                    <a:cubicBezTo>
                      <a:pt x="934" y="69"/>
                      <a:pt x="934" y="72"/>
                      <a:pt x="932" y="72"/>
                    </a:cubicBezTo>
                    <a:cubicBezTo>
                      <a:pt x="933" y="75"/>
                      <a:pt x="934" y="72"/>
                      <a:pt x="936" y="72"/>
                    </a:cubicBezTo>
                    <a:cubicBezTo>
                      <a:pt x="941" y="72"/>
                      <a:pt x="943" y="68"/>
                      <a:pt x="947" y="67"/>
                    </a:cubicBezTo>
                    <a:cubicBezTo>
                      <a:pt x="950" y="66"/>
                      <a:pt x="950" y="69"/>
                      <a:pt x="952" y="68"/>
                    </a:cubicBezTo>
                    <a:cubicBezTo>
                      <a:pt x="955" y="68"/>
                      <a:pt x="955" y="65"/>
                      <a:pt x="956" y="65"/>
                    </a:cubicBezTo>
                    <a:cubicBezTo>
                      <a:pt x="960" y="63"/>
                      <a:pt x="965" y="65"/>
                      <a:pt x="969" y="63"/>
                    </a:cubicBezTo>
                    <a:cubicBezTo>
                      <a:pt x="972" y="62"/>
                      <a:pt x="968" y="60"/>
                      <a:pt x="971" y="59"/>
                    </a:cubicBezTo>
                    <a:cubicBezTo>
                      <a:pt x="972" y="59"/>
                      <a:pt x="974" y="60"/>
                      <a:pt x="975" y="59"/>
                    </a:cubicBezTo>
                    <a:cubicBezTo>
                      <a:pt x="975" y="59"/>
                      <a:pt x="976" y="55"/>
                      <a:pt x="977" y="55"/>
                    </a:cubicBezTo>
                    <a:cubicBezTo>
                      <a:pt x="977" y="55"/>
                      <a:pt x="982" y="57"/>
                      <a:pt x="984" y="57"/>
                    </a:cubicBezTo>
                    <a:cubicBezTo>
                      <a:pt x="989" y="57"/>
                      <a:pt x="989" y="56"/>
                      <a:pt x="993" y="55"/>
                    </a:cubicBezTo>
                    <a:cubicBezTo>
                      <a:pt x="993" y="57"/>
                      <a:pt x="993" y="59"/>
                      <a:pt x="993" y="61"/>
                    </a:cubicBezTo>
                    <a:cubicBezTo>
                      <a:pt x="996" y="59"/>
                      <a:pt x="997" y="59"/>
                      <a:pt x="997" y="63"/>
                    </a:cubicBezTo>
                    <a:cubicBezTo>
                      <a:pt x="1007" y="62"/>
                      <a:pt x="1023" y="64"/>
                      <a:pt x="1038" y="63"/>
                    </a:cubicBezTo>
                    <a:cubicBezTo>
                      <a:pt x="1037" y="71"/>
                      <a:pt x="1051" y="65"/>
                      <a:pt x="1049" y="74"/>
                    </a:cubicBezTo>
                    <a:cubicBezTo>
                      <a:pt x="1051" y="71"/>
                      <a:pt x="1054" y="74"/>
                      <a:pt x="1057" y="74"/>
                    </a:cubicBezTo>
                    <a:cubicBezTo>
                      <a:pt x="1062" y="74"/>
                      <a:pt x="1069" y="72"/>
                      <a:pt x="1072" y="74"/>
                    </a:cubicBezTo>
                    <a:cubicBezTo>
                      <a:pt x="1076" y="74"/>
                      <a:pt x="1072" y="66"/>
                      <a:pt x="1076" y="65"/>
                    </a:cubicBezTo>
                    <a:cubicBezTo>
                      <a:pt x="1082" y="66"/>
                      <a:pt x="1088" y="65"/>
                      <a:pt x="1094" y="67"/>
                    </a:cubicBezTo>
                    <a:cubicBezTo>
                      <a:pt x="1094" y="67"/>
                      <a:pt x="1094" y="68"/>
                      <a:pt x="1094" y="68"/>
                    </a:cubicBezTo>
                    <a:cubicBezTo>
                      <a:pt x="1097" y="69"/>
                      <a:pt x="1101" y="68"/>
                      <a:pt x="1103" y="68"/>
                    </a:cubicBezTo>
                    <a:cubicBezTo>
                      <a:pt x="1104" y="69"/>
                      <a:pt x="1105" y="72"/>
                      <a:pt x="1105" y="72"/>
                    </a:cubicBezTo>
                    <a:cubicBezTo>
                      <a:pt x="1108" y="74"/>
                      <a:pt x="1113" y="71"/>
                      <a:pt x="1115" y="74"/>
                    </a:cubicBezTo>
                    <a:cubicBezTo>
                      <a:pt x="1114" y="78"/>
                      <a:pt x="1114" y="82"/>
                      <a:pt x="1109" y="81"/>
                    </a:cubicBezTo>
                    <a:cubicBezTo>
                      <a:pt x="1109" y="85"/>
                      <a:pt x="1112" y="86"/>
                      <a:pt x="1117" y="85"/>
                    </a:cubicBezTo>
                    <a:cubicBezTo>
                      <a:pt x="1115" y="96"/>
                      <a:pt x="1124" y="97"/>
                      <a:pt x="1128" y="102"/>
                    </a:cubicBezTo>
                    <a:cubicBezTo>
                      <a:pt x="1131" y="100"/>
                      <a:pt x="1134" y="99"/>
                      <a:pt x="1137" y="96"/>
                    </a:cubicBezTo>
                    <a:cubicBezTo>
                      <a:pt x="1138" y="95"/>
                      <a:pt x="1138" y="92"/>
                      <a:pt x="1139" y="91"/>
                    </a:cubicBezTo>
                    <a:cubicBezTo>
                      <a:pt x="1140" y="90"/>
                      <a:pt x="1143" y="91"/>
                      <a:pt x="1143" y="89"/>
                    </a:cubicBezTo>
                    <a:cubicBezTo>
                      <a:pt x="1148" y="88"/>
                      <a:pt x="1146" y="93"/>
                      <a:pt x="1148" y="95"/>
                    </a:cubicBezTo>
                    <a:cubicBezTo>
                      <a:pt x="1153" y="95"/>
                      <a:pt x="1157" y="95"/>
                      <a:pt x="1161" y="95"/>
                    </a:cubicBezTo>
                    <a:cubicBezTo>
                      <a:pt x="1163" y="93"/>
                      <a:pt x="1168" y="94"/>
                      <a:pt x="1167" y="89"/>
                    </a:cubicBezTo>
                    <a:cubicBezTo>
                      <a:pt x="1173" y="91"/>
                      <a:pt x="1187" y="85"/>
                      <a:pt x="1187" y="93"/>
                    </a:cubicBezTo>
                    <a:cubicBezTo>
                      <a:pt x="1193" y="93"/>
                      <a:pt x="1191" y="86"/>
                      <a:pt x="1199" y="89"/>
                    </a:cubicBezTo>
                    <a:cubicBezTo>
                      <a:pt x="1198" y="87"/>
                      <a:pt x="1196" y="87"/>
                      <a:pt x="1195" y="87"/>
                    </a:cubicBezTo>
                    <a:cubicBezTo>
                      <a:pt x="1196" y="86"/>
                      <a:pt x="1196" y="82"/>
                      <a:pt x="1199" y="81"/>
                    </a:cubicBezTo>
                    <a:cubicBezTo>
                      <a:pt x="1204" y="82"/>
                      <a:pt x="1202" y="75"/>
                      <a:pt x="1210" y="78"/>
                    </a:cubicBezTo>
                    <a:cubicBezTo>
                      <a:pt x="1212" y="78"/>
                      <a:pt x="1210" y="75"/>
                      <a:pt x="1210" y="76"/>
                    </a:cubicBezTo>
                    <a:cubicBezTo>
                      <a:pt x="1213" y="72"/>
                      <a:pt x="1218" y="75"/>
                      <a:pt x="1225" y="74"/>
                    </a:cubicBezTo>
                    <a:cubicBezTo>
                      <a:pt x="1223" y="84"/>
                      <a:pt x="1235" y="71"/>
                      <a:pt x="1232" y="80"/>
                    </a:cubicBezTo>
                    <a:cubicBezTo>
                      <a:pt x="1240" y="81"/>
                      <a:pt x="1246" y="79"/>
                      <a:pt x="1253" y="78"/>
                    </a:cubicBezTo>
                    <a:cubicBezTo>
                      <a:pt x="1253" y="83"/>
                      <a:pt x="1245" y="79"/>
                      <a:pt x="1247" y="85"/>
                    </a:cubicBezTo>
                    <a:cubicBezTo>
                      <a:pt x="1248" y="89"/>
                      <a:pt x="1254" y="87"/>
                      <a:pt x="1258" y="87"/>
                    </a:cubicBezTo>
                    <a:cubicBezTo>
                      <a:pt x="1265" y="87"/>
                      <a:pt x="1271" y="87"/>
                      <a:pt x="1277" y="85"/>
                    </a:cubicBezTo>
                    <a:cubicBezTo>
                      <a:pt x="1278" y="92"/>
                      <a:pt x="1287" y="92"/>
                      <a:pt x="1290" y="98"/>
                    </a:cubicBezTo>
                    <a:cubicBezTo>
                      <a:pt x="1294" y="97"/>
                      <a:pt x="1296" y="100"/>
                      <a:pt x="1299" y="100"/>
                    </a:cubicBezTo>
                    <a:cubicBezTo>
                      <a:pt x="1311" y="101"/>
                      <a:pt x="1324" y="98"/>
                      <a:pt x="1335" y="100"/>
                    </a:cubicBezTo>
                    <a:cubicBezTo>
                      <a:pt x="1339" y="101"/>
                      <a:pt x="1343" y="106"/>
                      <a:pt x="1348" y="104"/>
                    </a:cubicBezTo>
                    <a:cubicBezTo>
                      <a:pt x="1347" y="107"/>
                      <a:pt x="1349" y="107"/>
                      <a:pt x="1351" y="108"/>
                    </a:cubicBezTo>
                    <a:cubicBezTo>
                      <a:pt x="1351" y="110"/>
                      <a:pt x="1351" y="113"/>
                      <a:pt x="1351" y="115"/>
                    </a:cubicBezTo>
                    <a:cubicBezTo>
                      <a:pt x="1351" y="118"/>
                      <a:pt x="1358" y="115"/>
                      <a:pt x="1359" y="117"/>
                    </a:cubicBezTo>
                    <a:cubicBezTo>
                      <a:pt x="1361" y="120"/>
                      <a:pt x="1360" y="116"/>
                      <a:pt x="1363" y="117"/>
                    </a:cubicBezTo>
                    <a:cubicBezTo>
                      <a:pt x="1363" y="117"/>
                      <a:pt x="1363" y="119"/>
                      <a:pt x="1364" y="119"/>
                    </a:cubicBezTo>
                    <a:cubicBezTo>
                      <a:pt x="1367" y="119"/>
                      <a:pt x="1387" y="121"/>
                      <a:pt x="1389" y="119"/>
                    </a:cubicBezTo>
                    <a:cubicBezTo>
                      <a:pt x="1389" y="119"/>
                      <a:pt x="1389" y="117"/>
                      <a:pt x="1389" y="117"/>
                    </a:cubicBezTo>
                    <a:cubicBezTo>
                      <a:pt x="1390" y="117"/>
                      <a:pt x="1394" y="119"/>
                      <a:pt x="1394" y="119"/>
                    </a:cubicBezTo>
                    <a:cubicBezTo>
                      <a:pt x="1396" y="117"/>
                      <a:pt x="1399" y="116"/>
                      <a:pt x="1400" y="119"/>
                    </a:cubicBezTo>
                    <a:cubicBezTo>
                      <a:pt x="1403" y="115"/>
                      <a:pt x="1409" y="115"/>
                      <a:pt x="1415" y="113"/>
                    </a:cubicBezTo>
                    <a:cubicBezTo>
                      <a:pt x="1414" y="119"/>
                      <a:pt x="1416" y="122"/>
                      <a:pt x="1417" y="126"/>
                    </a:cubicBezTo>
                    <a:cubicBezTo>
                      <a:pt x="1424" y="126"/>
                      <a:pt x="1427" y="130"/>
                      <a:pt x="1433" y="126"/>
                    </a:cubicBezTo>
                    <a:cubicBezTo>
                      <a:pt x="1434" y="123"/>
                      <a:pt x="1432" y="123"/>
                      <a:pt x="1430" y="122"/>
                    </a:cubicBezTo>
                    <a:cubicBezTo>
                      <a:pt x="1431" y="121"/>
                      <a:pt x="1432" y="118"/>
                      <a:pt x="1432" y="115"/>
                    </a:cubicBezTo>
                    <a:cubicBezTo>
                      <a:pt x="1436" y="111"/>
                      <a:pt x="1448" y="113"/>
                      <a:pt x="1450" y="117"/>
                    </a:cubicBezTo>
                    <a:cubicBezTo>
                      <a:pt x="1458" y="117"/>
                      <a:pt x="1466" y="116"/>
                      <a:pt x="1474" y="117"/>
                    </a:cubicBezTo>
                    <a:cubicBezTo>
                      <a:pt x="1477" y="117"/>
                      <a:pt x="1483" y="121"/>
                      <a:pt x="1484" y="117"/>
                    </a:cubicBezTo>
                    <a:cubicBezTo>
                      <a:pt x="1488" y="119"/>
                      <a:pt x="1487" y="121"/>
                      <a:pt x="1493" y="122"/>
                    </a:cubicBezTo>
                    <a:cubicBezTo>
                      <a:pt x="1495" y="123"/>
                      <a:pt x="1496" y="126"/>
                      <a:pt x="1497" y="126"/>
                    </a:cubicBezTo>
                    <a:cubicBezTo>
                      <a:pt x="1498" y="126"/>
                      <a:pt x="1499" y="125"/>
                      <a:pt x="1499" y="124"/>
                    </a:cubicBezTo>
                    <a:cubicBezTo>
                      <a:pt x="1501" y="125"/>
                      <a:pt x="1499" y="127"/>
                      <a:pt x="1500" y="128"/>
                    </a:cubicBezTo>
                    <a:cubicBezTo>
                      <a:pt x="1501" y="129"/>
                      <a:pt x="1504" y="127"/>
                      <a:pt x="1504" y="128"/>
                    </a:cubicBezTo>
                    <a:cubicBezTo>
                      <a:pt x="1505" y="129"/>
                      <a:pt x="1509" y="130"/>
                      <a:pt x="1514" y="132"/>
                    </a:cubicBezTo>
                    <a:cubicBezTo>
                      <a:pt x="1516" y="133"/>
                      <a:pt x="1521" y="134"/>
                      <a:pt x="1525" y="136"/>
                    </a:cubicBezTo>
                    <a:cubicBezTo>
                      <a:pt x="1526" y="136"/>
                      <a:pt x="1526" y="139"/>
                      <a:pt x="1527" y="139"/>
                    </a:cubicBezTo>
                    <a:cubicBezTo>
                      <a:pt x="1527" y="140"/>
                      <a:pt x="1530" y="139"/>
                      <a:pt x="1530" y="139"/>
                    </a:cubicBezTo>
                    <a:cubicBezTo>
                      <a:pt x="1531" y="140"/>
                      <a:pt x="1530" y="142"/>
                      <a:pt x="1530" y="143"/>
                    </a:cubicBezTo>
                    <a:cubicBezTo>
                      <a:pt x="1531" y="144"/>
                      <a:pt x="1534" y="142"/>
                      <a:pt x="1534" y="143"/>
                    </a:cubicBezTo>
                    <a:cubicBezTo>
                      <a:pt x="1535" y="145"/>
                      <a:pt x="1532" y="151"/>
                      <a:pt x="1540" y="149"/>
                    </a:cubicBezTo>
                    <a:cubicBezTo>
                      <a:pt x="1540" y="153"/>
                      <a:pt x="1540" y="157"/>
                      <a:pt x="1540" y="162"/>
                    </a:cubicBezTo>
                    <a:cubicBezTo>
                      <a:pt x="1546" y="161"/>
                      <a:pt x="1551" y="160"/>
                      <a:pt x="1553" y="154"/>
                    </a:cubicBezTo>
                    <a:cubicBezTo>
                      <a:pt x="1558" y="157"/>
                      <a:pt x="1565" y="156"/>
                      <a:pt x="1569" y="158"/>
                    </a:cubicBezTo>
                    <a:cubicBezTo>
                      <a:pt x="1570" y="158"/>
                      <a:pt x="1569" y="161"/>
                      <a:pt x="1569" y="162"/>
                    </a:cubicBezTo>
                    <a:cubicBezTo>
                      <a:pt x="1570" y="163"/>
                      <a:pt x="1574" y="161"/>
                      <a:pt x="1575" y="162"/>
                    </a:cubicBezTo>
                    <a:cubicBezTo>
                      <a:pt x="1574" y="164"/>
                      <a:pt x="1571" y="164"/>
                      <a:pt x="1571" y="167"/>
                    </a:cubicBezTo>
                    <a:cubicBezTo>
                      <a:pt x="1568" y="168"/>
                      <a:pt x="1568" y="165"/>
                      <a:pt x="1566" y="165"/>
                    </a:cubicBezTo>
                    <a:cubicBezTo>
                      <a:pt x="1564" y="167"/>
                      <a:pt x="1564" y="170"/>
                      <a:pt x="1560" y="169"/>
                    </a:cubicBezTo>
                    <a:cubicBezTo>
                      <a:pt x="1561" y="172"/>
                      <a:pt x="1566" y="171"/>
                      <a:pt x="1564" y="177"/>
                    </a:cubicBezTo>
                    <a:cubicBezTo>
                      <a:pt x="1557" y="171"/>
                      <a:pt x="1563" y="179"/>
                      <a:pt x="1558" y="180"/>
                    </a:cubicBezTo>
                    <a:cubicBezTo>
                      <a:pt x="1557" y="181"/>
                      <a:pt x="1555" y="182"/>
                      <a:pt x="1554" y="184"/>
                    </a:cubicBezTo>
                    <a:cubicBezTo>
                      <a:pt x="1552" y="184"/>
                      <a:pt x="1551" y="183"/>
                      <a:pt x="1549" y="182"/>
                    </a:cubicBezTo>
                    <a:cubicBezTo>
                      <a:pt x="1548" y="181"/>
                      <a:pt x="1546" y="179"/>
                      <a:pt x="1545" y="178"/>
                    </a:cubicBezTo>
                    <a:cubicBezTo>
                      <a:pt x="1542" y="177"/>
                      <a:pt x="1540" y="178"/>
                      <a:pt x="1538" y="177"/>
                    </a:cubicBezTo>
                    <a:cubicBezTo>
                      <a:pt x="1536" y="176"/>
                      <a:pt x="1535" y="173"/>
                      <a:pt x="1534" y="173"/>
                    </a:cubicBezTo>
                    <a:cubicBezTo>
                      <a:pt x="1532" y="172"/>
                      <a:pt x="1529" y="173"/>
                      <a:pt x="1527" y="173"/>
                    </a:cubicBezTo>
                    <a:cubicBezTo>
                      <a:pt x="1526" y="173"/>
                      <a:pt x="1526" y="171"/>
                      <a:pt x="1525" y="171"/>
                    </a:cubicBezTo>
                    <a:cubicBezTo>
                      <a:pt x="1522" y="171"/>
                      <a:pt x="1520" y="164"/>
                      <a:pt x="1517" y="169"/>
                    </a:cubicBezTo>
                    <a:cubicBezTo>
                      <a:pt x="1515" y="169"/>
                      <a:pt x="1516" y="166"/>
                      <a:pt x="1515" y="163"/>
                    </a:cubicBezTo>
                    <a:cubicBezTo>
                      <a:pt x="1512" y="163"/>
                      <a:pt x="1508" y="163"/>
                      <a:pt x="1504" y="163"/>
                    </a:cubicBezTo>
                    <a:cubicBezTo>
                      <a:pt x="1500" y="164"/>
                      <a:pt x="1504" y="168"/>
                      <a:pt x="1504" y="167"/>
                    </a:cubicBezTo>
                    <a:cubicBezTo>
                      <a:pt x="1504" y="170"/>
                      <a:pt x="1500" y="170"/>
                      <a:pt x="1500" y="175"/>
                    </a:cubicBezTo>
                    <a:cubicBezTo>
                      <a:pt x="1492" y="174"/>
                      <a:pt x="1491" y="180"/>
                      <a:pt x="1482" y="178"/>
                    </a:cubicBezTo>
                    <a:cubicBezTo>
                      <a:pt x="1480" y="180"/>
                      <a:pt x="1480" y="183"/>
                      <a:pt x="1476" y="182"/>
                    </a:cubicBezTo>
                    <a:cubicBezTo>
                      <a:pt x="1477" y="185"/>
                      <a:pt x="1481" y="184"/>
                      <a:pt x="1484" y="184"/>
                    </a:cubicBezTo>
                    <a:cubicBezTo>
                      <a:pt x="1486" y="185"/>
                      <a:pt x="1487" y="187"/>
                      <a:pt x="1489" y="188"/>
                    </a:cubicBezTo>
                    <a:cubicBezTo>
                      <a:pt x="1488" y="194"/>
                      <a:pt x="1488" y="192"/>
                      <a:pt x="1491" y="195"/>
                    </a:cubicBezTo>
                    <a:cubicBezTo>
                      <a:pt x="1493" y="199"/>
                      <a:pt x="1498" y="200"/>
                      <a:pt x="1500" y="203"/>
                    </a:cubicBezTo>
                    <a:cubicBezTo>
                      <a:pt x="1500" y="203"/>
                      <a:pt x="1495" y="208"/>
                      <a:pt x="1495" y="208"/>
                    </a:cubicBezTo>
                    <a:cubicBezTo>
                      <a:pt x="1490" y="209"/>
                      <a:pt x="1490" y="204"/>
                      <a:pt x="1487" y="204"/>
                    </a:cubicBezTo>
                    <a:cubicBezTo>
                      <a:pt x="1488" y="204"/>
                      <a:pt x="1490" y="208"/>
                      <a:pt x="1487" y="208"/>
                    </a:cubicBezTo>
                    <a:cubicBezTo>
                      <a:pt x="1482" y="209"/>
                      <a:pt x="1473" y="208"/>
                      <a:pt x="1467" y="210"/>
                    </a:cubicBezTo>
                    <a:cubicBezTo>
                      <a:pt x="1464" y="211"/>
                      <a:pt x="1457" y="213"/>
                      <a:pt x="1458" y="218"/>
                    </a:cubicBezTo>
                    <a:cubicBezTo>
                      <a:pt x="1449" y="216"/>
                      <a:pt x="1448" y="222"/>
                      <a:pt x="1443" y="223"/>
                    </a:cubicBezTo>
                    <a:cubicBezTo>
                      <a:pt x="1441" y="225"/>
                      <a:pt x="1441" y="226"/>
                      <a:pt x="1439" y="227"/>
                    </a:cubicBezTo>
                    <a:cubicBezTo>
                      <a:pt x="1438" y="228"/>
                      <a:pt x="1435" y="231"/>
                      <a:pt x="1433" y="231"/>
                    </a:cubicBezTo>
                    <a:cubicBezTo>
                      <a:pt x="1432" y="231"/>
                      <a:pt x="1430" y="233"/>
                      <a:pt x="1430" y="234"/>
                    </a:cubicBezTo>
                    <a:cubicBezTo>
                      <a:pt x="1424" y="233"/>
                      <a:pt x="1414" y="237"/>
                      <a:pt x="1411" y="232"/>
                    </a:cubicBezTo>
                    <a:cubicBezTo>
                      <a:pt x="1409" y="234"/>
                      <a:pt x="1404" y="233"/>
                      <a:pt x="1405" y="238"/>
                    </a:cubicBezTo>
                    <a:cubicBezTo>
                      <a:pt x="1395" y="239"/>
                      <a:pt x="1394" y="239"/>
                      <a:pt x="1383" y="238"/>
                    </a:cubicBezTo>
                    <a:cubicBezTo>
                      <a:pt x="1382" y="238"/>
                      <a:pt x="1381" y="240"/>
                      <a:pt x="1379" y="240"/>
                    </a:cubicBezTo>
                    <a:cubicBezTo>
                      <a:pt x="1378" y="241"/>
                      <a:pt x="1374" y="242"/>
                      <a:pt x="1374" y="246"/>
                    </a:cubicBezTo>
                    <a:cubicBezTo>
                      <a:pt x="1373" y="251"/>
                      <a:pt x="1365" y="248"/>
                      <a:pt x="1366" y="257"/>
                    </a:cubicBezTo>
                    <a:cubicBezTo>
                      <a:pt x="1365" y="263"/>
                      <a:pt x="1371" y="262"/>
                      <a:pt x="1374" y="264"/>
                    </a:cubicBezTo>
                    <a:cubicBezTo>
                      <a:pt x="1373" y="269"/>
                      <a:pt x="1372" y="274"/>
                      <a:pt x="1366" y="273"/>
                    </a:cubicBezTo>
                    <a:cubicBezTo>
                      <a:pt x="1367" y="277"/>
                      <a:pt x="1366" y="279"/>
                      <a:pt x="1363" y="279"/>
                    </a:cubicBezTo>
                    <a:cubicBezTo>
                      <a:pt x="1363" y="282"/>
                      <a:pt x="1363" y="284"/>
                      <a:pt x="1363" y="287"/>
                    </a:cubicBezTo>
                    <a:cubicBezTo>
                      <a:pt x="1363" y="289"/>
                      <a:pt x="1366" y="285"/>
                      <a:pt x="1366" y="288"/>
                    </a:cubicBezTo>
                    <a:cubicBezTo>
                      <a:pt x="1368" y="292"/>
                      <a:pt x="1364" y="291"/>
                      <a:pt x="1363" y="292"/>
                    </a:cubicBezTo>
                    <a:cubicBezTo>
                      <a:pt x="1362" y="293"/>
                      <a:pt x="1361" y="297"/>
                      <a:pt x="1361" y="298"/>
                    </a:cubicBezTo>
                    <a:cubicBezTo>
                      <a:pt x="1359" y="299"/>
                      <a:pt x="1353" y="298"/>
                      <a:pt x="1351" y="300"/>
                    </a:cubicBezTo>
                    <a:cubicBezTo>
                      <a:pt x="1350" y="301"/>
                      <a:pt x="1353" y="306"/>
                      <a:pt x="1351" y="307"/>
                    </a:cubicBezTo>
                    <a:cubicBezTo>
                      <a:pt x="1350" y="308"/>
                      <a:pt x="1350" y="303"/>
                      <a:pt x="1350" y="303"/>
                    </a:cubicBezTo>
                    <a:cubicBezTo>
                      <a:pt x="1348" y="303"/>
                      <a:pt x="1344" y="304"/>
                      <a:pt x="1348" y="313"/>
                    </a:cubicBezTo>
                    <a:cubicBezTo>
                      <a:pt x="1344" y="311"/>
                      <a:pt x="1345" y="315"/>
                      <a:pt x="1344" y="316"/>
                    </a:cubicBezTo>
                    <a:cubicBezTo>
                      <a:pt x="1343" y="317"/>
                      <a:pt x="1341" y="316"/>
                      <a:pt x="1340" y="316"/>
                    </a:cubicBezTo>
                    <a:cubicBezTo>
                      <a:pt x="1339" y="317"/>
                      <a:pt x="1340" y="322"/>
                      <a:pt x="1336" y="320"/>
                    </a:cubicBezTo>
                    <a:cubicBezTo>
                      <a:pt x="1337" y="323"/>
                      <a:pt x="1334" y="324"/>
                      <a:pt x="1335" y="328"/>
                    </a:cubicBezTo>
                    <a:cubicBezTo>
                      <a:pt x="1332" y="328"/>
                      <a:pt x="1327" y="327"/>
                      <a:pt x="1327" y="329"/>
                    </a:cubicBezTo>
                    <a:cubicBezTo>
                      <a:pt x="1325" y="329"/>
                      <a:pt x="1328" y="327"/>
                      <a:pt x="1327" y="324"/>
                    </a:cubicBezTo>
                    <a:cubicBezTo>
                      <a:pt x="1327" y="324"/>
                      <a:pt x="1325" y="323"/>
                      <a:pt x="1325" y="322"/>
                    </a:cubicBezTo>
                    <a:cubicBezTo>
                      <a:pt x="1325" y="321"/>
                      <a:pt x="1325" y="319"/>
                      <a:pt x="1325" y="318"/>
                    </a:cubicBezTo>
                    <a:cubicBezTo>
                      <a:pt x="1324" y="317"/>
                      <a:pt x="1323" y="315"/>
                      <a:pt x="1322" y="314"/>
                    </a:cubicBezTo>
                    <a:cubicBezTo>
                      <a:pt x="1321" y="314"/>
                      <a:pt x="1320" y="312"/>
                      <a:pt x="1318" y="313"/>
                    </a:cubicBezTo>
                    <a:cubicBezTo>
                      <a:pt x="1320" y="310"/>
                      <a:pt x="1320" y="305"/>
                      <a:pt x="1320" y="301"/>
                    </a:cubicBezTo>
                    <a:cubicBezTo>
                      <a:pt x="1320" y="298"/>
                      <a:pt x="1318" y="298"/>
                      <a:pt x="1318" y="296"/>
                    </a:cubicBezTo>
                    <a:cubicBezTo>
                      <a:pt x="1317" y="289"/>
                      <a:pt x="1320" y="281"/>
                      <a:pt x="1318" y="275"/>
                    </a:cubicBezTo>
                    <a:cubicBezTo>
                      <a:pt x="1325" y="281"/>
                      <a:pt x="1319" y="272"/>
                      <a:pt x="1322" y="268"/>
                    </a:cubicBezTo>
                    <a:cubicBezTo>
                      <a:pt x="1322" y="267"/>
                      <a:pt x="1324" y="274"/>
                      <a:pt x="1325" y="270"/>
                    </a:cubicBezTo>
                    <a:cubicBezTo>
                      <a:pt x="1325" y="269"/>
                      <a:pt x="1325" y="267"/>
                      <a:pt x="1325" y="266"/>
                    </a:cubicBezTo>
                    <a:cubicBezTo>
                      <a:pt x="1327" y="263"/>
                      <a:pt x="1335" y="258"/>
                      <a:pt x="1336" y="257"/>
                    </a:cubicBezTo>
                    <a:cubicBezTo>
                      <a:pt x="1336" y="257"/>
                      <a:pt x="1340" y="256"/>
                      <a:pt x="1338" y="255"/>
                    </a:cubicBezTo>
                    <a:cubicBezTo>
                      <a:pt x="1336" y="253"/>
                      <a:pt x="1339" y="253"/>
                      <a:pt x="1342" y="253"/>
                    </a:cubicBezTo>
                    <a:cubicBezTo>
                      <a:pt x="1345" y="251"/>
                      <a:pt x="1346" y="248"/>
                      <a:pt x="1346" y="244"/>
                    </a:cubicBezTo>
                    <a:cubicBezTo>
                      <a:pt x="1346" y="243"/>
                      <a:pt x="1352" y="241"/>
                      <a:pt x="1351" y="240"/>
                    </a:cubicBezTo>
                    <a:cubicBezTo>
                      <a:pt x="1351" y="240"/>
                      <a:pt x="1350" y="240"/>
                      <a:pt x="1350" y="240"/>
                    </a:cubicBezTo>
                    <a:cubicBezTo>
                      <a:pt x="1350" y="240"/>
                      <a:pt x="1351" y="236"/>
                      <a:pt x="1351" y="236"/>
                    </a:cubicBezTo>
                    <a:cubicBezTo>
                      <a:pt x="1353" y="236"/>
                      <a:pt x="1356" y="241"/>
                      <a:pt x="1355" y="232"/>
                    </a:cubicBezTo>
                    <a:cubicBezTo>
                      <a:pt x="1358" y="232"/>
                      <a:pt x="1362" y="232"/>
                      <a:pt x="1364" y="231"/>
                    </a:cubicBezTo>
                    <a:cubicBezTo>
                      <a:pt x="1365" y="230"/>
                      <a:pt x="1366" y="227"/>
                      <a:pt x="1366" y="227"/>
                    </a:cubicBezTo>
                    <a:cubicBezTo>
                      <a:pt x="1367" y="226"/>
                      <a:pt x="1369" y="227"/>
                      <a:pt x="1370" y="227"/>
                    </a:cubicBezTo>
                    <a:cubicBezTo>
                      <a:pt x="1371" y="226"/>
                      <a:pt x="1373" y="224"/>
                      <a:pt x="1374" y="223"/>
                    </a:cubicBezTo>
                    <a:cubicBezTo>
                      <a:pt x="1375" y="222"/>
                      <a:pt x="1375" y="223"/>
                      <a:pt x="1376" y="221"/>
                    </a:cubicBezTo>
                    <a:cubicBezTo>
                      <a:pt x="1376" y="219"/>
                      <a:pt x="1378" y="214"/>
                      <a:pt x="1381" y="218"/>
                    </a:cubicBezTo>
                    <a:cubicBezTo>
                      <a:pt x="1381" y="214"/>
                      <a:pt x="1381" y="211"/>
                      <a:pt x="1381" y="208"/>
                    </a:cubicBezTo>
                    <a:cubicBezTo>
                      <a:pt x="1377" y="208"/>
                      <a:pt x="1374" y="209"/>
                      <a:pt x="1372" y="210"/>
                    </a:cubicBezTo>
                    <a:cubicBezTo>
                      <a:pt x="1371" y="211"/>
                      <a:pt x="1369" y="213"/>
                      <a:pt x="1368" y="214"/>
                    </a:cubicBezTo>
                    <a:cubicBezTo>
                      <a:pt x="1367" y="215"/>
                      <a:pt x="1366" y="214"/>
                      <a:pt x="1366" y="216"/>
                    </a:cubicBezTo>
                    <a:cubicBezTo>
                      <a:pt x="1366" y="219"/>
                      <a:pt x="1359" y="218"/>
                      <a:pt x="1359" y="223"/>
                    </a:cubicBezTo>
                    <a:cubicBezTo>
                      <a:pt x="1355" y="223"/>
                      <a:pt x="1353" y="224"/>
                      <a:pt x="1353" y="227"/>
                    </a:cubicBezTo>
                    <a:cubicBezTo>
                      <a:pt x="1351" y="227"/>
                      <a:pt x="1352" y="224"/>
                      <a:pt x="1351" y="223"/>
                    </a:cubicBezTo>
                    <a:cubicBezTo>
                      <a:pt x="1351" y="223"/>
                      <a:pt x="1348" y="224"/>
                      <a:pt x="1348" y="223"/>
                    </a:cubicBezTo>
                    <a:cubicBezTo>
                      <a:pt x="1347" y="222"/>
                      <a:pt x="1348" y="219"/>
                      <a:pt x="1348" y="218"/>
                    </a:cubicBezTo>
                    <a:cubicBezTo>
                      <a:pt x="1340" y="219"/>
                      <a:pt x="1335" y="216"/>
                      <a:pt x="1329" y="218"/>
                    </a:cubicBezTo>
                    <a:cubicBezTo>
                      <a:pt x="1327" y="218"/>
                      <a:pt x="1329" y="220"/>
                      <a:pt x="1327" y="221"/>
                    </a:cubicBezTo>
                    <a:cubicBezTo>
                      <a:pt x="1325" y="223"/>
                      <a:pt x="1322" y="222"/>
                      <a:pt x="1320" y="223"/>
                    </a:cubicBezTo>
                    <a:cubicBezTo>
                      <a:pt x="1316" y="225"/>
                      <a:pt x="1316" y="226"/>
                      <a:pt x="1314" y="229"/>
                    </a:cubicBezTo>
                    <a:cubicBezTo>
                      <a:pt x="1313" y="230"/>
                      <a:pt x="1312" y="233"/>
                      <a:pt x="1308" y="232"/>
                    </a:cubicBezTo>
                    <a:cubicBezTo>
                      <a:pt x="1307" y="238"/>
                      <a:pt x="1311" y="237"/>
                      <a:pt x="1310" y="242"/>
                    </a:cubicBezTo>
                    <a:cubicBezTo>
                      <a:pt x="1308" y="243"/>
                      <a:pt x="1307" y="244"/>
                      <a:pt x="1307" y="247"/>
                    </a:cubicBezTo>
                    <a:cubicBezTo>
                      <a:pt x="1299" y="246"/>
                      <a:pt x="1297" y="250"/>
                      <a:pt x="1290" y="249"/>
                    </a:cubicBezTo>
                    <a:cubicBezTo>
                      <a:pt x="1288" y="247"/>
                      <a:pt x="1289" y="246"/>
                      <a:pt x="1290" y="244"/>
                    </a:cubicBezTo>
                    <a:cubicBezTo>
                      <a:pt x="1287" y="244"/>
                      <a:pt x="1286" y="242"/>
                      <a:pt x="1286" y="240"/>
                    </a:cubicBezTo>
                    <a:cubicBezTo>
                      <a:pt x="1283" y="240"/>
                      <a:pt x="1279" y="241"/>
                      <a:pt x="1279" y="238"/>
                    </a:cubicBezTo>
                    <a:cubicBezTo>
                      <a:pt x="1270" y="243"/>
                      <a:pt x="1259" y="246"/>
                      <a:pt x="1247" y="247"/>
                    </a:cubicBezTo>
                    <a:cubicBezTo>
                      <a:pt x="1246" y="244"/>
                      <a:pt x="1241" y="246"/>
                      <a:pt x="1243" y="240"/>
                    </a:cubicBezTo>
                    <a:cubicBezTo>
                      <a:pt x="1241" y="240"/>
                      <a:pt x="1238" y="240"/>
                      <a:pt x="1236" y="240"/>
                    </a:cubicBezTo>
                    <a:cubicBezTo>
                      <a:pt x="1228" y="242"/>
                      <a:pt x="1222" y="244"/>
                      <a:pt x="1215" y="247"/>
                    </a:cubicBezTo>
                    <a:cubicBezTo>
                      <a:pt x="1210" y="250"/>
                      <a:pt x="1206" y="255"/>
                      <a:pt x="1200" y="257"/>
                    </a:cubicBezTo>
                    <a:cubicBezTo>
                      <a:pt x="1201" y="260"/>
                      <a:pt x="1200" y="263"/>
                      <a:pt x="1197" y="262"/>
                    </a:cubicBezTo>
                    <a:cubicBezTo>
                      <a:pt x="1198" y="268"/>
                      <a:pt x="1194" y="267"/>
                      <a:pt x="1195" y="272"/>
                    </a:cubicBezTo>
                    <a:cubicBezTo>
                      <a:pt x="1191" y="268"/>
                      <a:pt x="1187" y="279"/>
                      <a:pt x="1185" y="277"/>
                    </a:cubicBezTo>
                    <a:cubicBezTo>
                      <a:pt x="1182" y="274"/>
                      <a:pt x="1185" y="279"/>
                      <a:pt x="1180" y="279"/>
                    </a:cubicBezTo>
                    <a:cubicBezTo>
                      <a:pt x="1177" y="279"/>
                      <a:pt x="1176" y="280"/>
                      <a:pt x="1176" y="283"/>
                    </a:cubicBezTo>
                    <a:cubicBezTo>
                      <a:pt x="1167" y="280"/>
                      <a:pt x="1170" y="289"/>
                      <a:pt x="1163" y="288"/>
                    </a:cubicBezTo>
                    <a:cubicBezTo>
                      <a:pt x="1164" y="290"/>
                      <a:pt x="1169" y="298"/>
                      <a:pt x="1171" y="294"/>
                    </a:cubicBezTo>
                    <a:cubicBezTo>
                      <a:pt x="1173" y="295"/>
                      <a:pt x="1172" y="299"/>
                      <a:pt x="1172" y="301"/>
                    </a:cubicBezTo>
                    <a:cubicBezTo>
                      <a:pt x="1175" y="300"/>
                      <a:pt x="1178" y="303"/>
                      <a:pt x="1178" y="303"/>
                    </a:cubicBezTo>
                    <a:cubicBezTo>
                      <a:pt x="1180" y="303"/>
                      <a:pt x="1182" y="301"/>
                      <a:pt x="1185" y="301"/>
                    </a:cubicBezTo>
                    <a:cubicBezTo>
                      <a:pt x="1186" y="302"/>
                      <a:pt x="1188" y="303"/>
                      <a:pt x="1187" y="303"/>
                    </a:cubicBezTo>
                    <a:cubicBezTo>
                      <a:pt x="1190" y="303"/>
                      <a:pt x="1192" y="298"/>
                      <a:pt x="1193" y="301"/>
                    </a:cubicBezTo>
                    <a:cubicBezTo>
                      <a:pt x="1195" y="301"/>
                      <a:pt x="1194" y="299"/>
                      <a:pt x="1195" y="298"/>
                    </a:cubicBezTo>
                    <a:cubicBezTo>
                      <a:pt x="1198" y="299"/>
                      <a:pt x="1198" y="312"/>
                      <a:pt x="1202" y="305"/>
                    </a:cubicBezTo>
                    <a:cubicBezTo>
                      <a:pt x="1207" y="304"/>
                      <a:pt x="1201" y="314"/>
                      <a:pt x="1208" y="311"/>
                    </a:cubicBezTo>
                    <a:cubicBezTo>
                      <a:pt x="1208" y="313"/>
                      <a:pt x="1205" y="312"/>
                      <a:pt x="1204" y="313"/>
                    </a:cubicBezTo>
                    <a:cubicBezTo>
                      <a:pt x="1204" y="313"/>
                      <a:pt x="1207" y="318"/>
                      <a:pt x="1206" y="320"/>
                    </a:cubicBezTo>
                    <a:cubicBezTo>
                      <a:pt x="1206" y="321"/>
                      <a:pt x="1204" y="320"/>
                      <a:pt x="1204" y="322"/>
                    </a:cubicBezTo>
                    <a:cubicBezTo>
                      <a:pt x="1204" y="323"/>
                      <a:pt x="1202" y="324"/>
                      <a:pt x="1202" y="326"/>
                    </a:cubicBezTo>
                    <a:cubicBezTo>
                      <a:pt x="1201" y="332"/>
                      <a:pt x="1205" y="342"/>
                      <a:pt x="1199" y="337"/>
                    </a:cubicBezTo>
                    <a:cubicBezTo>
                      <a:pt x="1200" y="353"/>
                      <a:pt x="1193" y="361"/>
                      <a:pt x="1189" y="372"/>
                    </a:cubicBezTo>
                    <a:cubicBezTo>
                      <a:pt x="1187" y="374"/>
                      <a:pt x="1186" y="373"/>
                      <a:pt x="1184" y="372"/>
                    </a:cubicBezTo>
                    <a:cubicBezTo>
                      <a:pt x="1183" y="374"/>
                      <a:pt x="1184" y="376"/>
                      <a:pt x="1184" y="378"/>
                    </a:cubicBezTo>
                    <a:cubicBezTo>
                      <a:pt x="1183" y="380"/>
                      <a:pt x="1180" y="378"/>
                      <a:pt x="1178" y="380"/>
                    </a:cubicBezTo>
                    <a:cubicBezTo>
                      <a:pt x="1177" y="380"/>
                      <a:pt x="1179" y="383"/>
                      <a:pt x="1178" y="383"/>
                    </a:cubicBezTo>
                    <a:cubicBezTo>
                      <a:pt x="1177" y="384"/>
                      <a:pt x="1175" y="383"/>
                      <a:pt x="1174" y="383"/>
                    </a:cubicBezTo>
                    <a:cubicBezTo>
                      <a:pt x="1173" y="385"/>
                      <a:pt x="1176" y="386"/>
                      <a:pt x="1176" y="385"/>
                    </a:cubicBezTo>
                    <a:cubicBezTo>
                      <a:pt x="1175" y="387"/>
                      <a:pt x="1172" y="387"/>
                      <a:pt x="1171" y="389"/>
                    </a:cubicBezTo>
                    <a:cubicBezTo>
                      <a:pt x="1170" y="390"/>
                      <a:pt x="1170" y="393"/>
                      <a:pt x="1169" y="395"/>
                    </a:cubicBezTo>
                    <a:cubicBezTo>
                      <a:pt x="1167" y="396"/>
                      <a:pt x="1165" y="395"/>
                      <a:pt x="1163" y="396"/>
                    </a:cubicBezTo>
                    <a:cubicBezTo>
                      <a:pt x="1161" y="398"/>
                      <a:pt x="1163" y="400"/>
                      <a:pt x="1161" y="402"/>
                    </a:cubicBezTo>
                    <a:cubicBezTo>
                      <a:pt x="1161" y="403"/>
                      <a:pt x="1158" y="401"/>
                      <a:pt x="1158" y="402"/>
                    </a:cubicBezTo>
                    <a:cubicBezTo>
                      <a:pt x="1157" y="402"/>
                      <a:pt x="1157" y="407"/>
                      <a:pt x="1156" y="406"/>
                    </a:cubicBezTo>
                    <a:cubicBezTo>
                      <a:pt x="1154" y="404"/>
                      <a:pt x="1152" y="404"/>
                      <a:pt x="1152" y="410"/>
                    </a:cubicBezTo>
                    <a:cubicBezTo>
                      <a:pt x="1143" y="411"/>
                      <a:pt x="1143" y="410"/>
                      <a:pt x="1133" y="410"/>
                    </a:cubicBezTo>
                    <a:cubicBezTo>
                      <a:pt x="1133" y="411"/>
                      <a:pt x="1126" y="414"/>
                      <a:pt x="1130" y="415"/>
                    </a:cubicBezTo>
                    <a:cubicBezTo>
                      <a:pt x="1131" y="419"/>
                      <a:pt x="1117" y="416"/>
                      <a:pt x="1124" y="419"/>
                    </a:cubicBezTo>
                    <a:cubicBezTo>
                      <a:pt x="1123" y="421"/>
                      <a:pt x="1120" y="421"/>
                      <a:pt x="1120" y="419"/>
                    </a:cubicBezTo>
                    <a:cubicBezTo>
                      <a:pt x="1115" y="423"/>
                      <a:pt x="1118" y="427"/>
                      <a:pt x="1118" y="434"/>
                    </a:cubicBezTo>
                    <a:cubicBezTo>
                      <a:pt x="1113" y="435"/>
                      <a:pt x="1115" y="435"/>
                      <a:pt x="1109" y="434"/>
                    </a:cubicBezTo>
                    <a:cubicBezTo>
                      <a:pt x="1111" y="436"/>
                      <a:pt x="1111" y="438"/>
                      <a:pt x="1107" y="438"/>
                    </a:cubicBezTo>
                    <a:cubicBezTo>
                      <a:pt x="1107" y="441"/>
                      <a:pt x="1109" y="457"/>
                      <a:pt x="1111" y="452"/>
                    </a:cubicBezTo>
                    <a:cubicBezTo>
                      <a:pt x="1115" y="452"/>
                      <a:pt x="1111" y="467"/>
                      <a:pt x="1117" y="467"/>
                    </a:cubicBezTo>
                    <a:cubicBezTo>
                      <a:pt x="1121" y="468"/>
                      <a:pt x="1115" y="473"/>
                      <a:pt x="1120" y="475"/>
                    </a:cubicBezTo>
                    <a:cubicBezTo>
                      <a:pt x="1119" y="475"/>
                      <a:pt x="1119" y="478"/>
                      <a:pt x="1118" y="479"/>
                    </a:cubicBezTo>
                    <a:cubicBezTo>
                      <a:pt x="1116" y="479"/>
                      <a:pt x="1114" y="477"/>
                      <a:pt x="1115" y="477"/>
                    </a:cubicBezTo>
                    <a:cubicBezTo>
                      <a:pt x="1113" y="478"/>
                      <a:pt x="1114" y="479"/>
                      <a:pt x="1113" y="480"/>
                    </a:cubicBezTo>
                    <a:cubicBezTo>
                      <a:pt x="1112" y="481"/>
                      <a:pt x="1109" y="480"/>
                      <a:pt x="1107" y="480"/>
                    </a:cubicBezTo>
                    <a:cubicBezTo>
                      <a:pt x="1103" y="482"/>
                      <a:pt x="1098" y="486"/>
                      <a:pt x="1094" y="482"/>
                    </a:cubicBezTo>
                    <a:cubicBezTo>
                      <a:pt x="1093" y="478"/>
                      <a:pt x="1096" y="477"/>
                      <a:pt x="1096" y="475"/>
                    </a:cubicBezTo>
                    <a:cubicBezTo>
                      <a:pt x="1097" y="471"/>
                      <a:pt x="1094" y="465"/>
                      <a:pt x="1098" y="464"/>
                    </a:cubicBezTo>
                    <a:cubicBezTo>
                      <a:pt x="1097" y="461"/>
                      <a:pt x="1092" y="462"/>
                      <a:pt x="1094" y="456"/>
                    </a:cubicBezTo>
                    <a:cubicBezTo>
                      <a:pt x="1090" y="454"/>
                      <a:pt x="1087" y="457"/>
                      <a:pt x="1083" y="452"/>
                    </a:cubicBezTo>
                    <a:cubicBezTo>
                      <a:pt x="1082" y="447"/>
                      <a:pt x="1089" y="450"/>
                      <a:pt x="1087" y="443"/>
                    </a:cubicBezTo>
                    <a:cubicBezTo>
                      <a:pt x="1086" y="441"/>
                      <a:pt x="1085" y="442"/>
                      <a:pt x="1085" y="443"/>
                    </a:cubicBezTo>
                    <a:cubicBezTo>
                      <a:pt x="1082" y="443"/>
                      <a:pt x="1082" y="441"/>
                      <a:pt x="1081" y="439"/>
                    </a:cubicBezTo>
                    <a:cubicBezTo>
                      <a:pt x="1080" y="438"/>
                      <a:pt x="1078" y="438"/>
                      <a:pt x="1077" y="436"/>
                    </a:cubicBezTo>
                    <a:cubicBezTo>
                      <a:pt x="1076" y="437"/>
                      <a:pt x="1074" y="438"/>
                      <a:pt x="1072" y="438"/>
                    </a:cubicBezTo>
                    <a:cubicBezTo>
                      <a:pt x="1070" y="438"/>
                      <a:pt x="1071" y="439"/>
                      <a:pt x="1072" y="439"/>
                    </a:cubicBezTo>
                    <a:cubicBezTo>
                      <a:pt x="1072" y="445"/>
                      <a:pt x="1067" y="435"/>
                      <a:pt x="1068" y="443"/>
                    </a:cubicBezTo>
                    <a:cubicBezTo>
                      <a:pt x="1063" y="439"/>
                      <a:pt x="1063" y="447"/>
                      <a:pt x="1057" y="443"/>
                    </a:cubicBezTo>
                    <a:cubicBezTo>
                      <a:pt x="1062" y="439"/>
                      <a:pt x="1057" y="436"/>
                      <a:pt x="1062" y="432"/>
                    </a:cubicBezTo>
                    <a:cubicBezTo>
                      <a:pt x="1066" y="430"/>
                      <a:pt x="1053" y="431"/>
                      <a:pt x="1053" y="434"/>
                    </a:cubicBezTo>
                    <a:cubicBezTo>
                      <a:pt x="1053" y="438"/>
                      <a:pt x="1050" y="432"/>
                      <a:pt x="1051" y="432"/>
                    </a:cubicBezTo>
                    <a:cubicBezTo>
                      <a:pt x="1048" y="433"/>
                      <a:pt x="1049" y="437"/>
                      <a:pt x="1046" y="438"/>
                    </a:cubicBezTo>
                    <a:cubicBezTo>
                      <a:pt x="1045" y="438"/>
                      <a:pt x="1041" y="440"/>
                      <a:pt x="1040" y="441"/>
                    </a:cubicBezTo>
                    <a:cubicBezTo>
                      <a:pt x="1039" y="442"/>
                      <a:pt x="1038" y="443"/>
                      <a:pt x="1038" y="445"/>
                    </a:cubicBezTo>
                    <a:cubicBezTo>
                      <a:pt x="1031" y="444"/>
                      <a:pt x="1033" y="444"/>
                      <a:pt x="1025" y="445"/>
                    </a:cubicBezTo>
                    <a:cubicBezTo>
                      <a:pt x="1027" y="445"/>
                      <a:pt x="1026" y="450"/>
                      <a:pt x="1027" y="451"/>
                    </a:cubicBezTo>
                    <a:cubicBezTo>
                      <a:pt x="1028" y="451"/>
                      <a:pt x="1031" y="450"/>
                      <a:pt x="1033" y="451"/>
                    </a:cubicBezTo>
                    <a:cubicBezTo>
                      <a:pt x="1033" y="451"/>
                      <a:pt x="1032" y="454"/>
                      <a:pt x="1033" y="454"/>
                    </a:cubicBezTo>
                    <a:cubicBezTo>
                      <a:pt x="1033" y="455"/>
                      <a:pt x="1037" y="454"/>
                      <a:pt x="1038" y="454"/>
                    </a:cubicBezTo>
                    <a:cubicBezTo>
                      <a:pt x="1039" y="455"/>
                      <a:pt x="1038" y="458"/>
                      <a:pt x="1038" y="458"/>
                    </a:cubicBezTo>
                    <a:cubicBezTo>
                      <a:pt x="1040" y="459"/>
                      <a:pt x="1043" y="458"/>
                      <a:pt x="1044" y="460"/>
                    </a:cubicBezTo>
                    <a:cubicBezTo>
                      <a:pt x="1046" y="459"/>
                      <a:pt x="1045" y="456"/>
                      <a:pt x="1048" y="456"/>
                    </a:cubicBezTo>
                    <a:cubicBezTo>
                      <a:pt x="1055" y="455"/>
                      <a:pt x="1061" y="457"/>
                      <a:pt x="1061" y="464"/>
                    </a:cubicBezTo>
                    <a:cubicBezTo>
                      <a:pt x="1058" y="466"/>
                      <a:pt x="1054" y="466"/>
                      <a:pt x="1051" y="464"/>
                    </a:cubicBezTo>
                    <a:cubicBezTo>
                      <a:pt x="1050" y="466"/>
                      <a:pt x="1049" y="469"/>
                      <a:pt x="1049" y="473"/>
                    </a:cubicBezTo>
                    <a:cubicBezTo>
                      <a:pt x="1046" y="472"/>
                      <a:pt x="1046" y="475"/>
                      <a:pt x="1048" y="475"/>
                    </a:cubicBezTo>
                    <a:cubicBezTo>
                      <a:pt x="1047" y="477"/>
                      <a:pt x="1043" y="476"/>
                      <a:pt x="1040" y="477"/>
                    </a:cubicBezTo>
                    <a:cubicBezTo>
                      <a:pt x="1043" y="483"/>
                      <a:pt x="1049" y="486"/>
                      <a:pt x="1049" y="495"/>
                    </a:cubicBezTo>
                    <a:cubicBezTo>
                      <a:pt x="1054" y="490"/>
                      <a:pt x="1051" y="494"/>
                      <a:pt x="1055" y="497"/>
                    </a:cubicBezTo>
                    <a:cubicBezTo>
                      <a:pt x="1054" y="504"/>
                      <a:pt x="1057" y="514"/>
                      <a:pt x="1053" y="518"/>
                    </a:cubicBezTo>
                    <a:cubicBezTo>
                      <a:pt x="1056" y="522"/>
                      <a:pt x="1058" y="528"/>
                      <a:pt x="1057" y="536"/>
                    </a:cubicBezTo>
                    <a:cubicBezTo>
                      <a:pt x="1051" y="532"/>
                      <a:pt x="1054" y="545"/>
                      <a:pt x="1051" y="542"/>
                    </a:cubicBezTo>
                    <a:cubicBezTo>
                      <a:pt x="1049" y="539"/>
                      <a:pt x="1051" y="542"/>
                      <a:pt x="1049" y="544"/>
                    </a:cubicBezTo>
                    <a:cubicBezTo>
                      <a:pt x="1048" y="545"/>
                      <a:pt x="1044" y="545"/>
                      <a:pt x="1046" y="551"/>
                    </a:cubicBezTo>
                    <a:cubicBezTo>
                      <a:pt x="1040" y="549"/>
                      <a:pt x="1044" y="557"/>
                      <a:pt x="1038" y="555"/>
                    </a:cubicBezTo>
                    <a:cubicBezTo>
                      <a:pt x="1043" y="559"/>
                      <a:pt x="1030" y="562"/>
                      <a:pt x="1033" y="564"/>
                    </a:cubicBezTo>
                    <a:cubicBezTo>
                      <a:pt x="1036" y="567"/>
                      <a:pt x="1032" y="565"/>
                      <a:pt x="1029" y="568"/>
                    </a:cubicBezTo>
                    <a:cubicBezTo>
                      <a:pt x="1028" y="569"/>
                      <a:pt x="1028" y="572"/>
                      <a:pt x="1027" y="574"/>
                    </a:cubicBezTo>
                    <a:cubicBezTo>
                      <a:pt x="1027" y="574"/>
                      <a:pt x="1024" y="573"/>
                      <a:pt x="1023" y="574"/>
                    </a:cubicBezTo>
                    <a:cubicBezTo>
                      <a:pt x="1023" y="574"/>
                      <a:pt x="1024" y="577"/>
                      <a:pt x="1023" y="577"/>
                    </a:cubicBezTo>
                    <a:cubicBezTo>
                      <a:pt x="1022" y="579"/>
                      <a:pt x="1016" y="576"/>
                      <a:pt x="1018" y="581"/>
                    </a:cubicBezTo>
                    <a:cubicBezTo>
                      <a:pt x="1006" y="582"/>
                      <a:pt x="1008" y="583"/>
                      <a:pt x="995" y="581"/>
                    </a:cubicBezTo>
                    <a:cubicBezTo>
                      <a:pt x="993" y="581"/>
                      <a:pt x="994" y="584"/>
                      <a:pt x="993" y="587"/>
                    </a:cubicBezTo>
                    <a:cubicBezTo>
                      <a:pt x="989" y="583"/>
                      <a:pt x="983" y="591"/>
                      <a:pt x="982" y="590"/>
                    </a:cubicBezTo>
                    <a:cubicBezTo>
                      <a:pt x="979" y="587"/>
                      <a:pt x="982" y="592"/>
                      <a:pt x="975" y="592"/>
                    </a:cubicBezTo>
                    <a:cubicBezTo>
                      <a:pt x="972" y="593"/>
                      <a:pt x="976" y="595"/>
                      <a:pt x="973" y="596"/>
                    </a:cubicBezTo>
                    <a:cubicBezTo>
                      <a:pt x="969" y="600"/>
                      <a:pt x="967" y="593"/>
                      <a:pt x="962" y="592"/>
                    </a:cubicBezTo>
                    <a:cubicBezTo>
                      <a:pt x="956" y="591"/>
                      <a:pt x="955" y="594"/>
                      <a:pt x="951" y="594"/>
                    </a:cubicBezTo>
                    <a:cubicBezTo>
                      <a:pt x="948" y="595"/>
                      <a:pt x="947" y="598"/>
                      <a:pt x="947" y="602"/>
                    </a:cubicBezTo>
                    <a:cubicBezTo>
                      <a:pt x="941" y="600"/>
                      <a:pt x="941" y="604"/>
                      <a:pt x="938" y="605"/>
                    </a:cubicBezTo>
                    <a:cubicBezTo>
                      <a:pt x="936" y="610"/>
                      <a:pt x="941" y="609"/>
                      <a:pt x="941" y="613"/>
                    </a:cubicBezTo>
                    <a:cubicBezTo>
                      <a:pt x="941" y="615"/>
                      <a:pt x="941" y="616"/>
                      <a:pt x="943" y="616"/>
                    </a:cubicBezTo>
                    <a:cubicBezTo>
                      <a:pt x="946" y="617"/>
                      <a:pt x="944" y="619"/>
                      <a:pt x="945" y="620"/>
                    </a:cubicBezTo>
                    <a:cubicBezTo>
                      <a:pt x="946" y="622"/>
                      <a:pt x="949" y="621"/>
                      <a:pt x="951" y="622"/>
                    </a:cubicBezTo>
                    <a:cubicBezTo>
                      <a:pt x="951" y="622"/>
                      <a:pt x="950" y="625"/>
                      <a:pt x="951" y="626"/>
                    </a:cubicBezTo>
                    <a:cubicBezTo>
                      <a:pt x="951" y="626"/>
                      <a:pt x="954" y="625"/>
                      <a:pt x="954" y="626"/>
                    </a:cubicBezTo>
                    <a:cubicBezTo>
                      <a:pt x="956" y="627"/>
                      <a:pt x="956" y="632"/>
                      <a:pt x="958" y="635"/>
                    </a:cubicBezTo>
                    <a:cubicBezTo>
                      <a:pt x="959" y="637"/>
                      <a:pt x="964" y="641"/>
                      <a:pt x="964" y="641"/>
                    </a:cubicBezTo>
                    <a:cubicBezTo>
                      <a:pt x="964" y="643"/>
                      <a:pt x="963" y="646"/>
                      <a:pt x="964" y="648"/>
                    </a:cubicBezTo>
                    <a:cubicBezTo>
                      <a:pt x="964" y="651"/>
                      <a:pt x="966" y="652"/>
                      <a:pt x="965" y="656"/>
                    </a:cubicBezTo>
                    <a:cubicBezTo>
                      <a:pt x="965" y="659"/>
                      <a:pt x="964" y="659"/>
                      <a:pt x="964" y="661"/>
                    </a:cubicBezTo>
                    <a:cubicBezTo>
                      <a:pt x="963" y="665"/>
                      <a:pt x="965" y="668"/>
                      <a:pt x="960" y="665"/>
                    </a:cubicBezTo>
                    <a:cubicBezTo>
                      <a:pt x="963" y="672"/>
                      <a:pt x="955" y="668"/>
                      <a:pt x="956" y="674"/>
                    </a:cubicBezTo>
                    <a:cubicBezTo>
                      <a:pt x="949" y="672"/>
                      <a:pt x="950" y="678"/>
                      <a:pt x="945" y="678"/>
                    </a:cubicBezTo>
                    <a:cubicBezTo>
                      <a:pt x="943" y="677"/>
                      <a:pt x="944" y="681"/>
                      <a:pt x="943" y="682"/>
                    </a:cubicBezTo>
                    <a:cubicBezTo>
                      <a:pt x="943" y="682"/>
                      <a:pt x="938" y="682"/>
                      <a:pt x="939" y="684"/>
                    </a:cubicBezTo>
                    <a:cubicBezTo>
                      <a:pt x="941" y="685"/>
                      <a:pt x="941" y="684"/>
                      <a:pt x="939" y="685"/>
                    </a:cubicBezTo>
                    <a:cubicBezTo>
                      <a:pt x="938" y="687"/>
                      <a:pt x="937" y="689"/>
                      <a:pt x="934" y="689"/>
                    </a:cubicBezTo>
                    <a:cubicBezTo>
                      <a:pt x="936" y="680"/>
                      <a:pt x="930" y="688"/>
                      <a:pt x="930" y="684"/>
                    </a:cubicBezTo>
                    <a:cubicBezTo>
                      <a:pt x="930" y="682"/>
                      <a:pt x="929" y="678"/>
                      <a:pt x="926" y="676"/>
                    </a:cubicBezTo>
                    <a:cubicBezTo>
                      <a:pt x="926" y="675"/>
                      <a:pt x="923" y="677"/>
                      <a:pt x="923" y="676"/>
                    </a:cubicBezTo>
                    <a:cubicBezTo>
                      <a:pt x="922" y="675"/>
                      <a:pt x="923" y="673"/>
                      <a:pt x="923" y="672"/>
                    </a:cubicBezTo>
                    <a:cubicBezTo>
                      <a:pt x="921" y="671"/>
                      <a:pt x="916" y="672"/>
                      <a:pt x="915" y="670"/>
                    </a:cubicBezTo>
                    <a:cubicBezTo>
                      <a:pt x="915" y="670"/>
                      <a:pt x="916" y="667"/>
                      <a:pt x="915" y="667"/>
                    </a:cubicBezTo>
                    <a:cubicBezTo>
                      <a:pt x="914" y="666"/>
                      <a:pt x="911" y="667"/>
                      <a:pt x="910" y="667"/>
                    </a:cubicBezTo>
                    <a:cubicBezTo>
                      <a:pt x="908" y="667"/>
                      <a:pt x="909" y="662"/>
                      <a:pt x="908" y="661"/>
                    </a:cubicBezTo>
                    <a:cubicBezTo>
                      <a:pt x="907" y="661"/>
                      <a:pt x="905" y="662"/>
                      <a:pt x="906" y="663"/>
                    </a:cubicBezTo>
                    <a:cubicBezTo>
                      <a:pt x="902" y="659"/>
                      <a:pt x="904" y="659"/>
                      <a:pt x="900" y="656"/>
                    </a:cubicBezTo>
                    <a:cubicBezTo>
                      <a:pt x="895" y="653"/>
                      <a:pt x="896" y="662"/>
                      <a:pt x="895" y="665"/>
                    </a:cubicBezTo>
                    <a:cubicBezTo>
                      <a:pt x="894" y="666"/>
                      <a:pt x="891" y="666"/>
                      <a:pt x="891" y="667"/>
                    </a:cubicBezTo>
                    <a:cubicBezTo>
                      <a:pt x="890" y="670"/>
                      <a:pt x="892" y="675"/>
                      <a:pt x="889" y="678"/>
                    </a:cubicBezTo>
                    <a:cubicBezTo>
                      <a:pt x="890" y="679"/>
                      <a:pt x="891" y="681"/>
                      <a:pt x="891" y="684"/>
                    </a:cubicBezTo>
                    <a:cubicBezTo>
                      <a:pt x="892" y="686"/>
                      <a:pt x="894" y="688"/>
                      <a:pt x="895" y="685"/>
                    </a:cubicBezTo>
                    <a:cubicBezTo>
                      <a:pt x="899" y="690"/>
                      <a:pt x="897" y="692"/>
                      <a:pt x="897" y="698"/>
                    </a:cubicBezTo>
                    <a:cubicBezTo>
                      <a:pt x="897" y="700"/>
                      <a:pt x="898" y="700"/>
                      <a:pt x="898" y="702"/>
                    </a:cubicBezTo>
                    <a:cubicBezTo>
                      <a:pt x="900" y="703"/>
                      <a:pt x="901" y="705"/>
                      <a:pt x="902" y="706"/>
                    </a:cubicBezTo>
                    <a:cubicBezTo>
                      <a:pt x="905" y="708"/>
                      <a:pt x="908" y="709"/>
                      <a:pt x="911" y="711"/>
                    </a:cubicBezTo>
                    <a:cubicBezTo>
                      <a:pt x="913" y="712"/>
                      <a:pt x="911" y="713"/>
                      <a:pt x="913" y="713"/>
                    </a:cubicBezTo>
                    <a:cubicBezTo>
                      <a:pt x="915" y="713"/>
                      <a:pt x="915" y="716"/>
                      <a:pt x="915" y="717"/>
                    </a:cubicBezTo>
                    <a:cubicBezTo>
                      <a:pt x="916" y="719"/>
                      <a:pt x="918" y="717"/>
                      <a:pt x="919" y="719"/>
                    </a:cubicBezTo>
                    <a:cubicBezTo>
                      <a:pt x="920" y="721"/>
                      <a:pt x="918" y="724"/>
                      <a:pt x="919" y="726"/>
                    </a:cubicBezTo>
                    <a:cubicBezTo>
                      <a:pt x="919" y="727"/>
                      <a:pt x="923" y="730"/>
                      <a:pt x="923" y="730"/>
                    </a:cubicBezTo>
                    <a:cubicBezTo>
                      <a:pt x="923" y="732"/>
                      <a:pt x="918" y="737"/>
                      <a:pt x="925" y="738"/>
                    </a:cubicBezTo>
                    <a:cubicBezTo>
                      <a:pt x="924" y="742"/>
                      <a:pt x="920" y="740"/>
                      <a:pt x="917" y="739"/>
                    </a:cubicBezTo>
                    <a:cubicBezTo>
                      <a:pt x="914" y="739"/>
                      <a:pt x="909" y="739"/>
                      <a:pt x="908" y="738"/>
                    </a:cubicBezTo>
                    <a:cubicBezTo>
                      <a:pt x="908" y="738"/>
                      <a:pt x="910" y="729"/>
                      <a:pt x="906" y="736"/>
                    </a:cubicBezTo>
                    <a:cubicBezTo>
                      <a:pt x="902" y="734"/>
                      <a:pt x="904" y="729"/>
                      <a:pt x="902" y="726"/>
                    </a:cubicBezTo>
                    <a:cubicBezTo>
                      <a:pt x="901" y="724"/>
                      <a:pt x="899" y="724"/>
                      <a:pt x="897" y="721"/>
                    </a:cubicBezTo>
                    <a:cubicBezTo>
                      <a:pt x="896" y="718"/>
                      <a:pt x="896" y="716"/>
                      <a:pt x="898" y="715"/>
                    </a:cubicBezTo>
                    <a:cubicBezTo>
                      <a:pt x="895" y="712"/>
                      <a:pt x="894" y="706"/>
                      <a:pt x="889" y="704"/>
                    </a:cubicBezTo>
                    <a:cubicBezTo>
                      <a:pt x="889" y="701"/>
                      <a:pt x="886" y="699"/>
                      <a:pt x="889" y="698"/>
                    </a:cubicBezTo>
                    <a:cubicBezTo>
                      <a:pt x="888" y="697"/>
                      <a:pt x="886" y="696"/>
                      <a:pt x="883" y="695"/>
                    </a:cubicBezTo>
                    <a:cubicBezTo>
                      <a:pt x="884" y="692"/>
                      <a:pt x="884" y="689"/>
                      <a:pt x="882" y="689"/>
                    </a:cubicBezTo>
                    <a:cubicBezTo>
                      <a:pt x="881" y="685"/>
                      <a:pt x="883" y="684"/>
                      <a:pt x="883" y="682"/>
                    </a:cubicBezTo>
                    <a:cubicBezTo>
                      <a:pt x="884" y="678"/>
                      <a:pt x="882" y="677"/>
                      <a:pt x="880" y="676"/>
                    </a:cubicBezTo>
                    <a:cubicBezTo>
                      <a:pt x="881" y="674"/>
                      <a:pt x="882" y="673"/>
                      <a:pt x="880" y="672"/>
                    </a:cubicBezTo>
                    <a:cubicBezTo>
                      <a:pt x="880" y="670"/>
                      <a:pt x="884" y="671"/>
                      <a:pt x="887" y="670"/>
                    </a:cubicBezTo>
                    <a:cubicBezTo>
                      <a:pt x="887" y="669"/>
                      <a:pt x="885" y="669"/>
                      <a:pt x="885" y="667"/>
                    </a:cubicBezTo>
                    <a:cubicBezTo>
                      <a:pt x="885" y="665"/>
                      <a:pt x="888" y="665"/>
                      <a:pt x="887" y="663"/>
                    </a:cubicBezTo>
                    <a:cubicBezTo>
                      <a:pt x="887" y="660"/>
                      <a:pt x="884" y="657"/>
                      <a:pt x="883" y="654"/>
                    </a:cubicBezTo>
                    <a:cubicBezTo>
                      <a:pt x="883" y="650"/>
                      <a:pt x="884" y="645"/>
                      <a:pt x="883" y="643"/>
                    </a:cubicBezTo>
                    <a:cubicBezTo>
                      <a:pt x="883" y="640"/>
                      <a:pt x="881" y="640"/>
                      <a:pt x="880" y="639"/>
                    </a:cubicBezTo>
                    <a:cubicBezTo>
                      <a:pt x="879" y="637"/>
                      <a:pt x="879" y="635"/>
                      <a:pt x="878" y="633"/>
                    </a:cubicBezTo>
                    <a:cubicBezTo>
                      <a:pt x="876" y="630"/>
                      <a:pt x="875" y="627"/>
                      <a:pt x="872" y="626"/>
                    </a:cubicBezTo>
                    <a:cubicBezTo>
                      <a:pt x="866" y="625"/>
                      <a:pt x="870" y="632"/>
                      <a:pt x="865" y="628"/>
                    </a:cubicBezTo>
                    <a:cubicBezTo>
                      <a:pt x="862" y="628"/>
                      <a:pt x="864" y="632"/>
                      <a:pt x="863" y="633"/>
                    </a:cubicBezTo>
                    <a:cubicBezTo>
                      <a:pt x="863" y="634"/>
                      <a:pt x="860" y="633"/>
                      <a:pt x="859" y="633"/>
                    </a:cubicBezTo>
                    <a:cubicBezTo>
                      <a:pt x="858" y="634"/>
                      <a:pt x="860" y="637"/>
                      <a:pt x="857" y="637"/>
                    </a:cubicBezTo>
                    <a:cubicBezTo>
                      <a:pt x="853" y="637"/>
                      <a:pt x="853" y="636"/>
                      <a:pt x="852" y="631"/>
                    </a:cubicBezTo>
                    <a:cubicBezTo>
                      <a:pt x="851" y="630"/>
                      <a:pt x="850" y="630"/>
                      <a:pt x="850" y="629"/>
                    </a:cubicBezTo>
                    <a:cubicBezTo>
                      <a:pt x="849" y="627"/>
                      <a:pt x="852" y="627"/>
                      <a:pt x="852" y="626"/>
                    </a:cubicBezTo>
                    <a:cubicBezTo>
                      <a:pt x="852" y="624"/>
                      <a:pt x="847" y="616"/>
                      <a:pt x="852" y="613"/>
                    </a:cubicBezTo>
                    <a:cubicBezTo>
                      <a:pt x="850" y="611"/>
                      <a:pt x="847" y="609"/>
                      <a:pt x="848" y="602"/>
                    </a:cubicBezTo>
                    <a:cubicBezTo>
                      <a:pt x="846" y="602"/>
                      <a:pt x="847" y="604"/>
                      <a:pt x="846" y="605"/>
                    </a:cubicBezTo>
                    <a:cubicBezTo>
                      <a:pt x="843" y="604"/>
                      <a:pt x="845" y="597"/>
                      <a:pt x="843" y="594"/>
                    </a:cubicBezTo>
                    <a:cubicBezTo>
                      <a:pt x="841" y="593"/>
                      <a:pt x="840" y="592"/>
                      <a:pt x="839" y="590"/>
                    </a:cubicBezTo>
                    <a:cubicBezTo>
                      <a:pt x="838" y="589"/>
                      <a:pt x="838" y="587"/>
                      <a:pt x="837" y="587"/>
                    </a:cubicBezTo>
                    <a:cubicBezTo>
                      <a:pt x="835" y="585"/>
                      <a:pt x="830" y="585"/>
                      <a:pt x="831" y="581"/>
                    </a:cubicBezTo>
                    <a:cubicBezTo>
                      <a:pt x="825" y="580"/>
                      <a:pt x="823" y="584"/>
                      <a:pt x="820" y="587"/>
                    </a:cubicBezTo>
                    <a:cubicBezTo>
                      <a:pt x="817" y="586"/>
                      <a:pt x="815" y="586"/>
                      <a:pt x="815" y="588"/>
                    </a:cubicBezTo>
                    <a:cubicBezTo>
                      <a:pt x="810" y="588"/>
                      <a:pt x="806" y="588"/>
                      <a:pt x="801" y="588"/>
                    </a:cubicBezTo>
                    <a:cubicBezTo>
                      <a:pt x="801" y="590"/>
                      <a:pt x="799" y="591"/>
                      <a:pt x="798" y="592"/>
                    </a:cubicBezTo>
                    <a:cubicBezTo>
                      <a:pt x="797" y="593"/>
                      <a:pt x="796" y="592"/>
                      <a:pt x="796" y="594"/>
                    </a:cubicBezTo>
                    <a:cubicBezTo>
                      <a:pt x="796" y="596"/>
                      <a:pt x="791" y="597"/>
                      <a:pt x="790" y="598"/>
                    </a:cubicBezTo>
                    <a:cubicBezTo>
                      <a:pt x="786" y="601"/>
                      <a:pt x="783" y="608"/>
                      <a:pt x="775" y="611"/>
                    </a:cubicBezTo>
                    <a:cubicBezTo>
                      <a:pt x="771" y="614"/>
                      <a:pt x="770" y="621"/>
                      <a:pt x="762" y="622"/>
                    </a:cubicBezTo>
                    <a:cubicBezTo>
                      <a:pt x="765" y="625"/>
                      <a:pt x="764" y="626"/>
                      <a:pt x="759" y="626"/>
                    </a:cubicBezTo>
                    <a:cubicBezTo>
                      <a:pt x="758" y="628"/>
                      <a:pt x="759" y="629"/>
                      <a:pt x="760" y="629"/>
                    </a:cubicBezTo>
                    <a:cubicBezTo>
                      <a:pt x="760" y="632"/>
                      <a:pt x="757" y="631"/>
                      <a:pt x="757" y="629"/>
                    </a:cubicBezTo>
                    <a:cubicBezTo>
                      <a:pt x="754" y="630"/>
                      <a:pt x="755" y="635"/>
                      <a:pt x="749" y="633"/>
                    </a:cubicBezTo>
                    <a:cubicBezTo>
                      <a:pt x="747" y="634"/>
                      <a:pt x="747" y="637"/>
                      <a:pt x="744" y="637"/>
                    </a:cubicBezTo>
                    <a:cubicBezTo>
                      <a:pt x="743" y="640"/>
                      <a:pt x="746" y="640"/>
                      <a:pt x="746" y="643"/>
                    </a:cubicBezTo>
                    <a:cubicBezTo>
                      <a:pt x="745" y="646"/>
                      <a:pt x="743" y="651"/>
                      <a:pt x="742" y="657"/>
                    </a:cubicBezTo>
                    <a:cubicBezTo>
                      <a:pt x="741" y="666"/>
                      <a:pt x="742" y="675"/>
                      <a:pt x="740" y="678"/>
                    </a:cubicBezTo>
                    <a:cubicBezTo>
                      <a:pt x="740" y="678"/>
                      <a:pt x="737" y="677"/>
                      <a:pt x="736" y="678"/>
                    </a:cubicBezTo>
                    <a:cubicBezTo>
                      <a:pt x="735" y="679"/>
                      <a:pt x="736" y="684"/>
                      <a:pt x="734" y="685"/>
                    </a:cubicBezTo>
                    <a:cubicBezTo>
                      <a:pt x="733" y="687"/>
                      <a:pt x="729" y="686"/>
                      <a:pt x="727" y="687"/>
                    </a:cubicBezTo>
                    <a:cubicBezTo>
                      <a:pt x="725" y="688"/>
                      <a:pt x="725" y="692"/>
                      <a:pt x="721" y="691"/>
                    </a:cubicBezTo>
                    <a:cubicBezTo>
                      <a:pt x="717" y="686"/>
                      <a:pt x="714" y="680"/>
                      <a:pt x="712" y="672"/>
                    </a:cubicBezTo>
                    <a:cubicBezTo>
                      <a:pt x="711" y="672"/>
                      <a:pt x="710" y="670"/>
                      <a:pt x="708" y="669"/>
                    </a:cubicBezTo>
                    <a:cubicBezTo>
                      <a:pt x="707" y="668"/>
                      <a:pt x="707" y="666"/>
                      <a:pt x="705" y="667"/>
                    </a:cubicBezTo>
                    <a:cubicBezTo>
                      <a:pt x="703" y="661"/>
                      <a:pt x="707" y="661"/>
                      <a:pt x="708" y="657"/>
                    </a:cubicBezTo>
                    <a:cubicBezTo>
                      <a:pt x="708" y="654"/>
                      <a:pt x="705" y="652"/>
                      <a:pt x="703" y="650"/>
                    </a:cubicBezTo>
                    <a:cubicBezTo>
                      <a:pt x="701" y="648"/>
                      <a:pt x="700" y="645"/>
                      <a:pt x="697" y="644"/>
                    </a:cubicBezTo>
                    <a:cubicBezTo>
                      <a:pt x="696" y="641"/>
                      <a:pt x="696" y="637"/>
                      <a:pt x="693" y="633"/>
                    </a:cubicBezTo>
                    <a:cubicBezTo>
                      <a:pt x="691" y="630"/>
                      <a:pt x="691" y="617"/>
                      <a:pt x="690" y="607"/>
                    </a:cubicBezTo>
                    <a:cubicBezTo>
                      <a:pt x="689" y="603"/>
                      <a:pt x="688" y="592"/>
                      <a:pt x="686" y="585"/>
                    </a:cubicBezTo>
                    <a:cubicBezTo>
                      <a:pt x="683" y="585"/>
                      <a:pt x="678" y="593"/>
                      <a:pt x="682" y="594"/>
                    </a:cubicBezTo>
                    <a:cubicBezTo>
                      <a:pt x="682" y="599"/>
                      <a:pt x="675" y="595"/>
                      <a:pt x="673" y="594"/>
                    </a:cubicBezTo>
                    <a:cubicBezTo>
                      <a:pt x="672" y="594"/>
                      <a:pt x="670" y="595"/>
                      <a:pt x="669" y="594"/>
                    </a:cubicBezTo>
                    <a:cubicBezTo>
                      <a:pt x="667" y="593"/>
                      <a:pt x="665" y="586"/>
                      <a:pt x="662" y="588"/>
                    </a:cubicBezTo>
                    <a:cubicBezTo>
                      <a:pt x="661" y="585"/>
                      <a:pt x="663" y="585"/>
                      <a:pt x="665" y="585"/>
                    </a:cubicBezTo>
                    <a:cubicBezTo>
                      <a:pt x="663" y="582"/>
                      <a:pt x="665" y="582"/>
                      <a:pt x="665" y="579"/>
                    </a:cubicBezTo>
                    <a:cubicBezTo>
                      <a:pt x="665" y="576"/>
                      <a:pt x="660" y="578"/>
                      <a:pt x="658" y="577"/>
                    </a:cubicBezTo>
                    <a:cubicBezTo>
                      <a:pt x="656" y="576"/>
                      <a:pt x="653" y="568"/>
                      <a:pt x="652" y="574"/>
                    </a:cubicBezTo>
                    <a:cubicBezTo>
                      <a:pt x="648" y="573"/>
                      <a:pt x="650" y="567"/>
                      <a:pt x="651" y="568"/>
                    </a:cubicBezTo>
                    <a:cubicBezTo>
                      <a:pt x="650" y="566"/>
                      <a:pt x="646" y="566"/>
                      <a:pt x="647" y="562"/>
                    </a:cubicBezTo>
                    <a:cubicBezTo>
                      <a:pt x="645" y="561"/>
                      <a:pt x="640" y="564"/>
                      <a:pt x="639" y="562"/>
                    </a:cubicBezTo>
                    <a:cubicBezTo>
                      <a:pt x="639" y="562"/>
                      <a:pt x="640" y="559"/>
                      <a:pt x="639" y="559"/>
                    </a:cubicBezTo>
                    <a:cubicBezTo>
                      <a:pt x="635" y="558"/>
                      <a:pt x="632" y="560"/>
                      <a:pt x="628" y="560"/>
                    </a:cubicBezTo>
                    <a:cubicBezTo>
                      <a:pt x="627" y="561"/>
                      <a:pt x="625" y="561"/>
                      <a:pt x="624" y="560"/>
                    </a:cubicBezTo>
                    <a:cubicBezTo>
                      <a:pt x="622" y="560"/>
                      <a:pt x="621" y="558"/>
                      <a:pt x="621" y="562"/>
                    </a:cubicBezTo>
                    <a:cubicBezTo>
                      <a:pt x="603" y="564"/>
                      <a:pt x="589" y="561"/>
                      <a:pt x="576" y="559"/>
                    </a:cubicBezTo>
                    <a:cubicBezTo>
                      <a:pt x="577" y="555"/>
                      <a:pt x="572" y="556"/>
                      <a:pt x="572" y="553"/>
                    </a:cubicBezTo>
                    <a:cubicBezTo>
                      <a:pt x="572" y="549"/>
                      <a:pt x="564" y="557"/>
                      <a:pt x="569" y="549"/>
                    </a:cubicBezTo>
                    <a:cubicBezTo>
                      <a:pt x="566" y="550"/>
                      <a:pt x="565" y="549"/>
                      <a:pt x="565" y="547"/>
                    </a:cubicBezTo>
                    <a:cubicBezTo>
                      <a:pt x="560" y="550"/>
                      <a:pt x="546" y="547"/>
                      <a:pt x="541" y="546"/>
                    </a:cubicBezTo>
                    <a:cubicBezTo>
                      <a:pt x="538" y="545"/>
                      <a:pt x="537" y="545"/>
                      <a:pt x="537" y="542"/>
                    </a:cubicBezTo>
                    <a:cubicBezTo>
                      <a:pt x="529" y="544"/>
                      <a:pt x="531" y="536"/>
                      <a:pt x="524" y="536"/>
                    </a:cubicBezTo>
                    <a:cubicBezTo>
                      <a:pt x="523" y="529"/>
                      <a:pt x="519" y="525"/>
                      <a:pt x="516" y="520"/>
                    </a:cubicBezTo>
                    <a:cubicBezTo>
                      <a:pt x="500" y="517"/>
                      <a:pt x="500" y="525"/>
                      <a:pt x="501" y="534"/>
                    </a:cubicBezTo>
                    <a:cubicBezTo>
                      <a:pt x="502" y="537"/>
                      <a:pt x="509" y="541"/>
                      <a:pt x="514" y="547"/>
                    </a:cubicBezTo>
                    <a:cubicBezTo>
                      <a:pt x="516" y="549"/>
                      <a:pt x="519" y="559"/>
                      <a:pt x="524" y="557"/>
                    </a:cubicBezTo>
                    <a:cubicBezTo>
                      <a:pt x="523" y="561"/>
                      <a:pt x="527" y="561"/>
                      <a:pt x="526" y="566"/>
                    </a:cubicBezTo>
                    <a:cubicBezTo>
                      <a:pt x="530" y="566"/>
                      <a:pt x="540" y="564"/>
                      <a:pt x="535" y="570"/>
                    </a:cubicBezTo>
                    <a:cubicBezTo>
                      <a:pt x="539" y="572"/>
                      <a:pt x="537" y="567"/>
                      <a:pt x="539" y="566"/>
                    </a:cubicBezTo>
                    <a:cubicBezTo>
                      <a:pt x="540" y="565"/>
                      <a:pt x="546" y="566"/>
                      <a:pt x="546" y="562"/>
                    </a:cubicBezTo>
                    <a:cubicBezTo>
                      <a:pt x="546" y="561"/>
                      <a:pt x="548" y="561"/>
                      <a:pt x="550" y="560"/>
                    </a:cubicBezTo>
                    <a:cubicBezTo>
                      <a:pt x="552" y="560"/>
                      <a:pt x="550" y="558"/>
                      <a:pt x="552" y="557"/>
                    </a:cubicBezTo>
                    <a:cubicBezTo>
                      <a:pt x="555" y="555"/>
                      <a:pt x="559" y="556"/>
                      <a:pt x="563" y="555"/>
                    </a:cubicBezTo>
                    <a:cubicBezTo>
                      <a:pt x="563" y="556"/>
                      <a:pt x="560" y="558"/>
                      <a:pt x="561" y="559"/>
                    </a:cubicBezTo>
                    <a:cubicBezTo>
                      <a:pt x="561" y="559"/>
                      <a:pt x="565" y="558"/>
                      <a:pt x="565" y="559"/>
                    </a:cubicBezTo>
                    <a:cubicBezTo>
                      <a:pt x="566" y="562"/>
                      <a:pt x="564" y="564"/>
                      <a:pt x="567" y="566"/>
                    </a:cubicBezTo>
                    <a:cubicBezTo>
                      <a:pt x="566" y="570"/>
                      <a:pt x="572" y="568"/>
                      <a:pt x="572" y="572"/>
                    </a:cubicBezTo>
                    <a:cubicBezTo>
                      <a:pt x="572" y="576"/>
                      <a:pt x="576" y="573"/>
                      <a:pt x="580" y="575"/>
                    </a:cubicBezTo>
                    <a:cubicBezTo>
                      <a:pt x="582" y="577"/>
                      <a:pt x="581" y="580"/>
                      <a:pt x="585" y="581"/>
                    </a:cubicBezTo>
                    <a:cubicBezTo>
                      <a:pt x="581" y="585"/>
                      <a:pt x="586" y="590"/>
                      <a:pt x="585" y="596"/>
                    </a:cubicBezTo>
                    <a:cubicBezTo>
                      <a:pt x="583" y="596"/>
                      <a:pt x="582" y="596"/>
                      <a:pt x="580" y="596"/>
                    </a:cubicBezTo>
                    <a:cubicBezTo>
                      <a:pt x="582" y="603"/>
                      <a:pt x="575" y="601"/>
                      <a:pt x="576" y="607"/>
                    </a:cubicBezTo>
                    <a:cubicBezTo>
                      <a:pt x="572" y="606"/>
                      <a:pt x="570" y="607"/>
                      <a:pt x="570" y="611"/>
                    </a:cubicBezTo>
                    <a:cubicBezTo>
                      <a:pt x="568" y="611"/>
                      <a:pt x="565" y="611"/>
                      <a:pt x="563" y="611"/>
                    </a:cubicBezTo>
                    <a:cubicBezTo>
                      <a:pt x="560" y="611"/>
                      <a:pt x="562" y="615"/>
                      <a:pt x="561" y="616"/>
                    </a:cubicBezTo>
                    <a:cubicBezTo>
                      <a:pt x="561" y="617"/>
                      <a:pt x="558" y="616"/>
                      <a:pt x="557" y="616"/>
                    </a:cubicBezTo>
                    <a:cubicBezTo>
                      <a:pt x="556" y="617"/>
                      <a:pt x="558" y="621"/>
                      <a:pt x="557" y="622"/>
                    </a:cubicBezTo>
                    <a:cubicBezTo>
                      <a:pt x="554" y="621"/>
                      <a:pt x="552" y="622"/>
                      <a:pt x="552" y="626"/>
                    </a:cubicBezTo>
                    <a:cubicBezTo>
                      <a:pt x="548" y="625"/>
                      <a:pt x="546" y="626"/>
                      <a:pt x="544" y="628"/>
                    </a:cubicBezTo>
                    <a:cubicBezTo>
                      <a:pt x="541" y="629"/>
                      <a:pt x="542" y="630"/>
                      <a:pt x="537" y="631"/>
                    </a:cubicBezTo>
                    <a:cubicBezTo>
                      <a:pt x="535" y="632"/>
                      <a:pt x="526" y="635"/>
                      <a:pt x="526" y="641"/>
                    </a:cubicBezTo>
                    <a:cubicBezTo>
                      <a:pt x="523" y="641"/>
                      <a:pt x="520" y="640"/>
                      <a:pt x="518" y="641"/>
                    </a:cubicBezTo>
                    <a:cubicBezTo>
                      <a:pt x="516" y="642"/>
                      <a:pt x="518" y="643"/>
                      <a:pt x="516" y="644"/>
                    </a:cubicBezTo>
                    <a:cubicBezTo>
                      <a:pt x="516" y="645"/>
                      <a:pt x="513" y="644"/>
                      <a:pt x="513" y="644"/>
                    </a:cubicBezTo>
                    <a:cubicBezTo>
                      <a:pt x="513" y="644"/>
                      <a:pt x="507" y="646"/>
                      <a:pt x="507" y="646"/>
                    </a:cubicBezTo>
                    <a:cubicBezTo>
                      <a:pt x="504" y="650"/>
                      <a:pt x="489" y="648"/>
                      <a:pt x="483" y="652"/>
                    </a:cubicBezTo>
                    <a:cubicBezTo>
                      <a:pt x="477" y="653"/>
                      <a:pt x="488" y="655"/>
                      <a:pt x="479" y="656"/>
                    </a:cubicBezTo>
                    <a:cubicBezTo>
                      <a:pt x="478" y="656"/>
                      <a:pt x="476" y="655"/>
                      <a:pt x="475" y="656"/>
                    </a:cubicBezTo>
                    <a:cubicBezTo>
                      <a:pt x="473" y="656"/>
                      <a:pt x="474" y="660"/>
                      <a:pt x="470" y="659"/>
                    </a:cubicBezTo>
                    <a:cubicBezTo>
                      <a:pt x="472" y="655"/>
                      <a:pt x="467" y="657"/>
                      <a:pt x="466" y="656"/>
                    </a:cubicBezTo>
                    <a:cubicBezTo>
                      <a:pt x="465" y="653"/>
                      <a:pt x="467" y="648"/>
                      <a:pt x="462" y="648"/>
                    </a:cubicBezTo>
                    <a:cubicBezTo>
                      <a:pt x="462" y="645"/>
                      <a:pt x="464" y="645"/>
                      <a:pt x="464" y="643"/>
                    </a:cubicBezTo>
                    <a:cubicBezTo>
                      <a:pt x="463" y="641"/>
                      <a:pt x="459" y="640"/>
                      <a:pt x="462" y="639"/>
                    </a:cubicBezTo>
                    <a:cubicBezTo>
                      <a:pt x="461" y="637"/>
                      <a:pt x="460" y="635"/>
                      <a:pt x="457" y="635"/>
                    </a:cubicBezTo>
                    <a:cubicBezTo>
                      <a:pt x="459" y="630"/>
                      <a:pt x="453" y="624"/>
                      <a:pt x="457" y="624"/>
                    </a:cubicBezTo>
                    <a:cubicBezTo>
                      <a:pt x="457" y="622"/>
                      <a:pt x="454" y="623"/>
                      <a:pt x="453" y="622"/>
                    </a:cubicBezTo>
                    <a:cubicBezTo>
                      <a:pt x="451" y="620"/>
                      <a:pt x="452" y="615"/>
                      <a:pt x="453" y="616"/>
                    </a:cubicBezTo>
                    <a:cubicBezTo>
                      <a:pt x="452" y="615"/>
                      <a:pt x="450" y="613"/>
                      <a:pt x="449" y="613"/>
                    </a:cubicBezTo>
                    <a:cubicBezTo>
                      <a:pt x="448" y="612"/>
                      <a:pt x="449" y="611"/>
                      <a:pt x="447" y="611"/>
                    </a:cubicBezTo>
                    <a:cubicBezTo>
                      <a:pt x="446" y="611"/>
                      <a:pt x="444" y="604"/>
                      <a:pt x="444" y="605"/>
                    </a:cubicBezTo>
                    <a:cubicBezTo>
                      <a:pt x="444" y="605"/>
                      <a:pt x="444" y="607"/>
                      <a:pt x="444" y="607"/>
                    </a:cubicBezTo>
                    <a:cubicBezTo>
                      <a:pt x="440" y="604"/>
                      <a:pt x="440" y="598"/>
                      <a:pt x="434" y="598"/>
                    </a:cubicBezTo>
                    <a:cubicBezTo>
                      <a:pt x="439" y="590"/>
                      <a:pt x="430" y="588"/>
                      <a:pt x="431" y="579"/>
                    </a:cubicBezTo>
                    <a:cubicBezTo>
                      <a:pt x="430" y="577"/>
                      <a:pt x="427" y="578"/>
                      <a:pt x="427" y="575"/>
                    </a:cubicBezTo>
                    <a:cubicBezTo>
                      <a:pt x="427" y="572"/>
                      <a:pt x="421" y="574"/>
                      <a:pt x="419" y="572"/>
                    </a:cubicBezTo>
                    <a:cubicBezTo>
                      <a:pt x="421" y="569"/>
                      <a:pt x="421" y="568"/>
                      <a:pt x="418" y="568"/>
                    </a:cubicBezTo>
                    <a:cubicBezTo>
                      <a:pt x="420" y="565"/>
                      <a:pt x="419" y="564"/>
                      <a:pt x="418" y="559"/>
                    </a:cubicBezTo>
                    <a:cubicBezTo>
                      <a:pt x="417" y="558"/>
                      <a:pt x="418" y="555"/>
                      <a:pt x="418" y="555"/>
                    </a:cubicBezTo>
                    <a:cubicBezTo>
                      <a:pt x="417" y="555"/>
                      <a:pt x="416" y="555"/>
                      <a:pt x="416" y="555"/>
                    </a:cubicBezTo>
                    <a:cubicBezTo>
                      <a:pt x="415" y="550"/>
                      <a:pt x="419" y="552"/>
                      <a:pt x="416" y="547"/>
                    </a:cubicBezTo>
                    <a:cubicBezTo>
                      <a:pt x="414" y="545"/>
                      <a:pt x="412" y="557"/>
                      <a:pt x="412" y="547"/>
                    </a:cubicBezTo>
                    <a:cubicBezTo>
                      <a:pt x="412" y="540"/>
                      <a:pt x="406" y="536"/>
                      <a:pt x="399" y="529"/>
                    </a:cubicBezTo>
                    <a:cubicBezTo>
                      <a:pt x="394" y="533"/>
                      <a:pt x="398" y="534"/>
                      <a:pt x="395" y="540"/>
                    </a:cubicBezTo>
                    <a:cubicBezTo>
                      <a:pt x="391" y="541"/>
                      <a:pt x="392" y="536"/>
                      <a:pt x="390" y="536"/>
                    </a:cubicBezTo>
                    <a:cubicBezTo>
                      <a:pt x="387" y="537"/>
                      <a:pt x="386" y="535"/>
                      <a:pt x="384" y="534"/>
                    </a:cubicBezTo>
                    <a:cubicBezTo>
                      <a:pt x="388" y="537"/>
                      <a:pt x="385" y="546"/>
                      <a:pt x="391" y="546"/>
                    </a:cubicBezTo>
                    <a:cubicBezTo>
                      <a:pt x="389" y="550"/>
                      <a:pt x="392" y="555"/>
                      <a:pt x="395" y="562"/>
                    </a:cubicBezTo>
                    <a:cubicBezTo>
                      <a:pt x="395" y="563"/>
                      <a:pt x="395" y="566"/>
                      <a:pt x="395" y="566"/>
                    </a:cubicBezTo>
                    <a:cubicBezTo>
                      <a:pt x="398" y="568"/>
                      <a:pt x="399" y="577"/>
                      <a:pt x="401" y="581"/>
                    </a:cubicBezTo>
                    <a:cubicBezTo>
                      <a:pt x="403" y="581"/>
                      <a:pt x="406" y="581"/>
                      <a:pt x="408" y="581"/>
                    </a:cubicBezTo>
                    <a:cubicBezTo>
                      <a:pt x="407" y="583"/>
                      <a:pt x="406" y="584"/>
                      <a:pt x="406" y="587"/>
                    </a:cubicBezTo>
                    <a:cubicBezTo>
                      <a:pt x="409" y="587"/>
                      <a:pt x="410" y="586"/>
                      <a:pt x="410" y="585"/>
                    </a:cubicBezTo>
                    <a:cubicBezTo>
                      <a:pt x="414" y="587"/>
                      <a:pt x="412" y="590"/>
                      <a:pt x="414" y="594"/>
                    </a:cubicBezTo>
                    <a:cubicBezTo>
                      <a:pt x="414" y="595"/>
                      <a:pt x="417" y="595"/>
                      <a:pt x="418" y="596"/>
                    </a:cubicBezTo>
                    <a:cubicBezTo>
                      <a:pt x="418" y="597"/>
                      <a:pt x="417" y="599"/>
                      <a:pt x="418" y="600"/>
                    </a:cubicBezTo>
                    <a:cubicBezTo>
                      <a:pt x="418" y="600"/>
                      <a:pt x="419" y="599"/>
                      <a:pt x="419" y="600"/>
                    </a:cubicBezTo>
                    <a:cubicBezTo>
                      <a:pt x="420" y="602"/>
                      <a:pt x="418" y="603"/>
                      <a:pt x="418" y="603"/>
                    </a:cubicBezTo>
                    <a:cubicBezTo>
                      <a:pt x="418" y="606"/>
                      <a:pt x="420" y="606"/>
                      <a:pt x="421" y="607"/>
                    </a:cubicBezTo>
                    <a:cubicBezTo>
                      <a:pt x="422" y="608"/>
                      <a:pt x="421" y="610"/>
                      <a:pt x="421" y="611"/>
                    </a:cubicBezTo>
                    <a:cubicBezTo>
                      <a:pt x="421" y="611"/>
                      <a:pt x="423" y="611"/>
                      <a:pt x="423" y="611"/>
                    </a:cubicBezTo>
                    <a:cubicBezTo>
                      <a:pt x="424" y="613"/>
                      <a:pt x="421" y="620"/>
                      <a:pt x="427" y="618"/>
                    </a:cubicBezTo>
                    <a:cubicBezTo>
                      <a:pt x="427" y="622"/>
                      <a:pt x="427" y="626"/>
                      <a:pt x="429" y="629"/>
                    </a:cubicBezTo>
                    <a:cubicBezTo>
                      <a:pt x="429" y="631"/>
                      <a:pt x="432" y="632"/>
                      <a:pt x="432" y="633"/>
                    </a:cubicBezTo>
                    <a:cubicBezTo>
                      <a:pt x="433" y="635"/>
                      <a:pt x="433" y="637"/>
                      <a:pt x="434" y="639"/>
                    </a:cubicBezTo>
                    <a:cubicBezTo>
                      <a:pt x="435" y="640"/>
                      <a:pt x="437" y="640"/>
                      <a:pt x="438" y="641"/>
                    </a:cubicBezTo>
                    <a:cubicBezTo>
                      <a:pt x="440" y="643"/>
                      <a:pt x="436" y="646"/>
                      <a:pt x="440" y="646"/>
                    </a:cubicBezTo>
                    <a:cubicBezTo>
                      <a:pt x="442" y="646"/>
                      <a:pt x="441" y="651"/>
                      <a:pt x="442" y="654"/>
                    </a:cubicBezTo>
                    <a:cubicBezTo>
                      <a:pt x="449" y="650"/>
                      <a:pt x="447" y="657"/>
                      <a:pt x="457" y="656"/>
                    </a:cubicBezTo>
                    <a:cubicBezTo>
                      <a:pt x="457" y="661"/>
                      <a:pt x="460" y="663"/>
                      <a:pt x="460" y="669"/>
                    </a:cubicBezTo>
                    <a:cubicBezTo>
                      <a:pt x="467" y="679"/>
                      <a:pt x="489" y="676"/>
                      <a:pt x="503" y="674"/>
                    </a:cubicBezTo>
                    <a:cubicBezTo>
                      <a:pt x="505" y="675"/>
                      <a:pt x="504" y="671"/>
                      <a:pt x="505" y="670"/>
                    </a:cubicBezTo>
                    <a:cubicBezTo>
                      <a:pt x="509" y="669"/>
                      <a:pt x="518" y="674"/>
                      <a:pt x="516" y="667"/>
                    </a:cubicBezTo>
                    <a:cubicBezTo>
                      <a:pt x="520" y="669"/>
                      <a:pt x="520" y="672"/>
                      <a:pt x="518" y="676"/>
                    </a:cubicBezTo>
                    <a:cubicBezTo>
                      <a:pt x="518" y="677"/>
                      <a:pt x="516" y="678"/>
                      <a:pt x="516" y="678"/>
                    </a:cubicBezTo>
                    <a:cubicBezTo>
                      <a:pt x="516" y="681"/>
                      <a:pt x="517" y="686"/>
                      <a:pt x="516" y="689"/>
                    </a:cubicBezTo>
                    <a:cubicBezTo>
                      <a:pt x="516" y="690"/>
                      <a:pt x="513" y="689"/>
                      <a:pt x="513" y="689"/>
                    </a:cubicBezTo>
                    <a:cubicBezTo>
                      <a:pt x="512" y="690"/>
                      <a:pt x="512" y="698"/>
                      <a:pt x="511" y="700"/>
                    </a:cubicBezTo>
                    <a:cubicBezTo>
                      <a:pt x="510" y="702"/>
                      <a:pt x="505" y="703"/>
                      <a:pt x="507" y="710"/>
                    </a:cubicBezTo>
                    <a:cubicBezTo>
                      <a:pt x="501" y="710"/>
                      <a:pt x="505" y="720"/>
                      <a:pt x="498" y="719"/>
                    </a:cubicBezTo>
                    <a:cubicBezTo>
                      <a:pt x="499" y="725"/>
                      <a:pt x="496" y="726"/>
                      <a:pt x="496" y="730"/>
                    </a:cubicBezTo>
                    <a:cubicBezTo>
                      <a:pt x="489" y="728"/>
                      <a:pt x="493" y="737"/>
                      <a:pt x="486" y="736"/>
                    </a:cubicBezTo>
                    <a:cubicBezTo>
                      <a:pt x="486" y="738"/>
                      <a:pt x="486" y="739"/>
                      <a:pt x="486" y="741"/>
                    </a:cubicBezTo>
                    <a:cubicBezTo>
                      <a:pt x="485" y="741"/>
                      <a:pt x="484" y="739"/>
                      <a:pt x="483" y="739"/>
                    </a:cubicBezTo>
                    <a:cubicBezTo>
                      <a:pt x="479" y="741"/>
                      <a:pt x="481" y="743"/>
                      <a:pt x="475" y="745"/>
                    </a:cubicBezTo>
                    <a:cubicBezTo>
                      <a:pt x="475" y="745"/>
                      <a:pt x="470" y="747"/>
                      <a:pt x="470" y="747"/>
                    </a:cubicBezTo>
                    <a:cubicBezTo>
                      <a:pt x="470" y="747"/>
                      <a:pt x="470" y="749"/>
                      <a:pt x="470" y="749"/>
                    </a:cubicBezTo>
                    <a:cubicBezTo>
                      <a:pt x="468" y="750"/>
                      <a:pt x="464" y="751"/>
                      <a:pt x="462" y="753"/>
                    </a:cubicBezTo>
                    <a:cubicBezTo>
                      <a:pt x="458" y="756"/>
                      <a:pt x="456" y="762"/>
                      <a:pt x="449" y="762"/>
                    </a:cubicBezTo>
                    <a:cubicBezTo>
                      <a:pt x="451" y="767"/>
                      <a:pt x="447" y="767"/>
                      <a:pt x="447" y="771"/>
                    </a:cubicBezTo>
                    <a:cubicBezTo>
                      <a:pt x="445" y="773"/>
                      <a:pt x="444" y="772"/>
                      <a:pt x="442" y="771"/>
                    </a:cubicBezTo>
                    <a:cubicBezTo>
                      <a:pt x="443" y="773"/>
                      <a:pt x="439" y="776"/>
                      <a:pt x="440" y="777"/>
                    </a:cubicBezTo>
                    <a:cubicBezTo>
                      <a:pt x="444" y="780"/>
                      <a:pt x="438" y="777"/>
                      <a:pt x="438" y="782"/>
                    </a:cubicBezTo>
                    <a:cubicBezTo>
                      <a:pt x="438" y="785"/>
                      <a:pt x="435" y="783"/>
                      <a:pt x="434" y="784"/>
                    </a:cubicBezTo>
                    <a:cubicBezTo>
                      <a:pt x="434" y="785"/>
                      <a:pt x="435" y="787"/>
                      <a:pt x="434" y="788"/>
                    </a:cubicBezTo>
                    <a:cubicBezTo>
                      <a:pt x="434" y="790"/>
                      <a:pt x="430" y="804"/>
                      <a:pt x="431" y="808"/>
                    </a:cubicBezTo>
                    <a:cubicBezTo>
                      <a:pt x="431" y="812"/>
                      <a:pt x="432" y="813"/>
                      <a:pt x="434" y="816"/>
                    </a:cubicBezTo>
                    <a:cubicBezTo>
                      <a:pt x="435" y="821"/>
                      <a:pt x="434" y="823"/>
                      <a:pt x="434" y="827"/>
                    </a:cubicBezTo>
                    <a:cubicBezTo>
                      <a:pt x="434" y="828"/>
                      <a:pt x="436" y="834"/>
                      <a:pt x="438" y="835"/>
                    </a:cubicBezTo>
                    <a:cubicBezTo>
                      <a:pt x="443" y="835"/>
                      <a:pt x="432" y="843"/>
                      <a:pt x="442" y="844"/>
                    </a:cubicBezTo>
                    <a:cubicBezTo>
                      <a:pt x="441" y="853"/>
                      <a:pt x="443" y="860"/>
                      <a:pt x="442" y="868"/>
                    </a:cubicBezTo>
                    <a:cubicBezTo>
                      <a:pt x="441" y="873"/>
                      <a:pt x="436" y="878"/>
                      <a:pt x="436" y="883"/>
                    </a:cubicBezTo>
                    <a:cubicBezTo>
                      <a:pt x="432" y="883"/>
                      <a:pt x="425" y="888"/>
                      <a:pt x="423" y="890"/>
                    </a:cubicBezTo>
                    <a:cubicBezTo>
                      <a:pt x="422" y="892"/>
                      <a:pt x="421" y="892"/>
                      <a:pt x="423" y="892"/>
                    </a:cubicBezTo>
                    <a:cubicBezTo>
                      <a:pt x="423" y="895"/>
                      <a:pt x="419" y="893"/>
                      <a:pt x="418" y="894"/>
                    </a:cubicBezTo>
                    <a:cubicBezTo>
                      <a:pt x="416" y="895"/>
                      <a:pt x="417" y="897"/>
                      <a:pt x="416" y="898"/>
                    </a:cubicBezTo>
                    <a:cubicBezTo>
                      <a:pt x="415" y="898"/>
                      <a:pt x="412" y="894"/>
                      <a:pt x="412" y="898"/>
                    </a:cubicBezTo>
                    <a:cubicBezTo>
                      <a:pt x="412" y="900"/>
                      <a:pt x="410" y="899"/>
                      <a:pt x="408" y="900"/>
                    </a:cubicBezTo>
                    <a:cubicBezTo>
                      <a:pt x="406" y="901"/>
                      <a:pt x="406" y="906"/>
                      <a:pt x="401" y="905"/>
                    </a:cubicBezTo>
                    <a:cubicBezTo>
                      <a:pt x="398" y="916"/>
                      <a:pt x="401" y="931"/>
                      <a:pt x="403" y="946"/>
                    </a:cubicBezTo>
                    <a:cubicBezTo>
                      <a:pt x="401" y="948"/>
                      <a:pt x="399" y="949"/>
                      <a:pt x="399" y="946"/>
                    </a:cubicBezTo>
                    <a:cubicBezTo>
                      <a:pt x="397" y="946"/>
                      <a:pt x="398" y="949"/>
                      <a:pt x="397" y="950"/>
                    </a:cubicBezTo>
                    <a:cubicBezTo>
                      <a:pt x="395" y="952"/>
                      <a:pt x="392" y="949"/>
                      <a:pt x="391" y="952"/>
                    </a:cubicBezTo>
                    <a:cubicBezTo>
                      <a:pt x="391" y="955"/>
                      <a:pt x="384" y="954"/>
                      <a:pt x="382" y="958"/>
                    </a:cubicBezTo>
                    <a:cubicBezTo>
                      <a:pt x="382" y="961"/>
                      <a:pt x="382" y="965"/>
                      <a:pt x="382" y="969"/>
                    </a:cubicBezTo>
                    <a:cubicBezTo>
                      <a:pt x="378" y="969"/>
                      <a:pt x="380" y="975"/>
                      <a:pt x="378" y="978"/>
                    </a:cubicBezTo>
                    <a:cubicBezTo>
                      <a:pt x="378" y="979"/>
                      <a:pt x="375" y="979"/>
                      <a:pt x="375" y="980"/>
                    </a:cubicBezTo>
                    <a:cubicBezTo>
                      <a:pt x="373" y="983"/>
                      <a:pt x="374" y="987"/>
                      <a:pt x="371" y="989"/>
                    </a:cubicBezTo>
                    <a:cubicBezTo>
                      <a:pt x="370" y="990"/>
                      <a:pt x="371" y="992"/>
                      <a:pt x="371" y="993"/>
                    </a:cubicBezTo>
                    <a:cubicBezTo>
                      <a:pt x="371" y="993"/>
                      <a:pt x="368" y="992"/>
                      <a:pt x="367" y="993"/>
                    </a:cubicBezTo>
                    <a:cubicBezTo>
                      <a:pt x="367" y="994"/>
                      <a:pt x="368" y="997"/>
                      <a:pt x="367" y="999"/>
                    </a:cubicBezTo>
                    <a:cubicBezTo>
                      <a:pt x="367" y="999"/>
                      <a:pt x="364" y="998"/>
                      <a:pt x="363" y="999"/>
                    </a:cubicBezTo>
                    <a:cubicBezTo>
                      <a:pt x="363" y="999"/>
                      <a:pt x="364" y="1002"/>
                      <a:pt x="363" y="1002"/>
                    </a:cubicBezTo>
                    <a:cubicBezTo>
                      <a:pt x="363" y="1003"/>
                      <a:pt x="360" y="1002"/>
                      <a:pt x="360" y="1002"/>
                    </a:cubicBezTo>
                    <a:cubicBezTo>
                      <a:pt x="359" y="1003"/>
                      <a:pt x="356" y="1006"/>
                      <a:pt x="356" y="1008"/>
                    </a:cubicBezTo>
                    <a:cubicBezTo>
                      <a:pt x="356" y="1010"/>
                      <a:pt x="354" y="1009"/>
                      <a:pt x="352" y="1010"/>
                    </a:cubicBezTo>
                    <a:cubicBezTo>
                      <a:pt x="352" y="1010"/>
                      <a:pt x="353" y="1013"/>
                      <a:pt x="352" y="1013"/>
                    </a:cubicBezTo>
                    <a:cubicBezTo>
                      <a:pt x="352" y="1014"/>
                      <a:pt x="349" y="1013"/>
                      <a:pt x="349" y="1013"/>
                    </a:cubicBezTo>
                    <a:cubicBezTo>
                      <a:pt x="347" y="1015"/>
                      <a:pt x="346" y="1016"/>
                      <a:pt x="345" y="1017"/>
                    </a:cubicBezTo>
                    <a:cubicBezTo>
                      <a:pt x="344" y="1018"/>
                      <a:pt x="342" y="1021"/>
                      <a:pt x="341" y="1021"/>
                    </a:cubicBezTo>
                    <a:cubicBezTo>
                      <a:pt x="340" y="1021"/>
                      <a:pt x="335" y="1023"/>
                      <a:pt x="335" y="1023"/>
                    </a:cubicBezTo>
                    <a:cubicBezTo>
                      <a:pt x="334" y="1022"/>
                      <a:pt x="334" y="1021"/>
                      <a:pt x="332" y="1023"/>
                    </a:cubicBezTo>
                    <a:cubicBezTo>
                      <a:pt x="329" y="1024"/>
                      <a:pt x="328" y="1024"/>
                      <a:pt x="324" y="1025"/>
                    </a:cubicBezTo>
                    <a:cubicBezTo>
                      <a:pt x="323" y="1025"/>
                      <a:pt x="311" y="1030"/>
                      <a:pt x="308" y="1025"/>
                    </a:cubicBezTo>
                    <a:cubicBezTo>
                      <a:pt x="305" y="1025"/>
                      <a:pt x="307" y="1027"/>
                      <a:pt x="308" y="1027"/>
                    </a:cubicBezTo>
                    <a:cubicBezTo>
                      <a:pt x="305" y="1031"/>
                      <a:pt x="301" y="1027"/>
                      <a:pt x="295" y="1028"/>
                    </a:cubicBezTo>
                    <a:cubicBezTo>
                      <a:pt x="292" y="1029"/>
                      <a:pt x="293" y="1030"/>
                      <a:pt x="295" y="1030"/>
                    </a:cubicBezTo>
                    <a:cubicBezTo>
                      <a:pt x="293" y="1033"/>
                      <a:pt x="283" y="1028"/>
                      <a:pt x="278" y="1028"/>
                    </a:cubicBezTo>
                    <a:cubicBezTo>
                      <a:pt x="278" y="1019"/>
                      <a:pt x="269" y="1014"/>
                      <a:pt x="274" y="1006"/>
                    </a:cubicBezTo>
                    <a:cubicBezTo>
                      <a:pt x="270" y="1003"/>
                      <a:pt x="265" y="1000"/>
                      <a:pt x="267" y="991"/>
                    </a:cubicBezTo>
                    <a:cubicBezTo>
                      <a:pt x="261" y="997"/>
                      <a:pt x="265" y="994"/>
                      <a:pt x="263" y="985"/>
                    </a:cubicBezTo>
                    <a:cubicBezTo>
                      <a:pt x="260" y="977"/>
                      <a:pt x="249" y="970"/>
                      <a:pt x="252" y="959"/>
                    </a:cubicBezTo>
                    <a:cubicBezTo>
                      <a:pt x="250" y="958"/>
                      <a:pt x="250" y="963"/>
                      <a:pt x="250" y="963"/>
                    </a:cubicBezTo>
                    <a:cubicBezTo>
                      <a:pt x="246" y="962"/>
                      <a:pt x="250" y="950"/>
                      <a:pt x="246" y="956"/>
                    </a:cubicBezTo>
                    <a:cubicBezTo>
                      <a:pt x="243" y="953"/>
                      <a:pt x="244" y="947"/>
                      <a:pt x="244" y="943"/>
                    </a:cubicBezTo>
                    <a:cubicBezTo>
                      <a:pt x="245" y="937"/>
                      <a:pt x="245" y="933"/>
                      <a:pt x="242" y="926"/>
                    </a:cubicBezTo>
                    <a:cubicBezTo>
                      <a:pt x="243" y="923"/>
                      <a:pt x="238" y="925"/>
                      <a:pt x="237" y="924"/>
                    </a:cubicBezTo>
                    <a:cubicBezTo>
                      <a:pt x="236" y="923"/>
                      <a:pt x="242" y="919"/>
                      <a:pt x="233" y="920"/>
                    </a:cubicBezTo>
                    <a:cubicBezTo>
                      <a:pt x="232" y="919"/>
                      <a:pt x="234" y="915"/>
                      <a:pt x="233" y="915"/>
                    </a:cubicBezTo>
                    <a:cubicBezTo>
                      <a:pt x="233" y="914"/>
                      <a:pt x="229" y="915"/>
                      <a:pt x="229" y="915"/>
                    </a:cubicBezTo>
                    <a:cubicBezTo>
                      <a:pt x="229" y="914"/>
                      <a:pt x="235" y="907"/>
                      <a:pt x="227" y="909"/>
                    </a:cubicBezTo>
                    <a:cubicBezTo>
                      <a:pt x="227" y="906"/>
                      <a:pt x="230" y="905"/>
                      <a:pt x="229" y="902"/>
                    </a:cubicBezTo>
                    <a:cubicBezTo>
                      <a:pt x="226" y="900"/>
                      <a:pt x="230" y="892"/>
                      <a:pt x="224" y="894"/>
                    </a:cubicBezTo>
                    <a:cubicBezTo>
                      <a:pt x="223" y="877"/>
                      <a:pt x="225" y="871"/>
                      <a:pt x="233" y="861"/>
                    </a:cubicBezTo>
                    <a:cubicBezTo>
                      <a:pt x="232" y="858"/>
                      <a:pt x="235" y="851"/>
                      <a:pt x="231" y="851"/>
                    </a:cubicBezTo>
                    <a:cubicBezTo>
                      <a:pt x="231" y="848"/>
                      <a:pt x="235" y="851"/>
                      <a:pt x="237" y="849"/>
                    </a:cubicBezTo>
                    <a:cubicBezTo>
                      <a:pt x="238" y="849"/>
                      <a:pt x="236" y="845"/>
                      <a:pt x="239" y="846"/>
                    </a:cubicBezTo>
                    <a:cubicBezTo>
                      <a:pt x="238" y="843"/>
                      <a:pt x="237" y="826"/>
                      <a:pt x="235" y="831"/>
                    </a:cubicBezTo>
                    <a:cubicBezTo>
                      <a:pt x="231" y="827"/>
                      <a:pt x="233" y="823"/>
                      <a:pt x="233" y="820"/>
                    </a:cubicBezTo>
                    <a:cubicBezTo>
                      <a:pt x="233" y="815"/>
                      <a:pt x="234" y="810"/>
                      <a:pt x="233" y="807"/>
                    </a:cubicBezTo>
                    <a:cubicBezTo>
                      <a:pt x="233" y="804"/>
                      <a:pt x="230" y="806"/>
                      <a:pt x="229" y="805"/>
                    </a:cubicBezTo>
                    <a:cubicBezTo>
                      <a:pt x="229" y="804"/>
                      <a:pt x="231" y="802"/>
                      <a:pt x="231" y="801"/>
                    </a:cubicBezTo>
                    <a:cubicBezTo>
                      <a:pt x="231" y="801"/>
                      <a:pt x="229" y="800"/>
                      <a:pt x="229" y="799"/>
                    </a:cubicBezTo>
                    <a:cubicBezTo>
                      <a:pt x="229" y="795"/>
                      <a:pt x="227" y="796"/>
                      <a:pt x="226" y="794"/>
                    </a:cubicBezTo>
                    <a:cubicBezTo>
                      <a:pt x="225" y="793"/>
                      <a:pt x="226" y="790"/>
                      <a:pt x="226" y="790"/>
                    </a:cubicBezTo>
                    <a:cubicBezTo>
                      <a:pt x="225" y="790"/>
                      <a:pt x="220" y="789"/>
                      <a:pt x="222" y="788"/>
                    </a:cubicBezTo>
                    <a:cubicBezTo>
                      <a:pt x="222" y="788"/>
                      <a:pt x="224" y="788"/>
                      <a:pt x="224" y="788"/>
                    </a:cubicBezTo>
                    <a:cubicBezTo>
                      <a:pt x="221" y="784"/>
                      <a:pt x="219" y="783"/>
                      <a:pt x="214" y="780"/>
                    </a:cubicBezTo>
                    <a:cubicBezTo>
                      <a:pt x="213" y="780"/>
                      <a:pt x="215" y="779"/>
                      <a:pt x="213" y="779"/>
                    </a:cubicBezTo>
                    <a:cubicBezTo>
                      <a:pt x="211" y="779"/>
                      <a:pt x="211" y="773"/>
                      <a:pt x="207" y="775"/>
                    </a:cubicBezTo>
                    <a:cubicBezTo>
                      <a:pt x="203" y="759"/>
                      <a:pt x="207" y="746"/>
                      <a:pt x="207" y="728"/>
                    </a:cubicBezTo>
                    <a:cubicBezTo>
                      <a:pt x="206" y="725"/>
                      <a:pt x="202" y="731"/>
                      <a:pt x="203" y="723"/>
                    </a:cubicBezTo>
                    <a:cubicBezTo>
                      <a:pt x="192" y="724"/>
                      <a:pt x="184" y="722"/>
                      <a:pt x="177" y="719"/>
                    </a:cubicBezTo>
                    <a:cubicBezTo>
                      <a:pt x="179" y="709"/>
                      <a:pt x="172" y="720"/>
                      <a:pt x="173" y="710"/>
                    </a:cubicBezTo>
                    <a:cubicBezTo>
                      <a:pt x="165" y="707"/>
                      <a:pt x="163" y="705"/>
                      <a:pt x="153" y="708"/>
                    </a:cubicBezTo>
                    <a:cubicBezTo>
                      <a:pt x="151" y="708"/>
                      <a:pt x="148" y="709"/>
                      <a:pt x="145" y="710"/>
                    </a:cubicBezTo>
                    <a:cubicBezTo>
                      <a:pt x="144" y="710"/>
                      <a:pt x="140" y="713"/>
                      <a:pt x="134" y="711"/>
                    </a:cubicBezTo>
                    <a:cubicBezTo>
                      <a:pt x="137" y="716"/>
                      <a:pt x="140" y="713"/>
                      <a:pt x="130" y="715"/>
                    </a:cubicBezTo>
                    <a:cubicBezTo>
                      <a:pt x="124" y="717"/>
                      <a:pt x="120" y="718"/>
                      <a:pt x="110" y="719"/>
                    </a:cubicBezTo>
                    <a:cubicBezTo>
                      <a:pt x="107" y="719"/>
                      <a:pt x="107" y="717"/>
                      <a:pt x="104" y="717"/>
                    </a:cubicBezTo>
                    <a:cubicBezTo>
                      <a:pt x="92" y="716"/>
                      <a:pt x="79" y="723"/>
                      <a:pt x="69" y="721"/>
                    </a:cubicBezTo>
                    <a:cubicBezTo>
                      <a:pt x="70" y="714"/>
                      <a:pt x="62" y="716"/>
                      <a:pt x="60" y="715"/>
                    </a:cubicBezTo>
                    <a:cubicBezTo>
                      <a:pt x="59" y="715"/>
                      <a:pt x="60" y="712"/>
                      <a:pt x="60" y="711"/>
                    </a:cubicBezTo>
                    <a:cubicBezTo>
                      <a:pt x="59" y="711"/>
                      <a:pt x="55" y="712"/>
                      <a:pt x="54" y="711"/>
                    </a:cubicBezTo>
                    <a:cubicBezTo>
                      <a:pt x="53" y="711"/>
                      <a:pt x="55" y="708"/>
                      <a:pt x="54" y="708"/>
                    </a:cubicBezTo>
                    <a:cubicBezTo>
                      <a:pt x="53" y="707"/>
                      <a:pt x="50" y="709"/>
                      <a:pt x="50" y="706"/>
                    </a:cubicBezTo>
                    <a:cubicBezTo>
                      <a:pt x="50" y="705"/>
                      <a:pt x="47" y="702"/>
                      <a:pt x="47" y="702"/>
                    </a:cubicBezTo>
                    <a:cubicBezTo>
                      <a:pt x="46" y="701"/>
                      <a:pt x="47" y="700"/>
                      <a:pt x="45" y="700"/>
                    </a:cubicBezTo>
                    <a:cubicBezTo>
                      <a:pt x="43" y="700"/>
                      <a:pt x="43" y="698"/>
                      <a:pt x="43" y="697"/>
                    </a:cubicBezTo>
                    <a:cubicBezTo>
                      <a:pt x="42" y="694"/>
                      <a:pt x="40" y="696"/>
                      <a:pt x="39" y="695"/>
                    </a:cubicBezTo>
                    <a:cubicBezTo>
                      <a:pt x="39" y="694"/>
                      <a:pt x="40" y="692"/>
                      <a:pt x="39" y="691"/>
                    </a:cubicBezTo>
                    <a:cubicBezTo>
                      <a:pt x="38" y="689"/>
                      <a:pt x="35" y="692"/>
                      <a:pt x="35" y="689"/>
                    </a:cubicBezTo>
                    <a:cubicBezTo>
                      <a:pt x="35" y="688"/>
                      <a:pt x="37" y="686"/>
                      <a:pt x="37" y="687"/>
                    </a:cubicBezTo>
                    <a:cubicBezTo>
                      <a:pt x="35" y="681"/>
                      <a:pt x="26" y="682"/>
                      <a:pt x="28" y="676"/>
                    </a:cubicBezTo>
                    <a:cubicBezTo>
                      <a:pt x="19" y="679"/>
                      <a:pt x="23" y="668"/>
                      <a:pt x="15" y="670"/>
                    </a:cubicBezTo>
                    <a:cubicBezTo>
                      <a:pt x="16" y="669"/>
                      <a:pt x="17" y="667"/>
                      <a:pt x="17" y="665"/>
                    </a:cubicBezTo>
                    <a:cubicBezTo>
                      <a:pt x="16" y="662"/>
                      <a:pt x="12" y="663"/>
                      <a:pt x="9" y="663"/>
                    </a:cubicBezTo>
                    <a:cubicBezTo>
                      <a:pt x="11" y="660"/>
                      <a:pt x="6" y="659"/>
                      <a:pt x="6" y="657"/>
                    </a:cubicBezTo>
                    <a:cubicBezTo>
                      <a:pt x="5" y="654"/>
                      <a:pt x="9" y="655"/>
                      <a:pt x="6" y="650"/>
                    </a:cubicBezTo>
                    <a:cubicBezTo>
                      <a:pt x="5" y="649"/>
                      <a:pt x="4" y="650"/>
                      <a:pt x="4" y="648"/>
                    </a:cubicBezTo>
                    <a:cubicBezTo>
                      <a:pt x="4" y="647"/>
                      <a:pt x="2" y="642"/>
                      <a:pt x="0" y="641"/>
                    </a:cubicBezTo>
                    <a:cubicBezTo>
                      <a:pt x="0" y="638"/>
                      <a:pt x="4" y="640"/>
                      <a:pt x="6" y="639"/>
                    </a:cubicBezTo>
                    <a:cubicBezTo>
                      <a:pt x="7" y="638"/>
                      <a:pt x="6" y="632"/>
                      <a:pt x="9" y="633"/>
                    </a:cubicBezTo>
                    <a:cubicBezTo>
                      <a:pt x="9" y="623"/>
                      <a:pt x="9" y="612"/>
                      <a:pt x="9" y="602"/>
                    </a:cubicBezTo>
                    <a:cubicBezTo>
                      <a:pt x="10" y="599"/>
                      <a:pt x="6" y="601"/>
                      <a:pt x="6" y="600"/>
                    </a:cubicBezTo>
                    <a:cubicBezTo>
                      <a:pt x="5" y="599"/>
                      <a:pt x="7" y="597"/>
                      <a:pt x="7" y="596"/>
                    </a:cubicBezTo>
                    <a:cubicBezTo>
                      <a:pt x="8" y="593"/>
                      <a:pt x="5" y="592"/>
                      <a:pt x="6" y="588"/>
                    </a:cubicBezTo>
                    <a:cubicBezTo>
                      <a:pt x="13" y="596"/>
                      <a:pt x="6" y="575"/>
                      <a:pt x="13" y="583"/>
                    </a:cubicBezTo>
                    <a:cubicBezTo>
                      <a:pt x="14" y="581"/>
                      <a:pt x="13" y="574"/>
                      <a:pt x="15" y="572"/>
                    </a:cubicBezTo>
                    <a:cubicBezTo>
                      <a:pt x="15" y="571"/>
                      <a:pt x="19" y="572"/>
                      <a:pt x="19" y="572"/>
                    </a:cubicBezTo>
                    <a:cubicBezTo>
                      <a:pt x="19" y="571"/>
                      <a:pt x="16" y="568"/>
                      <a:pt x="17" y="566"/>
                    </a:cubicBezTo>
                    <a:cubicBezTo>
                      <a:pt x="24" y="564"/>
                      <a:pt x="23" y="554"/>
                      <a:pt x="30" y="553"/>
                    </a:cubicBezTo>
                    <a:cubicBezTo>
                      <a:pt x="30" y="547"/>
                      <a:pt x="36" y="547"/>
                      <a:pt x="35" y="540"/>
                    </a:cubicBezTo>
                    <a:cubicBezTo>
                      <a:pt x="39" y="541"/>
                      <a:pt x="39" y="539"/>
                      <a:pt x="39" y="536"/>
                    </a:cubicBezTo>
                    <a:cubicBezTo>
                      <a:pt x="50" y="535"/>
                      <a:pt x="59" y="531"/>
                      <a:pt x="58" y="518"/>
                    </a:cubicBezTo>
                    <a:cubicBezTo>
                      <a:pt x="65" y="519"/>
                      <a:pt x="59" y="507"/>
                      <a:pt x="65" y="508"/>
                    </a:cubicBezTo>
                    <a:cubicBezTo>
                      <a:pt x="65" y="505"/>
                      <a:pt x="65" y="501"/>
                      <a:pt x="65" y="497"/>
                    </a:cubicBezTo>
                    <a:cubicBezTo>
                      <a:pt x="69" y="497"/>
                      <a:pt x="69" y="495"/>
                      <a:pt x="73" y="495"/>
                    </a:cubicBezTo>
                    <a:cubicBezTo>
                      <a:pt x="76" y="492"/>
                      <a:pt x="79" y="489"/>
                      <a:pt x="82" y="484"/>
                    </a:cubicBezTo>
                    <a:cubicBezTo>
                      <a:pt x="83" y="483"/>
                      <a:pt x="84" y="484"/>
                      <a:pt x="84" y="482"/>
                    </a:cubicBezTo>
                    <a:cubicBezTo>
                      <a:pt x="84" y="480"/>
                      <a:pt x="89" y="480"/>
                      <a:pt x="88" y="477"/>
                    </a:cubicBezTo>
                    <a:cubicBezTo>
                      <a:pt x="96" y="478"/>
                      <a:pt x="97" y="472"/>
                      <a:pt x="104" y="473"/>
                    </a:cubicBezTo>
                    <a:cubicBezTo>
                      <a:pt x="102" y="480"/>
                      <a:pt x="113" y="473"/>
                      <a:pt x="110" y="480"/>
                    </a:cubicBezTo>
                    <a:cubicBezTo>
                      <a:pt x="114" y="476"/>
                      <a:pt x="129" y="483"/>
                      <a:pt x="129" y="475"/>
                    </a:cubicBezTo>
                    <a:cubicBezTo>
                      <a:pt x="137" y="474"/>
                      <a:pt x="145" y="471"/>
                      <a:pt x="149" y="465"/>
                    </a:cubicBezTo>
                    <a:cubicBezTo>
                      <a:pt x="152" y="466"/>
                      <a:pt x="154" y="466"/>
                      <a:pt x="155" y="464"/>
                    </a:cubicBezTo>
                    <a:cubicBezTo>
                      <a:pt x="158" y="464"/>
                      <a:pt x="159" y="465"/>
                      <a:pt x="162" y="465"/>
                    </a:cubicBezTo>
                    <a:cubicBezTo>
                      <a:pt x="166" y="466"/>
                      <a:pt x="170" y="463"/>
                      <a:pt x="173" y="464"/>
                    </a:cubicBezTo>
                    <a:cubicBezTo>
                      <a:pt x="173" y="464"/>
                      <a:pt x="174" y="465"/>
                      <a:pt x="175" y="465"/>
                    </a:cubicBezTo>
                    <a:cubicBezTo>
                      <a:pt x="179" y="466"/>
                      <a:pt x="187" y="469"/>
                      <a:pt x="196" y="467"/>
                    </a:cubicBezTo>
                    <a:cubicBezTo>
                      <a:pt x="199" y="467"/>
                      <a:pt x="205" y="461"/>
                      <a:pt x="209" y="465"/>
                    </a:cubicBezTo>
                    <a:cubicBezTo>
                      <a:pt x="212" y="468"/>
                      <a:pt x="211" y="466"/>
                      <a:pt x="216" y="465"/>
                    </a:cubicBezTo>
                    <a:cubicBezTo>
                      <a:pt x="216" y="467"/>
                      <a:pt x="219" y="467"/>
                      <a:pt x="218" y="469"/>
                    </a:cubicBezTo>
                    <a:cubicBezTo>
                      <a:pt x="218" y="470"/>
                      <a:pt x="214" y="471"/>
                      <a:pt x="214" y="471"/>
                    </a:cubicBezTo>
                    <a:cubicBezTo>
                      <a:pt x="214" y="473"/>
                      <a:pt x="216" y="472"/>
                      <a:pt x="216" y="473"/>
                    </a:cubicBezTo>
                    <a:cubicBezTo>
                      <a:pt x="217" y="475"/>
                      <a:pt x="214" y="475"/>
                      <a:pt x="214" y="475"/>
                    </a:cubicBezTo>
                    <a:cubicBezTo>
                      <a:pt x="215" y="476"/>
                      <a:pt x="216" y="477"/>
                      <a:pt x="216" y="479"/>
                    </a:cubicBezTo>
                    <a:cubicBezTo>
                      <a:pt x="216" y="484"/>
                      <a:pt x="213" y="486"/>
                      <a:pt x="218" y="493"/>
                    </a:cubicBezTo>
                    <a:cubicBezTo>
                      <a:pt x="219" y="498"/>
                      <a:pt x="221" y="491"/>
                      <a:pt x="224" y="495"/>
                    </a:cubicBezTo>
                    <a:cubicBezTo>
                      <a:pt x="223" y="498"/>
                      <a:pt x="227" y="496"/>
                      <a:pt x="227" y="497"/>
                    </a:cubicBezTo>
                    <a:cubicBezTo>
                      <a:pt x="228" y="498"/>
                      <a:pt x="227" y="500"/>
                      <a:pt x="227" y="501"/>
                    </a:cubicBezTo>
                    <a:cubicBezTo>
                      <a:pt x="229" y="502"/>
                      <a:pt x="233" y="500"/>
                      <a:pt x="233" y="503"/>
                    </a:cubicBezTo>
                    <a:cubicBezTo>
                      <a:pt x="239" y="500"/>
                      <a:pt x="243" y="508"/>
                      <a:pt x="246" y="503"/>
                    </a:cubicBezTo>
                    <a:cubicBezTo>
                      <a:pt x="248" y="502"/>
                      <a:pt x="247" y="506"/>
                      <a:pt x="248" y="506"/>
                    </a:cubicBezTo>
                    <a:cubicBezTo>
                      <a:pt x="251" y="508"/>
                      <a:pt x="253" y="506"/>
                      <a:pt x="257" y="508"/>
                    </a:cubicBezTo>
                    <a:cubicBezTo>
                      <a:pt x="258" y="509"/>
                      <a:pt x="258" y="511"/>
                      <a:pt x="259" y="512"/>
                    </a:cubicBezTo>
                    <a:cubicBezTo>
                      <a:pt x="260" y="513"/>
                      <a:pt x="262" y="511"/>
                      <a:pt x="263" y="512"/>
                    </a:cubicBezTo>
                    <a:cubicBezTo>
                      <a:pt x="265" y="514"/>
                      <a:pt x="266" y="513"/>
                      <a:pt x="268" y="514"/>
                    </a:cubicBezTo>
                    <a:cubicBezTo>
                      <a:pt x="269" y="514"/>
                      <a:pt x="270" y="518"/>
                      <a:pt x="270" y="518"/>
                    </a:cubicBezTo>
                    <a:cubicBezTo>
                      <a:pt x="271" y="518"/>
                      <a:pt x="274" y="516"/>
                      <a:pt x="276" y="516"/>
                    </a:cubicBezTo>
                    <a:cubicBezTo>
                      <a:pt x="275" y="516"/>
                      <a:pt x="277" y="517"/>
                      <a:pt x="278" y="518"/>
                    </a:cubicBezTo>
                    <a:cubicBezTo>
                      <a:pt x="279" y="518"/>
                      <a:pt x="280" y="517"/>
                      <a:pt x="281" y="518"/>
                    </a:cubicBezTo>
                    <a:cubicBezTo>
                      <a:pt x="282" y="516"/>
                      <a:pt x="284" y="515"/>
                      <a:pt x="285" y="514"/>
                    </a:cubicBezTo>
                    <a:cubicBezTo>
                      <a:pt x="285" y="514"/>
                      <a:pt x="288" y="513"/>
                      <a:pt x="287" y="512"/>
                    </a:cubicBezTo>
                    <a:cubicBezTo>
                      <a:pt x="282" y="508"/>
                      <a:pt x="292" y="509"/>
                      <a:pt x="293" y="503"/>
                    </a:cubicBezTo>
                    <a:cubicBezTo>
                      <a:pt x="298" y="504"/>
                      <a:pt x="298" y="499"/>
                      <a:pt x="304" y="501"/>
                    </a:cubicBezTo>
                    <a:cubicBezTo>
                      <a:pt x="305" y="501"/>
                      <a:pt x="305" y="503"/>
                      <a:pt x="306" y="503"/>
                    </a:cubicBezTo>
                    <a:cubicBezTo>
                      <a:pt x="308" y="503"/>
                      <a:pt x="311" y="502"/>
                      <a:pt x="313" y="503"/>
                    </a:cubicBezTo>
                    <a:cubicBezTo>
                      <a:pt x="314" y="503"/>
                      <a:pt x="317" y="506"/>
                      <a:pt x="317" y="506"/>
                    </a:cubicBezTo>
                    <a:cubicBezTo>
                      <a:pt x="318" y="507"/>
                      <a:pt x="320" y="504"/>
                      <a:pt x="322" y="505"/>
                    </a:cubicBezTo>
                    <a:cubicBezTo>
                      <a:pt x="323" y="505"/>
                      <a:pt x="322" y="508"/>
                      <a:pt x="322" y="508"/>
                    </a:cubicBezTo>
                    <a:cubicBezTo>
                      <a:pt x="324" y="509"/>
                      <a:pt x="327" y="505"/>
                      <a:pt x="330" y="506"/>
                    </a:cubicBezTo>
                    <a:cubicBezTo>
                      <a:pt x="331" y="508"/>
                      <a:pt x="326" y="508"/>
                      <a:pt x="326" y="508"/>
                    </a:cubicBezTo>
                    <a:cubicBezTo>
                      <a:pt x="327" y="512"/>
                      <a:pt x="339" y="512"/>
                      <a:pt x="345" y="512"/>
                    </a:cubicBezTo>
                    <a:cubicBezTo>
                      <a:pt x="344" y="519"/>
                      <a:pt x="360" y="517"/>
                      <a:pt x="363" y="512"/>
                    </a:cubicBezTo>
                    <a:cubicBezTo>
                      <a:pt x="365" y="514"/>
                      <a:pt x="373" y="510"/>
                      <a:pt x="375" y="512"/>
                    </a:cubicBezTo>
                    <a:cubicBezTo>
                      <a:pt x="377" y="514"/>
                      <a:pt x="375" y="512"/>
                      <a:pt x="378" y="512"/>
                    </a:cubicBezTo>
                    <a:cubicBezTo>
                      <a:pt x="382" y="512"/>
                      <a:pt x="384" y="514"/>
                      <a:pt x="388" y="514"/>
                    </a:cubicBezTo>
                    <a:cubicBezTo>
                      <a:pt x="391" y="513"/>
                      <a:pt x="393" y="511"/>
                      <a:pt x="397" y="510"/>
                    </a:cubicBezTo>
                    <a:cubicBezTo>
                      <a:pt x="398" y="506"/>
                      <a:pt x="398" y="500"/>
                      <a:pt x="403" y="499"/>
                    </a:cubicBezTo>
                    <a:cubicBezTo>
                      <a:pt x="403" y="496"/>
                      <a:pt x="400" y="495"/>
                      <a:pt x="401" y="492"/>
                    </a:cubicBezTo>
                    <a:cubicBezTo>
                      <a:pt x="407" y="492"/>
                      <a:pt x="406" y="480"/>
                      <a:pt x="412" y="486"/>
                    </a:cubicBezTo>
                    <a:cubicBezTo>
                      <a:pt x="413" y="479"/>
                      <a:pt x="410" y="477"/>
                      <a:pt x="404" y="477"/>
                    </a:cubicBezTo>
                    <a:cubicBezTo>
                      <a:pt x="406" y="475"/>
                      <a:pt x="406" y="472"/>
                      <a:pt x="406" y="469"/>
                    </a:cubicBezTo>
                    <a:cubicBezTo>
                      <a:pt x="404" y="464"/>
                      <a:pt x="393" y="467"/>
                      <a:pt x="391" y="462"/>
                    </a:cubicBezTo>
                    <a:cubicBezTo>
                      <a:pt x="388" y="464"/>
                      <a:pt x="382" y="463"/>
                      <a:pt x="380" y="467"/>
                    </a:cubicBezTo>
                    <a:cubicBezTo>
                      <a:pt x="378" y="468"/>
                      <a:pt x="379" y="464"/>
                      <a:pt x="378" y="464"/>
                    </a:cubicBezTo>
                    <a:cubicBezTo>
                      <a:pt x="375" y="462"/>
                      <a:pt x="369" y="465"/>
                      <a:pt x="365" y="464"/>
                    </a:cubicBezTo>
                    <a:cubicBezTo>
                      <a:pt x="363" y="465"/>
                      <a:pt x="363" y="468"/>
                      <a:pt x="360" y="467"/>
                    </a:cubicBezTo>
                    <a:cubicBezTo>
                      <a:pt x="354" y="468"/>
                      <a:pt x="356" y="460"/>
                      <a:pt x="347" y="462"/>
                    </a:cubicBezTo>
                    <a:cubicBezTo>
                      <a:pt x="347" y="458"/>
                      <a:pt x="344" y="458"/>
                      <a:pt x="345" y="454"/>
                    </a:cubicBezTo>
                    <a:cubicBezTo>
                      <a:pt x="343" y="455"/>
                      <a:pt x="342" y="454"/>
                      <a:pt x="341" y="452"/>
                    </a:cubicBezTo>
                    <a:cubicBezTo>
                      <a:pt x="340" y="450"/>
                      <a:pt x="337" y="449"/>
                      <a:pt x="334" y="449"/>
                    </a:cubicBezTo>
                    <a:cubicBezTo>
                      <a:pt x="337" y="444"/>
                      <a:pt x="335" y="433"/>
                      <a:pt x="334" y="428"/>
                    </a:cubicBezTo>
                    <a:cubicBezTo>
                      <a:pt x="329" y="431"/>
                      <a:pt x="323" y="425"/>
                      <a:pt x="322" y="434"/>
                    </a:cubicBezTo>
                    <a:cubicBezTo>
                      <a:pt x="317" y="431"/>
                      <a:pt x="316" y="435"/>
                      <a:pt x="311" y="432"/>
                    </a:cubicBezTo>
                    <a:cubicBezTo>
                      <a:pt x="312" y="434"/>
                      <a:pt x="311" y="435"/>
                      <a:pt x="309" y="436"/>
                    </a:cubicBezTo>
                    <a:cubicBezTo>
                      <a:pt x="311" y="437"/>
                      <a:pt x="312" y="438"/>
                      <a:pt x="313" y="439"/>
                    </a:cubicBezTo>
                    <a:cubicBezTo>
                      <a:pt x="314" y="441"/>
                      <a:pt x="313" y="444"/>
                      <a:pt x="317" y="443"/>
                    </a:cubicBezTo>
                    <a:cubicBezTo>
                      <a:pt x="315" y="449"/>
                      <a:pt x="315" y="447"/>
                      <a:pt x="319" y="451"/>
                    </a:cubicBezTo>
                    <a:cubicBezTo>
                      <a:pt x="320" y="455"/>
                      <a:pt x="316" y="453"/>
                      <a:pt x="315" y="454"/>
                    </a:cubicBezTo>
                    <a:cubicBezTo>
                      <a:pt x="315" y="455"/>
                      <a:pt x="312" y="461"/>
                      <a:pt x="311" y="460"/>
                    </a:cubicBezTo>
                    <a:cubicBezTo>
                      <a:pt x="307" y="456"/>
                      <a:pt x="311" y="465"/>
                      <a:pt x="304" y="464"/>
                    </a:cubicBezTo>
                    <a:cubicBezTo>
                      <a:pt x="303" y="462"/>
                      <a:pt x="302" y="460"/>
                      <a:pt x="300" y="460"/>
                    </a:cubicBezTo>
                    <a:cubicBezTo>
                      <a:pt x="299" y="457"/>
                      <a:pt x="302" y="456"/>
                      <a:pt x="304" y="456"/>
                    </a:cubicBezTo>
                    <a:cubicBezTo>
                      <a:pt x="301" y="453"/>
                      <a:pt x="295" y="451"/>
                      <a:pt x="300" y="447"/>
                    </a:cubicBezTo>
                    <a:cubicBezTo>
                      <a:pt x="298" y="446"/>
                      <a:pt x="294" y="448"/>
                      <a:pt x="293" y="447"/>
                    </a:cubicBezTo>
                    <a:cubicBezTo>
                      <a:pt x="291" y="446"/>
                      <a:pt x="296" y="445"/>
                      <a:pt x="296" y="445"/>
                    </a:cubicBezTo>
                    <a:cubicBezTo>
                      <a:pt x="296" y="445"/>
                      <a:pt x="292" y="440"/>
                      <a:pt x="287" y="438"/>
                    </a:cubicBezTo>
                    <a:cubicBezTo>
                      <a:pt x="288" y="429"/>
                      <a:pt x="283" y="427"/>
                      <a:pt x="283" y="419"/>
                    </a:cubicBezTo>
                    <a:cubicBezTo>
                      <a:pt x="284" y="416"/>
                      <a:pt x="279" y="418"/>
                      <a:pt x="278" y="417"/>
                    </a:cubicBezTo>
                    <a:cubicBezTo>
                      <a:pt x="277" y="416"/>
                      <a:pt x="281" y="414"/>
                      <a:pt x="280" y="413"/>
                    </a:cubicBezTo>
                    <a:cubicBezTo>
                      <a:pt x="276" y="410"/>
                      <a:pt x="275" y="414"/>
                      <a:pt x="272" y="411"/>
                    </a:cubicBezTo>
                    <a:cubicBezTo>
                      <a:pt x="272" y="411"/>
                      <a:pt x="274" y="409"/>
                      <a:pt x="274" y="408"/>
                    </a:cubicBezTo>
                    <a:cubicBezTo>
                      <a:pt x="273" y="406"/>
                      <a:pt x="272" y="410"/>
                      <a:pt x="272" y="410"/>
                    </a:cubicBezTo>
                    <a:cubicBezTo>
                      <a:pt x="270" y="410"/>
                      <a:pt x="271" y="407"/>
                      <a:pt x="270" y="406"/>
                    </a:cubicBezTo>
                    <a:cubicBezTo>
                      <a:pt x="263" y="407"/>
                      <a:pt x="263" y="401"/>
                      <a:pt x="255" y="402"/>
                    </a:cubicBezTo>
                    <a:cubicBezTo>
                      <a:pt x="255" y="400"/>
                      <a:pt x="253" y="400"/>
                      <a:pt x="252" y="398"/>
                    </a:cubicBezTo>
                    <a:cubicBezTo>
                      <a:pt x="251" y="398"/>
                      <a:pt x="252" y="395"/>
                      <a:pt x="252" y="395"/>
                    </a:cubicBezTo>
                    <a:cubicBezTo>
                      <a:pt x="251" y="394"/>
                      <a:pt x="248" y="395"/>
                      <a:pt x="248" y="395"/>
                    </a:cubicBezTo>
                    <a:cubicBezTo>
                      <a:pt x="248" y="394"/>
                      <a:pt x="248" y="387"/>
                      <a:pt x="246" y="389"/>
                    </a:cubicBezTo>
                    <a:cubicBezTo>
                      <a:pt x="245" y="391"/>
                      <a:pt x="244" y="389"/>
                      <a:pt x="242" y="387"/>
                    </a:cubicBezTo>
                    <a:cubicBezTo>
                      <a:pt x="242" y="386"/>
                      <a:pt x="240" y="386"/>
                      <a:pt x="240" y="383"/>
                    </a:cubicBezTo>
                    <a:cubicBezTo>
                      <a:pt x="234" y="384"/>
                      <a:pt x="235" y="386"/>
                      <a:pt x="229" y="383"/>
                    </a:cubicBezTo>
                    <a:cubicBezTo>
                      <a:pt x="227" y="384"/>
                      <a:pt x="228" y="387"/>
                      <a:pt x="226" y="387"/>
                    </a:cubicBezTo>
                    <a:cubicBezTo>
                      <a:pt x="224" y="392"/>
                      <a:pt x="229" y="391"/>
                      <a:pt x="229" y="395"/>
                    </a:cubicBezTo>
                    <a:cubicBezTo>
                      <a:pt x="229" y="396"/>
                      <a:pt x="232" y="399"/>
                      <a:pt x="233" y="400"/>
                    </a:cubicBezTo>
                    <a:cubicBezTo>
                      <a:pt x="234" y="401"/>
                      <a:pt x="235" y="402"/>
                      <a:pt x="237" y="402"/>
                    </a:cubicBezTo>
                    <a:cubicBezTo>
                      <a:pt x="234" y="408"/>
                      <a:pt x="240" y="407"/>
                      <a:pt x="242" y="410"/>
                    </a:cubicBezTo>
                    <a:cubicBezTo>
                      <a:pt x="243" y="410"/>
                      <a:pt x="244" y="417"/>
                      <a:pt x="246" y="415"/>
                    </a:cubicBezTo>
                    <a:cubicBezTo>
                      <a:pt x="249" y="412"/>
                      <a:pt x="246" y="416"/>
                      <a:pt x="248" y="417"/>
                    </a:cubicBezTo>
                    <a:cubicBezTo>
                      <a:pt x="250" y="419"/>
                      <a:pt x="254" y="418"/>
                      <a:pt x="255" y="423"/>
                    </a:cubicBezTo>
                    <a:cubicBezTo>
                      <a:pt x="258" y="421"/>
                      <a:pt x="259" y="424"/>
                      <a:pt x="259" y="424"/>
                    </a:cubicBezTo>
                    <a:cubicBezTo>
                      <a:pt x="260" y="425"/>
                      <a:pt x="262" y="423"/>
                      <a:pt x="261" y="423"/>
                    </a:cubicBezTo>
                    <a:cubicBezTo>
                      <a:pt x="263" y="423"/>
                      <a:pt x="264" y="428"/>
                      <a:pt x="265" y="424"/>
                    </a:cubicBezTo>
                    <a:cubicBezTo>
                      <a:pt x="269" y="424"/>
                      <a:pt x="264" y="433"/>
                      <a:pt x="270" y="430"/>
                    </a:cubicBezTo>
                    <a:cubicBezTo>
                      <a:pt x="270" y="434"/>
                      <a:pt x="262" y="431"/>
                      <a:pt x="259" y="432"/>
                    </a:cubicBezTo>
                    <a:cubicBezTo>
                      <a:pt x="260" y="434"/>
                      <a:pt x="262" y="433"/>
                      <a:pt x="263" y="436"/>
                    </a:cubicBezTo>
                    <a:cubicBezTo>
                      <a:pt x="264" y="439"/>
                      <a:pt x="260" y="445"/>
                      <a:pt x="263" y="445"/>
                    </a:cubicBezTo>
                    <a:cubicBezTo>
                      <a:pt x="261" y="448"/>
                      <a:pt x="257" y="448"/>
                      <a:pt x="253" y="449"/>
                    </a:cubicBezTo>
                    <a:cubicBezTo>
                      <a:pt x="256" y="448"/>
                      <a:pt x="254" y="441"/>
                      <a:pt x="257" y="441"/>
                    </a:cubicBezTo>
                    <a:cubicBezTo>
                      <a:pt x="256" y="440"/>
                      <a:pt x="256" y="436"/>
                      <a:pt x="253" y="436"/>
                    </a:cubicBezTo>
                    <a:cubicBezTo>
                      <a:pt x="251" y="435"/>
                      <a:pt x="255" y="433"/>
                      <a:pt x="250" y="430"/>
                    </a:cubicBezTo>
                    <a:cubicBezTo>
                      <a:pt x="248" y="429"/>
                      <a:pt x="244" y="429"/>
                      <a:pt x="244" y="424"/>
                    </a:cubicBezTo>
                    <a:cubicBezTo>
                      <a:pt x="236" y="426"/>
                      <a:pt x="235" y="421"/>
                      <a:pt x="229" y="421"/>
                    </a:cubicBezTo>
                    <a:cubicBezTo>
                      <a:pt x="228" y="416"/>
                      <a:pt x="225" y="414"/>
                      <a:pt x="222" y="410"/>
                    </a:cubicBezTo>
                    <a:cubicBezTo>
                      <a:pt x="221" y="408"/>
                      <a:pt x="220" y="410"/>
                      <a:pt x="220" y="408"/>
                    </a:cubicBezTo>
                    <a:cubicBezTo>
                      <a:pt x="220" y="405"/>
                      <a:pt x="217" y="407"/>
                      <a:pt x="216" y="406"/>
                    </a:cubicBezTo>
                    <a:cubicBezTo>
                      <a:pt x="216" y="405"/>
                      <a:pt x="217" y="402"/>
                      <a:pt x="216" y="402"/>
                    </a:cubicBezTo>
                    <a:cubicBezTo>
                      <a:pt x="214" y="401"/>
                      <a:pt x="211" y="403"/>
                      <a:pt x="209" y="402"/>
                    </a:cubicBezTo>
                    <a:cubicBezTo>
                      <a:pt x="208" y="401"/>
                      <a:pt x="212" y="400"/>
                      <a:pt x="213" y="400"/>
                    </a:cubicBezTo>
                    <a:cubicBezTo>
                      <a:pt x="210" y="396"/>
                      <a:pt x="199" y="396"/>
                      <a:pt x="194" y="398"/>
                    </a:cubicBezTo>
                    <a:cubicBezTo>
                      <a:pt x="193" y="400"/>
                      <a:pt x="197" y="401"/>
                      <a:pt x="198" y="400"/>
                    </a:cubicBezTo>
                    <a:cubicBezTo>
                      <a:pt x="196" y="403"/>
                      <a:pt x="195" y="401"/>
                      <a:pt x="192" y="402"/>
                    </a:cubicBezTo>
                    <a:cubicBezTo>
                      <a:pt x="188" y="404"/>
                      <a:pt x="188" y="410"/>
                      <a:pt x="185" y="410"/>
                    </a:cubicBezTo>
                    <a:cubicBezTo>
                      <a:pt x="177" y="409"/>
                      <a:pt x="175" y="403"/>
                      <a:pt x="166" y="404"/>
                    </a:cubicBezTo>
                    <a:cubicBezTo>
                      <a:pt x="163" y="405"/>
                      <a:pt x="164" y="410"/>
                      <a:pt x="158" y="408"/>
                    </a:cubicBezTo>
                    <a:cubicBezTo>
                      <a:pt x="158" y="412"/>
                      <a:pt x="158" y="416"/>
                      <a:pt x="158" y="421"/>
                    </a:cubicBezTo>
                    <a:cubicBezTo>
                      <a:pt x="153" y="423"/>
                      <a:pt x="141" y="421"/>
                      <a:pt x="144" y="432"/>
                    </a:cubicBezTo>
                    <a:cubicBezTo>
                      <a:pt x="131" y="429"/>
                      <a:pt x="141" y="439"/>
                      <a:pt x="130" y="439"/>
                    </a:cubicBezTo>
                    <a:cubicBezTo>
                      <a:pt x="130" y="442"/>
                      <a:pt x="137" y="446"/>
                      <a:pt x="132" y="447"/>
                    </a:cubicBezTo>
                    <a:cubicBezTo>
                      <a:pt x="132" y="453"/>
                      <a:pt x="129" y="447"/>
                      <a:pt x="125" y="452"/>
                    </a:cubicBezTo>
                    <a:cubicBezTo>
                      <a:pt x="125" y="455"/>
                      <a:pt x="125" y="456"/>
                      <a:pt x="127" y="456"/>
                    </a:cubicBezTo>
                    <a:cubicBezTo>
                      <a:pt x="127" y="460"/>
                      <a:pt x="120" y="457"/>
                      <a:pt x="117" y="458"/>
                    </a:cubicBezTo>
                    <a:cubicBezTo>
                      <a:pt x="115" y="458"/>
                      <a:pt x="115" y="463"/>
                      <a:pt x="114" y="464"/>
                    </a:cubicBezTo>
                    <a:cubicBezTo>
                      <a:pt x="108" y="466"/>
                      <a:pt x="98" y="462"/>
                      <a:pt x="93" y="469"/>
                    </a:cubicBezTo>
                    <a:cubicBezTo>
                      <a:pt x="91" y="467"/>
                      <a:pt x="89" y="464"/>
                      <a:pt x="88" y="462"/>
                    </a:cubicBezTo>
                    <a:cubicBezTo>
                      <a:pt x="79" y="460"/>
                      <a:pt x="70" y="464"/>
                      <a:pt x="67" y="462"/>
                    </a:cubicBezTo>
                    <a:cubicBezTo>
                      <a:pt x="68" y="455"/>
                      <a:pt x="71" y="447"/>
                      <a:pt x="65" y="443"/>
                    </a:cubicBezTo>
                    <a:cubicBezTo>
                      <a:pt x="64" y="440"/>
                      <a:pt x="68" y="439"/>
                      <a:pt x="69" y="436"/>
                    </a:cubicBezTo>
                    <a:cubicBezTo>
                      <a:pt x="70" y="430"/>
                      <a:pt x="67" y="425"/>
                      <a:pt x="71" y="421"/>
                    </a:cubicBezTo>
                    <a:cubicBezTo>
                      <a:pt x="69" y="417"/>
                      <a:pt x="70" y="411"/>
                      <a:pt x="65" y="410"/>
                    </a:cubicBezTo>
                    <a:cubicBezTo>
                      <a:pt x="66" y="408"/>
                      <a:pt x="70" y="408"/>
                      <a:pt x="69" y="404"/>
                    </a:cubicBezTo>
                    <a:cubicBezTo>
                      <a:pt x="74" y="405"/>
                      <a:pt x="85" y="400"/>
                      <a:pt x="84" y="408"/>
                    </a:cubicBezTo>
                    <a:cubicBezTo>
                      <a:pt x="88" y="404"/>
                      <a:pt x="106" y="412"/>
                      <a:pt x="110" y="408"/>
                    </a:cubicBezTo>
                    <a:cubicBezTo>
                      <a:pt x="112" y="406"/>
                      <a:pt x="111" y="407"/>
                      <a:pt x="114" y="408"/>
                    </a:cubicBezTo>
                    <a:cubicBezTo>
                      <a:pt x="113" y="408"/>
                      <a:pt x="115" y="405"/>
                      <a:pt x="116" y="406"/>
                    </a:cubicBezTo>
                    <a:cubicBezTo>
                      <a:pt x="116" y="406"/>
                      <a:pt x="116" y="408"/>
                      <a:pt x="116" y="408"/>
                    </a:cubicBezTo>
                    <a:cubicBezTo>
                      <a:pt x="121" y="406"/>
                      <a:pt x="124" y="404"/>
                      <a:pt x="125" y="398"/>
                    </a:cubicBezTo>
                    <a:cubicBezTo>
                      <a:pt x="125" y="396"/>
                      <a:pt x="130" y="386"/>
                      <a:pt x="125" y="382"/>
                    </a:cubicBezTo>
                    <a:cubicBezTo>
                      <a:pt x="122" y="379"/>
                      <a:pt x="126" y="379"/>
                      <a:pt x="123" y="374"/>
                    </a:cubicBezTo>
                    <a:cubicBezTo>
                      <a:pt x="123" y="372"/>
                      <a:pt x="120" y="373"/>
                      <a:pt x="117" y="372"/>
                    </a:cubicBezTo>
                    <a:cubicBezTo>
                      <a:pt x="118" y="371"/>
                      <a:pt x="119" y="369"/>
                      <a:pt x="119" y="367"/>
                    </a:cubicBezTo>
                    <a:cubicBezTo>
                      <a:pt x="117" y="365"/>
                      <a:pt x="116" y="369"/>
                      <a:pt x="116" y="369"/>
                    </a:cubicBezTo>
                    <a:cubicBezTo>
                      <a:pt x="113" y="368"/>
                      <a:pt x="115" y="366"/>
                      <a:pt x="114" y="365"/>
                    </a:cubicBezTo>
                    <a:cubicBezTo>
                      <a:pt x="112" y="364"/>
                      <a:pt x="107" y="364"/>
                      <a:pt x="104" y="363"/>
                    </a:cubicBezTo>
                    <a:cubicBezTo>
                      <a:pt x="104" y="363"/>
                      <a:pt x="104" y="361"/>
                      <a:pt x="102" y="361"/>
                    </a:cubicBezTo>
                    <a:cubicBezTo>
                      <a:pt x="100" y="361"/>
                      <a:pt x="99" y="361"/>
                      <a:pt x="99" y="359"/>
                    </a:cubicBezTo>
                    <a:cubicBezTo>
                      <a:pt x="97" y="354"/>
                      <a:pt x="103" y="357"/>
                      <a:pt x="102" y="357"/>
                    </a:cubicBezTo>
                    <a:cubicBezTo>
                      <a:pt x="108" y="356"/>
                      <a:pt x="112" y="352"/>
                      <a:pt x="123" y="354"/>
                    </a:cubicBezTo>
                    <a:cubicBezTo>
                      <a:pt x="124" y="350"/>
                      <a:pt x="122" y="350"/>
                      <a:pt x="119" y="350"/>
                    </a:cubicBezTo>
                    <a:cubicBezTo>
                      <a:pt x="121" y="345"/>
                      <a:pt x="127" y="350"/>
                      <a:pt x="130" y="350"/>
                    </a:cubicBezTo>
                    <a:cubicBezTo>
                      <a:pt x="132" y="350"/>
                      <a:pt x="136" y="346"/>
                      <a:pt x="136" y="350"/>
                    </a:cubicBezTo>
                    <a:cubicBezTo>
                      <a:pt x="140" y="347"/>
                      <a:pt x="140" y="341"/>
                      <a:pt x="147" y="341"/>
                    </a:cubicBezTo>
                    <a:cubicBezTo>
                      <a:pt x="145" y="334"/>
                      <a:pt x="152" y="337"/>
                      <a:pt x="151" y="331"/>
                    </a:cubicBezTo>
                    <a:cubicBezTo>
                      <a:pt x="155" y="331"/>
                      <a:pt x="158" y="331"/>
                      <a:pt x="162" y="331"/>
                    </a:cubicBezTo>
                    <a:cubicBezTo>
                      <a:pt x="162" y="329"/>
                      <a:pt x="160" y="330"/>
                      <a:pt x="158" y="329"/>
                    </a:cubicBezTo>
                    <a:cubicBezTo>
                      <a:pt x="159" y="326"/>
                      <a:pt x="164" y="328"/>
                      <a:pt x="162" y="322"/>
                    </a:cubicBezTo>
                    <a:cubicBezTo>
                      <a:pt x="167" y="322"/>
                      <a:pt x="166" y="325"/>
                      <a:pt x="170" y="322"/>
                    </a:cubicBezTo>
                    <a:cubicBezTo>
                      <a:pt x="165" y="312"/>
                      <a:pt x="173" y="316"/>
                      <a:pt x="173" y="307"/>
                    </a:cubicBezTo>
                    <a:cubicBezTo>
                      <a:pt x="176" y="307"/>
                      <a:pt x="178" y="308"/>
                      <a:pt x="181" y="307"/>
                    </a:cubicBezTo>
                    <a:cubicBezTo>
                      <a:pt x="183" y="306"/>
                      <a:pt x="183" y="304"/>
                      <a:pt x="185" y="303"/>
                    </a:cubicBezTo>
                    <a:cubicBezTo>
                      <a:pt x="187" y="302"/>
                      <a:pt x="186" y="305"/>
                      <a:pt x="186" y="305"/>
                    </a:cubicBezTo>
                    <a:cubicBezTo>
                      <a:pt x="189" y="306"/>
                      <a:pt x="188" y="303"/>
                      <a:pt x="188" y="303"/>
                    </a:cubicBezTo>
                    <a:cubicBezTo>
                      <a:pt x="190" y="303"/>
                      <a:pt x="194" y="304"/>
                      <a:pt x="196" y="303"/>
                    </a:cubicBezTo>
                    <a:cubicBezTo>
                      <a:pt x="198" y="303"/>
                      <a:pt x="199" y="297"/>
                      <a:pt x="203" y="300"/>
                    </a:cubicBezTo>
                    <a:cubicBezTo>
                      <a:pt x="203" y="295"/>
                      <a:pt x="197" y="296"/>
                      <a:pt x="198" y="290"/>
                    </a:cubicBezTo>
                    <a:cubicBezTo>
                      <a:pt x="203" y="289"/>
                      <a:pt x="200" y="288"/>
                      <a:pt x="199" y="281"/>
                    </a:cubicBezTo>
                    <a:cubicBezTo>
                      <a:pt x="199" y="276"/>
                      <a:pt x="202" y="273"/>
                      <a:pt x="201" y="268"/>
                    </a:cubicBezTo>
                    <a:cubicBezTo>
                      <a:pt x="204" y="268"/>
                      <a:pt x="206" y="268"/>
                      <a:pt x="209" y="268"/>
                    </a:cubicBezTo>
                    <a:cubicBezTo>
                      <a:pt x="214" y="268"/>
                      <a:pt x="204" y="263"/>
                      <a:pt x="213" y="264"/>
                    </a:cubicBezTo>
                    <a:cubicBezTo>
                      <a:pt x="213" y="266"/>
                      <a:pt x="215" y="266"/>
                      <a:pt x="216" y="266"/>
                    </a:cubicBezTo>
                    <a:cubicBezTo>
                      <a:pt x="213" y="270"/>
                      <a:pt x="213" y="266"/>
                      <a:pt x="214" y="272"/>
                    </a:cubicBezTo>
                    <a:cubicBezTo>
                      <a:pt x="215" y="275"/>
                      <a:pt x="214" y="278"/>
                      <a:pt x="218" y="277"/>
                    </a:cubicBezTo>
                    <a:cubicBezTo>
                      <a:pt x="218" y="280"/>
                      <a:pt x="218" y="282"/>
                      <a:pt x="216" y="283"/>
                    </a:cubicBezTo>
                    <a:cubicBezTo>
                      <a:pt x="216" y="286"/>
                      <a:pt x="224" y="280"/>
                      <a:pt x="227" y="285"/>
                    </a:cubicBezTo>
                    <a:cubicBezTo>
                      <a:pt x="226" y="290"/>
                      <a:pt x="215" y="286"/>
                      <a:pt x="214" y="292"/>
                    </a:cubicBezTo>
                    <a:cubicBezTo>
                      <a:pt x="213" y="296"/>
                      <a:pt x="219" y="297"/>
                      <a:pt x="220" y="298"/>
                    </a:cubicBezTo>
                    <a:cubicBezTo>
                      <a:pt x="222" y="299"/>
                      <a:pt x="222" y="302"/>
                      <a:pt x="226" y="301"/>
                    </a:cubicBezTo>
                    <a:cubicBezTo>
                      <a:pt x="224" y="298"/>
                      <a:pt x="219" y="298"/>
                      <a:pt x="227" y="298"/>
                    </a:cubicBezTo>
                    <a:cubicBezTo>
                      <a:pt x="230" y="298"/>
                      <a:pt x="233" y="297"/>
                      <a:pt x="235" y="298"/>
                    </a:cubicBezTo>
                    <a:cubicBezTo>
                      <a:pt x="238" y="298"/>
                      <a:pt x="239" y="300"/>
                      <a:pt x="242" y="300"/>
                    </a:cubicBezTo>
                    <a:cubicBezTo>
                      <a:pt x="247" y="300"/>
                      <a:pt x="248" y="296"/>
                      <a:pt x="253" y="298"/>
                    </a:cubicBezTo>
                    <a:cubicBezTo>
                      <a:pt x="254" y="298"/>
                      <a:pt x="260" y="301"/>
                      <a:pt x="263" y="298"/>
                    </a:cubicBezTo>
                    <a:cubicBezTo>
                      <a:pt x="263" y="298"/>
                      <a:pt x="263" y="296"/>
                      <a:pt x="263" y="296"/>
                    </a:cubicBezTo>
                    <a:cubicBezTo>
                      <a:pt x="268" y="294"/>
                      <a:pt x="274" y="296"/>
                      <a:pt x="276" y="292"/>
                    </a:cubicBezTo>
                    <a:cubicBezTo>
                      <a:pt x="283" y="300"/>
                      <a:pt x="288" y="286"/>
                      <a:pt x="293" y="290"/>
                    </a:cubicBezTo>
                    <a:cubicBezTo>
                      <a:pt x="293" y="288"/>
                      <a:pt x="293" y="285"/>
                      <a:pt x="293" y="283"/>
                    </a:cubicBezTo>
                    <a:cubicBezTo>
                      <a:pt x="296" y="284"/>
                      <a:pt x="296" y="281"/>
                      <a:pt x="296" y="279"/>
                    </a:cubicBezTo>
                    <a:cubicBezTo>
                      <a:pt x="296" y="279"/>
                      <a:pt x="298" y="274"/>
                      <a:pt x="298" y="273"/>
                    </a:cubicBezTo>
                    <a:cubicBezTo>
                      <a:pt x="300" y="272"/>
                      <a:pt x="298" y="272"/>
                      <a:pt x="298" y="268"/>
                    </a:cubicBezTo>
                    <a:cubicBezTo>
                      <a:pt x="302" y="268"/>
                      <a:pt x="305" y="267"/>
                      <a:pt x="306" y="264"/>
                    </a:cubicBezTo>
                    <a:cubicBezTo>
                      <a:pt x="308" y="264"/>
                      <a:pt x="307" y="266"/>
                      <a:pt x="308" y="268"/>
                    </a:cubicBezTo>
                    <a:cubicBezTo>
                      <a:pt x="309" y="266"/>
                      <a:pt x="312" y="266"/>
                      <a:pt x="315" y="266"/>
                    </a:cubicBezTo>
                    <a:cubicBezTo>
                      <a:pt x="317" y="266"/>
                      <a:pt x="316" y="262"/>
                      <a:pt x="319" y="262"/>
                    </a:cubicBezTo>
                    <a:cubicBezTo>
                      <a:pt x="319" y="258"/>
                      <a:pt x="318" y="255"/>
                      <a:pt x="315" y="255"/>
                    </a:cubicBezTo>
                    <a:cubicBezTo>
                      <a:pt x="316" y="253"/>
                      <a:pt x="317" y="251"/>
                      <a:pt x="317" y="247"/>
                    </a:cubicBezTo>
                    <a:cubicBezTo>
                      <a:pt x="321" y="248"/>
                      <a:pt x="323" y="247"/>
                      <a:pt x="322" y="244"/>
                    </a:cubicBezTo>
                    <a:cubicBezTo>
                      <a:pt x="327" y="248"/>
                      <a:pt x="328" y="241"/>
                      <a:pt x="335" y="244"/>
                    </a:cubicBezTo>
                    <a:cubicBezTo>
                      <a:pt x="336" y="244"/>
                      <a:pt x="338" y="246"/>
                      <a:pt x="337" y="246"/>
                    </a:cubicBezTo>
                    <a:cubicBezTo>
                      <a:pt x="339" y="246"/>
                      <a:pt x="339" y="244"/>
                      <a:pt x="341" y="244"/>
                    </a:cubicBezTo>
                    <a:cubicBezTo>
                      <a:pt x="343" y="243"/>
                      <a:pt x="345" y="245"/>
                      <a:pt x="345" y="246"/>
                    </a:cubicBezTo>
                    <a:cubicBezTo>
                      <a:pt x="347" y="245"/>
                      <a:pt x="345" y="243"/>
                      <a:pt x="347" y="242"/>
                    </a:cubicBezTo>
                    <a:cubicBezTo>
                      <a:pt x="348" y="241"/>
                      <a:pt x="350" y="242"/>
                      <a:pt x="350" y="242"/>
                    </a:cubicBezTo>
                    <a:cubicBezTo>
                      <a:pt x="353" y="240"/>
                      <a:pt x="353" y="236"/>
                      <a:pt x="358" y="238"/>
                    </a:cubicBezTo>
                    <a:cubicBezTo>
                      <a:pt x="355" y="236"/>
                      <a:pt x="357" y="229"/>
                      <a:pt x="352" y="229"/>
                    </a:cubicBezTo>
                    <a:cubicBezTo>
                      <a:pt x="349" y="226"/>
                      <a:pt x="349" y="232"/>
                      <a:pt x="349" y="232"/>
                    </a:cubicBezTo>
                    <a:cubicBezTo>
                      <a:pt x="347" y="233"/>
                      <a:pt x="346" y="230"/>
                      <a:pt x="345" y="231"/>
                    </a:cubicBezTo>
                    <a:cubicBezTo>
                      <a:pt x="344" y="231"/>
                      <a:pt x="342" y="232"/>
                      <a:pt x="343" y="232"/>
                    </a:cubicBezTo>
                    <a:cubicBezTo>
                      <a:pt x="341" y="232"/>
                      <a:pt x="341" y="230"/>
                      <a:pt x="339" y="231"/>
                    </a:cubicBezTo>
                    <a:cubicBezTo>
                      <a:pt x="336" y="231"/>
                      <a:pt x="334" y="234"/>
                      <a:pt x="330" y="232"/>
                    </a:cubicBezTo>
                    <a:cubicBezTo>
                      <a:pt x="328" y="232"/>
                      <a:pt x="328" y="235"/>
                      <a:pt x="328" y="236"/>
                    </a:cubicBezTo>
                    <a:cubicBezTo>
                      <a:pt x="320" y="235"/>
                      <a:pt x="312" y="237"/>
                      <a:pt x="306" y="234"/>
                    </a:cubicBezTo>
                    <a:cubicBezTo>
                      <a:pt x="305" y="234"/>
                      <a:pt x="306" y="231"/>
                      <a:pt x="306" y="231"/>
                    </a:cubicBezTo>
                    <a:cubicBezTo>
                      <a:pt x="304" y="229"/>
                      <a:pt x="299" y="231"/>
                      <a:pt x="298" y="229"/>
                    </a:cubicBezTo>
                    <a:cubicBezTo>
                      <a:pt x="303" y="218"/>
                      <a:pt x="300" y="213"/>
                      <a:pt x="298" y="201"/>
                    </a:cubicBezTo>
                    <a:cubicBezTo>
                      <a:pt x="303" y="200"/>
                      <a:pt x="311" y="193"/>
                      <a:pt x="313" y="197"/>
                    </a:cubicBezTo>
                    <a:cubicBezTo>
                      <a:pt x="316" y="195"/>
                      <a:pt x="313" y="194"/>
                      <a:pt x="315" y="190"/>
                    </a:cubicBezTo>
                    <a:cubicBezTo>
                      <a:pt x="321" y="190"/>
                      <a:pt x="321" y="179"/>
                      <a:pt x="322" y="177"/>
                    </a:cubicBezTo>
                    <a:cubicBezTo>
                      <a:pt x="323" y="176"/>
                      <a:pt x="326" y="177"/>
                      <a:pt x="326" y="177"/>
                    </a:cubicBezTo>
                    <a:cubicBezTo>
                      <a:pt x="326" y="173"/>
                      <a:pt x="319" y="171"/>
                      <a:pt x="322" y="167"/>
                    </a:cubicBezTo>
                    <a:cubicBezTo>
                      <a:pt x="320" y="169"/>
                      <a:pt x="315" y="167"/>
                      <a:pt x="311" y="167"/>
                    </a:cubicBezTo>
                    <a:cubicBezTo>
                      <a:pt x="307" y="168"/>
                      <a:pt x="303" y="172"/>
                      <a:pt x="298" y="171"/>
                    </a:cubicBezTo>
                    <a:cubicBezTo>
                      <a:pt x="295" y="168"/>
                      <a:pt x="295" y="182"/>
                      <a:pt x="296" y="178"/>
                    </a:cubicBezTo>
                    <a:cubicBezTo>
                      <a:pt x="295" y="182"/>
                      <a:pt x="294" y="177"/>
                      <a:pt x="293" y="178"/>
                    </a:cubicBezTo>
                    <a:cubicBezTo>
                      <a:pt x="291" y="180"/>
                      <a:pt x="294" y="184"/>
                      <a:pt x="293" y="186"/>
                    </a:cubicBezTo>
                    <a:cubicBezTo>
                      <a:pt x="292" y="187"/>
                      <a:pt x="288" y="191"/>
                      <a:pt x="285" y="193"/>
                    </a:cubicBezTo>
                    <a:cubicBezTo>
                      <a:pt x="280" y="199"/>
                      <a:pt x="280" y="203"/>
                      <a:pt x="272" y="203"/>
                    </a:cubicBezTo>
                    <a:cubicBezTo>
                      <a:pt x="272" y="205"/>
                      <a:pt x="275" y="208"/>
                      <a:pt x="272" y="208"/>
                    </a:cubicBezTo>
                    <a:cubicBezTo>
                      <a:pt x="270" y="208"/>
                      <a:pt x="272" y="211"/>
                      <a:pt x="270" y="212"/>
                    </a:cubicBezTo>
                    <a:cubicBezTo>
                      <a:pt x="270" y="212"/>
                      <a:pt x="267" y="211"/>
                      <a:pt x="267" y="212"/>
                    </a:cubicBezTo>
                    <a:cubicBezTo>
                      <a:pt x="266" y="213"/>
                      <a:pt x="267" y="215"/>
                      <a:pt x="267" y="216"/>
                    </a:cubicBezTo>
                    <a:cubicBezTo>
                      <a:pt x="266" y="216"/>
                      <a:pt x="265" y="215"/>
                      <a:pt x="265" y="216"/>
                    </a:cubicBezTo>
                    <a:cubicBezTo>
                      <a:pt x="264" y="218"/>
                      <a:pt x="266" y="223"/>
                      <a:pt x="263" y="223"/>
                    </a:cubicBezTo>
                    <a:cubicBezTo>
                      <a:pt x="264" y="225"/>
                      <a:pt x="268" y="226"/>
                      <a:pt x="265" y="227"/>
                    </a:cubicBezTo>
                    <a:cubicBezTo>
                      <a:pt x="267" y="229"/>
                      <a:pt x="269" y="232"/>
                      <a:pt x="274" y="232"/>
                    </a:cubicBezTo>
                    <a:cubicBezTo>
                      <a:pt x="274" y="236"/>
                      <a:pt x="275" y="237"/>
                      <a:pt x="278" y="238"/>
                    </a:cubicBezTo>
                    <a:cubicBezTo>
                      <a:pt x="276" y="240"/>
                      <a:pt x="275" y="240"/>
                      <a:pt x="274" y="242"/>
                    </a:cubicBezTo>
                    <a:cubicBezTo>
                      <a:pt x="273" y="244"/>
                      <a:pt x="274" y="246"/>
                      <a:pt x="272" y="247"/>
                    </a:cubicBezTo>
                    <a:cubicBezTo>
                      <a:pt x="270" y="249"/>
                      <a:pt x="268" y="249"/>
                      <a:pt x="265" y="249"/>
                    </a:cubicBezTo>
                    <a:cubicBezTo>
                      <a:pt x="264" y="257"/>
                      <a:pt x="257" y="259"/>
                      <a:pt x="259" y="270"/>
                    </a:cubicBezTo>
                    <a:cubicBezTo>
                      <a:pt x="252" y="267"/>
                      <a:pt x="253" y="279"/>
                      <a:pt x="248" y="279"/>
                    </a:cubicBezTo>
                    <a:cubicBezTo>
                      <a:pt x="247" y="279"/>
                      <a:pt x="247" y="279"/>
                      <a:pt x="246" y="279"/>
                    </a:cubicBezTo>
                    <a:cubicBezTo>
                      <a:pt x="244" y="280"/>
                      <a:pt x="245" y="282"/>
                      <a:pt x="244" y="283"/>
                    </a:cubicBezTo>
                    <a:cubicBezTo>
                      <a:pt x="241" y="284"/>
                      <a:pt x="237" y="280"/>
                      <a:pt x="235" y="285"/>
                    </a:cubicBezTo>
                    <a:cubicBezTo>
                      <a:pt x="231" y="284"/>
                      <a:pt x="234" y="277"/>
                      <a:pt x="233" y="273"/>
                    </a:cubicBezTo>
                    <a:cubicBezTo>
                      <a:pt x="231" y="272"/>
                      <a:pt x="232" y="268"/>
                      <a:pt x="229" y="268"/>
                    </a:cubicBezTo>
                    <a:cubicBezTo>
                      <a:pt x="224" y="268"/>
                      <a:pt x="231" y="262"/>
                      <a:pt x="224" y="262"/>
                    </a:cubicBezTo>
                    <a:cubicBezTo>
                      <a:pt x="227" y="258"/>
                      <a:pt x="220" y="257"/>
                      <a:pt x="220" y="255"/>
                    </a:cubicBezTo>
                    <a:cubicBezTo>
                      <a:pt x="220" y="254"/>
                      <a:pt x="222" y="253"/>
                      <a:pt x="222" y="251"/>
                    </a:cubicBezTo>
                    <a:cubicBezTo>
                      <a:pt x="221" y="246"/>
                      <a:pt x="217" y="243"/>
                      <a:pt x="213" y="240"/>
                    </a:cubicBezTo>
                    <a:cubicBezTo>
                      <a:pt x="207" y="242"/>
                      <a:pt x="209" y="251"/>
                      <a:pt x="199" y="249"/>
                    </a:cubicBezTo>
                    <a:cubicBezTo>
                      <a:pt x="200" y="251"/>
                      <a:pt x="202" y="251"/>
                      <a:pt x="203" y="251"/>
                    </a:cubicBezTo>
                    <a:cubicBezTo>
                      <a:pt x="203" y="253"/>
                      <a:pt x="201" y="253"/>
                      <a:pt x="199" y="253"/>
                    </a:cubicBezTo>
                    <a:cubicBezTo>
                      <a:pt x="196" y="253"/>
                      <a:pt x="198" y="259"/>
                      <a:pt x="194" y="259"/>
                    </a:cubicBezTo>
                    <a:cubicBezTo>
                      <a:pt x="185" y="260"/>
                      <a:pt x="188" y="251"/>
                      <a:pt x="179" y="253"/>
                    </a:cubicBezTo>
                    <a:cubicBezTo>
                      <a:pt x="179" y="251"/>
                      <a:pt x="181" y="252"/>
                      <a:pt x="183" y="251"/>
                    </a:cubicBezTo>
                    <a:cubicBezTo>
                      <a:pt x="185" y="246"/>
                      <a:pt x="178" y="242"/>
                      <a:pt x="183" y="240"/>
                    </a:cubicBezTo>
                    <a:cubicBezTo>
                      <a:pt x="181" y="238"/>
                      <a:pt x="179" y="237"/>
                      <a:pt x="177" y="236"/>
                    </a:cubicBezTo>
                    <a:cubicBezTo>
                      <a:pt x="176" y="234"/>
                      <a:pt x="179" y="233"/>
                      <a:pt x="179" y="232"/>
                    </a:cubicBezTo>
                    <a:cubicBezTo>
                      <a:pt x="179" y="231"/>
                      <a:pt x="175" y="229"/>
                      <a:pt x="175" y="229"/>
                    </a:cubicBezTo>
                    <a:cubicBezTo>
                      <a:pt x="175" y="227"/>
                      <a:pt x="178" y="216"/>
                      <a:pt x="175" y="223"/>
                    </a:cubicBezTo>
                    <a:cubicBezTo>
                      <a:pt x="172" y="222"/>
                      <a:pt x="174" y="219"/>
                      <a:pt x="177" y="219"/>
                    </a:cubicBezTo>
                    <a:cubicBezTo>
                      <a:pt x="173" y="213"/>
                      <a:pt x="183" y="211"/>
                      <a:pt x="179" y="210"/>
                    </a:cubicBezTo>
                    <a:cubicBezTo>
                      <a:pt x="179" y="207"/>
                      <a:pt x="184" y="209"/>
                      <a:pt x="185" y="206"/>
                    </a:cubicBezTo>
                    <a:cubicBezTo>
                      <a:pt x="185" y="204"/>
                      <a:pt x="187" y="206"/>
                      <a:pt x="186" y="206"/>
                    </a:cubicBezTo>
                    <a:cubicBezTo>
                      <a:pt x="188" y="205"/>
                      <a:pt x="188" y="203"/>
                      <a:pt x="190" y="203"/>
                    </a:cubicBezTo>
                    <a:cubicBezTo>
                      <a:pt x="192" y="202"/>
                      <a:pt x="192" y="199"/>
                      <a:pt x="192" y="197"/>
                    </a:cubicBezTo>
                    <a:cubicBezTo>
                      <a:pt x="196" y="198"/>
                      <a:pt x="198" y="197"/>
                      <a:pt x="198" y="193"/>
                    </a:cubicBezTo>
                    <a:cubicBezTo>
                      <a:pt x="203" y="192"/>
                      <a:pt x="200" y="200"/>
                      <a:pt x="207" y="197"/>
                    </a:cubicBezTo>
                    <a:cubicBezTo>
                      <a:pt x="207" y="195"/>
                      <a:pt x="205" y="196"/>
                      <a:pt x="203" y="195"/>
                    </a:cubicBezTo>
                    <a:cubicBezTo>
                      <a:pt x="208" y="191"/>
                      <a:pt x="214" y="193"/>
                      <a:pt x="218" y="188"/>
                    </a:cubicBezTo>
                    <a:cubicBezTo>
                      <a:pt x="219" y="187"/>
                      <a:pt x="217" y="185"/>
                      <a:pt x="218" y="184"/>
                    </a:cubicBezTo>
                    <a:cubicBezTo>
                      <a:pt x="219" y="183"/>
                      <a:pt x="221" y="185"/>
                      <a:pt x="222" y="184"/>
                    </a:cubicBezTo>
                    <a:cubicBezTo>
                      <a:pt x="223" y="183"/>
                      <a:pt x="221" y="180"/>
                      <a:pt x="222" y="178"/>
                    </a:cubicBezTo>
                    <a:cubicBezTo>
                      <a:pt x="222" y="177"/>
                      <a:pt x="227" y="176"/>
                      <a:pt x="227" y="175"/>
                    </a:cubicBezTo>
                    <a:cubicBezTo>
                      <a:pt x="228" y="173"/>
                      <a:pt x="226" y="169"/>
                      <a:pt x="227" y="167"/>
                    </a:cubicBezTo>
                    <a:cubicBezTo>
                      <a:pt x="228" y="167"/>
                      <a:pt x="230" y="170"/>
                      <a:pt x="231" y="169"/>
                    </a:cubicBezTo>
                    <a:cubicBezTo>
                      <a:pt x="229" y="170"/>
                      <a:pt x="234" y="160"/>
                      <a:pt x="233" y="160"/>
                    </a:cubicBezTo>
                    <a:cubicBezTo>
                      <a:pt x="237" y="164"/>
                      <a:pt x="238" y="157"/>
                      <a:pt x="242" y="156"/>
                    </a:cubicBezTo>
                    <a:cubicBezTo>
                      <a:pt x="242" y="153"/>
                      <a:pt x="245" y="151"/>
                      <a:pt x="242" y="150"/>
                    </a:cubicBezTo>
                    <a:cubicBezTo>
                      <a:pt x="243" y="147"/>
                      <a:pt x="248" y="150"/>
                      <a:pt x="248" y="145"/>
                    </a:cubicBezTo>
                    <a:cubicBezTo>
                      <a:pt x="248" y="143"/>
                      <a:pt x="251" y="143"/>
                      <a:pt x="253" y="143"/>
                    </a:cubicBezTo>
                    <a:cubicBezTo>
                      <a:pt x="254" y="141"/>
                      <a:pt x="253" y="140"/>
                      <a:pt x="252" y="139"/>
                    </a:cubicBezTo>
                    <a:cubicBezTo>
                      <a:pt x="257" y="135"/>
                      <a:pt x="260" y="135"/>
                      <a:pt x="265" y="134"/>
                    </a:cubicBezTo>
                    <a:cubicBezTo>
                      <a:pt x="267" y="132"/>
                      <a:pt x="264" y="131"/>
                      <a:pt x="267" y="126"/>
                    </a:cubicBezTo>
                    <a:cubicBezTo>
                      <a:pt x="268" y="125"/>
                      <a:pt x="272" y="124"/>
                      <a:pt x="272" y="121"/>
                    </a:cubicBezTo>
                    <a:cubicBezTo>
                      <a:pt x="272" y="116"/>
                      <a:pt x="278" y="123"/>
                      <a:pt x="278" y="115"/>
                    </a:cubicBezTo>
                    <a:cubicBezTo>
                      <a:pt x="285" y="112"/>
                      <a:pt x="292" y="119"/>
                      <a:pt x="293" y="108"/>
                    </a:cubicBezTo>
                    <a:cubicBezTo>
                      <a:pt x="296" y="110"/>
                      <a:pt x="304" y="106"/>
                      <a:pt x="309" y="109"/>
                    </a:cubicBezTo>
                    <a:cubicBezTo>
                      <a:pt x="311" y="108"/>
                      <a:pt x="312" y="106"/>
                      <a:pt x="313" y="104"/>
                    </a:cubicBezTo>
                    <a:cubicBezTo>
                      <a:pt x="318" y="101"/>
                      <a:pt x="323" y="110"/>
                      <a:pt x="322" y="102"/>
                    </a:cubicBezTo>
                    <a:cubicBezTo>
                      <a:pt x="326" y="103"/>
                      <a:pt x="326" y="107"/>
                      <a:pt x="330" y="108"/>
                    </a:cubicBezTo>
                    <a:cubicBezTo>
                      <a:pt x="333" y="107"/>
                      <a:pt x="332" y="102"/>
                      <a:pt x="337" y="104"/>
                    </a:cubicBezTo>
                    <a:cubicBezTo>
                      <a:pt x="338" y="107"/>
                      <a:pt x="336" y="107"/>
                      <a:pt x="335" y="109"/>
                    </a:cubicBezTo>
                    <a:cubicBezTo>
                      <a:pt x="337" y="110"/>
                      <a:pt x="346" y="101"/>
                      <a:pt x="350" y="106"/>
                    </a:cubicBezTo>
                    <a:cubicBezTo>
                      <a:pt x="353" y="108"/>
                      <a:pt x="351" y="105"/>
                      <a:pt x="354" y="106"/>
                    </a:cubicBezTo>
                    <a:cubicBezTo>
                      <a:pt x="358" y="106"/>
                      <a:pt x="362" y="109"/>
                      <a:pt x="367" y="108"/>
                    </a:cubicBezTo>
                    <a:cubicBezTo>
                      <a:pt x="366" y="109"/>
                      <a:pt x="368" y="112"/>
                      <a:pt x="367" y="113"/>
                    </a:cubicBezTo>
                    <a:cubicBezTo>
                      <a:pt x="367" y="114"/>
                      <a:pt x="364" y="113"/>
                      <a:pt x="363" y="113"/>
                    </a:cubicBezTo>
                    <a:cubicBezTo>
                      <a:pt x="362" y="115"/>
                      <a:pt x="364" y="118"/>
                      <a:pt x="360" y="117"/>
                    </a:cubicBezTo>
                    <a:cubicBezTo>
                      <a:pt x="363" y="121"/>
                      <a:pt x="374" y="118"/>
                      <a:pt x="378" y="117"/>
                    </a:cubicBezTo>
                    <a:cubicBezTo>
                      <a:pt x="382" y="115"/>
                      <a:pt x="381" y="120"/>
                      <a:pt x="382" y="121"/>
                    </a:cubicBezTo>
                    <a:cubicBezTo>
                      <a:pt x="384" y="122"/>
                      <a:pt x="388" y="119"/>
                      <a:pt x="388" y="122"/>
                    </a:cubicBezTo>
                    <a:cubicBezTo>
                      <a:pt x="401" y="119"/>
                      <a:pt x="404" y="130"/>
                      <a:pt x="412" y="126"/>
                    </a:cubicBezTo>
                    <a:cubicBezTo>
                      <a:pt x="410" y="132"/>
                      <a:pt x="418" y="129"/>
                      <a:pt x="418" y="134"/>
                    </a:cubicBezTo>
                    <a:cubicBezTo>
                      <a:pt x="422" y="134"/>
                      <a:pt x="430" y="133"/>
                      <a:pt x="425" y="137"/>
                    </a:cubicBezTo>
                    <a:cubicBezTo>
                      <a:pt x="429" y="139"/>
                      <a:pt x="433" y="138"/>
                      <a:pt x="436" y="139"/>
                    </a:cubicBezTo>
                    <a:cubicBezTo>
                      <a:pt x="437" y="139"/>
                      <a:pt x="436" y="143"/>
                      <a:pt x="436" y="143"/>
                    </a:cubicBezTo>
                    <a:cubicBezTo>
                      <a:pt x="437" y="144"/>
                      <a:pt x="441" y="142"/>
                      <a:pt x="442" y="143"/>
                    </a:cubicBezTo>
                    <a:cubicBezTo>
                      <a:pt x="443" y="150"/>
                      <a:pt x="443" y="152"/>
                      <a:pt x="442" y="160"/>
                    </a:cubicBezTo>
                    <a:cubicBezTo>
                      <a:pt x="439" y="155"/>
                      <a:pt x="435" y="161"/>
                      <a:pt x="431" y="162"/>
                    </a:cubicBezTo>
                    <a:cubicBezTo>
                      <a:pt x="425" y="162"/>
                      <a:pt x="419" y="156"/>
                      <a:pt x="414" y="162"/>
                    </a:cubicBezTo>
                    <a:cubicBezTo>
                      <a:pt x="412" y="162"/>
                      <a:pt x="413" y="158"/>
                      <a:pt x="412" y="158"/>
                    </a:cubicBezTo>
                    <a:cubicBezTo>
                      <a:pt x="409" y="157"/>
                      <a:pt x="409" y="160"/>
                      <a:pt x="408" y="160"/>
                    </a:cubicBezTo>
                    <a:cubicBezTo>
                      <a:pt x="406" y="160"/>
                      <a:pt x="405" y="156"/>
                      <a:pt x="404" y="156"/>
                    </a:cubicBezTo>
                    <a:cubicBezTo>
                      <a:pt x="401" y="156"/>
                      <a:pt x="396" y="161"/>
                      <a:pt x="397" y="154"/>
                    </a:cubicBezTo>
                    <a:cubicBezTo>
                      <a:pt x="391" y="156"/>
                      <a:pt x="393" y="154"/>
                      <a:pt x="386" y="154"/>
                    </a:cubicBezTo>
                    <a:cubicBezTo>
                      <a:pt x="385" y="157"/>
                      <a:pt x="387" y="158"/>
                      <a:pt x="390" y="158"/>
                    </a:cubicBezTo>
                    <a:cubicBezTo>
                      <a:pt x="393" y="157"/>
                      <a:pt x="393" y="160"/>
                      <a:pt x="395" y="160"/>
                    </a:cubicBezTo>
                    <a:cubicBezTo>
                      <a:pt x="392" y="163"/>
                      <a:pt x="395" y="162"/>
                      <a:pt x="397" y="163"/>
                    </a:cubicBezTo>
                    <a:cubicBezTo>
                      <a:pt x="398" y="164"/>
                      <a:pt x="397" y="166"/>
                      <a:pt x="397" y="167"/>
                    </a:cubicBezTo>
                    <a:cubicBezTo>
                      <a:pt x="398" y="169"/>
                      <a:pt x="401" y="169"/>
                      <a:pt x="401" y="171"/>
                    </a:cubicBezTo>
                    <a:cubicBezTo>
                      <a:pt x="401" y="173"/>
                      <a:pt x="405" y="178"/>
                      <a:pt x="404" y="184"/>
                    </a:cubicBezTo>
                    <a:cubicBezTo>
                      <a:pt x="405" y="190"/>
                      <a:pt x="416" y="186"/>
                      <a:pt x="418" y="191"/>
                    </a:cubicBezTo>
                    <a:cubicBezTo>
                      <a:pt x="419" y="190"/>
                      <a:pt x="419" y="187"/>
                      <a:pt x="423" y="188"/>
                    </a:cubicBezTo>
                    <a:cubicBezTo>
                      <a:pt x="422" y="182"/>
                      <a:pt x="414" y="184"/>
                      <a:pt x="412" y="180"/>
                    </a:cubicBezTo>
                    <a:cubicBezTo>
                      <a:pt x="411" y="173"/>
                      <a:pt x="422" y="178"/>
                      <a:pt x="427" y="177"/>
                    </a:cubicBezTo>
                    <a:cubicBezTo>
                      <a:pt x="426" y="181"/>
                      <a:pt x="435" y="176"/>
                      <a:pt x="432" y="182"/>
                    </a:cubicBezTo>
                    <a:cubicBezTo>
                      <a:pt x="437" y="184"/>
                      <a:pt x="440" y="176"/>
                      <a:pt x="440" y="184"/>
                    </a:cubicBezTo>
                    <a:cubicBezTo>
                      <a:pt x="445" y="181"/>
                      <a:pt x="440" y="174"/>
                      <a:pt x="436" y="175"/>
                    </a:cubicBezTo>
                    <a:cubicBezTo>
                      <a:pt x="437" y="171"/>
                      <a:pt x="441" y="170"/>
                      <a:pt x="445" y="169"/>
                    </a:cubicBezTo>
                    <a:cubicBezTo>
                      <a:pt x="448" y="167"/>
                      <a:pt x="448" y="162"/>
                      <a:pt x="451" y="160"/>
                    </a:cubicBezTo>
                    <a:cubicBezTo>
                      <a:pt x="459" y="159"/>
                      <a:pt x="463" y="162"/>
                      <a:pt x="468" y="163"/>
                    </a:cubicBezTo>
                    <a:cubicBezTo>
                      <a:pt x="470" y="163"/>
                      <a:pt x="469" y="160"/>
                      <a:pt x="472" y="160"/>
                    </a:cubicBezTo>
                    <a:cubicBezTo>
                      <a:pt x="472" y="157"/>
                      <a:pt x="470" y="155"/>
                      <a:pt x="468" y="154"/>
                    </a:cubicBezTo>
                    <a:cubicBezTo>
                      <a:pt x="471" y="147"/>
                      <a:pt x="471" y="140"/>
                      <a:pt x="470" y="134"/>
                    </a:cubicBezTo>
                    <a:cubicBezTo>
                      <a:pt x="476" y="134"/>
                      <a:pt x="481" y="133"/>
                      <a:pt x="485" y="136"/>
                    </a:cubicBezTo>
                    <a:cubicBezTo>
                      <a:pt x="486" y="136"/>
                      <a:pt x="491" y="136"/>
                      <a:pt x="490" y="141"/>
                    </a:cubicBezTo>
                    <a:cubicBezTo>
                      <a:pt x="486" y="141"/>
                      <a:pt x="483" y="141"/>
                      <a:pt x="479" y="141"/>
                    </a:cubicBezTo>
                    <a:cubicBezTo>
                      <a:pt x="479" y="143"/>
                      <a:pt x="479" y="145"/>
                      <a:pt x="479" y="147"/>
                    </a:cubicBezTo>
                    <a:cubicBezTo>
                      <a:pt x="483" y="152"/>
                      <a:pt x="485" y="146"/>
                      <a:pt x="488" y="149"/>
                    </a:cubicBezTo>
                    <a:cubicBezTo>
                      <a:pt x="490" y="150"/>
                      <a:pt x="483" y="151"/>
                      <a:pt x="483" y="150"/>
                    </a:cubicBezTo>
                    <a:cubicBezTo>
                      <a:pt x="481" y="154"/>
                      <a:pt x="488" y="150"/>
                      <a:pt x="490" y="154"/>
                    </a:cubicBezTo>
                    <a:cubicBezTo>
                      <a:pt x="493" y="152"/>
                      <a:pt x="497" y="150"/>
                      <a:pt x="500" y="147"/>
                    </a:cubicBezTo>
                    <a:cubicBezTo>
                      <a:pt x="500" y="146"/>
                      <a:pt x="502" y="145"/>
                      <a:pt x="501" y="143"/>
                    </a:cubicBezTo>
                    <a:cubicBezTo>
                      <a:pt x="510" y="145"/>
                      <a:pt x="509" y="138"/>
                      <a:pt x="516" y="139"/>
                    </a:cubicBezTo>
                    <a:cubicBezTo>
                      <a:pt x="519" y="138"/>
                      <a:pt x="520" y="137"/>
                      <a:pt x="520" y="134"/>
                    </a:cubicBezTo>
                    <a:cubicBezTo>
                      <a:pt x="523" y="134"/>
                      <a:pt x="525" y="132"/>
                      <a:pt x="526" y="130"/>
                    </a:cubicBezTo>
                    <a:cubicBezTo>
                      <a:pt x="533" y="136"/>
                      <a:pt x="539" y="127"/>
                      <a:pt x="546" y="126"/>
                    </a:cubicBezTo>
                    <a:cubicBezTo>
                      <a:pt x="546" y="129"/>
                      <a:pt x="546" y="131"/>
                      <a:pt x="546" y="134"/>
                    </a:cubicBezTo>
                    <a:cubicBezTo>
                      <a:pt x="553" y="134"/>
                      <a:pt x="559" y="134"/>
                      <a:pt x="563" y="132"/>
                    </a:cubicBezTo>
                    <a:cubicBezTo>
                      <a:pt x="564" y="132"/>
                      <a:pt x="566" y="132"/>
                      <a:pt x="567" y="132"/>
                    </a:cubicBezTo>
                    <a:cubicBezTo>
                      <a:pt x="567" y="132"/>
                      <a:pt x="566" y="130"/>
                      <a:pt x="567" y="130"/>
                    </a:cubicBezTo>
                    <a:cubicBezTo>
                      <a:pt x="570" y="129"/>
                      <a:pt x="576" y="130"/>
                      <a:pt x="576" y="124"/>
                    </a:cubicBezTo>
                    <a:cubicBezTo>
                      <a:pt x="581" y="127"/>
                      <a:pt x="588" y="127"/>
                      <a:pt x="591" y="132"/>
                    </a:cubicBezTo>
                    <a:cubicBezTo>
                      <a:pt x="594" y="131"/>
                      <a:pt x="595" y="129"/>
                      <a:pt x="596" y="126"/>
                    </a:cubicBezTo>
                    <a:cubicBezTo>
                      <a:pt x="597" y="124"/>
                      <a:pt x="588" y="122"/>
                      <a:pt x="595" y="121"/>
                    </a:cubicBezTo>
                    <a:cubicBezTo>
                      <a:pt x="592" y="116"/>
                      <a:pt x="583" y="118"/>
                      <a:pt x="585" y="108"/>
                    </a:cubicBezTo>
                    <a:cubicBezTo>
                      <a:pt x="588" y="109"/>
                      <a:pt x="589" y="112"/>
                      <a:pt x="595" y="113"/>
                    </a:cubicBezTo>
                    <a:cubicBezTo>
                      <a:pt x="597" y="114"/>
                      <a:pt x="600" y="118"/>
                      <a:pt x="606" y="117"/>
                    </a:cubicBezTo>
                    <a:cubicBezTo>
                      <a:pt x="607" y="117"/>
                      <a:pt x="608" y="115"/>
                      <a:pt x="608" y="115"/>
                    </a:cubicBezTo>
                    <a:cubicBezTo>
                      <a:pt x="609" y="115"/>
                      <a:pt x="611" y="118"/>
                      <a:pt x="611" y="115"/>
                    </a:cubicBezTo>
                    <a:cubicBezTo>
                      <a:pt x="614" y="115"/>
                      <a:pt x="614" y="118"/>
                      <a:pt x="615" y="119"/>
                    </a:cubicBezTo>
                    <a:cubicBezTo>
                      <a:pt x="618" y="120"/>
                      <a:pt x="621" y="118"/>
                      <a:pt x="621" y="122"/>
                    </a:cubicBezTo>
                    <a:cubicBezTo>
                      <a:pt x="627" y="120"/>
                      <a:pt x="629" y="124"/>
                      <a:pt x="636" y="121"/>
                    </a:cubicBezTo>
                    <a:cubicBezTo>
                      <a:pt x="633" y="127"/>
                      <a:pt x="642" y="122"/>
                      <a:pt x="639" y="128"/>
                    </a:cubicBezTo>
                    <a:cubicBezTo>
                      <a:pt x="643" y="128"/>
                      <a:pt x="644" y="129"/>
                      <a:pt x="645" y="132"/>
                    </a:cubicBezTo>
                    <a:cubicBezTo>
                      <a:pt x="651" y="131"/>
                      <a:pt x="652" y="135"/>
                      <a:pt x="658" y="134"/>
                    </a:cubicBezTo>
                    <a:cubicBezTo>
                      <a:pt x="661" y="122"/>
                      <a:pt x="647" y="128"/>
                      <a:pt x="651" y="117"/>
                    </a:cubicBezTo>
                    <a:cubicBezTo>
                      <a:pt x="650" y="114"/>
                      <a:pt x="648" y="118"/>
                      <a:pt x="645" y="117"/>
                    </a:cubicBezTo>
                    <a:cubicBezTo>
                      <a:pt x="645" y="113"/>
                      <a:pt x="648" y="111"/>
                      <a:pt x="647" y="106"/>
                    </a:cubicBezTo>
                    <a:cubicBezTo>
                      <a:pt x="647" y="103"/>
                      <a:pt x="644" y="105"/>
                      <a:pt x="643" y="104"/>
                    </a:cubicBezTo>
                    <a:cubicBezTo>
                      <a:pt x="643" y="103"/>
                      <a:pt x="647" y="100"/>
                      <a:pt x="643" y="100"/>
                    </a:cubicBezTo>
                    <a:cubicBezTo>
                      <a:pt x="643" y="96"/>
                      <a:pt x="648" y="98"/>
                      <a:pt x="647" y="93"/>
                    </a:cubicBezTo>
                    <a:cubicBezTo>
                      <a:pt x="651" y="93"/>
                      <a:pt x="649" y="88"/>
                      <a:pt x="654" y="89"/>
                    </a:cubicBezTo>
                    <a:cubicBezTo>
                      <a:pt x="654" y="85"/>
                      <a:pt x="656" y="83"/>
                      <a:pt x="660" y="83"/>
                    </a:cubicBezTo>
                    <a:cubicBezTo>
                      <a:pt x="658" y="75"/>
                      <a:pt x="666" y="77"/>
                      <a:pt x="665" y="70"/>
                    </a:cubicBezTo>
                    <a:cubicBezTo>
                      <a:pt x="674" y="69"/>
                      <a:pt x="678" y="73"/>
                      <a:pt x="684" y="74"/>
                    </a:cubicBezTo>
                    <a:cubicBezTo>
                      <a:pt x="684" y="77"/>
                      <a:pt x="684" y="79"/>
                      <a:pt x="686" y="80"/>
                    </a:cubicBezTo>
                    <a:cubicBezTo>
                      <a:pt x="686" y="82"/>
                      <a:pt x="682" y="81"/>
                      <a:pt x="680" y="81"/>
                    </a:cubicBezTo>
                    <a:cubicBezTo>
                      <a:pt x="680" y="89"/>
                      <a:pt x="684" y="92"/>
                      <a:pt x="680" y="98"/>
                    </a:cubicBezTo>
                    <a:cubicBezTo>
                      <a:pt x="682" y="99"/>
                      <a:pt x="683" y="101"/>
                      <a:pt x="684" y="102"/>
                    </a:cubicBezTo>
                    <a:cubicBezTo>
                      <a:pt x="685" y="103"/>
                      <a:pt x="686" y="104"/>
                      <a:pt x="688" y="104"/>
                    </a:cubicBezTo>
                    <a:cubicBezTo>
                      <a:pt x="685" y="108"/>
                      <a:pt x="687" y="118"/>
                      <a:pt x="684" y="122"/>
                    </a:cubicBezTo>
                    <a:cubicBezTo>
                      <a:pt x="682" y="128"/>
                      <a:pt x="689" y="126"/>
                      <a:pt x="690" y="130"/>
                    </a:cubicBezTo>
                    <a:cubicBezTo>
                      <a:pt x="688" y="145"/>
                      <a:pt x="682" y="154"/>
                      <a:pt x="669" y="158"/>
                    </a:cubicBezTo>
                    <a:cubicBezTo>
                      <a:pt x="670" y="162"/>
                      <a:pt x="677" y="158"/>
                      <a:pt x="678" y="162"/>
                    </a:cubicBezTo>
                    <a:cubicBezTo>
                      <a:pt x="683" y="161"/>
                      <a:pt x="682" y="155"/>
                      <a:pt x="688" y="156"/>
                    </a:cubicBezTo>
                    <a:cubicBezTo>
                      <a:pt x="687" y="158"/>
                      <a:pt x="686" y="159"/>
                      <a:pt x="686" y="162"/>
                    </a:cubicBezTo>
                    <a:cubicBezTo>
                      <a:pt x="688" y="161"/>
                      <a:pt x="687" y="158"/>
                      <a:pt x="690" y="158"/>
                    </a:cubicBezTo>
                    <a:cubicBezTo>
                      <a:pt x="692" y="158"/>
                      <a:pt x="691" y="155"/>
                      <a:pt x="692" y="154"/>
                    </a:cubicBezTo>
                    <a:cubicBezTo>
                      <a:pt x="692" y="154"/>
                      <a:pt x="695" y="155"/>
                      <a:pt x="695" y="154"/>
                    </a:cubicBezTo>
                    <a:cubicBezTo>
                      <a:pt x="696" y="153"/>
                      <a:pt x="695" y="150"/>
                      <a:pt x="695" y="149"/>
                    </a:cubicBezTo>
                    <a:cubicBezTo>
                      <a:pt x="697" y="149"/>
                      <a:pt x="699" y="149"/>
                      <a:pt x="701" y="149"/>
                    </a:cubicBezTo>
                    <a:cubicBezTo>
                      <a:pt x="699" y="143"/>
                      <a:pt x="707" y="137"/>
                      <a:pt x="701" y="134"/>
                    </a:cubicBezTo>
                    <a:cubicBezTo>
                      <a:pt x="701" y="132"/>
                      <a:pt x="705" y="132"/>
                      <a:pt x="705" y="130"/>
                    </a:cubicBezTo>
                    <a:cubicBezTo>
                      <a:pt x="705" y="128"/>
                      <a:pt x="702" y="128"/>
                      <a:pt x="701" y="128"/>
                    </a:cubicBezTo>
                    <a:cubicBezTo>
                      <a:pt x="701" y="124"/>
                      <a:pt x="707" y="127"/>
                      <a:pt x="710" y="126"/>
                    </a:cubicBezTo>
                    <a:cubicBezTo>
                      <a:pt x="708" y="124"/>
                      <a:pt x="710" y="119"/>
                      <a:pt x="705" y="121"/>
                    </a:cubicBezTo>
                    <a:cubicBezTo>
                      <a:pt x="700" y="123"/>
                      <a:pt x="698" y="116"/>
                      <a:pt x="697" y="121"/>
                    </a:cubicBezTo>
                    <a:cubicBezTo>
                      <a:pt x="694" y="117"/>
                      <a:pt x="694" y="113"/>
                      <a:pt x="695" y="109"/>
                    </a:cubicBezTo>
                    <a:cubicBezTo>
                      <a:pt x="695" y="109"/>
                      <a:pt x="699" y="110"/>
                      <a:pt x="699" y="109"/>
                    </a:cubicBezTo>
                    <a:cubicBezTo>
                      <a:pt x="701" y="108"/>
                      <a:pt x="698" y="102"/>
                      <a:pt x="699" y="100"/>
                    </a:cubicBezTo>
                    <a:cubicBezTo>
                      <a:pt x="699" y="97"/>
                      <a:pt x="697" y="100"/>
                      <a:pt x="697" y="100"/>
                    </a:cubicBezTo>
                    <a:cubicBezTo>
                      <a:pt x="693" y="97"/>
                      <a:pt x="696" y="93"/>
                      <a:pt x="693" y="89"/>
                    </a:cubicBezTo>
                    <a:cubicBezTo>
                      <a:pt x="701" y="91"/>
                      <a:pt x="698" y="84"/>
                      <a:pt x="703" y="83"/>
                    </a:cubicBezTo>
                    <a:cubicBezTo>
                      <a:pt x="703" y="80"/>
                      <a:pt x="703" y="77"/>
                      <a:pt x="703" y="74"/>
                    </a:cubicBezTo>
                    <a:cubicBezTo>
                      <a:pt x="709" y="72"/>
                      <a:pt x="706" y="80"/>
                      <a:pt x="706" y="83"/>
                    </a:cubicBezTo>
                    <a:cubicBezTo>
                      <a:pt x="707" y="86"/>
                      <a:pt x="710" y="82"/>
                      <a:pt x="710" y="85"/>
                    </a:cubicBezTo>
                    <a:cubicBezTo>
                      <a:pt x="710" y="86"/>
                      <a:pt x="708" y="88"/>
                      <a:pt x="708" y="87"/>
                    </a:cubicBezTo>
                    <a:cubicBezTo>
                      <a:pt x="710" y="92"/>
                      <a:pt x="714" y="93"/>
                      <a:pt x="719" y="96"/>
                    </a:cubicBezTo>
                    <a:cubicBezTo>
                      <a:pt x="723" y="97"/>
                      <a:pt x="719" y="91"/>
                      <a:pt x="718" y="91"/>
                    </a:cubicBezTo>
                    <a:cubicBezTo>
                      <a:pt x="720" y="88"/>
                      <a:pt x="726" y="88"/>
                      <a:pt x="731" y="87"/>
                    </a:cubicBezTo>
                    <a:cubicBezTo>
                      <a:pt x="730" y="85"/>
                      <a:pt x="727" y="85"/>
                      <a:pt x="725" y="85"/>
                    </a:cubicBezTo>
                    <a:cubicBezTo>
                      <a:pt x="727" y="80"/>
                      <a:pt x="722" y="80"/>
                      <a:pt x="723" y="76"/>
                    </a:cubicBezTo>
                    <a:cubicBezTo>
                      <a:pt x="725" y="80"/>
                      <a:pt x="736" y="74"/>
                      <a:pt x="734" y="81"/>
                    </a:cubicBezTo>
                    <a:cubicBezTo>
                      <a:pt x="736" y="83"/>
                      <a:pt x="738" y="80"/>
                      <a:pt x="738" y="80"/>
                    </a:cubicBezTo>
                    <a:cubicBezTo>
                      <a:pt x="741" y="80"/>
                      <a:pt x="739" y="82"/>
                      <a:pt x="740" y="83"/>
                    </a:cubicBezTo>
                    <a:cubicBezTo>
                      <a:pt x="741" y="84"/>
                      <a:pt x="743" y="83"/>
                      <a:pt x="744" y="83"/>
                    </a:cubicBezTo>
                    <a:cubicBezTo>
                      <a:pt x="747" y="87"/>
                      <a:pt x="754" y="83"/>
                      <a:pt x="749" y="89"/>
                    </a:cubicBezTo>
                    <a:cubicBezTo>
                      <a:pt x="752" y="89"/>
                      <a:pt x="756" y="89"/>
                      <a:pt x="759" y="89"/>
                    </a:cubicBezTo>
                    <a:cubicBezTo>
                      <a:pt x="759" y="87"/>
                      <a:pt x="751" y="85"/>
                      <a:pt x="757" y="83"/>
                    </a:cubicBezTo>
                    <a:cubicBezTo>
                      <a:pt x="755" y="82"/>
                      <a:pt x="753" y="81"/>
                      <a:pt x="751" y="80"/>
                    </a:cubicBezTo>
                    <a:cubicBezTo>
                      <a:pt x="750" y="70"/>
                      <a:pt x="751" y="70"/>
                      <a:pt x="751" y="59"/>
                    </a:cubicBezTo>
                    <a:cubicBezTo>
                      <a:pt x="761" y="58"/>
                      <a:pt x="775" y="61"/>
                      <a:pt x="783" y="59"/>
                    </a:cubicBezTo>
                    <a:cubicBezTo>
                      <a:pt x="786" y="58"/>
                      <a:pt x="784" y="53"/>
                      <a:pt x="788" y="57"/>
                    </a:cubicBezTo>
                    <a:cubicBezTo>
                      <a:pt x="794" y="53"/>
                      <a:pt x="790" y="50"/>
                      <a:pt x="792" y="44"/>
                    </a:cubicBezTo>
                    <a:cubicBezTo>
                      <a:pt x="797" y="45"/>
                      <a:pt x="799" y="44"/>
                      <a:pt x="801" y="42"/>
                    </a:cubicBezTo>
                    <a:cubicBezTo>
                      <a:pt x="804" y="38"/>
                      <a:pt x="809" y="37"/>
                      <a:pt x="813" y="33"/>
                    </a:cubicBezTo>
                    <a:cubicBezTo>
                      <a:pt x="832" y="30"/>
                      <a:pt x="851" y="28"/>
                      <a:pt x="867" y="22"/>
                    </a:cubicBezTo>
                    <a:cubicBezTo>
                      <a:pt x="870" y="19"/>
                      <a:pt x="870" y="26"/>
                      <a:pt x="870" y="26"/>
                    </a:cubicBezTo>
                    <a:cubicBezTo>
                      <a:pt x="871" y="25"/>
                      <a:pt x="874" y="21"/>
                      <a:pt x="872" y="20"/>
                    </a:cubicBezTo>
                    <a:cubicBezTo>
                      <a:pt x="875" y="21"/>
                      <a:pt x="872" y="23"/>
                      <a:pt x="874" y="26"/>
                    </a:cubicBezTo>
                    <a:cubicBezTo>
                      <a:pt x="875" y="26"/>
                      <a:pt x="879" y="25"/>
                      <a:pt x="878" y="27"/>
                    </a:cubicBezTo>
                    <a:cubicBezTo>
                      <a:pt x="881" y="26"/>
                      <a:pt x="876" y="25"/>
                      <a:pt x="880" y="24"/>
                    </a:cubicBezTo>
                    <a:cubicBezTo>
                      <a:pt x="883" y="23"/>
                      <a:pt x="889" y="24"/>
                      <a:pt x="889" y="18"/>
                    </a:cubicBezTo>
                    <a:cubicBezTo>
                      <a:pt x="893" y="19"/>
                      <a:pt x="895" y="18"/>
                      <a:pt x="895" y="14"/>
                    </a:cubicBezTo>
                    <a:cubicBezTo>
                      <a:pt x="897" y="15"/>
                      <a:pt x="898" y="18"/>
                      <a:pt x="900" y="18"/>
                    </a:cubicBezTo>
                    <a:cubicBezTo>
                      <a:pt x="905" y="18"/>
                      <a:pt x="904" y="12"/>
                      <a:pt x="904" y="7"/>
                    </a:cubicBezTo>
                    <a:cubicBezTo>
                      <a:pt x="913" y="4"/>
                      <a:pt x="922" y="0"/>
                      <a:pt x="936" y="1"/>
                    </a:cubicBezTo>
                    <a:cubicBezTo>
                      <a:pt x="934" y="3"/>
                      <a:pt x="934" y="6"/>
                      <a:pt x="934" y="9"/>
                    </a:cubicBezTo>
                    <a:cubicBezTo>
                      <a:pt x="937" y="13"/>
                      <a:pt x="945" y="13"/>
                      <a:pt x="949" y="9"/>
                    </a:cubicBezTo>
                    <a:cubicBezTo>
                      <a:pt x="951" y="9"/>
                      <a:pt x="950" y="11"/>
                      <a:pt x="949" y="11"/>
                    </a:cubicBezTo>
                    <a:close/>
                    <a:moveTo>
                      <a:pt x="1396" y="238"/>
                    </a:moveTo>
                    <a:cubicBezTo>
                      <a:pt x="1396" y="236"/>
                      <a:pt x="1393" y="236"/>
                      <a:pt x="1392" y="234"/>
                    </a:cubicBezTo>
                    <a:cubicBezTo>
                      <a:pt x="1386" y="233"/>
                      <a:pt x="1386" y="238"/>
                      <a:pt x="1392" y="236"/>
                    </a:cubicBezTo>
                    <a:cubicBezTo>
                      <a:pt x="1393" y="238"/>
                      <a:pt x="1394" y="238"/>
                      <a:pt x="1396" y="238"/>
                    </a:cubicBezTo>
                    <a:close/>
                    <a:moveTo>
                      <a:pt x="403" y="378"/>
                    </a:moveTo>
                    <a:cubicBezTo>
                      <a:pt x="401" y="384"/>
                      <a:pt x="409" y="380"/>
                      <a:pt x="406" y="387"/>
                    </a:cubicBezTo>
                    <a:cubicBezTo>
                      <a:pt x="410" y="388"/>
                      <a:pt x="411" y="384"/>
                      <a:pt x="412" y="387"/>
                    </a:cubicBezTo>
                    <a:cubicBezTo>
                      <a:pt x="412" y="389"/>
                      <a:pt x="411" y="389"/>
                      <a:pt x="410" y="389"/>
                    </a:cubicBezTo>
                    <a:cubicBezTo>
                      <a:pt x="407" y="390"/>
                      <a:pt x="399" y="393"/>
                      <a:pt x="397" y="393"/>
                    </a:cubicBezTo>
                    <a:cubicBezTo>
                      <a:pt x="392" y="392"/>
                      <a:pt x="391" y="388"/>
                      <a:pt x="388" y="385"/>
                    </a:cubicBezTo>
                    <a:cubicBezTo>
                      <a:pt x="388" y="382"/>
                      <a:pt x="393" y="384"/>
                      <a:pt x="393" y="382"/>
                    </a:cubicBezTo>
                    <a:cubicBezTo>
                      <a:pt x="389" y="378"/>
                      <a:pt x="388" y="377"/>
                      <a:pt x="382" y="380"/>
                    </a:cubicBezTo>
                    <a:cubicBezTo>
                      <a:pt x="380" y="376"/>
                      <a:pt x="379" y="373"/>
                      <a:pt x="373" y="374"/>
                    </a:cubicBezTo>
                    <a:cubicBezTo>
                      <a:pt x="370" y="374"/>
                      <a:pt x="372" y="377"/>
                      <a:pt x="371" y="378"/>
                    </a:cubicBezTo>
                    <a:cubicBezTo>
                      <a:pt x="370" y="379"/>
                      <a:pt x="367" y="379"/>
                      <a:pt x="365" y="380"/>
                    </a:cubicBezTo>
                    <a:cubicBezTo>
                      <a:pt x="363" y="381"/>
                      <a:pt x="362" y="387"/>
                      <a:pt x="358" y="385"/>
                    </a:cubicBezTo>
                    <a:cubicBezTo>
                      <a:pt x="360" y="392"/>
                      <a:pt x="354" y="394"/>
                      <a:pt x="354" y="395"/>
                    </a:cubicBezTo>
                    <a:cubicBezTo>
                      <a:pt x="353" y="399"/>
                      <a:pt x="354" y="403"/>
                      <a:pt x="352" y="408"/>
                    </a:cubicBezTo>
                    <a:cubicBezTo>
                      <a:pt x="350" y="408"/>
                      <a:pt x="350" y="406"/>
                      <a:pt x="349" y="406"/>
                    </a:cubicBezTo>
                    <a:cubicBezTo>
                      <a:pt x="347" y="412"/>
                      <a:pt x="353" y="415"/>
                      <a:pt x="349" y="419"/>
                    </a:cubicBezTo>
                    <a:cubicBezTo>
                      <a:pt x="352" y="417"/>
                      <a:pt x="351" y="422"/>
                      <a:pt x="352" y="423"/>
                    </a:cubicBezTo>
                    <a:cubicBezTo>
                      <a:pt x="353" y="423"/>
                      <a:pt x="355" y="422"/>
                      <a:pt x="356" y="423"/>
                    </a:cubicBezTo>
                    <a:cubicBezTo>
                      <a:pt x="360" y="424"/>
                      <a:pt x="361" y="427"/>
                      <a:pt x="363" y="424"/>
                    </a:cubicBezTo>
                    <a:cubicBezTo>
                      <a:pt x="364" y="424"/>
                      <a:pt x="367" y="425"/>
                      <a:pt x="367" y="424"/>
                    </a:cubicBezTo>
                    <a:cubicBezTo>
                      <a:pt x="374" y="424"/>
                      <a:pt x="372" y="423"/>
                      <a:pt x="375" y="421"/>
                    </a:cubicBezTo>
                    <a:cubicBezTo>
                      <a:pt x="378" y="420"/>
                      <a:pt x="379" y="423"/>
                      <a:pt x="382" y="423"/>
                    </a:cubicBezTo>
                    <a:cubicBezTo>
                      <a:pt x="382" y="421"/>
                      <a:pt x="382" y="419"/>
                      <a:pt x="384" y="419"/>
                    </a:cubicBezTo>
                    <a:cubicBezTo>
                      <a:pt x="388" y="418"/>
                      <a:pt x="397" y="418"/>
                      <a:pt x="401" y="419"/>
                    </a:cubicBezTo>
                    <a:cubicBezTo>
                      <a:pt x="404" y="420"/>
                      <a:pt x="405" y="422"/>
                      <a:pt x="408" y="423"/>
                    </a:cubicBezTo>
                    <a:cubicBezTo>
                      <a:pt x="410" y="423"/>
                      <a:pt x="410" y="421"/>
                      <a:pt x="412" y="421"/>
                    </a:cubicBezTo>
                    <a:cubicBezTo>
                      <a:pt x="411" y="421"/>
                      <a:pt x="413" y="422"/>
                      <a:pt x="414" y="423"/>
                    </a:cubicBezTo>
                    <a:cubicBezTo>
                      <a:pt x="419" y="424"/>
                      <a:pt x="419" y="424"/>
                      <a:pt x="423" y="424"/>
                    </a:cubicBezTo>
                    <a:cubicBezTo>
                      <a:pt x="431" y="425"/>
                      <a:pt x="441" y="423"/>
                      <a:pt x="449" y="424"/>
                    </a:cubicBezTo>
                    <a:cubicBezTo>
                      <a:pt x="449" y="420"/>
                      <a:pt x="449" y="417"/>
                      <a:pt x="451" y="415"/>
                    </a:cubicBezTo>
                    <a:cubicBezTo>
                      <a:pt x="445" y="407"/>
                      <a:pt x="439" y="398"/>
                      <a:pt x="427" y="396"/>
                    </a:cubicBezTo>
                    <a:cubicBezTo>
                      <a:pt x="427" y="393"/>
                      <a:pt x="424" y="393"/>
                      <a:pt x="423" y="391"/>
                    </a:cubicBezTo>
                    <a:cubicBezTo>
                      <a:pt x="423" y="388"/>
                      <a:pt x="422" y="387"/>
                      <a:pt x="421" y="385"/>
                    </a:cubicBezTo>
                    <a:cubicBezTo>
                      <a:pt x="422" y="380"/>
                      <a:pt x="428" y="379"/>
                      <a:pt x="427" y="372"/>
                    </a:cubicBezTo>
                    <a:cubicBezTo>
                      <a:pt x="416" y="371"/>
                      <a:pt x="411" y="376"/>
                      <a:pt x="403" y="378"/>
                    </a:cubicBezTo>
                    <a:close/>
                    <a:moveTo>
                      <a:pt x="531" y="464"/>
                    </a:moveTo>
                    <a:cubicBezTo>
                      <a:pt x="529" y="464"/>
                      <a:pt x="526" y="464"/>
                      <a:pt x="529" y="465"/>
                    </a:cubicBezTo>
                    <a:cubicBezTo>
                      <a:pt x="532" y="463"/>
                      <a:pt x="539" y="463"/>
                      <a:pt x="542" y="462"/>
                    </a:cubicBezTo>
                    <a:cubicBezTo>
                      <a:pt x="543" y="462"/>
                      <a:pt x="542" y="458"/>
                      <a:pt x="542" y="458"/>
                    </a:cubicBezTo>
                    <a:cubicBezTo>
                      <a:pt x="543" y="457"/>
                      <a:pt x="545" y="460"/>
                      <a:pt x="546" y="460"/>
                    </a:cubicBezTo>
                    <a:cubicBezTo>
                      <a:pt x="546" y="456"/>
                      <a:pt x="546" y="451"/>
                      <a:pt x="546" y="447"/>
                    </a:cubicBezTo>
                    <a:cubicBezTo>
                      <a:pt x="544" y="444"/>
                      <a:pt x="542" y="443"/>
                      <a:pt x="541" y="441"/>
                    </a:cubicBezTo>
                    <a:cubicBezTo>
                      <a:pt x="540" y="440"/>
                      <a:pt x="541" y="438"/>
                      <a:pt x="541" y="438"/>
                    </a:cubicBezTo>
                    <a:cubicBezTo>
                      <a:pt x="540" y="435"/>
                      <a:pt x="534" y="433"/>
                      <a:pt x="539" y="432"/>
                    </a:cubicBezTo>
                    <a:cubicBezTo>
                      <a:pt x="542" y="432"/>
                      <a:pt x="546" y="432"/>
                      <a:pt x="550" y="432"/>
                    </a:cubicBezTo>
                    <a:cubicBezTo>
                      <a:pt x="551" y="425"/>
                      <a:pt x="546" y="425"/>
                      <a:pt x="546" y="423"/>
                    </a:cubicBezTo>
                    <a:cubicBezTo>
                      <a:pt x="546" y="419"/>
                      <a:pt x="542" y="419"/>
                      <a:pt x="541" y="417"/>
                    </a:cubicBezTo>
                    <a:cubicBezTo>
                      <a:pt x="541" y="417"/>
                      <a:pt x="544" y="415"/>
                      <a:pt x="542" y="413"/>
                    </a:cubicBezTo>
                    <a:cubicBezTo>
                      <a:pt x="537" y="415"/>
                      <a:pt x="536" y="411"/>
                      <a:pt x="531" y="411"/>
                    </a:cubicBezTo>
                    <a:cubicBezTo>
                      <a:pt x="533" y="401"/>
                      <a:pt x="520" y="404"/>
                      <a:pt x="520" y="395"/>
                    </a:cubicBezTo>
                    <a:cubicBezTo>
                      <a:pt x="525" y="391"/>
                      <a:pt x="528" y="385"/>
                      <a:pt x="539" y="387"/>
                    </a:cubicBezTo>
                    <a:cubicBezTo>
                      <a:pt x="539" y="386"/>
                      <a:pt x="539" y="384"/>
                      <a:pt x="541" y="383"/>
                    </a:cubicBezTo>
                    <a:cubicBezTo>
                      <a:pt x="541" y="378"/>
                      <a:pt x="535" y="379"/>
                      <a:pt x="535" y="374"/>
                    </a:cubicBezTo>
                    <a:cubicBezTo>
                      <a:pt x="526" y="373"/>
                      <a:pt x="522" y="377"/>
                      <a:pt x="516" y="374"/>
                    </a:cubicBezTo>
                    <a:cubicBezTo>
                      <a:pt x="516" y="377"/>
                      <a:pt x="516" y="378"/>
                      <a:pt x="514" y="376"/>
                    </a:cubicBezTo>
                    <a:cubicBezTo>
                      <a:pt x="513" y="375"/>
                      <a:pt x="512" y="378"/>
                      <a:pt x="513" y="378"/>
                    </a:cubicBezTo>
                    <a:cubicBezTo>
                      <a:pt x="508" y="380"/>
                      <a:pt x="502" y="383"/>
                      <a:pt x="500" y="383"/>
                    </a:cubicBezTo>
                    <a:cubicBezTo>
                      <a:pt x="494" y="385"/>
                      <a:pt x="496" y="386"/>
                      <a:pt x="494" y="389"/>
                    </a:cubicBezTo>
                    <a:cubicBezTo>
                      <a:pt x="493" y="390"/>
                      <a:pt x="491" y="388"/>
                      <a:pt x="490" y="389"/>
                    </a:cubicBezTo>
                    <a:cubicBezTo>
                      <a:pt x="489" y="390"/>
                      <a:pt x="491" y="394"/>
                      <a:pt x="490" y="395"/>
                    </a:cubicBezTo>
                    <a:cubicBezTo>
                      <a:pt x="491" y="399"/>
                      <a:pt x="495" y="392"/>
                      <a:pt x="496" y="398"/>
                    </a:cubicBezTo>
                    <a:cubicBezTo>
                      <a:pt x="496" y="400"/>
                      <a:pt x="497" y="401"/>
                      <a:pt x="498" y="402"/>
                    </a:cubicBezTo>
                    <a:cubicBezTo>
                      <a:pt x="496" y="408"/>
                      <a:pt x="499" y="412"/>
                      <a:pt x="500" y="413"/>
                    </a:cubicBezTo>
                    <a:cubicBezTo>
                      <a:pt x="500" y="416"/>
                      <a:pt x="500" y="416"/>
                      <a:pt x="501" y="417"/>
                    </a:cubicBezTo>
                    <a:cubicBezTo>
                      <a:pt x="502" y="417"/>
                      <a:pt x="503" y="423"/>
                      <a:pt x="503" y="423"/>
                    </a:cubicBezTo>
                    <a:cubicBezTo>
                      <a:pt x="505" y="428"/>
                      <a:pt x="505" y="427"/>
                      <a:pt x="507" y="430"/>
                    </a:cubicBezTo>
                    <a:cubicBezTo>
                      <a:pt x="508" y="432"/>
                      <a:pt x="506" y="434"/>
                      <a:pt x="507" y="436"/>
                    </a:cubicBezTo>
                    <a:cubicBezTo>
                      <a:pt x="508" y="437"/>
                      <a:pt x="512" y="438"/>
                      <a:pt x="511" y="441"/>
                    </a:cubicBezTo>
                    <a:cubicBezTo>
                      <a:pt x="504" y="439"/>
                      <a:pt x="509" y="449"/>
                      <a:pt x="505" y="451"/>
                    </a:cubicBezTo>
                    <a:cubicBezTo>
                      <a:pt x="513" y="452"/>
                      <a:pt x="513" y="463"/>
                      <a:pt x="522" y="458"/>
                    </a:cubicBezTo>
                    <a:cubicBezTo>
                      <a:pt x="515" y="465"/>
                      <a:pt x="531" y="459"/>
                      <a:pt x="531" y="464"/>
                    </a:cubicBezTo>
                    <a:close/>
                    <a:moveTo>
                      <a:pt x="587" y="378"/>
                    </a:moveTo>
                    <a:cubicBezTo>
                      <a:pt x="586" y="379"/>
                      <a:pt x="587" y="382"/>
                      <a:pt x="585" y="383"/>
                    </a:cubicBezTo>
                    <a:cubicBezTo>
                      <a:pt x="584" y="385"/>
                      <a:pt x="580" y="385"/>
                      <a:pt x="580" y="387"/>
                    </a:cubicBezTo>
                    <a:cubicBezTo>
                      <a:pt x="581" y="389"/>
                      <a:pt x="585" y="392"/>
                      <a:pt x="585" y="395"/>
                    </a:cubicBezTo>
                    <a:cubicBezTo>
                      <a:pt x="585" y="395"/>
                      <a:pt x="582" y="395"/>
                      <a:pt x="583" y="396"/>
                    </a:cubicBezTo>
                    <a:cubicBezTo>
                      <a:pt x="585" y="398"/>
                      <a:pt x="589" y="397"/>
                      <a:pt x="591" y="400"/>
                    </a:cubicBezTo>
                    <a:cubicBezTo>
                      <a:pt x="591" y="398"/>
                      <a:pt x="593" y="397"/>
                      <a:pt x="595" y="396"/>
                    </a:cubicBezTo>
                    <a:cubicBezTo>
                      <a:pt x="596" y="391"/>
                      <a:pt x="592" y="391"/>
                      <a:pt x="591" y="387"/>
                    </a:cubicBezTo>
                    <a:cubicBezTo>
                      <a:pt x="594" y="386"/>
                      <a:pt x="597" y="384"/>
                      <a:pt x="596" y="380"/>
                    </a:cubicBezTo>
                    <a:cubicBezTo>
                      <a:pt x="593" y="380"/>
                      <a:pt x="592" y="378"/>
                      <a:pt x="595" y="376"/>
                    </a:cubicBezTo>
                    <a:cubicBezTo>
                      <a:pt x="592" y="377"/>
                      <a:pt x="589" y="376"/>
                      <a:pt x="587" y="378"/>
                    </a:cubicBezTo>
                    <a:close/>
                    <a:moveTo>
                      <a:pt x="343" y="428"/>
                    </a:moveTo>
                    <a:cubicBezTo>
                      <a:pt x="342" y="436"/>
                      <a:pt x="356" y="431"/>
                      <a:pt x="356" y="428"/>
                    </a:cubicBezTo>
                    <a:cubicBezTo>
                      <a:pt x="351" y="426"/>
                      <a:pt x="348" y="426"/>
                      <a:pt x="343" y="428"/>
                    </a:cubicBezTo>
                    <a:close/>
                    <a:moveTo>
                      <a:pt x="386" y="775"/>
                    </a:moveTo>
                    <a:cubicBezTo>
                      <a:pt x="388" y="768"/>
                      <a:pt x="399" y="768"/>
                      <a:pt x="397" y="756"/>
                    </a:cubicBezTo>
                    <a:cubicBezTo>
                      <a:pt x="392" y="761"/>
                      <a:pt x="382" y="752"/>
                      <a:pt x="377" y="758"/>
                    </a:cubicBezTo>
                    <a:cubicBezTo>
                      <a:pt x="385" y="759"/>
                      <a:pt x="375" y="760"/>
                      <a:pt x="375" y="762"/>
                    </a:cubicBezTo>
                    <a:cubicBezTo>
                      <a:pt x="375" y="760"/>
                      <a:pt x="377" y="766"/>
                      <a:pt x="377" y="767"/>
                    </a:cubicBezTo>
                    <a:cubicBezTo>
                      <a:pt x="377" y="770"/>
                      <a:pt x="377" y="773"/>
                      <a:pt x="375" y="773"/>
                    </a:cubicBezTo>
                    <a:cubicBezTo>
                      <a:pt x="375" y="772"/>
                      <a:pt x="373" y="771"/>
                      <a:pt x="373" y="773"/>
                    </a:cubicBezTo>
                    <a:cubicBezTo>
                      <a:pt x="375" y="776"/>
                      <a:pt x="381" y="775"/>
                      <a:pt x="386" y="77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85" name="iš1ïďê"/>
              <p:cNvSpPr/>
              <p:nvPr/>
            </p:nvSpPr>
            <p:spPr bwMode="auto">
              <a:xfrm>
                <a:off x="4137527" y="707649"/>
                <a:ext cx="47627" cy="25214"/>
              </a:xfrm>
              <a:custGeom>
                <a:avLst/>
                <a:gdLst>
                  <a:gd name="T0" fmla="*/ 16 w 23"/>
                  <a:gd name="T1" fmla="*/ 0 h 12"/>
                  <a:gd name="T2" fmla="*/ 20 w 23"/>
                  <a:gd name="T3" fmla="*/ 11 h 12"/>
                  <a:gd name="T4" fmla="*/ 0 w 23"/>
                  <a:gd name="T5" fmla="*/ 6 h 12"/>
                  <a:gd name="T6" fmla="*/ 16 w 23"/>
                  <a:gd name="T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" h="12">
                    <a:moveTo>
                      <a:pt x="16" y="0"/>
                    </a:moveTo>
                    <a:cubicBezTo>
                      <a:pt x="16" y="5"/>
                      <a:pt x="23" y="4"/>
                      <a:pt x="20" y="11"/>
                    </a:cubicBezTo>
                    <a:cubicBezTo>
                      <a:pt x="10" y="12"/>
                      <a:pt x="4" y="10"/>
                      <a:pt x="0" y="6"/>
                    </a:cubicBezTo>
                    <a:cubicBezTo>
                      <a:pt x="3" y="1"/>
                      <a:pt x="10" y="1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86" name="ïṥ1iďê"/>
              <p:cNvSpPr/>
              <p:nvPr/>
            </p:nvSpPr>
            <p:spPr bwMode="auto">
              <a:xfrm>
                <a:off x="4234180" y="755276"/>
                <a:ext cx="466461" cy="326383"/>
              </a:xfrm>
              <a:custGeom>
                <a:avLst/>
                <a:gdLst>
                  <a:gd name="T0" fmla="*/ 22 w 224"/>
                  <a:gd name="T1" fmla="*/ 9 h 157"/>
                  <a:gd name="T2" fmla="*/ 29 w 224"/>
                  <a:gd name="T3" fmla="*/ 7 h 157"/>
                  <a:gd name="T4" fmla="*/ 29 w 224"/>
                  <a:gd name="T5" fmla="*/ 11 h 157"/>
                  <a:gd name="T6" fmla="*/ 29 w 224"/>
                  <a:gd name="T7" fmla="*/ 18 h 157"/>
                  <a:gd name="T8" fmla="*/ 35 w 224"/>
                  <a:gd name="T9" fmla="*/ 33 h 157"/>
                  <a:gd name="T10" fmla="*/ 48 w 224"/>
                  <a:gd name="T11" fmla="*/ 9 h 157"/>
                  <a:gd name="T12" fmla="*/ 65 w 224"/>
                  <a:gd name="T13" fmla="*/ 7 h 157"/>
                  <a:gd name="T14" fmla="*/ 76 w 224"/>
                  <a:gd name="T15" fmla="*/ 25 h 157"/>
                  <a:gd name="T16" fmla="*/ 89 w 224"/>
                  <a:gd name="T17" fmla="*/ 22 h 157"/>
                  <a:gd name="T18" fmla="*/ 107 w 224"/>
                  <a:gd name="T19" fmla="*/ 20 h 157"/>
                  <a:gd name="T20" fmla="*/ 115 w 224"/>
                  <a:gd name="T21" fmla="*/ 27 h 157"/>
                  <a:gd name="T22" fmla="*/ 122 w 224"/>
                  <a:gd name="T23" fmla="*/ 31 h 157"/>
                  <a:gd name="T24" fmla="*/ 126 w 224"/>
                  <a:gd name="T25" fmla="*/ 33 h 157"/>
                  <a:gd name="T26" fmla="*/ 143 w 224"/>
                  <a:gd name="T27" fmla="*/ 37 h 157"/>
                  <a:gd name="T28" fmla="*/ 158 w 224"/>
                  <a:gd name="T29" fmla="*/ 44 h 157"/>
                  <a:gd name="T30" fmla="*/ 163 w 224"/>
                  <a:gd name="T31" fmla="*/ 50 h 157"/>
                  <a:gd name="T32" fmla="*/ 174 w 224"/>
                  <a:gd name="T33" fmla="*/ 59 h 157"/>
                  <a:gd name="T34" fmla="*/ 167 w 224"/>
                  <a:gd name="T35" fmla="*/ 74 h 157"/>
                  <a:gd name="T36" fmla="*/ 184 w 224"/>
                  <a:gd name="T37" fmla="*/ 76 h 157"/>
                  <a:gd name="T38" fmla="*/ 188 w 224"/>
                  <a:gd name="T39" fmla="*/ 85 h 157"/>
                  <a:gd name="T40" fmla="*/ 202 w 224"/>
                  <a:gd name="T41" fmla="*/ 87 h 157"/>
                  <a:gd name="T42" fmla="*/ 212 w 224"/>
                  <a:gd name="T43" fmla="*/ 96 h 157"/>
                  <a:gd name="T44" fmla="*/ 216 w 224"/>
                  <a:gd name="T45" fmla="*/ 104 h 157"/>
                  <a:gd name="T46" fmla="*/ 206 w 224"/>
                  <a:gd name="T47" fmla="*/ 117 h 157"/>
                  <a:gd name="T48" fmla="*/ 193 w 224"/>
                  <a:gd name="T49" fmla="*/ 115 h 157"/>
                  <a:gd name="T50" fmla="*/ 182 w 224"/>
                  <a:gd name="T51" fmla="*/ 104 h 157"/>
                  <a:gd name="T52" fmla="*/ 173 w 224"/>
                  <a:gd name="T53" fmla="*/ 113 h 157"/>
                  <a:gd name="T54" fmla="*/ 186 w 224"/>
                  <a:gd name="T55" fmla="*/ 121 h 157"/>
                  <a:gd name="T56" fmla="*/ 193 w 224"/>
                  <a:gd name="T57" fmla="*/ 134 h 157"/>
                  <a:gd name="T58" fmla="*/ 188 w 224"/>
                  <a:gd name="T59" fmla="*/ 147 h 157"/>
                  <a:gd name="T60" fmla="*/ 163 w 224"/>
                  <a:gd name="T61" fmla="*/ 137 h 157"/>
                  <a:gd name="T62" fmla="*/ 171 w 224"/>
                  <a:gd name="T63" fmla="*/ 147 h 157"/>
                  <a:gd name="T64" fmla="*/ 180 w 224"/>
                  <a:gd name="T65" fmla="*/ 152 h 157"/>
                  <a:gd name="T66" fmla="*/ 171 w 224"/>
                  <a:gd name="T67" fmla="*/ 152 h 157"/>
                  <a:gd name="T68" fmla="*/ 150 w 224"/>
                  <a:gd name="T69" fmla="*/ 145 h 157"/>
                  <a:gd name="T70" fmla="*/ 139 w 224"/>
                  <a:gd name="T71" fmla="*/ 139 h 157"/>
                  <a:gd name="T72" fmla="*/ 133 w 224"/>
                  <a:gd name="T73" fmla="*/ 130 h 157"/>
                  <a:gd name="T74" fmla="*/ 122 w 224"/>
                  <a:gd name="T75" fmla="*/ 109 h 157"/>
                  <a:gd name="T76" fmla="*/ 124 w 224"/>
                  <a:gd name="T77" fmla="*/ 104 h 157"/>
                  <a:gd name="T78" fmla="*/ 128 w 224"/>
                  <a:gd name="T79" fmla="*/ 96 h 157"/>
                  <a:gd name="T80" fmla="*/ 133 w 224"/>
                  <a:gd name="T81" fmla="*/ 87 h 157"/>
                  <a:gd name="T82" fmla="*/ 128 w 224"/>
                  <a:gd name="T83" fmla="*/ 76 h 157"/>
                  <a:gd name="T84" fmla="*/ 120 w 224"/>
                  <a:gd name="T85" fmla="*/ 70 h 157"/>
                  <a:gd name="T86" fmla="*/ 115 w 224"/>
                  <a:gd name="T87" fmla="*/ 70 h 157"/>
                  <a:gd name="T88" fmla="*/ 107 w 224"/>
                  <a:gd name="T89" fmla="*/ 68 h 157"/>
                  <a:gd name="T90" fmla="*/ 92 w 224"/>
                  <a:gd name="T91" fmla="*/ 52 h 157"/>
                  <a:gd name="T92" fmla="*/ 78 w 224"/>
                  <a:gd name="T93" fmla="*/ 55 h 157"/>
                  <a:gd name="T94" fmla="*/ 65 w 224"/>
                  <a:gd name="T95" fmla="*/ 55 h 157"/>
                  <a:gd name="T96" fmla="*/ 50 w 224"/>
                  <a:gd name="T97" fmla="*/ 55 h 157"/>
                  <a:gd name="T98" fmla="*/ 22 w 224"/>
                  <a:gd name="T99" fmla="*/ 50 h 157"/>
                  <a:gd name="T100" fmla="*/ 9 w 224"/>
                  <a:gd name="T101" fmla="*/ 42 h 157"/>
                  <a:gd name="T102" fmla="*/ 5 w 224"/>
                  <a:gd name="T103" fmla="*/ 33 h 157"/>
                  <a:gd name="T104" fmla="*/ 7 w 224"/>
                  <a:gd name="T105" fmla="*/ 25 h 157"/>
                  <a:gd name="T106" fmla="*/ 145 w 224"/>
                  <a:gd name="T107" fmla="*/ 107 h 157"/>
                  <a:gd name="T108" fmla="*/ 154 w 224"/>
                  <a:gd name="T109" fmla="*/ 100 h 157"/>
                  <a:gd name="T110" fmla="*/ 145 w 224"/>
                  <a:gd name="T111" fmla="*/ 107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24" h="157">
                    <a:moveTo>
                      <a:pt x="9" y="11"/>
                    </a:moveTo>
                    <a:cubicBezTo>
                      <a:pt x="12" y="16"/>
                      <a:pt x="19" y="4"/>
                      <a:pt x="22" y="9"/>
                    </a:cubicBezTo>
                    <a:cubicBezTo>
                      <a:pt x="24" y="9"/>
                      <a:pt x="23" y="5"/>
                      <a:pt x="24" y="5"/>
                    </a:cubicBezTo>
                    <a:cubicBezTo>
                      <a:pt x="26" y="4"/>
                      <a:pt x="27" y="7"/>
                      <a:pt x="29" y="7"/>
                    </a:cubicBezTo>
                    <a:cubicBezTo>
                      <a:pt x="32" y="7"/>
                      <a:pt x="32" y="0"/>
                      <a:pt x="37" y="5"/>
                    </a:cubicBezTo>
                    <a:cubicBezTo>
                      <a:pt x="36" y="13"/>
                      <a:pt x="32" y="7"/>
                      <a:pt x="29" y="11"/>
                    </a:cubicBezTo>
                    <a:cubicBezTo>
                      <a:pt x="28" y="12"/>
                      <a:pt x="33" y="12"/>
                      <a:pt x="33" y="12"/>
                    </a:cubicBezTo>
                    <a:cubicBezTo>
                      <a:pt x="32" y="15"/>
                      <a:pt x="30" y="15"/>
                      <a:pt x="29" y="18"/>
                    </a:cubicBezTo>
                    <a:cubicBezTo>
                      <a:pt x="29" y="21"/>
                      <a:pt x="31" y="22"/>
                      <a:pt x="31" y="24"/>
                    </a:cubicBezTo>
                    <a:cubicBezTo>
                      <a:pt x="32" y="27"/>
                      <a:pt x="30" y="33"/>
                      <a:pt x="35" y="33"/>
                    </a:cubicBezTo>
                    <a:cubicBezTo>
                      <a:pt x="39" y="32"/>
                      <a:pt x="35" y="22"/>
                      <a:pt x="37" y="18"/>
                    </a:cubicBezTo>
                    <a:cubicBezTo>
                      <a:pt x="46" y="20"/>
                      <a:pt x="45" y="13"/>
                      <a:pt x="48" y="9"/>
                    </a:cubicBezTo>
                    <a:cubicBezTo>
                      <a:pt x="50" y="13"/>
                      <a:pt x="55" y="5"/>
                      <a:pt x="57" y="11"/>
                    </a:cubicBezTo>
                    <a:cubicBezTo>
                      <a:pt x="61" y="11"/>
                      <a:pt x="59" y="5"/>
                      <a:pt x="65" y="7"/>
                    </a:cubicBezTo>
                    <a:cubicBezTo>
                      <a:pt x="64" y="14"/>
                      <a:pt x="69" y="15"/>
                      <a:pt x="74" y="16"/>
                    </a:cubicBezTo>
                    <a:cubicBezTo>
                      <a:pt x="72" y="22"/>
                      <a:pt x="73" y="21"/>
                      <a:pt x="76" y="25"/>
                    </a:cubicBezTo>
                    <a:cubicBezTo>
                      <a:pt x="78" y="23"/>
                      <a:pt x="80" y="23"/>
                      <a:pt x="83" y="25"/>
                    </a:cubicBezTo>
                    <a:cubicBezTo>
                      <a:pt x="87" y="27"/>
                      <a:pt x="87" y="23"/>
                      <a:pt x="89" y="22"/>
                    </a:cubicBezTo>
                    <a:cubicBezTo>
                      <a:pt x="91" y="21"/>
                      <a:pt x="94" y="23"/>
                      <a:pt x="94" y="20"/>
                    </a:cubicBezTo>
                    <a:cubicBezTo>
                      <a:pt x="100" y="22"/>
                      <a:pt x="102" y="22"/>
                      <a:pt x="107" y="20"/>
                    </a:cubicBezTo>
                    <a:cubicBezTo>
                      <a:pt x="107" y="24"/>
                      <a:pt x="112" y="22"/>
                      <a:pt x="111" y="22"/>
                    </a:cubicBezTo>
                    <a:cubicBezTo>
                      <a:pt x="113" y="23"/>
                      <a:pt x="113" y="26"/>
                      <a:pt x="115" y="27"/>
                    </a:cubicBezTo>
                    <a:cubicBezTo>
                      <a:pt x="116" y="28"/>
                      <a:pt x="119" y="29"/>
                      <a:pt x="120" y="29"/>
                    </a:cubicBezTo>
                    <a:cubicBezTo>
                      <a:pt x="121" y="30"/>
                      <a:pt x="120" y="31"/>
                      <a:pt x="122" y="31"/>
                    </a:cubicBezTo>
                    <a:cubicBezTo>
                      <a:pt x="126" y="31"/>
                      <a:pt x="121" y="34"/>
                      <a:pt x="124" y="37"/>
                    </a:cubicBezTo>
                    <a:cubicBezTo>
                      <a:pt x="125" y="38"/>
                      <a:pt x="126" y="34"/>
                      <a:pt x="126" y="33"/>
                    </a:cubicBezTo>
                    <a:cubicBezTo>
                      <a:pt x="129" y="35"/>
                      <a:pt x="129" y="38"/>
                      <a:pt x="133" y="39"/>
                    </a:cubicBezTo>
                    <a:cubicBezTo>
                      <a:pt x="137" y="39"/>
                      <a:pt x="139" y="37"/>
                      <a:pt x="143" y="37"/>
                    </a:cubicBezTo>
                    <a:cubicBezTo>
                      <a:pt x="142" y="44"/>
                      <a:pt x="154" y="40"/>
                      <a:pt x="154" y="46"/>
                    </a:cubicBezTo>
                    <a:cubicBezTo>
                      <a:pt x="156" y="46"/>
                      <a:pt x="157" y="46"/>
                      <a:pt x="158" y="44"/>
                    </a:cubicBezTo>
                    <a:cubicBezTo>
                      <a:pt x="160" y="45"/>
                      <a:pt x="161" y="48"/>
                      <a:pt x="161" y="52"/>
                    </a:cubicBezTo>
                    <a:cubicBezTo>
                      <a:pt x="163" y="52"/>
                      <a:pt x="163" y="51"/>
                      <a:pt x="163" y="50"/>
                    </a:cubicBezTo>
                    <a:cubicBezTo>
                      <a:pt x="166" y="52"/>
                      <a:pt x="168" y="56"/>
                      <a:pt x="174" y="55"/>
                    </a:cubicBezTo>
                    <a:cubicBezTo>
                      <a:pt x="173" y="57"/>
                      <a:pt x="172" y="59"/>
                      <a:pt x="174" y="59"/>
                    </a:cubicBezTo>
                    <a:cubicBezTo>
                      <a:pt x="176" y="62"/>
                      <a:pt x="169" y="65"/>
                      <a:pt x="174" y="66"/>
                    </a:cubicBezTo>
                    <a:cubicBezTo>
                      <a:pt x="172" y="69"/>
                      <a:pt x="167" y="69"/>
                      <a:pt x="167" y="74"/>
                    </a:cubicBezTo>
                    <a:cubicBezTo>
                      <a:pt x="171" y="81"/>
                      <a:pt x="180" y="72"/>
                      <a:pt x="182" y="80"/>
                    </a:cubicBezTo>
                    <a:cubicBezTo>
                      <a:pt x="184" y="79"/>
                      <a:pt x="183" y="77"/>
                      <a:pt x="184" y="76"/>
                    </a:cubicBezTo>
                    <a:cubicBezTo>
                      <a:pt x="186" y="76"/>
                      <a:pt x="185" y="80"/>
                      <a:pt x="186" y="81"/>
                    </a:cubicBezTo>
                    <a:cubicBezTo>
                      <a:pt x="186" y="81"/>
                      <a:pt x="188" y="85"/>
                      <a:pt x="188" y="85"/>
                    </a:cubicBezTo>
                    <a:cubicBezTo>
                      <a:pt x="190" y="85"/>
                      <a:pt x="192" y="81"/>
                      <a:pt x="191" y="89"/>
                    </a:cubicBezTo>
                    <a:cubicBezTo>
                      <a:pt x="196" y="89"/>
                      <a:pt x="197" y="86"/>
                      <a:pt x="202" y="87"/>
                    </a:cubicBezTo>
                    <a:cubicBezTo>
                      <a:pt x="203" y="88"/>
                      <a:pt x="204" y="90"/>
                      <a:pt x="204" y="93"/>
                    </a:cubicBezTo>
                    <a:cubicBezTo>
                      <a:pt x="208" y="93"/>
                      <a:pt x="214" y="91"/>
                      <a:pt x="212" y="96"/>
                    </a:cubicBezTo>
                    <a:cubicBezTo>
                      <a:pt x="219" y="93"/>
                      <a:pt x="215" y="97"/>
                      <a:pt x="221" y="98"/>
                    </a:cubicBezTo>
                    <a:cubicBezTo>
                      <a:pt x="224" y="102"/>
                      <a:pt x="215" y="104"/>
                      <a:pt x="216" y="104"/>
                    </a:cubicBezTo>
                    <a:cubicBezTo>
                      <a:pt x="214" y="105"/>
                      <a:pt x="217" y="106"/>
                      <a:pt x="217" y="106"/>
                    </a:cubicBezTo>
                    <a:cubicBezTo>
                      <a:pt x="213" y="111"/>
                      <a:pt x="209" y="110"/>
                      <a:pt x="206" y="117"/>
                    </a:cubicBezTo>
                    <a:cubicBezTo>
                      <a:pt x="204" y="117"/>
                      <a:pt x="203" y="117"/>
                      <a:pt x="202" y="119"/>
                    </a:cubicBezTo>
                    <a:cubicBezTo>
                      <a:pt x="201" y="118"/>
                      <a:pt x="193" y="118"/>
                      <a:pt x="193" y="115"/>
                    </a:cubicBezTo>
                    <a:cubicBezTo>
                      <a:pt x="193" y="111"/>
                      <a:pt x="184" y="115"/>
                      <a:pt x="186" y="107"/>
                    </a:cubicBezTo>
                    <a:cubicBezTo>
                      <a:pt x="182" y="108"/>
                      <a:pt x="182" y="106"/>
                      <a:pt x="182" y="104"/>
                    </a:cubicBezTo>
                    <a:cubicBezTo>
                      <a:pt x="179" y="104"/>
                      <a:pt x="177" y="104"/>
                      <a:pt x="174" y="104"/>
                    </a:cubicBezTo>
                    <a:cubicBezTo>
                      <a:pt x="170" y="103"/>
                      <a:pt x="174" y="110"/>
                      <a:pt x="173" y="113"/>
                    </a:cubicBezTo>
                    <a:cubicBezTo>
                      <a:pt x="173" y="117"/>
                      <a:pt x="178" y="117"/>
                      <a:pt x="178" y="121"/>
                    </a:cubicBezTo>
                    <a:cubicBezTo>
                      <a:pt x="182" y="118"/>
                      <a:pt x="185" y="125"/>
                      <a:pt x="186" y="121"/>
                    </a:cubicBezTo>
                    <a:cubicBezTo>
                      <a:pt x="188" y="123"/>
                      <a:pt x="189" y="127"/>
                      <a:pt x="189" y="132"/>
                    </a:cubicBezTo>
                    <a:cubicBezTo>
                      <a:pt x="189" y="134"/>
                      <a:pt x="193" y="133"/>
                      <a:pt x="193" y="134"/>
                    </a:cubicBezTo>
                    <a:cubicBezTo>
                      <a:pt x="196" y="138"/>
                      <a:pt x="191" y="147"/>
                      <a:pt x="191" y="150"/>
                    </a:cubicBezTo>
                    <a:cubicBezTo>
                      <a:pt x="187" y="152"/>
                      <a:pt x="189" y="148"/>
                      <a:pt x="188" y="147"/>
                    </a:cubicBezTo>
                    <a:cubicBezTo>
                      <a:pt x="185" y="145"/>
                      <a:pt x="179" y="146"/>
                      <a:pt x="178" y="141"/>
                    </a:cubicBezTo>
                    <a:cubicBezTo>
                      <a:pt x="171" y="142"/>
                      <a:pt x="172" y="135"/>
                      <a:pt x="163" y="137"/>
                    </a:cubicBezTo>
                    <a:cubicBezTo>
                      <a:pt x="164" y="141"/>
                      <a:pt x="170" y="138"/>
                      <a:pt x="171" y="141"/>
                    </a:cubicBezTo>
                    <a:cubicBezTo>
                      <a:pt x="164" y="147"/>
                      <a:pt x="177" y="144"/>
                      <a:pt x="171" y="147"/>
                    </a:cubicBezTo>
                    <a:cubicBezTo>
                      <a:pt x="171" y="149"/>
                      <a:pt x="176" y="149"/>
                      <a:pt x="178" y="150"/>
                    </a:cubicBezTo>
                    <a:cubicBezTo>
                      <a:pt x="179" y="151"/>
                      <a:pt x="178" y="152"/>
                      <a:pt x="180" y="152"/>
                    </a:cubicBezTo>
                    <a:cubicBezTo>
                      <a:pt x="183" y="152"/>
                      <a:pt x="184" y="153"/>
                      <a:pt x="184" y="156"/>
                    </a:cubicBezTo>
                    <a:cubicBezTo>
                      <a:pt x="178" y="157"/>
                      <a:pt x="175" y="155"/>
                      <a:pt x="171" y="152"/>
                    </a:cubicBezTo>
                    <a:cubicBezTo>
                      <a:pt x="168" y="151"/>
                      <a:pt x="163" y="151"/>
                      <a:pt x="160" y="148"/>
                    </a:cubicBezTo>
                    <a:cubicBezTo>
                      <a:pt x="157" y="147"/>
                      <a:pt x="153" y="145"/>
                      <a:pt x="150" y="145"/>
                    </a:cubicBezTo>
                    <a:cubicBezTo>
                      <a:pt x="148" y="145"/>
                      <a:pt x="148" y="142"/>
                      <a:pt x="147" y="141"/>
                    </a:cubicBezTo>
                    <a:cubicBezTo>
                      <a:pt x="144" y="140"/>
                      <a:pt x="141" y="141"/>
                      <a:pt x="139" y="139"/>
                    </a:cubicBezTo>
                    <a:cubicBezTo>
                      <a:pt x="137" y="138"/>
                      <a:pt x="139" y="135"/>
                      <a:pt x="137" y="134"/>
                    </a:cubicBezTo>
                    <a:cubicBezTo>
                      <a:pt x="136" y="132"/>
                      <a:pt x="132" y="134"/>
                      <a:pt x="133" y="130"/>
                    </a:cubicBezTo>
                    <a:cubicBezTo>
                      <a:pt x="125" y="130"/>
                      <a:pt x="125" y="122"/>
                      <a:pt x="120" y="119"/>
                    </a:cubicBezTo>
                    <a:cubicBezTo>
                      <a:pt x="122" y="118"/>
                      <a:pt x="120" y="112"/>
                      <a:pt x="122" y="109"/>
                    </a:cubicBezTo>
                    <a:cubicBezTo>
                      <a:pt x="123" y="109"/>
                      <a:pt x="126" y="110"/>
                      <a:pt x="126" y="109"/>
                    </a:cubicBezTo>
                    <a:cubicBezTo>
                      <a:pt x="126" y="108"/>
                      <a:pt x="123" y="106"/>
                      <a:pt x="124" y="104"/>
                    </a:cubicBezTo>
                    <a:cubicBezTo>
                      <a:pt x="124" y="103"/>
                      <a:pt x="128" y="104"/>
                      <a:pt x="128" y="104"/>
                    </a:cubicBezTo>
                    <a:cubicBezTo>
                      <a:pt x="129" y="103"/>
                      <a:pt x="127" y="98"/>
                      <a:pt x="128" y="96"/>
                    </a:cubicBezTo>
                    <a:cubicBezTo>
                      <a:pt x="128" y="96"/>
                      <a:pt x="131" y="97"/>
                      <a:pt x="132" y="96"/>
                    </a:cubicBezTo>
                    <a:cubicBezTo>
                      <a:pt x="134" y="94"/>
                      <a:pt x="131" y="89"/>
                      <a:pt x="133" y="87"/>
                    </a:cubicBezTo>
                    <a:cubicBezTo>
                      <a:pt x="133" y="85"/>
                      <a:pt x="130" y="85"/>
                      <a:pt x="128" y="85"/>
                    </a:cubicBezTo>
                    <a:cubicBezTo>
                      <a:pt x="128" y="82"/>
                      <a:pt x="128" y="79"/>
                      <a:pt x="128" y="76"/>
                    </a:cubicBezTo>
                    <a:cubicBezTo>
                      <a:pt x="126" y="76"/>
                      <a:pt x="125" y="76"/>
                      <a:pt x="124" y="78"/>
                    </a:cubicBezTo>
                    <a:cubicBezTo>
                      <a:pt x="121" y="76"/>
                      <a:pt x="123" y="72"/>
                      <a:pt x="120" y="70"/>
                    </a:cubicBezTo>
                    <a:cubicBezTo>
                      <a:pt x="120" y="70"/>
                      <a:pt x="118" y="72"/>
                      <a:pt x="117" y="72"/>
                    </a:cubicBezTo>
                    <a:cubicBezTo>
                      <a:pt x="117" y="72"/>
                      <a:pt x="115" y="70"/>
                      <a:pt x="115" y="70"/>
                    </a:cubicBezTo>
                    <a:cubicBezTo>
                      <a:pt x="114" y="70"/>
                      <a:pt x="112" y="67"/>
                      <a:pt x="111" y="66"/>
                    </a:cubicBezTo>
                    <a:cubicBezTo>
                      <a:pt x="110" y="66"/>
                      <a:pt x="109" y="69"/>
                      <a:pt x="107" y="68"/>
                    </a:cubicBezTo>
                    <a:cubicBezTo>
                      <a:pt x="107" y="68"/>
                      <a:pt x="104" y="64"/>
                      <a:pt x="100" y="65"/>
                    </a:cubicBezTo>
                    <a:cubicBezTo>
                      <a:pt x="108" y="56"/>
                      <a:pt x="90" y="61"/>
                      <a:pt x="92" y="52"/>
                    </a:cubicBezTo>
                    <a:cubicBezTo>
                      <a:pt x="88" y="52"/>
                      <a:pt x="83" y="52"/>
                      <a:pt x="83" y="57"/>
                    </a:cubicBezTo>
                    <a:cubicBezTo>
                      <a:pt x="80" y="59"/>
                      <a:pt x="78" y="55"/>
                      <a:pt x="78" y="55"/>
                    </a:cubicBezTo>
                    <a:cubicBezTo>
                      <a:pt x="76" y="55"/>
                      <a:pt x="75" y="57"/>
                      <a:pt x="72" y="57"/>
                    </a:cubicBezTo>
                    <a:cubicBezTo>
                      <a:pt x="69" y="57"/>
                      <a:pt x="68" y="55"/>
                      <a:pt x="65" y="55"/>
                    </a:cubicBezTo>
                    <a:cubicBezTo>
                      <a:pt x="61" y="55"/>
                      <a:pt x="61" y="57"/>
                      <a:pt x="57" y="57"/>
                    </a:cubicBezTo>
                    <a:cubicBezTo>
                      <a:pt x="53" y="57"/>
                      <a:pt x="52" y="56"/>
                      <a:pt x="50" y="55"/>
                    </a:cubicBezTo>
                    <a:cubicBezTo>
                      <a:pt x="41" y="55"/>
                      <a:pt x="34" y="56"/>
                      <a:pt x="25" y="53"/>
                    </a:cubicBezTo>
                    <a:cubicBezTo>
                      <a:pt x="24" y="53"/>
                      <a:pt x="22" y="50"/>
                      <a:pt x="22" y="50"/>
                    </a:cubicBezTo>
                    <a:cubicBezTo>
                      <a:pt x="18" y="49"/>
                      <a:pt x="15" y="51"/>
                      <a:pt x="16" y="46"/>
                    </a:cubicBezTo>
                    <a:cubicBezTo>
                      <a:pt x="13" y="46"/>
                      <a:pt x="7" y="48"/>
                      <a:pt x="9" y="42"/>
                    </a:cubicBezTo>
                    <a:cubicBezTo>
                      <a:pt x="15" y="44"/>
                      <a:pt x="16" y="40"/>
                      <a:pt x="20" y="39"/>
                    </a:cubicBezTo>
                    <a:cubicBezTo>
                      <a:pt x="17" y="35"/>
                      <a:pt x="7" y="38"/>
                      <a:pt x="5" y="33"/>
                    </a:cubicBezTo>
                    <a:cubicBezTo>
                      <a:pt x="3" y="33"/>
                      <a:pt x="3" y="34"/>
                      <a:pt x="3" y="35"/>
                    </a:cubicBezTo>
                    <a:cubicBezTo>
                      <a:pt x="0" y="34"/>
                      <a:pt x="5" y="27"/>
                      <a:pt x="7" y="25"/>
                    </a:cubicBezTo>
                    <a:cubicBezTo>
                      <a:pt x="5" y="19"/>
                      <a:pt x="10" y="17"/>
                      <a:pt x="9" y="11"/>
                    </a:cubicBezTo>
                    <a:close/>
                    <a:moveTo>
                      <a:pt x="145" y="107"/>
                    </a:moveTo>
                    <a:cubicBezTo>
                      <a:pt x="145" y="103"/>
                      <a:pt x="154" y="107"/>
                      <a:pt x="158" y="106"/>
                    </a:cubicBezTo>
                    <a:cubicBezTo>
                      <a:pt x="158" y="102"/>
                      <a:pt x="155" y="102"/>
                      <a:pt x="154" y="100"/>
                    </a:cubicBezTo>
                    <a:cubicBezTo>
                      <a:pt x="152" y="97"/>
                      <a:pt x="147" y="99"/>
                      <a:pt x="143" y="96"/>
                    </a:cubicBezTo>
                    <a:cubicBezTo>
                      <a:pt x="144" y="100"/>
                      <a:pt x="141" y="107"/>
                      <a:pt x="145" y="10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lnSpcReduction="1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87" name="ïşlíďé"/>
              <p:cNvSpPr/>
              <p:nvPr/>
            </p:nvSpPr>
            <p:spPr bwMode="auto">
              <a:xfrm>
                <a:off x="3778927" y="772085"/>
                <a:ext cx="287161" cy="145681"/>
              </a:xfrm>
              <a:custGeom>
                <a:avLst/>
                <a:gdLst>
                  <a:gd name="T0" fmla="*/ 15 w 138"/>
                  <a:gd name="T1" fmla="*/ 53 h 70"/>
                  <a:gd name="T2" fmla="*/ 17 w 138"/>
                  <a:gd name="T3" fmla="*/ 47 h 70"/>
                  <a:gd name="T4" fmla="*/ 24 w 138"/>
                  <a:gd name="T5" fmla="*/ 45 h 70"/>
                  <a:gd name="T6" fmla="*/ 28 w 138"/>
                  <a:gd name="T7" fmla="*/ 44 h 70"/>
                  <a:gd name="T8" fmla="*/ 49 w 138"/>
                  <a:gd name="T9" fmla="*/ 42 h 70"/>
                  <a:gd name="T10" fmla="*/ 28 w 138"/>
                  <a:gd name="T11" fmla="*/ 40 h 70"/>
                  <a:gd name="T12" fmla="*/ 26 w 138"/>
                  <a:gd name="T13" fmla="*/ 38 h 70"/>
                  <a:gd name="T14" fmla="*/ 21 w 138"/>
                  <a:gd name="T15" fmla="*/ 40 h 70"/>
                  <a:gd name="T16" fmla="*/ 10 w 138"/>
                  <a:gd name="T17" fmla="*/ 38 h 70"/>
                  <a:gd name="T18" fmla="*/ 19 w 138"/>
                  <a:gd name="T19" fmla="*/ 31 h 70"/>
                  <a:gd name="T20" fmla="*/ 24 w 138"/>
                  <a:gd name="T21" fmla="*/ 31 h 70"/>
                  <a:gd name="T22" fmla="*/ 4 w 138"/>
                  <a:gd name="T23" fmla="*/ 27 h 70"/>
                  <a:gd name="T24" fmla="*/ 0 w 138"/>
                  <a:gd name="T25" fmla="*/ 21 h 70"/>
                  <a:gd name="T26" fmla="*/ 10 w 138"/>
                  <a:gd name="T27" fmla="*/ 14 h 70"/>
                  <a:gd name="T28" fmla="*/ 10 w 138"/>
                  <a:gd name="T29" fmla="*/ 12 h 70"/>
                  <a:gd name="T30" fmla="*/ 28 w 138"/>
                  <a:gd name="T31" fmla="*/ 4 h 70"/>
                  <a:gd name="T32" fmla="*/ 34 w 138"/>
                  <a:gd name="T33" fmla="*/ 1 h 70"/>
                  <a:gd name="T34" fmla="*/ 37 w 138"/>
                  <a:gd name="T35" fmla="*/ 3 h 70"/>
                  <a:gd name="T36" fmla="*/ 41 w 138"/>
                  <a:gd name="T37" fmla="*/ 10 h 70"/>
                  <a:gd name="T38" fmla="*/ 37 w 138"/>
                  <a:gd name="T39" fmla="*/ 12 h 70"/>
                  <a:gd name="T40" fmla="*/ 41 w 138"/>
                  <a:gd name="T41" fmla="*/ 14 h 70"/>
                  <a:gd name="T42" fmla="*/ 43 w 138"/>
                  <a:gd name="T43" fmla="*/ 10 h 70"/>
                  <a:gd name="T44" fmla="*/ 54 w 138"/>
                  <a:gd name="T45" fmla="*/ 8 h 70"/>
                  <a:gd name="T46" fmla="*/ 60 w 138"/>
                  <a:gd name="T47" fmla="*/ 17 h 70"/>
                  <a:gd name="T48" fmla="*/ 67 w 138"/>
                  <a:gd name="T49" fmla="*/ 14 h 70"/>
                  <a:gd name="T50" fmla="*/ 73 w 138"/>
                  <a:gd name="T51" fmla="*/ 8 h 70"/>
                  <a:gd name="T52" fmla="*/ 79 w 138"/>
                  <a:gd name="T53" fmla="*/ 10 h 70"/>
                  <a:gd name="T54" fmla="*/ 80 w 138"/>
                  <a:gd name="T55" fmla="*/ 17 h 70"/>
                  <a:gd name="T56" fmla="*/ 84 w 138"/>
                  <a:gd name="T57" fmla="*/ 25 h 70"/>
                  <a:gd name="T58" fmla="*/ 92 w 138"/>
                  <a:gd name="T59" fmla="*/ 19 h 70"/>
                  <a:gd name="T60" fmla="*/ 86 w 138"/>
                  <a:gd name="T61" fmla="*/ 16 h 70"/>
                  <a:gd name="T62" fmla="*/ 86 w 138"/>
                  <a:gd name="T63" fmla="*/ 4 h 70"/>
                  <a:gd name="T64" fmla="*/ 93 w 138"/>
                  <a:gd name="T65" fmla="*/ 3 h 70"/>
                  <a:gd name="T66" fmla="*/ 101 w 138"/>
                  <a:gd name="T67" fmla="*/ 16 h 70"/>
                  <a:gd name="T68" fmla="*/ 106 w 138"/>
                  <a:gd name="T69" fmla="*/ 19 h 70"/>
                  <a:gd name="T70" fmla="*/ 110 w 138"/>
                  <a:gd name="T71" fmla="*/ 25 h 70"/>
                  <a:gd name="T72" fmla="*/ 108 w 138"/>
                  <a:gd name="T73" fmla="*/ 31 h 70"/>
                  <a:gd name="T74" fmla="*/ 114 w 138"/>
                  <a:gd name="T75" fmla="*/ 38 h 70"/>
                  <a:gd name="T76" fmla="*/ 131 w 138"/>
                  <a:gd name="T77" fmla="*/ 40 h 70"/>
                  <a:gd name="T78" fmla="*/ 136 w 138"/>
                  <a:gd name="T79" fmla="*/ 45 h 70"/>
                  <a:gd name="T80" fmla="*/ 138 w 138"/>
                  <a:gd name="T81" fmla="*/ 49 h 70"/>
                  <a:gd name="T82" fmla="*/ 123 w 138"/>
                  <a:gd name="T83" fmla="*/ 49 h 70"/>
                  <a:gd name="T84" fmla="*/ 127 w 138"/>
                  <a:gd name="T85" fmla="*/ 62 h 70"/>
                  <a:gd name="T86" fmla="*/ 106 w 138"/>
                  <a:gd name="T87" fmla="*/ 62 h 70"/>
                  <a:gd name="T88" fmla="*/ 80 w 138"/>
                  <a:gd name="T89" fmla="*/ 62 h 70"/>
                  <a:gd name="T90" fmla="*/ 71 w 138"/>
                  <a:gd name="T91" fmla="*/ 64 h 70"/>
                  <a:gd name="T92" fmla="*/ 69 w 138"/>
                  <a:gd name="T93" fmla="*/ 68 h 70"/>
                  <a:gd name="T94" fmla="*/ 45 w 138"/>
                  <a:gd name="T95" fmla="*/ 68 h 70"/>
                  <a:gd name="T96" fmla="*/ 37 w 138"/>
                  <a:gd name="T97" fmla="*/ 57 h 70"/>
                  <a:gd name="T98" fmla="*/ 23 w 138"/>
                  <a:gd name="T99" fmla="*/ 53 h 70"/>
                  <a:gd name="T100" fmla="*/ 21 w 138"/>
                  <a:gd name="T101" fmla="*/ 55 h 70"/>
                  <a:gd name="T102" fmla="*/ 21 w 138"/>
                  <a:gd name="T103" fmla="*/ 51 h 70"/>
                  <a:gd name="T104" fmla="*/ 15 w 138"/>
                  <a:gd name="T105" fmla="*/ 53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38" h="70">
                    <a:moveTo>
                      <a:pt x="15" y="53"/>
                    </a:moveTo>
                    <a:cubicBezTo>
                      <a:pt x="11" y="53"/>
                      <a:pt x="16" y="48"/>
                      <a:pt x="17" y="47"/>
                    </a:cubicBezTo>
                    <a:cubicBezTo>
                      <a:pt x="17" y="45"/>
                      <a:pt x="22" y="46"/>
                      <a:pt x="24" y="45"/>
                    </a:cubicBezTo>
                    <a:cubicBezTo>
                      <a:pt x="26" y="45"/>
                      <a:pt x="26" y="44"/>
                      <a:pt x="28" y="44"/>
                    </a:cubicBezTo>
                    <a:cubicBezTo>
                      <a:pt x="35" y="43"/>
                      <a:pt x="44" y="46"/>
                      <a:pt x="49" y="42"/>
                    </a:cubicBezTo>
                    <a:cubicBezTo>
                      <a:pt x="47" y="37"/>
                      <a:pt x="35" y="42"/>
                      <a:pt x="28" y="40"/>
                    </a:cubicBezTo>
                    <a:cubicBezTo>
                      <a:pt x="27" y="40"/>
                      <a:pt x="26" y="38"/>
                      <a:pt x="26" y="38"/>
                    </a:cubicBezTo>
                    <a:cubicBezTo>
                      <a:pt x="25" y="38"/>
                      <a:pt x="23" y="40"/>
                      <a:pt x="21" y="40"/>
                    </a:cubicBezTo>
                    <a:cubicBezTo>
                      <a:pt x="17" y="40"/>
                      <a:pt x="13" y="37"/>
                      <a:pt x="10" y="38"/>
                    </a:cubicBezTo>
                    <a:cubicBezTo>
                      <a:pt x="5" y="32"/>
                      <a:pt x="19" y="34"/>
                      <a:pt x="19" y="31"/>
                    </a:cubicBezTo>
                    <a:cubicBezTo>
                      <a:pt x="19" y="27"/>
                      <a:pt x="23" y="30"/>
                      <a:pt x="24" y="31"/>
                    </a:cubicBezTo>
                    <a:cubicBezTo>
                      <a:pt x="24" y="20"/>
                      <a:pt x="13" y="30"/>
                      <a:pt x="4" y="27"/>
                    </a:cubicBezTo>
                    <a:cubicBezTo>
                      <a:pt x="0" y="24"/>
                      <a:pt x="8" y="21"/>
                      <a:pt x="0" y="21"/>
                    </a:cubicBezTo>
                    <a:cubicBezTo>
                      <a:pt x="2" y="18"/>
                      <a:pt x="2" y="12"/>
                      <a:pt x="10" y="14"/>
                    </a:cubicBezTo>
                    <a:cubicBezTo>
                      <a:pt x="12" y="14"/>
                      <a:pt x="10" y="11"/>
                      <a:pt x="10" y="12"/>
                    </a:cubicBezTo>
                    <a:cubicBezTo>
                      <a:pt x="13" y="7"/>
                      <a:pt x="21" y="6"/>
                      <a:pt x="28" y="4"/>
                    </a:cubicBezTo>
                    <a:cubicBezTo>
                      <a:pt x="30" y="3"/>
                      <a:pt x="30" y="0"/>
                      <a:pt x="34" y="1"/>
                    </a:cubicBezTo>
                    <a:cubicBezTo>
                      <a:pt x="34" y="3"/>
                      <a:pt x="36" y="2"/>
                      <a:pt x="37" y="3"/>
                    </a:cubicBezTo>
                    <a:cubicBezTo>
                      <a:pt x="37" y="7"/>
                      <a:pt x="34" y="10"/>
                      <a:pt x="41" y="10"/>
                    </a:cubicBezTo>
                    <a:cubicBezTo>
                      <a:pt x="41" y="12"/>
                      <a:pt x="39" y="11"/>
                      <a:pt x="37" y="12"/>
                    </a:cubicBezTo>
                    <a:cubicBezTo>
                      <a:pt x="37" y="13"/>
                      <a:pt x="40" y="14"/>
                      <a:pt x="41" y="14"/>
                    </a:cubicBezTo>
                    <a:cubicBezTo>
                      <a:pt x="43" y="13"/>
                      <a:pt x="42" y="10"/>
                      <a:pt x="43" y="10"/>
                    </a:cubicBezTo>
                    <a:cubicBezTo>
                      <a:pt x="47" y="8"/>
                      <a:pt x="50" y="9"/>
                      <a:pt x="54" y="8"/>
                    </a:cubicBezTo>
                    <a:cubicBezTo>
                      <a:pt x="56" y="11"/>
                      <a:pt x="60" y="12"/>
                      <a:pt x="60" y="17"/>
                    </a:cubicBezTo>
                    <a:cubicBezTo>
                      <a:pt x="64" y="17"/>
                      <a:pt x="62" y="12"/>
                      <a:pt x="67" y="14"/>
                    </a:cubicBezTo>
                    <a:cubicBezTo>
                      <a:pt x="69" y="12"/>
                      <a:pt x="71" y="10"/>
                      <a:pt x="73" y="8"/>
                    </a:cubicBezTo>
                    <a:cubicBezTo>
                      <a:pt x="74" y="9"/>
                      <a:pt x="76" y="10"/>
                      <a:pt x="79" y="10"/>
                    </a:cubicBezTo>
                    <a:cubicBezTo>
                      <a:pt x="80" y="13"/>
                      <a:pt x="79" y="15"/>
                      <a:pt x="80" y="17"/>
                    </a:cubicBezTo>
                    <a:cubicBezTo>
                      <a:pt x="81" y="20"/>
                      <a:pt x="86" y="20"/>
                      <a:pt x="84" y="25"/>
                    </a:cubicBezTo>
                    <a:cubicBezTo>
                      <a:pt x="88" y="24"/>
                      <a:pt x="88" y="20"/>
                      <a:pt x="92" y="19"/>
                    </a:cubicBezTo>
                    <a:cubicBezTo>
                      <a:pt x="91" y="17"/>
                      <a:pt x="87" y="17"/>
                      <a:pt x="86" y="16"/>
                    </a:cubicBezTo>
                    <a:cubicBezTo>
                      <a:pt x="84" y="12"/>
                      <a:pt x="87" y="9"/>
                      <a:pt x="86" y="4"/>
                    </a:cubicBezTo>
                    <a:cubicBezTo>
                      <a:pt x="89" y="5"/>
                      <a:pt x="90" y="2"/>
                      <a:pt x="93" y="3"/>
                    </a:cubicBezTo>
                    <a:cubicBezTo>
                      <a:pt x="94" y="6"/>
                      <a:pt x="98" y="11"/>
                      <a:pt x="101" y="16"/>
                    </a:cubicBezTo>
                    <a:cubicBezTo>
                      <a:pt x="101" y="16"/>
                      <a:pt x="105" y="24"/>
                      <a:pt x="106" y="19"/>
                    </a:cubicBezTo>
                    <a:cubicBezTo>
                      <a:pt x="109" y="20"/>
                      <a:pt x="107" y="25"/>
                      <a:pt x="110" y="25"/>
                    </a:cubicBezTo>
                    <a:cubicBezTo>
                      <a:pt x="110" y="28"/>
                      <a:pt x="110" y="30"/>
                      <a:pt x="108" y="31"/>
                    </a:cubicBezTo>
                    <a:cubicBezTo>
                      <a:pt x="109" y="34"/>
                      <a:pt x="116" y="32"/>
                      <a:pt x="114" y="38"/>
                    </a:cubicBezTo>
                    <a:cubicBezTo>
                      <a:pt x="121" y="34"/>
                      <a:pt x="121" y="41"/>
                      <a:pt x="131" y="40"/>
                    </a:cubicBezTo>
                    <a:cubicBezTo>
                      <a:pt x="127" y="47"/>
                      <a:pt x="135" y="44"/>
                      <a:pt x="136" y="45"/>
                    </a:cubicBezTo>
                    <a:cubicBezTo>
                      <a:pt x="137" y="46"/>
                      <a:pt x="133" y="51"/>
                      <a:pt x="138" y="49"/>
                    </a:cubicBezTo>
                    <a:cubicBezTo>
                      <a:pt x="135" y="58"/>
                      <a:pt x="131" y="47"/>
                      <a:pt x="123" y="49"/>
                    </a:cubicBezTo>
                    <a:cubicBezTo>
                      <a:pt x="121" y="56"/>
                      <a:pt x="130" y="54"/>
                      <a:pt x="127" y="62"/>
                    </a:cubicBezTo>
                    <a:cubicBezTo>
                      <a:pt x="120" y="64"/>
                      <a:pt x="112" y="66"/>
                      <a:pt x="106" y="62"/>
                    </a:cubicBezTo>
                    <a:cubicBezTo>
                      <a:pt x="100" y="58"/>
                      <a:pt x="88" y="57"/>
                      <a:pt x="80" y="62"/>
                    </a:cubicBezTo>
                    <a:cubicBezTo>
                      <a:pt x="78" y="63"/>
                      <a:pt x="76" y="62"/>
                      <a:pt x="71" y="64"/>
                    </a:cubicBezTo>
                    <a:cubicBezTo>
                      <a:pt x="69" y="65"/>
                      <a:pt x="69" y="66"/>
                      <a:pt x="69" y="68"/>
                    </a:cubicBezTo>
                    <a:cubicBezTo>
                      <a:pt x="64" y="65"/>
                      <a:pt x="54" y="70"/>
                      <a:pt x="45" y="68"/>
                    </a:cubicBezTo>
                    <a:cubicBezTo>
                      <a:pt x="43" y="64"/>
                      <a:pt x="40" y="61"/>
                      <a:pt x="37" y="57"/>
                    </a:cubicBezTo>
                    <a:cubicBezTo>
                      <a:pt x="32" y="56"/>
                      <a:pt x="23" y="59"/>
                      <a:pt x="23" y="53"/>
                    </a:cubicBezTo>
                    <a:cubicBezTo>
                      <a:pt x="21" y="53"/>
                      <a:pt x="21" y="54"/>
                      <a:pt x="21" y="55"/>
                    </a:cubicBezTo>
                    <a:cubicBezTo>
                      <a:pt x="18" y="54"/>
                      <a:pt x="19" y="51"/>
                      <a:pt x="21" y="51"/>
                    </a:cubicBezTo>
                    <a:cubicBezTo>
                      <a:pt x="21" y="47"/>
                      <a:pt x="15" y="51"/>
                      <a:pt x="15" y="5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88" name="ïṡľiḓé"/>
              <p:cNvSpPr/>
              <p:nvPr/>
            </p:nvSpPr>
            <p:spPr bwMode="auto">
              <a:xfrm>
                <a:off x="3011298" y="807105"/>
                <a:ext cx="2054948" cy="2382731"/>
              </a:xfrm>
              <a:custGeom>
                <a:avLst/>
                <a:gdLst>
                  <a:gd name="T0" fmla="*/ 647 w 988"/>
                  <a:gd name="T1" fmla="*/ 75 h 1146"/>
                  <a:gd name="T2" fmla="*/ 582 w 988"/>
                  <a:gd name="T3" fmla="*/ 120 h 1146"/>
                  <a:gd name="T4" fmla="*/ 574 w 988"/>
                  <a:gd name="T5" fmla="*/ 187 h 1146"/>
                  <a:gd name="T6" fmla="*/ 654 w 988"/>
                  <a:gd name="T7" fmla="*/ 241 h 1146"/>
                  <a:gd name="T8" fmla="*/ 680 w 988"/>
                  <a:gd name="T9" fmla="*/ 168 h 1146"/>
                  <a:gd name="T10" fmla="*/ 748 w 988"/>
                  <a:gd name="T11" fmla="*/ 166 h 1146"/>
                  <a:gd name="T12" fmla="*/ 809 w 988"/>
                  <a:gd name="T13" fmla="*/ 183 h 1146"/>
                  <a:gd name="T14" fmla="*/ 833 w 988"/>
                  <a:gd name="T15" fmla="*/ 247 h 1146"/>
                  <a:gd name="T16" fmla="*/ 757 w 988"/>
                  <a:gd name="T17" fmla="*/ 274 h 1146"/>
                  <a:gd name="T18" fmla="*/ 804 w 988"/>
                  <a:gd name="T19" fmla="*/ 302 h 1146"/>
                  <a:gd name="T20" fmla="*/ 785 w 988"/>
                  <a:gd name="T21" fmla="*/ 312 h 1146"/>
                  <a:gd name="T22" fmla="*/ 701 w 988"/>
                  <a:gd name="T23" fmla="*/ 373 h 1146"/>
                  <a:gd name="T24" fmla="*/ 666 w 988"/>
                  <a:gd name="T25" fmla="*/ 478 h 1146"/>
                  <a:gd name="T26" fmla="*/ 593 w 988"/>
                  <a:gd name="T27" fmla="*/ 437 h 1146"/>
                  <a:gd name="T28" fmla="*/ 535 w 988"/>
                  <a:gd name="T29" fmla="*/ 515 h 1146"/>
                  <a:gd name="T30" fmla="*/ 600 w 988"/>
                  <a:gd name="T31" fmla="*/ 547 h 1146"/>
                  <a:gd name="T32" fmla="*/ 692 w 988"/>
                  <a:gd name="T33" fmla="*/ 608 h 1146"/>
                  <a:gd name="T34" fmla="*/ 766 w 988"/>
                  <a:gd name="T35" fmla="*/ 597 h 1146"/>
                  <a:gd name="T36" fmla="*/ 884 w 988"/>
                  <a:gd name="T37" fmla="*/ 647 h 1146"/>
                  <a:gd name="T38" fmla="*/ 988 w 988"/>
                  <a:gd name="T39" fmla="*/ 711 h 1146"/>
                  <a:gd name="T40" fmla="*/ 943 w 988"/>
                  <a:gd name="T41" fmla="*/ 854 h 1146"/>
                  <a:gd name="T42" fmla="*/ 885 w 988"/>
                  <a:gd name="T43" fmla="*/ 918 h 1146"/>
                  <a:gd name="T44" fmla="*/ 830 w 988"/>
                  <a:gd name="T45" fmla="*/ 979 h 1146"/>
                  <a:gd name="T46" fmla="*/ 779 w 988"/>
                  <a:gd name="T47" fmla="*/ 1037 h 1146"/>
                  <a:gd name="T48" fmla="*/ 757 w 988"/>
                  <a:gd name="T49" fmla="*/ 1082 h 1146"/>
                  <a:gd name="T50" fmla="*/ 716 w 988"/>
                  <a:gd name="T51" fmla="*/ 1126 h 1146"/>
                  <a:gd name="T52" fmla="*/ 703 w 988"/>
                  <a:gd name="T53" fmla="*/ 1065 h 1146"/>
                  <a:gd name="T54" fmla="*/ 735 w 988"/>
                  <a:gd name="T55" fmla="*/ 936 h 1146"/>
                  <a:gd name="T56" fmla="*/ 731 w 988"/>
                  <a:gd name="T57" fmla="*/ 813 h 1146"/>
                  <a:gd name="T58" fmla="*/ 666 w 988"/>
                  <a:gd name="T59" fmla="*/ 729 h 1146"/>
                  <a:gd name="T60" fmla="*/ 679 w 988"/>
                  <a:gd name="T61" fmla="*/ 660 h 1146"/>
                  <a:gd name="T62" fmla="*/ 621 w 988"/>
                  <a:gd name="T63" fmla="*/ 588 h 1146"/>
                  <a:gd name="T64" fmla="*/ 559 w 988"/>
                  <a:gd name="T65" fmla="*/ 550 h 1146"/>
                  <a:gd name="T66" fmla="*/ 464 w 988"/>
                  <a:gd name="T67" fmla="*/ 496 h 1146"/>
                  <a:gd name="T68" fmla="*/ 410 w 988"/>
                  <a:gd name="T69" fmla="*/ 440 h 1146"/>
                  <a:gd name="T70" fmla="*/ 410 w 988"/>
                  <a:gd name="T71" fmla="*/ 463 h 1146"/>
                  <a:gd name="T72" fmla="*/ 354 w 988"/>
                  <a:gd name="T73" fmla="*/ 392 h 1146"/>
                  <a:gd name="T74" fmla="*/ 319 w 988"/>
                  <a:gd name="T75" fmla="*/ 267 h 1146"/>
                  <a:gd name="T76" fmla="*/ 298 w 988"/>
                  <a:gd name="T77" fmla="*/ 233 h 1146"/>
                  <a:gd name="T78" fmla="*/ 244 w 988"/>
                  <a:gd name="T79" fmla="*/ 174 h 1146"/>
                  <a:gd name="T80" fmla="*/ 151 w 988"/>
                  <a:gd name="T81" fmla="*/ 144 h 1146"/>
                  <a:gd name="T82" fmla="*/ 105 w 988"/>
                  <a:gd name="T83" fmla="*/ 168 h 1146"/>
                  <a:gd name="T84" fmla="*/ 58 w 988"/>
                  <a:gd name="T85" fmla="*/ 198 h 1146"/>
                  <a:gd name="T86" fmla="*/ 24 w 988"/>
                  <a:gd name="T87" fmla="*/ 153 h 1146"/>
                  <a:gd name="T88" fmla="*/ 9 w 988"/>
                  <a:gd name="T89" fmla="*/ 97 h 1146"/>
                  <a:gd name="T90" fmla="*/ 28 w 988"/>
                  <a:gd name="T91" fmla="*/ 62 h 1146"/>
                  <a:gd name="T92" fmla="*/ 95 w 988"/>
                  <a:gd name="T93" fmla="*/ 21 h 1146"/>
                  <a:gd name="T94" fmla="*/ 255 w 988"/>
                  <a:gd name="T95" fmla="*/ 38 h 1146"/>
                  <a:gd name="T96" fmla="*/ 332 w 988"/>
                  <a:gd name="T97" fmla="*/ 41 h 1146"/>
                  <a:gd name="T98" fmla="*/ 451 w 988"/>
                  <a:gd name="T99" fmla="*/ 73 h 1146"/>
                  <a:gd name="T100" fmla="*/ 537 w 988"/>
                  <a:gd name="T101" fmla="*/ 53 h 1146"/>
                  <a:gd name="T102" fmla="*/ 561 w 988"/>
                  <a:gd name="T103" fmla="*/ 12 h 1146"/>
                  <a:gd name="T104" fmla="*/ 606 w 988"/>
                  <a:gd name="T105" fmla="*/ 51 h 1146"/>
                  <a:gd name="T106" fmla="*/ 324 w 988"/>
                  <a:gd name="T107" fmla="*/ 86 h 1146"/>
                  <a:gd name="T108" fmla="*/ 418 w 988"/>
                  <a:gd name="T109" fmla="*/ 135 h 1146"/>
                  <a:gd name="T110" fmla="*/ 403 w 988"/>
                  <a:gd name="T111" fmla="*/ 133 h 1146"/>
                  <a:gd name="T112" fmla="*/ 533 w 988"/>
                  <a:gd name="T113" fmla="*/ 250 h 1146"/>
                  <a:gd name="T114" fmla="*/ 576 w 988"/>
                  <a:gd name="T115" fmla="*/ 295 h 1146"/>
                  <a:gd name="T116" fmla="*/ 613 w 988"/>
                  <a:gd name="T117" fmla="*/ 271 h 1146"/>
                  <a:gd name="T118" fmla="*/ 606 w 988"/>
                  <a:gd name="T119" fmla="*/ 340 h 1146"/>
                  <a:gd name="T120" fmla="*/ 671 w 988"/>
                  <a:gd name="T121" fmla="*/ 317 h 1146"/>
                  <a:gd name="T122" fmla="*/ 653 w 988"/>
                  <a:gd name="T123" fmla="*/ 338 h 1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88" h="1146">
                    <a:moveTo>
                      <a:pt x="602" y="62"/>
                    </a:moveTo>
                    <a:cubicBezTo>
                      <a:pt x="603" y="66"/>
                      <a:pt x="608" y="59"/>
                      <a:pt x="606" y="68"/>
                    </a:cubicBezTo>
                    <a:cubicBezTo>
                      <a:pt x="608" y="68"/>
                      <a:pt x="610" y="68"/>
                      <a:pt x="612" y="68"/>
                    </a:cubicBezTo>
                    <a:cubicBezTo>
                      <a:pt x="614" y="66"/>
                      <a:pt x="616" y="63"/>
                      <a:pt x="615" y="58"/>
                    </a:cubicBezTo>
                    <a:cubicBezTo>
                      <a:pt x="618" y="57"/>
                      <a:pt x="619" y="56"/>
                      <a:pt x="619" y="53"/>
                    </a:cubicBezTo>
                    <a:cubicBezTo>
                      <a:pt x="625" y="55"/>
                      <a:pt x="620" y="47"/>
                      <a:pt x="626" y="49"/>
                    </a:cubicBezTo>
                    <a:cubicBezTo>
                      <a:pt x="626" y="45"/>
                      <a:pt x="626" y="40"/>
                      <a:pt x="626" y="36"/>
                    </a:cubicBezTo>
                    <a:cubicBezTo>
                      <a:pt x="633" y="35"/>
                      <a:pt x="636" y="34"/>
                      <a:pt x="641" y="36"/>
                    </a:cubicBezTo>
                    <a:cubicBezTo>
                      <a:pt x="643" y="37"/>
                      <a:pt x="642" y="40"/>
                      <a:pt x="643" y="41"/>
                    </a:cubicBezTo>
                    <a:cubicBezTo>
                      <a:pt x="644" y="42"/>
                      <a:pt x="646" y="41"/>
                      <a:pt x="647" y="41"/>
                    </a:cubicBezTo>
                    <a:cubicBezTo>
                      <a:pt x="649" y="42"/>
                      <a:pt x="650" y="45"/>
                      <a:pt x="653" y="45"/>
                    </a:cubicBezTo>
                    <a:cubicBezTo>
                      <a:pt x="653" y="51"/>
                      <a:pt x="650" y="53"/>
                      <a:pt x="647" y="55"/>
                    </a:cubicBezTo>
                    <a:cubicBezTo>
                      <a:pt x="651" y="57"/>
                      <a:pt x="649" y="64"/>
                      <a:pt x="654" y="66"/>
                    </a:cubicBezTo>
                    <a:cubicBezTo>
                      <a:pt x="653" y="70"/>
                      <a:pt x="648" y="71"/>
                      <a:pt x="647" y="75"/>
                    </a:cubicBezTo>
                    <a:cubicBezTo>
                      <a:pt x="644" y="75"/>
                      <a:pt x="642" y="78"/>
                      <a:pt x="641" y="75"/>
                    </a:cubicBezTo>
                    <a:cubicBezTo>
                      <a:pt x="638" y="77"/>
                      <a:pt x="638" y="82"/>
                      <a:pt x="636" y="84"/>
                    </a:cubicBezTo>
                    <a:cubicBezTo>
                      <a:pt x="634" y="83"/>
                      <a:pt x="637" y="79"/>
                      <a:pt x="628" y="81"/>
                    </a:cubicBezTo>
                    <a:cubicBezTo>
                      <a:pt x="628" y="79"/>
                      <a:pt x="631" y="79"/>
                      <a:pt x="632" y="79"/>
                    </a:cubicBezTo>
                    <a:cubicBezTo>
                      <a:pt x="628" y="73"/>
                      <a:pt x="621" y="81"/>
                      <a:pt x="615" y="79"/>
                    </a:cubicBezTo>
                    <a:cubicBezTo>
                      <a:pt x="617" y="85"/>
                      <a:pt x="615" y="83"/>
                      <a:pt x="615" y="90"/>
                    </a:cubicBezTo>
                    <a:cubicBezTo>
                      <a:pt x="613" y="90"/>
                      <a:pt x="614" y="88"/>
                      <a:pt x="613" y="86"/>
                    </a:cubicBezTo>
                    <a:cubicBezTo>
                      <a:pt x="609" y="87"/>
                      <a:pt x="610" y="93"/>
                      <a:pt x="604" y="92"/>
                    </a:cubicBezTo>
                    <a:cubicBezTo>
                      <a:pt x="605" y="94"/>
                      <a:pt x="608" y="93"/>
                      <a:pt x="608" y="96"/>
                    </a:cubicBezTo>
                    <a:cubicBezTo>
                      <a:pt x="608" y="99"/>
                      <a:pt x="606" y="100"/>
                      <a:pt x="606" y="103"/>
                    </a:cubicBezTo>
                    <a:cubicBezTo>
                      <a:pt x="602" y="99"/>
                      <a:pt x="596" y="110"/>
                      <a:pt x="595" y="109"/>
                    </a:cubicBezTo>
                    <a:cubicBezTo>
                      <a:pt x="594" y="108"/>
                      <a:pt x="591" y="106"/>
                      <a:pt x="591" y="112"/>
                    </a:cubicBezTo>
                    <a:cubicBezTo>
                      <a:pt x="589" y="112"/>
                      <a:pt x="586" y="112"/>
                      <a:pt x="584" y="112"/>
                    </a:cubicBezTo>
                    <a:cubicBezTo>
                      <a:pt x="581" y="113"/>
                      <a:pt x="582" y="117"/>
                      <a:pt x="582" y="120"/>
                    </a:cubicBezTo>
                    <a:cubicBezTo>
                      <a:pt x="579" y="118"/>
                      <a:pt x="578" y="118"/>
                      <a:pt x="578" y="122"/>
                    </a:cubicBezTo>
                    <a:cubicBezTo>
                      <a:pt x="574" y="118"/>
                      <a:pt x="573" y="121"/>
                      <a:pt x="569" y="122"/>
                    </a:cubicBezTo>
                    <a:cubicBezTo>
                      <a:pt x="570" y="123"/>
                      <a:pt x="571" y="126"/>
                      <a:pt x="571" y="129"/>
                    </a:cubicBezTo>
                    <a:cubicBezTo>
                      <a:pt x="566" y="125"/>
                      <a:pt x="568" y="130"/>
                      <a:pt x="565" y="135"/>
                    </a:cubicBezTo>
                    <a:cubicBezTo>
                      <a:pt x="563" y="139"/>
                      <a:pt x="558" y="143"/>
                      <a:pt x="557" y="151"/>
                    </a:cubicBezTo>
                    <a:cubicBezTo>
                      <a:pt x="553" y="154"/>
                      <a:pt x="551" y="159"/>
                      <a:pt x="548" y="163"/>
                    </a:cubicBezTo>
                    <a:cubicBezTo>
                      <a:pt x="548" y="166"/>
                      <a:pt x="550" y="163"/>
                      <a:pt x="550" y="163"/>
                    </a:cubicBezTo>
                    <a:cubicBezTo>
                      <a:pt x="552" y="163"/>
                      <a:pt x="551" y="164"/>
                      <a:pt x="552" y="165"/>
                    </a:cubicBezTo>
                    <a:cubicBezTo>
                      <a:pt x="553" y="165"/>
                      <a:pt x="555" y="168"/>
                      <a:pt x="556" y="168"/>
                    </a:cubicBezTo>
                    <a:cubicBezTo>
                      <a:pt x="557" y="169"/>
                      <a:pt x="559" y="164"/>
                      <a:pt x="563" y="168"/>
                    </a:cubicBezTo>
                    <a:cubicBezTo>
                      <a:pt x="564" y="169"/>
                      <a:pt x="565" y="170"/>
                      <a:pt x="567" y="170"/>
                    </a:cubicBezTo>
                    <a:cubicBezTo>
                      <a:pt x="567" y="173"/>
                      <a:pt x="567" y="175"/>
                      <a:pt x="567" y="178"/>
                    </a:cubicBezTo>
                    <a:cubicBezTo>
                      <a:pt x="567" y="180"/>
                      <a:pt x="570" y="179"/>
                      <a:pt x="571" y="181"/>
                    </a:cubicBezTo>
                    <a:cubicBezTo>
                      <a:pt x="572" y="183"/>
                      <a:pt x="575" y="183"/>
                      <a:pt x="574" y="187"/>
                    </a:cubicBezTo>
                    <a:cubicBezTo>
                      <a:pt x="584" y="186"/>
                      <a:pt x="591" y="189"/>
                      <a:pt x="597" y="187"/>
                    </a:cubicBezTo>
                    <a:cubicBezTo>
                      <a:pt x="598" y="194"/>
                      <a:pt x="606" y="192"/>
                      <a:pt x="610" y="196"/>
                    </a:cubicBezTo>
                    <a:cubicBezTo>
                      <a:pt x="611" y="197"/>
                      <a:pt x="611" y="196"/>
                      <a:pt x="612" y="198"/>
                    </a:cubicBezTo>
                    <a:cubicBezTo>
                      <a:pt x="612" y="201"/>
                      <a:pt x="614" y="198"/>
                      <a:pt x="613" y="198"/>
                    </a:cubicBezTo>
                    <a:cubicBezTo>
                      <a:pt x="616" y="198"/>
                      <a:pt x="616" y="201"/>
                      <a:pt x="617" y="202"/>
                    </a:cubicBezTo>
                    <a:cubicBezTo>
                      <a:pt x="620" y="203"/>
                      <a:pt x="624" y="201"/>
                      <a:pt x="623" y="206"/>
                    </a:cubicBezTo>
                    <a:cubicBezTo>
                      <a:pt x="633" y="205"/>
                      <a:pt x="638" y="209"/>
                      <a:pt x="647" y="209"/>
                    </a:cubicBezTo>
                    <a:cubicBezTo>
                      <a:pt x="647" y="215"/>
                      <a:pt x="646" y="221"/>
                      <a:pt x="649" y="224"/>
                    </a:cubicBezTo>
                    <a:cubicBezTo>
                      <a:pt x="649" y="224"/>
                      <a:pt x="651" y="227"/>
                      <a:pt x="651" y="226"/>
                    </a:cubicBezTo>
                    <a:cubicBezTo>
                      <a:pt x="651" y="228"/>
                      <a:pt x="649" y="230"/>
                      <a:pt x="649" y="230"/>
                    </a:cubicBezTo>
                    <a:cubicBezTo>
                      <a:pt x="650" y="232"/>
                      <a:pt x="651" y="230"/>
                      <a:pt x="653" y="232"/>
                    </a:cubicBezTo>
                    <a:cubicBezTo>
                      <a:pt x="653" y="232"/>
                      <a:pt x="649" y="237"/>
                      <a:pt x="654" y="235"/>
                    </a:cubicBezTo>
                    <a:cubicBezTo>
                      <a:pt x="653" y="237"/>
                      <a:pt x="652" y="238"/>
                      <a:pt x="653" y="241"/>
                    </a:cubicBezTo>
                    <a:cubicBezTo>
                      <a:pt x="653" y="243"/>
                      <a:pt x="654" y="242"/>
                      <a:pt x="654" y="241"/>
                    </a:cubicBezTo>
                    <a:cubicBezTo>
                      <a:pt x="657" y="241"/>
                      <a:pt x="655" y="244"/>
                      <a:pt x="656" y="245"/>
                    </a:cubicBezTo>
                    <a:cubicBezTo>
                      <a:pt x="657" y="245"/>
                      <a:pt x="659" y="244"/>
                      <a:pt x="660" y="245"/>
                    </a:cubicBezTo>
                    <a:cubicBezTo>
                      <a:pt x="662" y="247"/>
                      <a:pt x="669" y="247"/>
                      <a:pt x="675" y="245"/>
                    </a:cubicBezTo>
                    <a:cubicBezTo>
                      <a:pt x="677" y="237"/>
                      <a:pt x="677" y="233"/>
                      <a:pt x="675" y="226"/>
                    </a:cubicBezTo>
                    <a:cubicBezTo>
                      <a:pt x="676" y="224"/>
                      <a:pt x="672" y="225"/>
                      <a:pt x="671" y="224"/>
                    </a:cubicBezTo>
                    <a:cubicBezTo>
                      <a:pt x="669" y="221"/>
                      <a:pt x="674" y="215"/>
                      <a:pt x="667" y="217"/>
                    </a:cubicBezTo>
                    <a:cubicBezTo>
                      <a:pt x="669" y="215"/>
                      <a:pt x="672" y="215"/>
                      <a:pt x="671" y="211"/>
                    </a:cubicBezTo>
                    <a:cubicBezTo>
                      <a:pt x="679" y="213"/>
                      <a:pt x="678" y="207"/>
                      <a:pt x="684" y="207"/>
                    </a:cubicBezTo>
                    <a:cubicBezTo>
                      <a:pt x="687" y="208"/>
                      <a:pt x="685" y="203"/>
                      <a:pt x="686" y="202"/>
                    </a:cubicBezTo>
                    <a:cubicBezTo>
                      <a:pt x="686" y="202"/>
                      <a:pt x="691" y="204"/>
                      <a:pt x="692" y="202"/>
                    </a:cubicBezTo>
                    <a:cubicBezTo>
                      <a:pt x="687" y="194"/>
                      <a:pt x="694" y="186"/>
                      <a:pt x="690" y="181"/>
                    </a:cubicBezTo>
                    <a:cubicBezTo>
                      <a:pt x="690" y="179"/>
                      <a:pt x="687" y="181"/>
                      <a:pt x="688" y="181"/>
                    </a:cubicBezTo>
                    <a:cubicBezTo>
                      <a:pt x="685" y="179"/>
                      <a:pt x="688" y="175"/>
                      <a:pt x="682" y="176"/>
                    </a:cubicBezTo>
                    <a:cubicBezTo>
                      <a:pt x="683" y="172"/>
                      <a:pt x="680" y="172"/>
                      <a:pt x="680" y="168"/>
                    </a:cubicBezTo>
                    <a:cubicBezTo>
                      <a:pt x="680" y="164"/>
                      <a:pt x="682" y="162"/>
                      <a:pt x="686" y="163"/>
                    </a:cubicBezTo>
                    <a:cubicBezTo>
                      <a:pt x="683" y="161"/>
                      <a:pt x="688" y="150"/>
                      <a:pt x="680" y="150"/>
                    </a:cubicBezTo>
                    <a:cubicBezTo>
                      <a:pt x="682" y="148"/>
                      <a:pt x="682" y="147"/>
                      <a:pt x="682" y="144"/>
                    </a:cubicBezTo>
                    <a:cubicBezTo>
                      <a:pt x="682" y="144"/>
                      <a:pt x="680" y="143"/>
                      <a:pt x="680" y="142"/>
                    </a:cubicBezTo>
                    <a:cubicBezTo>
                      <a:pt x="681" y="142"/>
                      <a:pt x="683" y="142"/>
                      <a:pt x="682" y="140"/>
                    </a:cubicBezTo>
                    <a:cubicBezTo>
                      <a:pt x="682" y="139"/>
                      <a:pt x="680" y="138"/>
                      <a:pt x="680" y="137"/>
                    </a:cubicBezTo>
                    <a:cubicBezTo>
                      <a:pt x="680" y="134"/>
                      <a:pt x="684" y="130"/>
                      <a:pt x="680" y="129"/>
                    </a:cubicBezTo>
                    <a:cubicBezTo>
                      <a:pt x="681" y="126"/>
                      <a:pt x="696" y="125"/>
                      <a:pt x="694" y="131"/>
                    </a:cubicBezTo>
                    <a:cubicBezTo>
                      <a:pt x="701" y="131"/>
                      <a:pt x="711" y="133"/>
                      <a:pt x="714" y="127"/>
                    </a:cubicBezTo>
                    <a:cubicBezTo>
                      <a:pt x="718" y="132"/>
                      <a:pt x="728" y="132"/>
                      <a:pt x="727" y="142"/>
                    </a:cubicBezTo>
                    <a:cubicBezTo>
                      <a:pt x="732" y="142"/>
                      <a:pt x="737" y="142"/>
                      <a:pt x="742" y="142"/>
                    </a:cubicBezTo>
                    <a:cubicBezTo>
                      <a:pt x="741" y="145"/>
                      <a:pt x="743" y="146"/>
                      <a:pt x="746" y="146"/>
                    </a:cubicBezTo>
                    <a:cubicBezTo>
                      <a:pt x="746" y="150"/>
                      <a:pt x="745" y="153"/>
                      <a:pt x="746" y="157"/>
                    </a:cubicBezTo>
                    <a:cubicBezTo>
                      <a:pt x="746" y="161"/>
                      <a:pt x="751" y="165"/>
                      <a:pt x="748" y="166"/>
                    </a:cubicBezTo>
                    <a:cubicBezTo>
                      <a:pt x="748" y="169"/>
                      <a:pt x="751" y="168"/>
                      <a:pt x="753" y="168"/>
                    </a:cubicBezTo>
                    <a:cubicBezTo>
                      <a:pt x="752" y="174"/>
                      <a:pt x="760" y="171"/>
                      <a:pt x="755" y="176"/>
                    </a:cubicBezTo>
                    <a:cubicBezTo>
                      <a:pt x="763" y="177"/>
                      <a:pt x="765" y="173"/>
                      <a:pt x="772" y="174"/>
                    </a:cubicBezTo>
                    <a:cubicBezTo>
                      <a:pt x="772" y="172"/>
                      <a:pt x="771" y="171"/>
                      <a:pt x="770" y="170"/>
                    </a:cubicBezTo>
                    <a:cubicBezTo>
                      <a:pt x="771" y="166"/>
                      <a:pt x="773" y="166"/>
                      <a:pt x="776" y="168"/>
                    </a:cubicBezTo>
                    <a:cubicBezTo>
                      <a:pt x="773" y="162"/>
                      <a:pt x="780" y="163"/>
                      <a:pt x="781" y="161"/>
                    </a:cubicBezTo>
                    <a:cubicBezTo>
                      <a:pt x="782" y="159"/>
                      <a:pt x="779" y="159"/>
                      <a:pt x="779" y="159"/>
                    </a:cubicBezTo>
                    <a:cubicBezTo>
                      <a:pt x="779" y="157"/>
                      <a:pt x="783" y="156"/>
                      <a:pt x="787" y="155"/>
                    </a:cubicBezTo>
                    <a:cubicBezTo>
                      <a:pt x="783" y="159"/>
                      <a:pt x="786" y="159"/>
                      <a:pt x="790" y="165"/>
                    </a:cubicBezTo>
                    <a:cubicBezTo>
                      <a:pt x="793" y="167"/>
                      <a:pt x="795" y="172"/>
                      <a:pt x="802" y="172"/>
                    </a:cubicBezTo>
                    <a:cubicBezTo>
                      <a:pt x="801" y="174"/>
                      <a:pt x="798" y="173"/>
                      <a:pt x="798" y="176"/>
                    </a:cubicBezTo>
                    <a:cubicBezTo>
                      <a:pt x="799" y="178"/>
                      <a:pt x="802" y="178"/>
                      <a:pt x="802" y="181"/>
                    </a:cubicBezTo>
                    <a:cubicBezTo>
                      <a:pt x="804" y="182"/>
                      <a:pt x="803" y="178"/>
                      <a:pt x="804" y="178"/>
                    </a:cubicBezTo>
                    <a:cubicBezTo>
                      <a:pt x="808" y="176"/>
                      <a:pt x="802" y="185"/>
                      <a:pt x="809" y="183"/>
                    </a:cubicBezTo>
                    <a:cubicBezTo>
                      <a:pt x="806" y="188"/>
                      <a:pt x="810" y="190"/>
                      <a:pt x="805" y="194"/>
                    </a:cubicBezTo>
                    <a:cubicBezTo>
                      <a:pt x="806" y="198"/>
                      <a:pt x="811" y="196"/>
                      <a:pt x="813" y="198"/>
                    </a:cubicBezTo>
                    <a:cubicBezTo>
                      <a:pt x="813" y="199"/>
                      <a:pt x="810" y="201"/>
                      <a:pt x="811" y="202"/>
                    </a:cubicBezTo>
                    <a:cubicBezTo>
                      <a:pt x="812" y="203"/>
                      <a:pt x="815" y="203"/>
                      <a:pt x="817" y="204"/>
                    </a:cubicBezTo>
                    <a:cubicBezTo>
                      <a:pt x="818" y="204"/>
                      <a:pt x="819" y="207"/>
                      <a:pt x="820" y="207"/>
                    </a:cubicBezTo>
                    <a:cubicBezTo>
                      <a:pt x="823" y="209"/>
                      <a:pt x="827" y="210"/>
                      <a:pt x="830" y="213"/>
                    </a:cubicBezTo>
                    <a:cubicBezTo>
                      <a:pt x="832" y="214"/>
                      <a:pt x="834" y="206"/>
                      <a:pt x="835" y="211"/>
                    </a:cubicBezTo>
                    <a:cubicBezTo>
                      <a:pt x="835" y="216"/>
                      <a:pt x="831" y="216"/>
                      <a:pt x="826" y="217"/>
                    </a:cubicBezTo>
                    <a:cubicBezTo>
                      <a:pt x="829" y="220"/>
                      <a:pt x="835" y="222"/>
                      <a:pt x="841" y="222"/>
                    </a:cubicBezTo>
                    <a:cubicBezTo>
                      <a:pt x="840" y="225"/>
                      <a:pt x="842" y="226"/>
                      <a:pt x="845" y="226"/>
                    </a:cubicBezTo>
                    <a:cubicBezTo>
                      <a:pt x="844" y="230"/>
                      <a:pt x="845" y="232"/>
                      <a:pt x="848" y="232"/>
                    </a:cubicBezTo>
                    <a:cubicBezTo>
                      <a:pt x="847" y="234"/>
                      <a:pt x="846" y="237"/>
                      <a:pt x="846" y="241"/>
                    </a:cubicBezTo>
                    <a:cubicBezTo>
                      <a:pt x="843" y="242"/>
                      <a:pt x="839" y="242"/>
                      <a:pt x="835" y="245"/>
                    </a:cubicBezTo>
                    <a:cubicBezTo>
                      <a:pt x="834" y="245"/>
                      <a:pt x="835" y="246"/>
                      <a:pt x="833" y="247"/>
                    </a:cubicBezTo>
                    <a:cubicBezTo>
                      <a:pt x="831" y="247"/>
                      <a:pt x="830" y="247"/>
                      <a:pt x="830" y="248"/>
                    </a:cubicBezTo>
                    <a:cubicBezTo>
                      <a:pt x="829" y="252"/>
                      <a:pt x="825" y="249"/>
                      <a:pt x="826" y="248"/>
                    </a:cubicBezTo>
                    <a:cubicBezTo>
                      <a:pt x="825" y="249"/>
                      <a:pt x="823" y="251"/>
                      <a:pt x="822" y="252"/>
                    </a:cubicBezTo>
                    <a:cubicBezTo>
                      <a:pt x="822" y="253"/>
                      <a:pt x="821" y="257"/>
                      <a:pt x="820" y="258"/>
                    </a:cubicBezTo>
                    <a:cubicBezTo>
                      <a:pt x="819" y="259"/>
                      <a:pt x="812" y="257"/>
                      <a:pt x="817" y="260"/>
                    </a:cubicBezTo>
                    <a:cubicBezTo>
                      <a:pt x="814" y="263"/>
                      <a:pt x="808" y="261"/>
                      <a:pt x="805" y="261"/>
                    </a:cubicBezTo>
                    <a:cubicBezTo>
                      <a:pt x="801" y="262"/>
                      <a:pt x="798" y="262"/>
                      <a:pt x="794" y="261"/>
                    </a:cubicBezTo>
                    <a:cubicBezTo>
                      <a:pt x="791" y="261"/>
                      <a:pt x="791" y="260"/>
                      <a:pt x="789" y="260"/>
                    </a:cubicBezTo>
                    <a:cubicBezTo>
                      <a:pt x="780" y="258"/>
                      <a:pt x="772" y="260"/>
                      <a:pt x="764" y="261"/>
                    </a:cubicBezTo>
                    <a:cubicBezTo>
                      <a:pt x="758" y="264"/>
                      <a:pt x="756" y="271"/>
                      <a:pt x="748" y="273"/>
                    </a:cubicBezTo>
                    <a:cubicBezTo>
                      <a:pt x="752" y="277"/>
                      <a:pt x="744" y="277"/>
                      <a:pt x="742" y="280"/>
                    </a:cubicBezTo>
                    <a:cubicBezTo>
                      <a:pt x="743" y="282"/>
                      <a:pt x="744" y="283"/>
                      <a:pt x="744" y="286"/>
                    </a:cubicBezTo>
                    <a:cubicBezTo>
                      <a:pt x="747" y="284"/>
                      <a:pt x="747" y="280"/>
                      <a:pt x="749" y="278"/>
                    </a:cubicBezTo>
                    <a:cubicBezTo>
                      <a:pt x="751" y="277"/>
                      <a:pt x="757" y="278"/>
                      <a:pt x="757" y="274"/>
                    </a:cubicBezTo>
                    <a:cubicBezTo>
                      <a:pt x="757" y="268"/>
                      <a:pt x="760" y="279"/>
                      <a:pt x="761" y="271"/>
                    </a:cubicBezTo>
                    <a:cubicBezTo>
                      <a:pt x="763" y="269"/>
                      <a:pt x="764" y="273"/>
                      <a:pt x="764" y="273"/>
                    </a:cubicBezTo>
                    <a:cubicBezTo>
                      <a:pt x="766" y="272"/>
                      <a:pt x="765" y="269"/>
                      <a:pt x="766" y="269"/>
                    </a:cubicBezTo>
                    <a:cubicBezTo>
                      <a:pt x="770" y="268"/>
                      <a:pt x="773" y="269"/>
                      <a:pt x="779" y="269"/>
                    </a:cubicBezTo>
                    <a:cubicBezTo>
                      <a:pt x="780" y="271"/>
                      <a:pt x="781" y="270"/>
                      <a:pt x="781" y="269"/>
                    </a:cubicBezTo>
                    <a:cubicBezTo>
                      <a:pt x="784" y="268"/>
                      <a:pt x="784" y="279"/>
                      <a:pt x="779" y="276"/>
                    </a:cubicBezTo>
                    <a:cubicBezTo>
                      <a:pt x="784" y="281"/>
                      <a:pt x="776" y="282"/>
                      <a:pt x="777" y="289"/>
                    </a:cubicBezTo>
                    <a:cubicBezTo>
                      <a:pt x="778" y="291"/>
                      <a:pt x="779" y="292"/>
                      <a:pt x="779" y="295"/>
                    </a:cubicBezTo>
                    <a:cubicBezTo>
                      <a:pt x="781" y="294"/>
                      <a:pt x="783" y="293"/>
                      <a:pt x="783" y="295"/>
                    </a:cubicBezTo>
                    <a:cubicBezTo>
                      <a:pt x="783" y="297"/>
                      <a:pt x="785" y="296"/>
                      <a:pt x="787" y="297"/>
                    </a:cubicBezTo>
                    <a:cubicBezTo>
                      <a:pt x="788" y="297"/>
                      <a:pt x="790" y="300"/>
                      <a:pt x="790" y="301"/>
                    </a:cubicBezTo>
                    <a:cubicBezTo>
                      <a:pt x="791" y="301"/>
                      <a:pt x="793" y="300"/>
                      <a:pt x="794" y="301"/>
                    </a:cubicBezTo>
                    <a:cubicBezTo>
                      <a:pt x="795" y="301"/>
                      <a:pt x="796" y="302"/>
                      <a:pt x="796" y="302"/>
                    </a:cubicBezTo>
                    <a:cubicBezTo>
                      <a:pt x="799" y="303"/>
                      <a:pt x="801" y="298"/>
                      <a:pt x="804" y="302"/>
                    </a:cubicBezTo>
                    <a:cubicBezTo>
                      <a:pt x="806" y="303"/>
                      <a:pt x="804" y="299"/>
                      <a:pt x="805" y="299"/>
                    </a:cubicBezTo>
                    <a:cubicBezTo>
                      <a:pt x="806" y="298"/>
                      <a:pt x="809" y="299"/>
                      <a:pt x="809" y="299"/>
                    </a:cubicBezTo>
                    <a:cubicBezTo>
                      <a:pt x="810" y="297"/>
                      <a:pt x="808" y="295"/>
                      <a:pt x="809" y="293"/>
                    </a:cubicBezTo>
                    <a:cubicBezTo>
                      <a:pt x="812" y="292"/>
                      <a:pt x="813" y="295"/>
                      <a:pt x="813" y="297"/>
                    </a:cubicBezTo>
                    <a:cubicBezTo>
                      <a:pt x="814" y="300"/>
                      <a:pt x="819" y="298"/>
                      <a:pt x="817" y="304"/>
                    </a:cubicBezTo>
                    <a:cubicBezTo>
                      <a:pt x="814" y="305"/>
                      <a:pt x="813" y="302"/>
                      <a:pt x="811" y="302"/>
                    </a:cubicBezTo>
                    <a:cubicBezTo>
                      <a:pt x="808" y="303"/>
                      <a:pt x="808" y="307"/>
                      <a:pt x="805" y="308"/>
                    </a:cubicBezTo>
                    <a:cubicBezTo>
                      <a:pt x="804" y="309"/>
                      <a:pt x="801" y="308"/>
                      <a:pt x="800" y="308"/>
                    </a:cubicBezTo>
                    <a:cubicBezTo>
                      <a:pt x="796" y="309"/>
                      <a:pt x="797" y="313"/>
                      <a:pt x="790" y="312"/>
                    </a:cubicBezTo>
                    <a:cubicBezTo>
                      <a:pt x="787" y="311"/>
                      <a:pt x="788" y="316"/>
                      <a:pt x="787" y="317"/>
                    </a:cubicBezTo>
                    <a:cubicBezTo>
                      <a:pt x="786" y="318"/>
                      <a:pt x="784" y="316"/>
                      <a:pt x="785" y="315"/>
                    </a:cubicBezTo>
                    <a:cubicBezTo>
                      <a:pt x="781" y="318"/>
                      <a:pt x="782" y="322"/>
                      <a:pt x="776" y="321"/>
                    </a:cubicBezTo>
                    <a:cubicBezTo>
                      <a:pt x="779" y="317"/>
                      <a:pt x="775" y="319"/>
                      <a:pt x="776" y="314"/>
                    </a:cubicBezTo>
                    <a:cubicBezTo>
                      <a:pt x="779" y="312"/>
                      <a:pt x="781" y="308"/>
                      <a:pt x="785" y="312"/>
                    </a:cubicBezTo>
                    <a:cubicBezTo>
                      <a:pt x="786" y="306"/>
                      <a:pt x="782" y="306"/>
                      <a:pt x="779" y="304"/>
                    </a:cubicBezTo>
                    <a:cubicBezTo>
                      <a:pt x="775" y="303"/>
                      <a:pt x="772" y="310"/>
                      <a:pt x="768" y="310"/>
                    </a:cubicBezTo>
                    <a:cubicBezTo>
                      <a:pt x="768" y="310"/>
                      <a:pt x="763" y="311"/>
                      <a:pt x="762" y="312"/>
                    </a:cubicBezTo>
                    <a:cubicBezTo>
                      <a:pt x="761" y="313"/>
                      <a:pt x="761" y="313"/>
                      <a:pt x="761" y="315"/>
                    </a:cubicBezTo>
                    <a:cubicBezTo>
                      <a:pt x="750" y="314"/>
                      <a:pt x="751" y="321"/>
                      <a:pt x="742" y="317"/>
                    </a:cubicBezTo>
                    <a:cubicBezTo>
                      <a:pt x="745" y="320"/>
                      <a:pt x="747" y="321"/>
                      <a:pt x="738" y="321"/>
                    </a:cubicBezTo>
                    <a:cubicBezTo>
                      <a:pt x="734" y="324"/>
                      <a:pt x="733" y="334"/>
                      <a:pt x="738" y="336"/>
                    </a:cubicBezTo>
                    <a:cubicBezTo>
                      <a:pt x="738" y="340"/>
                      <a:pt x="733" y="338"/>
                      <a:pt x="735" y="343"/>
                    </a:cubicBezTo>
                    <a:cubicBezTo>
                      <a:pt x="733" y="344"/>
                      <a:pt x="731" y="343"/>
                      <a:pt x="729" y="343"/>
                    </a:cubicBezTo>
                    <a:cubicBezTo>
                      <a:pt x="727" y="344"/>
                      <a:pt x="727" y="346"/>
                      <a:pt x="725" y="347"/>
                    </a:cubicBezTo>
                    <a:cubicBezTo>
                      <a:pt x="722" y="349"/>
                      <a:pt x="717" y="348"/>
                      <a:pt x="714" y="351"/>
                    </a:cubicBezTo>
                    <a:cubicBezTo>
                      <a:pt x="713" y="352"/>
                      <a:pt x="711" y="353"/>
                      <a:pt x="710" y="355"/>
                    </a:cubicBezTo>
                    <a:cubicBezTo>
                      <a:pt x="708" y="357"/>
                      <a:pt x="708" y="361"/>
                      <a:pt x="705" y="364"/>
                    </a:cubicBezTo>
                    <a:cubicBezTo>
                      <a:pt x="703" y="366"/>
                      <a:pt x="699" y="366"/>
                      <a:pt x="701" y="373"/>
                    </a:cubicBezTo>
                    <a:cubicBezTo>
                      <a:pt x="697" y="373"/>
                      <a:pt x="697" y="368"/>
                      <a:pt x="694" y="368"/>
                    </a:cubicBezTo>
                    <a:cubicBezTo>
                      <a:pt x="692" y="368"/>
                      <a:pt x="692" y="371"/>
                      <a:pt x="690" y="371"/>
                    </a:cubicBezTo>
                    <a:cubicBezTo>
                      <a:pt x="697" y="379"/>
                      <a:pt x="696" y="385"/>
                      <a:pt x="697" y="396"/>
                    </a:cubicBezTo>
                    <a:cubicBezTo>
                      <a:pt x="693" y="394"/>
                      <a:pt x="695" y="398"/>
                      <a:pt x="694" y="399"/>
                    </a:cubicBezTo>
                    <a:cubicBezTo>
                      <a:pt x="693" y="400"/>
                      <a:pt x="690" y="399"/>
                      <a:pt x="690" y="399"/>
                    </a:cubicBezTo>
                    <a:cubicBezTo>
                      <a:pt x="688" y="401"/>
                      <a:pt x="688" y="402"/>
                      <a:pt x="686" y="403"/>
                    </a:cubicBezTo>
                    <a:cubicBezTo>
                      <a:pt x="684" y="405"/>
                      <a:pt x="682" y="408"/>
                      <a:pt x="680" y="409"/>
                    </a:cubicBezTo>
                    <a:cubicBezTo>
                      <a:pt x="678" y="410"/>
                      <a:pt x="675" y="408"/>
                      <a:pt x="673" y="411"/>
                    </a:cubicBezTo>
                    <a:cubicBezTo>
                      <a:pt x="669" y="412"/>
                      <a:pt x="667" y="416"/>
                      <a:pt x="666" y="420"/>
                    </a:cubicBezTo>
                    <a:cubicBezTo>
                      <a:pt x="661" y="420"/>
                      <a:pt x="662" y="426"/>
                      <a:pt x="656" y="425"/>
                    </a:cubicBezTo>
                    <a:cubicBezTo>
                      <a:pt x="658" y="432"/>
                      <a:pt x="652" y="446"/>
                      <a:pt x="660" y="446"/>
                    </a:cubicBezTo>
                    <a:cubicBezTo>
                      <a:pt x="656" y="453"/>
                      <a:pt x="663" y="453"/>
                      <a:pt x="662" y="463"/>
                    </a:cubicBezTo>
                    <a:cubicBezTo>
                      <a:pt x="662" y="465"/>
                      <a:pt x="664" y="464"/>
                      <a:pt x="666" y="465"/>
                    </a:cubicBezTo>
                    <a:cubicBezTo>
                      <a:pt x="663" y="470"/>
                      <a:pt x="666" y="470"/>
                      <a:pt x="666" y="478"/>
                    </a:cubicBezTo>
                    <a:cubicBezTo>
                      <a:pt x="662" y="478"/>
                      <a:pt x="659" y="479"/>
                      <a:pt x="658" y="481"/>
                    </a:cubicBezTo>
                    <a:cubicBezTo>
                      <a:pt x="655" y="481"/>
                      <a:pt x="657" y="478"/>
                      <a:pt x="656" y="476"/>
                    </a:cubicBezTo>
                    <a:cubicBezTo>
                      <a:pt x="655" y="474"/>
                      <a:pt x="652" y="475"/>
                      <a:pt x="651" y="474"/>
                    </a:cubicBezTo>
                    <a:cubicBezTo>
                      <a:pt x="650" y="473"/>
                      <a:pt x="651" y="469"/>
                      <a:pt x="647" y="470"/>
                    </a:cubicBezTo>
                    <a:cubicBezTo>
                      <a:pt x="648" y="466"/>
                      <a:pt x="650" y="462"/>
                      <a:pt x="643" y="461"/>
                    </a:cubicBezTo>
                    <a:cubicBezTo>
                      <a:pt x="646" y="452"/>
                      <a:pt x="642" y="453"/>
                      <a:pt x="641" y="444"/>
                    </a:cubicBezTo>
                    <a:cubicBezTo>
                      <a:pt x="640" y="444"/>
                      <a:pt x="639" y="446"/>
                      <a:pt x="638" y="446"/>
                    </a:cubicBezTo>
                    <a:cubicBezTo>
                      <a:pt x="638" y="445"/>
                      <a:pt x="638" y="443"/>
                      <a:pt x="638" y="442"/>
                    </a:cubicBezTo>
                    <a:cubicBezTo>
                      <a:pt x="635" y="443"/>
                      <a:pt x="625" y="445"/>
                      <a:pt x="623" y="442"/>
                    </a:cubicBezTo>
                    <a:cubicBezTo>
                      <a:pt x="621" y="441"/>
                      <a:pt x="621" y="439"/>
                      <a:pt x="619" y="439"/>
                    </a:cubicBezTo>
                    <a:cubicBezTo>
                      <a:pt x="618" y="438"/>
                      <a:pt x="615" y="441"/>
                      <a:pt x="612" y="440"/>
                    </a:cubicBezTo>
                    <a:cubicBezTo>
                      <a:pt x="612" y="440"/>
                      <a:pt x="619" y="434"/>
                      <a:pt x="612" y="437"/>
                    </a:cubicBezTo>
                    <a:cubicBezTo>
                      <a:pt x="611" y="437"/>
                      <a:pt x="612" y="438"/>
                      <a:pt x="610" y="439"/>
                    </a:cubicBezTo>
                    <a:cubicBezTo>
                      <a:pt x="605" y="439"/>
                      <a:pt x="597" y="439"/>
                      <a:pt x="593" y="437"/>
                    </a:cubicBezTo>
                    <a:cubicBezTo>
                      <a:pt x="589" y="436"/>
                      <a:pt x="592" y="443"/>
                      <a:pt x="591" y="446"/>
                    </a:cubicBezTo>
                    <a:cubicBezTo>
                      <a:pt x="581" y="444"/>
                      <a:pt x="569" y="444"/>
                      <a:pt x="557" y="442"/>
                    </a:cubicBezTo>
                    <a:cubicBezTo>
                      <a:pt x="556" y="443"/>
                      <a:pt x="556" y="444"/>
                      <a:pt x="554" y="444"/>
                    </a:cubicBezTo>
                    <a:cubicBezTo>
                      <a:pt x="552" y="445"/>
                      <a:pt x="552" y="448"/>
                      <a:pt x="550" y="448"/>
                    </a:cubicBezTo>
                    <a:cubicBezTo>
                      <a:pt x="548" y="448"/>
                      <a:pt x="549" y="450"/>
                      <a:pt x="548" y="452"/>
                    </a:cubicBezTo>
                    <a:cubicBezTo>
                      <a:pt x="546" y="452"/>
                      <a:pt x="543" y="451"/>
                      <a:pt x="541" y="452"/>
                    </a:cubicBezTo>
                    <a:cubicBezTo>
                      <a:pt x="539" y="452"/>
                      <a:pt x="539" y="456"/>
                      <a:pt x="535" y="455"/>
                    </a:cubicBezTo>
                    <a:cubicBezTo>
                      <a:pt x="536" y="459"/>
                      <a:pt x="533" y="468"/>
                      <a:pt x="537" y="468"/>
                    </a:cubicBezTo>
                    <a:cubicBezTo>
                      <a:pt x="535" y="471"/>
                      <a:pt x="534" y="474"/>
                      <a:pt x="531" y="476"/>
                    </a:cubicBezTo>
                    <a:cubicBezTo>
                      <a:pt x="532" y="481"/>
                      <a:pt x="531" y="486"/>
                      <a:pt x="531" y="491"/>
                    </a:cubicBezTo>
                    <a:cubicBezTo>
                      <a:pt x="532" y="493"/>
                      <a:pt x="533" y="494"/>
                      <a:pt x="533" y="496"/>
                    </a:cubicBezTo>
                    <a:cubicBezTo>
                      <a:pt x="533" y="501"/>
                      <a:pt x="535" y="506"/>
                      <a:pt x="531" y="509"/>
                    </a:cubicBezTo>
                    <a:cubicBezTo>
                      <a:pt x="531" y="512"/>
                      <a:pt x="536" y="510"/>
                      <a:pt x="537" y="511"/>
                    </a:cubicBezTo>
                    <a:cubicBezTo>
                      <a:pt x="537" y="512"/>
                      <a:pt x="535" y="514"/>
                      <a:pt x="535" y="515"/>
                    </a:cubicBezTo>
                    <a:cubicBezTo>
                      <a:pt x="535" y="514"/>
                      <a:pt x="537" y="517"/>
                      <a:pt x="537" y="517"/>
                    </a:cubicBezTo>
                    <a:cubicBezTo>
                      <a:pt x="538" y="519"/>
                      <a:pt x="540" y="517"/>
                      <a:pt x="541" y="519"/>
                    </a:cubicBezTo>
                    <a:cubicBezTo>
                      <a:pt x="541" y="519"/>
                      <a:pt x="540" y="522"/>
                      <a:pt x="541" y="522"/>
                    </a:cubicBezTo>
                    <a:cubicBezTo>
                      <a:pt x="541" y="523"/>
                      <a:pt x="542" y="522"/>
                      <a:pt x="543" y="522"/>
                    </a:cubicBezTo>
                    <a:cubicBezTo>
                      <a:pt x="543" y="523"/>
                      <a:pt x="542" y="526"/>
                      <a:pt x="543" y="526"/>
                    </a:cubicBezTo>
                    <a:cubicBezTo>
                      <a:pt x="544" y="527"/>
                      <a:pt x="548" y="530"/>
                      <a:pt x="548" y="534"/>
                    </a:cubicBezTo>
                    <a:cubicBezTo>
                      <a:pt x="563" y="535"/>
                      <a:pt x="571" y="531"/>
                      <a:pt x="578" y="534"/>
                    </a:cubicBezTo>
                    <a:cubicBezTo>
                      <a:pt x="580" y="533"/>
                      <a:pt x="580" y="531"/>
                      <a:pt x="582" y="530"/>
                    </a:cubicBezTo>
                    <a:cubicBezTo>
                      <a:pt x="583" y="528"/>
                      <a:pt x="586" y="525"/>
                      <a:pt x="587" y="521"/>
                    </a:cubicBezTo>
                    <a:cubicBezTo>
                      <a:pt x="588" y="519"/>
                      <a:pt x="590" y="517"/>
                      <a:pt x="587" y="517"/>
                    </a:cubicBezTo>
                    <a:cubicBezTo>
                      <a:pt x="592" y="511"/>
                      <a:pt x="605" y="507"/>
                      <a:pt x="615" y="511"/>
                    </a:cubicBezTo>
                    <a:cubicBezTo>
                      <a:pt x="611" y="516"/>
                      <a:pt x="610" y="523"/>
                      <a:pt x="606" y="528"/>
                    </a:cubicBezTo>
                    <a:cubicBezTo>
                      <a:pt x="604" y="533"/>
                      <a:pt x="609" y="533"/>
                      <a:pt x="608" y="537"/>
                    </a:cubicBezTo>
                    <a:cubicBezTo>
                      <a:pt x="604" y="538"/>
                      <a:pt x="602" y="542"/>
                      <a:pt x="600" y="547"/>
                    </a:cubicBezTo>
                    <a:cubicBezTo>
                      <a:pt x="600" y="548"/>
                      <a:pt x="600" y="549"/>
                      <a:pt x="598" y="548"/>
                    </a:cubicBezTo>
                    <a:cubicBezTo>
                      <a:pt x="598" y="553"/>
                      <a:pt x="607" y="547"/>
                      <a:pt x="604" y="554"/>
                    </a:cubicBezTo>
                    <a:cubicBezTo>
                      <a:pt x="608" y="554"/>
                      <a:pt x="610" y="551"/>
                      <a:pt x="615" y="552"/>
                    </a:cubicBezTo>
                    <a:cubicBezTo>
                      <a:pt x="614" y="556"/>
                      <a:pt x="619" y="555"/>
                      <a:pt x="619" y="558"/>
                    </a:cubicBezTo>
                    <a:cubicBezTo>
                      <a:pt x="629" y="554"/>
                      <a:pt x="630" y="561"/>
                      <a:pt x="641" y="560"/>
                    </a:cubicBezTo>
                    <a:cubicBezTo>
                      <a:pt x="637" y="564"/>
                      <a:pt x="644" y="570"/>
                      <a:pt x="638" y="573"/>
                    </a:cubicBezTo>
                    <a:cubicBezTo>
                      <a:pt x="641" y="577"/>
                      <a:pt x="639" y="588"/>
                      <a:pt x="638" y="593"/>
                    </a:cubicBezTo>
                    <a:cubicBezTo>
                      <a:pt x="638" y="596"/>
                      <a:pt x="641" y="597"/>
                      <a:pt x="645" y="597"/>
                    </a:cubicBezTo>
                    <a:cubicBezTo>
                      <a:pt x="644" y="601"/>
                      <a:pt x="649" y="600"/>
                      <a:pt x="649" y="603"/>
                    </a:cubicBezTo>
                    <a:cubicBezTo>
                      <a:pt x="649" y="605"/>
                      <a:pt x="655" y="603"/>
                      <a:pt x="654" y="606"/>
                    </a:cubicBezTo>
                    <a:cubicBezTo>
                      <a:pt x="661" y="601"/>
                      <a:pt x="672" y="607"/>
                      <a:pt x="677" y="604"/>
                    </a:cubicBezTo>
                    <a:cubicBezTo>
                      <a:pt x="677" y="606"/>
                      <a:pt x="677" y="607"/>
                      <a:pt x="677" y="608"/>
                    </a:cubicBezTo>
                    <a:cubicBezTo>
                      <a:pt x="680" y="608"/>
                      <a:pt x="686" y="604"/>
                      <a:pt x="686" y="610"/>
                    </a:cubicBezTo>
                    <a:cubicBezTo>
                      <a:pt x="688" y="609"/>
                      <a:pt x="689" y="608"/>
                      <a:pt x="692" y="608"/>
                    </a:cubicBezTo>
                    <a:cubicBezTo>
                      <a:pt x="693" y="607"/>
                      <a:pt x="694" y="606"/>
                      <a:pt x="695" y="604"/>
                    </a:cubicBezTo>
                    <a:cubicBezTo>
                      <a:pt x="696" y="603"/>
                      <a:pt x="697" y="605"/>
                      <a:pt x="697" y="603"/>
                    </a:cubicBezTo>
                    <a:cubicBezTo>
                      <a:pt x="697" y="600"/>
                      <a:pt x="700" y="604"/>
                      <a:pt x="701" y="601"/>
                    </a:cubicBezTo>
                    <a:cubicBezTo>
                      <a:pt x="701" y="600"/>
                      <a:pt x="701" y="597"/>
                      <a:pt x="701" y="597"/>
                    </a:cubicBezTo>
                    <a:cubicBezTo>
                      <a:pt x="702" y="596"/>
                      <a:pt x="703" y="599"/>
                      <a:pt x="703" y="599"/>
                    </a:cubicBezTo>
                    <a:cubicBezTo>
                      <a:pt x="704" y="598"/>
                      <a:pt x="705" y="596"/>
                      <a:pt x="707" y="595"/>
                    </a:cubicBezTo>
                    <a:cubicBezTo>
                      <a:pt x="708" y="594"/>
                      <a:pt x="711" y="592"/>
                      <a:pt x="714" y="589"/>
                    </a:cubicBezTo>
                    <a:cubicBezTo>
                      <a:pt x="715" y="589"/>
                      <a:pt x="716" y="588"/>
                      <a:pt x="716" y="586"/>
                    </a:cubicBezTo>
                    <a:cubicBezTo>
                      <a:pt x="718" y="588"/>
                      <a:pt x="737" y="589"/>
                      <a:pt x="727" y="591"/>
                    </a:cubicBezTo>
                    <a:cubicBezTo>
                      <a:pt x="728" y="594"/>
                      <a:pt x="732" y="593"/>
                      <a:pt x="735" y="593"/>
                    </a:cubicBezTo>
                    <a:cubicBezTo>
                      <a:pt x="736" y="593"/>
                      <a:pt x="736" y="591"/>
                      <a:pt x="736" y="589"/>
                    </a:cubicBezTo>
                    <a:cubicBezTo>
                      <a:pt x="741" y="589"/>
                      <a:pt x="746" y="589"/>
                      <a:pt x="751" y="589"/>
                    </a:cubicBezTo>
                    <a:cubicBezTo>
                      <a:pt x="749" y="595"/>
                      <a:pt x="759" y="593"/>
                      <a:pt x="764" y="595"/>
                    </a:cubicBezTo>
                    <a:cubicBezTo>
                      <a:pt x="765" y="595"/>
                      <a:pt x="764" y="597"/>
                      <a:pt x="766" y="597"/>
                    </a:cubicBezTo>
                    <a:cubicBezTo>
                      <a:pt x="768" y="597"/>
                      <a:pt x="768" y="599"/>
                      <a:pt x="770" y="599"/>
                    </a:cubicBezTo>
                    <a:cubicBezTo>
                      <a:pt x="774" y="599"/>
                      <a:pt x="775" y="597"/>
                      <a:pt x="777" y="597"/>
                    </a:cubicBezTo>
                    <a:cubicBezTo>
                      <a:pt x="787" y="596"/>
                      <a:pt x="796" y="598"/>
                      <a:pt x="805" y="599"/>
                    </a:cubicBezTo>
                    <a:cubicBezTo>
                      <a:pt x="805" y="602"/>
                      <a:pt x="807" y="606"/>
                      <a:pt x="807" y="603"/>
                    </a:cubicBezTo>
                    <a:cubicBezTo>
                      <a:pt x="809" y="603"/>
                      <a:pt x="808" y="604"/>
                      <a:pt x="807" y="604"/>
                    </a:cubicBezTo>
                    <a:cubicBezTo>
                      <a:pt x="807" y="609"/>
                      <a:pt x="812" y="605"/>
                      <a:pt x="815" y="608"/>
                    </a:cubicBezTo>
                    <a:cubicBezTo>
                      <a:pt x="815" y="609"/>
                      <a:pt x="814" y="612"/>
                      <a:pt x="815" y="612"/>
                    </a:cubicBezTo>
                    <a:cubicBezTo>
                      <a:pt x="817" y="613"/>
                      <a:pt x="820" y="611"/>
                      <a:pt x="822" y="612"/>
                    </a:cubicBezTo>
                    <a:cubicBezTo>
                      <a:pt x="821" y="616"/>
                      <a:pt x="823" y="617"/>
                      <a:pt x="826" y="619"/>
                    </a:cubicBezTo>
                    <a:cubicBezTo>
                      <a:pt x="829" y="622"/>
                      <a:pt x="832" y="624"/>
                      <a:pt x="833" y="629"/>
                    </a:cubicBezTo>
                    <a:cubicBezTo>
                      <a:pt x="845" y="628"/>
                      <a:pt x="850" y="634"/>
                      <a:pt x="859" y="630"/>
                    </a:cubicBezTo>
                    <a:cubicBezTo>
                      <a:pt x="857" y="638"/>
                      <a:pt x="870" y="630"/>
                      <a:pt x="867" y="638"/>
                    </a:cubicBezTo>
                    <a:cubicBezTo>
                      <a:pt x="873" y="635"/>
                      <a:pt x="873" y="643"/>
                      <a:pt x="878" y="644"/>
                    </a:cubicBezTo>
                    <a:cubicBezTo>
                      <a:pt x="880" y="644"/>
                      <a:pt x="880" y="649"/>
                      <a:pt x="884" y="647"/>
                    </a:cubicBezTo>
                    <a:cubicBezTo>
                      <a:pt x="878" y="652"/>
                      <a:pt x="886" y="651"/>
                      <a:pt x="885" y="657"/>
                    </a:cubicBezTo>
                    <a:cubicBezTo>
                      <a:pt x="885" y="660"/>
                      <a:pt x="889" y="659"/>
                      <a:pt x="891" y="660"/>
                    </a:cubicBezTo>
                    <a:cubicBezTo>
                      <a:pt x="892" y="661"/>
                      <a:pt x="891" y="666"/>
                      <a:pt x="895" y="664"/>
                    </a:cubicBezTo>
                    <a:cubicBezTo>
                      <a:pt x="888" y="671"/>
                      <a:pt x="904" y="673"/>
                      <a:pt x="899" y="679"/>
                    </a:cubicBezTo>
                    <a:cubicBezTo>
                      <a:pt x="902" y="678"/>
                      <a:pt x="904" y="679"/>
                      <a:pt x="904" y="683"/>
                    </a:cubicBezTo>
                    <a:cubicBezTo>
                      <a:pt x="914" y="681"/>
                      <a:pt x="926" y="684"/>
                      <a:pt x="930" y="692"/>
                    </a:cubicBezTo>
                    <a:cubicBezTo>
                      <a:pt x="939" y="692"/>
                      <a:pt x="944" y="695"/>
                      <a:pt x="954" y="694"/>
                    </a:cubicBezTo>
                    <a:cubicBezTo>
                      <a:pt x="955" y="695"/>
                      <a:pt x="951" y="696"/>
                      <a:pt x="951" y="696"/>
                    </a:cubicBezTo>
                    <a:cubicBezTo>
                      <a:pt x="953" y="699"/>
                      <a:pt x="965" y="697"/>
                      <a:pt x="971" y="698"/>
                    </a:cubicBezTo>
                    <a:cubicBezTo>
                      <a:pt x="971" y="699"/>
                      <a:pt x="974" y="699"/>
                      <a:pt x="975" y="699"/>
                    </a:cubicBezTo>
                    <a:cubicBezTo>
                      <a:pt x="975" y="703"/>
                      <a:pt x="979" y="702"/>
                      <a:pt x="981" y="703"/>
                    </a:cubicBezTo>
                    <a:cubicBezTo>
                      <a:pt x="981" y="704"/>
                      <a:pt x="980" y="706"/>
                      <a:pt x="981" y="707"/>
                    </a:cubicBezTo>
                    <a:cubicBezTo>
                      <a:pt x="981" y="708"/>
                      <a:pt x="984" y="706"/>
                      <a:pt x="984" y="707"/>
                    </a:cubicBezTo>
                    <a:cubicBezTo>
                      <a:pt x="986" y="708"/>
                      <a:pt x="984" y="712"/>
                      <a:pt x="988" y="711"/>
                    </a:cubicBezTo>
                    <a:cubicBezTo>
                      <a:pt x="988" y="730"/>
                      <a:pt x="988" y="749"/>
                      <a:pt x="988" y="768"/>
                    </a:cubicBezTo>
                    <a:cubicBezTo>
                      <a:pt x="980" y="766"/>
                      <a:pt x="988" y="779"/>
                      <a:pt x="981" y="776"/>
                    </a:cubicBezTo>
                    <a:cubicBezTo>
                      <a:pt x="980" y="782"/>
                      <a:pt x="979" y="788"/>
                      <a:pt x="979" y="795"/>
                    </a:cubicBezTo>
                    <a:cubicBezTo>
                      <a:pt x="979" y="798"/>
                      <a:pt x="982" y="805"/>
                      <a:pt x="981" y="813"/>
                    </a:cubicBezTo>
                    <a:cubicBezTo>
                      <a:pt x="981" y="813"/>
                      <a:pt x="979" y="814"/>
                      <a:pt x="979" y="815"/>
                    </a:cubicBezTo>
                    <a:cubicBezTo>
                      <a:pt x="978" y="816"/>
                      <a:pt x="979" y="818"/>
                      <a:pt x="979" y="819"/>
                    </a:cubicBezTo>
                    <a:cubicBezTo>
                      <a:pt x="978" y="820"/>
                      <a:pt x="973" y="821"/>
                      <a:pt x="975" y="828"/>
                    </a:cubicBezTo>
                    <a:cubicBezTo>
                      <a:pt x="971" y="829"/>
                      <a:pt x="969" y="832"/>
                      <a:pt x="966" y="834"/>
                    </a:cubicBezTo>
                    <a:cubicBezTo>
                      <a:pt x="965" y="835"/>
                      <a:pt x="967" y="838"/>
                      <a:pt x="966" y="839"/>
                    </a:cubicBezTo>
                    <a:cubicBezTo>
                      <a:pt x="965" y="840"/>
                      <a:pt x="962" y="839"/>
                      <a:pt x="962" y="839"/>
                    </a:cubicBezTo>
                    <a:cubicBezTo>
                      <a:pt x="961" y="840"/>
                      <a:pt x="963" y="843"/>
                      <a:pt x="962" y="843"/>
                    </a:cubicBezTo>
                    <a:cubicBezTo>
                      <a:pt x="960" y="844"/>
                      <a:pt x="955" y="843"/>
                      <a:pt x="954" y="847"/>
                    </a:cubicBezTo>
                    <a:cubicBezTo>
                      <a:pt x="954" y="849"/>
                      <a:pt x="951" y="848"/>
                      <a:pt x="947" y="850"/>
                    </a:cubicBezTo>
                    <a:cubicBezTo>
                      <a:pt x="946" y="851"/>
                      <a:pt x="944" y="854"/>
                      <a:pt x="943" y="854"/>
                    </a:cubicBezTo>
                    <a:cubicBezTo>
                      <a:pt x="942" y="854"/>
                      <a:pt x="941" y="852"/>
                      <a:pt x="940" y="852"/>
                    </a:cubicBezTo>
                    <a:cubicBezTo>
                      <a:pt x="940" y="852"/>
                      <a:pt x="939" y="854"/>
                      <a:pt x="938" y="854"/>
                    </a:cubicBezTo>
                    <a:cubicBezTo>
                      <a:pt x="935" y="854"/>
                      <a:pt x="934" y="855"/>
                      <a:pt x="934" y="858"/>
                    </a:cubicBezTo>
                    <a:cubicBezTo>
                      <a:pt x="927" y="855"/>
                      <a:pt x="923" y="863"/>
                      <a:pt x="919" y="865"/>
                    </a:cubicBezTo>
                    <a:cubicBezTo>
                      <a:pt x="918" y="866"/>
                      <a:pt x="916" y="865"/>
                      <a:pt x="915" y="865"/>
                    </a:cubicBezTo>
                    <a:cubicBezTo>
                      <a:pt x="914" y="866"/>
                      <a:pt x="912" y="868"/>
                      <a:pt x="912" y="869"/>
                    </a:cubicBezTo>
                    <a:cubicBezTo>
                      <a:pt x="911" y="870"/>
                      <a:pt x="908" y="872"/>
                      <a:pt x="908" y="873"/>
                    </a:cubicBezTo>
                    <a:cubicBezTo>
                      <a:pt x="907" y="874"/>
                      <a:pt x="911" y="878"/>
                      <a:pt x="906" y="877"/>
                    </a:cubicBezTo>
                    <a:cubicBezTo>
                      <a:pt x="907" y="885"/>
                      <a:pt x="903" y="889"/>
                      <a:pt x="904" y="897"/>
                    </a:cubicBezTo>
                    <a:cubicBezTo>
                      <a:pt x="899" y="895"/>
                      <a:pt x="902" y="901"/>
                      <a:pt x="900" y="903"/>
                    </a:cubicBezTo>
                    <a:cubicBezTo>
                      <a:pt x="900" y="903"/>
                      <a:pt x="897" y="902"/>
                      <a:pt x="897" y="903"/>
                    </a:cubicBezTo>
                    <a:cubicBezTo>
                      <a:pt x="896" y="904"/>
                      <a:pt x="900" y="906"/>
                      <a:pt x="897" y="906"/>
                    </a:cubicBezTo>
                    <a:cubicBezTo>
                      <a:pt x="894" y="906"/>
                      <a:pt x="894" y="914"/>
                      <a:pt x="889" y="914"/>
                    </a:cubicBezTo>
                    <a:cubicBezTo>
                      <a:pt x="889" y="914"/>
                      <a:pt x="886" y="917"/>
                      <a:pt x="885" y="918"/>
                    </a:cubicBezTo>
                    <a:cubicBezTo>
                      <a:pt x="883" y="920"/>
                      <a:pt x="881" y="926"/>
                      <a:pt x="876" y="929"/>
                    </a:cubicBezTo>
                    <a:cubicBezTo>
                      <a:pt x="876" y="931"/>
                      <a:pt x="876" y="934"/>
                      <a:pt x="876" y="936"/>
                    </a:cubicBezTo>
                    <a:cubicBezTo>
                      <a:pt x="873" y="938"/>
                      <a:pt x="870" y="939"/>
                      <a:pt x="871" y="944"/>
                    </a:cubicBezTo>
                    <a:cubicBezTo>
                      <a:pt x="867" y="944"/>
                      <a:pt x="864" y="944"/>
                      <a:pt x="861" y="944"/>
                    </a:cubicBezTo>
                    <a:cubicBezTo>
                      <a:pt x="861" y="945"/>
                      <a:pt x="864" y="945"/>
                      <a:pt x="865" y="946"/>
                    </a:cubicBezTo>
                    <a:cubicBezTo>
                      <a:pt x="865" y="948"/>
                      <a:pt x="862" y="947"/>
                      <a:pt x="859" y="947"/>
                    </a:cubicBezTo>
                    <a:cubicBezTo>
                      <a:pt x="857" y="949"/>
                      <a:pt x="856" y="951"/>
                      <a:pt x="856" y="955"/>
                    </a:cubicBezTo>
                    <a:cubicBezTo>
                      <a:pt x="853" y="953"/>
                      <a:pt x="852" y="953"/>
                      <a:pt x="852" y="957"/>
                    </a:cubicBezTo>
                    <a:cubicBezTo>
                      <a:pt x="850" y="957"/>
                      <a:pt x="851" y="954"/>
                      <a:pt x="850" y="953"/>
                    </a:cubicBezTo>
                    <a:cubicBezTo>
                      <a:pt x="847" y="953"/>
                      <a:pt x="845" y="953"/>
                      <a:pt x="845" y="951"/>
                    </a:cubicBezTo>
                    <a:cubicBezTo>
                      <a:pt x="843" y="952"/>
                      <a:pt x="843" y="955"/>
                      <a:pt x="839" y="955"/>
                    </a:cubicBezTo>
                    <a:cubicBezTo>
                      <a:pt x="838" y="959"/>
                      <a:pt x="842" y="960"/>
                      <a:pt x="843" y="964"/>
                    </a:cubicBezTo>
                    <a:cubicBezTo>
                      <a:pt x="843" y="969"/>
                      <a:pt x="836" y="972"/>
                      <a:pt x="841" y="975"/>
                    </a:cubicBezTo>
                    <a:cubicBezTo>
                      <a:pt x="840" y="980"/>
                      <a:pt x="831" y="975"/>
                      <a:pt x="830" y="979"/>
                    </a:cubicBezTo>
                    <a:cubicBezTo>
                      <a:pt x="827" y="979"/>
                      <a:pt x="829" y="982"/>
                      <a:pt x="828" y="983"/>
                    </a:cubicBezTo>
                    <a:cubicBezTo>
                      <a:pt x="826" y="984"/>
                      <a:pt x="819" y="983"/>
                      <a:pt x="820" y="988"/>
                    </a:cubicBezTo>
                    <a:cubicBezTo>
                      <a:pt x="816" y="985"/>
                      <a:pt x="803" y="985"/>
                      <a:pt x="802" y="990"/>
                    </a:cubicBezTo>
                    <a:cubicBezTo>
                      <a:pt x="802" y="992"/>
                      <a:pt x="804" y="991"/>
                      <a:pt x="804" y="990"/>
                    </a:cubicBezTo>
                    <a:cubicBezTo>
                      <a:pt x="808" y="990"/>
                      <a:pt x="803" y="995"/>
                      <a:pt x="800" y="994"/>
                    </a:cubicBezTo>
                    <a:cubicBezTo>
                      <a:pt x="801" y="998"/>
                      <a:pt x="794" y="1004"/>
                      <a:pt x="798" y="1005"/>
                    </a:cubicBezTo>
                    <a:cubicBezTo>
                      <a:pt x="798" y="1006"/>
                      <a:pt x="795" y="1007"/>
                      <a:pt x="794" y="1007"/>
                    </a:cubicBezTo>
                    <a:cubicBezTo>
                      <a:pt x="794" y="1007"/>
                      <a:pt x="792" y="1005"/>
                      <a:pt x="792" y="1005"/>
                    </a:cubicBezTo>
                    <a:cubicBezTo>
                      <a:pt x="791" y="1005"/>
                      <a:pt x="786" y="1010"/>
                      <a:pt x="787" y="1003"/>
                    </a:cubicBezTo>
                    <a:cubicBezTo>
                      <a:pt x="785" y="1004"/>
                      <a:pt x="784" y="1008"/>
                      <a:pt x="783" y="1005"/>
                    </a:cubicBezTo>
                    <a:cubicBezTo>
                      <a:pt x="780" y="1006"/>
                      <a:pt x="784" y="1016"/>
                      <a:pt x="785" y="1020"/>
                    </a:cubicBezTo>
                    <a:cubicBezTo>
                      <a:pt x="786" y="1025"/>
                      <a:pt x="782" y="1023"/>
                      <a:pt x="781" y="1028"/>
                    </a:cubicBezTo>
                    <a:cubicBezTo>
                      <a:pt x="781" y="1030"/>
                      <a:pt x="781" y="1034"/>
                      <a:pt x="776" y="1033"/>
                    </a:cubicBezTo>
                    <a:cubicBezTo>
                      <a:pt x="775" y="1035"/>
                      <a:pt x="779" y="1036"/>
                      <a:pt x="779" y="1037"/>
                    </a:cubicBezTo>
                    <a:cubicBezTo>
                      <a:pt x="780" y="1040"/>
                      <a:pt x="776" y="1036"/>
                      <a:pt x="776" y="1037"/>
                    </a:cubicBezTo>
                    <a:cubicBezTo>
                      <a:pt x="774" y="1038"/>
                      <a:pt x="774" y="1043"/>
                      <a:pt x="776" y="1042"/>
                    </a:cubicBezTo>
                    <a:cubicBezTo>
                      <a:pt x="775" y="1045"/>
                      <a:pt x="774" y="1043"/>
                      <a:pt x="772" y="1042"/>
                    </a:cubicBezTo>
                    <a:cubicBezTo>
                      <a:pt x="772" y="1042"/>
                      <a:pt x="771" y="1045"/>
                      <a:pt x="770" y="1044"/>
                    </a:cubicBezTo>
                    <a:cubicBezTo>
                      <a:pt x="767" y="1040"/>
                      <a:pt x="771" y="1045"/>
                      <a:pt x="768" y="1048"/>
                    </a:cubicBezTo>
                    <a:cubicBezTo>
                      <a:pt x="765" y="1051"/>
                      <a:pt x="764" y="1047"/>
                      <a:pt x="761" y="1050"/>
                    </a:cubicBezTo>
                    <a:cubicBezTo>
                      <a:pt x="758" y="1055"/>
                      <a:pt x="769" y="1054"/>
                      <a:pt x="762" y="1057"/>
                    </a:cubicBezTo>
                    <a:cubicBezTo>
                      <a:pt x="763" y="1059"/>
                      <a:pt x="766" y="1059"/>
                      <a:pt x="768" y="1059"/>
                    </a:cubicBezTo>
                    <a:cubicBezTo>
                      <a:pt x="767" y="1063"/>
                      <a:pt x="768" y="1065"/>
                      <a:pt x="772" y="1065"/>
                    </a:cubicBezTo>
                    <a:cubicBezTo>
                      <a:pt x="775" y="1069"/>
                      <a:pt x="768" y="1071"/>
                      <a:pt x="768" y="1072"/>
                    </a:cubicBezTo>
                    <a:cubicBezTo>
                      <a:pt x="768" y="1073"/>
                      <a:pt x="769" y="1075"/>
                      <a:pt x="770" y="1074"/>
                    </a:cubicBezTo>
                    <a:cubicBezTo>
                      <a:pt x="768" y="1077"/>
                      <a:pt x="769" y="1074"/>
                      <a:pt x="768" y="1074"/>
                    </a:cubicBezTo>
                    <a:cubicBezTo>
                      <a:pt x="765" y="1074"/>
                      <a:pt x="766" y="1078"/>
                      <a:pt x="761" y="1078"/>
                    </a:cubicBezTo>
                    <a:cubicBezTo>
                      <a:pt x="763" y="1081"/>
                      <a:pt x="762" y="1082"/>
                      <a:pt x="757" y="1082"/>
                    </a:cubicBezTo>
                    <a:cubicBezTo>
                      <a:pt x="758" y="1087"/>
                      <a:pt x="754" y="1086"/>
                      <a:pt x="755" y="1091"/>
                    </a:cubicBezTo>
                    <a:cubicBezTo>
                      <a:pt x="748" y="1092"/>
                      <a:pt x="756" y="1099"/>
                      <a:pt x="749" y="1095"/>
                    </a:cubicBezTo>
                    <a:cubicBezTo>
                      <a:pt x="750" y="1099"/>
                      <a:pt x="748" y="1103"/>
                      <a:pt x="749" y="1108"/>
                    </a:cubicBezTo>
                    <a:cubicBezTo>
                      <a:pt x="750" y="1109"/>
                      <a:pt x="751" y="1110"/>
                      <a:pt x="751" y="1110"/>
                    </a:cubicBezTo>
                    <a:cubicBezTo>
                      <a:pt x="751" y="1112"/>
                      <a:pt x="748" y="1113"/>
                      <a:pt x="751" y="1117"/>
                    </a:cubicBezTo>
                    <a:cubicBezTo>
                      <a:pt x="754" y="1119"/>
                      <a:pt x="751" y="1121"/>
                      <a:pt x="753" y="1126"/>
                    </a:cubicBezTo>
                    <a:cubicBezTo>
                      <a:pt x="755" y="1130"/>
                      <a:pt x="759" y="1132"/>
                      <a:pt x="761" y="1136"/>
                    </a:cubicBezTo>
                    <a:cubicBezTo>
                      <a:pt x="765" y="1139"/>
                      <a:pt x="768" y="1133"/>
                      <a:pt x="772" y="1137"/>
                    </a:cubicBezTo>
                    <a:cubicBezTo>
                      <a:pt x="773" y="1144"/>
                      <a:pt x="766" y="1140"/>
                      <a:pt x="762" y="1141"/>
                    </a:cubicBezTo>
                    <a:cubicBezTo>
                      <a:pt x="755" y="1143"/>
                      <a:pt x="746" y="1146"/>
                      <a:pt x="740" y="1145"/>
                    </a:cubicBezTo>
                    <a:cubicBezTo>
                      <a:pt x="740" y="1145"/>
                      <a:pt x="740" y="1142"/>
                      <a:pt x="740" y="1141"/>
                    </a:cubicBezTo>
                    <a:cubicBezTo>
                      <a:pt x="732" y="1143"/>
                      <a:pt x="730" y="1138"/>
                      <a:pt x="723" y="1137"/>
                    </a:cubicBezTo>
                    <a:cubicBezTo>
                      <a:pt x="723" y="1136"/>
                      <a:pt x="723" y="1134"/>
                      <a:pt x="723" y="1132"/>
                    </a:cubicBezTo>
                    <a:cubicBezTo>
                      <a:pt x="722" y="1127"/>
                      <a:pt x="716" y="1131"/>
                      <a:pt x="716" y="1126"/>
                    </a:cubicBezTo>
                    <a:cubicBezTo>
                      <a:pt x="716" y="1125"/>
                      <a:pt x="714" y="1124"/>
                      <a:pt x="714" y="1123"/>
                    </a:cubicBezTo>
                    <a:cubicBezTo>
                      <a:pt x="714" y="1121"/>
                      <a:pt x="712" y="1121"/>
                      <a:pt x="712" y="1121"/>
                    </a:cubicBezTo>
                    <a:cubicBezTo>
                      <a:pt x="712" y="1119"/>
                      <a:pt x="716" y="1115"/>
                      <a:pt x="712" y="1115"/>
                    </a:cubicBezTo>
                    <a:cubicBezTo>
                      <a:pt x="709" y="1115"/>
                      <a:pt x="712" y="1113"/>
                      <a:pt x="712" y="1111"/>
                    </a:cubicBezTo>
                    <a:cubicBezTo>
                      <a:pt x="712" y="1109"/>
                      <a:pt x="709" y="1109"/>
                      <a:pt x="708" y="1108"/>
                    </a:cubicBezTo>
                    <a:cubicBezTo>
                      <a:pt x="708" y="1106"/>
                      <a:pt x="711" y="1106"/>
                      <a:pt x="710" y="1104"/>
                    </a:cubicBezTo>
                    <a:cubicBezTo>
                      <a:pt x="710" y="1104"/>
                      <a:pt x="709" y="1103"/>
                      <a:pt x="708" y="1102"/>
                    </a:cubicBezTo>
                    <a:cubicBezTo>
                      <a:pt x="708" y="1100"/>
                      <a:pt x="707" y="1097"/>
                      <a:pt x="705" y="1096"/>
                    </a:cubicBezTo>
                    <a:cubicBezTo>
                      <a:pt x="704" y="1094"/>
                      <a:pt x="707" y="1093"/>
                      <a:pt x="707" y="1091"/>
                    </a:cubicBezTo>
                    <a:cubicBezTo>
                      <a:pt x="706" y="1090"/>
                      <a:pt x="703" y="1088"/>
                      <a:pt x="703" y="1089"/>
                    </a:cubicBezTo>
                    <a:cubicBezTo>
                      <a:pt x="703" y="1088"/>
                      <a:pt x="710" y="1085"/>
                      <a:pt x="705" y="1083"/>
                    </a:cubicBezTo>
                    <a:cubicBezTo>
                      <a:pt x="705" y="1082"/>
                      <a:pt x="707" y="1082"/>
                      <a:pt x="708" y="1082"/>
                    </a:cubicBezTo>
                    <a:cubicBezTo>
                      <a:pt x="708" y="1077"/>
                      <a:pt x="708" y="1073"/>
                      <a:pt x="708" y="1068"/>
                    </a:cubicBezTo>
                    <a:cubicBezTo>
                      <a:pt x="707" y="1067"/>
                      <a:pt x="705" y="1066"/>
                      <a:pt x="703" y="1065"/>
                    </a:cubicBezTo>
                    <a:cubicBezTo>
                      <a:pt x="705" y="1059"/>
                      <a:pt x="709" y="1054"/>
                      <a:pt x="707" y="1048"/>
                    </a:cubicBezTo>
                    <a:cubicBezTo>
                      <a:pt x="712" y="1050"/>
                      <a:pt x="711" y="1045"/>
                      <a:pt x="716" y="1046"/>
                    </a:cubicBezTo>
                    <a:cubicBezTo>
                      <a:pt x="716" y="1041"/>
                      <a:pt x="716" y="1035"/>
                      <a:pt x="716" y="1029"/>
                    </a:cubicBezTo>
                    <a:cubicBezTo>
                      <a:pt x="725" y="1030"/>
                      <a:pt x="721" y="1017"/>
                      <a:pt x="725" y="1013"/>
                    </a:cubicBezTo>
                    <a:cubicBezTo>
                      <a:pt x="724" y="1014"/>
                      <a:pt x="722" y="1015"/>
                      <a:pt x="721" y="1013"/>
                    </a:cubicBezTo>
                    <a:cubicBezTo>
                      <a:pt x="718" y="1014"/>
                      <a:pt x="716" y="1018"/>
                      <a:pt x="716" y="1024"/>
                    </a:cubicBezTo>
                    <a:cubicBezTo>
                      <a:pt x="713" y="1022"/>
                      <a:pt x="710" y="1021"/>
                      <a:pt x="710" y="1016"/>
                    </a:cubicBezTo>
                    <a:cubicBezTo>
                      <a:pt x="707" y="1014"/>
                      <a:pt x="716" y="1010"/>
                      <a:pt x="714" y="1009"/>
                    </a:cubicBezTo>
                    <a:cubicBezTo>
                      <a:pt x="710" y="1006"/>
                      <a:pt x="715" y="1010"/>
                      <a:pt x="718" y="1007"/>
                    </a:cubicBezTo>
                    <a:cubicBezTo>
                      <a:pt x="719" y="997"/>
                      <a:pt x="715" y="989"/>
                      <a:pt x="716" y="981"/>
                    </a:cubicBezTo>
                    <a:cubicBezTo>
                      <a:pt x="716" y="981"/>
                      <a:pt x="719" y="981"/>
                      <a:pt x="720" y="981"/>
                    </a:cubicBezTo>
                    <a:cubicBezTo>
                      <a:pt x="718" y="972"/>
                      <a:pt x="720" y="971"/>
                      <a:pt x="720" y="960"/>
                    </a:cubicBezTo>
                    <a:cubicBezTo>
                      <a:pt x="724" y="955"/>
                      <a:pt x="730" y="949"/>
                      <a:pt x="727" y="942"/>
                    </a:cubicBezTo>
                    <a:cubicBezTo>
                      <a:pt x="734" y="950"/>
                      <a:pt x="728" y="928"/>
                      <a:pt x="735" y="936"/>
                    </a:cubicBezTo>
                    <a:cubicBezTo>
                      <a:pt x="734" y="932"/>
                      <a:pt x="734" y="928"/>
                      <a:pt x="733" y="923"/>
                    </a:cubicBezTo>
                    <a:cubicBezTo>
                      <a:pt x="732" y="921"/>
                      <a:pt x="729" y="918"/>
                      <a:pt x="729" y="916"/>
                    </a:cubicBezTo>
                    <a:cubicBezTo>
                      <a:pt x="729" y="913"/>
                      <a:pt x="730" y="912"/>
                      <a:pt x="731" y="910"/>
                    </a:cubicBezTo>
                    <a:cubicBezTo>
                      <a:pt x="731" y="906"/>
                      <a:pt x="729" y="900"/>
                      <a:pt x="735" y="904"/>
                    </a:cubicBezTo>
                    <a:cubicBezTo>
                      <a:pt x="734" y="899"/>
                      <a:pt x="735" y="894"/>
                      <a:pt x="736" y="890"/>
                    </a:cubicBezTo>
                    <a:cubicBezTo>
                      <a:pt x="738" y="886"/>
                      <a:pt x="737" y="888"/>
                      <a:pt x="736" y="884"/>
                    </a:cubicBezTo>
                    <a:cubicBezTo>
                      <a:pt x="736" y="882"/>
                      <a:pt x="741" y="877"/>
                      <a:pt x="738" y="875"/>
                    </a:cubicBezTo>
                    <a:cubicBezTo>
                      <a:pt x="737" y="873"/>
                      <a:pt x="738" y="873"/>
                      <a:pt x="738" y="869"/>
                    </a:cubicBezTo>
                    <a:cubicBezTo>
                      <a:pt x="739" y="867"/>
                      <a:pt x="738" y="864"/>
                      <a:pt x="738" y="862"/>
                    </a:cubicBezTo>
                    <a:cubicBezTo>
                      <a:pt x="739" y="859"/>
                      <a:pt x="740" y="858"/>
                      <a:pt x="740" y="856"/>
                    </a:cubicBezTo>
                    <a:cubicBezTo>
                      <a:pt x="741" y="849"/>
                      <a:pt x="739" y="842"/>
                      <a:pt x="740" y="836"/>
                    </a:cubicBezTo>
                    <a:cubicBezTo>
                      <a:pt x="740" y="833"/>
                      <a:pt x="742" y="832"/>
                      <a:pt x="742" y="830"/>
                    </a:cubicBezTo>
                    <a:cubicBezTo>
                      <a:pt x="741" y="824"/>
                      <a:pt x="736" y="819"/>
                      <a:pt x="736" y="813"/>
                    </a:cubicBezTo>
                    <a:cubicBezTo>
                      <a:pt x="736" y="810"/>
                      <a:pt x="734" y="814"/>
                      <a:pt x="731" y="813"/>
                    </a:cubicBezTo>
                    <a:cubicBezTo>
                      <a:pt x="728" y="809"/>
                      <a:pt x="723" y="804"/>
                      <a:pt x="718" y="804"/>
                    </a:cubicBezTo>
                    <a:cubicBezTo>
                      <a:pt x="717" y="804"/>
                      <a:pt x="715" y="799"/>
                      <a:pt x="714" y="800"/>
                    </a:cubicBezTo>
                    <a:cubicBezTo>
                      <a:pt x="711" y="803"/>
                      <a:pt x="714" y="799"/>
                      <a:pt x="712" y="798"/>
                    </a:cubicBezTo>
                    <a:cubicBezTo>
                      <a:pt x="709" y="796"/>
                      <a:pt x="704" y="800"/>
                      <a:pt x="708" y="795"/>
                    </a:cubicBezTo>
                    <a:cubicBezTo>
                      <a:pt x="708" y="791"/>
                      <a:pt x="703" y="794"/>
                      <a:pt x="701" y="793"/>
                    </a:cubicBezTo>
                    <a:cubicBezTo>
                      <a:pt x="700" y="792"/>
                      <a:pt x="702" y="789"/>
                      <a:pt x="701" y="789"/>
                    </a:cubicBezTo>
                    <a:cubicBezTo>
                      <a:pt x="700" y="788"/>
                      <a:pt x="698" y="788"/>
                      <a:pt x="697" y="787"/>
                    </a:cubicBezTo>
                    <a:cubicBezTo>
                      <a:pt x="695" y="785"/>
                      <a:pt x="692" y="780"/>
                      <a:pt x="692" y="774"/>
                    </a:cubicBezTo>
                    <a:cubicBezTo>
                      <a:pt x="692" y="772"/>
                      <a:pt x="689" y="773"/>
                      <a:pt x="688" y="772"/>
                    </a:cubicBezTo>
                    <a:cubicBezTo>
                      <a:pt x="686" y="771"/>
                      <a:pt x="688" y="763"/>
                      <a:pt x="684" y="763"/>
                    </a:cubicBezTo>
                    <a:cubicBezTo>
                      <a:pt x="681" y="763"/>
                      <a:pt x="679" y="752"/>
                      <a:pt x="677" y="748"/>
                    </a:cubicBezTo>
                    <a:cubicBezTo>
                      <a:pt x="675" y="745"/>
                      <a:pt x="672" y="741"/>
                      <a:pt x="669" y="737"/>
                    </a:cubicBezTo>
                    <a:cubicBezTo>
                      <a:pt x="668" y="735"/>
                      <a:pt x="666" y="734"/>
                      <a:pt x="666" y="733"/>
                    </a:cubicBezTo>
                    <a:cubicBezTo>
                      <a:pt x="665" y="732"/>
                      <a:pt x="666" y="730"/>
                      <a:pt x="666" y="729"/>
                    </a:cubicBezTo>
                    <a:cubicBezTo>
                      <a:pt x="665" y="727"/>
                      <a:pt x="663" y="729"/>
                      <a:pt x="662" y="727"/>
                    </a:cubicBezTo>
                    <a:cubicBezTo>
                      <a:pt x="662" y="727"/>
                      <a:pt x="659" y="713"/>
                      <a:pt x="658" y="724"/>
                    </a:cubicBezTo>
                    <a:cubicBezTo>
                      <a:pt x="654" y="722"/>
                      <a:pt x="657" y="712"/>
                      <a:pt x="656" y="707"/>
                    </a:cubicBezTo>
                    <a:cubicBezTo>
                      <a:pt x="661" y="707"/>
                      <a:pt x="661" y="702"/>
                      <a:pt x="664" y="699"/>
                    </a:cubicBezTo>
                    <a:cubicBezTo>
                      <a:pt x="665" y="694"/>
                      <a:pt x="660" y="696"/>
                      <a:pt x="658" y="694"/>
                    </a:cubicBezTo>
                    <a:cubicBezTo>
                      <a:pt x="658" y="688"/>
                      <a:pt x="661" y="686"/>
                      <a:pt x="660" y="679"/>
                    </a:cubicBezTo>
                    <a:cubicBezTo>
                      <a:pt x="661" y="678"/>
                      <a:pt x="663" y="677"/>
                      <a:pt x="666" y="677"/>
                    </a:cubicBezTo>
                    <a:cubicBezTo>
                      <a:pt x="666" y="676"/>
                      <a:pt x="665" y="673"/>
                      <a:pt x="666" y="672"/>
                    </a:cubicBezTo>
                    <a:cubicBezTo>
                      <a:pt x="666" y="671"/>
                      <a:pt x="669" y="672"/>
                      <a:pt x="669" y="672"/>
                    </a:cubicBezTo>
                    <a:cubicBezTo>
                      <a:pt x="670" y="671"/>
                      <a:pt x="669" y="670"/>
                      <a:pt x="669" y="670"/>
                    </a:cubicBezTo>
                    <a:cubicBezTo>
                      <a:pt x="670" y="669"/>
                      <a:pt x="674" y="666"/>
                      <a:pt x="673" y="666"/>
                    </a:cubicBezTo>
                    <a:cubicBezTo>
                      <a:pt x="673" y="666"/>
                      <a:pt x="671" y="666"/>
                      <a:pt x="671" y="666"/>
                    </a:cubicBezTo>
                    <a:cubicBezTo>
                      <a:pt x="671" y="666"/>
                      <a:pt x="672" y="663"/>
                      <a:pt x="673" y="664"/>
                    </a:cubicBezTo>
                    <a:cubicBezTo>
                      <a:pt x="677" y="669"/>
                      <a:pt x="674" y="661"/>
                      <a:pt x="679" y="660"/>
                    </a:cubicBezTo>
                    <a:cubicBezTo>
                      <a:pt x="682" y="660"/>
                      <a:pt x="680" y="656"/>
                      <a:pt x="682" y="653"/>
                    </a:cubicBezTo>
                    <a:cubicBezTo>
                      <a:pt x="682" y="653"/>
                      <a:pt x="691" y="646"/>
                      <a:pt x="686" y="642"/>
                    </a:cubicBezTo>
                    <a:cubicBezTo>
                      <a:pt x="684" y="639"/>
                      <a:pt x="686" y="641"/>
                      <a:pt x="686" y="638"/>
                    </a:cubicBezTo>
                    <a:cubicBezTo>
                      <a:pt x="686" y="634"/>
                      <a:pt x="682" y="620"/>
                      <a:pt x="684" y="616"/>
                    </a:cubicBezTo>
                    <a:cubicBezTo>
                      <a:pt x="675" y="617"/>
                      <a:pt x="675" y="609"/>
                      <a:pt x="666" y="612"/>
                    </a:cubicBezTo>
                    <a:cubicBezTo>
                      <a:pt x="663" y="613"/>
                      <a:pt x="666" y="615"/>
                      <a:pt x="664" y="619"/>
                    </a:cubicBezTo>
                    <a:cubicBezTo>
                      <a:pt x="654" y="620"/>
                      <a:pt x="650" y="614"/>
                      <a:pt x="641" y="614"/>
                    </a:cubicBezTo>
                    <a:cubicBezTo>
                      <a:pt x="641" y="610"/>
                      <a:pt x="636" y="611"/>
                      <a:pt x="638" y="606"/>
                    </a:cubicBezTo>
                    <a:cubicBezTo>
                      <a:pt x="635" y="605"/>
                      <a:pt x="632" y="606"/>
                      <a:pt x="630" y="604"/>
                    </a:cubicBezTo>
                    <a:cubicBezTo>
                      <a:pt x="630" y="604"/>
                      <a:pt x="631" y="601"/>
                      <a:pt x="630" y="601"/>
                    </a:cubicBezTo>
                    <a:cubicBezTo>
                      <a:pt x="630" y="600"/>
                      <a:pt x="627" y="601"/>
                      <a:pt x="626" y="601"/>
                    </a:cubicBezTo>
                    <a:cubicBezTo>
                      <a:pt x="625" y="599"/>
                      <a:pt x="626" y="595"/>
                      <a:pt x="623" y="595"/>
                    </a:cubicBezTo>
                    <a:cubicBezTo>
                      <a:pt x="623" y="590"/>
                      <a:pt x="626" y="591"/>
                      <a:pt x="623" y="588"/>
                    </a:cubicBezTo>
                    <a:cubicBezTo>
                      <a:pt x="622" y="586"/>
                      <a:pt x="621" y="587"/>
                      <a:pt x="621" y="588"/>
                    </a:cubicBezTo>
                    <a:cubicBezTo>
                      <a:pt x="618" y="586"/>
                      <a:pt x="617" y="582"/>
                      <a:pt x="612" y="582"/>
                    </a:cubicBezTo>
                    <a:cubicBezTo>
                      <a:pt x="614" y="576"/>
                      <a:pt x="605" y="581"/>
                      <a:pt x="608" y="575"/>
                    </a:cubicBezTo>
                    <a:cubicBezTo>
                      <a:pt x="606" y="574"/>
                      <a:pt x="596" y="574"/>
                      <a:pt x="598" y="575"/>
                    </a:cubicBezTo>
                    <a:cubicBezTo>
                      <a:pt x="596" y="574"/>
                      <a:pt x="598" y="572"/>
                      <a:pt x="597" y="571"/>
                    </a:cubicBezTo>
                    <a:cubicBezTo>
                      <a:pt x="596" y="570"/>
                      <a:pt x="594" y="571"/>
                      <a:pt x="593" y="571"/>
                    </a:cubicBezTo>
                    <a:cubicBezTo>
                      <a:pt x="591" y="570"/>
                      <a:pt x="587" y="568"/>
                      <a:pt x="582" y="569"/>
                    </a:cubicBezTo>
                    <a:cubicBezTo>
                      <a:pt x="584" y="562"/>
                      <a:pt x="578" y="566"/>
                      <a:pt x="574" y="563"/>
                    </a:cubicBezTo>
                    <a:cubicBezTo>
                      <a:pt x="574" y="563"/>
                      <a:pt x="575" y="560"/>
                      <a:pt x="574" y="560"/>
                    </a:cubicBezTo>
                    <a:cubicBezTo>
                      <a:pt x="574" y="559"/>
                      <a:pt x="571" y="560"/>
                      <a:pt x="571" y="560"/>
                    </a:cubicBezTo>
                    <a:cubicBezTo>
                      <a:pt x="570" y="559"/>
                      <a:pt x="571" y="557"/>
                      <a:pt x="571" y="556"/>
                    </a:cubicBezTo>
                    <a:cubicBezTo>
                      <a:pt x="570" y="555"/>
                      <a:pt x="567" y="556"/>
                      <a:pt x="567" y="556"/>
                    </a:cubicBezTo>
                    <a:cubicBezTo>
                      <a:pt x="566" y="555"/>
                      <a:pt x="567" y="553"/>
                      <a:pt x="567" y="552"/>
                    </a:cubicBezTo>
                    <a:cubicBezTo>
                      <a:pt x="565" y="551"/>
                      <a:pt x="565" y="554"/>
                      <a:pt x="565" y="554"/>
                    </a:cubicBezTo>
                    <a:cubicBezTo>
                      <a:pt x="564" y="554"/>
                      <a:pt x="560" y="552"/>
                      <a:pt x="559" y="550"/>
                    </a:cubicBezTo>
                    <a:cubicBezTo>
                      <a:pt x="557" y="553"/>
                      <a:pt x="556" y="550"/>
                      <a:pt x="554" y="550"/>
                    </a:cubicBezTo>
                    <a:cubicBezTo>
                      <a:pt x="551" y="551"/>
                      <a:pt x="548" y="554"/>
                      <a:pt x="544" y="554"/>
                    </a:cubicBezTo>
                    <a:cubicBezTo>
                      <a:pt x="540" y="554"/>
                      <a:pt x="540" y="552"/>
                      <a:pt x="537" y="552"/>
                    </a:cubicBezTo>
                    <a:cubicBezTo>
                      <a:pt x="532" y="552"/>
                      <a:pt x="534" y="555"/>
                      <a:pt x="530" y="552"/>
                    </a:cubicBezTo>
                    <a:cubicBezTo>
                      <a:pt x="527" y="551"/>
                      <a:pt x="525" y="552"/>
                      <a:pt x="520" y="550"/>
                    </a:cubicBezTo>
                    <a:cubicBezTo>
                      <a:pt x="519" y="550"/>
                      <a:pt x="519" y="547"/>
                      <a:pt x="518" y="547"/>
                    </a:cubicBezTo>
                    <a:cubicBezTo>
                      <a:pt x="517" y="546"/>
                      <a:pt x="516" y="547"/>
                      <a:pt x="515" y="547"/>
                    </a:cubicBezTo>
                    <a:cubicBezTo>
                      <a:pt x="512" y="546"/>
                      <a:pt x="504" y="545"/>
                      <a:pt x="509" y="541"/>
                    </a:cubicBezTo>
                    <a:cubicBezTo>
                      <a:pt x="504" y="541"/>
                      <a:pt x="503" y="537"/>
                      <a:pt x="498" y="537"/>
                    </a:cubicBezTo>
                    <a:cubicBezTo>
                      <a:pt x="497" y="536"/>
                      <a:pt x="496" y="534"/>
                      <a:pt x="496" y="532"/>
                    </a:cubicBezTo>
                    <a:cubicBezTo>
                      <a:pt x="488" y="531"/>
                      <a:pt x="486" y="525"/>
                      <a:pt x="477" y="524"/>
                    </a:cubicBezTo>
                    <a:cubicBezTo>
                      <a:pt x="476" y="518"/>
                      <a:pt x="472" y="515"/>
                      <a:pt x="474" y="506"/>
                    </a:cubicBezTo>
                    <a:cubicBezTo>
                      <a:pt x="473" y="498"/>
                      <a:pt x="463" y="502"/>
                      <a:pt x="468" y="494"/>
                    </a:cubicBezTo>
                    <a:cubicBezTo>
                      <a:pt x="466" y="494"/>
                      <a:pt x="465" y="495"/>
                      <a:pt x="464" y="496"/>
                    </a:cubicBezTo>
                    <a:cubicBezTo>
                      <a:pt x="462" y="496"/>
                      <a:pt x="463" y="494"/>
                      <a:pt x="462" y="493"/>
                    </a:cubicBezTo>
                    <a:cubicBezTo>
                      <a:pt x="461" y="491"/>
                      <a:pt x="457" y="491"/>
                      <a:pt x="457" y="487"/>
                    </a:cubicBezTo>
                    <a:cubicBezTo>
                      <a:pt x="457" y="485"/>
                      <a:pt x="453" y="485"/>
                      <a:pt x="451" y="485"/>
                    </a:cubicBezTo>
                    <a:cubicBezTo>
                      <a:pt x="451" y="484"/>
                      <a:pt x="454" y="483"/>
                      <a:pt x="453" y="481"/>
                    </a:cubicBezTo>
                    <a:cubicBezTo>
                      <a:pt x="453" y="481"/>
                      <a:pt x="451" y="478"/>
                      <a:pt x="451" y="478"/>
                    </a:cubicBezTo>
                    <a:cubicBezTo>
                      <a:pt x="450" y="477"/>
                      <a:pt x="448" y="478"/>
                      <a:pt x="448" y="478"/>
                    </a:cubicBezTo>
                    <a:cubicBezTo>
                      <a:pt x="446" y="476"/>
                      <a:pt x="447" y="473"/>
                      <a:pt x="446" y="472"/>
                    </a:cubicBezTo>
                    <a:cubicBezTo>
                      <a:pt x="441" y="468"/>
                      <a:pt x="436" y="467"/>
                      <a:pt x="434" y="459"/>
                    </a:cubicBezTo>
                    <a:cubicBezTo>
                      <a:pt x="431" y="456"/>
                      <a:pt x="431" y="460"/>
                      <a:pt x="427" y="457"/>
                    </a:cubicBezTo>
                    <a:cubicBezTo>
                      <a:pt x="428" y="453"/>
                      <a:pt x="424" y="453"/>
                      <a:pt x="423" y="452"/>
                    </a:cubicBezTo>
                    <a:cubicBezTo>
                      <a:pt x="422" y="449"/>
                      <a:pt x="424" y="442"/>
                      <a:pt x="418" y="442"/>
                    </a:cubicBezTo>
                    <a:cubicBezTo>
                      <a:pt x="419" y="433"/>
                      <a:pt x="414" y="429"/>
                      <a:pt x="408" y="427"/>
                    </a:cubicBezTo>
                    <a:cubicBezTo>
                      <a:pt x="407" y="429"/>
                      <a:pt x="406" y="431"/>
                      <a:pt x="405" y="433"/>
                    </a:cubicBezTo>
                    <a:cubicBezTo>
                      <a:pt x="403" y="437"/>
                      <a:pt x="409" y="438"/>
                      <a:pt x="410" y="440"/>
                    </a:cubicBezTo>
                    <a:cubicBezTo>
                      <a:pt x="411" y="441"/>
                      <a:pt x="410" y="444"/>
                      <a:pt x="410" y="444"/>
                    </a:cubicBezTo>
                    <a:cubicBezTo>
                      <a:pt x="410" y="444"/>
                      <a:pt x="412" y="444"/>
                      <a:pt x="412" y="444"/>
                    </a:cubicBezTo>
                    <a:cubicBezTo>
                      <a:pt x="413" y="447"/>
                      <a:pt x="410" y="451"/>
                      <a:pt x="414" y="452"/>
                    </a:cubicBezTo>
                    <a:cubicBezTo>
                      <a:pt x="417" y="452"/>
                      <a:pt x="415" y="457"/>
                      <a:pt x="418" y="461"/>
                    </a:cubicBezTo>
                    <a:cubicBezTo>
                      <a:pt x="418" y="462"/>
                      <a:pt x="419" y="461"/>
                      <a:pt x="420" y="463"/>
                    </a:cubicBezTo>
                    <a:cubicBezTo>
                      <a:pt x="420" y="466"/>
                      <a:pt x="425" y="465"/>
                      <a:pt x="423" y="472"/>
                    </a:cubicBezTo>
                    <a:cubicBezTo>
                      <a:pt x="424" y="474"/>
                      <a:pt x="427" y="474"/>
                      <a:pt x="429" y="474"/>
                    </a:cubicBezTo>
                    <a:cubicBezTo>
                      <a:pt x="427" y="476"/>
                      <a:pt x="431" y="477"/>
                      <a:pt x="431" y="478"/>
                    </a:cubicBezTo>
                    <a:cubicBezTo>
                      <a:pt x="431" y="479"/>
                      <a:pt x="429" y="482"/>
                      <a:pt x="429" y="481"/>
                    </a:cubicBezTo>
                    <a:cubicBezTo>
                      <a:pt x="430" y="484"/>
                      <a:pt x="435" y="483"/>
                      <a:pt x="433" y="489"/>
                    </a:cubicBezTo>
                    <a:cubicBezTo>
                      <a:pt x="430" y="487"/>
                      <a:pt x="429" y="484"/>
                      <a:pt x="423" y="485"/>
                    </a:cubicBezTo>
                    <a:cubicBezTo>
                      <a:pt x="426" y="478"/>
                      <a:pt x="419" y="479"/>
                      <a:pt x="420" y="474"/>
                    </a:cubicBezTo>
                    <a:cubicBezTo>
                      <a:pt x="419" y="471"/>
                      <a:pt x="416" y="470"/>
                      <a:pt x="414" y="468"/>
                    </a:cubicBezTo>
                    <a:cubicBezTo>
                      <a:pt x="412" y="467"/>
                      <a:pt x="411" y="465"/>
                      <a:pt x="410" y="463"/>
                    </a:cubicBezTo>
                    <a:cubicBezTo>
                      <a:pt x="407" y="462"/>
                      <a:pt x="404" y="462"/>
                      <a:pt x="403" y="459"/>
                    </a:cubicBezTo>
                    <a:cubicBezTo>
                      <a:pt x="403" y="454"/>
                      <a:pt x="404" y="457"/>
                      <a:pt x="406" y="457"/>
                    </a:cubicBezTo>
                    <a:cubicBezTo>
                      <a:pt x="408" y="449"/>
                      <a:pt x="400" y="451"/>
                      <a:pt x="401" y="444"/>
                    </a:cubicBezTo>
                    <a:cubicBezTo>
                      <a:pt x="397" y="443"/>
                      <a:pt x="396" y="440"/>
                      <a:pt x="392" y="440"/>
                    </a:cubicBezTo>
                    <a:cubicBezTo>
                      <a:pt x="392" y="436"/>
                      <a:pt x="395" y="436"/>
                      <a:pt x="392" y="431"/>
                    </a:cubicBezTo>
                    <a:cubicBezTo>
                      <a:pt x="391" y="430"/>
                      <a:pt x="390" y="429"/>
                      <a:pt x="390" y="429"/>
                    </a:cubicBezTo>
                    <a:cubicBezTo>
                      <a:pt x="388" y="425"/>
                      <a:pt x="389" y="419"/>
                      <a:pt x="380" y="420"/>
                    </a:cubicBezTo>
                    <a:cubicBezTo>
                      <a:pt x="382" y="418"/>
                      <a:pt x="382" y="417"/>
                      <a:pt x="380" y="414"/>
                    </a:cubicBezTo>
                    <a:cubicBezTo>
                      <a:pt x="380" y="414"/>
                      <a:pt x="379" y="411"/>
                      <a:pt x="379" y="411"/>
                    </a:cubicBezTo>
                    <a:cubicBezTo>
                      <a:pt x="378" y="410"/>
                      <a:pt x="374" y="411"/>
                      <a:pt x="373" y="411"/>
                    </a:cubicBezTo>
                    <a:cubicBezTo>
                      <a:pt x="372" y="409"/>
                      <a:pt x="377" y="409"/>
                      <a:pt x="377" y="409"/>
                    </a:cubicBezTo>
                    <a:cubicBezTo>
                      <a:pt x="376" y="405"/>
                      <a:pt x="365" y="403"/>
                      <a:pt x="360" y="401"/>
                    </a:cubicBezTo>
                    <a:cubicBezTo>
                      <a:pt x="359" y="400"/>
                      <a:pt x="359" y="399"/>
                      <a:pt x="358" y="398"/>
                    </a:cubicBezTo>
                    <a:cubicBezTo>
                      <a:pt x="357" y="395"/>
                      <a:pt x="356" y="394"/>
                      <a:pt x="354" y="392"/>
                    </a:cubicBezTo>
                    <a:cubicBezTo>
                      <a:pt x="353" y="390"/>
                      <a:pt x="353" y="385"/>
                      <a:pt x="351" y="381"/>
                    </a:cubicBezTo>
                    <a:cubicBezTo>
                      <a:pt x="350" y="380"/>
                      <a:pt x="347" y="380"/>
                      <a:pt x="347" y="379"/>
                    </a:cubicBezTo>
                    <a:cubicBezTo>
                      <a:pt x="346" y="376"/>
                      <a:pt x="348" y="372"/>
                      <a:pt x="343" y="373"/>
                    </a:cubicBezTo>
                    <a:cubicBezTo>
                      <a:pt x="344" y="366"/>
                      <a:pt x="340" y="362"/>
                      <a:pt x="336" y="357"/>
                    </a:cubicBezTo>
                    <a:cubicBezTo>
                      <a:pt x="334" y="354"/>
                      <a:pt x="334" y="349"/>
                      <a:pt x="330" y="351"/>
                    </a:cubicBezTo>
                    <a:cubicBezTo>
                      <a:pt x="333" y="329"/>
                      <a:pt x="329" y="316"/>
                      <a:pt x="330" y="289"/>
                    </a:cubicBezTo>
                    <a:cubicBezTo>
                      <a:pt x="330" y="288"/>
                      <a:pt x="328" y="288"/>
                      <a:pt x="328" y="286"/>
                    </a:cubicBezTo>
                    <a:cubicBezTo>
                      <a:pt x="327" y="285"/>
                      <a:pt x="326" y="283"/>
                      <a:pt x="324" y="282"/>
                    </a:cubicBezTo>
                    <a:cubicBezTo>
                      <a:pt x="324" y="281"/>
                      <a:pt x="323" y="280"/>
                      <a:pt x="321" y="280"/>
                    </a:cubicBezTo>
                    <a:cubicBezTo>
                      <a:pt x="320" y="271"/>
                      <a:pt x="312" y="266"/>
                      <a:pt x="306" y="260"/>
                    </a:cubicBezTo>
                    <a:cubicBezTo>
                      <a:pt x="305" y="259"/>
                      <a:pt x="304" y="258"/>
                      <a:pt x="304" y="256"/>
                    </a:cubicBezTo>
                    <a:cubicBezTo>
                      <a:pt x="305" y="257"/>
                      <a:pt x="309" y="259"/>
                      <a:pt x="310" y="256"/>
                    </a:cubicBezTo>
                    <a:cubicBezTo>
                      <a:pt x="313" y="256"/>
                      <a:pt x="312" y="261"/>
                      <a:pt x="317" y="260"/>
                    </a:cubicBezTo>
                    <a:cubicBezTo>
                      <a:pt x="318" y="261"/>
                      <a:pt x="319" y="264"/>
                      <a:pt x="319" y="267"/>
                    </a:cubicBezTo>
                    <a:cubicBezTo>
                      <a:pt x="328" y="266"/>
                      <a:pt x="330" y="272"/>
                      <a:pt x="336" y="274"/>
                    </a:cubicBezTo>
                    <a:cubicBezTo>
                      <a:pt x="335" y="281"/>
                      <a:pt x="339" y="283"/>
                      <a:pt x="341" y="286"/>
                    </a:cubicBezTo>
                    <a:cubicBezTo>
                      <a:pt x="343" y="285"/>
                      <a:pt x="344" y="282"/>
                      <a:pt x="343" y="280"/>
                    </a:cubicBezTo>
                    <a:cubicBezTo>
                      <a:pt x="343" y="278"/>
                      <a:pt x="340" y="278"/>
                      <a:pt x="339" y="276"/>
                    </a:cubicBezTo>
                    <a:cubicBezTo>
                      <a:pt x="338" y="273"/>
                      <a:pt x="338" y="271"/>
                      <a:pt x="338" y="269"/>
                    </a:cubicBezTo>
                    <a:cubicBezTo>
                      <a:pt x="337" y="268"/>
                      <a:pt x="336" y="267"/>
                      <a:pt x="336" y="267"/>
                    </a:cubicBezTo>
                    <a:cubicBezTo>
                      <a:pt x="335" y="266"/>
                      <a:pt x="337" y="264"/>
                      <a:pt x="338" y="265"/>
                    </a:cubicBezTo>
                    <a:cubicBezTo>
                      <a:pt x="335" y="261"/>
                      <a:pt x="331" y="262"/>
                      <a:pt x="332" y="258"/>
                    </a:cubicBezTo>
                    <a:cubicBezTo>
                      <a:pt x="323" y="259"/>
                      <a:pt x="322" y="252"/>
                      <a:pt x="313" y="252"/>
                    </a:cubicBezTo>
                    <a:cubicBezTo>
                      <a:pt x="316" y="246"/>
                      <a:pt x="307" y="251"/>
                      <a:pt x="310" y="245"/>
                    </a:cubicBezTo>
                    <a:cubicBezTo>
                      <a:pt x="308" y="243"/>
                      <a:pt x="305" y="245"/>
                      <a:pt x="302" y="241"/>
                    </a:cubicBezTo>
                    <a:cubicBezTo>
                      <a:pt x="302" y="239"/>
                      <a:pt x="304" y="239"/>
                      <a:pt x="306" y="239"/>
                    </a:cubicBezTo>
                    <a:cubicBezTo>
                      <a:pt x="308" y="234"/>
                      <a:pt x="299" y="237"/>
                      <a:pt x="300" y="237"/>
                    </a:cubicBezTo>
                    <a:cubicBezTo>
                      <a:pt x="298" y="236"/>
                      <a:pt x="300" y="234"/>
                      <a:pt x="298" y="233"/>
                    </a:cubicBezTo>
                    <a:cubicBezTo>
                      <a:pt x="298" y="233"/>
                      <a:pt x="295" y="234"/>
                      <a:pt x="295" y="233"/>
                    </a:cubicBezTo>
                    <a:cubicBezTo>
                      <a:pt x="294" y="232"/>
                      <a:pt x="297" y="231"/>
                      <a:pt x="297" y="230"/>
                    </a:cubicBezTo>
                    <a:cubicBezTo>
                      <a:pt x="296" y="227"/>
                      <a:pt x="294" y="230"/>
                      <a:pt x="291" y="230"/>
                    </a:cubicBezTo>
                    <a:cubicBezTo>
                      <a:pt x="287" y="227"/>
                      <a:pt x="289" y="223"/>
                      <a:pt x="287" y="220"/>
                    </a:cubicBezTo>
                    <a:cubicBezTo>
                      <a:pt x="286" y="219"/>
                      <a:pt x="284" y="218"/>
                      <a:pt x="282" y="219"/>
                    </a:cubicBezTo>
                    <a:cubicBezTo>
                      <a:pt x="288" y="208"/>
                      <a:pt x="267" y="215"/>
                      <a:pt x="269" y="204"/>
                    </a:cubicBezTo>
                    <a:cubicBezTo>
                      <a:pt x="270" y="204"/>
                      <a:pt x="272" y="204"/>
                      <a:pt x="274" y="204"/>
                    </a:cubicBezTo>
                    <a:cubicBezTo>
                      <a:pt x="275" y="199"/>
                      <a:pt x="266" y="205"/>
                      <a:pt x="269" y="198"/>
                    </a:cubicBezTo>
                    <a:cubicBezTo>
                      <a:pt x="265" y="198"/>
                      <a:pt x="261" y="198"/>
                      <a:pt x="257" y="198"/>
                    </a:cubicBezTo>
                    <a:cubicBezTo>
                      <a:pt x="262" y="195"/>
                      <a:pt x="255" y="194"/>
                      <a:pt x="259" y="192"/>
                    </a:cubicBezTo>
                    <a:cubicBezTo>
                      <a:pt x="260" y="189"/>
                      <a:pt x="254" y="189"/>
                      <a:pt x="255" y="191"/>
                    </a:cubicBezTo>
                    <a:cubicBezTo>
                      <a:pt x="252" y="187"/>
                      <a:pt x="255" y="186"/>
                      <a:pt x="252" y="181"/>
                    </a:cubicBezTo>
                    <a:cubicBezTo>
                      <a:pt x="248" y="181"/>
                      <a:pt x="244" y="181"/>
                      <a:pt x="241" y="181"/>
                    </a:cubicBezTo>
                    <a:cubicBezTo>
                      <a:pt x="242" y="179"/>
                      <a:pt x="243" y="177"/>
                      <a:pt x="244" y="174"/>
                    </a:cubicBezTo>
                    <a:cubicBezTo>
                      <a:pt x="243" y="170"/>
                      <a:pt x="239" y="173"/>
                      <a:pt x="242" y="168"/>
                    </a:cubicBezTo>
                    <a:cubicBezTo>
                      <a:pt x="236" y="169"/>
                      <a:pt x="232" y="171"/>
                      <a:pt x="224" y="170"/>
                    </a:cubicBezTo>
                    <a:cubicBezTo>
                      <a:pt x="224" y="165"/>
                      <a:pt x="219" y="163"/>
                      <a:pt x="214" y="161"/>
                    </a:cubicBezTo>
                    <a:cubicBezTo>
                      <a:pt x="213" y="160"/>
                      <a:pt x="210" y="160"/>
                      <a:pt x="209" y="159"/>
                    </a:cubicBezTo>
                    <a:cubicBezTo>
                      <a:pt x="208" y="159"/>
                      <a:pt x="209" y="156"/>
                      <a:pt x="209" y="155"/>
                    </a:cubicBezTo>
                    <a:cubicBezTo>
                      <a:pt x="208" y="154"/>
                      <a:pt x="204" y="156"/>
                      <a:pt x="205" y="153"/>
                    </a:cubicBezTo>
                    <a:cubicBezTo>
                      <a:pt x="199" y="151"/>
                      <a:pt x="186" y="157"/>
                      <a:pt x="183" y="153"/>
                    </a:cubicBezTo>
                    <a:cubicBezTo>
                      <a:pt x="183" y="153"/>
                      <a:pt x="183" y="151"/>
                      <a:pt x="183" y="151"/>
                    </a:cubicBezTo>
                    <a:cubicBezTo>
                      <a:pt x="181" y="151"/>
                      <a:pt x="179" y="153"/>
                      <a:pt x="179" y="153"/>
                    </a:cubicBezTo>
                    <a:cubicBezTo>
                      <a:pt x="177" y="153"/>
                      <a:pt x="177" y="147"/>
                      <a:pt x="170" y="150"/>
                    </a:cubicBezTo>
                    <a:cubicBezTo>
                      <a:pt x="170" y="145"/>
                      <a:pt x="161" y="147"/>
                      <a:pt x="166" y="142"/>
                    </a:cubicBezTo>
                    <a:cubicBezTo>
                      <a:pt x="165" y="142"/>
                      <a:pt x="164" y="144"/>
                      <a:pt x="162" y="144"/>
                    </a:cubicBezTo>
                    <a:cubicBezTo>
                      <a:pt x="161" y="144"/>
                      <a:pt x="160" y="142"/>
                      <a:pt x="160" y="142"/>
                    </a:cubicBezTo>
                    <a:cubicBezTo>
                      <a:pt x="157" y="143"/>
                      <a:pt x="154" y="147"/>
                      <a:pt x="151" y="144"/>
                    </a:cubicBezTo>
                    <a:cubicBezTo>
                      <a:pt x="147" y="144"/>
                      <a:pt x="150" y="151"/>
                      <a:pt x="149" y="153"/>
                    </a:cubicBezTo>
                    <a:cubicBezTo>
                      <a:pt x="148" y="153"/>
                      <a:pt x="146" y="151"/>
                      <a:pt x="144" y="151"/>
                    </a:cubicBezTo>
                    <a:cubicBezTo>
                      <a:pt x="141" y="152"/>
                      <a:pt x="143" y="155"/>
                      <a:pt x="142" y="155"/>
                    </a:cubicBezTo>
                    <a:cubicBezTo>
                      <a:pt x="140" y="156"/>
                      <a:pt x="133" y="155"/>
                      <a:pt x="131" y="157"/>
                    </a:cubicBezTo>
                    <a:cubicBezTo>
                      <a:pt x="129" y="158"/>
                      <a:pt x="129" y="160"/>
                      <a:pt x="127" y="161"/>
                    </a:cubicBezTo>
                    <a:cubicBezTo>
                      <a:pt x="124" y="161"/>
                      <a:pt x="123" y="159"/>
                      <a:pt x="119" y="159"/>
                    </a:cubicBezTo>
                    <a:cubicBezTo>
                      <a:pt x="122" y="156"/>
                      <a:pt x="127" y="155"/>
                      <a:pt x="125" y="148"/>
                    </a:cubicBezTo>
                    <a:cubicBezTo>
                      <a:pt x="128" y="148"/>
                      <a:pt x="129" y="146"/>
                      <a:pt x="129" y="144"/>
                    </a:cubicBezTo>
                    <a:cubicBezTo>
                      <a:pt x="128" y="142"/>
                      <a:pt x="125" y="142"/>
                      <a:pt x="123" y="142"/>
                    </a:cubicBezTo>
                    <a:cubicBezTo>
                      <a:pt x="121" y="144"/>
                      <a:pt x="121" y="147"/>
                      <a:pt x="118" y="150"/>
                    </a:cubicBezTo>
                    <a:cubicBezTo>
                      <a:pt x="116" y="151"/>
                      <a:pt x="116" y="153"/>
                      <a:pt x="114" y="153"/>
                    </a:cubicBezTo>
                    <a:cubicBezTo>
                      <a:pt x="112" y="153"/>
                      <a:pt x="112" y="158"/>
                      <a:pt x="108" y="157"/>
                    </a:cubicBezTo>
                    <a:cubicBezTo>
                      <a:pt x="109" y="160"/>
                      <a:pt x="107" y="161"/>
                      <a:pt x="105" y="161"/>
                    </a:cubicBezTo>
                    <a:cubicBezTo>
                      <a:pt x="105" y="163"/>
                      <a:pt x="105" y="166"/>
                      <a:pt x="105" y="168"/>
                    </a:cubicBezTo>
                    <a:cubicBezTo>
                      <a:pt x="99" y="170"/>
                      <a:pt x="98" y="176"/>
                      <a:pt x="93" y="179"/>
                    </a:cubicBezTo>
                    <a:cubicBezTo>
                      <a:pt x="93" y="180"/>
                      <a:pt x="90" y="179"/>
                      <a:pt x="90" y="179"/>
                    </a:cubicBezTo>
                    <a:cubicBezTo>
                      <a:pt x="89" y="180"/>
                      <a:pt x="90" y="183"/>
                      <a:pt x="90" y="183"/>
                    </a:cubicBezTo>
                    <a:cubicBezTo>
                      <a:pt x="89" y="183"/>
                      <a:pt x="82" y="183"/>
                      <a:pt x="84" y="185"/>
                    </a:cubicBezTo>
                    <a:cubicBezTo>
                      <a:pt x="88" y="188"/>
                      <a:pt x="79" y="187"/>
                      <a:pt x="77" y="191"/>
                    </a:cubicBezTo>
                    <a:cubicBezTo>
                      <a:pt x="76" y="191"/>
                      <a:pt x="74" y="197"/>
                      <a:pt x="73" y="196"/>
                    </a:cubicBezTo>
                    <a:cubicBezTo>
                      <a:pt x="71" y="194"/>
                      <a:pt x="72" y="195"/>
                      <a:pt x="71" y="198"/>
                    </a:cubicBezTo>
                    <a:cubicBezTo>
                      <a:pt x="68" y="198"/>
                      <a:pt x="66" y="198"/>
                      <a:pt x="64" y="198"/>
                    </a:cubicBezTo>
                    <a:cubicBezTo>
                      <a:pt x="60" y="200"/>
                      <a:pt x="67" y="201"/>
                      <a:pt x="58" y="202"/>
                    </a:cubicBezTo>
                    <a:cubicBezTo>
                      <a:pt x="54" y="202"/>
                      <a:pt x="51" y="202"/>
                      <a:pt x="47" y="204"/>
                    </a:cubicBezTo>
                    <a:cubicBezTo>
                      <a:pt x="44" y="205"/>
                      <a:pt x="44" y="210"/>
                      <a:pt x="39" y="207"/>
                    </a:cubicBezTo>
                    <a:cubicBezTo>
                      <a:pt x="39" y="202"/>
                      <a:pt x="45" y="204"/>
                      <a:pt x="49" y="202"/>
                    </a:cubicBezTo>
                    <a:cubicBezTo>
                      <a:pt x="50" y="201"/>
                      <a:pt x="50" y="202"/>
                      <a:pt x="50" y="200"/>
                    </a:cubicBezTo>
                    <a:cubicBezTo>
                      <a:pt x="51" y="197"/>
                      <a:pt x="55" y="198"/>
                      <a:pt x="58" y="198"/>
                    </a:cubicBezTo>
                    <a:cubicBezTo>
                      <a:pt x="61" y="198"/>
                      <a:pt x="59" y="194"/>
                      <a:pt x="60" y="192"/>
                    </a:cubicBezTo>
                    <a:cubicBezTo>
                      <a:pt x="61" y="191"/>
                      <a:pt x="62" y="196"/>
                      <a:pt x="65" y="191"/>
                    </a:cubicBezTo>
                    <a:cubicBezTo>
                      <a:pt x="66" y="190"/>
                      <a:pt x="67" y="191"/>
                      <a:pt x="67" y="189"/>
                    </a:cubicBezTo>
                    <a:cubicBezTo>
                      <a:pt x="67" y="186"/>
                      <a:pt x="72" y="187"/>
                      <a:pt x="75" y="185"/>
                    </a:cubicBezTo>
                    <a:cubicBezTo>
                      <a:pt x="75" y="182"/>
                      <a:pt x="75" y="179"/>
                      <a:pt x="75" y="176"/>
                    </a:cubicBezTo>
                    <a:cubicBezTo>
                      <a:pt x="81" y="182"/>
                      <a:pt x="75" y="170"/>
                      <a:pt x="82" y="172"/>
                    </a:cubicBezTo>
                    <a:cubicBezTo>
                      <a:pt x="83" y="167"/>
                      <a:pt x="74" y="173"/>
                      <a:pt x="77" y="166"/>
                    </a:cubicBezTo>
                    <a:cubicBezTo>
                      <a:pt x="75" y="171"/>
                      <a:pt x="63" y="165"/>
                      <a:pt x="62" y="170"/>
                    </a:cubicBezTo>
                    <a:cubicBezTo>
                      <a:pt x="59" y="171"/>
                      <a:pt x="61" y="167"/>
                      <a:pt x="60" y="166"/>
                    </a:cubicBezTo>
                    <a:cubicBezTo>
                      <a:pt x="57" y="165"/>
                      <a:pt x="52" y="168"/>
                      <a:pt x="49" y="166"/>
                    </a:cubicBezTo>
                    <a:cubicBezTo>
                      <a:pt x="51" y="162"/>
                      <a:pt x="46" y="164"/>
                      <a:pt x="45" y="163"/>
                    </a:cubicBezTo>
                    <a:cubicBezTo>
                      <a:pt x="44" y="161"/>
                      <a:pt x="46" y="160"/>
                      <a:pt x="47" y="161"/>
                    </a:cubicBezTo>
                    <a:cubicBezTo>
                      <a:pt x="43" y="156"/>
                      <a:pt x="40" y="157"/>
                      <a:pt x="37" y="151"/>
                    </a:cubicBezTo>
                    <a:cubicBezTo>
                      <a:pt x="35" y="154"/>
                      <a:pt x="29" y="153"/>
                      <a:pt x="24" y="153"/>
                    </a:cubicBezTo>
                    <a:cubicBezTo>
                      <a:pt x="24" y="151"/>
                      <a:pt x="25" y="150"/>
                      <a:pt x="26" y="150"/>
                    </a:cubicBezTo>
                    <a:cubicBezTo>
                      <a:pt x="25" y="146"/>
                      <a:pt x="19" y="147"/>
                      <a:pt x="21" y="140"/>
                    </a:cubicBezTo>
                    <a:cubicBezTo>
                      <a:pt x="20" y="138"/>
                      <a:pt x="17" y="136"/>
                      <a:pt x="17" y="138"/>
                    </a:cubicBezTo>
                    <a:cubicBezTo>
                      <a:pt x="12" y="138"/>
                      <a:pt x="16" y="133"/>
                      <a:pt x="17" y="131"/>
                    </a:cubicBezTo>
                    <a:cubicBezTo>
                      <a:pt x="17" y="130"/>
                      <a:pt x="16" y="128"/>
                      <a:pt x="17" y="127"/>
                    </a:cubicBezTo>
                    <a:cubicBezTo>
                      <a:pt x="17" y="127"/>
                      <a:pt x="20" y="128"/>
                      <a:pt x="21" y="127"/>
                    </a:cubicBezTo>
                    <a:cubicBezTo>
                      <a:pt x="22" y="126"/>
                      <a:pt x="21" y="123"/>
                      <a:pt x="22" y="122"/>
                    </a:cubicBezTo>
                    <a:cubicBezTo>
                      <a:pt x="27" y="121"/>
                      <a:pt x="34" y="120"/>
                      <a:pt x="37" y="118"/>
                    </a:cubicBezTo>
                    <a:cubicBezTo>
                      <a:pt x="40" y="116"/>
                      <a:pt x="42" y="117"/>
                      <a:pt x="45" y="116"/>
                    </a:cubicBezTo>
                    <a:cubicBezTo>
                      <a:pt x="48" y="115"/>
                      <a:pt x="42" y="111"/>
                      <a:pt x="52" y="112"/>
                    </a:cubicBezTo>
                    <a:cubicBezTo>
                      <a:pt x="51" y="108"/>
                      <a:pt x="51" y="104"/>
                      <a:pt x="49" y="97"/>
                    </a:cubicBezTo>
                    <a:cubicBezTo>
                      <a:pt x="45" y="93"/>
                      <a:pt x="34" y="104"/>
                      <a:pt x="30" y="99"/>
                    </a:cubicBezTo>
                    <a:cubicBezTo>
                      <a:pt x="27" y="96"/>
                      <a:pt x="29" y="101"/>
                      <a:pt x="22" y="101"/>
                    </a:cubicBezTo>
                    <a:cubicBezTo>
                      <a:pt x="21" y="98"/>
                      <a:pt x="14" y="100"/>
                      <a:pt x="9" y="97"/>
                    </a:cubicBezTo>
                    <a:cubicBezTo>
                      <a:pt x="9" y="97"/>
                      <a:pt x="13" y="94"/>
                      <a:pt x="9" y="94"/>
                    </a:cubicBezTo>
                    <a:cubicBezTo>
                      <a:pt x="6" y="93"/>
                      <a:pt x="3" y="92"/>
                      <a:pt x="2" y="86"/>
                    </a:cubicBezTo>
                    <a:cubicBezTo>
                      <a:pt x="13" y="87"/>
                      <a:pt x="0" y="81"/>
                      <a:pt x="13" y="82"/>
                    </a:cubicBezTo>
                    <a:cubicBezTo>
                      <a:pt x="15" y="82"/>
                      <a:pt x="14" y="81"/>
                      <a:pt x="13" y="81"/>
                    </a:cubicBezTo>
                    <a:cubicBezTo>
                      <a:pt x="14" y="77"/>
                      <a:pt x="17" y="81"/>
                      <a:pt x="17" y="81"/>
                    </a:cubicBezTo>
                    <a:cubicBezTo>
                      <a:pt x="20" y="81"/>
                      <a:pt x="21" y="78"/>
                      <a:pt x="24" y="79"/>
                    </a:cubicBezTo>
                    <a:cubicBezTo>
                      <a:pt x="25" y="79"/>
                      <a:pt x="26" y="82"/>
                      <a:pt x="28" y="82"/>
                    </a:cubicBezTo>
                    <a:cubicBezTo>
                      <a:pt x="32" y="83"/>
                      <a:pt x="36" y="81"/>
                      <a:pt x="41" y="82"/>
                    </a:cubicBezTo>
                    <a:cubicBezTo>
                      <a:pt x="44" y="83"/>
                      <a:pt x="44" y="84"/>
                      <a:pt x="47" y="82"/>
                    </a:cubicBezTo>
                    <a:cubicBezTo>
                      <a:pt x="49" y="82"/>
                      <a:pt x="47" y="81"/>
                      <a:pt x="47" y="79"/>
                    </a:cubicBezTo>
                    <a:cubicBezTo>
                      <a:pt x="49" y="79"/>
                      <a:pt x="50" y="78"/>
                      <a:pt x="50" y="77"/>
                    </a:cubicBezTo>
                    <a:cubicBezTo>
                      <a:pt x="51" y="72"/>
                      <a:pt x="42" y="78"/>
                      <a:pt x="45" y="71"/>
                    </a:cubicBezTo>
                    <a:cubicBezTo>
                      <a:pt x="40" y="70"/>
                      <a:pt x="35" y="69"/>
                      <a:pt x="30" y="68"/>
                    </a:cubicBezTo>
                    <a:cubicBezTo>
                      <a:pt x="32" y="64"/>
                      <a:pt x="32" y="65"/>
                      <a:pt x="28" y="62"/>
                    </a:cubicBezTo>
                    <a:cubicBezTo>
                      <a:pt x="27" y="62"/>
                      <a:pt x="27" y="60"/>
                      <a:pt x="26" y="60"/>
                    </a:cubicBezTo>
                    <a:cubicBezTo>
                      <a:pt x="25" y="59"/>
                      <a:pt x="21" y="60"/>
                      <a:pt x="19" y="58"/>
                    </a:cubicBezTo>
                    <a:cubicBezTo>
                      <a:pt x="19" y="58"/>
                      <a:pt x="22" y="52"/>
                      <a:pt x="19" y="53"/>
                    </a:cubicBezTo>
                    <a:cubicBezTo>
                      <a:pt x="18" y="53"/>
                      <a:pt x="19" y="55"/>
                      <a:pt x="17" y="55"/>
                    </a:cubicBezTo>
                    <a:cubicBezTo>
                      <a:pt x="15" y="54"/>
                      <a:pt x="14" y="52"/>
                      <a:pt x="11" y="53"/>
                    </a:cubicBezTo>
                    <a:cubicBezTo>
                      <a:pt x="15" y="47"/>
                      <a:pt x="23" y="46"/>
                      <a:pt x="30" y="43"/>
                    </a:cubicBezTo>
                    <a:cubicBezTo>
                      <a:pt x="28" y="37"/>
                      <a:pt x="35" y="37"/>
                      <a:pt x="37" y="34"/>
                    </a:cubicBezTo>
                    <a:cubicBezTo>
                      <a:pt x="39" y="32"/>
                      <a:pt x="37" y="28"/>
                      <a:pt x="39" y="27"/>
                    </a:cubicBezTo>
                    <a:cubicBezTo>
                      <a:pt x="44" y="31"/>
                      <a:pt x="44" y="28"/>
                      <a:pt x="52" y="28"/>
                    </a:cubicBezTo>
                    <a:cubicBezTo>
                      <a:pt x="56" y="23"/>
                      <a:pt x="62" y="19"/>
                      <a:pt x="73" y="21"/>
                    </a:cubicBezTo>
                    <a:cubicBezTo>
                      <a:pt x="75" y="22"/>
                      <a:pt x="74" y="18"/>
                      <a:pt x="75" y="17"/>
                    </a:cubicBezTo>
                    <a:cubicBezTo>
                      <a:pt x="78" y="15"/>
                      <a:pt x="85" y="19"/>
                      <a:pt x="86" y="14"/>
                    </a:cubicBezTo>
                    <a:cubicBezTo>
                      <a:pt x="88" y="13"/>
                      <a:pt x="89" y="17"/>
                      <a:pt x="90" y="17"/>
                    </a:cubicBezTo>
                    <a:cubicBezTo>
                      <a:pt x="93" y="18"/>
                      <a:pt x="96" y="16"/>
                      <a:pt x="95" y="21"/>
                    </a:cubicBezTo>
                    <a:cubicBezTo>
                      <a:pt x="103" y="21"/>
                      <a:pt x="111" y="21"/>
                      <a:pt x="119" y="21"/>
                    </a:cubicBezTo>
                    <a:cubicBezTo>
                      <a:pt x="111" y="29"/>
                      <a:pt x="132" y="18"/>
                      <a:pt x="125" y="27"/>
                    </a:cubicBezTo>
                    <a:cubicBezTo>
                      <a:pt x="129" y="27"/>
                      <a:pt x="132" y="26"/>
                      <a:pt x="132" y="23"/>
                    </a:cubicBezTo>
                    <a:cubicBezTo>
                      <a:pt x="136" y="27"/>
                      <a:pt x="144" y="25"/>
                      <a:pt x="149" y="27"/>
                    </a:cubicBezTo>
                    <a:cubicBezTo>
                      <a:pt x="150" y="27"/>
                      <a:pt x="149" y="28"/>
                      <a:pt x="151" y="28"/>
                    </a:cubicBezTo>
                    <a:cubicBezTo>
                      <a:pt x="153" y="28"/>
                      <a:pt x="153" y="30"/>
                      <a:pt x="155" y="30"/>
                    </a:cubicBezTo>
                    <a:cubicBezTo>
                      <a:pt x="160" y="31"/>
                      <a:pt x="161" y="27"/>
                      <a:pt x="164" y="30"/>
                    </a:cubicBezTo>
                    <a:cubicBezTo>
                      <a:pt x="165" y="31"/>
                      <a:pt x="186" y="31"/>
                      <a:pt x="188" y="32"/>
                    </a:cubicBezTo>
                    <a:cubicBezTo>
                      <a:pt x="191" y="34"/>
                      <a:pt x="202" y="35"/>
                      <a:pt x="209" y="36"/>
                    </a:cubicBezTo>
                    <a:cubicBezTo>
                      <a:pt x="211" y="38"/>
                      <a:pt x="214" y="40"/>
                      <a:pt x="214" y="43"/>
                    </a:cubicBezTo>
                    <a:cubicBezTo>
                      <a:pt x="221" y="44"/>
                      <a:pt x="224" y="48"/>
                      <a:pt x="229" y="45"/>
                    </a:cubicBezTo>
                    <a:cubicBezTo>
                      <a:pt x="230" y="51"/>
                      <a:pt x="239" y="48"/>
                      <a:pt x="244" y="49"/>
                    </a:cubicBezTo>
                    <a:cubicBezTo>
                      <a:pt x="244" y="47"/>
                      <a:pt x="242" y="47"/>
                      <a:pt x="241" y="47"/>
                    </a:cubicBezTo>
                    <a:cubicBezTo>
                      <a:pt x="244" y="43"/>
                      <a:pt x="249" y="39"/>
                      <a:pt x="255" y="38"/>
                    </a:cubicBezTo>
                    <a:cubicBezTo>
                      <a:pt x="255" y="41"/>
                      <a:pt x="257" y="42"/>
                      <a:pt x="257" y="40"/>
                    </a:cubicBezTo>
                    <a:cubicBezTo>
                      <a:pt x="259" y="40"/>
                      <a:pt x="259" y="43"/>
                      <a:pt x="261" y="43"/>
                    </a:cubicBezTo>
                    <a:cubicBezTo>
                      <a:pt x="265" y="44"/>
                      <a:pt x="265" y="41"/>
                      <a:pt x="265" y="38"/>
                    </a:cubicBezTo>
                    <a:cubicBezTo>
                      <a:pt x="269" y="37"/>
                      <a:pt x="270" y="39"/>
                      <a:pt x="272" y="40"/>
                    </a:cubicBezTo>
                    <a:cubicBezTo>
                      <a:pt x="274" y="38"/>
                      <a:pt x="272" y="35"/>
                      <a:pt x="276" y="32"/>
                    </a:cubicBezTo>
                    <a:cubicBezTo>
                      <a:pt x="279" y="32"/>
                      <a:pt x="281" y="35"/>
                      <a:pt x="282" y="32"/>
                    </a:cubicBezTo>
                    <a:cubicBezTo>
                      <a:pt x="285" y="33"/>
                      <a:pt x="283" y="36"/>
                      <a:pt x="280" y="36"/>
                    </a:cubicBezTo>
                    <a:cubicBezTo>
                      <a:pt x="282" y="41"/>
                      <a:pt x="295" y="31"/>
                      <a:pt x="298" y="38"/>
                    </a:cubicBezTo>
                    <a:cubicBezTo>
                      <a:pt x="304" y="38"/>
                      <a:pt x="294" y="32"/>
                      <a:pt x="300" y="32"/>
                    </a:cubicBezTo>
                    <a:cubicBezTo>
                      <a:pt x="301" y="30"/>
                      <a:pt x="303" y="28"/>
                      <a:pt x="306" y="28"/>
                    </a:cubicBezTo>
                    <a:cubicBezTo>
                      <a:pt x="306" y="30"/>
                      <a:pt x="306" y="32"/>
                      <a:pt x="306" y="34"/>
                    </a:cubicBezTo>
                    <a:cubicBezTo>
                      <a:pt x="310" y="30"/>
                      <a:pt x="311" y="37"/>
                      <a:pt x="315" y="38"/>
                    </a:cubicBezTo>
                    <a:cubicBezTo>
                      <a:pt x="321" y="38"/>
                      <a:pt x="325" y="37"/>
                      <a:pt x="326" y="34"/>
                    </a:cubicBezTo>
                    <a:cubicBezTo>
                      <a:pt x="329" y="36"/>
                      <a:pt x="334" y="36"/>
                      <a:pt x="332" y="41"/>
                    </a:cubicBezTo>
                    <a:cubicBezTo>
                      <a:pt x="336" y="40"/>
                      <a:pt x="341" y="39"/>
                      <a:pt x="341" y="34"/>
                    </a:cubicBezTo>
                    <a:cubicBezTo>
                      <a:pt x="346" y="37"/>
                      <a:pt x="348" y="33"/>
                      <a:pt x="352" y="38"/>
                    </a:cubicBezTo>
                    <a:cubicBezTo>
                      <a:pt x="357" y="38"/>
                      <a:pt x="361" y="38"/>
                      <a:pt x="365" y="38"/>
                    </a:cubicBezTo>
                    <a:cubicBezTo>
                      <a:pt x="366" y="38"/>
                      <a:pt x="363" y="41"/>
                      <a:pt x="364" y="41"/>
                    </a:cubicBezTo>
                    <a:cubicBezTo>
                      <a:pt x="363" y="41"/>
                      <a:pt x="369" y="43"/>
                      <a:pt x="367" y="43"/>
                    </a:cubicBezTo>
                    <a:cubicBezTo>
                      <a:pt x="369" y="44"/>
                      <a:pt x="370" y="41"/>
                      <a:pt x="373" y="41"/>
                    </a:cubicBezTo>
                    <a:cubicBezTo>
                      <a:pt x="373" y="42"/>
                      <a:pt x="373" y="45"/>
                      <a:pt x="373" y="45"/>
                    </a:cubicBezTo>
                    <a:cubicBezTo>
                      <a:pt x="378" y="48"/>
                      <a:pt x="386" y="44"/>
                      <a:pt x="392" y="45"/>
                    </a:cubicBezTo>
                    <a:cubicBezTo>
                      <a:pt x="392" y="47"/>
                      <a:pt x="395" y="47"/>
                      <a:pt x="397" y="47"/>
                    </a:cubicBezTo>
                    <a:cubicBezTo>
                      <a:pt x="394" y="54"/>
                      <a:pt x="404" y="48"/>
                      <a:pt x="403" y="53"/>
                    </a:cubicBezTo>
                    <a:cubicBezTo>
                      <a:pt x="404" y="57"/>
                      <a:pt x="399" y="55"/>
                      <a:pt x="399" y="58"/>
                    </a:cubicBezTo>
                    <a:cubicBezTo>
                      <a:pt x="398" y="61"/>
                      <a:pt x="401" y="62"/>
                      <a:pt x="401" y="64"/>
                    </a:cubicBezTo>
                    <a:cubicBezTo>
                      <a:pt x="421" y="62"/>
                      <a:pt x="438" y="61"/>
                      <a:pt x="453" y="68"/>
                    </a:cubicBezTo>
                    <a:cubicBezTo>
                      <a:pt x="452" y="69"/>
                      <a:pt x="451" y="71"/>
                      <a:pt x="451" y="73"/>
                    </a:cubicBezTo>
                    <a:cubicBezTo>
                      <a:pt x="455" y="73"/>
                      <a:pt x="455" y="71"/>
                      <a:pt x="459" y="71"/>
                    </a:cubicBezTo>
                    <a:cubicBezTo>
                      <a:pt x="457" y="65"/>
                      <a:pt x="458" y="67"/>
                      <a:pt x="457" y="60"/>
                    </a:cubicBezTo>
                    <a:cubicBezTo>
                      <a:pt x="458" y="57"/>
                      <a:pt x="472" y="57"/>
                      <a:pt x="468" y="55"/>
                    </a:cubicBezTo>
                    <a:cubicBezTo>
                      <a:pt x="469" y="51"/>
                      <a:pt x="471" y="54"/>
                      <a:pt x="474" y="55"/>
                    </a:cubicBezTo>
                    <a:cubicBezTo>
                      <a:pt x="474" y="57"/>
                      <a:pt x="477" y="56"/>
                      <a:pt x="477" y="58"/>
                    </a:cubicBezTo>
                    <a:cubicBezTo>
                      <a:pt x="485" y="60"/>
                      <a:pt x="490" y="57"/>
                      <a:pt x="496" y="58"/>
                    </a:cubicBezTo>
                    <a:cubicBezTo>
                      <a:pt x="496" y="58"/>
                      <a:pt x="496" y="60"/>
                      <a:pt x="498" y="60"/>
                    </a:cubicBezTo>
                    <a:cubicBezTo>
                      <a:pt x="499" y="60"/>
                      <a:pt x="500" y="62"/>
                      <a:pt x="502" y="62"/>
                    </a:cubicBezTo>
                    <a:cubicBezTo>
                      <a:pt x="508" y="62"/>
                      <a:pt x="514" y="58"/>
                      <a:pt x="524" y="60"/>
                    </a:cubicBezTo>
                    <a:cubicBezTo>
                      <a:pt x="529" y="56"/>
                      <a:pt x="528" y="53"/>
                      <a:pt x="530" y="49"/>
                    </a:cubicBezTo>
                    <a:cubicBezTo>
                      <a:pt x="528" y="43"/>
                      <a:pt x="523" y="45"/>
                      <a:pt x="522" y="43"/>
                    </a:cubicBezTo>
                    <a:cubicBezTo>
                      <a:pt x="523" y="34"/>
                      <a:pt x="540" y="39"/>
                      <a:pt x="544" y="41"/>
                    </a:cubicBezTo>
                    <a:cubicBezTo>
                      <a:pt x="544" y="44"/>
                      <a:pt x="542" y="45"/>
                      <a:pt x="539" y="45"/>
                    </a:cubicBezTo>
                    <a:cubicBezTo>
                      <a:pt x="543" y="49"/>
                      <a:pt x="539" y="50"/>
                      <a:pt x="537" y="53"/>
                    </a:cubicBezTo>
                    <a:cubicBezTo>
                      <a:pt x="536" y="57"/>
                      <a:pt x="540" y="56"/>
                      <a:pt x="543" y="56"/>
                    </a:cubicBezTo>
                    <a:cubicBezTo>
                      <a:pt x="540" y="62"/>
                      <a:pt x="544" y="63"/>
                      <a:pt x="541" y="68"/>
                    </a:cubicBezTo>
                    <a:cubicBezTo>
                      <a:pt x="546" y="71"/>
                      <a:pt x="550" y="59"/>
                      <a:pt x="548" y="60"/>
                    </a:cubicBezTo>
                    <a:cubicBezTo>
                      <a:pt x="549" y="59"/>
                      <a:pt x="554" y="65"/>
                      <a:pt x="552" y="56"/>
                    </a:cubicBezTo>
                    <a:cubicBezTo>
                      <a:pt x="560" y="58"/>
                      <a:pt x="558" y="49"/>
                      <a:pt x="563" y="47"/>
                    </a:cubicBezTo>
                    <a:cubicBezTo>
                      <a:pt x="561" y="42"/>
                      <a:pt x="558" y="38"/>
                      <a:pt x="550" y="38"/>
                    </a:cubicBezTo>
                    <a:cubicBezTo>
                      <a:pt x="554" y="35"/>
                      <a:pt x="546" y="30"/>
                      <a:pt x="541" y="28"/>
                    </a:cubicBezTo>
                    <a:cubicBezTo>
                      <a:pt x="541" y="26"/>
                      <a:pt x="541" y="23"/>
                      <a:pt x="539" y="23"/>
                    </a:cubicBezTo>
                    <a:cubicBezTo>
                      <a:pt x="539" y="19"/>
                      <a:pt x="544" y="17"/>
                      <a:pt x="544" y="14"/>
                    </a:cubicBezTo>
                    <a:cubicBezTo>
                      <a:pt x="544" y="13"/>
                      <a:pt x="549" y="11"/>
                      <a:pt x="548" y="10"/>
                    </a:cubicBezTo>
                    <a:cubicBezTo>
                      <a:pt x="543" y="5"/>
                      <a:pt x="555" y="11"/>
                      <a:pt x="550" y="6"/>
                    </a:cubicBezTo>
                    <a:cubicBezTo>
                      <a:pt x="550" y="0"/>
                      <a:pt x="555" y="8"/>
                      <a:pt x="556" y="8"/>
                    </a:cubicBezTo>
                    <a:cubicBezTo>
                      <a:pt x="558" y="9"/>
                      <a:pt x="561" y="7"/>
                      <a:pt x="563" y="8"/>
                    </a:cubicBezTo>
                    <a:cubicBezTo>
                      <a:pt x="564" y="8"/>
                      <a:pt x="560" y="11"/>
                      <a:pt x="561" y="12"/>
                    </a:cubicBezTo>
                    <a:cubicBezTo>
                      <a:pt x="562" y="12"/>
                      <a:pt x="566" y="11"/>
                      <a:pt x="567" y="12"/>
                    </a:cubicBezTo>
                    <a:cubicBezTo>
                      <a:pt x="568" y="13"/>
                      <a:pt x="566" y="16"/>
                      <a:pt x="567" y="17"/>
                    </a:cubicBezTo>
                    <a:cubicBezTo>
                      <a:pt x="567" y="18"/>
                      <a:pt x="570" y="17"/>
                      <a:pt x="571" y="17"/>
                    </a:cubicBezTo>
                    <a:cubicBezTo>
                      <a:pt x="572" y="22"/>
                      <a:pt x="567" y="20"/>
                      <a:pt x="571" y="25"/>
                    </a:cubicBezTo>
                    <a:cubicBezTo>
                      <a:pt x="571" y="26"/>
                      <a:pt x="573" y="26"/>
                      <a:pt x="572" y="28"/>
                    </a:cubicBezTo>
                    <a:cubicBezTo>
                      <a:pt x="572" y="28"/>
                      <a:pt x="571" y="29"/>
                      <a:pt x="571" y="30"/>
                    </a:cubicBezTo>
                    <a:cubicBezTo>
                      <a:pt x="570" y="33"/>
                      <a:pt x="569" y="34"/>
                      <a:pt x="569" y="36"/>
                    </a:cubicBezTo>
                    <a:cubicBezTo>
                      <a:pt x="568" y="39"/>
                      <a:pt x="581" y="40"/>
                      <a:pt x="578" y="34"/>
                    </a:cubicBezTo>
                    <a:cubicBezTo>
                      <a:pt x="582" y="34"/>
                      <a:pt x="580" y="39"/>
                      <a:pt x="585" y="38"/>
                    </a:cubicBezTo>
                    <a:cubicBezTo>
                      <a:pt x="582" y="41"/>
                      <a:pt x="587" y="41"/>
                      <a:pt x="585" y="47"/>
                    </a:cubicBezTo>
                    <a:cubicBezTo>
                      <a:pt x="594" y="48"/>
                      <a:pt x="592" y="41"/>
                      <a:pt x="598" y="45"/>
                    </a:cubicBezTo>
                    <a:cubicBezTo>
                      <a:pt x="600" y="46"/>
                      <a:pt x="600" y="44"/>
                      <a:pt x="600" y="43"/>
                    </a:cubicBezTo>
                    <a:cubicBezTo>
                      <a:pt x="605" y="45"/>
                      <a:pt x="598" y="45"/>
                      <a:pt x="602" y="49"/>
                    </a:cubicBezTo>
                    <a:cubicBezTo>
                      <a:pt x="602" y="49"/>
                      <a:pt x="606" y="51"/>
                      <a:pt x="606" y="51"/>
                    </a:cubicBezTo>
                    <a:cubicBezTo>
                      <a:pt x="606" y="54"/>
                      <a:pt x="599" y="56"/>
                      <a:pt x="602" y="62"/>
                    </a:cubicBezTo>
                    <a:close/>
                    <a:moveTo>
                      <a:pt x="380" y="82"/>
                    </a:moveTo>
                    <a:cubicBezTo>
                      <a:pt x="380" y="79"/>
                      <a:pt x="383" y="78"/>
                      <a:pt x="380" y="77"/>
                    </a:cubicBezTo>
                    <a:cubicBezTo>
                      <a:pt x="380" y="78"/>
                      <a:pt x="380" y="79"/>
                      <a:pt x="379" y="79"/>
                    </a:cubicBezTo>
                    <a:cubicBezTo>
                      <a:pt x="378" y="77"/>
                      <a:pt x="379" y="73"/>
                      <a:pt x="377" y="73"/>
                    </a:cubicBezTo>
                    <a:cubicBezTo>
                      <a:pt x="374" y="76"/>
                      <a:pt x="366" y="82"/>
                      <a:pt x="362" y="77"/>
                    </a:cubicBezTo>
                    <a:cubicBezTo>
                      <a:pt x="361" y="72"/>
                      <a:pt x="370" y="78"/>
                      <a:pt x="367" y="71"/>
                    </a:cubicBezTo>
                    <a:cubicBezTo>
                      <a:pt x="366" y="71"/>
                      <a:pt x="364" y="71"/>
                      <a:pt x="364" y="69"/>
                    </a:cubicBezTo>
                    <a:cubicBezTo>
                      <a:pt x="360" y="68"/>
                      <a:pt x="359" y="72"/>
                      <a:pt x="356" y="73"/>
                    </a:cubicBezTo>
                    <a:cubicBezTo>
                      <a:pt x="352" y="74"/>
                      <a:pt x="348" y="74"/>
                      <a:pt x="343" y="75"/>
                    </a:cubicBezTo>
                    <a:cubicBezTo>
                      <a:pt x="343" y="75"/>
                      <a:pt x="343" y="77"/>
                      <a:pt x="341" y="77"/>
                    </a:cubicBezTo>
                    <a:cubicBezTo>
                      <a:pt x="335" y="79"/>
                      <a:pt x="329" y="79"/>
                      <a:pt x="323" y="79"/>
                    </a:cubicBezTo>
                    <a:cubicBezTo>
                      <a:pt x="323" y="82"/>
                      <a:pt x="320" y="84"/>
                      <a:pt x="323" y="84"/>
                    </a:cubicBezTo>
                    <a:cubicBezTo>
                      <a:pt x="323" y="82"/>
                      <a:pt x="325" y="83"/>
                      <a:pt x="324" y="86"/>
                    </a:cubicBezTo>
                    <a:cubicBezTo>
                      <a:pt x="333" y="87"/>
                      <a:pt x="344" y="79"/>
                      <a:pt x="347" y="86"/>
                    </a:cubicBezTo>
                    <a:cubicBezTo>
                      <a:pt x="343" y="82"/>
                      <a:pt x="345" y="87"/>
                      <a:pt x="341" y="88"/>
                    </a:cubicBezTo>
                    <a:cubicBezTo>
                      <a:pt x="338" y="88"/>
                      <a:pt x="335" y="89"/>
                      <a:pt x="334" y="92"/>
                    </a:cubicBezTo>
                    <a:cubicBezTo>
                      <a:pt x="344" y="93"/>
                      <a:pt x="349" y="90"/>
                      <a:pt x="358" y="90"/>
                    </a:cubicBezTo>
                    <a:cubicBezTo>
                      <a:pt x="358" y="92"/>
                      <a:pt x="358" y="95"/>
                      <a:pt x="360" y="96"/>
                    </a:cubicBezTo>
                    <a:cubicBezTo>
                      <a:pt x="360" y="93"/>
                      <a:pt x="363" y="94"/>
                      <a:pt x="365" y="94"/>
                    </a:cubicBezTo>
                    <a:cubicBezTo>
                      <a:pt x="366" y="90"/>
                      <a:pt x="367" y="87"/>
                      <a:pt x="369" y="86"/>
                    </a:cubicBezTo>
                    <a:cubicBezTo>
                      <a:pt x="373" y="83"/>
                      <a:pt x="372" y="86"/>
                      <a:pt x="377" y="86"/>
                    </a:cubicBezTo>
                    <a:cubicBezTo>
                      <a:pt x="377" y="84"/>
                      <a:pt x="377" y="82"/>
                      <a:pt x="380" y="82"/>
                    </a:cubicBezTo>
                    <a:close/>
                    <a:moveTo>
                      <a:pt x="393" y="146"/>
                    </a:moveTo>
                    <a:cubicBezTo>
                      <a:pt x="395" y="141"/>
                      <a:pt x="401" y="143"/>
                      <a:pt x="403" y="140"/>
                    </a:cubicBezTo>
                    <a:cubicBezTo>
                      <a:pt x="403" y="140"/>
                      <a:pt x="406" y="141"/>
                      <a:pt x="406" y="140"/>
                    </a:cubicBezTo>
                    <a:cubicBezTo>
                      <a:pt x="409" y="139"/>
                      <a:pt x="413" y="140"/>
                      <a:pt x="416" y="138"/>
                    </a:cubicBezTo>
                    <a:cubicBezTo>
                      <a:pt x="416" y="138"/>
                      <a:pt x="417" y="135"/>
                      <a:pt x="418" y="135"/>
                    </a:cubicBezTo>
                    <a:cubicBezTo>
                      <a:pt x="422" y="131"/>
                      <a:pt x="426" y="136"/>
                      <a:pt x="427" y="133"/>
                    </a:cubicBezTo>
                    <a:cubicBezTo>
                      <a:pt x="426" y="133"/>
                      <a:pt x="425" y="131"/>
                      <a:pt x="427" y="131"/>
                    </a:cubicBezTo>
                    <a:cubicBezTo>
                      <a:pt x="431" y="131"/>
                      <a:pt x="431" y="129"/>
                      <a:pt x="433" y="131"/>
                    </a:cubicBezTo>
                    <a:cubicBezTo>
                      <a:pt x="434" y="132"/>
                      <a:pt x="435" y="129"/>
                      <a:pt x="434" y="129"/>
                    </a:cubicBezTo>
                    <a:cubicBezTo>
                      <a:pt x="431" y="130"/>
                      <a:pt x="435" y="125"/>
                      <a:pt x="438" y="129"/>
                    </a:cubicBezTo>
                    <a:cubicBezTo>
                      <a:pt x="439" y="126"/>
                      <a:pt x="442" y="124"/>
                      <a:pt x="442" y="120"/>
                    </a:cubicBezTo>
                    <a:cubicBezTo>
                      <a:pt x="435" y="118"/>
                      <a:pt x="434" y="123"/>
                      <a:pt x="427" y="122"/>
                    </a:cubicBezTo>
                    <a:cubicBezTo>
                      <a:pt x="427" y="125"/>
                      <a:pt x="425" y="126"/>
                      <a:pt x="423" y="127"/>
                    </a:cubicBezTo>
                    <a:cubicBezTo>
                      <a:pt x="417" y="130"/>
                      <a:pt x="419" y="126"/>
                      <a:pt x="414" y="127"/>
                    </a:cubicBezTo>
                    <a:cubicBezTo>
                      <a:pt x="413" y="127"/>
                      <a:pt x="413" y="129"/>
                      <a:pt x="410" y="129"/>
                    </a:cubicBezTo>
                    <a:cubicBezTo>
                      <a:pt x="408" y="129"/>
                      <a:pt x="407" y="126"/>
                      <a:pt x="403" y="127"/>
                    </a:cubicBezTo>
                    <a:cubicBezTo>
                      <a:pt x="402" y="126"/>
                      <a:pt x="403" y="124"/>
                      <a:pt x="401" y="123"/>
                    </a:cubicBezTo>
                    <a:cubicBezTo>
                      <a:pt x="401" y="126"/>
                      <a:pt x="400" y="128"/>
                      <a:pt x="399" y="129"/>
                    </a:cubicBezTo>
                    <a:cubicBezTo>
                      <a:pt x="399" y="132"/>
                      <a:pt x="402" y="131"/>
                      <a:pt x="403" y="133"/>
                    </a:cubicBezTo>
                    <a:cubicBezTo>
                      <a:pt x="397" y="131"/>
                      <a:pt x="397" y="135"/>
                      <a:pt x="395" y="137"/>
                    </a:cubicBezTo>
                    <a:cubicBezTo>
                      <a:pt x="393" y="139"/>
                      <a:pt x="388" y="137"/>
                      <a:pt x="388" y="140"/>
                    </a:cubicBezTo>
                    <a:cubicBezTo>
                      <a:pt x="388" y="145"/>
                      <a:pt x="379" y="139"/>
                      <a:pt x="382" y="146"/>
                    </a:cubicBezTo>
                    <a:cubicBezTo>
                      <a:pt x="386" y="146"/>
                      <a:pt x="390" y="146"/>
                      <a:pt x="393" y="146"/>
                    </a:cubicBezTo>
                    <a:close/>
                    <a:moveTo>
                      <a:pt x="530" y="219"/>
                    </a:moveTo>
                    <a:cubicBezTo>
                      <a:pt x="528" y="219"/>
                      <a:pt x="528" y="220"/>
                      <a:pt x="528" y="220"/>
                    </a:cubicBezTo>
                    <a:cubicBezTo>
                      <a:pt x="527" y="221"/>
                      <a:pt x="522" y="222"/>
                      <a:pt x="522" y="222"/>
                    </a:cubicBezTo>
                    <a:cubicBezTo>
                      <a:pt x="521" y="224"/>
                      <a:pt x="524" y="230"/>
                      <a:pt x="520" y="230"/>
                    </a:cubicBezTo>
                    <a:cubicBezTo>
                      <a:pt x="520" y="228"/>
                      <a:pt x="521" y="224"/>
                      <a:pt x="518" y="224"/>
                    </a:cubicBezTo>
                    <a:cubicBezTo>
                      <a:pt x="518" y="227"/>
                      <a:pt x="518" y="229"/>
                      <a:pt x="518" y="232"/>
                    </a:cubicBezTo>
                    <a:cubicBezTo>
                      <a:pt x="521" y="232"/>
                      <a:pt x="525" y="232"/>
                      <a:pt x="528" y="232"/>
                    </a:cubicBezTo>
                    <a:cubicBezTo>
                      <a:pt x="526" y="234"/>
                      <a:pt x="531" y="237"/>
                      <a:pt x="531" y="239"/>
                    </a:cubicBezTo>
                    <a:cubicBezTo>
                      <a:pt x="533" y="245"/>
                      <a:pt x="534" y="243"/>
                      <a:pt x="537" y="247"/>
                    </a:cubicBezTo>
                    <a:cubicBezTo>
                      <a:pt x="535" y="247"/>
                      <a:pt x="533" y="247"/>
                      <a:pt x="533" y="250"/>
                    </a:cubicBezTo>
                    <a:cubicBezTo>
                      <a:pt x="533" y="253"/>
                      <a:pt x="536" y="253"/>
                      <a:pt x="535" y="256"/>
                    </a:cubicBezTo>
                    <a:cubicBezTo>
                      <a:pt x="538" y="256"/>
                      <a:pt x="540" y="256"/>
                      <a:pt x="543" y="256"/>
                    </a:cubicBezTo>
                    <a:cubicBezTo>
                      <a:pt x="545" y="254"/>
                      <a:pt x="545" y="249"/>
                      <a:pt x="544" y="245"/>
                    </a:cubicBezTo>
                    <a:cubicBezTo>
                      <a:pt x="542" y="244"/>
                      <a:pt x="540" y="243"/>
                      <a:pt x="539" y="241"/>
                    </a:cubicBezTo>
                    <a:cubicBezTo>
                      <a:pt x="542" y="231"/>
                      <a:pt x="539" y="236"/>
                      <a:pt x="537" y="233"/>
                    </a:cubicBezTo>
                    <a:cubicBezTo>
                      <a:pt x="534" y="230"/>
                      <a:pt x="535" y="223"/>
                      <a:pt x="533" y="219"/>
                    </a:cubicBezTo>
                    <a:cubicBezTo>
                      <a:pt x="532" y="219"/>
                      <a:pt x="531" y="218"/>
                      <a:pt x="530" y="219"/>
                    </a:cubicBezTo>
                    <a:close/>
                    <a:moveTo>
                      <a:pt x="602" y="276"/>
                    </a:moveTo>
                    <a:cubicBezTo>
                      <a:pt x="596" y="274"/>
                      <a:pt x="598" y="279"/>
                      <a:pt x="595" y="280"/>
                    </a:cubicBezTo>
                    <a:cubicBezTo>
                      <a:pt x="594" y="279"/>
                      <a:pt x="593" y="278"/>
                      <a:pt x="591" y="278"/>
                    </a:cubicBezTo>
                    <a:cubicBezTo>
                      <a:pt x="591" y="285"/>
                      <a:pt x="584" y="281"/>
                      <a:pt x="582" y="284"/>
                    </a:cubicBezTo>
                    <a:cubicBezTo>
                      <a:pt x="580" y="285"/>
                      <a:pt x="582" y="286"/>
                      <a:pt x="580" y="288"/>
                    </a:cubicBezTo>
                    <a:cubicBezTo>
                      <a:pt x="579" y="288"/>
                      <a:pt x="576" y="287"/>
                      <a:pt x="576" y="289"/>
                    </a:cubicBezTo>
                    <a:cubicBezTo>
                      <a:pt x="579" y="290"/>
                      <a:pt x="576" y="292"/>
                      <a:pt x="576" y="295"/>
                    </a:cubicBezTo>
                    <a:cubicBezTo>
                      <a:pt x="580" y="298"/>
                      <a:pt x="581" y="292"/>
                      <a:pt x="584" y="291"/>
                    </a:cubicBezTo>
                    <a:cubicBezTo>
                      <a:pt x="587" y="290"/>
                      <a:pt x="591" y="292"/>
                      <a:pt x="595" y="291"/>
                    </a:cubicBezTo>
                    <a:cubicBezTo>
                      <a:pt x="597" y="291"/>
                      <a:pt x="597" y="290"/>
                      <a:pt x="600" y="289"/>
                    </a:cubicBezTo>
                    <a:cubicBezTo>
                      <a:pt x="605" y="289"/>
                      <a:pt x="610" y="291"/>
                      <a:pt x="612" y="293"/>
                    </a:cubicBezTo>
                    <a:cubicBezTo>
                      <a:pt x="610" y="294"/>
                      <a:pt x="608" y="293"/>
                      <a:pt x="608" y="295"/>
                    </a:cubicBezTo>
                    <a:cubicBezTo>
                      <a:pt x="609" y="294"/>
                      <a:pt x="610" y="297"/>
                      <a:pt x="610" y="297"/>
                    </a:cubicBezTo>
                    <a:cubicBezTo>
                      <a:pt x="611" y="297"/>
                      <a:pt x="612" y="295"/>
                      <a:pt x="612" y="295"/>
                    </a:cubicBezTo>
                    <a:cubicBezTo>
                      <a:pt x="619" y="296"/>
                      <a:pt x="616" y="296"/>
                      <a:pt x="621" y="293"/>
                    </a:cubicBezTo>
                    <a:cubicBezTo>
                      <a:pt x="627" y="290"/>
                      <a:pt x="630" y="295"/>
                      <a:pt x="634" y="291"/>
                    </a:cubicBezTo>
                    <a:cubicBezTo>
                      <a:pt x="629" y="290"/>
                      <a:pt x="635" y="283"/>
                      <a:pt x="630" y="288"/>
                    </a:cubicBezTo>
                    <a:cubicBezTo>
                      <a:pt x="627" y="291"/>
                      <a:pt x="626" y="280"/>
                      <a:pt x="626" y="280"/>
                    </a:cubicBezTo>
                    <a:cubicBezTo>
                      <a:pt x="626" y="279"/>
                      <a:pt x="621" y="280"/>
                      <a:pt x="623" y="276"/>
                    </a:cubicBezTo>
                    <a:cubicBezTo>
                      <a:pt x="620" y="276"/>
                      <a:pt x="616" y="276"/>
                      <a:pt x="613" y="276"/>
                    </a:cubicBezTo>
                    <a:cubicBezTo>
                      <a:pt x="614" y="274"/>
                      <a:pt x="616" y="273"/>
                      <a:pt x="613" y="271"/>
                    </a:cubicBezTo>
                    <a:cubicBezTo>
                      <a:pt x="607" y="273"/>
                      <a:pt x="609" y="271"/>
                      <a:pt x="602" y="271"/>
                    </a:cubicBezTo>
                    <a:cubicBezTo>
                      <a:pt x="601" y="273"/>
                      <a:pt x="600" y="274"/>
                      <a:pt x="602" y="276"/>
                    </a:cubicBezTo>
                    <a:close/>
                    <a:moveTo>
                      <a:pt x="653" y="323"/>
                    </a:moveTo>
                    <a:cubicBezTo>
                      <a:pt x="651" y="323"/>
                      <a:pt x="650" y="323"/>
                      <a:pt x="651" y="321"/>
                    </a:cubicBezTo>
                    <a:cubicBezTo>
                      <a:pt x="659" y="323"/>
                      <a:pt x="651" y="309"/>
                      <a:pt x="658" y="310"/>
                    </a:cubicBezTo>
                    <a:cubicBezTo>
                      <a:pt x="662" y="314"/>
                      <a:pt x="663" y="309"/>
                      <a:pt x="669" y="310"/>
                    </a:cubicBezTo>
                    <a:cubicBezTo>
                      <a:pt x="666" y="299"/>
                      <a:pt x="653" y="297"/>
                      <a:pt x="641" y="299"/>
                    </a:cubicBezTo>
                    <a:cubicBezTo>
                      <a:pt x="640" y="298"/>
                      <a:pt x="639" y="297"/>
                      <a:pt x="639" y="295"/>
                    </a:cubicBezTo>
                    <a:cubicBezTo>
                      <a:pt x="635" y="294"/>
                      <a:pt x="634" y="299"/>
                      <a:pt x="630" y="299"/>
                    </a:cubicBezTo>
                    <a:cubicBezTo>
                      <a:pt x="628" y="299"/>
                      <a:pt x="627" y="296"/>
                      <a:pt x="625" y="297"/>
                    </a:cubicBezTo>
                    <a:cubicBezTo>
                      <a:pt x="622" y="298"/>
                      <a:pt x="621" y="300"/>
                      <a:pt x="619" y="301"/>
                    </a:cubicBezTo>
                    <a:cubicBezTo>
                      <a:pt x="616" y="302"/>
                      <a:pt x="614" y="301"/>
                      <a:pt x="612" y="302"/>
                    </a:cubicBezTo>
                    <a:cubicBezTo>
                      <a:pt x="612" y="306"/>
                      <a:pt x="610" y="307"/>
                      <a:pt x="608" y="308"/>
                    </a:cubicBezTo>
                    <a:cubicBezTo>
                      <a:pt x="608" y="323"/>
                      <a:pt x="605" y="324"/>
                      <a:pt x="606" y="340"/>
                    </a:cubicBezTo>
                    <a:cubicBezTo>
                      <a:pt x="613" y="342"/>
                      <a:pt x="609" y="335"/>
                      <a:pt x="615" y="336"/>
                    </a:cubicBezTo>
                    <a:cubicBezTo>
                      <a:pt x="615" y="333"/>
                      <a:pt x="616" y="330"/>
                      <a:pt x="617" y="329"/>
                    </a:cubicBezTo>
                    <a:cubicBezTo>
                      <a:pt x="620" y="324"/>
                      <a:pt x="618" y="319"/>
                      <a:pt x="619" y="314"/>
                    </a:cubicBezTo>
                    <a:cubicBezTo>
                      <a:pt x="619" y="313"/>
                      <a:pt x="622" y="311"/>
                      <a:pt x="623" y="310"/>
                    </a:cubicBezTo>
                    <a:cubicBezTo>
                      <a:pt x="624" y="308"/>
                      <a:pt x="622" y="304"/>
                      <a:pt x="625" y="304"/>
                    </a:cubicBezTo>
                    <a:cubicBezTo>
                      <a:pt x="628" y="304"/>
                      <a:pt x="630" y="304"/>
                      <a:pt x="632" y="302"/>
                    </a:cubicBezTo>
                    <a:cubicBezTo>
                      <a:pt x="629" y="309"/>
                      <a:pt x="638" y="304"/>
                      <a:pt x="638" y="308"/>
                    </a:cubicBezTo>
                    <a:cubicBezTo>
                      <a:pt x="639" y="314"/>
                      <a:pt x="639" y="312"/>
                      <a:pt x="638" y="317"/>
                    </a:cubicBezTo>
                    <a:cubicBezTo>
                      <a:pt x="639" y="318"/>
                      <a:pt x="641" y="317"/>
                      <a:pt x="641" y="319"/>
                    </a:cubicBezTo>
                    <a:cubicBezTo>
                      <a:pt x="640" y="320"/>
                      <a:pt x="638" y="319"/>
                      <a:pt x="638" y="321"/>
                    </a:cubicBezTo>
                    <a:cubicBezTo>
                      <a:pt x="644" y="319"/>
                      <a:pt x="650" y="327"/>
                      <a:pt x="653" y="323"/>
                    </a:cubicBezTo>
                    <a:close/>
                    <a:moveTo>
                      <a:pt x="686" y="315"/>
                    </a:moveTo>
                    <a:cubicBezTo>
                      <a:pt x="686" y="315"/>
                      <a:pt x="686" y="319"/>
                      <a:pt x="686" y="319"/>
                    </a:cubicBezTo>
                    <a:cubicBezTo>
                      <a:pt x="683" y="322"/>
                      <a:pt x="675" y="314"/>
                      <a:pt x="671" y="317"/>
                    </a:cubicBezTo>
                    <a:cubicBezTo>
                      <a:pt x="672" y="321"/>
                      <a:pt x="669" y="321"/>
                      <a:pt x="667" y="323"/>
                    </a:cubicBezTo>
                    <a:cubicBezTo>
                      <a:pt x="672" y="328"/>
                      <a:pt x="673" y="325"/>
                      <a:pt x="679" y="325"/>
                    </a:cubicBezTo>
                    <a:cubicBezTo>
                      <a:pt x="683" y="325"/>
                      <a:pt x="689" y="326"/>
                      <a:pt x="692" y="323"/>
                    </a:cubicBezTo>
                    <a:cubicBezTo>
                      <a:pt x="691" y="323"/>
                      <a:pt x="690" y="321"/>
                      <a:pt x="692" y="321"/>
                    </a:cubicBezTo>
                    <a:cubicBezTo>
                      <a:pt x="693" y="321"/>
                      <a:pt x="695" y="321"/>
                      <a:pt x="695" y="319"/>
                    </a:cubicBezTo>
                    <a:cubicBezTo>
                      <a:pt x="691" y="319"/>
                      <a:pt x="689" y="316"/>
                      <a:pt x="686" y="315"/>
                    </a:cubicBezTo>
                    <a:close/>
                    <a:moveTo>
                      <a:pt x="660" y="330"/>
                    </a:moveTo>
                    <a:cubicBezTo>
                      <a:pt x="659" y="330"/>
                      <a:pt x="659" y="327"/>
                      <a:pt x="656" y="329"/>
                    </a:cubicBezTo>
                    <a:cubicBezTo>
                      <a:pt x="656" y="329"/>
                      <a:pt x="657" y="332"/>
                      <a:pt x="656" y="332"/>
                    </a:cubicBezTo>
                    <a:cubicBezTo>
                      <a:pt x="653" y="332"/>
                      <a:pt x="650" y="332"/>
                      <a:pt x="647" y="332"/>
                    </a:cubicBezTo>
                    <a:cubicBezTo>
                      <a:pt x="650" y="339"/>
                      <a:pt x="641" y="333"/>
                      <a:pt x="641" y="338"/>
                    </a:cubicBezTo>
                    <a:cubicBezTo>
                      <a:pt x="643" y="338"/>
                      <a:pt x="645" y="338"/>
                      <a:pt x="647" y="338"/>
                    </a:cubicBezTo>
                    <a:cubicBezTo>
                      <a:pt x="647" y="340"/>
                      <a:pt x="645" y="340"/>
                      <a:pt x="645" y="342"/>
                    </a:cubicBezTo>
                    <a:cubicBezTo>
                      <a:pt x="650" y="343"/>
                      <a:pt x="649" y="338"/>
                      <a:pt x="653" y="338"/>
                    </a:cubicBezTo>
                    <a:cubicBezTo>
                      <a:pt x="655" y="339"/>
                      <a:pt x="658" y="340"/>
                      <a:pt x="662" y="340"/>
                    </a:cubicBezTo>
                    <a:cubicBezTo>
                      <a:pt x="661" y="332"/>
                      <a:pt x="674" y="338"/>
                      <a:pt x="671" y="329"/>
                    </a:cubicBezTo>
                    <a:cubicBezTo>
                      <a:pt x="665" y="327"/>
                      <a:pt x="662" y="331"/>
                      <a:pt x="660" y="33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89" name="îślïḓe"/>
              <p:cNvSpPr/>
              <p:nvPr/>
            </p:nvSpPr>
            <p:spPr bwMode="auto">
              <a:xfrm>
                <a:off x="5559320" y="1164304"/>
                <a:ext cx="126070" cy="191908"/>
              </a:xfrm>
              <a:custGeom>
                <a:avLst/>
                <a:gdLst>
                  <a:gd name="T0" fmla="*/ 16 w 60"/>
                  <a:gd name="T1" fmla="*/ 9 h 92"/>
                  <a:gd name="T2" fmla="*/ 30 w 60"/>
                  <a:gd name="T3" fmla="*/ 7 h 92"/>
                  <a:gd name="T4" fmla="*/ 31 w 60"/>
                  <a:gd name="T5" fmla="*/ 19 h 92"/>
                  <a:gd name="T6" fmla="*/ 22 w 60"/>
                  <a:gd name="T7" fmla="*/ 24 h 92"/>
                  <a:gd name="T8" fmla="*/ 33 w 60"/>
                  <a:gd name="T9" fmla="*/ 30 h 92"/>
                  <a:gd name="T10" fmla="*/ 39 w 60"/>
                  <a:gd name="T11" fmla="*/ 43 h 92"/>
                  <a:gd name="T12" fmla="*/ 43 w 60"/>
                  <a:gd name="T13" fmla="*/ 47 h 92"/>
                  <a:gd name="T14" fmla="*/ 50 w 60"/>
                  <a:gd name="T15" fmla="*/ 50 h 92"/>
                  <a:gd name="T16" fmla="*/ 46 w 60"/>
                  <a:gd name="T17" fmla="*/ 58 h 92"/>
                  <a:gd name="T18" fmla="*/ 58 w 60"/>
                  <a:gd name="T19" fmla="*/ 60 h 92"/>
                  <a:gd name="T20" fmla="*/ 58 w 60"/>
                  <a:gd name="T21" fmla="*/ 71 h 92"/>
                  <a:gd name="T22" fmla="*/ 54 w 60"/>
                  <a:gd name="T23" fmla="*/ 71 h 92"/>
                  <a:gd name="T24" fmla="*/ 58 w 60"/>
                  <a:gd name="T25" fmla="*/ 73 h 92"/>
                  <a:gd name="T26" fmla="*/ 54 w 60"/>
                  <a:gd name="T27" fmla="*/ 78 h 92"/>
                  <a:gd name="T28" fmla="*/ 48 w 60"/>
                  <a:gd name="T29" fmla="*/ 82 h 92"/>
                  <a:gd name="T30" fmla="*/ 30 w 60"/>
                  <a:gd name="T31" fmla="*/ 80 h 92"/>
                  <a:gd name="T32" fmla="*/ 22 w 60"/>
                  <a:gd name="T33" fmla="*/ 82 h 92"/>
                  <a:gd name="T34" fmla="*/ 9 w 60"/>
                  <a:gd name="T35" fmla="*/ 82 h 92"/>
                  <a:gd name="T36" fmla="*/ 13 w 60"/>
                  <a:gd name="T37" fmla="*/ 80 h 92"/>
                  <a:gd name="T38" fmla="*/ 15 w 60"/>
                  <a:gd name="T39" fmla="*/ 82 h 92"/>
                  <a:gd name="T40" fmla="*/ 16 w 60"/>
                  <a:gd name="T41" fmla="*/ 78 h 92"/>
                  <a:gd name="T42" fmla="*/ 28 w 60"/>
                  <a:gd name="T43" fmla="*/ 76 h 92"/>
                  <a:gd name="T44" fmla="*/ 13 w 60"/>
                  <a:gd name="T45" fmla="*/ 71 h 92"/>
                  <a:gd name="T46" fmla="*/ 13 w 60"/>
                  <a:gd name="T47" fmla="*/ 60 h 92"/>
                  <a:gd name="T48" fmla="*/ 16 w 60"/>
                  <a:gd name="T49" fmla="*/ 58 h 92"/>
                  <a:gd name="T50" fmla="*/ 24 w 60"/>
                  <a:gd name="T51" fmla="*/ 58 h 92"/>
                  <a:gd name="T52" fmla="*/ 26 w 60"/>
                  <a:gd name="T53" fmla="*/ 47 h 92"/>
                  <a:gd name="T54" fmla="*/ 20 w 60"/>
                  <a:gd name="T55" fmla="*/ 39 h 92"/>
                  <a:gd name="T56" fmla="*/ 13 w 60"/>
                  <a:gd name="T57" fmla="*/ 41 h 92"/>
                  <a:gd name="T58" fmla="*/ 13 w 60"/>
                  <a:gd name="T59" fmla="*/ 32 h 92"/>
                  <a:gd name="T60" fmla="*/ 5 w 60"/>
                  <a:gd name="T61" fmla="*/ 28 h 92"/>
                  <a:gd name="T62" fmla="*/ 0 w 60"/>
                  <a:gd name="T63" fmla="*/ 9 h 92"/>
                  <a:gd name="T64" fmla="*/ 9 w 60"/>
                  <a:gd name="T65" fmla="*/ 0 h 92"/>
                  <a:gd name="T66" fmla="*/ 26 w 60"/>
                  <a:gd name="T67" fmla="*/ 0 h 92"/>
                  <a:gd name="T68" fmla="*/ 16 w 60"/>
                  <a:gd name="T69" fmla="*/ 9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0" h="92">
                    <a:moveTo>
                      <a:pt x="16" y="9"/>
                    </a:moveTo>
                    <a:cubicBezTo>
                      <a:pt x="18" y="13"/>
                      <a:pt x="26" y="7"/>
                      <a:pt x="30" y="7"/>
                    </a:cubicBezTo>
                    <a:cubicBezTo>
                      <a:pt x="32" y="10"/>
                      <a:pt x="32" y="14"/>
                      <a:pt x="31" y="19"/>
                    </a:cubicBezTo>
                    <a:cubicBezTo>
                      <a:pt x="27" y="19"/>
                      <a:pt x="23" y="21"/>
                      <a:pt x="22" y="24"/>
                    </a:cubicBezTo>
                    <a:cubicBezTo>
                      <a:pt x="24" y="28"/>
                      <a:pt x="28" y="30"/>
                      <a:pt x="33" y="30"/>
                    </a:cubicBezTo>
                    <a:cubicBezTo>
                      <a:pt x="33" y="37"/>
                      <a:pt x="41" y="35"/>
                      <a:pt x="39" y="43"/>
                    </a:cubicBezTo>
                    <a:cubicBezTo>
                      <a:pt x="39" y="45"/>
                      <a:pt x="43" y="44"/>
                      <a:pt x="43" y="47"/>
                    </a:cubicBezTo>
                    <a:cubicBezTo>
                      <a:pt x="43" y="50"/>
                      <a:pt x="49" y="48"/>
                      <a:pt x="50" y="50"/>
                    </a:cubicBezTo>
                    <a:cubicBezTo>
                      <a:pt x="49" y="53"/>
                      <a:pt x="47" y="55"/>
                      <a:pt x="46" y="58"/>
                    </a:cubicBezTo>
                    <a:cubicBezTo>
                      <a:pt x="51" y="57"/>
                      <a:pt x="55" y="57"/>
                      <a:pt x="58" y="60"/>
                    </a:cubicBezTo>
                    <a:cubicBezTo>
                      <a:pt x="55" y="62"/>
                      <a:pt x="60" y="68"/>
                      <a:pt x="58" y="71"/>
                    </a:cubicBezTo>
                    <a:cubicBezTo>
                      <a:pt x="57" y="71"/>
                      <a:pt x="54" y="70"/>
                      <a:pt x="54" y="71"/>
                    </a:cubicBezTo>
                    <a:cubicBezTo>
                      <a:pt x="53" y="73"/>
                      <a:pt x="56" y="72"/>
                      <a:pt x="58" y="73"/>
                    </a:cubicBezTo>
                    <a:cubicBezTo>
                      <a:pt x="56" y="75"/>
                      <a:pt x="53" y="75"/>
                      <a:pt x="54" y="78"/>
                    </a:cubicBezTo>
                    <a:cubicBezTo>
                      <a:pt x="51" y="79"/>
                      <a:pt x="51" y="82"/>
                      <a:pt x="48" y="82"/>
                    </a:cubicBezTo>
                    <a:cubicBezTo>
                      <a:pt x="42" y="81"/>
                      <a:pt x="38" y="79"/>
                      <a:pt x="30" y="80"/>
                    </a:cubicBezTo>
                    <a:cubicBezTo>
                      <a:pt x="26" y="84"/>
                      <a:pt x="28" y="84"/>
                      <a:pt x="22" y="82"/>
                    </a:cubicBezTo>
                    <a:cubicBezTo>
                      <a:pt x="20" y="86"/>
                      <a:pt x="9" y="92"/>
                      <a:pt x="9" y="82"/>
                    </a:cubicBezTo>
                    <a:cubicBezTo>
                      <a:pt x="11" y="83"/>
                      <a:pt x="12" y="80"/>
                      <a:pt x="13" y="80"/>
                    </a:cubicBezTo>
                    <a:cubicBezTo>
                      <a:pt x="14" y="80"/>
                      <a:pt x="15" y="82"/>
                      <a:pt x="15" y="82"/>
                    </a:cubicBezTo>
                    <a:cubicBezTo>
                      <a:pt x="17" y="81"/>
                      <a:pt x="15" y="79"/>
                      <a:pt x="16" y="78"/>
                    </a:cubicBezTo>
                    <a:cubicBezTo>
                      <a:pt x="19" y="76"/>
                      <a:pt x="23" y="78"/>
                      <a:pt x="28" y="76"/>
                    </a:cubicBezTo>
                    <a:cubicBezTo>
                      <a:pt x="26" y="67"/>
                      <a:pt x="18" y="74"/>
                      <a:pt x="13" y="71"/>
                    </a:cubicBezTo>
                    <a:cubicBezTo>
                      <a:pt x="13" y="67"/>
                      <a:pt x="13" y="63"/>
                      <a:pt x="13" y="60"/>
                    </a:cubicBezTo>
                    <a:cubicBezTo>
                      <a:pt x="16" y="60"/>
                      <a:pt x="20" y="58"/>
                      <a:pt x="16" y="58"/>
                    </a:cubicBezTo>
                    <a:cubicBezTo>
                      <a:pt x="18" y="52"/>
                      <a:pt x="21" y="60"/>
                      <a:pt x="24" y="58"/>
                    </a:cubicBezTo>
                    <a:cubicBezTo>
                      <a:pt x="28" y="58"/>
                      <a:pt x="21" y="50"/>
                      <a:pt x="26" y="47"/>
                    </a:cubicBezTo>
                    <a:cubicBezTo>
                      <a:pt x="25" y="43"/>
                      <a:pt x="19" y="45"/>
                      <a:pt x="20" y="39"/>
                    </a:cubicBezTo>
                    <a:cubicBezTo>
                      <a:pt x="19" y="41"/>
                      <a:pt x="16" y="41"/>
                      <a:pt x="13" y="41"/>
                    </a:cubicBezTo>
                    <a:cubicBezTo>
                      <a:pt x="13" y="38"/>
                      <a:pt x="13" y="35"/>
                      <a:pt x="13" y="32"/>
                    </a:cubicBezTo>
                    <a:cubicBezTo>
                      <a:pt x="13" y="28"/>
                      <a:pt x="6" y="31"/>
                      <a:pt x="5" y="28"/>
                    </a:cubicBezTo>
                    <a:cubicBezTo>
                      <a:pt x="9" y="21"/>
                      <a:pt x="8" y="10"/>
                      <a:pt x="0" y="9"/>
                    </a:cubicBezTo>
                    <a:cubicBezTo>
                      <a:pt x="3" y="6"/>
                      <a:pt x="8" y="5"/>
                      <a:pt x="9" y="0"/>
                    </a:cubicBezTo>
                    <a:cubicBezTo>
                      <a:pt x="15" y="0"/>
                      <a:pt x="20" y="0"/>
                      <a:pt x="26" y="0"/>
                    </a:cubicBezTo>
                    <a:cubicBezTo>
                      <a:pt x="22" y="3"/>
                      <a:pt x="19" y="6"/>
                      <a:pt x="16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475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90" name="ïṣlïḑe"/>
              <p:cNvSpPr/>
              <p:nvPr/>
            </p:nvSpPr>
            <p:spPr bwMode="auto">
              <a:xfrm>
                <a:off x="3213011" y="1172709"/>
                <a:ext cx="35020" cy="28016"/>
              </a:xfrm>
              <a:custGeom>
                <a:avLst/>
                <a:gdLst>
                  <a:gd name="T0" fmla="*/ 15 w 17"/>
                  <a:gd name="T1" fmla="*/ 2 h 13"/>
                  <a:gd name="T2" fmla="*/ 17 w 17"/>
                  <a:gd name="T3" fmla="*/ 9 h 13"/>
                  <a:gd name="T4" fmla="*/ 8 w 17"/>
                  <a:gd name="T5" fmla="*/ 13 h 13"/>
                  <a:gd name="T6" fmla="*/ 8 w 17"/>
                  <a:gd name="T7" fmla="*/ 9 h 13"/>
                  <a:gd name="T8" fmla="*/ 4 w 17"/>
                  <a:gd name="T9" fmla="*/ 11 h 13"/>
                  <a:gd name="T10" fmla="*/ 6 w 17"/>
                  <a:gd name="T11" fmla="*/ 9 h 13"/>
                  <a:gd name="T12" fmla="*/ 15 w 17"/>
                  <a:gd name="T13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13">
                    <a:moveTo>
                      <a:pt x="15" y="2"/>
                    </a:moveTo>
                    <a:cubicBezTo>
                      <a:pt x="13" y="4"/>
                      <a:pt x="14" y="7"/>
                      <a:pt x="17" y="9"/>
                    </a:cubicBezTo>
                    <a:cubicBezTo>
                      <a:pt x="15" y="12"/>
                      <a:pt x="11" y="12"/>
                      <a:pt x="8" y="13"/>
                    </a:cubicBezTo>
                    <a:cubicBezTo>
                      <a:pt x="8" y="12"/>
                      <a:pt x="8" y="10"/>
                      <a:pt x="8" y="9"/>
                    </a:cubicBezTo>
                    <a:cubicBezTo>
                      <a:pt x="6" y="9"/>
                      <a:pt x="6" y="11"/>
                      <a:pt x="4" y="11"/>
                    </a:cubicBezTo>
                    <a:cubicBezTo>
                      <a:pt x="0" y="9"/>
                      <a:pt x="5" y="10"/>
                      <a:pt x="6" y="9"/>
                    </a:cubicBezTo>
                    <a:cubicBezTo>
                      <a:pt x="7" y="8"/>
                      <a:pt x="11" y="0"/>
                      <a:pt x="15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91" name="ïṧḷïḑê"/>
              <p:cNvSpPr/>
              <p:nvPr/>
            </p:nvSpPr>
            <p:spPr bwMode="auto">
              <a:xfrm>
                <a:off x="7869210" y="1485084"/>
                <a:ext cx="21012" cy="22413"/>
              </a:xfrm>
              <a:custGeom>
                <a:avLst/>
                <a:gdLst>
                  <a:gd name="T0" fmla="*/ 3 w 10"/>
                  <a:gd name="T1" fmla="*/ 3 h 11"/>
                  <a:gd name="T2" fmla="*/ 10 w 10"/>
                  <a:gd name="T3" fmla="*/ 1 h 11"/>
                  <a:gd name="T4" fmla="*/ 1 w 10"/>
                  <a:gd name="T5" fmla="*/ 10 h 11"/>
                  <a:gd name="T6" fmla="*/ 3 w 10"/>
                  <a:gd name="T7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11">
                    <a:moveTo>
                      <a:pt x="3" y="3"/>
                    </a:moveTo>
                    <a:cubicBezTo>
                      <a:pt x="4" y="0"/>
                      <a:pt x="5" y="3"/>
                      <a:pt x="10" y="1"/>
                    </a:cubicBezTo>
                    <a:cubicBezTo>
                      <a:pt x="8" y="5"/>
                      <a:pt x="8" y="11"/>
                      <a:pt x="1" y="10"/>
                    </a:cubicBezTo>
                    <a:cubicBezTo>
                      <a:pt x="0" y="8"/>
                      <a:pt x="8" y="4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92" name="íṣḻiḋe"/>
              <p:cNvSpPr/>
              <p:nvPr/>
            </p:nvSpPr>
            <p:spPr bwMode="auto">
              <a:xfrm>
                <a:off x="7380337" y="2095825"/>
                <a:ext cx="155487" cy="180701"/>
              </a:xfrm>
              <a:custGeom>
                <a:avLst/>
                <a:gdLst>
                  <a:gd name="T0" fmla="*/ 60 w 75"/>
                  <a:gd name="T1" fmla="*/ 5 h 87"/>
                  <a:gd name="T2" fmla="*/ 68 w 75"/>
                  <a:gd name="T3" fmla="*/ 9 h 87"/>
                  <a:gd name="T4" fmla="*/ 75 w 75"/>
                  <a:gd name="T5" fmla="*/ 14 h 87"/>
                  <a:gd name="T6" fmla="*/ 68 w 75"/>
                  <a:gd name="T7" fmla="*/ 24 h 87"/>
                  <a:gd name="T8" fmla="*/ 66 w 75"/>
                  <a:gd name="T9" fmla="*/ 35 h 87"/>
                  <a:gd name="T10" fmla="*/ 70 w 75"/>
                  <a:gd name="T11" fmla="*/ 38 h 87"/>
                  <a:gd name="T12" fmla="*/ 70 w 75"/>
                  <a:gd name="T13" fmla="*/ 44 h 87"/>
                  <a:gd name="T14" fmla="*/ 73 w 75"/>
                  <a:gd name="T15" fmla="*/ 48 h 87"/>
                  <a:gd name="T16" fmla="*/ 64 w 75"/>
                  <a:gd name="T17" fmla="*/ 53 h 87"/>
                  <a:gd name="T18" fmla="*/ 62 w 75"/>
                  <a:gd name="T19" fmla="*/ 63 h 87"/>
                  <a:gd name="T20" fmla="*/ 62 w 75"/>
                  <a:gd name="T21" fmla="*/ 66 h 87"/>
                  <a:gd name="T22" fmla="*/ 59 w 75"/>
                  <a:gd name="T23" fmla="*/ 66 h 87"/>
                  <a:gd name="T24" fmla="*/ 53 w 75"/>
                  <a:gd name="T25" fmla="*/ 74 h 87"/>
                  <a:gd name="T26" fmla="*/ 53 w 75"/>
                  <a:gd name="T27" fmla="*/ 85 h 87"/>
                  <a:gd name="T28" fmla="*/ 34 w 75"/>
                  <a:gd name="T29" fmla="*/ 79 h 87"/>
                  <a:gd name="T30" fmla="*/ 32 w 75"/>
                  <a:gd name="T31" fmla="*/ 83 h 87"/>
                  <a:gd name="T32" fmla="*/ 27 w 75"/>
                  <a:gd name="T33" fmla="*/ 79 h 87"/>
                  <a:gd name="T34" fmla="*/ 18 w 75"/>
                  <a:gd name="T35" fmla="*/ 79 h 87"/>
                  <a:gd name="T36" fmla="*/ 12 w 75"/>
                  <a:gd name="T37" fmla="*/ 78 h 87"/>
                  <a:gd name="T38" fmla="*/ 4 w 75"/>
                  <a:gd name="T39" fmla="*/ 66 h 87"/>
                  <a:gd name="T40" fmla="*/ 6 w 75"/>
                  <a:gd name="T41" fmla="*/ 59 h 87"/>
                  <a:gd name="T42" fmla="*/ 4 w 75"/>
                  <a:gd name="T43" fmla="*/ 59 h 87"/>
                  <a:gd name="T44" fmla="*/ 3 w 75"/>
                  <a:gd name="T45" fmla="*/ 44 h 87"/>
                  <a:gd name="T46" fmla="*/ 21 w 75"/>
                  <a:gd name="T47" fmla="*/ 42 h 87"/>
                  <a:gd name="T48" fmla="*/ 21 w 75"/>
                  <a:gd name="T49" fmla="*/ 37 h 87"/>
                  <a:gd name="T50" fmla="*/ 34 w 75"/>
                  <a:gd name="T51" fmla="*/ 27 h 87"/>
                  <a:gd name="T52" fmla="*/ 46 w 75"/>
                  <a:gd name="T53" fmla="*/ 24 h 87"/>
                  <a:gd name="T54" fmla="*/ 47 w 75"/>
                  <a:gd name="T55" fmla="*/ 18 h 87"/>
                  <a:gd name="T56" fmla="*/ 51 w 75"/>
                  <a:gd name="T57" fmla="*/ 18 h 87"/>
                  <a:gd name="T58" fmla="*/ 55 w 75"/>
                  <a:gd name="T59" fmla="*/ 14 h 87"/>
                  <a:gd name="T60" fmla="*/ 62 w 75"/>
                  <a:gd name="T61" fmla="*/ 5 h 87"/>
                  <a:gd name="T62" fmla="*/ 60 w 75"/>
                  <a:gd name="T63" fmla="*/ 5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75" h="87">
                    <a:moveTo>
                      <a:pt x="60" y="5"/>
                    </a:moveTo>
                    <a:cubicBezTo>
                      <a:pt x="62" y="0"/>
                      <a:pt x="65" y="9"/>
                      <a:pt x="68" y="9"/>
                    </a:cubicBezTo>
                    <a:cubicBezTo>
                      <a:pt x="70" y="10"/>
                      <a:pt x="72" y="14"/>
                      <a:pt x="75" y="14"/>
                    </a:cubicBezTo>
                    <a:cubicBezTo>
                      <a:pt x="74" y="19"/>
                      <a:pt x="74" y="24"/>
                      <a:pt x="68" y="24"/>
                    </a:cubicBezTo>
                    <a:cubicBezTo>
                      <a:pt x="67" y="27"/>
                      <a:pt x="70" y="35"/>
                      <a:pt x="66" y="35"/>
                    </a:cubicBezTo>
                    <a:cubicBezTo>
                      <a:pt x="66" y="37"/>
                      <a:pt x="69" y="37"/>
                      <a:pt x="70" y="38"/>
                    </a:cubicBezTo>
                    <a:cubicBezTo>
                      <a:pt x="70" y="40"/>
                      <a:pt x="69" y="43"/>
                      <a:pt x="70" y="44"/>
                    </a:cubicBezTo>
                    <a:cubicBezTo>
                      <a:pt x="71" y="46"/>
                      <a:pt x="73" y="46"/>
                      <a:pt x="73" y="48"/>
                    </a:cubicBezTo>
                    <a:cubicBezTo>
                      <a:pt x="73" y="52"/>
                      <a:pt x="67" y="56"/>
                      <a:pt x="64" y="53"/>
                    </a:cubicBezTo>
                    <a:cubicBezTo>
                      <a:pt x="65" y="58"/>
                      <a:pt x="67" y="59"/>
                      <a:pt x="62" y="63"/>
                    </a:cubicBezTo>
                    <a:cubicBezTo>
                      <a:pt x="62" y="63"/>
                      <a:pt x="63" y="66"/>
                      <a:pt x="62" y="66"/>
                    </a:cubicBezTo>
                    <a:cubicBezTo>
                      <a:pt x="62" y="67"/>
                      <a:pt x="59" y="66"/>
                      <a:pt x="59" y="66"/>
                    </a:cubicBezTo>
                    <a:cubicBezTo>
                      <a:pt x="57" y="69"/>
                      <a:pt x="58" y="76"/>
                      <a:pt x="53" y="74"/>
                    </a:cubicBezTo>
                    <a:cubicBezTo>
                      <a:pt x="56" y="77"/>
                      <a:pt x="51" y="79"/>
                      <a:pt x="53" y="85"/>
                    </a:cubicBezTo>
                    <a:cubicBezTo>
                      <a:pt x="43" y="87"/>
                      <a:pt x="41" y="81"/>
                      <a:pt x="34" y="79"/>
                    </a:cubicBezTo>
                    <a:cubicBezTo>
                      <a:pt x="33" y="79"/>
                      <a:pt x="33" y="82"/>
                      <a:pt x="32" y="83"/>
                    </a:cubicBezTo>
                    <a:cubicBezTo>
                      <a:pt x="29" y="85"/>
                      <a:pt x="28" y="80"/>
                      <a:pt x="27" y="79"/>
                    </a:cubicBezTo>
                    <a:cubicBezTo>
                      <a:pt x="24" y="79"/>
                      <a:pt x="20" y="81"/>
                      <a:pt x="18" y="79"/>
                    </a:cubicBezTo>
                    <a:cubicBezTo>
                      <a:pt x="16" y="79"/>
                      <a:pt x="18" y="74"/>
                      <a:pt x="12" y="78"/>
                    </a:cubicBezTo>
                    <a:cubicBezTo>
                      <a:pt x="10" y="73"/>
                      <a:pt x="10" y="67"/>
                      <a:pt x="4" y="66"/>
                    </a:cubicBezTo>
                    <a:cubicBezTo>
                      <a:pt x="4" y="63"/>
                      <a:pt x="7" y="62"/>
                      <a:pt x="6" y="59"/>
                    </a:cubicBezTo>
                    <a:cubicBezTo>
                      <a:pt x="6" y="56"/>
                      <a:pt x="4" y="59"/>
                      <a:pt x="4" y="59"/>
                    </a:cubicBezTo>
                    <a:cubicBezTo>
                      <a:pt x="0" y="56"/>
                      <a:pt x="4" y="51"/>
                      <a:pt x="3" y="44"/>
                    </a:cubicBezTo>
                    <a:cubicBezTo>
                      <a:pt x="10" y="44"/>
                      <a:pt x="16" y="44"/>
                      <a:pt x="21" y="42"/>
                    </a:cubicBezTo>
                    <a:cubicBezTo>
                      <a:pt x="21" y="39"/>
                      <a:pt x="24" y="37"/>
                      <a:pt x="21" y="37"/>
                    </a:cubicBezTo>
                    <a:cubicBezTo>
                      <a:pt x="23" y="34"/>
                      <a:pt x="38" y="30"/>
                      <a:pt x="34" y="27"/>
                    </a:cubicBezTo>
                    <a:cubicBezTo>
                      <a:pt x="37" y="25"/>
                      <a:pt x="41" y="24"/>
                      <a:pt x="46" y="24"/>
                    </a:cubicBezTo>
                    <a:cubicBezTo>
                      <a:pt x="48" y="24"/>
                      <a:pt x="46" y="20"/>
                      <a:pt x="47" y="18"/>
                    </a:cubicBezTo>
                    <a:cubicBezTo>
                      <a:pt x="48" y="17"/>
                      <a:pt x="51" y="18"/>
                      <a:pt x="51" y="18"/>
                    </a:cubicBezTo>
                    <a:cubicBezTo>
                      <a:pt x="52" y="16"/>
                      <a:pt x="51" y="13"/>
                      <a:pt x="55" y="14"/>
                    </a:cubicBezTo>
                    <a:cubicBezTo>
                      <a:pt x="52" y="6"/>
                      <a:pt x="60" y="8"/>
                      <a:pt x="62" y="5"/>
                    </a:cubicBezTo>
                    <a:cubicBezTo>
                      <a:pt x="62" y="5"/>
                      <a:pt x="61" y="5"/>
                      <a:pt x="60" y="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93" name="iṩļiḓe"/>
              <p:cNvSpPr/>
              <p:nvPr/>
            </p:nvSpPr>
            <p:spPr bwMode="auto">
              <a:xfrm>
                <a:off x="7540026" y="2224697"/>
                <a:ext cx="71440" cy="81245"/>
              </a:xfrm>
              <a:custGeom>
                <a:avLst/>
                <a:gdLst>
                  <a:gd name="T0" fmla="*/ 30 w 34"/>
                  <a:gd name="T1" fmla="*/ 1 h 39"/>
                  <a:gd name="T2" fmla="*/ 24 w 34"/>
                  <a:gd name="T3" fmla="*/ 8 h 39"/>
                  <a:gd name="T4" fmla="*/ 23 w 34"/>
                  <a:gd name="T5" fmla="*/ 8 h 39"/>
                  <a:gd name="T6" fmla="*/ 24 w 34"/>
                  <a:gd name="T7" fmla="*/ 14 h 39"/>
                  <a:gd name="T8" fmla="*/ 28 w 34"/>
                  <a:gd name="T9" fmla="*/ 17 h 39"/>
                  <a:gd name="T10" fmla="*/ 30 w 34"/>
                  <a:gd name="T11" fmla="*/ 34 h 39"/>
                  <a:gd name="T12" fmla="*/ 23 w 34"/>
                  <a:gd name="T13" fmla="*/ 34 h 39"/>
                  <a:gd name="T14" fmla="*/ 17 w 34"/>
                  <a:gd name="T15" fmla="*/ 16 h 39"/>
                  <a:gd name="T16" fmla="*/ 10 w 34"/>
                  <a:gd name="T17" fmla="*/ 21 h 39"/>
                  <a:gd name="T18" fmla="*/ 10 w 34"/>
                  <a:gd name="T19" fmla="*/ 32 h 39"/>
                  <a:gd name="T20" fmla="*/ 4 w 34"/>
                  <a:gd name="T21" fmla="*/ 38 h 39"/>
                  <a:gd name="T22" fmla="*/ 2 w 34"/>
                  <a:gd name="T23" fmla="*/ 29 h 39"/>
                  <a:gd name="T24" fmla="*/ 4 w 34"/>
                  <a:gd name="T25" fmla="*/ 27 h 39"/>
                  <a:gd name="T26" fmla="*/ 2 w 34"/>
                  <a:gd name="T27" fmla="*/ 25 h 39"/>
                  <a:gd name="T28" fmla="*/ 4 w 34"/>
                  <a:gd name="T29" fmla="*/ 17 h 39"/>
                  <a:gd name="T30" fmla="*/ 0 w 34"/>
                  <a:gd name="T31" fmla="*/ 14 h 39"/>
                  <a:gd name="T32" fmla="*/ 15 w 34"/>
                  <a:gd name="T33" fmla="*/ 1 h 39"/>
                  <a:gd name="T34" fmla="*/ 30 w 34"/>
                  <a:gd name="T35" fmla="*/ 1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39">
                    <a:moveTo>
                      <a:pt x="30" y="1"/>
                    </a:moveTo>
                    <a:cubicBezTo>
                      <a:pt x="34" y="9"/>
                      <a:pt x="21" y="5"/>
                      <a:pt x="24" y="8"/>
                    </a:cubicBezTo>
                    <a:cubicBezTo>
                      <a:pt x="27" y="11"/>
                      <a:pt x="25" y="9"/>
                      <a:pt x="23" y="8"/>
                    </a:cubicBezTo>
                    <a:cubicBezTo>
                      <a:pt x="23" y="11"/>
                      <a:pt x="23" y="12"/>
                      <a:pt x="24" y="14"/>
                    </a:cubicBezTo>
                    <a:cubicBezTo>
                      <a:pt x="25" y="15"/>
                      <a:pt x="28" y="17"/>
                      <a:pt x="28" y="17"/>
                    </a:cubicBezTo>
                    <a:cubicBezTo>
                      <a:pt x="30" y="22"/>
                      <a:pt x="28" y="28"/>
                      <a:pt x="30" y="34"/>
                    </a:cubicBezTo>
                    <a:cubicBezTo>
                      <a:pt x="28" y="34"/>
                      <a:pt x="25" y="34"/>
                      <a:pt x="23" y="34"/>
                    </a:cubicBezTo>
                    <a:cubicBezTo>
                      <a:pt x="20" y="28"/>
                      <a:pt x="17" y="23"/>
                      <a:pt x="17" y="16"/>
                    </a:cubicBezTo>
                    <a:cubicBezTo>
                      <a:pt x="13" y="16"/>
                      <a:pt x="16" y="23"/>
                      <a:pt x="10" y="21"/>
                    </a:cubicBezTo>
                    <a:cubicBezTo>
                      <a:pt x="10" y="25"/>
                      <a:pt x="10" y="29"/>
                      <a:pt x="10" y="32"/>
                    </a:cubicBezTo>
                    <a:cubicBezTo>
                      <a:pt x="10" y="37"/>
                      <a:pt x="4" y="34"/>
                      <a:pt x="4" y="38"/>
                    </a:cubicBezTo>
                    <a:cubicBezTo>
                      <a:pt x="1" y="39"/>
                      <a:pt x="1" y="32"/>
                      <a:pt x="2" y="29"/>
                    </a:cubicBezTo>
                    <a:cubicBezTo>
                      <a:pt x="2" y="28"/>
                      <a:pt x="4" y="27"/>
                      <a:pt x="4" y="27"/>
                    </a:cubicBezTo>
                    <a:cubicBezTo>
                      <a:pt x="4" y="25"/>
                      <a:pt x="2" y="26"/>
                      <a:pt x="2" y="25"/>
                    </a:cubicBezTo>
                    <a:cubicBezTo>
                      <a:pt x="2" y="24"/>
                      <a:pt x="5" y="20"/>
                      <a:pt x="4" y="17"/>
                    </a:cubicBezTo>
                    <a:cubicBezTo>
                      <a:pt x="5" y="14"/>
                      <a:pt x="2" y="14"/>
                      <a:pt x="0" y="14"/>
                    </a:cubicBezTo>
                    <a:cubicBezTo>
                      <a:pt x="2" y="7"/>
                      <a:pt x="5" y="0"/>
                      <a:pt x="15" y="1"/>
                    </a:cubicBezTo>
                    <a:cubicBezTo>
                      <a:pt x="9" y="7"/>
                      <a:pt x="26" y="1"/>
                      <a:pt x="3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94" name="ïş1îḋé"/>
              <p:cNvSpPr/>
              <p:nvPr/>
            </p:nvSpPr>
            <p:spPr bwMode="auto">
              <a:xfrm>
                <a:off x="7328508" y="2304541"/>
                <a:ext cx="163892" cy="47627"/>
              </a:xfrm>
              <a:custGeom>
                <a:avLst/>
                <a:gdLst>
                  <a:gd name="T0" fmla="*/ 2 w 79"/>
                  <a:gd name="T1" fmla="*/ 7 h 23"/>
                  <a:gd name="T2" fmla="*/ 9 w 79"/>
                  <a:gd name="T3" fmla="*/ 2 h 23"/>
                  <a:gd name="T4" fmla="*/ 13 w 79"/>
                  <a:gd name="T5" fmla="*/ 6 h 23"/>
                  <a:gd name="T6" fmla="*/ 16 w 79"/>
                  <a:gd name="T7" fmla="*/ 7 h 23"/>
                  <a:gd name="T8" fmla="*/ 35 w 79"/>
                  <a:gd name="T9" fmla="*/ 11 h 23"/>
                  <a:gd name="T10" fmla="*/ 54 w 79"/>
                  <a:gd name="T11" fmla="*/ 9 h 23"/>
                  <a:gd name="T12" fmla="*/ 57 w 79"/>
                  <a:gd name="T13" fmla="*/ 13 h 23"/>
                  <a:gd name="T14" fmla="*/ 63 w 79"/>
                  <a:gd name="T15" fmla="*/ 15 h 23"/>
                  <a:gd name="T16" fmla="*/ 72 w 79"/>
                  <a:gd name="T17" fmla="*/ 15 h 23"/>
                  <a:gd name="T18" fmla="*/ 74 w 79"/>
                  <a:gd name="T19" fmla="*/ 20 h 23"/>
                  <a:gd name="T20" fmla="*/ 71 w 79"/>
                  <a:gd name="T21" fmla="*/ 20 h 23"/>
                  <a:gd name="T22" fmla="*/ 33 w 79"/>
                  <a:gd name="T23" fmla="*/ 15 h 23"/>
                  <a:gd name="T24" fmla="*/ 24 w 79"/>
                  <a:gd name="T25" fmla="*/ 15 h 23"/>
                  <a:gd name="T26" fmla="*/ 11 w 79"/>
                  <a:gd name="T27" fmla="*/ 11 h 23"/>
                  <a:gd name="T28" fmla="*/ 2 w 79"/>
                  <a:gd name="T29" fmla="*/ 7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9" h="23">
                    <a:moveTo>
                      <a:pt x="2" y="7"/>
                    </a:moveTo>
                    <a:cubicBezTo>
                      <a:pt x="0" y="1"/>
                      <a:pt x="8" y="5"/>
                      <a:pt x="9" y="2"/>
                    </a:cubicBezTo>
                    <a:cubicBezTo>
                      <a:pt x="13" y="0"/>
                      <a:pt x="11" y="4"/>
                      <a:pt x="13" y="6"/>
                    </a:cubicBezTo>
                    <a:cubicBezTo>
                      <a:pt x="14" y="6"/>
                      <a:pt x="17" y="5"/>
                      <a:pt x="16" y="7"/>
                    </a:cubicBezTo>
                    <a:cubicBezTo>
                      <a:pt x="25" y="5"/>
                      <a:pt x="28" y="6"/>
                      <a:pt x="35" y="11"/>
                    </a:cubicBezTo>
                    <a:cubicBezTo>
                      <a:pt x="42" y="7"/>
                      <a:pt x="44" y="9"/>
                      <a:pt x="54" y="9"/>
                    </a:cubicBezTo>
                    <a:cubicBezTo>
                      <a:pt x="57" y="9"/>
                      <a:pt x="57" y="11"/>
                      <a:pt x="57" y="13"/>
                    </a:cubicBezTo>
                    <a:cubicBezTo>
                      <a:pt x="60" y="13"/>
                      <a:pt x="63" y="13"/>
                      <a:pt x="63" y="15"/>
                    </a:cubicBezTo>
                    <a:cubicBezTo>
                      <a:pt x="68" y="12"/>
                      <a:pt x="72" y="19"/>
                      <a:pt x="72" y="15"/>
                    </a:cubicBezTo>
                    <a:cubicBezTo>
                      <a:pt x="79" y="15"/>
                      <a:pt x="68" y="21"/>
                      <a:pt x="74" y="20"/>
                    </a:cubicBezTo>
                    <a:cubicBezTo>
                      <a:pt x="73" y="23"/>
                      <a:pt x="73" y="20"/>
                      <a:pt x="71" y="20"/>
                    </a:cubicBezTo>
                    <a:cubicBezTo>
                      <a:pt x="56" y="23"/>
                      <a:pt x="45" y="17"/>
                      <a:pt x="33" y="15"/>
                    </a:cubicBezTo>
                    <a:cubicBezTo>
                      <a:pt x="30" y="14"/>
                      <a:pt x="27" y="15"/>
                      <a:pt x="24" y="15"/>
                    </a:cubicBezTo>
                    <a:cubicBezTo>
                      <a:pt x="19" y="14"/>
                      <a:pt x="15" y="12"/>
                      <a:pt x="11" y="11"/>
                    </a:cubicBezTo>
                    <a:cubicBezTo>
                      <a:pt x="7" y="10"/>
                      <a:pt x="2" y="12"/>
                      <a:pt x="2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95" name="îsḻiḍè"/>
              <p:cNvSpPr/>
              <p:nvPr/>
            </p:nvSpPr>
            <p:spPr bwMode="auto">
              <a:xfrm>
                <a:off x="7547030" y="2360572"/>
                <a:ext cx="25214" cy="9806"/>
              </a:xfrm>
              <a:custGeom>
                <a:avLst/>
                <a:gdLst>
                  <a:gd name="T0" fmla="*/ 5 w 12"/>
                  <a:gd name="T1" fmla="*/ 3 h 5"/>
                  <a:gd name="T2" fmla="*/ 12 w 12"/>
                  <a:gd name="T3" fmla="*/ 5 h 5"/>
                  <a:gd name="T4" fmla="*/ 5 w 12"/>
                  <a:gd name="T5" fmla="*/ 5 h 5"/>
                  <a:gd name="T6" fmla="*/ 3 w 12"/>
                  <a:gd name="T7" fmla="*/ 3 h 5"/>
                  <a:gd name="T8" fmla="*/ 5 w 12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5">
                    <a:moveTo>
                      <a:pt x="5" y="3"/>
                    </a:moveTo>
                    <a:cubicBezTo>
                      <a:pt x="8" y="3"/>
                      <a:pt x="12" y="2"/>
                      <a:pt x="12" y="5"/>
                    </a:cubicBezTo>
                    <a:cubicBezTo>
                      <a:pt x="10" y="5"/>
                      <a:pt x="7" y="5"/>
                      <a:pt x="5" y="5"/>
                    </a:cubicBezTo>
                    <a:cubicBezTo>
                      <a:pt x="5" y="3"/>
                      <a:pt x="3" y="3"/>
                      <a:pt x="3" y="3"/>
                    </a:cubicBezTo>
                    <a:cubicBezTo>
                      <a:pt x="0" y="0"/>
                      <a:pt x="4" y="1"/>
                      <a:pt x="5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96" name="îSľiḑe"/>
              <p:cNvSpPr/>
              <p:nvPr/>
            </p:nvSpPr>
            <p:spPr bwMode="auto">
              <a:xfrm>
                <a:off x="8288044" y="2892869"/>
                <a:ext cx="120467" cy="121868"/>
              </a:xfrm>
              <a:custGeom>
                <a:avLst/>
                <a:gdLst>
                  <a:gd name="T0" fmla="*/ 1 w 58"/>
                  <a:gd name="T1" fmla="*/ 51 h 59"/>
                  <a:gd name="T2" fmla="*/ 5 w 58"/>
                  <a:gd name="T3" fmla="*/ 43 h 59"/>
                  <a:gd name="T4" fmla="*/ 8 w 58"/>
                  <a:gd name="T5" fmla="*/ 41 h 59"/>
                  <a:gd name="T6" fmla="*/ 8 w 58"/>
                  <a:gd name="T7" fmla="*/ 38 h 59"/>
                  <a:gd name="T8" fmla="*/ 12 w 58"/>
                  <a:gd name="T9" fmla="*/ 38 h 59"/>
                  <a:gd name="T10" fmla="*/ 14 w 58"/>
                  <a:gd name="T11" fmla="*/ 34 h 59"/>
                  <a:gd name="T12" fmla="*/ 21 w 58"/>
                  <a:gd name="T13" fmla="*/ 32 h 59"/>
                  <a:gd name="T14" fmla="*/ 25 w 58"/>
                  <a:gd name="T15" fmla="*/ 28 h 59"/>
                  <a:gd name="T16" fmla="*/ 29 w 58"/>
                  <a:gd name="T17" fmla="*/ 23 h 59"/>
                  <a:gd name="T18" fmla="*/ 33 w 58"/>
                  <a:gd name="T19" fmla="*/ 19 h 59"/>
                  <a:gd name="T20" fmla="*/ 38 w 58"/>
                  <a:gd name="T21" fmla="*/ 21 h 59"/>
                  <a:gd name="T22" fmla="*/ 36 w 58"/>
                  <a:gd name="T23" fmla="*/ 13 h 59"/>
                  <a:gd name="T24" fmla="*/ 44 w 58"/>
                  <a:gd name="T25" fmla="*/ 4 h 59"/>
                  <a:gd name="T26" fmla="*/ 49 w 58"/>
                  <a:gd name="T27" fmla="*/ 0 h 59"/>
                  <a:gd name="T28" fmla="*/ 55 w 58"/>
                  <a:gd name="T29" fmla="*/ 4 h 59"/>
                  <a:gd name="T30" fmla="*/ 57 w 58"/>
                  <a:gd name="T31" fmla="*/ 13 h 59"/>
                  <a:gd name="T32" fmla="*/ 55 w 58"/>
                  <a:gd name="T33" fmla="*/ 19 h 59"/>
                  <a:gd name="T34" fmla="*/ 51 w 58"/>
                  <a:gd name="T35" fmla="*/ 19 h 59"/>
                  <a:gd name="T36" fmla="*/ 49 w 58"/>
                  <a:gd name="T37" fmla="*/ 28 h 59"/>
                  <a:gd name="T38" fmla="*/ 42 w 58"/>
                  <a:gd name="T39" fmla="*/ 30 h 59"/>
                  <a:gd name="T40" fmla="*/ 36 w 58"/>
                  <a:gd name="T41" fmla="*/ 43 h 59"/>
                  <a:gd name="T42" fmla="*/ 33 w 58"/>
                  <a:gd name="T43" fmla="*/ 51 h 59"/>
                  <a:gd name="T44" fmla="*/ 29 w 58"/>
                  <a:gd name="T45" fmla="*/ 54 h 59"/>
                  <a:gd name="T46" fmla="*/ 14 w 58"/>
                  <a:gd name="T47" fmla="*/ 49 h 59"/>
                  <a:gd name="T48" fmla="*/ 7 w 58"/>
                  <a:gd name="T49" fmla="*/ 51 h 59"/>
                  <a:gd name="T50" fmla="*/ 5 w 58"/>
                  <a:gd name="T51" fmla="*/ 47 h 59"/>
                  <a:gd name="T52" fmla="*/ 1 w 58"/>
                  <a:gd name="T53" fmla="*/ 51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8" h="59">
                    <a:moveTo>
                      <a:pt x="1" y="51"/>
                    </a:moveTo>
                    <a:cubicBezTo>
                      <a:pt x="0" y="48"/>
                      <a:pt x="3" y="45"/>
                      <a:pt x="5" y="43"/>
                    </a:cubicBezTo>
                    <a:cubicBezTo>
                      <a:pt x="5" y="43"/>
                      <a:pt x="8" y="42"/>
                      <a:pt x="8" y="41"/>
                    </a:cubicBezTo>
                    <a:cubicBezTo>
                      <a:pt x="9" y="41"/>
                      <a:pt x="8" y="38"/>
                      <a:pt x="8" y="38"/>
                    </a:cubicBezTo>
                    <a:cubicBezTo>
                      <a:pt x="9" y="37"/>
                      <a:pt x="12" y="38"/>
                      <a:pt x="12" y="38"/>
                    </a:cubicBezTo>
                    <a:cubicBezTo>
                      <a:pt x="13" y="37"/>
                      <a:pt x="13" y="34"/>
                      <a:pt x="14" y="34"/>
                    </a:cubicBezTo>
                    <a:cubicBezTo>
                      <a:pt x="16" y="33"/>
                      <a:pt x="20" y="34"/>
                      <a:pt x="21" y="32"/>
                    </a:cubicBezTo>
                    <a:cubicBezTo>
                      <a:pt x="23" y="29"/>
                      <a:pt x="21" y="29"/>
                      <a:pt x="25" y="28"/>
                    </a:cubicBezTo>
                    <a:cubicBezTo>
                      <a:pt x="29" y="28"/>
                      <a:pt x="27" y="25"/>
                      <a:pt x="29" y="23"/>
                    </a:cubicBezTo>
                    <a:cubicBezTo>
                      <a:pt x="29" y="22"/>
                      <a:pt x="35" y="27"/>
                      <a:pt x="33" y="19"/>
                    </a:cubicBezTo>
                    <a:cubicBezTo>
                      <a:pt x="36" y="18"/>
                      <a:pt x="36" y="21"/>
                      <a:pt x="38" y="21"/>
                    </a:cubicBezTo>
                    <a:cubicBezTo>
                      <a:pt x="38" y="17"/>
                      <a:pt x="36" y="17"/>
                      <a:pt x="36" y="13"/>
                    </a:cubicBezTo>
                    <a:cubicBezTo>
                      <a:pt x="43" y="15"/>
                      <a:pt x="42" y="7"/>
                      <a:pt x="44" y="4"/>
                    </a:cubicBezTo>
                    <a:cubicBezTo>
                      <a:pt x="45" y="2"/>
                      <a:pt x="50" y="4"/>
                      <a:pt x="49" y="0"/>
                    </a:cubicBezTo>
                    <a:cubicBezTo>
                      <a:pt x="51" y="1"/>
                      <a:pt x="51" y="5"/>
                      <a:pt x="55" y="4"/>
                    </a:cubicBezTo>
                    <a:cubicBezTo>
                      <a:pt x="53" y="9"/>
                      <a:pt x="58" y="9"/>
                      <a:pt x="57" y="13"/>
                    </a:cubicBezTo>
                    <a:cubicBezTo>
                      <a:pt x="54" y="13"/>
                      <a:pt x="56" y="17"/>
                      <a:pt x="55" y="19"/>
                    </a:cubicBezTo>
                    <a:cubicBezTo>
                      <a:pt x="55" y="19"/>
                      <a:pt x="52" y="18"/>
                      <a:pt x="51" y="19"/>
                    </a:cubicBezTo>
                    <a:cubicBezTo>
                      <a:pt x="50" y="20"/>
                      <a:pt x="50" y="24"/>
                      <a:pt x="49" y="28"/>
                    </a:cubicBezTo>
                    <a:cubicBezTo>
                      <a:pt x="46" y="31"/>
                      <a:pt x="46" y="27"/>
                      <a:pt x="42" y="30"/>
                    </a:cubicBezTo>
                    <a:cubicBezTo>
                      <a:pt x="37" y="33"/>
                      <a:pt x="38" y="39"/>
                      <a:pt x="36" y="43"/>
                    </a:cubicBezTo>
                    <a:cubicBezTo>
                      <a:pt x="36" y="44"/>
                      <a:pt x="31" y="45"/>
                      <a:pt x="33" y="51"/>
                    </a:cubicBezTo>
                    <a:cubicBezTo>
                      <a:pt x="29" y="50"/>
                      <a:pt x="29" y="52"/>
                      <a:pt x="29" y="54"/>
                    </a:cubicBezTo>
                    <a:cubicBezTo>
                      <a:pt x="24" y="49"/>
                      <a:pt x="15" y="59"/>
                      <a:pt x="14" y="49"/>
                    </a:cubicBezTo>
                    <a:cubicBezTo>
                      <a:pt x="13" y="49"/>
                      <a:pt x="9" y="52"/>
                      <a:pt x="7" y="51"/>
                    </a:cubicBezTo>
                    <a:cubicBezTo>
                      <a:pt x="6" y="51"/>
                      <a:pt x="4" y="47"/>
                      <a:pt x="5" y="47"/>
                    </a:cubicBezTo>
                    <a:cubicBezTo>
                      <a:pt x="1" y="47"/>
                      <a:pt x="9" y="54"/>
                      <a:pt x="1" y="5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97" name="ïSḷîďe"/>
              <p:cNvSpPr/>
              <p:nvPr/>
            </p:nvSpPr>
            <p:spPr bwMode="auto">
              <a:xfrm>
                <a:off x="4137527" y="505936"/>
                <a:ext cx="169495" cy="126070"/>
              </a:xfrm>
              <a:custGeom>
                <a:avLst/>
                <a:gdLst>
                  <a:gd name="T0" fmla="*/ 22 w 82"/>
                  <a:gd name="T1" fmla="*/ 0 h 61"/>
                  <a:gd name="T2" fmla="*/ 31 w 82"/>
                  <a:gd name="T3" fmla="*/ 8 h 61"/>
                  <a:gd name="T4" fmla="*/ 37 w 82"/>
                  <a:gd name="T5" fmla="*/ 9 h 61"/>
                  <a:gd name="T6" fmla="*/ 41 w 82"/>
                  <a:gd name="T7" fmla="*/ 9 h 61"/>
                  <a:gd name="T8" fmla="*/ 43 w 82"/>
                  <a:gd name="T9" fmla="*/ 11 h 61"/>
                  <a:gd name="T10" fmla="*/ 48 w 82"/>
                  <a:gd name="T11" fmla="*/ 15 h 61"/>
                  <a:gd name="T12" fmla="*/ 54 w 82"/>
                  <a:gd name="T13" fmla="*/ 15 h 61"/>
                  <a:gd name="T14" fmla="*/ 65 w 82"/>
                  <a:gd name="T15" fmla="*/ 19 h 61"/>
                  <a:gd name="T16" fmla="*/ 65 w 82"/>
                  <a:gd name="T17" fmla="*/ 24 h 61"/>
                  <a:gd name="T18" fmla="*/ 71 w 82"/>
                  <a:gd name="T19" fmla="*/ 24 h 61"/>
                  <a:gd name="T20" fmla="*/ 71 w 82"/>
                  <a:gd name="T21" fmla="*/ 28 h 61"/>
                  <a:gd name="T22" fmla="*/ 82 w 82"/>
                  <a:gd name="T23" fmla="*/ 36 h 61"/>
                  <a:gd name="T24" fmla="*/ 80 w 82"/>
                  <a:gd name="T25" fmla="*/ 41 h 61"/>
                  <a:gd name="T26" fmla="*/ 76 w 82"/>
                  <a:gd name="T27" fmla="*/ 39 h 61"/>
                  <a:gd name="T28" fmla="*/ 67 w 82"/>
                  <a:gd name="T29" fmla="*/ 45 h 61"/>
                  <a:gd name="T30" fmla="*/ 65 w 82"/>
                  <a:gd name="T31" fmla="*/ 49 h 61"/>
                  <a:gd name="T32" fmla="*/ 61 w 82"/>
                  <a:gd name="T33" fmla="*/ 52 h 61"/>
                  <a:gd name="T34" fmla="*/ 50 w 82"/>
                  <a:gd name="T35" fmla="*/ 52 h 61"/>
                  <a:gd name="T36" fmla="*/ 50 w 82"/>
                  <a:gd name="T37" fmla="*/ 54 h 61"/>
                  <a:gd name="T38" fmla="*/ 43 w 82"/>
                  <a:gd name="T39" fmla="*/ 56 h 61"/>
                  <a:gd name="T40" fmla="*/ 41 w 82"/>
                  <a:gd name="T41" fmla="*/ 52 h 61"/>
                  <a:gd name="T42" fmla="*/ 30 w 82"/>
                  <a:gd name="T43" fmla="*/ 52 h 61"/>
                  <a:gd name="T44" fmla="*/ 26 w 82"/>
                  <a:gd name="T45" fmla="*/ 49 h 61"/>
                  <a:gd name="T46" fmla="*/ 31 w 82"/>
                  <a:gd name="T47" fmla="*/ 45 h 61"/>
                  <a:gd name="T48" fmla="*/ 22 w 82"/>
                  <a:gd name="T49" fmla="*/ 43 h 61"/>
                  <a:gd name="T50" fmla="*/ 28 w 82"/>
                  <a:gd name="T51" fmla="*/ 39 h 61"/>
                  <a:gd name="T52" fmla="*/ 31 w 82"/>
                  <a:gd name="T53" fmla="*/ 36 h 61"/>
                  <a:gd name="T54" fmla="*/ 37 w 82"/>
                  <a:gd name="T55" fmla="*/ 37 h 61"/>
                  <a:gd name="T56" fmla="*/ 35 w 82"/>
                  <a:gd name="T57" fmla="*/ 32 h 61"/>
                  <a:gd name="T58" fmla="*/ 18 w 82"/>
                  <a:gd name="T59" fmla="*/ 36 h 61"/>
                  <a:gd name="T60" fmla="*/ 13 w 82"/>
                  <a:gd name="T61" fmla="*/ 34 h 61"/>
                  <a:gd name="T62" fmla="*/ 9 w 82"/>
                  <a:gd name="T63" fmla="*/ 30 h 61"/>
                  <a:gd name="T64" fmla="*/ 2 w 82"/>
                  <a:gd name="T65" fmla="*/ 26 h 61"/>
                  <a:gd name="T66" fmla="*/ 0 w 82"/>
                  <a:gd name="T67" fmla="*/ 21 h 61"/>
                  <a:gd name="T68" fmla="*/ 5 w 82"/>
                  <a:gd name="T69" fmla="*/ 17 h 61"/>
                  <a:gd name="T70" fmla="*/ 9 w 82"/>
                  <a:gd name="T71" fmla="*/ 13 h 61"/>
                  <a:gd name="T72" fmla="*/ 11 w 82"/>
                  <a:gd name="T73" fmla="*/ 8 h 61"/>
                  <a:gd name="T74" fmla="*/ 15 w 82"/>
                  <a:gd name="T75" fmla="*/ 8 h 61"/>
                  <a:gd name="T76" fmla="*/ 18 w 82"/>
                  <a:gd name="T77" fmla="*/ 4 h 61"/>
                  <a:gd name="T78" fmla="*/ 22 w 82"/>
                  <a:gd name="T79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82" h="61">
                    <a:moveTo>
                      <a:pt x="22" y="0"/>
                    </a:moveTo>
                    <a:cubicBezTo>
                      <a:pt x="25" y="3"/>
                      <a:pt x="30" y="3"/>
                      <a:pt x="31" y="8"/>
                    </a:cubicBezTo>
                    <a:cubicBezTo>
                      <a:pt x="35" y="6"/>
                      <a:pt x="36" y="9"/>
                      <a:pt x="37" y="9"/>
                    </a:cubicBezTo>
                    <a:cubicBezTo>
                      <a:pt x="38" y="10"/>
                      <a:pt x="40" y="9"/>
                      <a:pt x="41" y="9"/>
                    </a:cubicBezTo>
                    <a:cubicBezTo>
                      <a:pt x="41" y="10"/>
                      <a:pt x="41" y="13"/>
                      <a:pt x="43" y="11"/>
                    </a:cubicBezTo>
                    <a:cubicBezTo>
                      <a:pt x="46" y="8"/>
                      <a:pt x="45" y="13"/>
                      <a:pt x="48" y="15"/>
                    </a:cubicBezTo>
                    <a:cubicBezTo>
                      <a:pt x="49" y="16"/>
                      <a:pt x="52" y="14"/>
                      <a:pt x="54" y="15"/>
                    </a:cubicBezTo>
                    <a:cubicBezTo>
                      <a:pt x="55" y="16"/>
                      <a:pt x="58" y="21"/>
                      <a:pt x="65" y="19"/>
                    </a:cubicBezTo>
                    <a:cubicBezTo>
                      <a:pt x="65" y="21"/>
                      <a:pt x="65" y="22"/>
                      <a:pt x="65" y="24"/>
                    </a:cubicBezTo>
                    <a:cubicBezTo>
                      <a:pt x="66" y="25"/>
                      <a:pt x="69" y="23"/>
                      <a:pt x="71" y="24"/>
                    </a:cubicBezTo>
                    <a:cubicBezTo>
                      <a:pt x="71" y="25"/>
                      <a:pt x="70" y="28"/>
                      <a:pt x="71" y="28"/>
                    </a:cubicBezTo>
                    <a:cubicBezTo>
                      <a:pt x="73" y="30"/>
                      <a:pt x="78" y="32"/>
                      <a:pt x="82" y="36"/>
                    </a:cubicBezTo>
                    <a:cubicBezTo>
                      <a:pt x="82" y="37"/>
                      <a:pt x="81" y="41"/>
                      <a:pt x="80" y="41"/>
                    </a:cubicBezTo>
                    <a:cubicBezTo>
                      <a:pt x="78" y="42"/>
                      <a:pt x="76" y="39"/>
                      <a:pt x="76" y="39"/>
                    </a:cubicBezTo>
                    <a:cubicBezTo>
                      <a:pt x="73" y="41"/>
                      <a:pt x="71" y="44"/>
                      <a:pt x="67" y="45"/>
                    </a:cubicBezTo>
                    <a:cubicBezTo>
                      <a:pt x="65" y="45"/>
                      <a:pt x="65" y="47"/>
                      <a:pt x="65" y="49"/>
                    </a:cubicBezTo>
                    <a:cubicBezTo>
                      <a:pt x="62" y="48"/>
                      <a:pt x="61" y="50"/>
                      <a:pt x="61" y="52"/>
                    </a:cubicBezTo>
                    <a:cubicBezTo>
                      <a:pt x="55" y="53"/>
                      <a:pt x="54" y="48"/>
                      <a:pt x="50" y="52"/>
                    </a:cubicBezTo>
                    <a:cubicBezTo>
                      <a:pt x="48" y="53"/>
                      <a:pt x="49" y="54"/>
                      <a:pt x="50" y="54"/>
                    </a:cubicBezTo>
                    <a:cubicBezTo>
                      <a:pt x="49" y="61"/>
                      <a:pt x="43" y="49"/>
                      <a:pt x="43" y="56"/>
                    </a:cubicBezTo>
                    <a:cubicBezTo>
                      <a:pt x="41" y="56"/>
                      <a:pt x="41" y="54"/>
                      <a:pt x="41" y="52"/>
                    </a:cubicBezTo>
                    <a:cubicBezTo>
                      <a:pt x="37" y="56"/>
                      <a:pt x="35" y="51"/>
                      <a:pt x="30" y="52"/>
                    </a:cubicBezTo>
                    <a:cubicBezTo>
                      <a:pt x="30" y="49"/>
                      <a:pt x="28" y="49"/>
                      <a:pt x="26" y="49"/>
                    </a:cubicBezTo>
                    <a:cubicBezTo>
                      <a:pt x="26" y="46"/>
                      <a:pt x="31" y="48"/>
                      <a:pt x="31" y="45"/>
                    </a:cubicBezTo>
                    <a:cubicBezTo>
                      <a:pt x="32" y="41"/>
                      <a:pt x="25" y="44"/>
                      <a:pt x="22" y="43"/>
                    </a:cubicBezTo>
                    <a:cubicBezTo>
                      <a:pt x="21" y="38"/>
                      <a:pt x="25" y="40"/>
                      <a:pt x="28" y="39"/>
                    </a:cubicBezTo>
                    <a:cubicBezTo>
                      <a:pt x="28" y="39"/>
                      <a:pt x="31" y="36"/>
                      <a:pt x="31" y="36"/>
                    </a:cubicBezTo>
                    <a:cubicBezTo>
                      <a:pt x="33" y="35"/>
                      <a:pt x="34" y="38"/>
                      <a:pt x="37" y="37"/>
                    </a:cubicBezTo>
                    <a:cubicBezTo>
                      <a:pt x="37" y="34"/>
                      <a:pt x="35" y="34"/>
                      <a:pt x="35" y="32"/>
                    </a:cubicBezTo>
                    <a:cubicBezTo>
                      <a:pt x="33" y="33"/>
                      <a:pt x="22" y="32"/>
                      <a:pt x="18" y="36"/>
                    </a:cubicBezTo>
                    <a:cubicBezTo>
                      <a:pt x="15" y="39"/>
                      <a:pt x="18" y="35"/>
                      <a:pt x="13" y="34"/>
                    </a:cubicBezTo>
                    <a:cubicBezTo>
                      <a:pt x="7" y="32"/>
                      <a:pt x="3" y="35"/>
                      <a:pt x="9" y="30"/>
                    </a:cubicBezTo>
                    <a:cubicBezTo>
                      <a:pt x="9" y="26"/>
                      <a:pt x="3" y="29"/>
                      <a:pt x="2" y="26"/>
                    </a:cubicBezTo>
                    <a:cubicBezTo>
                      <a:pt x="4" y="22"/>
                      <a:pt x="8" y="17"/>
                      <a:pt x="0" y="21"/>
                    </a:cubicBezTo>
                    <a:cubicBezTo>
                      <a:pt x="0" y="18"/>
                      <a:pt x="2" y="17"/>
                      <a:pt x="5" y="17"/>
                    </a:cubicBezTo>
                    <a:cubicBezTo>
                      <a:pt x="7" y="16"/>
                      <a:pt x="7" y="13"/>
                      <a:pt x="9" y="13"/>
                    </a:cubicBezTo>
                    <a:cubicBezTo>
                      <a:pt x="12" y="13"/>
                      <a:pt x="9" y="9"/>
                      <a:pt x="11" y="8"/>
                    </a:cubicBezTo>
                    <a:cubicBezTo>
                      <a:pt x="11" y="7"/>
                      <a:pt x="14" y="8"/>
                      <a:pt x="15" y="8"/>
                    </a:cubicBezTo>
                    <a:cubicBezTo>
                      <a:pt x="17" y="7"/>
                      <a:pt x="16" y="4"/>
                      <a:pt x="18" y="4"/>
                    </a:cubicBezTo>
                    <a:cubicBezTo>
                      <a:pt x="19" y="2"/>
                      <a:pt x="22" y="3"/>
                      <a:pt x="2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98" name="îṥ1iḑe"/>
              <p:cNvSpPr/>
              <p:nvPr/>
            </p:nvSpPr>
            <p:spPr bwMode="auto">
              <a:xfrm>
                <a:off x="5831072" y="552163"/>
                <a:ext cx="225526" cy="113464"/>
              </a:xfrm>
              <a:custGeom>
                <a:avLst/>
                <a:gdLst>
                  <a:gd name="T0" fmla="*/ 37 w 109"/>
                  <a:gd name="T1" fmla="*/ 38 h 55"/>
                  <a:gd name="T2" fmla="*/ 34 w 109"/>
                  <a:gd name="T3" fmla="*/ 40 h 55"/>
                  <a:gd name="T4" fmla="*/ 24 w 109"/>
                  <a:gd name="T5" fmla="*/ 38 h 55"/>
                  <a:gd name="T6" fmla="*/ 30 w 109"/>
                  <a:gd name="T7" fmla="*/ 34 h 55"/>
                  <a:gd name="T8" fmla="*/ 41 w 109"/>
                  <a:gd name="T9" fmla="*/ 27 h 55"/>
                  <a:gd name="T10" fmla="*/ 37 w 109"/>
                  <a:gd name="T11" fmla="*/ 21 h 55"/>
                  <a:gd name="T12" fmla="*/ 28 w 109"/>
                  <a:gd name="T13" fmla="*/ 21 h 55"/>
                  <a:gd name="T14" fmla="*/ 19 w 109"/>
                  <a:gd name="T15" fmla="*/ 28 h 55"/>
                  <a:gd name="T16" fmla="*/ 6 w 109"/>
                  <a:gd name="T17" fmla="*/ 27 h 55"/>
                  <a:gd name="T18" fmla="*/ 8 w 109"/>
                  <a:gd name="T19" fmla="*/ 14 h 55"/>
                  <a:gd name="T20" fmla="*/ 4 w 109"/>
                  <a:gd name="T21" fmla="*/ 15 h 55"/>
                  <a:gd name="T22" fmla="*/ 2 w 109"/>
                  <a:gd name="T23" fmla="*/ 6 h 55"/>
                  <a:gd name="T24" fmla="*/ 6 w 109"/>
                  <a:gd name="T25" fmla="*/ 8 h 55"/>
                  <a:gd name="T26" fmla="*/ 17 w 109"/>
                  <a:gd name="T27" fmla="*/ 4 h 55"/>
                  <a:gd name="T28" fmla="*/ 19 w 109"/>
                  <a:gd name="T29" fmla="*/ 10 h 55"/>
                  <a:gd name="T30" fmla="*/ 34 w 109"/>
                  <a:gd name="T31" fmla="*/ 12 h 55"/>
                  <a:gd name="T32" fmla="*/ 39 w 109"/>
                  <a:gd name="T33" fmla="*/ 4 h 55"/>
                  <a:gd name="T34" fmla="*/ 58 w 109"/>
                  <a:gd name="T35" fmla="*/ 6 h 55"/>
                  <a:gd name="T36" fmla="*/ 60 w 109"/>
                  <a:gd name="T37" fmla="*/ 6 h 55"/>
                  <a:gd name="T38" fmla="*/ 67 w 109"/>
                  <a:gd name="T39" fmla="*/ 12 h 55"/>
                  <a:gd name="T40" fmla="*/ 65 w 109"/>
                  <a:gd name="T41" fmla="*/ 15 h 55"/>
                  <a:gd name="T42" fmla="*/ 75 w 109"/>
                  <a:gd name="T43" fmla="*/ 14 h 55"/>
                  <a:gd name="T44" fmla="*/ 86 w 109"/>
                  <a:gd name="T45" fmla="*/ 17 h 55"/>
                  <a:gd name="T46" fmla="*/ 88 w 109"/>
                  <a:gd name="T47" fmla="*/ 21 h 55"/>
                  <a:gd name="T48" fmla="*/ 90 w 109"/>
                  <a:gd name="T49" fmla="*/ 23 h 55"/>
                  <a:gd name="T50" fmla="*/ 92 w 109"/>
                  <a:gd name="T51" fmla="*/ 27 h 55"/>
                  <a:gd name="T52" fmla="*/ 95 w 109"/>
                  <a:gd name="T53" fmla="*/ 27 h 55"/>
                  <a:gd name="T54" fmla="*/ 95 w 109"/>
                  <a:gd name="T55" fmla="*/ 30 h 55"/>
                  <a:gd name="T56" fmla="*/ 99 w 109"/>
                  <a:gd name="T57" fmla="*/ 30 h 55"/>
                  <a:gd name="T58" fmla="*/ 101 w 109"/>
                  <a:gd name="T59" fmla="*/ 36 h 55"/>
                  <a:gd name="T60" fmla="*/ 106 w 109"/>
                  <a:gd name="T61" fmla="*/ 36 h 55"/>
                  <a:gd name="T62" fmla="*/ 101 w 109"/>
                  <a:gd name="T63" fmla="*/ 40 h 55"/>
                  <a:gd name="T64" fmla="*/ 101 w 109"/>
                  <a:gd name="T65" fmla="*/ 41 h 55"/>
                  <a:gd name="T66" fmla="*/ 82 w 109"/>
                  <a:gd name="T67" fmla="*/ 41 h 55"/>
                  <a:gd name="T68" fmla="*/ 82 w 109"/>
                  <a:gd name="T69" fmla="*/ 30 h 55"/>
                  <a:gd name="T70" fmla="*/ 64 w 109"/>
                  <a:gd name="T71" fmla="*/ 28 h 55"/>
                  <a:gd name="T72" fmla="*/ 62 w 109"/>
                  <a:gd name="T73" fmla="*/ 34 h 55"/>
                  <a:gd name="T74" fmla="*/ 58 w 109"/>
                  <a:gd name="T75" fmla="*/ 34 h 55"/>
                  <a:gd name="T76" fmla="*/ 54 w 109"/>
                  <a:gd name="T77" fmla="*/ 38 h 55"/>
                  <a:gd name="T78" fmla="*/ 56 w 109"/>
                  <a:gd name="T79" fmla="*/ 40 h 55"/>
                  <a:gd name="T80" fmla="*/ 51 w 109"/>
                  <a:gd name="T81" fmla="*/ 41 h 55"/>
                  <a:gd name="T82" fmla="*/ 51 w 109"/>
                  <a:gd name="T83" fmla="*/ 53 h 55"/>
                  <a:gd name="T84" fmla="*/ 26 w 109"/>
                  <a:gd name="T85" fmla="*/ 45 h 55"/>
                  <a:gd name="T86" fmla="*/ 32 w 109"/>
                  <a:gd name="T87" fmla="*/ 41 h 55"/>
                  <a:gd name="T88" fmla="*/ 39 w 109"/>
                  <a:gd name="T89" fmla="*/ 41 h 55"/>
                  <a:gd name="T90" fmla="*/ 37 w 109"/>
                  <a:gd name="T91" fmla="*/ 38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09" h="55">
                    <a:moveTo>
                      <a:pt x="37" y="38"/>
                    </a:moveTo>
                    <a:cubicBezTo>
                      <a:pt x="37" y="34"/>
                      <a:pt x="34" y="40"/>
                      <a:pt x="34" y="40"/>
                    </a:cubicBezTo>
                    <a:cubicBezTo>
                      <a:pt x="31" y="40"/>
                      <a:pt x="29" y="36"/>
                      <a:pt x="24" y="38"/>
                    </a:cubicBezTo>
                    <a:cubicBezTo>
                      <a:pt x="25" y="34"/>
                      <a:pt x="28" y="35"/>
                      <a:pt x="30" y="34"/>
                    </a:cubicBezTo>
                    <a:cubicBezTo>
                      <a:pt x="34" y="32"/>
                      <a:pt x="36" y="27"/>
                      <a:pt x="41" y="27"/>
                    </a:cubicBezTo>
                    <a:cubicBezTo>
                      <a:pt x="40" y="25"/>
                      <a:pt x="37" y="25"/>
                      <a:pt x="37" y="21"/>
                    </a:cubicBezTo>
                    <a:cubicBezTo>
                      <a:pt x="34" y="20"/>
                      <a:pt x="30" y="26"/>
                      <a:pt x="28" y="21"/>
                    </a:cubicBezTo>
                    <a:cubicBezTo>
                      <a:pt x="25" y="24"/>
                      <a:pt x="23" y="27"/>
                      <a:pt x="19" y="28"/>
                    </a:cubicBezTo>
                    <a:cubicBezTo>
                      <a:pt x="13" y="29"/>
                      <a:pt x="12" y="25"/>
                      <a:pt x="6" y="27"/>
                    </a:cubicBezTo>
                    <a:cubicBezTo>
                      <a:pt x="10" y="23"/>
                      <a:pt x="10" y="19"/>
                      <a:pt x="8" y="14"/>
                    </a:cubicBezTo>
                    <a:cubicBezTo>
                      <a:pt x="5" y="13"/>
                      <a:pt x="4" y="14"/>
                      <a:pt x="4" y="15"/>
                    </a:cubicBezTo>
                    <a:cubicBezTo>
                      <a:pt x="0" y="16"/>
                      <a:pt x="3" y="9"/>
                      <a:pt x="2" y="6"/>
                    </a:cubicBezTo>
                    <a:cubicBezTo>
                      <a:pt x="4" y="6"/>
                      <a:pt x="5" y="6"/>
                      <a:pt x="6" y="8"/>
                    </a:cubicBezTo>
                    <a:cubicBezTo>
                      <a:pt x="7" y="4"/>
                      <a:pt x="16" y="8"/>
                      <a:pt x="17" y="4"/>
                    </a:cubicBezTo>
                    <a:cubicBezTo>
                      <a:pt x="19" y="4"/>
                      <a:pt x="19" y="8"/>
                      <a:pt x="19" y="10"/>
                    </a:cubicBezTo>
                    <a:cubicBezTo>
                      <a:pt x="26" y="11"/>
                      <a:pt x="33" y="0"/>
                      <a:pt x="34" y="12"/>
                    </a:cubicBezTo>
                    <a:cubicBezTo>
                      <a:pt x="39" y="12"/>
                      <a:pt x="40" y="9"/>
                      <a:pt x="39" y="4"/>
                    </a:cubicBezTo>
                    <a:cubicBezTo>
                      <a:pt x="44" y="6"/>
                      <a:pt x="51" y="5"/>
                      <a:pt x="58" y="6"/>
                    </a:cubicBezTo>
                    <a:cubicBezTo>
                      <a:pt x="59" y="6"/>
                      <a:pt x="60" y="9"/>
                      <a:pt x="60" y="6"/>
                    </a:cubicBezTo>
                    <a:cubicBezTo>
                      <a:pt x="63" y="7"/>
                      <a:pt x="60" y="15"/>
                      <a:pt x="67" y="12"/>
                    </a:cubicBezTo>
                    <a:cubicBezTo>
                      <a:pt x="67" y="13"/>
                      <a:pt x="65" y="13"/>
                      <a:pt x="65" y="15"/>
                    </a:cubicBezTo>
                    <a:cubicBezTo>
                      <a:pt x="68" y="14"/>
                      <a:pt x="75" y="18"/>
                      <a:pt x="75" y="14"/>
                    </a:cubicBezTo>
                    <a:cubicBezTo>
                      <a:pt x="76" y="15"/>
                      <a:pt x="78" y="19"/>
                      <a:pt x="86" y="17"/>
                    </a:cubicBezTo>
                    <a:cubicBezTo>
                      <a:pt x="83" y="21"/>
                      <a:pt x="85" y="20"/>
                      <a:pt x="88" y="21"/>
                    </a:cubicBezTo>
                    <a:cubicBezTo>
                      <a:pt x="89" y="21"/>
                      <a:pt x="88" y="23"/>
                      <a:pt x="90" y="23"/>
                    </a:cubicBezTo>
                    <a:cubicBezTo>
                      <a:pt x="92" y="23"/>
                      <a:pt x="90" y="25"/>
                      <a:pt x="92" y="27"/>
                    </a:cubicBezTo>
                    <a:cubicBezTo>
                      <a:pt x="92" y="27"/>
                      <a:pt x="95" y="26"/>
                      <a:pt x="95" y="27"/>
                    </a:cubicBezTo>
                    <a:cubicBezTo>
                      <a:pt x="96" y="27"/>
                      <a:pt x="95" y="30"/>
                      <a:pt x="95" y="30"/>
                    </a:cubicBezTo>
                    <a:cubicBezTo>
                      <a:pt x="96" y="31"/>
                      <a:pt x="99" y="30"/>
                      <a:pt x="99" y="30"/>
                    </a:cubicBezTo>
                    <a:cubicBezTo>
                      <a:pt x="100" y="32"/>
                      <a:pt x="99" y="35"/>
                      <a:pt x="101" y="36"/>
                    </a:cubicBezTo>
                    <a:cubicBezTo>
                      <a:pt x="104" y="36"/>
                      <a:pt x="106" y="33"/>
                      <a:pt x="106" y="36"/>
                    </a:cubicBezTo>
                    <a:cubicBezTo>
                      <a:pt x="109" y="41"/>
                      <a:pt x="102" y="38"/>
                      <a:pt x="101" y="40"/>
                    </a:cubicBezTo>
                    <a:cubicBezTo>
                      <a:pt x="101" y="40"/>
                      <a:pt x="101" y="41"/>
                      <a:pt x="101" y="41"/>
                    </a:cubicBezTo>
                    <a:cubicBezTo>
                      <a:pt x="96" y="43"/>
                      <a:pt x="88" y="40"/>
                      <a:pt x="82" y="41"/>
                    </a:cubicBezTo>
                    <a:cubicBezTo>
                      <a:pt x="80" y="36"/>
                      <a:pt x="82" y="37"/>
                      <a:pt x="82" y="30"/>
                    </a:cubicBezTo>
                    <a:cubicBezTo>
                      <a:pt x="80" y="25"/>
                      <a:pt x="68" y="25"/>
                      <a:pt x="64" y="28"/>
                    </a:cubicBezTo>
                    <a:cubicBezTo>
                      <a:pt x="61" y="28"/>
                      <a:pt x="63" y="32"/>
                      <a:pt x="62" y="34"/>
                    </a:cubicBezTo>
                    <a:cubicBezTo>
                      <a:pt x="61" y="35"/>
                      <a:pt x="58" y="33"/>
                      <a:pt x="58" y="34"/>
                    </a:cubicBezTo>
                    <a:cubicBezTo>
                      <a:pt x="57" y="36"/>
                      <a:pt x="58" y="39"/>
                      <a:pt x="54" y="38"/>
                    </a:cubicBezTo>
                    <a:cubicBezTo>
                      <a:pt x="54" y="39"/>
                      <a:pt x="55" y="40"/>
                      <a:pt x="56" y="40"/>
                    </a:cubicBezTo>
                    <a:cubicBezTo>
                      <a:pt x="56" y="42"/>
                      <a:pt x="53" y="41"/>
                      <a:pt x="51" y="41"/>
                    </a:cubicBezTo>
                    <a:cubicBezTo>
                      <a:pt x="48" y="47"/>
                      <a:pt x="50" y="46"/>
                      <a:pt x="51" y="53"/>
                    </a:cubicBezTo>
                    <a:cubicBezTo>
                      <a:pt x="44" y="54"/>
                      <a:pt x="27" y="55"/>
                      <a:pt x="26" y="45"/>
                    </a:cubicBezTo>
                    <a:cubicBezTo>
                      <a:pt x="30" y="45"/>
                      <a:pt x="31" y="44"/>
                      <a:pt x="32" y="41"/>
                    </a:cubicBezTo>
                    <a:cubicBezTo>
                      <a:pt x="37" y="41"/>
                      <a:pt x="36" y="45"/>
                      <a:pt x="39" y="41"/>
                    </a:cubicBezTo>
                    <a:cubicBezTo>
                      <a:pt x="38" y="40"/>
                      <a:pt x="34" y="39"/>
                      <a:pt x="37" y="3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99" name="íŝḻiďé"/>
              <p:cNvSpPr/>
              <p:nvPr/>
            </p:nvSpPr>
            <p:spPr bwMode="auto">
              <a:xfrm>
                <a:off x="3721494" y="640411"/>
                <a:ext cx="105059" cy="56031"/>
              </a:xfrm>
              <a:custGeom>
                <a:avLst/>
                <a:gdLst>
                  <a:gd name="T0" fmla="*/ 51 w 51"/>
                  <a:gd name="T1" fmla="*/ 4 h 27"/>
                  <a:gd name="T2" fmla="*/ 51 w 51"/>
                  <a:gd name="T3" fmla="*/ 10 h 27"/>
                  <a:gd name="T4" fmla="*/ 47 w 51"/>
                  <a:gd name="T5" fmla="*/ 10 h 27"/>
                  <a:gd name="T6" fmla="*/ 47 w 51"/>
                  <a:gd name="T7" fmla="*/ 15 h 27"/>
                  <a:gd name="T8" fmla="*/ 41 w 51"/>
                  <a:gd name="T9" fmla="*/ 19 h 27"/>
                  <a:gd name="T10" fmla="*/ 36 w 51"/>
                  <a:gd name="T11" fmla="*/ 13 h 27"/>
                  <a:gd name="T12" fmla="*/ 30 w 51"/>
                  <a:gd name="T13" fmla="*/ 17 h 27"/>
                  <a:gd name="T14" fmla="*/ 23 w 51"/>
                  <a:gd name="T15" fmla="*/ 25 h 27"/>
                  <a:gd name="T16" fmla="*/ 2 w 51"/>
                  <a:gd name="T17" fmla="*/ 25 h 27"/>
                  <a:gd name="T18" fmla="*/ 0 w 51"/>
                  <a:gd name="T19" fmla="*/ 17 h 27"/>
                  <a:gd name="T20" fmla="*/ 8 w 51"/>
                  <a:gd name="T21" fmla="*/ 19 h 27"/>
                  <a:gd name="T22" fmla="*/ 15 w 51"/>
                  <a:gd name="T23" fmla="*/ 13 h 27"/>
                  <a:gd name="T24" fmla="*/ 19 w 51"/>
                  <a:gd name="T25" fmla="*/ 10 h 27"/>
                  <a:gd name="T26" fmla="*/ 24 w 51"/>
                  <a:gd name="T27" fmla="*/ 8 h 27"/>
                  <a:gd name="T28" fmla="*/ 26 w 51"/>
                  <a:gd name="T29" fmla="*/ 8 h 27"/>
                  <a:gd name="T30" fmla="*/ 30 w 51"/>
                  <a:gd name="T31" fmla="*/ 4 h 27"/>
                  <a:gd name="T32" fmla="*/ 38 w 51"/>
                  <a:gd name="T33" fmla="*/ 4 h 27"/>
                  <a:gd name="T34" fmla="*/ 51 w 51"/>
                  <a:gd name="T35" fmla="*/ 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1" h="27">
                    <a:moveTo>
                      <a:pt x="51" y="4"/>
                    </a:moveTo>
                    <a:cubicBezTo>
                      <a:pt x="50" y="5"/>
                      <a:pt x="51" y="9"/>
                      <a:pt x="51" y="10"/>
                    </a:cubicBezTo>
                    <a:cubicBezTo>
                      <a:pt x="50" y="10"/>
                      <a:pt x="47" y="9"/>
                      <a:pt x="47" y="10"/>
                    </a:cubicBezTo>
                    <a:cubicBezTo>
                      <a:pt x="47" y="10"/>
                      <a:pt x="49" y="15"/>
                      <a:pt x="47" y="15"/>
                    </a:cubicBezTo>
                    <a:cubicBezTo>
                      <a:pt x="45" y="16"/>
                      <a:pt x="42" y="12"/>
                      <a:pt x="41" y="19"/>
                    </a:cubicBezTo>
                    <a:cubicBezTo>
                      <a:pt x="38" y="19"/>
                      <a:pt x="40" y="13"/>
                      <a:pt x="36" y="13"/>
                    </a:cubicBezTo>
                    <a:cubicBezTo>
                      <a:pt x="32" y="12"/>
                      <a:pt x="33" y="17"/>
                      <a:pt x="30" y="17"/>
                    </a:cubicBezTo>
                    <a:cubicBezTo>
                      <a:pt x="28" y="20"/>
                      <a:pt x="22" y="19"/>
                      <a:pt x="23" y="25"/>
                    </a:cubicBezTo>
                    <a:cubicBezTo>
                      <a:pt x="15" y="27"/>
                      <a:pt x="11" y="25"/>
                      <a:pt x="2" y="25"/>
                    </a:cubicBezTo>
                    <a:cubicBezTo>
                      <a:pt x="2" y="21"/>
                      <a:pt x="0" y="21"/>
                      <a:pt x="0" y="17"/>
                    </a:cubicBezTo>
                    <a:cubicBezTo>
                      <a:pt x="2" y="19"/>
                      <a:pt x="4" y="19"/>
                      <a:pt x="8" y="19"/>
                    </a:cubicBezTo>
                    <a:cubicBezTo>
                      <a:pt x="11" y="19"/>
                      <a:pt x="11" y="14"/>
                      <a:pt x="15" y="13"/>
                    </a:cubicBezTo>
                    <a:cubicBezTo>
                      <a:pt x="16" y="13"/>
                      <a:pt x="18" y="9"/>
                      <a:pt x="19" y="10"/>
                    </a:cubicBezTo>
                    <a:cubicBezTo>
                      <a:pt x="23" y="13"/>
                      <a:pt x="19" y="8"/>
                      <a:pt x="24" y="8"/>
                    </a:cubicBezTo>
                    <a:cubicBezTo>
                      <a:pt x="25" y="8"/>
                      <a:pt x="26" y="8"/>
                      <a:pt x="26" y="8"/>
                    </a:cubicBezTo>
                    <a:cubicBezTo>
                      <a:pt x="27" y="7"/>
                      <a:pt x="30" y="4"/>
                      <a:pt x="30" y="4"/>
                    </a:cubicBezTo>
                    <a:cubicBezTo>
                      <a:pt x="32" y="3"/>
                      <a:pt x="35" y="5"/>
                      <a:pt x="38" y="4"/>
                    </a:cubicBezTo>
                    <a:cubicBezTo>
                      <a:pt x="39" y="4"/>
                      <a:pt x="46" y="0"/>
                      <a:pt x="51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200" name="ïśļidé"/>
              <p:cNvSpPr/>
              <p:nvPr/>
            </p:nvSpPr>
            <p:spPr bwMode="auto">
              <a:xfrm>
                <a:off x="4011456" y="664225"/>
                <a:ext cx="109261" cy="56031"/>
              </a:xfrm>
              <a:custGeom>
                <a:avLst/>
                <a:gdLst>
                  <a:gd name="T0" fmla="*/ 47 w 52"/>
                  <a:gd name="T1" fmla="*/ 2 h 27"/>
                  <a:gd name="T2" fmla="*/ 52 w 52"/>
                  <a:gd name="T3" fmla="*/ 19 h 27"/>
                  <a:gd name="T4" fmla="*/ 49 w 52"/>
                  <a:gd name="T5" fmla="*/ 17 h 27"/>
                  <a:gd name="T6" fmla="*/ 49 w 52"/>
                  <a:gd name="T7" fmla="*/ 23 h 27"/>
                  <a:gd name="T8" fmla="*/ 41 w 52"/>
                  <a:gd name="T9" fmla="*/ 25 h 27"/>
                  <a:gd name="T10" fmla="*/ 39 w 52"/>
                  <a:gd name="T11" fmla="*/ 27 h 27"/>
                  <a:gd name="T12" fmla="*/ 34 w 52"/>
                  <a:gd name="T13" fmla="*/ 27 h 27"/>
                  <a:gd name="T14" fmla="*/ 34 w 52"/>
                  <a:gd name="T15" fmla="*/ 19 h 27"/>
                  <a:gd name="T16" fmla="*/ 15 w 52"/>
                  <a:gd name="T17" fmla="*/ 17 h 27"/>
                  <a:gd name="T18" fmla="*/ 0 w 52"/>
                  <a:gd name="T19" fmla="*/ 8 h 27"/>
                  <a:gd name="T20" fmla="*/ 2 w 52"/>
                  <a:gd name="T21" fmla="*/ 4 h 27"/>
                  <a:gd name="T22" fmla="*/ 6 w 52"/>
                  <a:gd name="T23" fmla="*/ 6 h 27"/>
                  <a:gd name="T24" fmla="*/ 15 w 52"/>
                  <a:gd name="T25" fmla="*/ 10 h 27"/>
                  <a:gd name="T26" fmla="*/ 19 w 52"/>
                  <a:gd name="T27" fmla="*/ 10 h 27"/>
                  <a:gd name="T28" fmla="*/ 21 w 52"/>
                  <a:gd name="T29" fmla="*/ 14 h 27"/>
                  <a:gd name="T30" fmla="*/ 22 w 52"/>
                  <a:gd name="T31" fmla="*/ 6 h 27"/>
                  <a:gd name="T32" fmla="*/ 26 w 52"/>
                  <a:gd name="T33" fmla="*/ 10 h 27"/>
                  <a:gd name="T34" fmla="*/ 47 w 52"/>
                  <a:gd name="T35" fmla="*/ 2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2" h="27">
                    <a:moveTo>
                      <a:pt x="47" y="2"/>
                    </a:moveTo>
                    <a:cubicBezTo>
                      <a:pt x="44" y="12"/>
                      <a:pt x="52" y="12"/>
                      <a:pt x="52" y="19"/>
                    </a:cubicBezTo>
                    <a:cubicBezTo>
                      <a:pt x="51" y="20"/>
                      <a:pt x="49" y="16"/>
                      <a:pt x="49" y="17"/>
                    </a:cubicBezTo>
                    <a:cubicBezTo>
                      <a:pt x="48" y="18"/>
                      <a:pt x="49" y="22"/>
                      <a:pt x="49" y="23"/>
                    </a:cubicBezTo>
                    <a:cubicBezTo>
                      <a:pt x="47" y="24"/>
                      <a:pt x="44" y="24"/>
                      <a:pt x="41" y="25"/>
                    </a:cubicBezTo>
                    <a:cubicBezTo>
                      <a:pt x="40" y="25"/>
                      <a:pt x="41" y="27"/>
                      <a:pt x="39" y="27"/>
                    </a:cubicBezTo>
                    <a:cubicBezTo>
                      <a:pt x="37" y="27"/>
                      <a:pt x="35" y="27"/>
                      <a:pt x="34" y="27"/>
                    </a:cubicBezTo>
                    <a:cubicBezTo>
                      <a:pt x="31" y="24"/>
                      <a:pt x="31" y="22"/>
                      <a:pt x="34" y="19"/>
                    </a:cubicBezTo>
                    <a:cubicBezTo>
                      <a:pt x="27" y="22"/>
                      <a:pt x="23" y="17"/>
                      <a:pt x="15" y="17"/>
                    </a:cubicBezTo>
                    <a:cubicBezTo>
                      <a:pt x="13" y="11"/>
                      <a:pt x="4" y="12"/>
                      <a:pt x="0" y="8"/>
                    </a:cubicBezTo>
                    <a:cubicBezTo>
                      <a:pt x="1" y="8"/>
                      <a:pt x="1" y="4"/>
                      <a:pt x="2" y="4"/>
                    </a:cubicBezTo>
                    <a:cubicBezTo>
                      <a:pt x="5" y="3"/>
                      <a:pt x="5" y="6"/>
                      <a:pt x="6" y="6"/>
                    </a:cubicBezTo>
                    <a:cubicBezTo>
                      <a:pt x="8" y="6"/>
                      <a:pt x="13" y="8"/>
                      <a:pt x="15" y="10"/>
                    </a:cubicBezTo>
                    <a:cubicBezTo>
                      <a:pt x="15" y="10"/>
                      <a:pt x="18" y="9"/>
                      <a:pt x="19" y="10"/>
                    </a:cubicBezTo>
                    <a:cubicBezTo>
                      <a:pt x="20" y="11"/>
                      <a:pt x="18" y="14"/>
                      <a:pt x="21" y="14"/>
                    </a:cubicBezTo>
                    <a:cubicBezTo>
                      <a:pt x="26" y="12"/>
                      <a:pt x="18" y="9"/>
                      <a:pt x="22" y="6"/>
                    </a:cubicBezTo>
                    <a:cubicBezTo>
                      <a:pt x="26" y="4"/>
                      <a:pt x="26" y="10"/>
                      <a:pt x="26" y="10"/>
                    </a:cubicBezTo>
                    <a:cubicBezTo>
                      <a:pt x="33" y="10"/>
                      <a:pt x="36" y="0"/>
                      <a:pt x="47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201" name="ïślîḑe"/>
              <p:cNvSpPr/>
              <p:nvPr/>
            </p:nvSpPr>
            <p:spPr bwMode="auto">
              <a:xfrm>
                <a:off x="3805541" y="665625"/>
                <a:ext cx="191908" cy="72841"/>
              </a:xfrm>
              <a:custGeom>
                <a:avLst/>
                <a:gdLst>
                  <a:gd name="T0" fmla="*/ 41 w 92"/>
                  <a:gd name="T1" fmla="*/ 13 h 35"/>
                  <a:gd name="T2" fmla="*/ 60 w 92"/>
                  <a:gd name="T3" fmla="*/ 20 h 35"/>
                  <a:gd name="T4" fmla="*/ 60 w 92"/>
                  <a:gd name="T5" fmla="*/ 11 h 35"/>
                  <a:gd name="T6" fmla="*/ 54 w 92"/>
                  <a:gd name="T7" fmla="*/ 3 h 35"/>
                  <a:gd name="T8" fmla="*/ 67 w 92"/>
                  <a:gd name="T9" fmla="*/ 1 h 35"/>
                  <a:gd name="T10" fmla="*/ 71 w 92"/>
                  <a:gd name="T11" fmla="*/ 5 h 35"/>
                  <a:gd name="T12" fmla="*/ 71 w 92"/>
                  <a:gd name="T13" fmla="*/ 9 h 35"/>
                  <a:gd name="T14" fmla="*/ 79 w 92"/>
                  <a:gd name="T15" fmla="*/ 14 h 35"/>
                  <a:gd name="T16" fmla="*/ 84 w 92"/>
                  <a:gd name="T17" fmla="*/ 11 h 35"/>
                  <a:gd name="T18" fmla="*/ 90 w 92"/>
                  <a:gd name="T19" fmla="*/ 14 h 35"/>
                  <a:gd name="T20" fmla="*/ 92 w 92"/>
                  <a:gd name="T21" fmla="*/ 18 h 35"/>
                  <a:gd name="T22" fmla="*/ 90 w 92"/>
                  <a:gd name="T23" fmla="*/ 26 h 35"/>
                  <a:gd name="T24" fmla="*/ 79 w 92"/>
                  <a:gd name="T25" fmla="*/ 27 h 35"/>
                  <a:gd name="T26" fmla="*/ 71 w 92"/>
                  <a:gd name="T27" fmla="*/ 26 h 35"/>
                  <a:gd name="T28" fmla="*/ 54 w 92"/>
                  <a:gd name="T29" fmla="*/ 29 h 35"/>
                  <a:gd name="T30" fmla="*/ 51 w 92"/>
                  <a:gd name="T31" fmla="*/ 29 h 35"/>
                  <a:gd name="T32" fmla="*/ 45 w 92"/>
                  <a:gd name="T33" fmla="*/ 31 h 35"/>
                  <a:gd name="T34" fmla="*/ 26 w 92"/>
                  <a:gd name="T35" fmla="*/ 35 h 35"/>
                  <a:gd name="T36" fmla="*/ 43 w 92"/>
                  <a:gd name="T37" fmla="*/ 29 h 35"/>
                  <a:gd name="T38" fmla="*/ 34 w 92"/>
                  <a:gd name="T39" fmla="*/ 26 h 35"/>
                  <a:gd name="T40" fmla="*/ 26 w 92"/>
                  <a:gd name="T41" fmla="*/ 22 h 35"/>
                  <a:gd name="T42" fmla="*/ 19 w 92"/>
                  <a:gd name="T43" fmla="*/ 26 h 35"/>
                  <a:gd name="T44" fmla="*/ 13 w 92"/>
                  <a:gd name="T45" fmla="*/ 24 h 35"/>
                  <a:gd name="T46" fmla="*/ 0 w 92"/>
                  <a:gd name="T47" fmla="*/ 22 h 35"/>
                  <a:gd name="T48" fmla="*/ 4 w 92"/>
                  <a:gd name="T49" fmla="*/ 18 h 35"/>
                  <a:gd name="T50" fmla="*/ 6 w 92"/>
                  <a:gd name="T51" fmla="*/ 13 h 35"/>
                  <a:gd name="T52" fmla="*/ 13 w 92"/>
                  <a:gd name="T53" fmla="*/ 11 h 35"/>
                  <a:gd name="T54" fmla="*/ 11 w 92"/>
                  <a:gd name="T55" fmla="*/ 7 h 35"/>
                  <a:gd name="T56" fmla="*/ 15 w 92"/>
                  <a:gd name="T57" fmla="*/ 7 h 35"/>
                  <a:gd name="T58" fmla="*/ 21 w 92"/>
                  <a:gd name="T59" fmla="*/ 5 h 35"/>
                  <a:gd name="T60" fmla="*/ 30 w 92"/>
                  <a:gd name="T61" fmla="*/ 7 h 35"/>
                  <a:gd name="T62" fmla="*/ 32 w 92"/>
                  <a:gd name="T63" fmla="*/ 11 h 35"/>
                  <a:gd name="T64" fmla="*/ 36 w 92"/>
                  <a:gd name="T65" fmla="*/ 11 h 35"/>
                  <a:gd name="T66" fmla="*/ 36 w 92"/>
                  <a:gd name="T67" fmla="*/ 16 h 35"/>
                  <a:gd name="T68" fmla="*/ 41 w 92"/>
                  <a:gd name="T69" fmla="*/ 13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92" h="35">
                    <a:moveTo>
                      <a:pt x="41" y="13"/>
                    </a:moveTo>
                    <a:cubicBezTo>
                      <a:pt x="39" y="19"/>
                      <a:pt x="56" y="16"/>
                      <a:pt x="60" y="20"/>
                    </a:cubicBezTo>
                    <a:cubicBezTo>
                      <a:pt x="63" y="12"/>
                      <a:pt x="47" y="11"/>
                      <a:pt x="60" y="11"/>
                    </a:cubicBezTo>
                    <a:cubicBezTo>
                      <a:pt x="63" y="4"/>
                      <a:pt x="52" y="10"/>
                      <a:pt x="54" y="3"/>
                    </a:cubicBezTo>
                    <a:cubicBezTo>
                      <a:pt x="60" y="4"/>
                      <a:pt x="61" y="0"/>
                      <a:pt x="67" y="1"/>
                    </a:cubicBezTo>
                    <a:cubicBezTo>
                      <a:pt x="66" y="5"/>
                      <a:pt x="70" y="4"/>
                      <a:pt x="71" y="5"/>
                    </a:cubicBezTo>
                    <a:cubicBezTo>
                      <a:pt x="72" y="6"/>
                      <a:pt x="70" y="8"/>
                      <a:pt x="71" y="9"/>
                    </a:cubicBezTo>
                    <a:cubicBezTo>
                      <a:pt x="73" y="10"/>
                      <a:pt x="76" y="11"/>
                      <a:pt x="79" y="14"/>
                    </a:cubicBezTo>
                    <a:cubicBezTo>
                      <a:pt x="80" y="13"/>
                      <a:pt x="80" y="10"/>
                      <a:pt x="84" y="11"/>
                    </a:cubicBezTo>
                    <a:cubicBezTo>
                      <a:pt x="87" y="11"/>
                      <a:pt x="89" y="13"/>
                      <a:pt x="90" y="14"/>
                    </a:cubicBezTo>
                    <a:cubicBezTo>
                      <a:pt x="90" y="15"/>
                      <a:pt x="92" y="18"/>
                      <a:pt x="92" y="18"/>
                    </a:cubicBezTo>
                    <a:cubicBezTo>
                      <a:pt x="89" y="21"/>
                      <a:pt x="92" y="20"/>
                      <a:pt x="90" y="26"/>
                    </a:cubicBezTo>
                    <a:cubicBezTo>
                      <a:pt x="86" y="21"/>
                      <a:pt x="82" y="27"/>
                      <a:pt x="79" y="27"/>
                    </a:cubicBezTo>
                    <a:cubicBezTo>
                      <a:pt x="75" y="28"/>
                      <a:pt x="75" y="26"/>
                      <a:pt x="71" y="26"/>
                    </a:cubicBezTo>
                    <a:cubicBezTo>
                      <a:pt x="66" y="26"/>
                      <a:pt x="58" y="28"/>
                      <a:pt x="54" y="29"/>
                    </a:cubicBezTo>
                    <a:cubicBezTo>
                      <a:pt x="54" y="30"/>
                      <a:pt x="51" y="29"/>
                      <a:pt x="51" y="29"/>
                    </a:cubicBezTo>
                    <a:cubicBezTo>
                      <a:pt x="49" y="31"/>
                      <a:pt x="48" y="30"/>
                      <a:pt x="45" y="31"/>
                    </a:cubicBezTo>
                    <a:cubicBezTo>
                      <a:pt x="43" y="32"/>
                      <a:pt x="33" y="34"/>
                      <a:pt x="26" y="35"/>
                    </a:cubicBezTo>
                    <a:cubicBezTo>
                      <a:pt x="27" y="28"/>
                      <a:pt x="36" y="30"/>
                      <a:pt x="43" y="29"/>
                    </a:cubicBezTo>
                    <a:cubicBezTo>
                      <a:pt x="44" y="21"/>
                      <a:pt x="37" y="26"/>
                      <a:pt x="34" y="26"/>
                    </a:cubicBezTo>
                    <a:cubicBezTo>
                      <a:pt x="30" y="25"/>
                      <a:pt x="30" y="24"/>
                      <a:pt x="26" y="22"/>
                    </a:cubicBezTo>
                    <a:cubicBezTo>
                      <a:pt x="23" y="21"/>
                      <a:pt x="22" y="25"/>
                      <a:pt x="19" y="26"/>
                    </a:cubicBezTo>
                    <a:cubicBezTo>
                      <a:pt x="16" y="26"/>
                      <a:pt x="16" y="24"/>
                      <a:pt x="13" y="24"/>
                    </a:cubicBezTo>
                    <a:cubicBezTo>
                      <a:pt x="9" y="23"/>
                      <a:pt x="3" y="25"/>
                      <a:pt x="0" y="22"/>
                    </a:cubicBezTo>
                    <a:cubicBezTo>
                      <a:pt x="0" y="20"/>
                      <a:pt x="3" y="19"/>
                      <a:pt x="4" y="18"/>
                    </a:cubicBezTo>
                    <a:cubicBezTo>
                      <a:pt x="4" y="17"/>
                      <a:pt x="5" y="13"/>
                      <a:pt x="6" y="13"/>
                    </a:cubicBezTo>
                    <a:cubicBezTo>
                      <a:pt x="8" y="11"/>
                      <a:pt x="11" y="13"/>
                      <a:pt x="13" y="11"/>
                    </a:cubicBezTo>
                    <a:cubicBezTo>
                      <a:pt x="14" y="10"/>
                      <a:pt x="7" y="8"/>
                      <a:pt x="11" y="7"/>
                    </a:cubicBezTo>
                    <a:cubicBezTo>
                      <a:pt x="13" y="7"/>
                      <a:pt x="14" y="7"/>
                      <a:pt x="15" y="7"/>
                    </a:cubicBezTo>
                    <a:cubicBezTo>
                      <a:pt x="17" y="6"/>
                      <a:pt x="19" y="5"/>
                      <a:pt x="21" y="5"/>
                    </a:cubicBezTo>
                    <a:cubicBezTo>
                      <a:pt x="22" y="5"/>
                      <a:pt x="29" y="6"/>
                      <a:pt x="30" y="7"/>
                    </a:cubicBezTo>
                    <a:cubicBezTo>
                      <a:pt x="31" y="8"/>
                      <a:pt x="30" y="10"/>
                      <a:pt x="32" y="11"/>
                    </a:cubicBezTo>
                    <a:cubicBezTo>
                      <a:pt x="33" y="11"/>
                      <a:pt x="35" y="10"/>
                      <a:pt x="36" y="11"/>
                    </a:cubicBezTo>
                    <a:cubicBezTo>
                      <a:pt x="37" y="12"/>
                      <a:pt x="32" y="17"/>
                      <a:pt x="36" y="16"/>
                    </a:cubicBezTo>
                    <a:cubicBezTo>
                      <a:pt x="37" y="16"/>
                      <a:pt x="38" y="11"/>
                      <a:pt x="41" y="1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202" name="îSḻíḋé"/>
              <p:cNvSpPr/>
              <p:nvPr/>
            </p:nvSpPr>
            <p:spPr bwMode="auto">
              <a:xfrm>
                <a:off x="3675269" y="741268"/>
                <a:ext cx="151284" cy="100856"/>
              </a:xfrm>
              <a:custGeom>
                <a:avLst/>
                <a:gdLst>
                  <a:gd name="T0" fmla="*/ 9 w 73"/>
                  <a:gd name="T1" fmla="*/ 1 h 49"/>
                  <a:gd name="T2" fmla="*/ 41 w 73"/>
                  <a:gd name="T3" fmla="*/ 3 h 49"/>
                  <a:gd name="T4" fmla="*/ 45 w 73"/>
                  <a:gd name="T5" fmla="*/ 3 h 49"/>
                  <a:gd name="T6" fmla="*/ 52 w 73"/>
                  <a:gd name="T7" fmla="*/ 5 h 49"/>
                  <a:gd name="T8" fmla="*/ 60 w 73"/>
                  <a:gd name="T9" fmla="*/ 5 h 49"/>
                  <a:gd name="T10" fmla="*/ 61 w 73"/>
                  <a:gd name="T11" fmla="*/ 6 h 49"/>
                  <a:gd name="T12" fmla="*/ 73 w 73"/>
                  <a:gd name="T13" fmla="*/ 14 h 49"/>
                  <a:gd name="T14" fmla="*/ 56 w 73"/>
                  <a:gd name="T15" fmla="*/ 18 h 49"/>
                  <a:gd name="T16" fmla="*/ 54 w 73"/>
                  <a:gd name="T17" fmla="*/ 21 h 49"/>
                  <a:gd name="T18" fmla="*/ 50 w 73"/>
                  <a:gd name="T19" fmla="*/ 19 h 49"/>
                  <a:gd name="T20" fmla="*/ 48 w 73"/>
                  <a:gd name="T21" fmla="*/ 21 h 49"/>
                  <a:gd name="T22" fmla="*/ 50 w 73"/>
                  <a:gd name="T23" fmla="*/ 23 h 49"/>
                  <a:gd name="T24" fmla="*/ 46 w 73"/>
                  <a:gd name="T25" fmla="*/ 25 h 49"/>
                  <a:gd name="T26" fmla="*/ 46 w 73"/>
                  <a:gd name="T27" fmla="*/ 29 h 49"/>
                  <a:gd name="T28" fmla="*/ 43 w 73"/>
                  <a:gd name="T29" fmla="*/ 29 h 49"/>
                  <a:gd name="T30" fmla="*/ 39 w 73"/>
                  <a:gd name="T31" fmla="*/ 32 h 49"/>
                  <a:gd name="T32" fmla="*/ 39 w 73"/>
                  <a:gd name="T33" fmla="*/ 40 h 49"/>
                  <a:gd name="T34" fmla="*/ 17 w 73"/>
                  <a:gd name="T35" fmla="*/ 46 h 49"/>
                  <a:gd name="T36" fmla="*/ 0 w 73"/>
                  <a:gd name="T37" fmla="*/ 34 h 49"/>
                  <a:gd name="T38" fmla="*/ 5 w 73"/>
                  <a:gd name="T39" fmla="*/ 31 h 49"/>
                  <a:gd name="T40" fmla="*/ 7 w 73"/>
                  <a:gd name="T41" fmla="*/ 27 h 49"/>
                  <a:gd name="T42" fmla="*/ 5 w 73"/>
                  <a:gd name="T43" fmla="*/ 19 h 49"/>
                  <a:gd name="T44" fmla="*/ 9 w 73"/>
                  <a:gd name="T45" fmla="*/ 18 h 49"/>
                  <a:gd name="T46" fmla="*/ 13 w 73"/>
                  <a:gd name="T47" fmla="*/ 10 h 49"/>
                  <a:gd name="T48" fmla="*/ 9 w 73"/>
                  <a:gd name="T49" fmla="*/ 1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3" h="49">
                    <a:moveTo>
                      <a:pt x="9" y="1"/>
                    </a:moveTo>
                    <a:cubicBezTo>
                      <a:pt x="21" y="1"/>
                      <a:pt x="33" y="0"/>
                      <a:pt x="41" y="3"/>
                    </a:cubicBezTo>
                    <a:cubicBezTo>
                      <a:pt x="42" y="3"/>
                      <a:pt x="44" y="2"/>
                      <a:pt x="45" y="3"/>
                    </a:cubicBezTo>
                    <a:cubicBezTo>
                      <a:pt x="46" y="5"/>
                      <a:pt x="50" y="3"/>
                      <a:pt x="52" y="5"/>
                    </a:cubicBezTo>
                    <a:cubicBezTo>
                      <a:pt x="55" y="8"/>
                      <a:pt x="52" y="2"/>
                      <a:pt x="60" y="5"/>
                    </a:cubicBezTo>
                    <a:cubicBezTo>
                      <a:pt x="60" y="5"/>
                      <a:pt x="60" y="6"/>
                      <a:pt x="61" y="6"/>
                    </a:cubicBezTo>
                    <a:cubicBezTo>
                      <a:pt x="63" y="6"/>
                      <a:pt x="73" y="9"/>
                      <a:pt x="73" y="14"/>
                    </a:cubicBezTo>
                    <a:cubicBezTo>
                      <a:pt x="66" y="15"/>
                      <a:pt x="60" y="16"/>
                      <a:pt x="56" y="18"/>
                    </a:cubicBezTo>
                    <a:cubicBezTo>
                      <a:pt x="54" y="18"/>
                      <a:pt x="55" y="21"/>
                      <a:pt x="54" y="21"/>
                    </a:cubicBezTo>
                    <a:cubicBezTo>
                      <a:pt x="53" y="22"/>
                      <a:pt x="51" y="19"/>
                      <a:pt x="50" y="19"/>
                    </a:cubicBezTo>
                    <a:cubicBezTo>
                      <a:pt x="51" y="19"/>
                      <a:pt x="48" y="23"/>
                      <a:pt x="48" y="21"/>
                    </a:cubicBezTo>
                    <a:cubicBezTo>
                      <a:pt x="48" y="22"/>
                      <a:pt x="50" y="24"/>
                      <a:pt x="50" y="23"/>
                    </a:cubicBezTo>
                    <a:cubicBezTo>
                      <a:pt x="49" y="25"/>
                      <a:pt x="47" y="24"/>
                      <a:pt x="46" y="25"/>
                    </a:cubicBezTo>
                    <a:cubicBezTo>
                      <a:pt x="46" y="26"/>
                      <a:pt x="47" y="28"/>
                      <a:pt x="46" y="29"/>
                    </a:cubicBezTo>
                    <a:cubicBezTo>
                      <a:pt x="46" y="29"/>
                      <a:pt x="43" y="28"/>
                      <a:pt x="43" y="29"/>
                    </a:cubicBezTo>
                    <a:cubicBezTo>
                      <a:pt x="42" y="30"/>
                      <a:pt x="41" y="32"/>
                      <a:pt x="39" y="32"/>
                    </a:cubicBezTo>
                    <a:cubicBezTo>
                      <a:pt x="39" y="35"/>
                      <a:pt x="39" y="37"/>
                      <a:pt x="39" y="40"/>
                    </a:cubicBezTo>
                    <a:cubicBezTo>
                      <a:pt x="30" y="40"/>
                      <a:pt x="31" y="49"/>
                      <a:pt x="17" y="46"/>
                    </a:cubicBezTo>
                    <a:cubicBezTo>
                      <a:pt x="18" y="34"/>
                      <a:pt x="7" y="37"/>
                      <a:pt x="0" y="34"/>
                    </a:cubicBezTo>
                    <a:cubicBezTo>
                      <a:pt x="1" y="32"/>
                      <a:pt x="4" y="32"/>
                      <a:pt x="5" y="31"/>
                    </a:cubicBezTo>
                    <a:cubicBezTo>
                      <a:pt x="6" y="30"/>
                      <a:pt x="2" y="25"/>
                      <a:pt x="7" y="27"/>
                    </a:cubicBezTo>
                    <a:cubicBezTo>
                      <a:pt x="8" y="24"/>
                      <a:pt x="5" y="23"/>
                      <a:pt x="5" y="19"/>
                    </a:cubicBezTo>
                    <a:cubicBezTo>
                      <a:pt x="8" y="22"/>
                      <a:pt x="8" y="21"/>
                      <a:pt x="9" y="18"/>
                    </a:cubicBezTo>
                    <a:cubicBezTo>
                      <a:pt x="10" y="15"/>
                      <a:pt x="13" y="16"/>
                      <a:pt x="13" y="10"/>
                    </a:cubicBezTo>
                    <a:cubicBezTo>
                      <a:pt x="14" y="4"/>
                      <a:pt x="7" y="8"/>
                      <a:pt x="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203" name="íś1ïḓé"/>
              <p:cNvSpPr/>
              <p:nvPr/>
            </p:nvSpPr>
            <p:spPr bwMode="auto">
              <a:xfrm>
                <a:off x="3980639" y="760879"/>
                <a:ext cx="30817" cy="23814"/>
              </a:xfrm>
              <a:custGeom>
                <a:avLst/>
                <a:gdLst>
                  <a:gd name="T0" fmla="*/ 2 w 15"/>
                  <a:gd name="T1" fmla="*/ 0 h 11"/>
                  <a:gd name="T2" fmla="*/ 13 w 15"/>
                  <a:gd name="T3" fmla="*/ 0 h 11"/>
                  <a:gd name="T4" fmla="*/ 15 w 15"/>
                  <a:gd name="T5" fmla="*/ 8 h 11"/>
                  <a:gd name="T6" fmla="*/ 11 w 15"/>
                  <a:gd name="T7" fmla="*/ 11 h 11"/>
                  <a:gd name="T8" fmla="*/ 0 w 15"/>
                  <a:gd name="T9" fmla="*/ 6 h 11"/>
                  <a:gd name="T10" fmla="*/ 2 w 15"/>
                  <a:gd name="T11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" h="11">
                    <a:moveTo>
                      <a:pt x="2" y="0"/>
                    </a:moveTo>
                    <a:cubicBezTo>
                      <a:pt x="6" y="0"/>
                      <a:pt x="9" y="0"/>
                      <a:pt x="13" y="0"/>
                    </a:cubicBezTo>
                    <a:cubicBezTo>
                      <a:pt x="13" y="3"/>
                      <a:pt x="15" y="4"/>
                      <a:pt x="15" y="8"/>
                    </a:cubicBezTo>
                    <a:cubicBezTo>
                      <a:pt x="12" y="7"/>
                      <a:pt x="11" y="9"/>
                      <a:pt x="11" y="11"/>
                    </a:cubicBezTo>
                    <a:cubicBezTo>
                      <a:pt x="8" y="9"/>
                      <a:pt x="7" y="5"/>
                      <a:pt x="0" y="6"/>
                    </a:cubicBezTo>
                    <a:cubicBezTo>
                      <a:pt x="1" y="4"/>
                      <a:pt x="2" y="3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204" name="îṩľîḑé"/>
              <p:cNvSpPr/>
              <p:nvPr/>
            </p:nvSpPr>
            <p:spPr bwMode="auto">
              <a:xfrm>
                <a:off x="4148733" y="751074"/>
                <a:ext cx="77043" cy="54631"/>
              </a:xfrm>
              <a:custGeom>
                <a:avLst/>
                <a:gdLst>
                  <a:gd name="T0" fmla="*/ 33 w 37"/>
                  <a:gd name="T1" fmla="*/ 1 h 26"/>
                  <a:gd name="T2" fmla="*/ 35 w 37"/>
                  <a:gd name="T3" fmla="*/ 11 h 26"/>
                  <a:gd name="T4" fmla="*/ 31 w 37"/>
                  <a:gd name="T5" fmla="*/ 14 h 26"/>
                  <a:gd name="T6" fmla="*/ 22 w 37"/>
                  <a:gd name="T7" fmla="*/ 16 h 26"/>
                  <a:gd name="T8" fmla="*/ 7 w 37"/>
                  <a:gd name="T9" fmla="*/ 26 h 26"/>
                  <a:gd name="T10" fmla="*/ 5 w 37"/>
                  <a:gd name="T11" fmla="*/ 18 h 26"/>
                  <a:gd name="T12" fmla="*/ 1 w 37"/>
                  <a:gd name="T13" fmla="*/ 14 h 26"/>
                  <a:gd name="T14" fmla="*/ 1 w 37"/>
                  <a:gd name="T15" fmla="*/ 5 h 26"/>
                  <a:gd name="T16" fmla="*/ 5 w 37"/>
                  <a:gd name="T17" fmla="*/ 1 h 26"/>
                  <a:gd name="T18" fmla="*/ 10 w 37"/>
                  <a:gd name="T19" fmla="*/ 0 h 26"/>
                  <a:gd name="T20" fmla="*/ 25 w 37"/>
                  <a:gd name="T21" fmla="*/ 3 h 26"/>
                  <a:gd name="T22" fmla="*/ 33 w 37"/>
                  <a:gd name="T23" fmla="*/ 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26">
                    <a:moveTo>
                      <a:pt x="33" y="1"/>
                    </a:moveTo>
                    <a:cubicBezTo>
                      <a:pt x="37" y="1"/>
                      <a:pt x="34" y="8"/>
                      <a:pt x="35" y="11"/>
                    </a:cubicBezTo>
                    <a:cubicBezTo>
                      <a:pt x="32" y="10"/>
                      <a:pt x="31" y="12"/>
                      <a:pt x="31" y="14"/>
                    </a:cubicBezTo>
                    <a:cubicBezTo>
                      <a:pt x="25" y="11"/>
                      <a:pt x="23" y="21"/>
                      <a:pt x="22" y="16"/>
                    </a:cubicBezTo>
                    <a:cubicBezTo>
                      <a:pt x="17" y="20"/>
                      <a:pt x="14" y="25"/>
                      <a:pt x="7" y="26"/>
                    </a:cubicBezTo>
                    <a:cubicBezTo>
                      <a:pt x="5" y="24"/>
                      <a:pt x="5" y="21"/>
                      <a:pt x="5" y="18"/>
                    </a:cubicBezTo>
                    <a:cubicBezTo>
                      <a:pt x="4" y="16"/>
                      <a:pt x="2" y="17"/>
                      <a:pt x="1" y="14"/>
                    </a:cubicBezTo>
                    <a:cubicBezTo>
                      <a:pt x="0" y="12"/>
                      <a:pt x="2" y="8"/>
                      <a:pt x="1" y="5"/>
                    </a:cubicBezTo>
                    <a:cubicBezTo>
                      <a:pt x="4" y="6"/>
                      <a:pt x="5" y="4"/>
                      <a:pt x="5" y="1"/>
                    </a:cubicBezTo>
                    <a:cubicBezTo>
                      <a:pt x="7" y="2"/>
                      <a:pt x="10" y="2"/>
                      <a:pt x="10" y="0"/>
                    </a:cubicBezTo>
                    <a:cubicBezTo>
                      <a:pt x="13" y="3"/>
                      <a:pt x="23" y="0"/>
                      <a:pt x="25" y="3"/>
                    </a:cubicBezTo>
                    <a:cubicBezTo>
                      <a:pt x="28" y="3"/>
                      <a:pt x="32" y="4"/>
                      <a:pt x="3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205" name="íṡ1ïḋè"/>
              <p:cNvSpPr/>
              <p:nvPr/>
            </p:nvSpPr>
            <p:spPr bwMode="auto">
              <a:xfrm>
                <a:off x="5279164" y="962591"/>
                <a:ext cx="166694" cy="81245"/>
              </a:xfrm>
              <a:custGeom>
                <a:avLst/>
                <a:gdLst>
                  <a:gd name="T0" fmla="*/ 58 w 80"/>
                  <a:gd name="T1" fmla="*/ 0 h 39"/>
                  <a:gd name="T2" fmla="*/ 66 w 80"/>
                  <a:gd name="T3" fmla="*/ 4 h 39"/>
                  <a:gd name="T4" fmla="*/ 71 w 80"/>
                  <a:gd name="T5" fmla="*/ 6 h 39"/>
                  <a:gd name="T6" fmla="*/ 69 w 80"/>
                  <a:gd name="T7" fmla="*/ 9 h 39"/>
                  <a:gd name="T8" fmla="*/ 79 w 80"/>
                  <a:gd name="T9" fmla="*/ 15 h 39"/>
                  <a:gd name="T10" fmla="*/ 73 w 80"/>
                  <a:gd name="T11" fmla="*/ 26 h 39"/>
                  <a:gd name="T12" fmla="*/ 68 w 80"/>
                  <a:gd name="T13" fmla="*/ 28 h 39"/>
                  <a:gd name="T14" fmla="*/ 60 w 80"/>
                  <a:gd name="T15" fmla="*/ 32 h 39"/>
                  <a:gd name="T16" fmla="*/ 55 w 80"/>
                  <a:gd name="T17" fmla="*/ 34 h 39"/>
                  <a:gd name="T18" fmla="*/ 51 w 80"/>
                  <a:gd name="T19" fmla="*/ 35 h 39"/>
                  <a:gd name="T20" fmla="*/ 28 w 80"/>
                  <a:gd name="T21" fmla="*/ 37 h 39"/>
                  <a:gd name="T22" fmla="*/ 27 w 80"/>
                  <a:gd name="T23" fmla="*/ 35 h 39"/>
                  <a:gd name="T24" fmla="*/ 19 w 80"/>
                  <a:gd name="T25" fmla="*/ 32 h 39"/>
                  <a:gd name="T26" fmla="*/ 15 w 80"/>
                  <a:gd name="T27" fmla="*/ 30 h 39"/>
                  <a:gd name="T28" fmla="*/ 19 w 80"/>
                  <a:gd name="T29" fmla="*/ 28 h 39"/>
                  <a:gd name="T30" fmla="*/ 14 w 80"/>
                  <a:gd name="T31" fmla="*/ 24 h 39"/>
                  <a:gd name="T32" fmla="*/ 14 w 80"/>
                  <a:gd name="T33" fmla="*/ 13 h 39"/>
                  <a:gd name="T34" fmla="*/ 2 w 80"/>
                  <a:gd name="T35" fmla="*/ 15 h 39"/>
                  <a:gd name="T36" fmla="*/ 6 w 80"/>
                  <a:gd name="T37" fmla="*/ 7 h 39"/>
                  <a:gd name="T38" fmla="*/ 21 w 80"/>
                  <a:gd name="T39" fmla="*/ 7 h 39"/>
                  <a:gd name="T40" fmla="*/ 23 w 80"/>
                  <a:gd name="T41" fmla="*/ 15 h 39"/>
                  <a:gd name="T42" fmla="*/ 28 w 80"/>
                  <a:gd name="T43" fmla="*/ 7 h 39"/>
                  <a:gd name="T44" fmla="*/ 40 w 80"/>
                  <a:gd name="T45" fmla="*/ 11 h 39"/>
                  <a:gd name="T46" fmla="*/ 43 w 80"/>
                  <a:gd name="T47" fmla="*/ 7 h 39"/>
                  <a:gd name="T48" fmla="*/ 55 w 80"/>
                  <a:gd name="T49" fmla="*/ 6 h 39"/>
                  <a:gd name="T50" fmla="*/ 58 w 80"/>
                  <a:gd name="T51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80" h="39">
                    <a:moveTo>
                      <a:pt x="58" y="0"/>
                    </a:moveTo>
                    <a:cubicBezTo>
                      <a:pt x="60" y="1"/>
                      <a:pt x="63" y="2"/>
                      <a:pt x="66" y="4"/>
                    </a:cubicBezTo>
                    <a:cubicBezTo>
                      <a:pt x="66" y="4"/>
                      <a:pt x="71" y="5"/>
                      <a:pt x="71" y="6"/>
                    </a:cubicBezTo>
                    <a:cubicBezTo>
                      <a:pt x="72" y="6"/>
                      <a:pt x="69" y="9"/>
                      <a:pt x="69" y="9"/>
                    </a:cubicBezTo>
                    <a:cubicBezTo>
                      <a:pt x="70" y="13"/>
                      <a:pt x="74" y="16"/>
                      <a:pt x="79" y="15"/>
                    </a:cubicBezTo>
                    <a:cubicBezTo>
                      <a:pt x="80" y="20"/>
                      <a:pt x="78" y="22"/>
                      <a:pt x="73" y="26"/>
                    </a:cubicBezTo>
                    <a:cubicBezTo>
                      <a:pt x="72" y="27"/>
                      <a:pt x="69" y="27"/>
                      <a:pt x="68" y="28"/>
                    </a:cubicBezTo>
                    <a:cubicBezTo>
                      <a:pt x="64" y="30"/>
                      <a:pt x="65" y="30"/>
                      <a:pt x="60" y="32"/>
                    </a:cubicBezTo>
                    <a:cubicBezTo>
                      <a:pt x="60" y="32"/>
                      <a:pt x="55" y="33"/>
                      <a:pt x="55" y="34"/>
                    </a:cubicBezTo>
                    <a:cubicBezTo>
                      <a:pt x="53" y="35"/>
                      <a:pt x="53" y="35"/>
                      <a:pt x="51" y="35"/>
                    </a:cubicBezTo>
                    <a:cubicBezTo>
                      <a:pt x="49" y="36"/>
                      <a:pt x="35" y="39"/>
                      <a:pt x="28" y="37"/>
                    </a:cubicBezTo>
                    <a:cubicBezTo>
                      <a:pt x="28" y="37"/>
                      <a:pt x="28" y="36"/>
                      <a:pt x="27" y="35"/>
                    </a:cubicBezTo>
                    <a:cubicBezTo>
                      <a:pt x="24" y="35"/>
                      <a:pt x="23" y="32"/>
                      <a:pt x="19" y="32"/>
                    </a:cubicBezTo>
                    <a:cubicBezTo>
                      <a:pt x="18" y="32"/>
                      <a:pt x="17" y="30"/>
                      <a:pt x="15" y="30"/>
                    </a:cubicBezTo>
                    <a:cubicBezTo>
                      <a:pt x="15" y="28"/>
                      <a:pt x="18" y="28"/>
                      <a:pt x="19" y="28"/>
                    </a:cubicBezTo>
                    <a:cubicBezTo>
                      <a:pt x="19" y="26"/>
                      <a:pt x="14" y="26"/>
                      <a:pt x="14" y="24"/>
                    </a:cubicBezTo>
                    <a:cubicBezTo>
                      <a:pt x="12" y="21"/>
                      <a:pt x="15" y="18"/>
                      <a:pt x="14" y="13"/>
                    </a:cubicBezTo>
                    <a:cubicBezTo>
                      <a:pt x="6" y="11"/>
                      <a:pt x="7" y="20"/>
                      <a:pt x="2" y="15"/>
                    </a:cubicBezTo>
                    <a:cubicBezTo>
                      <a:pt x="0" y="9"/>
                      <a:pt x="8" y="14"/>
                      <a:pt x="6" y="7"/>
                    </a:cubicBezTo>
                    <a:cubicBezTo>
                      <a:pt x="14" y="9"/>
                      <a:pt x="13" y="8"/>
                      <a:pt x="21" y="7"/>
                    </a:cubicBezTo>
                    <a:cubicBezTo>
                      <a:pt x="22" y="11"/>
                      <a:pt x="27" y="11"/>
                      <a:pt x="23" y="15"/>
                    </a:cubicBezTo>
                    <a:cubicBezTo>
                      <a:pt x="28" y="15"/>
                      <a:pt x="29" y="12"/>
                      <a:pt x="28" y="7"/>
                    </a:cubicBezTo>
                    <a:cubicBezTo>
                      <a:pt x="29" y="11"/>
                      <a:pt x="45" y="3"/>
                      <a:pt x="40" y="11"/>
                    </a:cubicBezTo>
                    <a:cubicBezTo>
                      <a:pt x="44" y="13"/>
                      <a:pt x="42" y="8"/>
                      <a:pt x="43" y="7"/>
                    </a:cubicBezTo>
                    <a:cubicBezTo>
                      <a:pt x="46" y="6"/>
                      <a:pt x="51" y="7"/>
                      <a:pt x="55" y="6"/>
                    </a:cubicBezTo>
                    <a:cubicBezTo>
                      <a:pt x="57" y="5"/>
                      <a:pt x="58" y="3"/>
                      <a:pt x="5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206" name="îṧḻiḑé"/>
              <p:cNvSpPr/>
              <p:nvPr/>
            </p:nvSpPr>
            <p:spPr bwMode="auto">
              <a:xfrm>
                <a:off x="4284608" y="982202"/>
                <a:ext cx="99456" cy="70039"/>
              </a:xfrm>
              <a:custGeom>
                <a:avLst/>
                <a:gdLst>
                  <a:gd name="T0" fmla="*/ 13 w 48"/>
                  <a:gd name="T1" fmla="*/ 0 h 34"/>
                  <a:gd name="T2" fmla="*/ 24 w 48"/>
                  <a:gd name="T3" fmla="*/ 12 h 34"/>
                  <a:gd name="T4" fmla="*/ 27 w 48"/>
                  <a:gd name="T5" fmla="*/ 10 h 34"/>
                  <a:gd name="T6" fmla="*/ 33 w 48"/>
                  <a:gd name="T7" fmla="*/ 15 h 34"/>
                  <a:gd name="T8" fmla="*/ 41 w 48"/>
                  <a:gd name="T9" fmla="*/ 25 h 34"/>
                  <a:gd name="T10" fmla="*/ 48 w 48"/>
                  <a:gd name="T11" fmla="*/ 26 h 34"/>
                  <a:gd name="T12" fmla="*/ 24 w 48"/>
                  <a:gd name="T13" fmla="*/ 28 h 34"/>
                  <a:gd name="T14" fmla="*/ 14 w 48"/>
                  <a:gd name="T15" fmla="*/ 34 h 34"/>
                  <a:gd name="T16" fmla="*/ 0 w 48"/>
                  <a:gd name="T17" fmla="*/ 28 h 34"/>
                  <a:gd name="T18" fmla="*/ 3 w 48"/>
                  <a:gd name="T19" fmla="*/ 26 h 34"/>
                  <a:gd name="T20" fmla="*/ 5 w 48"/>
                  <a:gd name="T21" fmla="*/ 23 h 34"/>
                  <a:gd name="T22" fmla="*/ 5 w 48"/>
                  <a:gd name="T23" fmla="*/ 6 h 34"/>
                  <a:gd name="T24" fmla="*/ 13 w 48"/>
                  <a:gd name="T25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8" h="34">
                    <a:moveTo>
                      <a:pt x="13" y="0"/>
                    </a:moveTo>
                    <a:cubicBezTo>
                      <a:pt x="15" y="5"/>
                      <a:pt x="25" y="3"/>
                      <a:pt x="24" y="12"/>
                    </a:cubicBezTo>
                    <a:cubicBezTo>
                      <a:pt x="25" y="13"/>
                      <a:pt x="28" y="10"/>
                      <a:pt x="27" y="10"/>
                    </a:cubicBezTo>
                    <a:cubicBezTo>
                      <a:pt x="30" y="11"/>
                      <a:pt x="29" y="15"/>
                      <a:pt x="33" y="15"/>
                    </a:cubicBezTo>
                    <a:cubicBezTo>
                      <a:pt x="36" y="15"/>
                      <a:pt x="38" y="22"/>
                      <a:pt x="41" y="25"/>
                    </a:cubicBezTo>
                    <a:cubicBezTo>
                      <a:pt x="46" y="23"/>
                      <a:pt x="44" y="23"/>
                      <a:pt x="48" y="26"/>
                    </a:cubicBezTo>
                    <a:cubicBezTo>
                      <a:pt x="44" y="31"/>
                      <a:pt x="31" y="27"/>
                      <a:pt x="24" y="28"/>
                    </a:cubicBezTo>
                    <a:cubicBezTo>
                      <a:pt x="21" y="30"/>
                      <a:pt x="16" y="31"/>
                      <a:pt x="14" y="34"/>
                    </a:cubicBezTo>
                    <a:cubicBezTo>
                      <a:pt x="10" y="31"/>
                      <a:pt x="8" y="26"/>
                      <a:pt x="0" y="28"/>
                    </a:cubicBezTo>
                    <a:cubicBezTo>
                      <a:pt x="0" y="27"/>
                      <a:pt x="2" y="27"/>
                      <a:pt x="3" y="26"/>
                    </a:cubicBezTo>
                    <a:cubicBezTo>
                      <a:pt x="1" y="24"/>
                      <a:pt x="2" y="23"/>
                      <a:pt x="5" y="23"/>
                    </a:cubicBezTo>
                    <a:cubicBezTo>
                      <a:pt x="2" y="16"/>
                      <a:pt x="5" y="14"/>
                      <a:pt x="5" y="6"/>
                    </a:cubicBezTo>
                    <a:cubicBezTo>
                      <a:pt x="9" y="5"/>
                      <a:pt x="13" y="5"/>
                      <a:pt x="1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207" name="ïsḻïḍé"/>
              <p:cNvSpPr/>
              <p:nvPr/>
            </p:nvSpPr>
            <p:spPr bwMode="auto">
              <a:xfrm>
                <a:off x="7168819" y="2123840"/>
                <a:ext cx="165292" cy="177900"/>
              </a:xfrm>
              <a:custGeom>
                <a:avLst/>
                <a:gdLst>
                  <a:gd name="T0" fmla="*/ 8 w 80"/>
                  <a:gd name="T1" fmla="*/ 12 h 86"/>
                  <a:gd name="T2" fmla="*/ 4 w 80"/>
                  <a:gd name="T3" fmla="*/ 11 h 86"/>
                  <a:gd name="T4" fmla="*/ 0 w 80"/>
                  <a:gd name="T5" fmla="*/ 5 h 86"/>
                  <a:gd name="T6" fmla="*/ 15 w 80"/>
                  <a:gd name="T7" fmla="*/ 3 h 86"/>
                  <a:gd name="T8" fmla="*/ 23 w 80"/>
                  <a:gd name="T9" fmla="*/ 7 h 86"/>
                  <a:gd name="T10" fmla="*/ 23 w 80"/>
                  <a:gd name="T11" fmla="*/ 11 h 86"/>
                  <a:gd name="T12" fmla="*/ 26 w 80"/>
                  <a:gd name="T13" fmla="*/ 14 h 86"/>
                  <a:gd name="T14" fmla="*/ 34 w 80"/>
                  <a:gd name="T15" fmla="*/ 18 h 86"/>
                  <a:gd name="T16" fmla="*/ 47 w 80"/>
                  <a:gd name="T17" fmla="*/ 29 h 86"/>
                  <a:gd name="T18" fmla="*/ 51 w 80"/>
                  <a:gd name="T19" fmla="*/ 35 h 86"/>
                  <a:gd name="T20" fmla="*/ 56 w 80"/>
                  <a:gd name="T21" fmla="*/ 37 h 86"/>
                  <a:gd name="T22" fmla="*/ 60 w 80"/>
                  <a:gd name="T23" fmla="*/ 40 h 86"/>
                  <a:gd name="T24" fmla="*/ 60 w 80"/>
                  <a:gd name="T25" fmla="*/ 44 h 86"/>
                  <a:gd name="T26" fmla="*/ 64 w 80"/>
                  <a:gd name="T27" fmla="*/ 48 h 86"/>
                  <a:gd name="T28" fmla="*/ 69 w 80"/>
                  <a:gd name="T29" fmla="*/ 53 h 86"/>
                  <a:gd name="T30" fmla="*/ 73 w 80"/>
                  <a:gd name="T31" fmla="*/ 57 h 86"/>
                  <a:gd name="T32" fmla="*/ 77 w 80"/>
                  <a:gd name="T33" fmla="*/ 66 h 86"/>
                  <a:gd name="T34" fmla="*/ 79 w 80"/>
                  <a:gd name="T35" fmla="*/ 74 h 86"/>
                  <a:gd name="T36" fmla="*/ 80 w 80"/>
                  <a:gd name="T37" fmla="*/ 80 h 86"/>
                  <a:gd name="T38" fmla="*/ 71 w 80"/>
                  <a:gd name="T39" fmla="*/ 81 h 86"/>
                  <a:gd name="T40" fmla="*/ 64 w 80"/>
                  <a:gd name="T41" fmla="*/ 81 h 86"/>
                  <a:gd name="T42" fmla="*/ 64 w 80"/>
                  <a:gd name="T43" fmla="*/ 78 h 86"/>
                  <a:gd name="T44" fmla="*/ 60 w 80"/>
                  <a:gd name="T45" fmla="*/ 78 h 86"/>
                  <a:gd name="T46" fmla="*/ 51 w 80"/>
                  <a:gd name="T47" fmla="*/ 70 h 86"/>
                  <a:gd name="T48" fmla="*/ 52 w 80"/>
                  <a:gd name="T49" fmla="*/ 66 h 86"/>
                  <a:gd name="T50" fmla="*/ 51 w 80"/>
                  <a:gd name="T51" fmla="*/ 66 h 86"/>
                  <a:gd name="T52" fmla="*/ 49 w 80"/>
                  <a:gd name="T53" fmla="*/ 63 h 86"/>
                  <a:gd name="T54" fmla="*/ 45 w 80"/>
                  <a:gd name="T55" fmla="*/ 63 h 86"/>
                  <a:gd name="T56" fmla="*/ 38 w 80"/>
                  <a:gd name="T57" fmla="*/ 55 h 86"/>
                  <a:gd name="T58" fmla="*/ 34 w 80"/>
                  <a:gd name="T59" fmla="*/ 42 h 86"/>
                  <a:gd name="T60" fmla="*/ 32 w 80"/>
                  <a:gd name="T61" fmla="*/ 46 h 86"/>
                  <a:gd name="T62" fmla="*/ 28 w 80"/>
                  <a:gd name="T63" fmla="*/ 37 h 86"/>
                  <a:gd name="T64" fmla="*/ 24 w 80"/>
                  <a:gd name="T65" fmla="*/ 33 h 86"/>
                  <a:gd name="T66" fmla="*/ 21 w 80"/>
                  <a:gd name="T67" fmla="*/ 31 h 86"/>
                  <a:gd name="T68" fmla="*/ 19 w 80"/>
                  <a:gd name="T69" fmla="*/ 24 h 86"/>
                  <a:gd name="T70" fmla="*/ 13 w 80"/>
                  <a:gd name="T71" fmla="*/ 20 h 86"/>
                  <a:gd name="T72" fmla="*/ 10 w 80"/>
                  <a:gd name="T73" fmla="*/ 16 h 86"/>
                  <a:gd name="T74" fmla="*/ 8 w 80"/>
                  <a:gd name="T75" fmla="*/ 12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80" h="86">
                    <a:moveTo>
                      <a:pt x="8" y="12"/>
                    </a:moveTo>
                    <a:cubicBezTo>
                      <a:pt x="8" y="10"/>
                      <a:pt x="5" y="11"/>
                      <a:pt x="4" y="11"/>
                    </a:cubicBezTo>
                    <a:cubicBezTo>
                      <a:pt x="2" y="9"/>
                      <a:pt x="4" y="4"/>
                      <a:pt x="0" y="5"/>
                    </a:cubicBezTo>
                    <a:cubicBezTo>
                      <a:pt x="5" y="0"/>
                      <a:pt x="9" y="6"/>
                      <a:pt x="15" y="3"/>
                    </a:cubicBezTo>
                    <a:cubicBezTo>
                      <a:pt x="15" y="8"/>
                      <a:pt x="20" y="5"/>
                      <a:pt x="23" y="7"/>
                    </a:cubicBezTo>
                    <a:cubicBezTo>
                      <a:pt x="23" y="7"/>
                      <a:pt x="22" y="10"/>
                      <a:pt x="23" y="11"/>
                    </a:cubicBezTo>
                    <a:cubicBezTo>
                      <a:pt x="24" y="12"/>
                      <a:pt x="27" y="10"/>
                      <a:pt x="26" y="14"/>
                    </a:cubicBezTo>
                    <a:cubicBezTo>
                      <a:pt x="31" y="13"/>
                      <a:pt x="30" y="18"/>
                      <a:pt x="34" y="18"/>
                    </a:cubicBezTo>
                    <a:cubicBezTo>
                      <a:pt x="37" y="18"/>
                      <a:pt x="42" y="29"/>
                      <a:pt x="47" y="29"/>
                    </a:cubicBezTo>
                    <a:cubicBezTo>
                      <a:pt x="51" y="29"/>
                      <a:pt x="49" y="33"/>
                      <a:pt x="51" y="35"/>
                    </a:cubicBezTo>
                    <a:cubicBezTo>
                      <a:pt x="52" y="36"/>
                      <a:pt x="55" y="36"/>
                      <a:pt x="56" y="37"/>
                    </a:cubicBezTo>
                    <a:cubicBezTo>
                      <a:pt x="57" y="37"/>
                      <a:pt x="59" y="40"/>
                      <a:pt x="60" y="40"/>
                    </a:cubicBezTo>
                    <a:cubicBezTo>
                      <a:pt x="61" y="41"/>
                      <a:pt x="59" y="43"/>
                      <a:pt x="60" y="44"/>
                    </a:cubicBezTo>
                    <a:cubicBezTo>
                      <a:pt x="61" y="45"/>
                      <a:pt x="63" y="47"/>
                      <a:pt x="64" y="48"/>
                    </a:cubicBezTo>
                    <a:cubicBezTo>
                      <a:pt x="65" y="49"/>
                      <a:pt x="66" y="53"/>
                      <a:pt x="69" y="53"/>
                    </a:cubicBezTo>
                    <a:cubicBezTo>
                      <a:pt x="70" y="53"/>
                      <a:pt x="72" y="57"/>
                      <a:pt x="73" y="57"/>
                    </a:cubicBezTo>
                    <a:cubicBezTo>
                      <a:pt x="75" y="59"/>
                      <a:pt x="74" y="66"/>
                      <a:pt x="77" y="66"/>
                    </a:cubicBezTo>
                    <a:cubicBezTo>
                      <a:pt x="79" y="67"/>
                      <a:pt x="79" y="72"/>
                      <a:pt x="79" y="74"/>
                    </a:cubicBezTo>
                    <a:cubicBezTo>
                      <a:pt x="78" y="77"/>
                      <a:pt x="74" y="80"/>
                      <a:pt x="80" y="80"/>
                    </a:cubicBezTo>
                    <a:cubicBezTo>
                      <a:pt x="80" y="86"/>
                      <a:pt x="74" y="82"/>
                      <a:pt x="71" y="81"/>
                    </a:cubicBezTo>
                    <a:cubicBezTo>
                      <a:pt x="69" y="81"/>
                      <a:pt x="66" y="82"/>
                      <a:pt x="64" y="81"/>
                    </a:cubicBezTo>
                    <a:cubicBezTo>
                      <a:pt x="63" y="81"/>
                      <a:pt x="64" y="78"/>
                      <a:pt x="64" y="78"/>
                    </a:cubicBezTo>
                    <a:cubicBezTo>
                      <a:pt x="63" y="77"/>
                      <a:pt x="61" y="78"/>
                      <a:pt x="60" y="78"/>
                    </a:cubicBezTo>
                    <a:cubicBezTo>
                      <a:pt x="58" y="76"/>
                      <a:pt x="55" y="70"/>
                      <a:pt x="51" y="70"/>
                    </a:cubicBezTo>
                    <a:cubicBezTo>
                      <a:pt x="51" y="69"/>
                      <a:pt x="52" y="68"/>
                      <a:pt x="52" y="66"/>
                    </a:cubicBezTo>
                    <a:cubicBezTo>
                      <a:pt x="52" y="64"/>
                      <a:pt x="51" y="65"/>
                      <a:pt x="51" y="66"/>
                    </a:cubicBezTo>
                    <a:cubicBezTo>
                      <a:pt x="48" y="67"/>
                      <a:pt x="50" y="63"/>
                      <a:pt x="49" y="63"/>
                    </a:cubicBezTo>
                    <a:cubicBezTo>
                      <a:pt x="48" y="62"/>
                      <a:pt x="46" y="63"/>
                      <a:pt x="45" y="63"/>
                    </a:cubicBezTo>
                    <a:cubicBezTo>
                      <a:pt x="43" y="60"/>
                      <a:pt x="43" y="55"/>
                      <a:pt x="38" y="55"/>
                    </a:cubicBezTo>
                    <a:cubicBezTo>
                      <a:pt x="40" y="48"/>
                      <a:pt x="34" y="48"/>
                      <a:pt x="34" y="42"/>
                    </a:cubicBezTo>
                    <a:cubicBezTo>
                      <a:pt x="32" y="42"/>
                      <a:pt x="32" y="44"/>
                      <a:pt x="32" y="46"/>
                    </a:cubicBezTo>
                    <a:cubicBezTo>
                      <a:pt x="29" y="44"/>
                      <a:pt x="30" y="40"/>
                      <a:pt x="28" y="37"/>
                    </a:cubicBezTo>
                    <a:cubicBezTo>
                      <a:pt x="28" y="36"/>
                      <a:pt x="25" y="34"/>
                      <a:pt x="24" y="33"/>
                    </a:cubicBezTo>
                    <a:cubicBezTo>
                      <a:pt x="24" y="32"/>
                      <a:pt x="23" y="31"/>
                      <a:pt x="21" y="31"/>
                    </a:cubicBezTo>
                    <a:cubicBezTo>
                      <a:pt x="22" y="27"/>
                      <a:pt x="20" y="26"/>
                      <a:pt x="19" y="24"/>
                    </a:cubicBezTo>
                    <a:cubicBezTo>
                      <a:pt x="18" y="21"/>
                      <a:pt x="15" y="21"/>
                      <a:pt x="13" y="20"/>
                    </a:cubicBezTo>
                    <a:cubicBezTo>
                      <a:pt x="13" y="20"/>
                      <a:pt x="9" y="16"/>
                      <a:pt x="10" y="16"/>
                    </a:cubicBezTo>
                    <a:cubicBezTo>
                      <a:pt x="8" y="12"/>
                      <a:pt x="14" y="9"/>
                      <a:pt x="8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208" name="ísľiḓé"/>
              <p:cNvSpPr/>
              <p:nvPr/>
            </p:nvSpPr>
            <p:spPr bwMode="auto">
              <a:xfrm>
                <a:off x="6346560" y="2401195"/>
                <a:ext cx="119067" cy="217122"/>
              </a:xfrm>
              <a:custGeom>
                <a:avLst/>
                <a:gdLst>
                  <a:gd name="T0" fmla="*/ 43 w 57"/>
                  <a:gd name="T1" fmla="*/ 0 h 104"/>
                  <a:gd name="T2" fmla="*/ 50 w 57"/>
                  <a:gd name="T3" fmla="*/ 1 h 104"/>
                  <a:gd name="T4" fmla="*/ 47 w 57"/>
                  <a:gd name="T5" fmla="*/ 35 h 104"/>
                  <a:gd name="T6" fmla="*/ 43 w 57"/>
                  <a:gd name="T7" fmla="*/ 57 h 104"/>
                  <a:gd name="T8" fmla="*/ 37 w 57"/>
                  <a:gd name="T9" fmla="*/ 67 h 104"/>
                  <a:gd name="T10" fmla="*/ 36 w 57"/>
                  <a:gd name="T11" fmla="*/ 78 h 104"/>
                  <a:gd name="T12" fmla="*/ 36 w 57"/>
                  <a:gd name="T13" fmla="*/ 82 h 104"/>
                  <a:gd name="T14" fmla="*/ 32 w 57"/>
                  <a:gd name="T15" fmla="*/ 83 h 104"/>
                  <a:gd name="T16" fmla="*/ 30 w 57"/>
                  <a:gd name="T17" fmla="*/ 95 h 104"/>
                  <a:gd name="T18" fmla="*/ 28 w 57"/>
                  <a:gd name="T19" fmla="*/ 96 h 104"/>
                  <a:gd name="T20" fmla="*/ 26 w 57"/>
                  <a:gd name="T21" fmla="*/ 102 h 104"/>
                  <a:gd name="T22" fmla="*/ 8 w 57"/>
                  <a:gd name="T23" fmla="*/ 104 h 104"/>
                  <a:gd name="T24" fmla="*/ 6 w 57"/>
                  <a:gd name="T25" fmla="*/ 95 h 104"/>
                  <a:gd name="T26" fmla="*/ 4 w 57"/>
                  <a:gd name="T27" fmla="*/ 91 h 104"/>
                  <a:gd name="T28" fmla="*/ 0 w 57"/>
                  <a:gd name="T29" fmla="*/ 89 h 104"/>
                  <a:gd name="T30" fmla="*/ 0 w 57"/>
                  <a:gd name="T31" fmla="*/ 82 h 104"/>
                  <a:gd name="T32" fmla="*/ 2 w 57"/>
                  <a:gd name="T33" fmla="*/ 80 h 104"/>
                  <a:gd name="T34" fmla="*/ 0 w 57"/>
                  <a:gd name="T35" fmla="*/ 78 h 104"/>
                  <a:gd name="T36" fmla="*/ 4 w 57"/>
                  <a:gd name="T37" fmla="*/ 70 h 104"/>
                  <a:gd name="T38" fmla="*/ 4 w 57"/>
                  <a:gd name="T39" fmla="*/ 67 h 104"/>
                  <a:gd name="T40" fmla="*/ 8 w 57"/>
                  <a:gd name="T41" fmla="*/ 65 h 104"/>
                  <a:gd name="T42" fmla="*/ 11 w 57"/>
                  <a:gd name="T43" fmla="*/ 55 h 104"/>
                  <a:gd name="T44" fmla="*/ 8 w 57"/>
                  <a:gd name="T45" fmla="*/ 50 h 104"/>
                  <a:gd name="T46" fmla="*/ 8 w 57"/>
                  <a:gd name="T47" fmla="*/ 39 h 104"/>
                  <a:gd name="T48" fmla="*/ 11 w 57"/>
                  <a:gd name="T49" fmla="*/ 35 h 104"/>
                  <a:gd name="T50" fmla="*/ 17 w 57"/>
                  <a:gd name="T51" fmla="*/ 31 h 104"/>
                  <a:gd name="T52" fmla="*/ 26 w 57"/>
                  <a:gd name="T53" fmla="*/ 24 h 104"/>
                  <a:gd name="T54" fmla="*/ 32 w 57"/>
                  <a:gd name="T55" fmla="*/ 26 h 104"/>
                  <a:gd name="T56" fmla="*/ 34 w 57"/>
                  <a:gd name="T57" fmla="*/ 14 h 104"/>
                  <a:gd name="T58" fmla="*/ 39 w 57"/>
                  <a:gd name="T59" fmla="*/ 13 h 104"/>
                  <a:gd name="T60" fmla="*/ 43 w 57"/>
                  <a:gd name="T61" fmla="*/ 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57" h="104">
                    <a:moveTo>
                      <a:pt x="43" y="0"/>
                    </a:moveTo>
                    <a:cubicBezTo>
                      <a:pt x="45" y="1"/>
                      <a:pt x="47" y="2"/>
                      <a:pt x="50" y="1"/>
                    </a:cubicBezTo>
                    <a:cubicBezTo>
                      <a:pt x="47" y="11"/>
                      <a:pt x="57" y="28"/>
                      <a:pt x="47" y="35"/>
                    </a:cubicBezTo>
                    <a:cubicBezTo>
                      <a:pt x="47" y="43"/>
                      <a:pt x="46" y="50"/>
                      <a:pt x="43" y="57"/>
                    </a:cubicBezTo>
                    <a:cubicBezTo>
                      <a:pt x="42" y="61"/>
                      <a:pt x="41" y="66"/>
                      <a:pt x="37" y="67"/>
                    </a:cubicBezTo>
                    <a:cubicBezTo>
                      <a:pt x="39" y="71"/>
                      <a:pt x="36" y="75"/>
                      <a:pt x="36" y="78"/>
                    </a:cubicBezTo>
                    <a:cubicBezTo>
                      <a:pt x="35" y="79"/>
                      <a:pt x="36" y="81"/>
                      <a:pt x="36" y="82"/>
                    </a:cubicBezTo>
                    <a:cubicBezTo>
                      <a:pt x="35" y="82"/>
                      <a:pt x="32" y="83"/>
                      <a:pt x="32" y="83"/>
                    </a:cubicBezTo>
                    <a:cubicBezTo>
                      <a:pt x="31" y="87"/>
                      <a:pt x="32" y="91"/>
                      <a:pt x="30" y="95"/>
                    </a:cubicBezTo>
                    <a:cubicBezTo>
                      <a:pt x="30" y="95"/>
                      <a:pt x="28" y="95"/>
                      <a:pt x="28" y="96"/>
                    </a:cubicBezTo>
                    <a:cubicBezTo>
                      <a:pt x="28" y="98"/>
                      <a:pt x="25" y="99"/>
                      <a:pt x="26" y="102"/>
                    </a:cubicBezTo>
                    <a:cubicBezTo>
                      <a:pt x="21" y="104"/>
                      <a:pt x="15" y="104"/>
                      <a:pt x="8" y="104"/>
                    </a:cubicBezTo>
                    <a:cubicBezTo>
                      <a:pt x="8" y="99"/>
                      <a:pt x="4" y="100"/>
                      <a:pt x="6" y="95"/>
                    </a:cubicBezTo>
                    <a:cubicBezTo>
                      <a:pt x="4" y="95"/>
                      <a:pt x="4" y="92"/>
                      <a:pt x="4" y="91"/>
                    </a:cubicBezTo>
                    <a:cubicBezTo>
                      <a:pt x="2" y="91"/>
                      <a:pt x="1" y="90"/>
                      <a:pt x="0" y="89"/>
                    </a:cubicBezTo>
                    <a:cubicBezTo>
                      <a:pt x="0" y="87"/>
                      <a:pt x="0" y="84"/>
                      <a:pt x="0" y="82"/>
                    </a:cubicBezTo>
                    <a:cubicBezTo>
                      <a:pt x="0" y="80"/>
                      <a:pt x="2" y="80"/>
                      <a:pt x="2" y="80"/>
                    </a:cubicBezTo>
                    <a:cubicBezTo>
                      <a:pt x="2" y="78"/>
                      <a:pt x="0" y="78"/>
                      <a:pt x="0" y="78"/>
                    </a:cubicBezTo>
                    <a:cubicBezTo>
                      <a:pt x="1" y="75"/>
                      <a:pt x="3" y="72"/>
                      <a:pt x="4" y="70"/>
                    </a:cubicBezTo>
                    <a:cubicBezTo>
                      <a:pt x="4" y="70"/>
                      <a:pt x="3" y="67"/>
                      <a:pt x="4" y="67"/>
                    </a:cubicBezTo>
                    <a:cubicBezTo>
                      <a:pt x="4" y="66"/>
                      <a:pt x="8" y="65"/>
                      <a:pt x="8" y="65"/>
                    </a:cubicBezTo>
                    <a:cubicBezTo>
                      <a:pt x="9" y="62"/>
                      <a:pt x="5" y="49"/>
                      <a:pt x="11" y="55"/>
                    </a:cubicBezTo>
                    <a:cubicBezTo>
                      <a:pt x="12" y="51"/>
                      <a:pt x="8" y="53"/>
                      <a:pt x="8" y="50"/>
                    </a:cubicBezTo>
                    <a:cubicBezTo>
                      <a:pt x="8" y="46"/>
                      <a:pt x="8" y="42"/>
                      <a:pt x="8" y="39"/>
                    </a:cubicBezTo>
                    <a:cubicBezTo>
                      <a:pt x="11" y="39"/>
                      <a:pt x="11" y="37"/>
                      <a:pt x="11" y="35"/>
                    </a:cubicBezTo>
                    <a:cubicBezTo>
                      <a:pt x="15" y="36"/>
                      <a:pt x="15" y="32"/>
                      <a:pt x="17" y="31"/>
                    </a:cubicBezTo>
                    <a:cubicBezTo>
                      <a:pt x="19" y="30"/>
                      <a:pt x="27" y="31"/>
                      <a:pt x="26" y="24"/>
                    </a:cubicBezTo>
                    <a:cubicBezTo>
                      <a:pt x="29" y="23"/>
                      <a:pt x="29" y="26"/>
                      <a:pt x="32" y="26"/>
                    </a:cubicBezTo>
                    <a:cubicBezTo>
                      <a:pt x="30" y="20"/>
                      <a:pt x="34" y="19"/>
                      <a:pt x="34" y="14"/>
                    </a:cubicBezTo>
                    <a:cubicBezTo>
                      <a:pt x="39" y="17"/>
                      <a:pt x="38" y="2"/>
                      <a:pt x="39" y="13"/>
                    </a:cubicBezTo>
                    <a:cubicBezTo>
                      <a:pt x="46" y="10"/>
                      <a:pt x="40" y="2"/>
                      <a:pt x="4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209" name="îşľïḍé"/>
              <p:cNvSpPr/>
              <p:nvPr/>
            </p:nvSpPr>
            <p:spPr bwMode="auto">
              <a:xfrm>
                <a:off x="7448976" y="2389989"/>
                <a:ext cx="638757" cy="469263"/>
              </a:xfrm>
              <a:custGeom>
                <a:avLst/>
                <a:gdLst>
                  <a:gd name="T0" fmla="*/ 178 w 307"/>
                  <a:gd name="T1" fmla="*/ 19 h 226"/>
                  <a:gd name="T2" fmla="*/ 171 w 307"/>
                  <a:gd name="T3" fmla="*/ 22 h 226"/>
                  <a:gd name="T4" fmla="*/ 180 w 307"/>
                  <a:gd name="T5" fmla="*/ 34 h 226"/>
                  <a:gd name="T6" fmla="*/ 206 w 307"/>
                  <a:gd name="T7" fmla="*/ 48 h 226"/>
                  <a:gd name="T8" fmla="*/ 214 w 307"/>
                  <a:gd name="T9" fmla="*/ 37 h 226"/>
                  <a:gd name="T10" fmla="*/ 216 w 307"/>
                  <a:gd name="T11" fmla="*/ 30 h 226"/>
                  <a:gd name="T12" fmla="*/ 218 w 307"/>
                  <a:gd name="T13" fmla="*/ 13 h 226"/>
                  <a:gd name="T14" fmla="*/ 223 w 307"/>
                  <a:gd name="T15" fmla="*/ 4 h 226"/>
                  <a:gd name="T16" fmla="*/ 229 w 307"/>
                  <a:gd name="T17" fmla="*/ 11 h 226"/>
                  <a:gd name="T18" fmla="*/ 238 w 307"/>
                  <a:gd name="T19" fmla="*/ 30 h 226"/>
                  <a:gd name="T20" fmla="*/ 247 w 307"/>
                  <a:gd name="T21" fmla="*/ 43 h 226"/>
                  <a:gd name="T22" fmla="*/ 257 w 307"/>
                  <a:gd name="T23" fmla="*/ 56 h 226"/>
                  <a:gd name="T24" fmla="*/ 262 w 307"/>
                  <a:gd name="T25" fmla="*/ 71 h 226"/>
                  <a:gd name="T26" fmla="*/ 268 w 307"/>
                  <a:gd name="T27" fmla="*/ 75 h 226"/>
                  <a:gd name="T28" fmla="*/ 279 w 307"/>
                  <a:gd name="T29" fmla="*/ 82 h 226"/>
                  <a:gd name="T30" fmla="*/ 288 w 307"/>
                  <a:gd name="T31" fmla="*/ 101 h 226"/>
                  <a:gd name="T32" fmla="*/ 292 w 307"/>
                  <a:gd name="T33" fmla="*/ 104 h 226"/>
                  <a:gd name="T34" fmla="*/ 303 w 307"/>
                  <a:gd name="T35" fmla="*/ 112 h 226"/>
                  <a:gd name="T36" fmla="*/ 307 w 307"/>
                  <a:gd name="T37" fmla="*/ 143 h 226"/>
                  <a:gd name="T38" fmla="*/ 301 w 307"/>
                  <a:gd name="T39" fmla="*/ 158 h 226"/>
                  <a:gd name="T40" fmla="*/ 301 w 307"/>
                  <a:gd name="T41" fmla="*/ 164 h 226"/>
                  <a:gd name="T42" fmla="*/ 298 w 307"/>
                  <a:gd name="T43" fmla="*/ 175 h 226"/>
                  <a:gd name="T44" fmla="*/ 287 w 307"/>
                  <a:gd name="T45" fmla="*/ 185 h 226"/>
                  <a:gd name="T46" fmla="*/ 277 w 307"/>
                  <a:gd name="T47" fmla="*/ 212 h 226"/>
                  <a:gd name="T48" fmla="*/ 260 w 307"/>
                  <a:gd name="T49" fmla="*/ 220 h 226"/>
                  <a:gd name="T50" fmla="*/ 253 w 307"/>
                  <a:gd name="T51" fmla="*/ 226 h 226"/>
                  <a:gd name="T52" fmla="*/ 238 w 307"/>
                  <a:gd name="T53" fmla="*/ 222 h 226"/>
                  <a:gd name="T54" fmla="*/ 205 w 307"/>
                  <a:gd name="T55" fmla="*/ 216 h 226"/>
                  <a:gd name="T56" fmla="*/ 203 w 307"/>
                  <a:gd name="T57" fmla="*/ 205 h 226"/>
                  <a:gd name="T58" fmla="*/ 201 w 307"/>
                  <a:gd name="T59" fmla="*/ 199 h 226"/>
                  <a:gd name="T60" fmla="*/ 186 w 307"/>
                  <a:gd name="T61" fmla="*/ 188 h 226"/>
                  <a:gd name="T62" fmla="*/ 178 w 307"/>
                  <a:gd name="T63" fmla="*/ 179 h 226"/>
                  <a:gd name="T64" fmla="*/ 164 w 307"/>
                  <a:gd name="T65" fmla="*/ 173 h 226"/>
                  <a:gd name="T66" fmla="*/ 156 w 307"/>
                  <a:gd name="T67" fmla="*/ 170 h 226"/>
                  <a:gd name="T68" fmla="*/ 121 w 307"/>
                  <a:gd name="T69" fmla="*/ 162 h 226"/>
                  <a:gd name="T70" fmla="*/ 102 w 307"/>
                  <a:gd name="T71" fmla="*/ 168 h 226"/>
                  <a:gd name="T72" fmla="*/ 95 w 307"/>
                  <a:gd name="T73" fmla="*/ 171 h 226"/>
                  <a:gd name="T74" fmla="*/ 89 w 307"/>
                  <a:gd name="T75" fmla="*/ 177 h 226"/>
                  <a:gd name="T76" fmla="*/ 85 w 307"/>
                  <a:gd name="T77" fmla="*/ 177 h 226"/>
                  <a:gd name="T78" fmla="*/ 52 w 307"/>
                  <a:gd name="T79" fmla="*/ 183 h 226"/>
                  <a:gd name="T80" fmla="*/ 46 w 307"/>
                  <a:gd name="T81" fmla="*/ 186 h 226"/>
                  <a:gd name="T82" fmla="*/ 14 w 307"/>
                  <a:gd name="T83" fmla="*/ 192 h 226"/>
                  <a:gd name="T84" fmla="*/ 18 w 307"/>
                  <a:gd name="T85" fmla="*/ 171 h 226"/>
                  <a:gd name="T86" fmla="*/ 14 w 307"/>
                  <a:gd name="T87" fmla="*/ 160 h 226"/>
                  <a:gd name="T88" fmla="*/ 14 w 307"/>
                  <a:gd name="T89" fmla="*/ 153 h 226"/>
                  <a:gd name="T90" fmla="*/ 9 w 307"/>
                  <a:gd name="T91" fmla="*/ 142 h 226"/>
                  <a:gd name="T92" fmla="*/ 7 w 307"/>
                  <a:gd name="T93" fmla="*/ 132 h 226"/>
                  <a:gd name="T94" fmla="*/ 3 w 307"/>
                  <a:gd name="T95" fmla="*/ 121 h 226"/>
                  <a:gd name="T96" fmla="*/ 5 w 307"/>
                  <a:gd name="T97" fmla="*/ 112 h 226"/>
                  <a:gd name="T98" fmla="*/ 5 w 307"/>
                  <a:gd name="T99" fmla="*/ 88 h 226"/>
                  <a:gd name="T100" fmla="*/ 26 w 307"/>
                  <a:gd name="T101" fmla="*/ 75 h 226"/>
                  <a:gd name="T102" fmla="*/ 50 w 307"/>
                  <a:gd name="T103" fmla="*/ 69 h 226"/>
                  <a:gd name="T104" fmla="*/ 63 w 307"/>
                  <a:gd name="T105" fmla="*/ 63 h 226"/>
                  <a:gd name="T106" fmla="*/ 68 w 307"/>
                  <a:gd name="T107" fmla="*/ 43 h 226"/>
                  <a:gd name="T108" fmla="*/ 85 w 307"/>
                  <a:gd name="T109" fmla="*/ 43 h 226"/>
                  <a:gd name="T110" fmla="*/ 89 w 307"/>
                  <a:gd name="T111" fmla="*/ 30 h 226"/>
                  <a:gd name="T112" fmla="*/ 104 w 307"/>
                  <a:gd name="T113" fmla="*/ 20 h 226"/>
                  <a:gd name="T114" fmla="*/ 115 w 307"/>
                  <a:gd name="T115" fmla="*/ 26 h 226"/>
                  <a:gd name="T116" fmla="*/ 119 w 307"/>
                  <a:gd name="T117" fmla="*/ 28 h 226"/>
                  <a:gd name="T118" fmla="*/ 123 w 307"/>
                  <a:gd name="T119" fmla="*/ 24 h 226"/>
                  <a:gd name="T120" fmla="*/ 136 w 307"/>
                  <a:gd name="T121" fmla="*/ 13 h 226"/>
                  <a:gd name="T122" fmla="*/ 145 w 307"/>
                  <a:gd name="T123" fmla="*/ 9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07" h="226">
                    <a:moveTo>
                      <a:pt x="178" y="9"/>
                    </a:moveTo>
                    <a:cubicBezTo>
                      <a:pt x="178" y="12"/>
                      <a:pt x="178" y="16"/>
                      <a:pt x="178" y="19"/>
                    </a:cubicBezTo>
                    <a:cubicBezTo>
                      <a:pt x="177" y="19"/>
                      <a:pt x="175" y="19"/>
                      <a:pt x="173" y="19"/>
                    </a:cubicBezTo>
                    <a:cubicBezTo>
                      <a:pt x="175" y="21"/>
                      <a:pt x="174" y="22"/>
                      <a:pt x="171" y="22"/>
                    </a:cubicBezTo>
                    <a:cubicBezTo>
                      <a:pt x="174" y="26"/>
                      <a:pt x="171" y="25"/>
                      <a:pt x="171" y="30"/>
                    </a:cubicBezTo>
                    <a:cubicBezTo>
                      <a:pt x="173" y="33"/>
                      <a:pt x="176" y="34"/>
                      <a:pt x="180" y="34"/>
                    </a:cubicBezTo>
                    <a:cubicBezTo>
                      <a:pt x="181" y="42"/>
                      <a:pt x="193" y="38"/>
                      <a:pt x="193" y="47"/>
                    </a:cubicBezTo>
                    <a:cubicBezTo>
                      <a:pt x="198" y="47"/>
                      <a:pt x="204" y="46"/>
                      <a:pt x="206" y="48"/>
                    </a:cubicBezTo>
                    <a:cubicBezTo>
                      <a:pt x="210" y="48"/>
                      <a:pt x="207" y="40"/>
                      <a:pt x="214" y="43"/>
                    </a:cubicBezTo>
                    <a:cubicBezTo>
                      <a:pt x="213" y="42"/>
                      <a:pt x="211" y="37"/>
                      <a:pt x="214" y="37"/>
                    </a:cubicBezTo>
                    <a:cubicBezTo>
                      <a:pt x="216" y="37"/>
                      <a:pt x="213" y="34"/>
                      <a:pt x="214" y="32"/>
                    </a:cubicBezTo>
                    <a:cubicBezTo>
                      <a:pt x="214" y="32"/>
                      <a:pt x="216" y="31"/>
                      <a:pt x="216" y="30"/>
                    </a:cubicBezTo>
                    <a:cubicBezTo>
                      <a:pt x="216" y="28"/>
                      <a:pt x="218" y="26"/>
                      <a:pt x="218" y="22"/>
                    </a:cubicBezTo>
                    <a:cubicBezTo>
                      <a:pt x="217" y="21"/>
                      <a:pt x="215" y="19"/>
                      <a:pt x="218" y="13"/>
                    </a:cubicBezTo>
                    <a:cubicBezTo>
                      <a:pt x="218" y="13"/>
                      <a:pt x="221" y="13"/>
                      <a:pt x="221" y="13"/>
                    </a:cubicBezTo>
                    <a:cubicBezTo>
                      <a:pt x="223" y="11"/>
                      <a:pt x="221" y="5"/>
                      <a:pt x="223" y="4"/>
                    </a:cubicBezTo>
                    <a:cubicBezTo>
                      <a:pt x="227" y="3"/>
                      <a:pt x="224" y="9"/>
                      <a:pt x="227" y="11"/>
                    </a:cubicBezTo>
                    <a:cubicBezTo>
                      <a:pt x="227" y="11"/>
                      <a:pt x="229" y="11"/>
                      <a:pt x="229" y="11"/>
                    </a:cubicBezTo>
                    <a:cubicBezTo>
                      <a:pt x="230" y="14"/>
                      <a:pt x="231" y="18"/>
                      <a:pt x="232" y="20"/>
                    </a:cubicBezTo>
                    <a:cubicBezTo>
                      <a:pt x="234" y="24"/>
                      <a:pt x="238" y="26"/>
                      <a:pt x="238" y="30"/>
                    </a:cubicBezTo>
                    <a:cubicBezTo>
                      <a:pt x="243" y="25"/>
                      <a:pt x="240" y="33"/>
                      <a:pt x="246" y="32"/>
                    </a:cubicBezTo>
                    <a:cubicBezTo>
                      <a:pt x="245" y="36"/>
                      <a:pt x="245" y="40"/>
                      <a:pt x="247" y="43"/>
                    </a:cubicBezTo>
                    <a:cubicBezTo>
                      <a:pt x="250" y="46"/>
                      <a:pt x="247" y="50"/>
                      <a:pt x="249" y="56"/>
                    </a:cubicBezTo>
                    <a:cubicBezTo>
                      <a:pt x="254" y="50"/>
                      <a:pt x="250" y="55"/>
                      <a:pt x="257" y="56"/>
                    </a:cubicBezTo>
                    <a:cubicBezTo>
                      <a:pt x="257" y="59"/>
                      <a:pt x="255" y="59"/>
                      <a:pt x="255" y="61"/>
                    </a:cubicBezTo>
                    <a:cubicBezTo>
                      <a:pt x="258" y="64"/>
                      <a:pt x="263" y="64"/>
                      <a:pt x="262" y="71"/>
                    </a:cubicBezTo>
                    <a:cubicBezTo>
                      <a:pt x="264" y="71"/>
                      <a:pt x="267" y="70"/>
                      <a:pt x="268" y="71"/>
                    </a:cubicBezTo>
                    <a:cubicBezTo>
                      <a:pt x="268" y="71"/>
                      <a:pt x="267" y="74"/>
                      <a:pt x="268" y="75"/>
                    </a:cubicBezTo>
                    <a:cubicBezTo>
                      <a:pt x="268" y="75"/>
                      <a:pt x="271" y="74"/>
                      <a:pt x="272" y="75"/>
                    </a:cubicBezTo>
                    <a:cubicBezTo>
                      <a:pt x="274" y="77"/>
                      <a:pt x="273" y="83"/>
                      <a:pt x="279" y="82"/>
                    </a:cubicBezTo>
                    <a:cubicBezTo>
                      <a:pt x="279" y="87"/>
                      <a:pt x="282" y="92"/>
                      <a:pt x="285" y="95"/>
                    </a:cubicBezTo>
                    <a:cubicBezTo>
                      <a:pt x="286" y="97"/>
                      <a:pt x="287" y="99"/>
                      <a:pt x="288" y="101"/>
                    </a:cubicBezTo>
                    <a:cubicBezTo>
                      <a:pt x="289" y="101"/>
                      <a:pt x="291" y="100"/>
                      <a:pt x="292" y="101"/>
                    </a:cubicBezTo>
                    <a:cubicBezTo>
                      <a:pt x="293" y="101"/>
                      <a:pt x="291" y="104"/>
                      <a:pt x="292" y="104"/>
                    </a:cubicBezTo>
                    <a:cubicBezTo>
                      <a:pt x="294" y="106"/>
                      <a:pt x="297" y="105"/>
                      <a:pt x="296" y="104"/>
                    </a:cubicBezTo>
                    <a:cubicBezTo>
                      <a:pt x="300" y="108"/>
                      <a:pt x="297" y="113"/>
                      <a:pt x="303" y="112"/>
                    </a:cubicBezTo>
                    <a:cubicBezTo>
                      <a:pt x="299" y="117"/>
                      <a:pt x="304" y="124"/>
                      <a:pt x="305" y="132"/>
                    </a:cubicBezTo>
                    <a:cubicBezTo>
                      <a:pt x="306" y="137"/>
                      <a:pt x="303" y="141"/>
                      <a:pt x="307" y="143"/>
                    </a:cubicBezTo>
                    <a:cubicBezTo>
                      <a:pt x="303" y="146"/>
                      <a:pt x="304" y="149"/>
                      <a:pt x="303" y="157"/>
                    </a:cubicBezTo>
                    <a:cubicBezTo>
                      <a:pt x="303" y="156"/>
                      <a:pt x="300" y="157"/>
                      <a:pt x="301" y="158"/>
                    </a:cubicBezTo>
                    <a:cubicBezTo>
                      <a:pt x="302" y="158"/>
                      <a:pt x="303" y="158"/>
                      <a:pt x="303" y="158"/>
                    </a:cubicBezTo>
                    <a:cubicBezTo>
                      <a:pt x="303" y="159"/>
                      <a:pt x="302" y="163"/>
                      <a:pt x="301" y="164"/>
                    </a:cubicBezTo>
                    <a:cubicBezTo>
                      <a:pt x="301" y="164"/>
                      <a:pt x="298" y="166"/>
                      <a:pt x="298" y="166"/>
                    </a:cubicBezTo>
                    <a:cubicBezTo>
                      <a:pt x="297" y="168"/>
                      <a:pt x="301" y="171"/>
                      <a:pt x="298" y="175"/>
                    </a:cubicBezTo>
                    <a:cubicBezTo>
                      <a:pt x="294" y="175"/>
                      <a:pt x="295" y="180"/>
                      <a:pt x="290" y="179"/>
                    </a:cubicBezTo>
                    <a:cubicBezTo>
                      <a:pt x="291" y="183"/>
                      <a:pt x="290" y="185"/>
                      <a:pt x="287" y="185"/>
                    </a:cubicBezTo>
                    <a:cubicBezTo>
                      <a:pt x="288" y="192"/>
                      <a:pt x="284" y="194"/>
                      <a:pt x="285" y="201"/>
                    </a:cubicBezTo>
                    <a:cubicBezTo>
                      <a:pt x="277" y="200"/>
                      <a:pt x="278" y="207"/>
                      <a:pt x="277" y="212"/>
                    </a:cubicBezTo>
                    <a:cubicBezTo>
                      <a:pt x="275" y="212"/>
                      <a:pt x="272" y="212"/>
                      <a:pt x="272" y="214"/>
                    </a:cubicBezTo>
                    <a:cubicBezTo>
                      <a:pt x="271" y="218"/>
                      <a:pt x="264" y="218"/>
                      <a:pt x="260" y="220"/>
                    </a:cubicBezTo>
                    <a:cubicBezTo>
                      <a:pt x="259" y="221"/>
                      <a:pt x="258" y="223"/>
                      <a:pt x="257" y="224"/>
                    </a:cubicBezTo>
                    <a:cubicBezTo>
                      <a:pt x="255" y="224"/>
                      <a:pt x="253" y="223"/>
                      <a:pt x="253" y="226"/>
                    </a:cubicBezTo>
                    <a:cubicBezTo>
                      <a:pt x="249" y="223"/>
                      <a:pt x="247" y="219"/>
                      <a:pt x="242" y="218"/>
                    </a:cubicBezTo>
                    <a:cubicBezTo>
                      <a:pt x="238" y="216"/>
                      <a:pt x="239" y="221"/>
                      <a:pt x="238" y="222"/>
                    </a:cubicBezTo>
                    <a:cubicBezTo>
                      <a:pt x="234" y="224"/>
                      <a:pt x="228" y="221"/>
                      <a:pt x="225" y="226"/>
                    </a:cubicBezTo>
                    <a:cubicBezTo>
                      <a:pt x="218" y="222"/>
                      <a:pt x="213" y="217"/>
                      <a:pt x="205" y="216"/>
                    </a:cubicBezTo>
                    <a:cubicBezTo>
                      <a:pt x="207" y="214"/>
                      <a:pt x="207" y="212"/>
                      <a:pt x="205" y="207"/>
                    </a:cubicBezTo>
                    <a:cubicBezTo>
                      <a:pt x="204" y="206"/>
                      <a:pt x="203" y="207"/>
                      <a:pt x="203" y="205"/>
                    </a:cubicBezTo>
                    <a:cubicBezTo>
                      <a:pt x="203" y="205"/>
                      <a:pt x="203" y="203"/>
                      <a:pt x="203" y="203"/>
                    </a:cubicBezTo>
                    <a:cubicBezTo>
                      <a:pt x="202" y="201"/>
                      <a:pt x="197" y="200"/>
                      <a:pt x="201" y="199"/>
                    </a:cubicBezTo>
                    <a:cubicBezTo>
                      <a:pt x="200" y="198"/>
                      <a:pt x="192" y="194"/>
                      <a:pt x="191" y="198"/>
                    </a:cubicBezTo>
                    <a:cubicBezTo>
                      <a:pt x="189" y="195"/>
                      <a:pt x="189" y="190"/>
                      <a:pt x="186" y="188"/>
                    </a:cubicBezTo>
                    <a:cubicBezTo>
                      <a:pt x="185" y="184"/>
                      <a:pt x="187" y="183"/>
                      <a:pt x="188" y="181"/>
                    </a:cubicBezTo>
                    <a:cubicBezTo>
                      <a:pt x="186" y="179"/>
                      <a:pt x="184" y="180"/>
                      <a:pt x="178" y="179"/>
                    </a:cubicBezTo>
                    <a:cubicBezTo>
                      <a:pt x="175" y="181"/>
                      <a:pt x="175" y="188"/>
                      <a:pt x="167" y="186"/>
                    </a:cubicBezTo>
                    <a:cubicBezTo>
                      <a:pt x="169" y="179"/>
                      <a:pt x="162" y="181"/>
                      <a:pt x="164" y="173"/>
                    </a:cubicBezTo>
                    <a:cubicBezTo>
                      <a:pt x="159" y="173"/>
                      <a:pt x="158" y="170"/>
                      <a:pt x="152" y="171"/>
                    </a:cubicBezTo>
                    <a:cubicBezTo>
                      <a:pt x="152" y="170"/>
                      <a:pt x="155" y="170"/>
                      <a:pt x="156" y="170"/>
                    </a:cubicBezTo>
                    <a:cubicBezTo>
                      <a:pt x="151" y="164"/>
                      <a:pt x="147" y="169"/>
                      <a:pt x="137" y="168"/>
                    </a:cubicBezTo>
                    <a:cubicBezTo>
                      <a:pt x="131" y="166"/>
                      <a:pt x="126" y="164"/>
                      <a:pt x="121" y="162"/>
                    </a:cubicBezTo>
                    <a:cubicBezTo>
                      <a:pt x="116" y="164"/>
                      <a:pt x="111" y="163"/>
                      <a:pt x="109" y="168"/>
                    </a:cubicBezTo>
                    <a:cubicBezTo>
                      <a:pt x="107" y="168"/>
                      <a:pt x="104" y="167"/>
                      <a:pt x="102" y="168"/>
                    </a:cubicBezTo>
                    <a:cubicBezTo>
                      <a:pt x="100" y="168"/>
                      <a:pt x="101" y="169"/>
                      <a:pt x="100" y="170"/>
                    </a:cubicBezTo>
                    <a:cubicBezTo>
                      <a:pt x="97" y="170"/>
                      <a:pt x="98" y="166"/>
                      <a:pt x="95" y="171"/>
                    </a:cubicBezTo>
                    <a:cubicBezTo>
                      <a:pt x="94" y="172"/>
                      <a:pt x="92" y="173"/>
                      <a:pt x="93" y="175"/>
                    </a:cubicBezTo>
                    <a:cubicBezTo>
                      <a:pt x="90" y="173"/>
                      <a:pt x="89" y="169"/>
                      <a:pt x="89" y="177"/>
                    </a:cubicBezTo>
                    <a:cubicBezTo>
                      <a:pt x="87" y="177"/>
                      <a:pt x="87" y="175"/>
                      <a:pt x="85" y="175"/>
                    </a:cubicBezTo>
                    <a:cubicBezTo>
                      <a:pt x="83" y="175"/>
                      <a:pt x="85" y="177"/>
                      <a:pt x="85" y="177"/>
                    </a:cubicBezTo>
                    <a:cubicBezTo>
                      <a:pt x="83" y="181"/>
                      <a:pt x="77" y="179"/>
                      <a:pt x="76" y="185"/>
                    </a:cubicBezTo>
                    <a:cubicBezTo>
                      <a:pt x="71" y="181"/>
                      <a:pt x="60" y="183"/>
                      <a:pt x="52" y="183"/>
                    </a:cubicBezTo>
                    <a:cubicBezTo>
                      <a:pt x="49" y="182"/>
                      <a:pt x="51" y="186"/>
                      <a:pt x="50" y="186"/>
                    </a:cubicBezTo>
                    <a:cubicBezTo>
                      <a:pt x="49" y="187"/>
                      <a:pt x="47" y="186"/>
                      <a:pt x="46" y="186"/>
                    </a:cubicBezTo>
                    <a:cubicBezTo>
                      <a:pt x="44" y="187"/>
                      <a:pt x="43" y="188"/>
                      <a:pt x="40" y="188"/>
                    </a:cubicBezTo>
                    <a:cubicBezTo>
                      <a:pt x="35" y="190"/>
                      <a:pt x="26" y="194"/>
                      <a:pt x="14" y="192"/>
                    </a:cubicBezTo>
                    <a:cubicBezTo>
                      <a:pt x="15" y="187"/>
                      <a:pt x="14" y="181"/>
                      <a:pt x="20" y="181"/>
                    </a:cubicBezTo>
                    <a:cubicBezTo>
                      <a:pt x="19" y="178"/>
                      <a:pt x="22" y="172"/>
                      <a:pt x="18" y="171"/>
                    </a:cubicBezTo>
                    <a:cubicBezTo>
                      <a:pt x="13" y="171"/>
                      <a:pt x="20" y="170"/>
                      <a:pt x="18" y="164"/>
                    </a:cubicBezTo>
                    <a:cubicBezTo>
                      <a:pt x="16" y="159"/>
                      <a:pt x="16" y="168"/>
                      <a:pt x="14" y="160"/>
                    </a:cubicBezTo>
                    <a:cubicBezTo>
                      <a:pt x="14" y="160"/>
                      <a:pt x="15" y="157"/>
                      <a:pt x="14" y="157"/>
                    </a:cubicBezTo>
                    <a:cubicBezTo>
                      <a:pt x="12" y="154"/>
                      <a:pt x="15" y="156"/>
                      <a:pt x="14" y="153"/>
                    </a:cubicBezTo>
                    <a:cubicBezTo>
                      <a:pt x="14" y="149"/>
                      <a:pt x="10" y="146"/>
                      <a:pt x="13" y="143"/>
                    </a:cubicBezTo>
                    <a:cubicBezTo>
                      <a:pt x="13" y="141"/>
                      <a:pt x="10" y="143"/>
                      <a:pt x="9" y="142"/>
                    </a:cubicBezTo>
                    <a:cubicBezTo>
                      <a:pt x="8" y="141"/>
                      <a:pt x="9" y="139"/>
                      <a:pt x="9" y="138"/>
                    </a:cubicBezTo>
                    <a:cubicBezTo>
                      <a:pt x="9" y="138"/>
                      <a:pt x="7" y="132"/>
                      <a:pt x="7" y="132"/>
                    </a:cubicBezTo>
                    <a:cubicBezTo>
                      <a:pt x="4" y="130"/>
                      <a:pt x="8" y="131"/>
                      <a:pt x="7" y="129"/>
                    </a:cubicBezTo>
                    <a:cubicBezTo>
                      <a:pt x="6" y="126"/>
                      <a:pt x="2" y="125"/>
                      <a:pt x="3" y="121"/>
                    </a:cubicBezTo>
                    <a:cubicBezTo>
                      <a:pt x="8" y="122"/>
                      <a:pt x="5" y="114"/>
                      <a:pt x="9" y="114"/>
                    </a:cubicBezTo>
                    <a:cubicBezTo>
                      <a:pt x="9" y="111"/>
                      <a:pt x="6" y="113"/>
                      <a:pt x="5" y="112"/>
                    </a:cubicBezTo>
                    <a:cubicBezTo>
                      <a:pt x="4" y="110"/>
                      <a:pt x="6" y="105"/>
                      <a:pt x="1" y="106"/>
                    </a:cubicBezTo>
                    <a:cubicBezTo>
                      <a:pt x="0" y="98"/>
                      <a:pt x="4" y="94"/>
                      <a:pt x="5" y="88"/>
                    </a:cubicBezTo>
                    <a:cubicBezTo>
                      <a:pt x="7" y="91"/>
                      <a:pt x="14" y="89"/>
                      <a:pt x="14" y="84"/>
                    </a:cubicBezTo>
                    <a:cubicBezTo>
                      <a:pt x="15" y="80"/>
                      <a:pt x="26" y="83"/>
                      <a:pt x="26" y="75"/>
                    </a:cubicBezTo>
                    <a:cubicBezTo>
                      <a:pt x="36" y="76"/>
                      <a:pt x="41" y="71"/>
                      <a:pt x="50" y="71"/>
                    </a:cubicBezTo>
                    <a:cubicBezTo>
                      <a:pt x="52" y="71"/>
                      <a:pt x="50" y="68"/>
                      <a:pt x="50" y="69"/>
                    </a:cubicBezTo>
                    <a:cubicBezTo>
                      <a:pt x="53" y="65"/>
                      <a:pt x="59" y="68"/>
                      <a:pt x="59" y="61"/>
                    </a:cubicBezTo>
                    <a:cubicBezTo>
                      <a:pt x="61" y="62"/>
                      <a:pt x="61" y="63"/>
                      <a:pt x="63" y="63"/>
                    </a:cubicBezTo>
                    <a:cubicBezTo>
                      <a:pt x="67" y="64"/>
                      <a:pt x="62" y="55"/>
                      <a:pt x="68" y="58"/>
                    </a:cubicBezTo>
                    <a:cubicBezTo>
                      <a:pt x="67" y="50"/>
                      <a:pt x="68" y="51"/>
                      <a:pt x="68" y="43"/>
                    </a:cubicBezTo>
                    <a:cubicBezTo>
                      <a:pt x="73" y="43"/>
                      <a:pt x="76" y="45"/>
                      <a:pt x="80" y="47"/>
                    </a:cubicBezTo>
                    <a:cubicBezTo>
                      <a:pt x="82" y="45"/>
                      <a:pt x="82" y="42"/>
                      <a:pt x="85" y="43"/>
                    </a:cubicBezTo>
                    <a:cubicBezTo>
                      <a:pt x="83" y="39"/>
                      <a:pt x="90" y="36"/>
                      <a:pt x="85" y="35"/>
                    </a:cubicBezTo>
                    <a:cubicBezTo>
                      <a:pt x="86" y="33"/>
                      <a:pt x="89" y="33"/>
                      <a:pt x="89" y="30"/>
                    </a:cubicBezTo>
                    <a:cubicBezTo>
                      <a:pt x="95" y="31"/>
                      <a:pt x="91" y="23"/>
                      <a:pt x="98" y="26"/>
                    </a:cubicBezTo>
                    <a:cubicBezTo>
                      <a:pt x="100" y="24"/>
                      <a:pt x="102" y="22"/>
                      <a:pt x="104" y="20"/>
                    </a:cubicBezTo>
                    <a:cubicBezTo>
                      <a:pt x="106" y="22"/>
                      <a:pt x="109" y="23"/>
                      <a:pt x="113" y="22"/>
                    </a:cubicBezTo>
                    <a:cubicBezTo>
                      <a:pt x="109" y="26"/>
                      <a:pt x="114" y="24"/>
                      <a:pt x="115" y="26"/>
                    </a:cubicBezTo>
                    <a:cubicBezTo>
                      <a:pt x="115" y="26"/>
                      <a:pt x="115" y="28"/>
                      <a:pt x="115" y="28"/>
                    </a:cubicBezTo>
                    <a:cubicBezTo>
                      <a:pt x="116" y="28"/>
                      <a:pt x="118" y="27"/>
                      <a:pt x="119" y="28"/>
                    </a:cubicBezTo>
                    <a:cubicBezTo>
                      <a:pt x="119" y="28"/>
                      <a:pt x="121" y="33"/>
                      <a:pt x="126" y="32"/>
                    </a:cubicBezTo>
                    <a:cubicBezTo>
                      <a:pt x="129" y="33"/>
                      <a:pt x="127" y="22"/>
                      <a:pt x="123" y="24"/>
                    </a:cubicBezTo>
                    <a:cubicBezTo>
                      <a:pt x="124" y="22"/>
                      <a:pt x="126" y="21"/>
                      <a:pt x="128" y="20"/>
                    </a:cubicBezTo>
                    <a:cubicBezTo>
                      <a:pt x="128" y="16"/>
                      <a:pt x="131" y="13"/>
                      <a:pt x="136" y="13"/>
                    </a:cubicBezTo>
                    <a:cubicBezTo>
                      <a:pt x="135" y="9"/>
                      <a:pt x="137" y="7"/>
                      <a:pt x="141" y="7"/>
                    </a:cubicBezTo>
                    <a:cubicBezTo>
                      <a:pt x="138" y="13"/>
                      <a:pt x="140" y="10"/>
                      <a:pt x="145" y="9"/>
                    </a:cubicBezTo>
                    <a:cubicBezTo>
                      <a:pt x="153" y="0"/>
                      <a:pt x="168" y="9"/>
                      <a:pt x="178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 dirty="0"/>
              </a:p>
            </p:txBody>
          </p:sp>
        </p:grpSp>
        <p:grpSp>
          <p:nvGrpSpPr>
            <p:cNvPr id="77" name="ïṥlíḓê"/>
            <p:cNvGrpSpPr/>
            <p:nvPr/>
          </p:nvGrpSpPr>
          <p:grpSpPr>
            <a:xfrm>
              <a:off x="1503800" y="2992330"/>
              <a:ext cx="318389" cy="431544"/>
              <a:chOff x="654918" y="1726002"/>
              <a:chExt cx="1800994" cy="2441075"/>
            </a:xfrm>
          </p:grpSpPr>
          <p:sp>
            <p:nvSpPr>
              <p:cNvPr id="101" name="iśḷîḋe"/>
              <p:cNvSpPr/>
              <p:nvPr/>
            </p:nvSpPr>
            <p:spPr>
              <a:xfrm>
                <a:off x="946966" y="3644191"/>
                <a:ext cx="1216897" cy="52288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102" name="išḷîḓè"/>
              <p:cNvSpPr/>
              <p:nvPr/>
            </p:nvSpPr>
            <p:spPr>
              <a:xfrm rot="8100000">
                <a:off x="654918" y="1726002"/>
                <a:ext cx="1800994" cy="1800993"/>
              </a:xfrm>
              <a:prstGeom prst="teardrop">
                <a:avLst/>
              </a:prstGeom>
              <a:solidFill>
                <a:schemeClr val="accent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 fontScale="55000" lnSpcReduction="20000"/>
              </a:bodyPr>
              <a:lstStyle/>
              <a:p>
                <a:pPr algn="ctr"/>
                <a:endParaRPr dirty="0"/>
              </a:p>
            </p:txBody>
          </p:sp>
        </p:grpSp>
        <p:grpSp>
          <p:nvGrpSpPr>
            <p:cNvPr id="78" name="iṣḷiḓe"/>
            <p:cNvGrpSpPr/>
            <p:nvPr/>
          </p:nvGrpSpPr>
          <p:grpSpPr>
            <a:xfrm>
              <a:off x="6839796" y="2410192"/>
              <a:ext cx="4679104" cy="737491"/>
              <a:chOff x="684195" y="1130300"/>
              <a:chExt cx="4679104" cy="737491"/>
            </a:xfrm>
          </p:grpSpPr>
          <p:sp>
            <p:nvSpPr>
              <p:cNvPr id="97" name="ïśļídé"/>
              <p:cNvSpPr/>
              <p:nvPr/>
            </p:nvSpPr>
            <p:spPr>
              <a:xfrm>
                <a:off x="684195" y="1195327"/>
                <a:ext cx="611206" cy="611204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bg1">
                    <a:lumMod val="75000"/>
                  </a:schemeClr>
                </a:solidFill>
                <a:round/>
              </a:ln>
            </p:spPr>
            <p:txBody>
              <a:bodyPr vert="horz" wrap="square" lIns="91440" tIns="45720" rIns="91440" bIns="45720" anchor="ctr" anchorCtr="1" compatLnSpc="1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en-US" altLang="zh-CN" sz="1600" b="1" i="1" dirty="0">
                    <a:solidFill>
                      <a:schemeClr val="accent1"/>
                    </a:solidFill>
                  </a:rPr>
                  <a:t>01</a:t>
                </a:r>
                <a:endParaRPr sz="1600" b="1" i="1" dirty="0">
                  <a:solidFill>
                    <a:schemeClr val="accent1"/>
                  </a:solidFill>
                </a:endParaRPr>
              </a:p>
            </p:txBody>
          </p:sp>
          <p:grpSp>
            <p:nvGrpSpPr>
              <p:cNvPr id="98" name="ïṡľîdè"/>
              <p:cNvGrpSpPr/>
              <p:nvPr/>
            </p:nvGrpSpPr>
            <p:grpSpPr>
              <a:xfrm>
                <a:off x="1441616" y="1130300"/>
                <a:ext cx="3921683" cy="737491"/>
                <a:chOff x="7597216" y="1272952"/>
                <a:chExt cx="3921683" cy="737491"/>
              </a:xfrm>
            </p:grpSpPr>
            <p:sp>
              <p:nvSpPr>
                <p:cNvPr id="99" name="ïṧḻïḋè"/>
                <p:cNvSpPr txBox="1"/>
                <p:nvPr/>
              </p:nvSpPr>
              <p:spPr>
                <a:xfrm>
                  <a:off x="7597216" y="1272952"/>
                  <a:ext cx="3921683" cy="368746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anchor="b" anchorCtr="0">
                  <a:normAutofit/>
                </a:bodyPr>
                <a:lstStyle>
                  <a:defPPr>
                    <a:defRPr lang="zh-CN"/>
                  </a:defPPr>
                  <a:lvl1pPr marL="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r>
                    <a:rPr lang="en-US" altLang="zh-CN" b="1" dirty="0"/>
                    <a:t>Text here</a:t>
                  </a:r>
                  <a:endParaRPr lang="zh-CN" altLang="en-US" b="1" dirty="0"/>
                </a:p>
              </p:txBody>
            </p:sp>
            <p:sp>
              <p:nvSpPr>
                <p:cNvPr id="100" name="isḷîḋè"/>
                <p:cNvSpPr txBox="1"/>
                <p:nvPr/>
              </p:nvSpPr>
              <p:spPr>
                <a:xfrm>
                  <a:off x="7597216" y="1641696"/>
                  <a:ext cx="3921683" cy="368747"/>
                </a:xfrm>
                <a:prstGeom prst="rect">
                  <a:avLst/>
                </a:prstGeom>
              </p:spPr>
              <p:txBody>
                <a:bodyPr vert="horz"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20000"/>
                    </a:lnSpc>
                  </a:pPr>
                  <a:r>
                    <a:rPr lang="en-US" altLang="zh-CN" sz="1100" dirty="0">
                      <a:solidFill>
                        <a:schemeClr val="dk1">
                          <a:lumMod val="100000"/>
                        </a:schemeClr>
                      </a:solidFill>
                    </a:rPr>
                    <a:t>Copy paste fonts. Choose the only option to retain text……</a:t>
                  </a:r>
                  <a:endParaRPr lang="en-US" altLang="zh-CN" sz="1100" dirty="0">
                    <a:solidFill>
                      <a:schemeClr val="dk1">
                        <a:lumMod val="100000"/>
                      </a:schemeClr>
                    </a:solidFill>
                  </a:endParaRPr>
                </a:p>
              </p:txBody>
            </p:sp>
          </p:grpSp>
        </p:grpSp>
        <p:grpSp>
          <p:nvGrpSpPr>
            <p:cNvPr id="79" name="í$ḷîďè"/>
            <p:cNvGrpSpPr/>
            <p:nvPr/>
          </p:nvGrpSpPr>
          <p:grpSpPr>
            <a:xfrm>
              <a:off x="6839796" y="3263455"/>
              <a:ext cx="4679104" cy="737491"/>
              <a:chOff x="684195" y="1130300"/>
              <a:chExt cx="4679104" cy="737491"/>
            </a:xfrm>
          </p:grpSpPr>
          <p:sp>
            <p:nvSpPr>
              <p:cNvPr id="93" name="ïšľidè"/>
              <p:cNvSpPr/>
              <p:nvPr/>
            </p:nvSpPr>
            <p:spPr>
              <a:xfrm>
                <a:off x="684195" y="1195327"/>
                <a:ext cx="611206" cy="611204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bg1">
                    <a:lumMod val="75000"/>
                  </a:schemeClr>
                </a:solidFill>
                <a:round/>
              </a:ln>
            </p:spPr>
            <p:txBody>
              <a:bodyPr vert="horz" wrap="square" lIns="91440" tIns="45720" rIns="91440" bIns="45720" anchor="ctr" anchorCtr="1" compatLnSpc="1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en-US" altLang="zh-CN" sz="1600" b="1" i="1" dirty="0">
                    <a:solidFill>
                      <a:schemeClr val="accent1"/>
                    </a:solidFill>
                  </a:rPr>
                  <a:t>02</a:t>
                </a:r>
                <a:endParaRPr sz="1600" b="1" i="1" dirty="0">
                  <a:solidFill>
                    <a:schemeClr val="accent1"/>
                  </a:solidFill>
                </a:endParaRPr>
              </a:p>
            </p:txBody>
          </p:sp>
          <p:grpSp>
            <p:nvGrpSpPr>
              <p:cNvPr id="94" name="iṩ1îdê"/>
              <p:cNvGrpSpPr/>
              <p:nvPr/>
            </p:nvGrpSpPr>
            <p:grpSpPr>
              <a:xfrm>
                <a:off x="1441616" y="1130300"/>
                <a:ext cx="3921683" cy="737491"/>
                <a:chOff x="7597216" y="1272952"/>
                <a:chExt cx="3921683" cy="737491"/>
              </a:xfrm>
            </p:grpSpPr>
            <p:sp>
              <p:nvSpPr>
                <p:cNvPr id="95" name="ïśḻïďé"/>
                <p:cNvSpPr txBox="1"/>
                <p:nvPr/>
              </p:nvSpPr>
              <p:spPr>
                <a:xfrm>
                  <a:off x="7597216" y="1272952"/>
                  <a:ext cx="3921683" cy="368746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anchor="b" anchorCtr="0">
                  <a:normAutofit/>
                </a:bodyPr>
                <a:lstStyle>
                  <a:defPPr>
                    <a:defRPr lang="zh-CN"/>
                  </a:defPPr>
                  <a:lvl1pPr marL="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r>
                    <a:rPr lang="en-US" altLang="zh-CN" b="1" dirty="0"/>
                    <a:t>Text here</a:t>
                  </a:r>
                  <a:endParaRPr lang="zh-CN" altLang="en-US" b="1" dirty="0"/>
                </a:p>
              </p:txBody>
            </p:sp>
            <p:sp>
              <p:nvSpPr>
                <p:cNvPr id="96" name="ïṧľïḍè"/>
                <p:cNvSpPr txBox="1"/>
                <p:nvPr/>
              </p:nvSpPr>
              <p:spPr>
                <a:xfrm>
                  <a:off x="7597216" y="1641696"/>
                  <a:ext cx="3921683" cy="368747"/>
                </a:xfrm>
                <a:prstGeom prst="rect">
                  <a:avLst/>
                </a:prstGeom>
              </p:spPr>
              <p:txBody>
                <a:bodyPr vert="horz"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20000"/>
                    </a:lnSpc>
                  </a:pPr>
                  <a:r>
                    <a:rPr lang="en-US" altLang="zh-CN" sz="1100" dirty="0">
                      <a:solidFill>
                        <a:schemeClr val="dk1">
                          <a:lumMod val="100000"/>
                        </a:schemeClr>
                      </a:solidFill>
                    </a:rPr>
                    <a:t>Copy paste fonts. Choose the only option to retain text……</a:t>
                  </a:r>
                  <a:endParaRPr lang="en-US" altLang="zh-CN" sz="1100" dirty="0">
                    <a:solidFill>
                      <a:schemeClr val="dk1">
                        <a:lumMod val="100000"/>
                      </a:schemeClr>
                    </a:solidFill>
                  </a:endParaRPr>
                </a:p>
              </p:txBody>
            </p:sp>
          </p:grpSp>
        </p:grpSp>
        <p:grpSp>
          <p:nvGrpSpPr>
            <p:cNvPr id="80" name="ï$ľíḍè"/>
            <p:cNvGrpSpPr/>
            <p:nvPr/>
          </p:nvGrpSpPr>
          <p:grpSpPr>
            <a:xfrm>
              <a:off x="6839796" y="4116717"/>
              <a:ext cx="4679104" cy="737491"/>
              <a:chOff x="684195" y="1130300"/>
              <a:chExt cx="4679104" cy="737491"/>
            </a:xfrm>
          </p:grpSpPr>
          <p:sp>
            <p:nvSpPr>
              <p:cNvPr id="89" name="ï$ḻîdé"/>
              <p:cNvSpPr/>
              <p:nvPr/>
            </p:nvSpPr>
            <p:spPr>
              <a:xfrm>
                <a:off x="684195" y="1195327"/>
                <a:ext cx="611206" cy="611204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bg1">
                    <a:lumMod val="75000"/>
                  </a:schemeClr>
                </a:solidFill>
                <a:round/>
              </a:ln>
            </p:spPr>
            <p:txBody>
              <a:bodyPr vert="horz" wrap="square" lIns="91440" tIns="45720" rIns="91440" bIns="45720" anchor="ctr" anchorCtr="1" compatLnSpc="1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en-US" altLang="zh-CN" sz="1600" b="1" i="1" dirty="0">
                    <a:solidFill>
                      <a:schemeClr val="accent1"/>
                    </a:solidFill>
                  </a:rPr>
                  <a:t>03</a:t>
                </a:r>
                <a:endParaRPr sz="1600" b="1" i="1" dirty="0">
                  <a:solidFill>
                    <a:schemeClr val="accent1"/>
                  </a:solidFill>
                </a:endParaRPr>
              </a:p>
            </p:txBody>
          </p:sp>
          <p:grpSp>
            <p:nvGrpSpPr>
              <p:cNvPr id="90" name="íṣlïde"/>
              <p:cNvGrpSpPr/>
              <p:nvPr/>
            </p:nvGrpSpPr>
            <p:grpSpPr>
              <a:xfrm>
                <a:off x="1441616" y="1130300"/>
                <a:ext cx="3921683" cy="737491"/>
                <a:chOff x="7597216" y="1272952"/>
                <a:chExt cx="3921683" cy="737491"/>
              </a:xfrm>
            </p:grpSpPr>
            <p:sp>
              <p:nvSpPr>
                <p:cNvPr id="91" name="îś1íḍe"/>
                <p:cNvSpPr txBox="1"/>
                <p:nvPr/>
              </p:nvSpPr>
              <p:spPr>
                <a:xfrm>
                  <a:off x="7597216" y="1272952"/>
                  <a:ext cx="3921683" cy="368746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anchor="b" anchorCtr="0">
                  <a:normAutofit/>
                </a:bodyPr>
                <a:lstStyle>
                  <a:defPPr>
                    <a:defRPr lang="zh-CN"/>
                  </a:defPPr>
                  <a:lvl1pPr marL="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r>
                    <a:rPr lang="en-US" altLang="zh-CN" b="1" dirty="0"/>
                    <a:t>Text here</a:t>
                  </a:r>
                  <a:endParaRPr lang="zh-CN" altLang="en-US" b="1" dirty="0"/>
                </a:p>
              </p:txBody>
            </p:sp>
            <p:sp>
              <p:nvSpPr>
                <p:cNvPr id="92" name="íṡḷíḑê"/>
                <p:cNvSpPr txBox="1"/>
                <p:nvPr/>
              </p:nvSpPr>
              <p:spPr>
                <a:xfrm>
                  <a:off x="7597216" y="1641696"/>
                  <a:ext cx="3921683" cy="368747"/>
                </a:xfrm>
                <a:prstGeom prst="rect">
                  <a:avLst/>
                </a:prstGeom>
              </p:spPr>
              <p:txBody>
                <a:bodyPr vert="horz"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20000"/>
                    </a:lnSpc>
                  </a:pPr>
                  <a:r>
                    <a:rPr lang="en-US" altLang="zh-CN" sz="1100" dirty="0">
                      <a:solidFill>
                        <a:schemeClr val="dk1">
                          <a:lumMod val="100000"/>
                        </a:schemeClr>
                      </a:solidFill>
                    </a:rPr>
                    <a:t>Copy paste fonts. Choose the only option to retain text……</a:t>
                  </a:r>
                  <a:endParaRPr lang="en-US" altLang="zh-CN" sz="1100" dirty="0">
                    <a:solidFill>
                      <a:schemeClr val="dk1">
                        <a:lumMod val="100000"/>
                      </a:schemeClr>
                    </a:solidFill>
                  </a:endParaRPr>
                </a:p>
              </p:txBody>
            </p:sp>
          </p:grpSp>
        </p:grpSp>
        <p:cxnSp>
          <p:nvCxnSpPr>
            <p:cNvPr id="81" name="直接连接符 80"/>
            <p:cNvCxnSpPr/>
            <p:nvPr/>
          </p:nvCxnSpPr>
          <p:spPr>
            <a:xfrm>
              <a:off x="7591284" y="3205570"/>
              <a:ext cx="3927615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连接符 81"/>
            <p:cNvCxnSpPr/>
            <p:nvPr/>
          </p:nvCxnSpPr>
          <p:spPr>
            <a:xfrm>
              <a:off x="7591284" y="4058831"/>
              <a:ext cx="3927615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3" name="iśľîďe"/>
            <p:cNvGrpSpPr/>
            <p:nvPr/>
          </p:nvGrpSpPr>
          <p:grpSpPr>
            <a:xfrm>
              <a:off x="5075310" y="3143588"/>
              <a:ext cx="318389" cy="431544"/>
              <a:chOff x="654918" y="1726002"/>
              <a:chExt cx="1800994" cy="2441075"/>
            </a:xfrm>
          </p:grpSpPr>
          <p:sp>
            <p:nvSpPr>
              <p:cNvPr id="87" name="iṣlíḍê"/>
              <p:cNvSpPr/>
              <p:nvPr/>
            </p:nvSpPr>
            <p:spPr>
              <a:xfrm>
                <a:off x="946966" y="3644191"/>
                <a:ext cx="1216897" cy="52288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88" name="ïšḻíďè"/>
              <p:cNvSpPr/>
              <p:nvPr/>
            </p:nvSpPr>
            <p:spPr>
              <a:xfrm rot="8100000">
                <a:off x="654918" y="1726002"/>
                <a:ext cx="1800994" cy="1800993"/>
              </a:xfrm>
              <a:prstGeom prst="teardrop">
                <a:avLst/>
              </a:prstGeom>
              <a:solidFill>
                <a:schemeClr val="accent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 fontScale="55000" lnSpcReduction="20000"/>
              </a:bodyPr>
              <a:lstStyle/>
              <a:p>
                <a:pPr algn="ctr"/>
                <a:endParaRPr dirty="0"/>
              </a:p>
            </p:txBody>
          </p:sp>
        </p:grpSp>
        <p:grpSp>
          <p:nvGrpSpPr>
            <p:cNvPr id="84" name="íṧľîḋe"/>
            <p:cNvGrpSpPr/>
            <p:nvPr/>
          </p:nvGrpSpPr>
          <p:grpSpPr>
            <a:xfrm>
              <a:off x="3658704" y="3717718"/>
              <a:ext cx="318389" cy="431544"/>
              <a:chOff x="654918" y="1726002"/>
              <a:chExt cx="1800994" cy="2441075"/>
            </a:xfrm>
          </p:grpSpPr>
          <p:sp>
            <p:nvSpPr>
              <p:cNvPr id="85" name="isḷiḓê"/>
              <p:cNvSpPr/>
              <p:nvPr/>
            </p:nvSpPr>
            <p:spPr>
              <a:xfrm>
                <a:off x="946966" y="3644191"/>
                <a:ext cx="1216897" cy="52288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 dirty="0"/>
              </a:p>
            </p:txBody>
          </p:sp>
          <p:sp>
            <p:nvSpPr>
              <p:cNvPr id="86" name="í$ḻîḍé"/>
              <p:cNvSpPr/>
              <p:nvPr/>
            </p:nvSpPr>
            <p:spPr>
              <a:xfrm rot="8100000">
                <a:off x="654918" y="1726002"/>
                <a:ext cx="1800994" cy="1800993"/>
              </a:xfrm>
              <a:prstGeom prst="teardrop">
                <a:avLst/>
              </a:prstGeom>
              <a:solidFill>
                <a:schemeClr val="accent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 fontScale="55000" lnSpcReduction="20000"/>
              </a:bodyPr>
              <a:lstStyle/>
              <a:p>
                <a:pPr algn="ctr"/>
                <a:endParaRPr dirty="0"/>
              </a:p>
            </p:txBody>
          </p:sp>
        </p:grpSp>
      </p:grp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3c2f1681-f979-4de5-8036-c0bce5db0ca5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767408" y="1988840"/>
            <a:ext cx="10585176" cy="3082147"/>
            <a:chOff x="767408" y="1988840"/>
            <a:chExt cx="10585176" cy="3082147"/>
          </a:xfrm>
        </p:grpSpPr>
        <p:cxnSp>
          <p:nvCxnSpPr>
            <p:cNvPr id="6" name="直接箭头连接符 5"/>
            <p:cNvCxnSpPr/>
            <p:nvPr/>
          </p:nvCxnSpPr>
          <p:spPr>
            <a:xfrm>
              <a:off x="767408" y="4165338"/>
              <a:ext cx="10585176" cy="0"/>
            </a:xfrm>
            <a:prstGeom prst="straightConnector1">
              <a:avLst/>
            </a:prstGeom>
            <a:ln w="19050"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" name="îsḷïḓè"/>
            <p:cNvGrpSpPr/>
            <p:nvPr/>
          </p:nvGrpSpPr>
          <p:grpSpPr>
            <a:xfrm>
              <a:off x="1139724" y="1988840"/>
              <a:ext cx="1518741" cy="1509753"/>
              <a:chOff x="2452226" y="1883471"/>
              <a:chExt cx="1518741" cy="1509753"/>
            </a:xfrm>
          </p:grpSpPr>
          <p:sp>
            <p:nvSpPr>
              <p:cNvPr id="25" name="ïśľïḍe"/>
              <p:cNvSpPr/>
              <p:nvPr/>
            </p:nvSpPr>
            <p:spPr>
              <a:xfrm rot="8100000">
                <a:off x="2452226" y="1883471"/>
                <a:ext cx="1518741" cy="1509753"/>
              </a:xfrm>
              <a:prstGeom prst="teardrop">
                <a:avLst/>
              </a:prstGeom>
              <a:solidFill>
                <a:schemeClr val="bg1"/>
              </a:solidFill>
              <a:ln w="25400">
                <a:solidFill>
                  <a:schemeClr val="accent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</a:p>
            </p:txBody>
          </p:sp>
          <p:sp>
            <p:nvSpPr>
              <p:cNvPr id="26" name="isḷïḓé"/>
              <p:cNvSpPr/>
              <p:nvPr/>
            </p:nvSpPr>
            <p:spPr>
              <a:xfrm>
                <a:off x="2597858" y="2024527"/>
                <a:ext cx="1233979" cy="1226673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91424" tIns="45713" rIns="91424" bIns="45713" anchor="ctr">
                <a:normAutofit/>
              </a:bodyPr>
              <a:lstStyle/>
              <a:p>
                <a:pPr algn="ctr"/>
                <a:r>
                  <a:rPr lang="en-US" altLang="zh-CN" b="1" dirty="0"/>
                  <a:t>Keyword</a:t>
                </a:r>
                <a:endParaRPr lang="zh-CN" altLang="en-US" b="1" dirty="0"/>
              </a:p>
            </p:txBody>
          </p:sp>
        </p:grpSp>
        <p:sp>
          <p:nvSpPr>
            <p:cNvPr id="8" name="îś1íḓè"/>
            <p:cNvSpPr/>
            <p:nvPr/>
          </p:nvSpPr>
          <p:spPr>
            <a:xfrm>
              <a:off x="1126052" y="3947623"/>
              <a:ext cx="1546085" cy="432793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91424" tIns="45713" rIns="91424" bIns="45713" anchor="ctr">
              <a:normAutofit fontScale="85000" lnSpcReduction="20000"/>
            </a:bodyPr>
            <a:lstStyle/>
            <a:p>
              <a:pPr algn="ctr"/>
              <a:r>
                <a:rPr lang="en-US" altLang="zh-CN" sz="1865" b="1" dirty="0">
                  <a:solidFill>
                    <a:schemeClr val="bg1"/>
                  </a:solidFill>
                </a:rPr>
                <a:t>Text here</a:t>
              </a:r>
              <a:endParaRPr lang="zh-CN" altLang="en-US" sz="1865" b="1" dirty="0">
                <a:solidFill>
                  <a:schemeClr val="bg1"/>
                </a:solidFill>
              </a:endParaRPr>
            </a:p>
          </p:txBody>
        </p:sp>
        <p:sp>
          <p:nvSpPr>
            <p:cNvPr id="9" name="išḻîḓè"/>
            <p:cNvSpPr/>
            <p:nvPr/>
          </p:nvSpPr>
          <p:spPr bwMode="auto">
            <a:xfrm>
              <a:off x="801139" y="4513588"/>
              <a:ext cx="2195910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rIns="90000" anchor="t" anchorCtr="0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  <a:endParaRPr lang="en-US" altLang="zh-CN" sz="1100" dirty="0"/>
            </a:p>
          </p:txBody>
        </p:sp>
        <p:grpSp>
          <p:nvGrpSpPr>
            <p:cNvPr id="10" name="î$ḷiḑé"/>
            <p:cNvGrpSpPr/>
            <p:nvPr/>
          </p:nvGrpSpPr>
          <p:grpSpPr>
            <a:xfrm>
              <a:off x="3901485" y="1988840"/>
              <a:ext cx="1518741" cy="1509753"/>
              <a:chOff x="2452226" y="1883471"/>
              <a:chExt cx="1518741" cy="1509753"/>
            </a:xfrm>
          </p:grpSpPr>
          <p:sp>
            <p:nvSpPr>
              <p:cNvPr id="23" name="ïŝliḓè"/>
              <p:cNvSpPr/>
              <p:nvPr/>
            </p:nvSpPr>
            <p:spPr>
              <a:xfrm rot="8100000">
                <a:off x="2452226" y="1883471"/>
                <a:ext cx="1518741" cy="1509753"/>
              </a:xfrm>
              <a:prstGeom prst="teardrop">
                <a:avLst/>
              </a:prstGeom>
              <a:solidFill>
                <a:schemeClr val="bg1"/>
              </a:solidFill>
              <a:ln w="25400">
                <a:solidFill>
                  <a:schemeClr val="accent2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</a:p>
            </p:txBody>
          </p:sp>
          <p:sp>
            <p:nvSpPr>
              <p:cNvPr id="24" name="ïŝ1íďe"/>
              <p:cNvSpPr/>
              <p:nvPr/>
            </p:nvSpPr>
            <p:spPr>
              <a:xfrm>
                <a:off x="2597858" y="2024527"/>
                <a:ext cx="1233979" cy="1226673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91424" tIns="45713" rIns="91424" bIns="45713" anchor="ctr">
                <a:normAutofit/>
              </a:bodyPr>
              <a:lstStyle/>
              <a:p>
                <a:pPr algn="ctr"/>
                <a:r>
                  <a:rPr lang="en-US" altLang="zh-CN" b="1" dirty="0"/>
                  <a:t>Keyword</a:t>
                </a:r>
                <a:endParaRPr lang="zh-CN" altLang="en-US" b="1" dirty="0"/>
              </a:p>
            </p:txBody>
          </p:sp>
        </p:grpSp>
        <p:sp>
          <p:nvSpPr>
            <p:cNvPr id="11" name="ïṩḻïďê"/>
            <p:cNvSpPr/>
            <p:nvPr/>
          </p:nvSpPr>
          <p:spPr>
            <a:xfrm>
              <a:off x="3887813" y="3947623"/>
              <a:ext cx="1546085" cy="432793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91424" tIns="45713" rIns="91424" bIns="45713" anchor="ctr">
              <a:normAutofit fontScale="85000" lnSpcReduction="20000"/>
            </a:bodyPr>
            <a:lstStyle/>
            <a:p>
              <a:pPr algn="ctr"/>
              <a:r>
                <a:rPr lang="en-US" altLang="zh-CN" sz="1865" b="1" dirty="0">
                  <a:solidFill>
                    <a:schemeClr val="bg1"/>
                  </a:solidFill>
                </a:rPr>
                <a:t>Text here</a:t>
              </a:r>
              <a:endParaRPr lang="zh-CN" altLang="en-US" sz="1865" b="1" dirty="0">
                <a:solidFill>
                  <a:schemeClr val="bg1"/>
                </a:solidFill>
              </a:endParaRPr>
            </a:p>
          </p:txBody>
        </p:sp>
        <p:sp>
          <p:nvSpPr>
            <p:cNvPr id="12" name="íşḷíḓê"/>
            <p:cNvSpPr/>
            <p:nvPr/>
          </p:nvSpPr>
          <p:spPr bwMode="auto">
            <a:xfrm>
              <a:off x="3562900" y="4513588"/>
              <a:ext cx="2195910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rIns="90000" anchor="t" anchorCtr="0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  <a:endParaRPr lang="en-US" altLang="zh-CN" sz="1100" dirty="0"/>
            </a:p>
          </p:txBody>
        </p:sp>
        <p:grpSp>
          <p:nvGrpSpPr>
            <p:cNvPr id="13" name="íŝ1ïḑè"/>
            <p:cNvGrpSpPr/>
            <p:nvPr/>
          </p:nvGrpSpPr>
          <p:grpSpPr>
            <a:xfrm>
              <a:off x="6663246" y="1988840"/>
              <a:ext cx="1518741" cy="1509753"/>
              <a:chOff x="2452226" y="1883471"/>
              <a:chExt cx="1518741" cy="1509753"/>
            </a:xfrm>
          </p:grpSpPr>
          <p:sp>
            <p:nvSpPr>
              <p:cNvPr id="21" name="íṩľïdè"/>
              <p:cNvSpPr/>
              <p:nvPr/>
            </p:nvSpPr>
            <p:spPr>
              <a:xfrm rot="8100000">
                <a:off x="2452226" y="1883471"/>
                <a:ext cx="1518741" cy="1509753"/>
              </a:xfrm>
              <a:prstGeom prst="teardrop">
                <a:avLst/>
              </a:prstGeom>
              <a:solidFill>
                <a:schemeClr val="bg1"/>
              </a:solidFill>
              <a:ln w="25400">
                <a:solidFill>
                  <a:schemeClr val="accent3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</a:p>
            </p:txBody>
          </p:sp>
          <p:sp>
            <p:nvSpPr>
              <p:cNvPr id="22" name="îśļiďé"/>
              <p:cNvSpPr/>
              <p:nvPr/>
            </p:nvSpPr>
            <p:spPr>
              <a:xfrm>
                <a:off x="2597858" y="2024527"/>
                <a:ext cx="1233979" cy="1226673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91424" tIns="45713" rIns="91424" bIns="45713" anchor="ctr">
                <a:normAutofit/>
              </a:bodyPr>
              <a:lstStyle/>
              <a:p>
                <a:pPr algn="ctr"/>
                <a:r>
                  <a:rPr lang="en-US" altLang="zh-CN" b="1" dirty="0"/>
                  <a:t>Keyword</a:t>
                </a:r>
                <a:endParaRPr lang="zh-CN" altLang="en-US" b="1" dirty="0"/>
              </a:p>
            </p:txBody>
          </p:sp>
        </p:grpSp>
        <p:sp>
          <p:nvSpPr>
            <p:cNvPr id="14" name="ï$ľide"/>
            <p:cNvSpPr/>
            <p:nvPr/>
          </p:nvSpPr>
          <p:spPr>
            <a:xfrm>
              <a:off x="6649574" y="3947623"/>
              <a:ext cx="1546085" cy="432793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91424" tIns="45713" rIns="91424" bIns="45713" anchor="ctr">
              <a:normAutofit fontScale="85000" lnSpcReduction="20000"/>
            </a:bodyPr>
            <a:lstStyle/>
            <a:p>
              <a:pPr algn="ctr"/>
              <a:r>
                <a:rPr lang="en-US" altLang="zh-CN" sz="1865" b="1" dirty="0">
                  <a:solidFill>
                    <a:schemeClr val="bg1"/>
                  </a:solidFill>
                </a:rPr>
                <a:t>Text here</a:t>
              </a:r>
              <a:endParaRPr lang="zh-CN" altLang="en-US" sz="1865" b="1" dirty="0">
                <a:solidFill>
                  <a:schemeClr val="bg1"/>
                </a:solidFill>
              </a:endParaRPr>
            </a:p>
          </p:txBody>
        </p:sp>
        <p:sp>
          <p:nvSpPr>
            <p:cNvPr id="15" name="îśľiḓè"/>
            <p:cNvSpPr/>
            <p:nvPr/>
          </p:nvSpPr>
          <p:spPr bwMode="auto">
            <a:xfrm>
              <a:off x="6324661" y="4513588"/>
              <a:ext cx="2195910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rIns="90000" anchor="t" anchorCtr="0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  <a:endParaRPr lang="en-US" altLang="zh-CN" sz="1100" dirty="0"/>
            </a:p>
          </p:txBody>
        </p:sp>
        <p:grpSp>
          <p:nvGrpSpPr>
            <p:cNvPr id="16" name="ïṣļiḋè"/>
            <p:cNvGrpSpPr/>
            <p:nvPr/>
          </p:nvGrpSpPr>
          <p:grpSpPr>
            <a:xfrm>
              <a:off x="9425006" y="1988840"/>
              <a:ext cx="1518741" cy="1509753"/>
              <a:chOff x="2452226" y="1883471"/>
              <a:chExt cx="1518741" cy="1509753"/>
            </a:xfrm>
          </p:grpSpPr>
          <p:sp>
            <p:nvSpPr>
              <p:cNvPr id="19" name="íṡḻïḋé"/>
              <p:cNvSpPr/>
              <p:nvPr/>
            </p:nvSpPr>
            <p:spPr>
              <a:xfrm rot="8100000">
                <a:off x="2452226" y="1883471"/>
                <a:ext cx="1518741" cy="1509753"/>
              </a:xfrm>
              <a:prstGeom prst="teardrop">
                <a:avLst/>
              </a:prstGeom>
              <a:solidFill>
                <a:schemeClr val="bg1"/>
              </a:solidFill>
              <a:ln w="25400">
                <a:solidFill>
                  <a:schemeClr val="accent4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</a:p>
            </p:txBody>
          </p:sp>
          <p:sp>
            <p:nvSpPr>
              <p:cNvPr id="20" name="íṣḻiḓè"/>
              <p:cNvSpPr/>
              <p:nvPr/>
            </p:nvSpPr>
            <p:spPr>
              <a:xfrm>
                <a:off x="2597858" y="2024527"/>
                <a:ext cx="1233979" cy="1226673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91424" tIns="45713" rIns="91424" bIns="45713" anchor="ctr">
                <a:normAutofit/>
              </a:bodyPr>
              <a:lstStyle/>
              <a:p>
                <a:pPr algn="ctr"/>
                <a:r>
                  <a:rPr lang="en-US" altLang="zh-CN" b="1" dirty="0"/>
                  <a:t>Keyword</a:t>
                </a:r>
                <a:endParaRPr lang="zh-CN" altLang="en-US" b="1" dirty="0"/>
              </a:p>
            </p:txBody>
          </p:sp>
        </p:grpSp>
        <p:sp>
          <p:nvSpPr>
            <p:cNvPr id="17" name="išļïḓé"/>
            <p:cNvSpPr/>
            <p:nvPr/>
          </p:nvSpPr>
          <p:spPr>
            <a:xfrm>
              <a:off x="9411334" y="3947623"/>
              <a:ext cx="1546085" cy="432793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91424" tIns="45713" rIns="91424" bIns="45713" anchor="ctr">
              <a:normAutofit fontScale="85000" lnSpcReduction="20000"/>
            </a:bodyPr>
            <a:lstStyle/>
            <a:p>
              <a:pPr algn="ctr"/>
              <a:r>
                <a:rPr lang="en-US" altLang="zh-CN" sz="1865" b="1" dirty="0">
                  <a:solidFill>
                    <a:schemeClr val="bg1"/>
                  </a:solidFill>
                </a:rPr>
                <a:t>Text here</a:t>
              </a:r>
              <a:endParaRPr lang="zh-CN" altLang="en-US" sz="1865" b="1" dirty="0">
                <a:solidFill>
                  <a:schemeClr val="bg1"/>
                </a:solidFill>
              </a:endParaRPr>
            </a:p>
          </p:txBody>
        </p:sp>
        <p:sp>
          <p:nvSpPr>
            <p:cNvPr id="18" name="íŝļiďé"/>
            <p:cNvSpPr/>
            <p:nvPr/>
          </p:nvSpPr>
          <p:spPr bwMode="auto">
            <a:xfrm>
              <a:off x="9086421" y="4513588"/>
              <a:ext cx="2195910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rIns="90000" anchor="t" anchorCtr="0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  <a:endParaRPr lang="en-US" altLang="zh-CN" sz="1100" dirty="0"/>
            </a:p>
          </p:txBody>
        </p:sp>
      </p:grp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a2b4d49-958d-42ee-86c3-ca54cce8440c" descr="oBQAAB+LCAAAAAAABADdlE1zmzAQhv+L2t7cDEjCBG4h4I4P/Zg40x46PqhGsdUC9oDouOPhv1cyHxa14pBTjcYXvNpl33e1PAfwlv/ZUeCDRUpyHjKyzkk65zQFEzCPgZ+VSTIBActilq0/5NtyVwD/+6ErU0++Mb75SpKSytqMcUaS+q9/lt+mfWQZS8u0SbNuLBEieyVkW3WQxXFC1bR5xmn+u+tgy9jxecFz0WC2zVPCRcODVb0DzRHwkXNjVbI4pntRNAGPtaxWTyNPDkDrUx5Im3fxz7LgKc34qegLEaOjQpXG73ndKVuV05+HfauZyPtjtOraLjZkRz+Jd0nBzQhkyAbLzl5PrugsHnrGq8mzih/p/pUeZYXqTnchF+XLF6jqGwk63UuN8m4X77fJNn95F9u0s/PPT09sRR/oSrRtkx7WP8S9TCF2XRcLE3lZbETqm9ksjKJg5oJWtV3p9qx9zdA9+yd/yPiPJer8hY2C8rvVyUb9BdXxIGfrDc9oUTThWumgBWtmFpDVL/W+WtG9C6uDFxbtv1mFr1rGS+YubuOVkxFDlYzQZDLCUZMRXjUZnakDXc/tkTEIQzeKtGSERpIRqmSEJpNxqLlRk3GqkhGZTEY0ajKi6yajDRFy+mT0wnsUTbVkREaSEalkRCaTcai5MZPRsVQyYpPJiEdNRnzVZESed+shr0dGJ/CC0NGSERtJRqySEZtMxqHmluL3F1O+YK2gFAAA"/>
          <p:cNvGrpSpPr>
            <a:grpSpLocks noChangeAspect="1"/>
          </p:cNvGrpSpPr>
          <p:nvPr/>
        </p:nvGrpSpPr>
        <p:grpSpPr>
          <a:xfrm>
            <a:off x="1975578" y="1206741"/>
            <a:ext cx="8240844" cy="4444519"/>
            <a:chOff x="2234823" y="1230391"/>
            <a:chExt cx="8240844" cy="4444519"/>
          </a:xfrm>
        </p:grpSpPr>
        <p:sp>
          <p:nvSpPr>
            <p:cNvPr id="3" name="ExtraShape"/>
            <p:cNvSpPr/>
            <p:nvPr/>
          </p:nvSpPr>
          <p:spPr>
            <a:xfrm>
              <a:off x="3898410" y="2834014"/>
              <a:ext cx="1113474" cy="648607"/>
            </a:xfrm>
            <a:custGeom>
              <a:avLst/>
              <a:gdLst>
                <a:gd name="connsiteX0" fmla="*/ 7714 w 1127373"/>
                <a:gd name="connsiteY0" fmla="*/ 658093 h 656704"/>
                <a:gd name="connsiteX1" fmla="*/ 273 w 1127373"/>
                <a:gd name="connsiteY1" fmla="*/ 564331 h 656704"/>
                <a:gd name="connsiteX2" fmla="*/ 564331 w 1127373"/>
                <a:gd name="connsiteY2" fmla="*/ 273 h 656704"/>
                <a:gd name="connsiteX3" fmla="*/ 1128390 w 1127373"/>
                <a:gd name="connsiteY3" fmla="*/ 564331 h 656704"/>
                <a:gd name="connsiteX4" fmla="*/ 1120948 w 1127373"/>
                <a:gd name="connsiteY4" fmla="*/ 658093 h 656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7373" h="656704">
                  <a:moveTo>
                    <a:pt x="7714" y="658093"/>
                  </a:moveTo>
                  <a:cubicBezTo>
                    <a:pt x="3249" y="626839"/>
                    <a:pt x="273" y="595585"/>
                    <a:pt x="273" y="564331"/>
                  </a:cubicBezTo>
                  <a:cubicBezTo>
                    <a:pt x="273" y="253280"/>
                    <a:pt x="253280" y="273"/>
                    <a:pt x="564331" y="273"/>
                  </a:cubicBezTo>
                  <a:cubicBezTo>
                    <a:pt x="875382" y="273"/>
                    <a:pt x="1128390" y="253280"/>
                    <a:pt x="1128390" y="564331"/>
                  </a:cubicBezTo>
                  <a:cubicBezTo>
                    <a:pt x="1128390" y="595585"/>
                    <a:pt x="1125413" y="626839"/>
                    <a:pt x="1120948" y="658093"/>
                  </a:cubicBezTo>
                </a:path>
              </a:pathLst>
            </a:custGeom>
            <a:solidFill>
              <a:schemeClr val="accent1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4" name="ExtraShape"/>
            <p:cNvSpPr/>
            <p:nvPr/>
          </p:nvSpPr>
          <p:spPr>
            <a:xfrm>
              <a:off x="3877195" y="2789897"/>
              <a:ext cx="1166758" cy="701892"/>
            </a:xfrm>
            <a:custGeom>
              <a:avLst/>
              <a:gdLst>
                <a:gd name="connsiteX0" fmla="*/ 1144761 w 1181323"/>
                <a:gd name="connsiteY0" fmla="*/ 711671 h 710654"/>
                <a:gd name="connsiteX1" fmla="*/ 1117972 w 1181323"/>
                <a:gd name="connsiteY1" fmla="*/ 684882 h 710654"/>
                <a:gd name="connsiteX2" fmla="*/ 1117972 w 1181323"/>
                <a:gd name="connsiteY2" fmla="*/ 680417 h 710654"/>
                <a:gd name="connsiteX3" fmla="*/ 1125413 w 1181323"/>
                <a:gd name="connsiteY3" fmla="*/ 591120 h 710654"/>
                <a:gd name="connsiteX4" fmla="*/ 589632 w 1181323"/>
                <a:gd name="connsiteY4" fmla="*/ 55339 h 710654"/>
                <a:gd name="connsiteX5" fmla="*/ 53851 w 1181323"/>
                <a:gd name="connsiteY5" fmla="*/ 591120 h 710654"/>
                <a:gd name="connsiteX6" fmla="*/ 61292 w 1181323"/>
                <a:gd name="connsiteY6" fmla="*/ 680417 h 710654"/>
                <a:gd name="connsiteX7" fmla="*/ 38968 w 1181323"/>
                <a:gd name="connsiteY7" fmla="*/ 711671 h 710654"/>
                <a:gd name="connsiteX8" fmla="*/ 7714 w 1181323"/>
                <a:gd name="connsiteY8" fmla="*/ 689347 h 710654"/>
                <a:gd name="connsiteX9" fmla="*/ 273 w 1181323"/>
                <a:gd name="connsiteY9" fmla="*/ 591120 h 710654"/>
                <a:gd name="connsiteX10" fmla="*/ 591120 w 1181323"/>
                <a:gd name="connsiteY10" fmla="*/ 273 h 710654"/>
                <a:gd name="connsiteX11" fmla="*/ 1181968 w 1181323"/>
                <a:gd name="connsiteY11" fmla="*/ 591120 h 710654"/>
                <a:gd name="connsiteX12" fmla="*/ 1174526 w 1181323"/>
                <a:gd name="connsiteY12" fmla="*/ 689347 h 710654"/>
                <a:gd name="connsiteX13" fmla="*/ 1144761 w 1181323"/>
                <a:gd name="connsiteY13" fmla="*/ 711671 h 710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81323" h="710654">
                  <a:moveTo>
                    <a:pt x="1144761" y="711671"/>
                  </a:moveTo>
                  <a:cubicBezTo>
                    <a:pt x="1129878" y="711671"/>
                    <a:pt x="1117972" y="699765"/>
                    <a:pt x="1117972" y="684882"/>
                  </a:cubicBezTo>
                  <a:lnTo>
                    <a:pt x="1117972" y="680417"/>
                  </a:lnTo>
                  <a:cubicBezTo>
                    <a:pt x="1122437" y="650651"/>
                    <a:pt x="1125413" y="620886"/>
                    <a:pt x="1125413" y="591120"/>
                  </a:cubicBezTo>
                  <a:cubicBezTo>
                    <a:pt x="1125413" y="294952"/>
                    <a:pt x="884312" y="55339"/>
                    <a:pt x="589632" y="55339"/>
                  </a:cubicBezTo>
                  <a:cubicBezTo>
                    <a:pt x="294952" y="55339"/>
                    <a:pt x="53851" y="296440"/>
                    <a:pt x="53851" y="591120"/>
                  </a:cubicBezTo>
                  <a:cubicBezTo>
                    <a:pt x="53851" y="620886"/>
                    <a:pt x="56827" y="650651"/>
                    <a:pt x="61292" y="680417"/>
                  </a:cubicBezTo>
                  <a:cubicBezTo>
                    <a:pt x="64269" y="695300"/>
                    <a:pt x="53851" y="710183"/>
                    <a:pt x="38968" y="711671"/>
                  </a:cubicBezTo>
                  <a:cubicBezTo>
                    <a:pt x="24085" y="714648"/>
                    <a:pt x="9202" y="704230"/>
                    <a:pt x="7714" y="689347"/>
                  </a:cubicBezTo>
                  <a:cubicBezTo>
                    <a:pt x="1761" y="656605"/>
                    <a:pt x="273" y="623862"/>
                    <a:pt x="273" y="591120"/>
                  </a:cubicBezTo>
                  <a:cubicBezTo>
                    <a:pt x="273" y="265187"/>
                    <a:pt x="265187" y="273"/>
                    <a:pt x="591120" y="273"/>
                  </a:cubicBezTo>
                  <a:cubicBezTo>
                    <a:pt x="917054" y="273"/>
                    <a:pt x="1181968" y="265187"/>
                    <a:pt x="1181968" y="591120"/>
                  </a:cubicBezTo>
                  <a:cubicBezTo>
                    <a:pt x="1181968" y="623862"/>
                    <a:pt x="1178991" y="656605"/>
                    <a:pt x="1174526" y="689347"/>
                  </a:cubicBezTo>
                  <a:cubicBezTo>
                    <a:pt x="1170062" y="702741"/>
                    <a:pt x="1158155" y="711671"/>
                    <a:pt x="1144761" y="711671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" name="ExtraShape"/>
            <p:cNvSpPr/>
            <p:nvPr/>
          </p:nvSpPr>
          <p:spPr>
            <a:xfrm>
              <a:off x="3520002" y="3477826"/>
              <a:ext cx="1874164" cy="637583"/>
            </a:xfrm>
            <a:custGeom>
              <a:avLst/>
              <a:gdLst>
                <a:gd name="connsiteX0" fmla="*/ 1871042 w 1897558"/>
                <a:gd name="connsiteY0" fmla="*/ 55339 h 645541"/>
                <a:gd name="connsiteX1" fmla="*/ 28550 w 1897558"/>
                <a:gd name="connsiteY1" fmla="*/ 55339 h 645541"/>
                <a:gd name="connsiteX2" fmla="*/ 273 w 1897558"/>
                <a:gd name="connsiteY2" fmla="*/ 28550 h 645541"/>
                <a:gd name="connsiteX3" fmla="*/ 27062 w 1897558"/>
                <a:gd name="connsiteY3" fmla="*/ 273 h 645541"/>
                <a:gd name="connsiteX4" fmla="*/ 1869554 w 1897558"/>
                <a:gd name="connsiteY4" fmla="*/ 273 h 645541"/>
                <a:gd name="connsiteX5" fmla="*/ 1897831 w 1897558"/>
                <a:gd name="connsiteY5" fmla="*/ 27062 h 645541"/>
                <a:gd name="connsiteX6" fmla="*/ 1871042 w 1897558"/>
                <a:gd name="connsiteY6" fmla="*/ 55339 h 645541"/>
                <a:gd name="connsiteX7" fmla="*/ 1871042 w 1897558"/>
                <a:gd name="connsiteY7" fmla="*/ 55339 h 645541"/>
                <a:gd name="connsiteX8" fmla="*/ 1568921 w 1897558"/>
                <a:gd name="connsiteY8" fmla="*/ 247327 h 645541"/>
                <a:gd name="connsiteX9" fmla="*/ 303882 w 1897558"/>
                <a:gd name="connsiteY9" fmla="*/ 247327 h 645541"/>
                <a:gd name="connsiteX10" fmla="*/ 275605 w 1897558"/>
                <a:gd name="connsiteY10" fmla="*/ 220538 h 645541"/>
                <a:gd name="connsiteX11" fmla="*/ 302394 w 1897558"/>
                <a:gd name="connsiteY11" fmla="*/ 192261 h 645541"/>
                <a:gd name="connsiteX12" fmla="*/ 1567433 w 1897558"/>
                <a:gd name="connsiteY12" fmla="*/ 192261 h 645541"/>
                <a:gd name="connsiteX13" fmla="*/ 1595710 w 1897558"/>
                <a:gd name="connsiteY13" fmla="*/ 219050 h 645541"/>
                <a:gd name="connsiteX14" fmla="*/ 1568921 w 1897558"/>
                <a:gd name="connsiteY14" fmla="*/ 247327 h 645541"/>
                <a:gd name="connsiteX15" fmla="*/ 1348655 w 1897558"/>
                <a:gd name="connsiteY15" fmla="*/ 440804 h 645541"/>
                <a:gd name="connsiteX16" fmla="*/ 550937 w 1897558"/>
                <a:gd name="connsiteY16" fmla="*/ 440804 h 645541"/>
                <a:gd name="connsiteX17" fmla="*/ 522659 w 1897558"/>
                <a:gd name="connsiteY17" fmla="*/ 414015 h 645541"/>
                <a:gd name="connsiteX18" fmla="*/ 549448 w 1897558"/>
                <a:gd name="connsiteY18" fmla="*/ 385737 h 645541"/>
                <a:gd name="connsiteX19" fmla="*/ 1347167 w 1897558"/>
                <a:gd name="connsiteY19" fmla="*/ 385737 h 645541"/>
                <a:gd name="connsiteX20" fmla="*/ 1375444 w 1897558"/>
                <a:gd name="connsiteY20" fmla="*/ 412527 h 645541"/>
                <a:gd name="connsiteX21" fmla="*/ 1348655 w 1897558"/>
                <a:gd name="connsiteY21" fmla="*/ 440804 h 645541"/>
                <a:gd name="connsiteX22" fmla="*/ 1199827 w 1897558"/>
                <a:gd name="connsiteY22" fmla="*/ 646187 h 645541"/>
                <a:gd name="connsiteX23" fmla="*/ 702741 w 1897558"/>
                <a:gd name="connsiteY23" fmla="*/ 646187 h 645541"/>
                <a:gd name="connsiteX24" fmla="*/ 674464 w 1897558"/>
                <a:gd name="connsiteY24" fmla="*/ 619398 h 645541"/>
                <a:gd name="connsiteX25" fmla="*/ 701253 w 1897558"/>
                <a:gd name="connsiteY25" fmla="*/ 591120 h 645541"/>
                <a:gd name="connsiteX26" fmla="*/ 1198339 w 1897558"/>
                <a:gd name="connsiteY26" fmla="*/ 591120 h 645541"/>
                <a:gd name="connsiteX27" fmla="*/ 1226616 w 1897558"/>
                <a:gd name="connsiteY27" fmla="*/ 617909 h 645541"/>
                <a:gd name="connsiteX28" fmla="*/ 1199827 w 1897558"/>
                <a:gd name="connsiteY28" fmla="*/ 646187 h 6455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897558" h="645541">
                  <a:moveTo>
                    <a:pt x="1871042" y="55339"/>
                  </a:moveTo>
                  <a:lnTo>
                    <a:pt x="28550" y="55339"/>
                  </a:lnTo>
                  <a:cubicBezTo>
                    <a:pt x="13667" y="55339"/>
                    <a:pt x="1761" y="43433"/>
                    <a:pt x="273" y="28550"/>
                  </a:cubicBezTo>
                  <a:cubicBezTo>
                    <a:pt x="273" y="13667"/>
                    <a:pt x="12179" y="1761"/>
                    <a:pt x="27062" y="273"/>
                  </a:cubicBezTo>
                  <a:lnTo>
                    <a:pt x="1869554" y="273"/>
                  </a:lnTo>
                  <a:cubicBezTo>
                    <a:pt x="1884437" y="273"/>
                    <a:pt x="1896343" y="12179"/>
                    <a:pt x="1897831" y="27062"/>
                  </a:cubicBezTo>
                  <a:cubicBezTo>
                    <a:pt x="1899319" y="43433"/>
                    <a:pt x="1887413" y="55339"/>
                    <a:pt x="1871042" y="55339"/>
                  </a:cubicBezTo>
                  <a:cubicBezTo>
                    <a:pt x="1872530" y="55339"/>
                    <a:pt x="1872530" y="55339"/>
                    <a:pt x="1871042" y="55339"/>
                  </a:cubicBezTo>
                  <a:close/>
                  <a:moveTo>
                    <a:pt x="1568921" y="247327"/>
                  </a:moveTo>
                  <a:lnTo>
                    <a:pt x="303882" y="247327"/>
                  </a:lnTo>
                  <a:cubicBezTo>
                    <a:pt x="288999" y="247327"/>
                    <a:pt x="277093" y="235421"/>
                    <a:pt x="275605" y="220538"/>
                  </a:cubicBezTo>
                  <a:cubicBezTo>
                    <a:pt x="275605" y="205655"/>
                    <a:pt x="287511" y="193749"/>
                    <a:pt x="302394" y="192261"/>
                  </a:cubicBezTo>
                  <a:lnTo>
                    <a:pt x="1567433" y="192261"/>
                  </a:lnTo>
                  <a:cubicBezTo>
                    <a:pt x="1582315" y="192261"/>
                    <a:pt x="1594222" y="204167"/>
                    <a:pt x="1595710" y="219050"/>
                  </a:cubicBezTo>
                  <a:cubicBezTo>
                    <a:pt x="1597198" y="235421"/>
                    <a:pt x="1583804" y="247327"/>
                    <a:pt x="1568921" y="247327"/>
                  </a:cubicBezTo>
                  <a:close/>
                  <a:moveTo>
                    <a:pt x="1348655" y="440804"/>
                  </a:moveTo>
                  <a:lnTo>
                    <a:pt x="550937" y="440804"/>
                  </a:lnTo>
                  <a:cubicBezTo>
                    <a:pt x="536054" y="440804"/>
                    <a:pt x="524148" y="428898"/>
                    <a:pt x="522659" y="414015"/>
                  </a:cubicBezTo>
                  <a:cubicBezTo>
                    <a:pt x="522659" y="399132"/>
                    <a:pt x="534566" y="387226"/>
                    <a:pt x="549448" y="385737"/>
                  </a:cubicBezTo>
                  <a:lnTo>
                    <a:pt x="1347167" y="385737"/>
                  </a:lnTo>
                  <a:cubicBezTo>
                    <a:pt x="1362050" y="385737"/>
                    <a:pt x="1373956" y="397644"/>
                    <a:pt x="1375444" y="412527"/>
                  </a:cubicBezTo>
                  <a:cubicBezTo>
                    <a:pt x="1376933" y="427409"/>
                    <a:pt x="1365026" y="440804"/>
                    <a:pt x="1348655" y="440804"/>
                  </a:cubicBezTo>
                  <a:close/>
                  <a:moveTo>
                    <a:pt x="1199827" y="646187"/>
                  </a:moveTo>
                  <a:lnTo>
                    <a:pt x="702741" y="646187"/>
                  </a:lnTo>
                  <a:cubicBezTo>
                    <a:pt x="687858" y="646187"/>
                    <a:pt x="675952" y="634280"/>
                    <a:pt x="674464" y="619398"/>
                  </a:cubicBezTo>
                  <a:cubicBezTo>
                    <a:pt x="674464" y="604515"/>
                    <a:pt x="686370" y="592609"/>
                    <a:pt x="701253" y="591120"/>
                  </a:cubicBezTo>
                  <a:lnTo>
                    <a:pt x="1198339" y="591120"/>
                  </a:lnTo>
                  <a:cubicBezTo>
                    <a:pt x="1213222" y="591120"/>
                    <a:pt x="1225128" y="603026"/>
                    <a:pt x="1226616" y="617909"/>
                  </a:cubicBezTo>
                  <a:cubicBezTo>
                    <a:pt x="1228105" y="632792"/>
                    <a:pt x="1214710" y="646187"/>
                    <a:pt x="1199827" y="646187"/>
                  </a:cubicBezTo>
                  <a:close/>
                </a:path>
              </a:pathLst>
            </a:custGeom>
            <a:solidFill>
              <a:srgbClr val="8FB7EE"/>
            </a:solidFill>
            <a:ln w="1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6" name="ValueShape1"/>
            <p:cNvSpPr/>
            <p:nvPr/>
          </p:nvSpPr>
          <p:spPr>
            <a:xfrm>
              <a:off x="3034838" y="2030404"/>
              <a:ext cx="2844493" cy="2844492"/>
            </a:xfrm>
            <a:prstGeom prst="blockArc">
              <a:avLst>
                <a:gd name="adj1" fmla="val 3240000"/>
                <a:gd name="adj2" fmla="val 10800000"/>
                <a:gd name="adj3" fmla="val 6511"/>
              </a:avLst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ValueBack1"/>
            <p:cNvSpPr/>
            <p:nvPr/>
          </p:nvSpPr>
          <p:spPr>
            <a:xfrm>
              <a:off x="7178375" y="2534383"/>
              <a:ext cx="177781" cy="177781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ValueText1"/>
            <p:cNvSpPr txBox="1"/>
            <p:nvPr/>
          </p:nvSpPr>
          <p:spPr>
            <a:xfrm>
              <a:off x="7459328" y="2450684"/>
              <a:ext cx="460240" cy="345178"/>
            </a:xfrm>
            <a:prstGeom prst="rect">
              <a:avLst/>
            </a:prstGeom>
          </p:spPr>
          <p:txBody>
            <a:bodyPr wrap="none" lIns="0" tIns="0" rIns="0" bIns="0" numCol="1">
              <a:prstTxWarp prst="textPlain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r>
                <a:rPr lang="en-US">
                  <a:solidFill>
                    <a:srgbClr val="C9DFF8"/>
                  </a:solidFill>
                  <a:latin typeface="Impact" panose="020B0806030902050204" pitchFamily="34" charset="0"/>
                </a:rPr>
                <a:t>35%</a:t>
              </a:r>
              <a:endParaRPr lang="en-US" dirty="0">
                <a:solidFill>
                  <a:srgbClr val="C9DFF8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9" name="ValueShape2"/>
            <p:cNvSpPr/>
            <p:nvPr/>
          </p:nvSpPr>
          <p:spPr>
            <a:xfrm>
              <a:off x="2768167" y="1763733"/>
              <a:ext cx="3377835" cy="3377834"/>
            </a:xfrm>
            <a:prstGeom prst="blockArc">
              <a:avLst>
                <a:gd name="adj1" fmla="val 1728000"/>
                <a:gd name="adj2" fmla="val 10819637"/>
                <a:gd name="adj3" fmla="val 6142"/>
              </a:avLst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ValueBack2"/>
            <p:cNvSpPr/>
            <p:nvPr/>
          </p:nvSpPr>
          <p:spPr>
            <a:xfrm>
              <a:off x="7178375" y="3131897"/>
              <a:ext cx="177781" cy="177781"/>
            </a:xfrm>
            <a:prstGeom prst="ellipse">
              <a:avLst/>
            </a:prstGeom>
            <a:solidFill>
              <a:srgbClr val="BDD7E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ValueText2"/>
            <p:cNvSpPr txBox="1"/>
            <p:nvPr/>
          </p:nvSpPr>
          <p:spPr>
            <a:xfrm>
              <a:off x="7459328" y="3048198"/>
              <a:ext cx="460240" cy="345178"/>
            </a:xfrm>
            <a:prstGeom prst="rect">
              <a:avLst/>
            </a:prstGeom>
          </p:spPr>
          <p:txBody>
            <a:bodyPr wrap="none" lIns="0" tIns="0" rIns="0" bIns="0" numCol="1">
              <a:prstTxWarp prst="textPlain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r>
                <a:rPr lang="en-US">
                  <a:solidFill>
                    <a:srgbClr val="BDD7EE"/>
                  </a:solidFill>
                  <a:latin typeface="Impact" panose="020B0806030902050204" pitchFamily="34" charset="0"/>
                </a:rPr>
                <a:t>42%</a:t>
              </a:r>
              <a:endParaRPr lang="en-US" dirty="0">
                <a:solidFill>
                  <a:srgbClr val="BDD7EE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2" name="ValueShape3"/>
            <p:cNvSpPr/>
            <p:nvPr/>
          </p:nvSpPr>
          <p:spPr>
            <a:xfrm>
              <a:off x="2501494" y="1497062"/>
              <a:ext cx="3911177" cy="3911177"/>
            </a:xfrm>
            <a:prstGeom prst="blockArc">
              <a:avLst>
                <a:gd name="adj1" fmla="val 864000"/>
                <a:gd name="adj2" fmla="val 10819283"/>
                <a:gd name="adj3" fmla="val 5337"/>
              </a:avLst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ValueBack3"/>
            <p:cNvSpPr/>
            <p:nvPr/>
          </p:nvSpPr>
          <p:spPr>
            <a:xfrm>
              <a:off x="7178375" y="3729411"/>
              <a:ext cx="177781" cy="177781"/>
            </a:xfrm>
            <a:prstGeom prst="ellipse">
              <a:avLst/>
            </a:prstGeom>
            <a:solidFill>
              <a:srgbClr val="9DC3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9DC3E6"/>
                </a:solidFill>
              </a:endParaRPr>
            </a:p>
          </p:txBody>
        </p:sp>
        <p:sp>
          <p:nvSpPr>
            <p:cNvPr id="14" name="ValueText3"/>
            <p:cNvSpPr txBox="1"/>
            <p:nvPr/>
          </p:nvSpPr>
          <p:spPr>
            <a:xfrm>
              <a:off x="7459328" y="3645712"/>
              <a:ext cx="460240" cy="345178"/>
            </a:xfrm>
            <a:prstGeom prst="rect">
              <a:avLst/>
            </a:prstGeom>
          </p:spPr>
          <p:txBody>
            <a:bodyPr wrap="none" lIns="0" tIns="0" rIns="0" bIns="0" numCol="1">
              <a:prstTxWarp prst="textPlain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r>
                <a:rPr lang="en-US">
                  <a:solidFill>
                    <a:srgbClr val="9DC3E6"/>
                  </a:solidFill>
                  <a:latin typeface="Impact" panose="020B0806030902050204" pitchFamily="34" charset="0"/>
                </a:rPr>
                <a:t>46%</a:t>
              </a:r>
              <a:endParaRPr lang="en-US" dirty="0">
                <a:solidFill>
                  <a:srgbClr val="9DC3E6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5" name="ValueShape4"/>
            <p:cNvSpPr/>
            <p:nvPr/>
          </p:nvSpPr>
          <p:spPr>
            <a:xfrm>
              <a:off x="2234823" y="1230391"/>
              <a:ext cx="4444521" cy="4444519"/>
            </a:xfrm>
            <a:prstGeom prst="blockArc">
              <a:avLst>
                <a:gd name="adj1" fmla="val 0"/>
                <a:gd name="adj2" fmla="val 10819123"/>
                <a:gd name="adj3" fmla="val 4961"/>
              </a:avLst>
            </a:prstGeom>
            <a:solidFill>
              <a:srgbClr val="5B9B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6" name="ValueBack4"/>
            <p:cNvSpPr/>
            <p:nvPr/>
          </p:nvSpPr>
          <p:spPr>
            <a:xfrm>
              <a:off x="7178375" y="4326925"/>
              <a:ext cx="177781" cy="177781"/>
            </a:xfrm>
            <a:prstGeom prst="ellipse">
              <a:avLst/>
            </a:prstGeom>
            <a:solidFill>
              <a:srgbClr val="5B9B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ValueText4"/>
            <p:cNvSpPr txBox="1"/>
            <p:nvPr/>
          </p:nvSpPr>
          <p:spPr>
            <a:xfrm>
              <a:off x="7459328" y="4243226"/>
              <a:ext cx="460240" cy="345178"/>
            </a:xfrm>
            <a:prstGeom prst="rect">
              <a:avLst/>
            </a:prstGeom>
          </p:spPr>
          <p:txBody>
            <a:bodyPr wrap="none" lIns="0" tIns="0" rIns="0" bIns="0" numCol="1">
              <a:prstTxWarp prst="textPlain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r>
                <a:rPr lang="en-US">
                  <a:solidFill>
                    <a:srgbClr val="5B9BD5"/>
                  </a:solidFill>
                  <a:latin typeface="Impact" panose="020B0806030902050204" pitchFamily="34" charset="0"/>
                </a:rPr>
                <a:t>50%</a:t>
              </a:r>
              <a:endParaRPr lang="en-US" dirty="0">
                <a:solidFill>
                  <a:srgbClr val="5B9BD5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8" name="CustomText1"/>
            <p:cNvSpPr/>
            <p:nvPr/>
          </p:nvSpPr>
          <p:spPr>
            <a:xfrm>
              <a:off x="7143473" y="4838553"/>
              <a:ext cx="3332194" cy="569686"/>
            </a:xfrm>
            <a:prstGeom prst="rect">
              <a:avLst/>
            </a:prstGeom>
            <a:noFill/>
          </p:spPr>
          <p:txBody>
            <a:bodyPr wrap="none" lIns="0" tIns="0" rIns="0" bIns="0">
              <a:normAutofit/>
            </a:bodyPr>
            <a:lstStyle/>
            <a:p>
              <a:pPr marL="285750" indent="-285750">
                <a:lnSpc>
                  <a:spcPct val="120000"/>
                </a:lnSpc>
                <a:buFont typeface="Wingdings" panose="05000000000000000000" pitchFamily="2" charset="2"/>
                <a:buChar char="p"/>
                <a:defRPr/>
              </a:pP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</a:rPr>
                <a:t>Supporting text here Supporting text  </a:t>
              </a:r>
              <a:endParaRPr lang="en-US" altLang="zh-CN" sz="1100" dirty="0">
                <a:solidFill>
                  <a:schemeClr val="bg1">
                    <a:lumMod val="50000"/>
                  </a:schemeClr>
                </a:solidFill>
              </a:endParaRPr>
            </a:p>
            <a:p>
              <a:pPr marL="285750" indent="-285750">
                <a:lnSpc>
                  <a:spcPct val="120000"/>
                </a:lnSpc>
                <a:buFont typeface="Wingdings" panose="05000000000000000000" pitchFamily="2" charset="2"/>
                <a:buChar char="p"/>
                <a:defRPr/>
              </a:pP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</a:rPr>
                <a:t>Supporting text here Supporting text here</a:t>
              </a:r>
              <a:endParaRPr lang="en-US" altLang="zh-CN" sz="1100" dirty="0">
                <a:solidFill>
                  <a:schemeClr val="bg1">
                    <a:lumMod val="50000"/>
                  </a:schemeClr>
                </a:solidFill>
              </a:endParaRPr>
            </a:p>
            <a:p>
              <a:pPr>
                <a:lnSpc>
                  <a:spcPct val="120000"/>
                </a:lnSpc>
                <a:defRPr/>
              </a:pPr>
              <a:endParaRPr lang="en-US" altLang="zh-CN" sz="1100" dirty="0">
                <a:solidFill>
                  <a:schemeClr val="bg1">
                    <a:lumMod val="50000"/>
                  </a:schemeClr>
                </a:solidFill>
              </a:endParaRPr>
            </a:p>
            <a:p>
              <a:pPr>
                <a:lnSpc>
                  <a:spcPct val="120000"/>
                </a:lnSpc>
                <a:defRPr/>
              </a:pPr>
              <a:endParaRPr lang="en-US" altLang="zh-CN" sz="1100" dirty="0">
                <a:solidFill>
                  <a:schemeClr val="bg1">
                    <a:lumMod val="50000"/>
                  </a:schemeClr>
                </a:solidFill>
              </a:endParaRPr>
            </a:p>
            <a:p>
              <a:pPr>
                <a:lnSpc>
                  <a:spcPct val="120000"/>
                </a:lnSpc>
                <a:defRPr/>
              </a:pPr>
              <a:endParaRPr lang="en-US" altLang="zh-CN" sz="1100" dirty="0">
                <a:solidFill>
                  <a:schemeClr val="bg1">
                    <a:lumMod val="50000"/>
                  </a:schemeClr>
                </a:solidFill>
              </a:endParaRPr>
            </a:p>
            <a:p>
              <a:pPr marL="0" marR="0" lvl="0" indent="0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altLang="zh-CN" sz="110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</a:endParaRPr>
            </a:p>
          </p:txBody>
        </p:sp>
        <p:sp>
          <p:nvSpPr>
            <p:cNvPr id="19" name="CustomText2"/>
            <p:cNvSpPr/>
            <p:nvPr/>
          </p:nvSpPr>
          <p:spPr>
            <a:xfrm>
              <a:off x="8022740" y="2485548"/>
              <a:ext cx="1934437" cy="363684"/>
            </a:xfrm>
            <a:prstGeom prst="rect">
              <a:avLst/>
            </a:prstGeom>
            <a:noFill/>
          </p:spPr>
          <p:txBody>
            <a:bodyPr wrap="none" lIns="90000" tIns="46800" rIns="90000" bIns="46800" anchor="ctr">
              <a:normAutofit fontScale="77500" lnSpcReduction="20000"/>
            </a:bodyPr>
            <a:lstStyle/>
            <a:p>
              <a:pPr marL="0" marR="0" lvl="0" indent="0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TEXT HERE</a:t>
              </a:r>
              <a:endParaRPr kumimoji="0" lang="en-US" altLang="zh-CN" sz="28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endParaRPr>
            </a:p>
          </p:txBody>
        </p:sp>
        <p:sp>
          <p:nvSpPr>
            <p:cNvPr id="20" name="CustomText2"/>
            <p:cNvSpPr/>
            <p:nvPr/>
          </p:nvSpPr>
          <p:spPr>
            <a:xfrm>
              <a:off x="8022240" y="3079171"/>
              <a:ext cx="1934437" cy="363684"/>
            </a:xfrm>
            <a:prstGeom prst="rect">
              <a:avLst/>
            </a:prstGeom>
            <a:noFill/>
          </p:spPr>
          <p:txBody>
            <a:bodyPr wrap="none" lIns="90000" tIns="46800" rIns="90000" bIns="46800" anchor="ctr">
              <a:normAutofit fontScale="77500" lnSpcReduction="20000"/>
            </a:bodyPr>
            <a:lstStyle/>
            <a:p>
              <a:pPr marL="0" marR="0" lvl="0" indent="0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TEXT HERE</a:t>
              </a:r>
              <a:endParaRPr kumimoji="0" lang="en-US" altLang="zh-CN" sz="28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endParaRPr>
            </a:p>
          </p:txBody>
        </p:sp>
        <p:sp>
          <p:nvSpPr>
            <p:cNvPr id="21" name="CustomText2"/>
            <p:cNvSpPr/>
            <p:nvPr/>
          </p:nvSpPr>
          <p:spPr>
            <a:xfrm>
              <a:off x="8021740" y="3649357"/>
              <a:ext cx="1934437" cy="363684"/>
            </a:xfrm>
            <a:prstGeom prst="rect">
              <a:avLst/>
            </a:prstGeom>
            <a:noFill/>
          </p:spPr>
          <p:txBody>
            <a:bodyPr wrap="none" lIns="90000" tIns="46800" rIns="90000" bIns="46800" anchor="ctr">
              <a:normAutofit fontScale="77500" lnSpcReduction="20000"/>
            </a:bodyPr>
            <a:lstStyle/>
            <a:p>
              <a:pPr marL="0" marR="0" lvl="0" indent="0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TEXT HERE</a:t>
              </a:r>
              <a:endParaRPr kumimoji="0" lang="en-US" altLang="zh-CN" sz="28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endParaRPr>
            </a:p>
          </p:txBody>
        </p:sp>
        <p:sp>
          <p:nvSpPr>
            <p:cNvPr id="22" name="CustomText2"/>
            <p:cNvSpPr/>
            <p:nvPr/>
          </p:nvSpPr>
          <p:spPr>
            <a:xfrm>
              <a:off x="8021240" y="4244930"/>
              <a:ext cx="1934437" cy="363684"/>
            </a:xfrm>
            <a:prstGeom prst="rect">
              <a:avLst/>
            </a:prstGeom>
            <a:noFill/>
          </p:spPr>
          <p:txBody>
            <a:bodyPr wrap="none" lIns="90000" tIns="46800" rIns="90000" bIns="46800" anchor="ctr">
              <a:normAutofit fontScale="77500" lnSpcReduction="20000"/>
            </a:bodyPr>
            <a:lstStyle/>
            <a:p>
              <a:pPr marL="0" marR="0" lvl="0" indent="0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TEXT HERE</a:t>
              </a:r>
              <a:endParaRPr kumimoji="0" lang="en-US" altLang="zh-CN" sz="28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endParaRPr>
            </a:p>
          </p:txBody>
        </p:sp>
      </p:grpSp>
      <p:sp>
        <p:nvSpPr>
          <p:cNvPr id="23" name="标题 2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1099031" y="3144763"/>
            <a:ext cx="5419185" cy="895350"/>
          </a:xfrm>
        </p:spPr>
        <p:txBody>
          <a:bodyPr/>
          <a:lstStyle/>
          <a:p>
            <a:r>
              <a:rPr lang="en-US" altLang="zh-CN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>
          <a:xfrm>
            <a:off x="1100147" y="4040113"/>
            <a:ext cx="5419185" cy="1015623"/>
          </a:xfrm>
        </p:spPr>
        <p:txBody>
          <a:bodyPr/>
          <a:lstStyle/>
          <a:p>
            <a:pPr lvl="0"/>
            <a:r>
              <a:rPr lang="en-US" altLang="zh-CN"/>
              <a:t>Supporting text here.</a:t>
            </a:r>
            <a:endParaRPr lang="en-US" altLang="zh-CN"/>
          </a:p>
          <a:p>
            <a:pPr lvl="0"/>
            <a:r>
              <a:rPr lang="en-US" altLang="zh-CN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1212106" y="2610664"/>
            <a:ext cx="1023516" cy="889909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/05</a:t>
            </a:r>
            <a:endParaRPr lang="zh-CN" altLang="en-US" spc="1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1ebe7c27-0165-4b38-989f-7d9e1e3d3eac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9450" y="1136415"/>
            <a:ext cx="10841038" cy="5015872"/>
            <a:chOff x="679450" y="1136415"/>
            <a:chExt cx="10841038" cy="5015872"/>
          </a:xfrm>
        </p:grpSpPr>
        <p:cxnSp>
          <p:nvCxnSpPr>
            <p:cNvPr id="6" name="直接连接符 5"/>
            <p:cNvCxnSpPr/>
            <p:nvPr/>
          </p:nvCxnSpPr>
          <p:spPr>
            <a:xfrm flipH="1">
              <a:off x="7644384" y="3858768"/>
              <a:ext cx="327272" cy="941832"/>
            </a:xfrm>
            <a:prstGeom prst="line">
              <a:avLst/>
            </a:prstGeom>
            <a:ln w="152400" cap="rnd">
              <a:solidFill>
                <a:schemeClr val="bg2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 flipH="1">
              <a:off x="4104540" y="4843751"/>
              <a:ext cx="291038" cy="876257"/>
            </a:xfrm>
            <a:prstGeom prst="line">
              <a:avLst/>
            </a:prstGeom>
            <a:ln w="152400" cap="rnd">
              <a:solidFill>
                <a:schemeClr val="bg2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769049" y="5807156"/>
              <a:ext cx="3357522" cy="0"/>
            </a:xfrm>
            <a:prstGeom prst="line">
              <a:avLst/>
            </a:prstGeom>
            <a:ln w="152400" cap="rnd">
              <a:solidFill>
                <a:schemeClr val="bg2"/>
              </a:solidFill>
              <a:round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4395578" y="4841774"/>
              <a:ext cx="3320422" cy="0"/>
            </a:xfrm>
            <a:prstGeom prst="line">
              <a:avLst/>
            </a:prstGeom>
            <a:ln w="152400" cap="rnd">
              <a:solidFill>
                <a:schemeClr val="bg2"/>
              </a:solidFill>
              <a:round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7981039" y="3858768"/>
              <a:ext cx="3539449" cy="0"/>
            </a:xfrm>
            <a:prstGeom prst="line">
              <a:avLst/>
            </a:prstGeom>
            <a:ln w="152400" cap="rnd">
              <a:solidFill>
                <a:schemeClr val="bg2"/>
              </a:solidFill>
              <a:round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îşlîďê"/>
            <p:cNvSpPr/>
            <p:nvPr/>
          </p:nvSpPr>
          <p:spPr>
            <a:xfrm>
              <a:off x="1792250" y="5428393"/>
              <a:ext cx="723900" cy="723894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en-US" altLang="zh-CN" sz="1600" b="1" dirty="0"/>
                <a:t>Text</a:t>
              </a:r>
              <a:endParaRPr sz="1600" b="1" dirty="0"/>
            </a:p>
          </p:txBody>
        </p:sp>
        <p:sp>
          <p:nvSpPr>
            <p:cNvPr id="12" name="îṧḻïḍé"/>
            <p:cNvSpPr/>
            <p:nvPr/>
          </p:nvSpPr>
          <p:spPr>
            <a:xfrm>
              <a:off x="5449183" y="4487063"/>
              <a:ext cx="723900" cy="723894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en-US" altLang="zh-CN" sz="1600" b="1" dirty="0"/>
                <a:t>Text</a:t>
              </a:r>
              <a:endParaRPr sz="1600" b="1" dirty="0"/>
            </a:p>
          </p:txBody>
        </p:sp>
        <p:sp>
          <p:nvSpPr>
            <p:cNvPr id="13" name="iṡlïḓé"/>
            <p:cNvSpPr/>
            <p:nvPr/>
          </p:nvSpPr>
          <p:spPr>
            <a:xfrm>
              <a:off x="9269471" y="3481223"/>
              <a:ext cx="723900" cy="723894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en-US" altLang="zh-CN" sz="1600" b="1" dirty="0"/>
                <a:t>Text</a:t>
              </a:r>
              <a:endParaRPr sz="1600" b="1" dirty="0"/>
            </a:p>
          </p:txBody>
        </p:sp>
        <p:sp>
          <p:nvSpPr>
            <p:cNvPr id="14" name="i$ľïḋè"/>
            <p:cNvSpPr txBox="1"/>
            <p:nvPr/>
          </p:nvSpPr>
          <p:spPr>
            <a:xfrm>
              <a:off x="679622" y="4132234"/>
              <a:ext cx="2949156" cy="830369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normAutofit lnSpcReduction="10000"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100" dirty="0"/>
                <a:t>Supporting text here.</a:t>
              </a:r>
              <a:endParaRPr lang="en-US" altLang="zh-CN" sz="1100" dirty="0"/>
            </a:p>
            <a:p>
              <a:pPr algn="ctr">
                <a:lnSpc>
                  <a:spcPct val="150000"/>
                </a:lnSpc>
              </a:pPr>
              <a:r>
                <a:rPr lang="en-US" altLang="zh-CN" sz="1100" dirty="0"/>
                <a:t>When you copy &amp; paste, choose "keep text only" option.</a:t>
              </a:r>
              <a:endParaRPr lang="en-US" altLang="zh-CN" sz="1100" dirty="0"/>
            </a:p>
          </p:txBody>
        </p:sp>
        <p:sp>
          <p:nvSpPr>
            <p:cNvPr id="15" name="ïṩḻiḍé"/>
            <p:cNvSpPr txBox="1"/>
            <p:nvPr/>
          </p:nvSpPr>
          <p:spPr>
            <a:xfrm>
              <a:off x="679622" y="3678034"/>
              <a:ext cx="2949156" cy="454199"/>
            </a:xfrm>
            <a:prstGeom prst="rect">
              <a:avLst/>
            </a:prstGeom>
            <a:noFill/>
          </p:spPr>
          <p:txBody>
            <a:bodyPr wrap="none" rtlCol="0" anchor="b">
              <a:normAutofit/>
            </a:bodyPr>
            <a:lstStyle/>
            <a:p>
              <a:pPr lvl="0" algn="ctr" defTabSz="914400">
                <a:spcBef>
                  <a:spcPct val="0"/>
                </a:spcBef>
                <a:defRPr/>
              </a:pPr>
              <a:r>
                <a:rPr lang="en-US" altLang="zh-CN" b="1" dirty="0"/>
                <a:t>Text here</a:t>
              </a:r>
              <a:endParaRPr lang="zh-CN" altLang="en-US" b="1" dirty="0"/>
            </a:p>
          </p:txBody>
        </p:sp>
        <p:sp>
          <p:nvSpPr>
            <p:cNvPr id="16" name="ïṡļiḍé"/>
            <p:cNvSpPr txBox="1"/>
            <p:nvPr/>
          </p:nvSpPr>
          <p:spPr>
            <a:xfrm>
              <a:off x="4336555" y="3099847"/>
              <a:ext cx="2949156" cy="830369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normAutofit lnSpcReduction="10000"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100" dirty="0"/>
                <a:t>Supporting text here.</a:t>
              </a:r>
              <a:endParaRPr lang="en-US" altLang="zh-CN" sz="1100" dirty="0"/>
            </a:p>
            <a:p>
              <a:pPr algn="ctr">
                <a:lnSpc>
                  <a:spcPct val="150000"/>
                </a:lnSpc>
              </a:pPr>
              <a:r>
                <a:rPr lang="en-US" altLang="zh-CN" sz="1100" dirty="0"/>
                <a:t>When you copy &amp; paste, choose "keep text only" option.</a:t>
              </a:r>
              <a:endParaRPr lang="en-US" altLang="zh-CN" sz="1100" dirty="0"/>
            </a:p>
          </p:txBody>
        </p:sp>
        <p:sp>
          <p:nvSpPr>
            <p:cNvPr id="17" name="íšḻïďê"/>
            <p:cNvSpPr txBox="1"/>
            <p:nvPr/>
          </p:nvSpPr>
          <p:spPr>
            <a:xfrm>
              <a:off x="4336555" y="2645647"/>
              <a:ext cx="2949156" cy="454199"/>
            </a:xfrm>
            <a:prstGeom prst="rect">
              <a:avLst/>
            </a:prstGeom>
            <a:noFill/>
          </p:spPr>
          <p:txBody>
            <a:bodyPr wrap="none" rtlCol="0" anchor="b">
              <a:normAutofit/>
            </a:bodyPr>
            <a:lstStyle/>
            <a:p>
              <a:pPr lvl="0" algn="ctr" defTabSz="914400">
                <a:spcBef>
                  <a:spcPct val="0"/>
                </a:spcBef>
                <a:defRPr/>
              </a:pPr>
              <a:r>
                <a:rPr lang="en-US" altLang="zh-CN" b="1" dirty="0"/>
                <a:t>Text here</a:t>
              </a:r>
              <a:endParaRPr lang="zh-CN" altLang="en-US" b="1" dirty="0"/>
            </a:p>
          </p:txBody>
        </p:sp>
        <p:sp>
          <p:nvSpPr>
            <p:cNvPr id="18" name="îšḷîḓé"/>
            <p:cNvSpPr txBox="1"/>
            <p:nvPr/>
          </p:nvSpPr>
          <p:spPr>
            <a:xfrm>
              <a:off x="8156843" y="2269478"/>
              <a:ext cx="2949156" cy="830369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normAutofit lnSpcReduction="10000"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100" dirty="0"/>
                <a:t>Supporting text here.</a:t>
              </a:r>
              <a:endParaRPr lang="en-US" altLang="zh-CN" sz="1100" dirty="0"/>
            </a:p>
            <a:p>
              <a:pPr algn="ctr">
                <a:lnSpc>
                  <a:spcPct val="150000"/>
                </a:lnSpc>
              </a:pPr>
              <a:r>
                <a:rPr lang="en-US" altLang="zh-CN" sz="1100" dirty="0"/>
                <a:t>When you copy &amp; paste, choose "keep text only" option.</a:t>
              </a:r>
              <a:endParaRPr lang="en-US" altLang="zh-CN" sz="1100" dirty="0"/>
            </a:p>
          </p:txBody>
        </p:sp>
        <p:sp>
          <p:nvSpPr>
            <p:cNvPr id="19" name="ïsļïḑé"/>
            <p:cNvSpPr txBox="1"/>
            <p:nvPr/>
          </p:nvSpPr>
          <p:spPr>
            <a:xfrm>
              <a:off x="8156843" y="1815278"/>
              <a:ext cx="2949156" cy="454199"/>
            </a:xfrm>
            <a:prstGeom prst="rect">
              <a:avLst/>
            </a:prstGeom>
            <a:noFill/>
          </p:spPr>
          <p:txBody>
            <a:bodyPr wrap="none" rtlCol="0" anchor="b">
              <a:normAutofit/>
            </a:bodyPr>
            <a:lstStyle/>
            <a:p>
              <a:pPr lvl="0" algn="ctr" defTabSz="914400">
                <a:spcBef>
                  <a:spcPct val="0"/>
                </a:spcBef>
                <a:defRPr/>
              </a:pPr>
              <a:r>
                <a:rPr lang="en-US" altLang="zh-CN" b="1" dirty="0">
                  <a:solidFill>
                    <a:schemeClr val="accent3"/>
                  </a:solidFill>
                </a:rPr>
                <a:t>Text here</a:t>
              </a:r>
              <a:endParaRPr lang="zh-CN" altLang="en-US" b="1" dirty="0">
                <a:solidFill>
                  <a:schemeClr val="accent3"/>
                </a:solidFill>
              </a:endParaRPr>
            </a:p>
          </p:txBody>
        </p:sp>
        <p:cxnSp>
          <p:nvCxnSpPr>
            <p:cNvPr id="20" name="直接连接符 19"/>
            <p:cNvCxnSpPr/>
            <p:nvPr/>
          </p:nvCxnSpPr>
          <p:spPr>
            <a:xfrm>
              <a:off x="3846000" y="2124000"/>
              <a:ext cx="0" cy="2610000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7735665" y="1907458"/>
              <a:ext cx="0" cy="1759974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ïšḷïḓé"/>
            <p:cNvSpPr txBox="1"/>
            <p:nvPr/>
          </p:nvSpPr>
          <p:spPr>
            <a:xfrm>
              <a:off x="679450" y="1136415"/>
              <a:ext cx="5314438" cy="1468059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normAutofit fontScale="92500"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400" dirty="0"/>
                <a:t>Unified fonts make reading more fluent.</a:t>
              </a:r>
              <a:endParaRPr lang="en-US" altLang="zh-CN" sz="1400" dirty="0"/>
            </a:p>
            <a:p>
              <a:pPr>
                <a:lnSpc>
                  <a:spcPct val="150000"/>
                </a:lnSpc>
              </a:pPr>
              <a:r>
                <a:rPr lang="en-US" altLang="zh-CN" sz="1700" b="1" dirty="0"/>
                <a:t>Theme color makes PPT more convenient to change.</a:t>
              </a:r>
              <a:endParaRPr lang="en-US" altLang="zh-CN" sz="1700" b="1" dirty="0"/>
            </a:p>
            <a:p>
              <a:pPr>
                <a:lnSpc>
                  <a:spcPct val="150000"/>
                </a:lnSpc>
              </a:pPr>
              <a:r>
                <a:rPr lang="en-US" altLang="zh-CN" sz="1400" dirty="0"/>
                <a:t>Adjust the spacing to adapt to Chinese typesetting, use the reference line in PPT.</a:t>
              </a:r>
              <a:endPara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599" y="6240463"/>
            <a:ext cx="2909888" cy="206381"/>
          </a:xfrm>
        </p:spPr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3" name="21082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099" y="1673225"/>
            <a:ext cx="10845801" cy="3306456"/>
            <a:chOff x="673099" y="1673225"/>
            <a:chExt cx="10845801" cy="3306456"/>
          </a:xfrm>
        </p:grpSpPr>
        <p:grpSp>
          <p:nvGrpSpPr>
            <p:cNvPr id="54" name="iṥliďè"/>
            <p:cNvGrpSpPr/>
            <p:nvPr/>
          </p:nvGrpSpPr>
          <p:grpSpPr>
            <a:xfrm>
              <a:off x="714463" y="3383268"/>
              <a:ext cx="3497848" cy="1596413"/>
              <a:chOff x="4369037" y="3383268"/>
              <a:chExt cx="3497848" cy="1596413"/>
            </a:xfrm>
          </p:grpSpPr>
          <p:sp>
            <p:nvSpPr>
              <p:cNvPr id="71" name="ïṥļiḓê"/>
              <p:cNvSpPr/>
              <p:nvPr/>
            </p:nvSpPr>
            <p:spPr>
              <a:xfrm>
                <a:off x="4369037" y="3427340"/>
                <a:ext cx="3495482" cy="1552341"/>
              </a:xfrm>
              <a:prstGeom prst="roundRect">
                <a:avLst>
                  <a:gd name="adj" fmla="val 0"/>
                </a:avLst>
              </a:pr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  <a:effectLst>
                <a:outerShdw dist="38100" dir="10800000" algn="r" rotWithShape="0">
                  <a:schemeClr val="bg1">
                    <a:lumMod val="65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2" name="îŝḻidé"/>
              <p:cNvSpPr/>
              <p:nvPr/>
            </p:nvSpPr>
            <p:spPr>
              <a:xfrm flipH="1">
                <a:off x="7304245" y="3441737"/>
                <a:ext cx="562640" cy="740667"/>
              </a:xfrm>
              <a:prstGeom prst="diagStripe">
                <a:avLst>
                  <a:gd name="adj" fmla="val 31417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3" name="îṧlíde"/>
              <p:cNvSpPr/>
              <p:nvPr/>
            </p:nvSpPr>
            <p:spPr>
              <a:xfrm rot="3118606">
                <a:off x="7369857" y="3570357"/>
                <a:ext cx="646331" cy="272153"/>
              </a:xfrm>
              <a:prstGeom prst="rect">
                <a:avLst/>
              </a:prstGeom>
            </p:spPr>
            <p:txBody>
              <a:bodyPr wrap="square" anchor="ctr" anchorCtr="0">
                <a:normAutofit fontScale="85000" lnSpcReduction="20000"/>
              </a:bodyPr>
              <a:lstStyle/>
              <a:p>
                <a:pPr algn="ctr"/>
                <a:r>
                  <a:rPr lang="en-US" altLang="zh-CN" sz="1600" dirty="0">
                    <a:solidFill>
                      <a:schemeClr val="bg1"/>
                    </a:solidFill>
                  </a:rPr>
                  <a:t>30%</a:t>
                </a:r>
                <a:endParaRPr lang="zh-CN" altLang="en-US" sz="16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4" name="íṧḻïďê"/>
              <p:cNvSpPr txBox="1"/>
              <p:nvPr/>
            </p:nvSpPr>
            <p:spPr>
              <a:xfrm>
                <a:off x="5258264" y="3663814"/>
                <a:ext cx="2523029" cy="44970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r>
                  <a:rPr lang="en-US" altLang="zh-CN" b="1" dirty="0"/>
                  <a:t>Text here</a:t>
                </a:r>
                <a:endParaRPr lang="zh-CN" altLang="en-US" b="1" dirty="0"/>
              </a:p>
            </p:txBody>
          </p:sp>
          <p:sp>
            <p:nvSpPr>
              <p:cNvPr id="75" name="íSḷïḑè"/>
              <p:cNvSpPr txBox="1"/>
              <p:nvPr/>
            </p:nvSpPr>
            <p:spPr>
              <a:xfrm>
                <a:off x="5258264" y="4113514"/>
                <a:ext cx="2523029" cy="69330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  <a:endParaRPr lang="en-US" altLang="zh-CN" sz="1100" dirty="0"/>
              </a:p>
            </p:txBody>
          </p:sp>
          <p:sp>
            <p:nvSpPr>
              <p:cNvPr id="76" name="íṣḷîďé"/>
              <p:cNvSpPr/>
              <p:nvPr/>
            </p:nvSpPr>
            <p:spPr bwMode="auto">
              <a:xfrm>
                <a:off x="4510233" y="3993157"/>
                <a:ext cx="625410" cy="441826"/>
              </a:xfrm>
              <a:custGeom>
                <a:avLst/>
                <a:gdLst>
                  <a:gd name="connsiteX0" fmla="*/ 390382 w 608536"/>
                  <a:gd name="connsiteY0" fmla="*/ 144692 h 429906"/>
                  <a:gd name="connsiteX1" fmla="*/ 361677 w 608536"/>
                  <a:gd name="connsiteY1" fmla="*/ 184823 h 429906"/>
                  <a:gd name="connsiteX2" fmla="*/ 338714 w 608536"/>
                  <a:gd name="connsiteY2" fmla="*/ 191989 h 429906"/>
                  <a:gd name="connsiteX3" fmla="*/ 337278 w 608536"/>
                  <a:gd name="connsiteY3" fmla="*/ 200589 h 429906"/>
                  <a:gd name="connsiteX4" fmla="*/ 337278 w 608536"/>
                  <a:gd name="connsiteY4" fmla="*/ 202022 h 429906"/>
                  <a:gd name="connsiteX5" fmla="*/ 406169 w 608536"/>
                  <a:gd name="connsiteY5" fmla="*/ 193422 h 429906"/>
                  <a:gd name="connsiteX6" fmla="*/ 354501 w 608536"/>
                  <a:gd name="connsiteY6" fmla="*/ 21434 h 429906"/>
                  <a:gd name="connsiteX7" fmla="*/ 358807 w 608536"/>
                  <a:gd name="connsiteY7" fmla="*/ 21434 h 429906"/>
                  <a:gd name="connsiteX8" fmla="*/ 397558 w 608536"/>
                  <a:gd name="connsiteY8" fmla="*/ 68731 h 429906"/>
                  <a:gd name="connsiteX9" fmla="*/ 396123 w 608536"/>
                  <a:gd name="connsiteY9" fmla="*/ 116028 h 429906"/>
                  <a:gd name="connsiteX10" fmla="*/ 424827 w 608536"/>
                  <a:gd name="connsiteY10" fmla="*/ 105995 h 429906"/>
                  <a:gd name="connsiteX11" fmla="*/ 467884 w 608536"/>
                  <a:gd name="connsiteY11" fmla="*/ 227820 h 429906"/>
                  <a:gd name="connsiteX12" fmla="*/ 430568 w 608536"/>
                  <a:gd name="connsiteY12" fmla="*/ 233553 h 429906"/>
                  <a:gd name="connsiteX13" fmla="*/ 430568 w 608536"/>
                  <a:gd name="connsiteY13" fmla="*/ 234986 h 429906"/>
                  <a:gd name="connsiteX14" fmla="*/ 344455 w 608536"/>
                  <a:gd name="connsiteY14" fmla="*/ 249318 h 429906"/>
                  <a:gd name="connsiteX15" fmla="*/ 345890 w 608536"/>
                  <a:gd name="connsiteY15" fmla="*/ 250752 h 429906"/>
                  <a:gd name="connsiteX16" fmla="*/ 351631 w 608536"/>
                  <a:gd name="connsiteY16" fmla="*/ 295182 h 429906"/>
                  <a:gd name="connsiteX17" fmla="*/ 373159 w 608536"/>
                  <a:gd name="connsiteY17" fmla="*/ 355378 h 429906"/>
                  <a:gd name="connsiteX18" fmla="*/ 413345 w 608536"/>
                  <a:gd name="connsiteY18" fmla="*/ 366844 h 429906"/>
                  <a:gd name="connsiteX19" fmla="*/ 413345 w 608536"/>
                  <a:gd name="connsiteY19" fmla="*/ 329580 h 429906"/>
                  <a:gd name="connsiteX20" fmla="*/ 427698 w 608536"/>
                  <a:gd name="connsiteY20" fmla="*/ 329580 h 429906"/>
                  <a:gd name="connsiteX21" fmla="*/ 427698 w 608536"/>
                  <a:gd name="connsiteY21" fmla="*/ 315247 h 429906"/>
                  <a:gd name="connsiteX22" fmla="*/ 520987 w 608536"/>
                  <a:gd name="connsiteY22" fmla="*/ 315247 h 429906"/>
                  <a:gd name="connsiteX23" fmla="*/ 520987 w 608536"/>
                  <a:gd name="connsiteY23" fmla="*/ 329580 h 429906"/>
                  <a:gd name="connsiteX24" fmla="*/ 528164 w 608536"/>
                  <a:gd name="connsiteY24" fmla="*/ 329580 h 429906"/>
                  <a:gd name="connsiteX25" fmla="*/ 528164 w 608536"/>
                  <a:gd name="connsiteY25" fmla="*/ 385476 h 429906"/>
                  <a:gd name="connsiteX26" fmla="*/ 413345 w 608536"/>
                  <a:gd name="connsiteY26" fmla="*/ 385476 h 429906"/>
                  <a:gd name="connsiteX27" fmla="*/ 413345 w 608536"/>
                  <a:gd name="connsiteY27" fmla="*/ 371143 h 429906"/>
                  <a:gd name="connsiteX28" fmla="*/ 371724 w 608536"/>
                  <a:gd name="connsiteY28" fmla="*/ 361111 h 429906"/>
                  <a:gd name="connsiteX29" fmla="*/ 347325 w 608536"/>
                  <a:gd name="connsiteY29" fmla="*/ 295182 h 429906"/>
                  <a:gd name="connsiteX30" fmla="*/ 341584 w 608536"/>
                  <a:gd name="connsiteY30" fmla="*/ 253618 h 429906"/>
                  <a:gd name="connsiteX31" fmla="*/ 340149 w 608536"/>
                  <a:gd name="connsiteY31" fmla="*/ 250752 h 429906"/>
                  <a:gd name="connsiteX32" fmla="*/ 320056 w 608536"/>
                  <a:gd name="connsiteY32" fmla="*/ 253618 h 429906"/>
                  <a:gd name="connsiteX33" fmla="*/ 312880 w 608536"/>
                  <a:gd name="connsiteY33" fmla="*/ 394075 h 429906"/>
                  <a:gd name="connsiteX34" fmla="*/ 608536 w 608536"/>
                  <a:gd name="connsiteY34" fmla="*/ 394075 h 429906"/>
                  <a:gd name="connsiteX35" fmla="*/ 608536 w 608536"/>
                  <a:gd name="connsiteY35" fmla="*/ 429906 h 429906"/>
                  <a:gd name="connsiteX36" fmla="*/ 0 w 608536"/>
                  <a:gd name="connsiteY36" fmla="*/ 429906 h 429906"/>
                  <a:gd name="connsiteX37" fmla="*/ 0 w 608536"/>
                  <a:gd name="connsiteY37" fmla="*/ 394075 h 429906"/>
                  <a:gd name="connsiteX38" fmla="*/ 137782 w 608536"/>
                  <a:gd name="connsiteY38" fmla="*/ 394075 h 429906"/>
                  <a:gd name="connsiteX39" fmla="*/ 137782 w 608536"/>
                  <a:gd name="connsiteY39" fmla="*/ 391209 h 429906"/>
                  <a:gd name="connsiteX40" fmla="*/ 104771 w 608536"/>
                  <a:gd name="connsiteY40" fmla="*/ 391209 h 429906"/>
                  <a:gd name="connsiteX41" fmla="*/ 110512 w 608536"/>
                  <a:gd name="connsiteY41" fmla="*/ 219221 h 429906"/>
                  <a:gd name="connsiteX42" fmla="*/ 188015 w 608536"/>
                  <a:gd name="connsiteY42" fmla="*/ 204888 h 429906"/>
                  <a:gd name="connsiteX43" fmla="*/ 222460 w 608536"/>
                  <a:gd name="connsiteY43" fmla="*/ 246452 h 429906"/>
                  <a:gd name="connsiteX44" fmla="*/ 259776 w 608536"/>
                  <a:gd name="connsiteY44" fmla="*/ 204888 h 429906"/>
                  <a:gd name="connsiteX45" fmla="*/ 312880 w 608536"/>
                  <a:gd name="connsiteY45" fmla="*/ 204888 h 429906"/>
                  <a:gd name="connsiteX46" fmla="*/ 332973 w 608536"/>
                  <a:gd name="connsiteY46" fmla="*/ 202022 h 429906"/>
                  <a:gd name="connsiteX47" fmla="*/ 332973 w 608536"/>
                  <a:gd name="connsiteY47" fmla="*/ 200589 h 429906"/>
                  <a:gd name="connsiteX48" fmla="*/ 334408 w 608536"/>
                  <a:gd name="connsiteY48" fmla="*/ 191989 h 429906"/>
                  <a:gd name="connsiteX49" fmla="*/ 321491 w 608536"/>
                  <a:gd name="connsiteY49" fmla="*/ 180523 h 429906"/>
                  <a:gd name="connsiteX50" fmla="*/ 334408 w 608536"/>
                  <a:gd name="connsiteY50" fmla="*/ 136093 h 429906"/>
                  <a:gd name="connsiteX51" fmla="*/ 338714 w 608536"/>
                  <a:gd name="connsiteY51" fmla="*/ 134660 h 429906"/>
                  <a:gd name="connsiteX52" fmla="*/ 361677 w 608536"/>
                  <a:gd name="connsiteY52" fmla="*/ 100262 h 429906"/>
                  <a:gd name="connsiteX53" fmla="*/ 350195 w 608536"/>
                  <a:gd name="connsiteY53" fmla="*/ 77330 h 429906"/>
                  <a:gd name="connsiteX54" fmla="*/ 343019 w 608536"/>
                  <a:gd name="connsiteY54" fmla="*/ 74464 h 429906"/>
                  <a:gd name="connsiteX55" fmla="*/ 347325 w 608536"/>
                  <a:gd name="connsiteY55" fmla="*/ 27167 h 429906"/>
                  <a:gd name="connsiteX56" fmla="*/ 347325 w 608536"/>
                  <a:gd name="connsiteY56" fmla="*/ 25734 h 429906"/>
                  <a:gd name="connsiteX57" fmla="*/ 350195 w 608536"/>
                  <a:gd name="connsiteY57" fmla="*/ 25734 h 429906"/>
                  <a:gd name="connsiteX58" fmla="*/ 354501 w 608536"/>
                  <a:gd name="connsiteY58" fmla="*/ 21434 h 429906"/>
                  <a:gd name="connsiteX59" fmla="*/ 224609 w 608536"/>
                  <a:gd name="connsiteY59" fmla="*/ 0 h 429906"/>
                  <a:gd name="connsiteX60" fmla="*/ 320016 w 608536"/>
                  <a:gd name="connsiteY60" fmla="*/ 95292 h 429906"/>
                  <a:gd name="connsiteX61" fmla="*/ 224609 w 608536"/>
                  <a:gd name="connsiteY61" fmla="*/ 190584 h 429906"/>
                  <a:gd name="connsiteX62" fmla="*/ 129202 w 608536"/>
                  <a:gd name="connsiteY62" fmla="*/ 95292 h 429906"/>
                  <a:gd name="connsiteX63" fmla="*/ 224609 w 608536"/>
                  <a:gd name="connsiteY63" fmla="*/ 0 h 429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608536" h="429906">
                    <a:moveTo>
                      <a:pt x="390382" y="144692"/>
                    </a:moveTo>
                    <a:cubicBezTo>
                      <a:pt x="384641" y="161891"/>
                      <a:pt x="374594" y="176224"/>
                      <a:pt x="361677" y="184823"/>
                    </a:cubicBezTo>
                    <a:cubicBezTo>
                      <a:pt x="355936" y="187689"/>
                      <a:pt x="347325" y="191989"/>
                      <a:pt x="338714" y="191989"/>
                    </a:cubicBezTo>
                    <a:cubicBezTo>
                      <a:pt x="338714" y="194856"/>
                      <a:pt x="338714" y="197722"/>
                      <a:pt x="337278" y="200589"/>
                    </a:cubicBezTo>
                    <a:cubicBezTo>
                      <a:pt x="337278" y="202022"/>
                      <a:pt x="337278" y="202022"/>
                      <a:pt x="337278" y="202022"/>
                    </a:cubicBezTo>
                    <a:lnTo>
                      <a:pt x="406169" y="193422"/>
                    </a:lnTo>
                    <a:close/>
                    <a:moveTo>
                      <a:pt x="354501" y="21434"/>
                    </a:moveTo>
                    <a:cubicBezTo>
                      <a:pt x="355936" y="20001"/>
                      <a:pt x="357372" y="20001"/>
                      <a:pt x="358807" y="21434"/>
                    </a:cubicBezTo>
                    <a:cubicBezTo>
                      <a:pt x="383206" y="28600"/>
                      <a:pt x="396123" y="42933"/>
                      <a:pt x="397558" y="68731"/>
                    </a:cubicBezTo>
                    <a:cubicBezTo>
                      <a:pt x="398993" y="83063"/>
                      <a:pt x="398993" y="100262"/>
                      <a:pt x="396123" y="116028"/>
                    </a:cubicBezTo>
                    <a:lnTo>
                      <a:pt x="424827" y="105995"/>
                    </a:lnTo>
                    <a:lnTo>
                      <a:pt x="467884" y="227820"/>
                    </a:lnTo>
                    <a:lnTo>
                      <a:pt x="430568" y="233553"/>
                    </a:lnTo>
                    <a:lnTo>
                      <a:pt x="430568" y="234986"/>
                    </a:lnTo>
                    <a:lnTo>
                      <a:pt x="344455" y="249318"/>
                    </a:lnTo>
                    <a:cubicBezTo>
                      <a:pt x="344455" y="250752"/>
                      <a:pt x="344455" y="250752"/>
                      <a:pt x="345890" y="250752"/>
                    </a:cubicBezTo>
                    <a:cubicBezTo>
                      <a:pt x="351631" y="262218"/>
                      <a:pt x="351631" y="277983"/>
                      <a:pt x="351631" y="295182"/>
                    </a:cubicBezTo>
                    <a:cubicBezTo>
                      <a:pt x="351631" y="320980"/>
                      <a:pt x="353066" y="348212"/>
                      <a:pt x="373159" y="355378"/>
                    </a:cubicBezTo>
                    <a:cubicBezTo>
                      <a:pt x="388947" y="362544"/>
                      <a:pt x="401864" y="365410"/>
                      <a:pt x="413345" y="366844"/>
                    </a:cubicBezTo>
                    <a:lnTo>
                      <a:pt x="413345" y="329580"/>
                    </a:lnTo>
                    <a:lnTo>
                      <a:pt x="427698" y="329580"/>
                    </a:lnTo>
                    <a:lnTo>
                      <a:pt x="427698" y="315247"/>
                    </a:lnTo>
                    <a:lnTo>
                      <a:pt x="520987" y="315247"/>
                    </a:lnTo>
                    <a:lnTo>
                      <a:pt x="520987" y="329580"/>
                    </a:lnTo>
                    <a:lnTo>
                      <a:pt x="528164" y="329580"/>
                    </a:lnTo>
                    <a:lnTo>
                      <a:pt x="528164" y="385476"/>
                    </a:lnTo>
                    <a:lnTo>
                      <a:pt x="413345" y="385476"/>
                    </a:lnTo>
                    <a:lnTo>
                      <a:pt x="413345" y="371143"/>
                    </a:lnTo>
                    <a:cubicBezTo>
                      <a:pt x="401864" y="369710"/>
                      <a:pt x="387511" y="366844"/>
                      <a:pt x="371724" y="361111"/>
                    </a:cubicBezTo>
                    <a:cubicBezTo>
                      <a:pt x="347325" y="351078"/>
                      <a:pt x="347325" y="322413"/>
                      <a:pt x="347325" y="295182"/>
                    </a:cubicBezTo>
                    <a:cubicBezTo>
                      <a:pt x="347325" y="279416"/>
                      <a:pt x="345890" y="263651"/>
                      <a:pt x="341584" y="253618"/>
                    </a:cubicBezTo>
                    <a:cubicBezTo>
                      <a:pt x="340149" y="252185"/>
                      <a:pt x="340149" y="252185"/>
                      <a:pt x="340149" y="250752"/>
                    </a:cubicBezTo>
                    <a:lnTo>
                      <a:pt x="320056" y="253618"/>
                    </a:lnTo>
                    <a:lnTo>
                      <a:pt x="312880" y="394075"/>
                    </a:lnTo>
                    <a:lnTo>
                      <a:pt x="608536" y="394075"/>
                    </a:lnTo>
                    <a:lnTo>
                      <a:pt x="608536" y="429906"/>
                    </a:lnTo>
                    <a:lnTo>
                      <a:pt x="0" y="429906"/>
                    </a:lnTo>
                    <a:lnTo>
                      <a:pt x="0" y="394075"/>
                    </a:lnTo>
                    <a:lnTo>
                      <a:pt x="137782" y="394075"/>
                    </a:lnTo>
                    <a:lnTo>
                      <a:pt x="137782" y="391209"/>
                    </a:lnTo>
                    <a:lnTo>
                      <a:pt x="104771" y="391209"/>
                    </a:lnTo>
                    <a:lnTo>
                      <a:pt x="110512" y="219221"/>
                    </a:lnTo>
                    <a:lnTo>
                      <a:pt x="188015" y="204888"/>
                    </a:lnTo>
                    <a:lnTo>
                      <a:pt x="222460" y="246452"/>
                    </a:lnTo>
                    <a:lnTo>
                      <a:pt x="259776" y="204888"/>
                    </a:lnTo>
                    <a:lnTo>
                      <a:pt x="312880" y="204888"/>
                    </a:lnTo>
                    <a:lnTo>
                      <a:pt x="332973" y="202022"/>
                    </a:lnTo>
                    <a:cubicBezTo>
                      <a:pt x="332973" y="202022"/>
                      <a:pt x="332973" y="200589"/>
                      <a:pt x="332973" y="200589"/>
                    </a:cubicBezTo>
                    <a:cubicBezTo>
                      <a:pt x="332973" y="197722"/>
                      <a:pt x="334408" y="194856"/>
                      <a:pt x="334408" y="191989"/>
                    </a:cubicBezTo>
                    <a:cubicBezTo>
                      <a:pt x="327232" y="190556"/>
                      <a:pt x="322926" y="187689"/>
                      <a:pt x="321491" y="180523"/>
                    </a:cubicBezTo>
                    <a:cubicBezTo>
                      <a:pt x="317185" y="166191"/>
                      <a:pt x="325797" y="144692"/>
                      <a:pt x="334408" y="136093"/>
                    </a:cubicBezTo>
                    <a:cubicBezTo>
                      <a:pt x="335843" y="134660"/>
                      <a:pt x="337278" y="133227"/>
                      <a:pt x="338714" y="134660"/>
                    </a:cubicBezTo>
                    <a:cubicBezTo>
                      <a:pt x="360242" y="138959"/>
                      <a:pt x="358807" y="116028"/>
                      <a:pt x="361677" y="100262"/>
                    </a:cubicBezTo>
                    <a:cubicBezTo>
                      <a:pt x="364548" y="87363"/>
                      <a:pt x="364548" y="77330"/>
                      <a:pt x="350195" y="77330"/>
                    </a:cubicBezTo>
                    <a:cubicBezTo>
                      <a:pt x="347325" y="77330"/>
                      <a:pt x="345890" y="75897"/>
                      <a:pt x="343019" y="74464"/>
                    </a:cubicBezTo>
                    <a:cubicBezTo>
                      <a:pt x="335843" y="70164"/>
                      <a:pt x="343019" y="35767"/>
                      <a:pt x="347325" y="27167"/>
                    </a:cubicBezTo>
                    <a:cubicBezTo>
                      <a:pt x="347325" y="27167"/>
                      <a:pt x="347325" y="27167"/>
                      <a:pt x="347325" y="25734"/>
                    </a:cubicBezTo>
                    <a:cubicBezTo>
                      <a:pt x="348760" y="25734"/>
                      <a:pt x="348760" y="25734"/>
                      <a:pt x="350195" y="25734"/>
                    </a:cubicBezTo>
                    <a:cubicBezTo>
                      <a:pt x="351631" y="22867"/>
                      <a:pt x="353066" y="22867"/>
                      <a:pt x="354501" y="21434"/>
                    </a:cubicBezTo>
                    <a:close/>
                    <a:moveTo>
                      <a:pt x="224609" y="0"/>
                    </a:moveTo>
                    <a:cubicBezTo>
                      <a:pt x="277301" y="0"/>
                      <a:pt x="320016" y="42664"/>
                      <a:pt x="320016" y="95292"/>
                    </a:cubicBezTo>
                    <a:cubicBezTo>
                      <a:pt x="320016" y="147920"/>
                      <a:pt x="277301" y="190584"/>
                      <a:pt x="224609" y="190584"/>
                    </a:cubicBezTo>
                    <a:cubicBezTo>
                      <a:pt x="171917" y="190584"/>
                      <a:pt x="129202" y="147920"/>
                      <a:pt x="129202" y="95292"/>
                    </a:cubicBezTo>
                    <a:cubicBezTo>
                      <a:pt x="129202" y="42664"/>
                      <a:pt x="171917" y="0"/>
                      <a:pt x="224609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 sz="2400"/>
              </a:p>
            </p:txBody>
          </p:sp>
        </p:grpSp>
        <p:grpSp>
          <p:nvGrpSpPr>
            <p:cNvPr id="55" name="ïŝľiḑè"/>
            <p:cNvGrpSpPr/>
            <p:nvPr/>
          </p:nvGrpSpPr>
          <p:grpSpPr>
            <a:xfrm>
              <a:off x="8021051" y="3383268"/>
              <a:ext cx="3497848" cy="1596413"/>
              <a:chOff x="8021051" y="3383268"/>
              <a:chExt cx="3497848" cy="1596413"/>
            </a:xfrm>
          </p:grpSpPr>
          <p:sp>
            <p:nvSpPr>
              <p:cNvPr id="65" name="íşļîḓé"/>
              <p:cNvSpPr/>
              <p:nvPr/>
            </p:nvSpPr>
            <p:spPr>
              <a:xfrm>
                <a:off x="8021051" y="3427340"/>
                <a:ext cx="3495482" cy="1552341"/>
              </a:xfrm>
              <a:prstGeom prst="roundRect">
                <a:avLst>
                  <a:gd name="adj" fmla="val 0"/>
                </a:avLst>
              </a:pr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  <a:effectLst>
                <a:outerShdw dist="38100" dir="10800000" algn="r" rotWithShape="0">
                  <a:schemeClr val="bg1">
                    <a:lumMod val="65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66" name="íṡļîḓe"/>
              <p:cNvSpPr/>
              <p:nvPr/>
            </p:nvSpPr>
            <p:spPr>
              <a:xfrm flipH="1">
                <a:off x="10956259" y="3441737"/>
                <a:ext cx="562640" cy="740667"/>
              </a:xfrm>
              <a:prstGeom prst="diagStripe">
                <a:avLst>
                  <a:gd name="adj" fmla="val 31417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67" name="íṩlíḋè"/>
              <p:cNvSpPr/>
              <p:nvPr/>
            </p:nvSpPr>
            <p:spPr>
              <a:xfrm rot="3118606">
                <a:off x="11021871" y="3570357"/>
                <a:ext cx="646331" cy="272153"/>
              </a:xfrm>
              <a:prstGeom prst="rect">
                <a:avLst/>
              </a:prstGeom>
            </p:spPr>
            <p:txBody>
              <a:bodyPr wrap="square" anchor="ctr" anchorCtr="0">
                <a:normAutofit fontScale="85000" lnSpcReduction="20000"/>
              </a:bodyPr>
              <a:lstStyle/>
              <a:p>
                <a:pPr algn="ctr"/>
                <a:r>
                  <a:rPr lang="en-US" altLang="zh-CN" sz="1600" dirty="0">
                    <a:solidFill>
                      <a:schemeClr val="bg1"/>
                    </a:solidFill>
                  </a:rPr>
                  <a:t>20%</a:t>
                </a:r>
                <a:endParaRPr lang="zh-CN" altLang="en-US" sz="16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8" name="îşḷïḓé"/>
              <p:cNvSpPr txBox="1"/>
              <p:nvPr/>
            </p:nvSpPr>
            <p:spPr>
              <a:xfrm>
                <a:off x="8910278" y="3663814"/>
                <a:ext cx="2523029" cy="44970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r>
                  <a:rPr lang="en-US" altLang="zh-CN" b="1" dirty="0"/>
                  <a:t>Text here</a:t>
                </a:r>
                <a:endParaRPr lang="zh-CN" altLang="en-US" b="1" dirty="0"/>
              </a:p>
            </p:txBody>
          </p:sp>
          <p:sp>
            <p:nvSpPr>
              <p:cNvPr id="69" name="iṧ1íḓè"/>
              <p:cNvSpPr txBox="1"/>
              <p:nvPr/>
            </p:nvSpPr>
            <p:spPr>
              <a:xfrm>
                <a:off x="8910278" y="4113514"/>
                <a:ext cx="2523029" cy="69330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  <a:endParaRPr lang="en-US" altLang="zh-CN" sz="1100" dirty="0"/>
              </a:p>
            </p:txBody>
          </p:sp>
          <p:sp>
            <p:nvSpPr>
              <p:cNvPr id="70" name="ï$ḻîde"/>
              <p:cNvSpPr/>
              <p:nvPr/>
            </p:nvSpPr>
            <p:spPr bwMode="auto">
              <a:xfrm>
                <a:off x="8198080" y="3923828"/>
                <a:ext cx="581060" cy="580484"/>
              </a:xfrm>
              <a:custGeom>
                <a:avLst/>
                <a:gdLst>
                  <a:gd name="connsiteX0" fmla="*/ 71957 w 578004"/>
                  <a:gd name="connsiteY0" fmla="*/ 173984 h 577432"/>
                  <a:gd name="connsiteX1" fmla="*/ 85808 w 578004"/>
                  <a:gd name="connsiteY1" fmla="*/ 186884 h 577432"/>
                  <a:gd name="connsiteX2" fmla="*/ 85808 w 578004"/>
                  <a:gd name="connsiteY2" fmla="*/ 298378 h 577432"/>
                  <a:gd name="connsiteX3" fmla="*/ 71957 w 578004"/>
                  <a:gd name="connsiteY3" fmla="*/ 311278 h 577432"/>
                  <a:gd name="connsiteX4" fmla="*/ 59030 w 578004"/>
                  <a:gd name="connsiteY4" fmla="*/ 298378 h 577432"/>
                  <a:gd name="connsiteX5" fmla="*/ 59030 w 578004"/>
                  <a:gd name="connsiteY5" fmla="*/ 186884 h 577432"/>
                  <a:gd name="connsiteX6" fmla="*/ 71957 w 578004"/>
                  <a:gd name="connsiteY6" fmla="*/ 173984 h 577432"/>
                  <a:gd name="connsiteX7" fmla="*/ 254571 w 578004"/>
                  <a:gd name="connsiteY7" fmla="*/ 171273 h 577432"/>
                  <a:gd name="connsiteX8" fmla="*/ 405859 w 578004"/>
                  <a:gd name="connsiteY8" fmla="*/ 203508 h 577432"/>
                  <a:gd name="connsiteX9" fmla="*/ 427999 w 578004"/>
                  <a:gd name="connsiteY9" fmla="*/ 203508 h 577432"/>
                  <a:gd name="connsiteX10" fmla="*/ 446448 w 578004"/>
                  <a:gd name="connsiteY10" fmla="*/ 210876 h 577432"/>
                  <a:gd name="connsiteX11" fmla="*/ 434456 w 578004"/>
                  <a:gd name="connsiteY11" fmla="*/ 301133 h 577432"/>
                  <a:gd name="connsiteX12" fmla="*/ 452906 w 578004"/>
                  <a:gd name="connsiteY12" fmla="*/ 316790 h 577432"/>
                  <a:gd name="connsiteX13" fmla="*/ 472278 w 578004"/>
                  <a:gd name="connsiteY13" fmla="*/ 301133 h 577432"/>
                  <a:gd name="connsiteX14" fmla="*/ 459363 w 578004"/>
                  <a:gd name="connsiteY14" fmla="*/ 210876 h 577432"/>
                  <a:gd name="connsiteX15" fmla="*/ 477813 w 578004"/>
                  <a:gd name="connsiteY15" fmla="*/ 203508 h 577432"/>
                  <a:gd name="connsiteX16" fmla="*/ 503642 w 578004"/>
                  <a:gd name="connsiteY16" fmla="*/ 203508 h 577432"/>
                  <a:gd name="connsiteX17" fmla="*/ 527627 w 578004"/>
                  <a:gd name="connsiteY17" fmla="*/ 220086 h 577432"/>
                  <a:gd name="connsiteX18" fmla="*/ 576519 w 578004"/>
                  <a:gd name="connsiteY18" fmla="*/ 344420 h 577432"/>
                  <a:gd name="connsiteX19" fmla="*/ 561759 w 578004"/>
                  <a:gd name="connsiteY19" fmla="*/ 378497 h 577432"/>
                  <a:gd name="connsiteX20" fmla="*/ 527627 w 578004"/>
                  <a:gd name="connsiteY20" fmla="*/ 363761 h 577432"/>
                  <a:gd name="connsiteX21" fmla="*/ 504565 w 578004"/>
                  <a:gd name="connsiteY21" fmla="*/ 303896 h 577432"/>
                  <a:gd name="connsiteX22" fmla="*/ 504565 w 578004"/>
                  <a:gd name="connsiteY22" fmla="*/ 376655 h 577432"/>
                  <a:gd name="connsiteX23" fmla="*/ 514712 w 578004"/>
                  <a:gd name="connsiteY23" fmla="*/ 548881 h 577432"/>
                  <a:gd name="connsiteX24" fmla="*/ 489805 w 578004"/>
                  <a:gd name="connsiteY24" fmla="*/ 576511 h 577432"/>
                  <a:gd name="connsiteX25" fmla="*/ 487960 w 578004"/>
                  <a:gd name="connsiteY25" fmla="*/ 577432 h 577432"/>
                  <a:gd name="connsiteX26" fmla="*/ 462131 w 578004"/>
                  <a:gd name="connsiteY26" fmla="*/ 552565 h 577432"/>
                  <a:gd name="connsiteX27" fmla="*/ 452906 w 578004"/>
                  <a:gd name="connsiteY27" fmla="*/ 404285 h 577432"/>
                  <a:gd name="connsiteX28" fmla="*/ 444603 w 578004"/>
                  <a:gd name="connsiteY28" fmla="*/ 552565 h 577432"/>
                  <a:gd name="connsiteX29" fmla="*/ 418774 w 578004"/>
                  <a:gd name="connsiteY29" fmla="*/ 577432 h 577432"/>
                  <a:gd name="connsiteX30" fmla="*/ 416929 w 578004"/>
                  <a:gd name="connsiteY30" fmla="*/ 576511 h 577432"/>
                  <a:gd name="connsiteX31" fmla="*/ 392022 w 578004"/>
                  <a:gd name="connsiteY31" fmla="*/ 548881 h 577432"/>
                  <a:gd name="connsiteX32" fmla="*/ 402169 w 578004"/>
                  <a:gd name="connsiteY32" fmla="*/ 376655 h 577432"/>
                  <a:gd name="connsiteX33" fmla="*/ 402169 w 578004"/>
                  <a:gd name="connsiteY33" fmla="*/ 256005 h 577432"/>
                  <a:gd name="connsiteX34" fmla="*/ 397557 w 578004"/>
                  <a:gd name="connsiteY34" fmla="*/ 255084 h 577432"/>
                  <a:gd name="connsiteX35" fmla="*/ 244424 w 578004"/>
                  <a:gd name="connsiteY35" fmla="*/ 222849 h 577432"/>
                  <a:gd name="connsiteX36" fmla="*/ 224129 w 578004"/>
                  <a:gd name="connsiteY36" fmla="*/ 191535 h 577432"/>
                  <a:gd name="connsiteX37" fmla="*/ 254571 w 578004"/>
                  <a:gd name="connsiteY37" fmla="*/ 171273 h 577432"/>
                  <a:gd name="connsiteX38" fmla="*/ 190019 w 578004"/>
                  <a:gd name="connsiteY38" fmla="*/ 134483 h 577432"/>
                  <a:gd name="connsiteX39" fmla="*/ 203869 w 578004"/>
                  <a:gd name="connsiteY39" fmla="*/ 147374 h 577432"/>
                  <a:gd name="connsiteX40" fmla="*/ 203869 w 578004"/>
                  <a:gd name="connsiteY40" fmla="*/ 298387 h 577432"/>
                  <a:gd name="connsiteX41" fmla="*/ 190019 w 578004"/>
                  <a:gd name="connsiteY41" fmla="*/ 311278 h 577432"/>
                  <a:gd name="connsiteX42" fmla="*/ 177091 w 578004"/>
                  <a:gd name="connsiteY42" fmla="*/ 298387 h 577432"/>
                  <a:gd name="connsiteX43" fmla="*/ 177091 w 578004"/>
                  <a:gd name="connsiteY43" fmla="*/ 147374 h 577432"/>
                  <a:gd name="connsiteX44" fmla="*/ 190019 w 578004"/>
                  <a:gd name="connsiteY44" fmla="*/ 134483 h 577432"/>
                  <a:gd name="connsiteX45" fmla="*/ 453380 w 578004"/>
                  <a:gd name="connsiteY45" fmla="*/ 97644 h 577432"/>
                  <a:gd name="connsiteX46" fmla="*/ 499909 w 578004"/>
                  <a:gd name="connsiteY46" fmla="*/ 144099 h 577432"/>
                  <a:gd name="connsiteX47" fmla="*/ 453380 w 578004"/>
                  <a:gd name="connsiteY47" fmla="*/ 190554 h 577432"/>
                  <a:gd name="connsiteX48" fmla="*/ 406851 w 578004"/>
                  <a:gd name="connsiteY48" fmla="*/ 144099 h 577432"/>
                  <a:gd name="connsiteX49" fmla="*/ 453380 w 578004"/>
                  <a:gd name="connsiteY49" fmla="*/ 97644 h 577432"/>
                  <a:gd name="connsiteX50" fmla="*/ 130988 w 578004"/>
                  <a:gd name="connsiteY50" fmla="*/ 81962 h 577432"/>
                  <a:gd name="connsiteX51" fmla="*/ 144839 w 578004"/>
                  <a:gd name="connsiteY51" fmla="*/ 94855 h 577432"/>
                  <a:gd name="connsiteX52" fmla="*/ 144839 w 578004"/>
                  <a:gd name="connsiteY52" fmla="*/ 298385 h 577432"/>
                  <a:gd name="connsiteX53" fmla="*/ 130988 w 578004"/>
                  <a:gd name="connsiteY53" fmla="*/ 311278 h 577432"/>
                  <a:gd name="connsiteX54" fmla="*/ 118061 w 578004"/>
                  <a:gd name="connsiteY54" fmla="*/ 298385 h 577432"/>
                  <a:gd name="connsiteX55" fmla="*/ 118061 w 578004"/>
                  <a:gd name="connsiteY55" fmla="*/ 94855 h 577432"/>
                  <a:gd name="connsiteX56" fmla="*/ 130988 w 578004"/>
                  <a:gd name="connsiteY56" fmla="*/ 81962 h 577432"/>
                  <a:gd name="connsiteX57" fmla="*/ 25828 w 578004"/>
                  <a:gd name="connsiteY57" fmla="*/ 0 h 577432"/>
                  <a:gd name="connsiteX58" fmla="*/ 354210 w 578004"/>
                  <a:gd name="connsiteY58" fmla="*/ 0 h 577432"/>
                  <a:gd name="connsiteX59" fmla="*/ 380960 w 578004"/>
                  <a:gd name="connsiteY59" fmla="*/ 26707 h 577432"/>
                  <a:gd name="connsiteX60" fmla="*/ 368046 w 578004"/>
                  <a:gd name="connsiteY60" fmla="*/ 48810 h 577432"/>
                  <a:gd name="connsiteX61" fmla="*/ 368046 w 578004"/>
                  <a:gd name="connsiteY61" fmla="*/ 168533 h 577432"/>
                  <a:gd name="connsiteX62" fmla="*/ 341296 w 578004"/>
                  <a:gd name="connsiteY62" fmla="*/ 163007 h 577432"/>
                  <a:gd name="connsiteX63" fmla="*/ 341296 w 578004"/>
                  <a:gd name="connsiteY63" fmla="*/ 52494 h 577432"/>
                  <a:gd name="connsiteX64" fmla="*/ 39664 w 578004"/>
                  <a:gd name="connsiteY64" fmla="*/ 52494 h 577432"/>
                  <a:gd name="connsiteX65" fmla="*/ 39664 w 578004"/>
                  <a:gd name="connsiteY65" fmla="*/ 340749 h 577432"/>
                  <a:gd name="connsiteX66" fmla="*/ 341296 w 578004"/>
                  <a:gd name="connsiteY66" fmla="*/ 340749 h 577432"/>
                  <a:gd name="connsiteX67" fmla="*/ 341296 w 578004"/>
                  <a:gd name="connsiteY67" fmla="*/ 269837 h 577432"/>
                  <a:gd name="connsiteX68" fmla="*/ 368046 w 578004"/>
                  <a:gd name="connsiteY68" fmla="*/ 275362 h 577432"/>
                  <a:gd name="connsiteX69" fmla="*/ 368046 w 578004"/>
                  <a:gd name="connsiteY69" fmla="*/ 354563 h 577432"/>
                  <a:gd name="connsiteX70" fmla="*/ 354210 w 578004"/>
                  <a:gd name="connsiteY70" fmla="*/ 367457 h 577432"/>
                  <a:gd name="connsiteX71" fmla="*/ 273959 w 578004"/>
                  <a:gd name="connsiteY71" fmla="*/ 367457 h 577432"/>
                  <a:gd name="connsiteX72" fmla="*/ 321003 w 578004"/>
                  <a:gd name="connsiteY72" fmla="*/ 544278 h 577432"/>
                  <a:gd name="connsiteX73" fmla="*/ 302554 w 578004"/>
                  <a:gd name="connsiteY73" fmla="*/ 576511 h 577432"/>
                  <a:gd name="connsiteX74" fmla="*/ 295175 w 578004"/>
                  <a:gd name="connsiteY74" fmla="*/ 577432 h 577432"/>
                  <a:gd name="connsiteX75" fmla="*/ 270270 w 578004"/>
                  <a:gd name="connsiteY75" fmla="*/ 557171 h 577432"/>
                  <a:gd name="connsiteX76" fmla="*/ 219537 w 578004"/>
                  <a:gd name="connsiteY76" fmla="*/ 367457 h 577432"/>
                  <a:gd name="connsiteX77" fmla="*/ 161423 w 578004"/>
                  <a:gd name="connsiteY77" fmla="*/ 367457 h 577432"/>
                  <a:gd name="connsiteX78" fmla="*/ 110690 w 578004"/>
                  <a:gd name="connsiteY78" fmla="*/ 557171 h 577432"/>
                  <a:gd name="connsiteX79" fmla="*/ 85785 w 578004"/>
                  <a:gd name="connsiteY79" fmla="*/ 577432 h 577432"/>
                  <a:gd name="connsiteX80" fmla="*/ 78406 w 578004"/>
                  <a:gd name="connsiteY80" fmla="*/ 576511 h 577432"/>
                  <a:gd name="connsiteX81" fmla="*/ 59957 w 578004"/>
                  <a:gd name="connsiteY81" fmla="*/ 544278 h 577432"/>
                  <a:gd name="connsiteX82" fmla="*/ 107001 w 578004"/>
                  <a:gd name="connsiteY82" fmla="*/ 367457 h 577432"/>
                  <a:gd name="connsiteX83" fmla="*/ 25828 w 578004"/>
                  <a:gd name="connsiteY83" fmla="*/ 367457 h 577432"/>
                  <a:gd name="connsiteX84" fmla="*/ 12914 w 578004"/>
                  <a:gd name="connsiteY84" fmla="*/ 354563 h 577432"/>
                  <a:gd name="connsiteX85" fmla="*/ 12914 w 578004"/>
                  <a:gd name="connsiteY85" fmla="*/ 48810 h 577432"/>
                  <a:gd name="connsiteX86" fmla="*/ 0 w 578004"/>
                  <a:gd name="connsiteY86" fmla="*/ 26707 h 577432"/>
                  <a:gd name="connsiteX87" fmla="*/ 25828 w 578004"/>
                  <a:gd name="connsiteY87" fmla="*/ 0 h 577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578004" h="577432">
                    <a:moveTo>
                      <a:pt x="71957" y="173984"/>
                    </a:moveTo>
                    <a:cubicBezTo>
                      <a:pt x="79344" y="173984"/>
                      <a:pt x="85808" y="179513"/>
                      <a:pt x="85808" y="186884"/>
                    </a:cubicBezTo>
                    <a:lnTo>
                      <a:pt x="85808" y="298378"/>
                    </a:lnTo>
                    <a:cubicBezTo>
                      <a:pt x="85808" y="305749"/>
                      <a:pt x="79344" y="311278"/>
                      <a:pt x="71957" y="311278"/>
                    </a:cubicBezTo>
                    <a:cubicBezTo>
                      <a:pt x="64570" y="311278"/>
                      <a:pt x="59030" y="305749"/>
                      <a:pt x="59030" y="298378"/>
                    </a:cubicBezTo>
                    <a:lnTo>
                      <a:pt x="59030" y="186884"/>
                    </a:lnTo>
                    <a:cubicBezTo>
                      <a:pt x="59030" y="179513"/>
                      <a:pt x="64570" y="173984"/>
                      <a:pt x="71957" y="173984"/>
                    </a:cubicBezTo>
                    <a:close/>
                    <a:moveTo>
                      <a:pt x="254571" y="171273"/>
                    </a:moveTo>
                    <a:lnTo>
                      <a:pt x="405859" y="203508"/>
                    </a:lnTo>
                    <a:lnTo>
                      <a:pt x="427999" y="203508"/>
                    </a:lnTo>
                    <a:cubicBezTo>
                      <a:pt x="435378" y="203508"/>
                      <a:pt x="441836" y="206271"/>
                      <a:pt x="446448" y="210876"/>
                    </a:cubicBezTo>
                    <a:lnTo>
                      <a:pt x="434456" y="301133"/>
                    </a:lnTo>
                    <a:lnTo>
                      <a:pt x="452906" y="316790"/>
                    </a:lnTo>
                    <a:lnTo>
                      <a:pt x="472278" y="301133"/>
                    </a:lnTo>
                    <a:lnTo>
                      <a:pt x="459363" y="210876"/>
                    </a:lnTo>
                    <a:cubicBezTo>
                      <a:pt x="463976" y="206271"/>
                      <a:pt x="470433" y="203508"/>
                      <a:pt x="477813" y="203508"/>
                    </a:cubicBezTo>
                    <a:lnTo>
                      <a:pt x="503642" y="203508"/>
                    </a:lnTo>
                    <a:cubicBezTo>
                      <a:pt x="514712" y="203508"/>
                      <a:pt x="523937" y="209955"/>
                      <a:pt x="527627" y="220086"/>
                    </a:cubicBezTo>
                    <a:lnTo>
                      <a:pt x="576519" y="344420"/>
                    </a:lnTo>
                    <a:cubicBezTo>
                      <a:pt x="581131" y="358235"/>
                      <a:pt x="574674" y="372971"/>
                      <a:pt x="561759" y="378497"/>
                    </a:cubicBezTo>
                    <a:cubicBezTo>
                      <a:pt x="547922" y="384023"/>
                      <a:pt x="532239" y="377576"/>
                      <a:pt x="527627" y="363761"/>
                    </a:cubicBezTo>
                    <a:lnTo>
                      <a:pt x="504565" y="303896"/>
                    </a:lnTo>
                    <a:lnTo>
                      <a:pt x="504565" y="376655"/>
                    </a:lnTo>
                    <a:lnTo>
                      <a:pt x="514712" y="548881"/>
                    </a:lnTo>
                    <a:cubicBezTo>
                      <a:pt x="514712" y="563617"/>
                      <a:pt x="503642" y="576511"/>
                      <a:pt x="489805" y="576511"/>
                    </a:cubicBezTo>
                    <a:cubicBezTo>
                      <a:pt x="488883" y="577432"/>
                      <a:pt x="488883" y="577432"/>
                      <a:pt x="487960" y="577432"/>
                    </a:cubicBezTo>
                    <a:cubicBezTo>
                      <a:pt x="474123" y="577432"/>
                      <a:pt x="463053" y="566380"/>
                      <a:pt x="462131" y="552565"/>
                    </a:cubicBezTo>
                    <a:lnTo>
                      <a:pt x="452906" y="404285"/>
                    </a:lnTo>
                    <a:lnTo>
                      <a:pt x="444603" y="552565"/>
                    </a:lnTo>
                    <a:cubicBezTo>
                      <a:pt x="443681" y="566380"/>
                      <a:pt x="432611" y="577432"/>
                      <a:pt x="418774" y="577432"/>
                    </a:cubicBezTo>
                    <a:cubicBezTo>
                      <a:pt x="417851" y="577432"/>
                      <a:pt x="416929" y="577432"/>
                      <a:pt x="416929" y="576511"/>
                    </a:cubicBezTo>
                    <a:cubicBezTo>
                      <a:pt x="402169" y="576511"/>
                      <a:pt x="391099" y="563617"/>
                      <a:pt x="392022" y="548881"/>
                    </a:cubicBezTo>
                    <a:lnTo>
                      <a:pt x="402169" y="376655"/>
                    </a:lnTo>
                    <a:lnTo>
                      <a:pt x="402169" y="256005"/>
                    </a:lnTo>
                    <a:cubicBezTo>
                      <a:pt x="400324" y="256005"/>
                      <a:pt x="398479" y="255084"/>
                      <a:pt x="397557" y="255084"/>
                    </a:cubicBezTo>
                    <a:lnTo>
                      <a:pt x="244424" y="222849"/>
                    </a:lnTo>
                    <a:cubicBezTo>
                      <a:pt x="229664" y="219165"/>
                      <a:pt x="220439" y="205350"/>
                      <a:pt x="224129" y="191535"/>
                    </a:cubicBezTo>
                    <a:cubicBezTo>
                      <a:pt x="226897" y="176799"/>
                      <a:pt x="240734" y="168510"/>
                      <a:pt x="254571" y="171273"/>
                    </a:cubicBezTo>
                    <a:close/>
                    <a:moveTo>
                      <a:pt x="190019" y="134483"/>
                    </a:moveTo>
                    <a:cubicBezTo>
                      <a:pt x="197406" y="134483"/>
                      <a:pt x="203869" y="140008"/>
                      <a:pt x="203869" y="147374"/>
                    </a:cubicBezTo>
                    <a:lnTo>
                      <a:pt x="203869" y="298387"/>
                    </a:lnTo>
                    <a:cubicBezTo>
                      <a:pt x="203869" y="305753"/>
                      <a:pt x="197406" y="311278"/>
                      <a:pt x="190019" y="311278"/>
                    </a:cubicBezTo>
                    <a:cubicBezTo>
                      <a:pt x="183555" y="311278"/>
                      <a:pt x="177091" y="305753"/>
                      <a:pt x="177091" y="298387"/>
                    </a:cubicBezTo>
                    <a:lnTo>
                      <a:pt x="177091" y="147374"/>
                    </a:lnTo>
                    <a:cubicBezTo>
                      <a:pt x="177091" y="140008"/>
                      <a:pt x="183555" y="134483"/>
                      <a:pt x="190019" y="134483"/>
                    </a:cubicBezTo>
                    <a:close/>
                    <a:moveTo>
                      <a:pt x="453380" y="97644"/>
                    </a:moveTo>
                    <a:cubicBezTo>
                      <a:pt x="479077" y="97644"/>
                      <a:pt x="499909" y="118443"/>
                      <a:pt x="499909" y="144099"/>
                    </a:cubicBezTo>
                    <a:cubicBezTo>
                      <a:pt x="499909" y="169755"/>
                      <a:pt x="479077" y="190554"/>
                      <a:pt x="453380" y="190554"/>
                    </a:cubicBezTo>
                    <a:cubicBezTo>
                      <a:pt x="427683" y="190554"/>
                      <a:pt x="406851" y="169755"/>
                      <a:pt x="406851" y="144099"/>
                    </a:cubicBezTo>
                    <a:cubicBezTo>
                      <a:pt x="406851" y="118443"/>
                      <a:pt x="427683" y="97644"/>
                      <a:pt x="453380" y="97644"/>
                    </a:cubicBezTo>
                    <a:close/>
                    <a:moveTo>
                      <a:pt x="130988" y="81962"/>
                    </a:moveTo>
                    <a:cubicBezTo>
                      <a:pt x="138375" y="81962"/>
                      <a:pt x="144839" y="87488"/>
                      <a:pt x="144839" y="94855"/>
                    </a:cubicBezTo>
                    <a:lnTo>
                      <a:pt x="144839" y="298385"/>
                    </a:lnTo>
                    <a:cubicBezTo>
                      <a:pt x="144839" y="305752"/>
                      <a:pt x="138375" y="311278"/>
                      <a:pt x="130988" y="311278"/>
                    </a:cubicBezTo>
                    <a:cubicBezTo>
                      <a:pt x="124524" y="311278"/>
                      <a:pt x="118061" y="305752"/>
                      <a:pt x="118061" y="298385"/>
                    </a:cubicBezTo>
                    <a:lnTo>
                      <a:pt x="118061" y="94855"/>
                    </a:lnTo>
                    <a:cubicBezTo>
                      <a:pt x="118061" y="87488"/>
                      <a:pt x="124524" y="81962"/>
                      <a:pt x="130988" y="81962"/>
                    </a:cubicBezTo>
                    <a:close/>
                    <a:moveTo>
                      <a:pt x="25828" y="0"/>
                    </a:moveTo>
                    <a:lnTo>
                      <a:pt x="354210" y="0"/>
                    </a:lnTo>
                    <a:cubicBezTo>
                      <a:pt x="368969" y="0"/>
                      <a:pt x="380960" y="11972"/>
                      <a:pt x="380960" y="26707"/>
                    </a:cubicBezTo>
                    <a:cubicBezTo>
                      <a:pt x="380960" y="35917"/>
                      <a:pt x="375426" y="44205"/>
                      <a:pt x="368046" y="48810"/>
                    </a:cubicBezTo>
                    <a:lnTo>
                      <a:pt x="368046" y="168533"/>
                    </a:lnTo>
                    <a:lnTo>
                      <a:pt x="341296" y="163007"/>
                    </a:lnTo>
                    <a:lnTo>
                      <a:pt x="341296" y="52494"/>
                    </a:lnTo>
                    <a:lnTo>
                      <a:pt x="39664" y="52494"/>
                    </a:lnTo>
                    <a:lnTo>
                      <a:pt x="39664" y="340749"/>
                    </a:lnTo>
                    <a:lnTo>
                      <a:pt x="341296" y="340749"/>
                    </a:lnTo>
                    <a:lnTo>
                      <a:pt x="341296" y="269837"/>
                    </a:lnTo>
                    <a:lnTo>
                      <a:pt x="368046" y="275362"/>
                    </a:lnTo>
                    <a:lnTo>
                      <a:pt x="368046" y="354563"/>
                    </a:lnTo>
                    <a:cubicBezTo>
                      <a:pt x="368046" y="361010"/>
                      <a:pt x="361589" y="367457"/>
                      <a:pt x="354210" y="367457"/>
                    </a:cubicBezTo>
                    <a:lnTo>
                      <a:pt x="273959" y="367457"/>
                    </a:lnTo>
                    <a:lnTo>
                      <a:pt x="321003" y="544278"/>
                    </a:lnTo>
                    <a:cubicBezTo>
                      <a:pt x="324693" y="558092"/>
                      <a:pt x="316391" y="572827"/>
                      <a:pt x="302554" y="576511"/>
                    </a:cubicBezTo>
                    <a:cubicBezTo>
                      <a:pt x="299787" y="576511"/>
                      <a:pt x="297942" y="577432"/>
                      <a:pt x="295175" y="577432"/>
                    </a:cubicBezTo>
                    <a:cubicBezTo>
                      <a:pt x="284106" y="577432"/>
                      <a:pt x="273037" y="569143"/>
                      <a:pt x="270270" y="557171"/>
                    </a:cubicBezTo>
                    <a:lnTo>
                      <a:pt x="219537" y="367457"/>
                    </a:lnTo>
                    <a:lnTo>
                      <a:pt x="161423" y="367457"/>
                    </a:lnTo>
                    <a:lnTo>
                      <a:pt x="110690" y="557171"/>
                    </a:lnTo>
                    <a:cubicBezTo>
                      <a:pt x="107923" y="569143"/>
                      <a:pt x="96854" y="577432"/>
                      <a:pt x="85785" y="577432"/>
                    </a:cubicBezTo>
                    <a:cubicBezTo>
                      <a:pt x="83018" y="577432"/>
                      <a:pt x="81173" y="576511"/>
                      <a:pt x="78406" y="576511"/>
                    </a:cubicBezTo>
                    <a:cubicBezTo>
                      <a:pt x="64569" y="572827"/>
                      <a:pt x="56267" y="558092"/>
                      <a:pt x="59957" y="544278"/>
                    </a:cubicBezTo>
                    <a:lnTo>
                      <a:pt x="107001" y="367457"/>
                    </a:lnTo>
                    <a:lnTo>
                      <a:pt x="25828" y="367457"/>
                    </a:lnTo>
                    <a:cubicBezTo>
                      <a:pt x="19371" y="367457"/>
                      <a:pt x="12914" y="361010"/>
                      <a:pt x="12914" y="354563"/>
                    </a:cubicBezTo>
                    <a:lnTo>
                      <a:pt x="12914" y="48810"/>
                    </a:lnTo>
                    <a:cubicBezTo>
                      <a:pt x="5534" y="44205"/>
                      <a:pt x="0" y="35917"/>
                      <a:pt x="0" y="26707"/>
                    </a:cubicBezTo>
                    <a:cubicBezTo>
                      <a:pt x="0" y="11972"/>
                      <a:pt x="11991" y="0"/>
                      <a:pt x="25828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 sz="2400" dirty="0"/>
              </a:p>
            </p:txBody>
          </p:sp>
        </p:grpSp>
        <p:grpSp>
          <p:nvGrpSpPr>
            <p:cNvPr id="56" name="ïs1ïḋê"/>
            <p:cNvGrpSpPr/>
            <p:nvPr/>
          </p:nvGrpSpPr>
          <p:grpSpPr>
            <a:xfrm>
              <a:off x="4367757" y="3383268"/>
              <a:ext cx="3497848" cy="1596413"/>
              <a:chOff x="717022" y="3383268"/>
              <a:chExt cx="3497848" cy="1596413"/>
            </a:xfrm>
          </p:grpSpPr>
          <p:sp>
            <p:nvSpPr>
              <p:cNvPr id="59" name="íṧ1iḍè"/>
              <p:cNvSpPr/>
              <p:nvPr/>
            </p:nvSpPr>
            <p:spPr>
              <a:xfrm>
                <a:off x="717022" y="3427340"/>
                <a:ext cx="3495482" cy="1552341"/>
              </a:xfrm>
              <a:prstGeom prst="roundRect">
                <a:avLst>
                  <a:gd name="adj" fmla="val 0"/>
                </a:avLst>
              </a:pr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  <a:effectLst>
                <a:outerShdw dist="38100" dir="10800000" algn="r" rotWithShape="0">
                  <a:schemeClr val="accent1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60" name="íšlîḍe"/>
              <p:cNvSpPr/>
              <p:nvPr/>
            </p:nvSpPr>
            <p:spPr>
              <a:xfrm flipH="1">
                <a:off x="3652230" y="3441737"/>
                <a:ext cx="562640" cy="740667"/>
              </a:xfrm>
              <a:prstGeom prst="diagStripe">
                <a:avLst>
                  <a:gd name="adj" fmla="val 31417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61" name="islíďê"/>
              <p:cNvSpPr/>
              <p:nvPr/>
            </p:nvSpPr>
            <p:spPr>
              <a:xfrm rot="3173927">
                <a:off x="3717842" y="3570357"/>
                <a:ext cx="646331" cy="272153"/>
              </a:xfrm>
              <a:prstGeom prst="rect">
                <a:avLst/>
              </a:prstGeom>
            </p:spPr>
            <p:txBody>
              <a:bodyPr wrap="square" anchor="ctr" anchorCtr="0">
                <a:normAutofit fontScale="85000" lnSpcReduction="20000"/>
              </a:bodyPr>
              <a:lstStyle/>
              <a:p>
                <a:pPr algn="ctr"/>
                <a:r>
                  <a:rPr lang="en-US" altLang="zh-CN" sz="1600" dirty="0">
                    <a:solidFill>
                      <a:schemeClr val="bg1"/>
                    </a:solidFill>
                  </a:rPr>
                  <a:t>50%</a:t>
                </a:r>
                <a:endParaRPr lang="zh-CN" altLang="en-US" sz="16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2" name="ïṣlïḍê"/>
              <p:cNvSpPr txBox="1"/>
              <p:nvPr/>
            </p:nvSpPr>
            <p:spPr>
              <a:xfrm>
                <a:off x="1606249" y="3663814"/>
                <a:ext cx="2523029" cy="44970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r>
                  <a:rPr lang="en-US" altLang="zh-CN" b="1" dirty="0"/>
                  <a:t>Text here</a:t>
                </a:r>
                <a:endParaRPr lang="zh-CN" altLang="en-US" b="1" dirty="0"/>
              </a:p>
            </p:txBody>
          </p:sp>
          <p:sp>
            <p:nvSpPr>
              <p:cNvPr id="63" name="îşļiḓé"/>
              <p:cNvSpPr txBox="1"/>
              <p:nvPr/>
            </p:nvSpPr>
            <p:spPr>
              <a:xfrm>
                <a:off x="1606249" y="4113514"/>
                <a:ext cx="2523029" cy="69330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  <a:endParaRPr lang="en-US" altLang="zh-CN" sz="1100" dirty="0"/>
              </a:p>
            </p:txBody>
          </p:sp>
          <p:sp>
            <p:nvSpPr>
              <p:cNvPr id="64" name="iṣľíďè"/>
              <p:cNvSpPr/>
              <p:nvPr/>
            </p:nvSpPr>
            <p:spPr bwMode="auto">
              <a:xfrm>
                <a:off x="948117" y="3918150"/>
                <a:ext cx="505580" cy="591840"/>
              </a:xfrm>
              <a:custGeom>
                <a:avLst/>
                <a:gdLst>
                  <a:gd name="connsiteX0" fmla="*/ 99870 w 489903"/>
                  <a:gd name="connsiteY0" fmla="*/ 331023 h 573488"/>
                  <a:gd name="connsiteX1" fmla="*/ 390064 w 489903"/>
                  <a:gd name="connsiteY1" fmla="*/ 331023 h 573488"/>
                  <a:gd name="connsiteX2" fmla="*/ 415037 w 489903"/>
                  <a:gd name="connsiteY2" fmla="*/ 355958 h 573488"/>
                  <a:gd name="connsiteX3" fmla="*/ 415037 w 489903"/>
                  <a:gd name="connsiteY3" fmla="*/ 524479 h 573488"/>
                  <a:gd name="connsiteX4" fmla="*/ 390064 w 489903"/>
                  <a:gd name="connsiteY4" fmla="*/ 548554 h 573488"/>
                  <a:gd name="connsiteX5" fmla="*/ 433120 w 489903"/>
                  <a:gd name="connsiteY5" fmla="*/ 548554 h 573488"/>
                  <a:gd name="connsiteX6" fmla="*/ 415037 w 489903"/>
                  <a:gd name="connsiteY6" fmla="*/ 573488 h 573488"/>
                  <a:gd name="connsiteX7" fmla="*/ 74897 w 489903"/>
                  <a:gd name="connsiteY7" fmla="*/ 573488 h 573488"/>
                  <a:gd name="connsiteX8" fmla="*/ 55953 w 489903"/>
                  <a:gd name="connsiteY8" fmla="*/ 548554 h 573488"/>
                  <a:gd name="connsiteX9" fmla="*/ 99870 w 489903"/>
                  <a:gd name="connsiteY9" fmla="*/ 548554 h 573488"/>
                  <a:gd name="connsiteX10" fmla="*/ 74897 w 489903"/>
                  <a:gd name="connsiteY10" fmla="*/ 524479 h 573488"/>
                  <a:gd name="connsiteX11" fmla="*/ 74897 w 489903"/>
                  <a:gd name="connsiteY11" fmla="*/ 355958 h 573488"/>
                  <a:gd name="connsiteX12" fmla="*/ 99870 w 489903"/>
                  <a:gd name="connsiteY12" fmla="*/ 331023 h 573488"/>
                  <a:gd name="connsiteX13" fmla="*/ 275517 w 489903"/>
                  <a:gd name="connsiteY13" fmla="*/ 0 h 573488"/>
                  <a:gd name="connsiteX14" fmla="*/ 283266 w 489903"/>
                  <a:gd name="connsiteY14" fmla="*/ 0 h 573488"/>
                  <a:gd name="connsiteX15" fmla="*/ 284988 w 489903"/>
                  <a:gd name="connsiteY15" fmla="*/ 1719 h 573488"/>
                  <a:gd name="connsiteX16" fmla="*/ 278961 w 489903"/>
                  <a:gd name="connsiteY16" fmla="*/ 6877 h 573488"/>
                  <a:gd name="connsiteX17" fmla="*/ 278961 w 489903"/>
                  <a:gd name="connsiteY17" fmla="*/ 17194 h 573488"/>
                  <a:gd name="connsiteX18" fmla="*/ 304790 w 489903"/>
                  <a:gd name="connsiteY18" fmla="*/ 39546 h 573488"/>
                  <a:gd name="connsiteX19" fmla="*/ 315983 w 489903"/>
                  <a:gd name="connsiteY19" fmla="*/ 64477 h 573488"/>
                  <a:gd name="connsiteX20" fmla="*/ 315983 w 489903"/>
                  <a:gd name="connsiteY20" fmla="*/ 97145 h 573488"/>
                  <a:gd name="connsiteX21" fmla="*/ 319427 w 489903"/>
                  <a:gd name="connsiteY21" fmla="*/ 105742 h 573488"/>
                  <a:gd name="connsiteX22" fmla="*/ 321149 w 489903"/>
                  <a:gd name="connsiteY22" fmla="*/ 108322 h 573488"/>
                  <a:gd name="connsiteX23" fmla="*/ 318566 w 489903"/>
                  <a:gd name="connsiteY23" fmla="*/ 134972 h 573488"/>
                  <a:gd name="connsiteX24" fmla="*/ 318566 w 489903"/>
                  <a:gd name="connsiteY24" fmla="*/ 135832 h 573488"/>
                  <a:gd name="connsiteX25" fmla="*/ 303929 w 489903"/>
                  <a:gd name="connsiteY25" fmla="*/ 173658 h 573488"/>
                  <a:gd name="connsiteX26" fmla="*/ 303929 w 489903"/>
                  <a:gd name="connsiteY26" fmla="*/ 174518 h 573488"/>
                  <a:gd name="connsiteX27" fmla="*/ 296180 w 489903"/>
                  <a:gd name="connsiteY27" fmla="*/ 215784 h 573488"/>
                  <a:gd name="connsiteX28" fmla="*/ 297902 w 489903"/>
                  <a:gd name="connsiteY28" fmla="*/ 220082 h 573488"/>
                  <a:gd name="connsiteX29" fmla="*/ 304790 w 489903"/>
                  <a:gd name="connsiteY29" fmla="*/ 229539 h 573488"/>
                  <a:gd name="connsiteX30" fmla="*/ 310817 w 489903"/>
                  <a:gd name="connsiteY30" fmla="*/ 246733 h 573488"/>
                  <a:gd name="connsiteX31" fmla="*/ 316844 w 489903"/>
                  <a:gd name="connsiteY31" fmla="*/ 251891 h 573488"/>
                  <a:gd name="connsiteX32" fmla="*/ 430495 w 489903"/>
                  <a:gd name="connsiteY32" fmla="*/ 292297 h 573488"/>
                  <a:gd name="connsiteX33" fmla="*/ 445993 w 489903"/>
                  <a:gd name="connsiteY33" fmla="*/ 304332 h 573488"/>
                  <a:gd name="connsiteX34" fmla="*/ 489903 w 489903"/>
                  <a:gd name="connsiteY34" fmla="*/ 470254 h 573488"/>
                  <a:gd name="connsiteX35" fmla="*/ 435661 w 489903"/>
                  <a:gd name="connsiteY35" fmla="*/ 478851 h 573488"/>
                  <a:gd name="connsiteX36" fmla="*/ 435661 w 489903"/>
                  <a:gd name="connsiteY36" fmla="*/ 355915 h 573488"/>
                  <a:gd name="connsiteX37" fmla="*/ 390028 w 489903"/>
                  <a:gd name="connsiteY37" fmla="*/ 310350 h 573488"/>
                  <a:gd name="connsiteX38" fmla="*/ 253992 w 489903"/>
                  <a:gd name="connsiteY38" fmla="*/ 310350 h 573488"/>
                  <a:gd name="connsiteX39" fmla="*/ 249687 w 489903"/>
                  <a:gd name="connsiteY39" fmla="*/ 280261 h 573488"/>
                  <a:gd name="connsiteX40" fmla="*/ 264324 w 489903"/>
                  <a:gd name="connsiteY40" fmla="*/ 265646 h 573488"/>
                  <a:gd name="connsiteX41" fmla="*/ 258297 w 489903"/>
                  <a:gd name="connsiteY41" fmla="*/ 251031 h 573488"/>
                  <a:gd name="connsiteX42" fmla="*/ 231606 w 489903"/>
                  <a:gd name="connsiteY42" fmla="*/ 251031 h 573488"/>
                  <a:gd name="connsiteX43" fmla="*/ 225579 w 489903"/>
                  <a:gd name="connsiteY43" fmla="*/ 265646 h 573488"/>
                  <a:gd name="connsiteX44" fmla="*/ 240216 w 489903"/>
                  <a:gd name="connsiteY44" fmla="*/ 280261 h 573488"/>
                  <a:gd name="connsiteX45" fmla="*/ 235911 w 489903"/>
                  <a:gd name="connsiteY45" fmla="*/ 310350 h 573488"/>
                  <a:gd name="connsiteX46" fmla="*/ 99875 w 489903"/>
                  <a:gd name="connsiteY46" fmla="*/ 310350 h 573488"/>
                  <a:gd name="connsiteX47" fmla="*/ 54242 w 489903"/>
                  <a:gd name="connsiteY47" fmla="*/ 355915 h 573488"/>
                  <a:gd name="connsiteX48" fmla="*/ 54242 w 489903"/>
                  <a:gd name="connsiteY48" fmla="*/ 478851 h 573488"/>
                  <a:gd name="connsiteX49" fmla="*/ 0 w 489903"/>
                  <a:gd name="connsiteY49" fmla="*/ 470254 h 573488"/>
                  <a:gd name="connsiteX50" fmla="*/ 43910 w 489903"/>
                  <a:gd name="connsiteY50" fmla="*/ 305192 h 573488"/>
                  <a:gd name="connsiteX51" fmla="*/ 60269 w 489903"/>
                  <a:gd name="connsiteY51" fmla="*/ 293156 h 573488"/>
                  <a:gd name="connsiteX52" fmla="*/ 172198 w 489903"/>
                  <a:gd name="connsiteY52" fmla="*/ 251031 h 573488"/>
                  <a:gd name="connsiteX53" fmla="*/ 176503 w 489903"/>
                  <a:gd name="connsiteY53" fmla="*/ 246733 h 573488"/>
                  <a:gd name="connsiteX54" fmla="*/ 182530 w 489903"/>
                  <a:gd name="connsiteY54" fmla="*/ 229539 h 573488"/>
                  <a:gd name="connsiteX55" fmla="*/ 190279 w 489903"/>
                  <a:gd name="connsiteY55" fmla="*/ 220082 h 573488"/>
                  <a:gd name="connsiteX56" fmla="*/ 193723 w 489903"/>
                  <a:gd name="connsiteY56" fmla="*/ 215784 h 573488"/>
                  <a:gd name="connsiteX57" fmla="*/ 196306 w 489903"/>
                  <a:gd name="connsiteY57" fmla="*/ 190852 h 573488"/>
                  <a:gd name="connsiteX58" fmla="*/ 194584 w 489903"/>
                  <a:gd name="connsiteY58" fmla="*/ 184835 h 573488"/>
                  <a:gd name="connsiteX59" fmla="*/ 180808 w 489903"/>
                  <a:gd name="connsiteY59" fmla="*/ 156465 h 573488"/>
                  <a:gd name="connsiteX60" fmla="*/ 175642 w 489903"/>
                  <a:gd name="connsiteY60" fmla="*/ 140990 h 573488"/>
                  <a:gd name="connsiteX61" fmla="*/ 170476 w 489903"/>
                  <a:gd name="connsiteY61" fmla="*/ 118638 h 573488"/>
                  <a:gd name="connsiteX62" fmla="*/ 169615 w 489903"/>
                  <a:gd name="connsiteY62" fmla="*/ 110901 h 573488"/>
                  <a:gd name="connsiteX63" fmla="*/ 173920 w 489903"/>
                  <a:gd name="connsiteY63" fmla="*/ 102304 h 573488"/>
                  <a:gd name="connsiteX64" fmla="*/ 176503 w 489903"/>
                  <a:gd name="connsiteY64" fmla="*/ 97145 h 573488"/>
                  <a:gd name="connsiteX65" fmla="*/ 176503 w 489903"/>
                  <a:gd name="connsiteY65" fmla="*/ 80811 h 573488"/>
                  <a:gd name="connsiteX66" fmla="*/ 176503 w 489903"/>
                  <a:gd name="connsiteY66" fmla="*/ 59319 h 573488"/>
                  <a:gd name="connsiteX67" fmla="*/ 196306 w 489903"/>
                  <a:gd name="connsiteY67" fmla="*/ 27510 h 573488"/>
                  <a:gd name="connsiteX68" fmla="*/ 246243 w 489903"/>
                  <a:gd name="connsiteY68" fmla="*/ 5158 h 573488"/>
                  <a:gd name="connsiteX69" fmla="*/ 275517 w 489903"/>
                  <a:gd name="connsiteY69" fmla="*/ 0 h 573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489903" h="573488">
                    <a:moveTo>
                      <a:pt x="99870" y="331023"/>
                    </a:moveTo>
                    <a:lnTo>
                      <a:pt x="390064" y="331023"/>
                    </a:lnTo>
                    <a:cubicBezTo>
                      <a:pt x="403842" y="331023"/>
                      <a:pt x="415037" y="342201"/>
                      <a:pt x="415037" y="355958"/>
                    </a:cubicBezTo>
                    <a:lnTo>
                      <a:pt x="415037" y="524479"/>
                    </a:lnTo>
                    <a:cubicBezTo>
                      <a:pt x="415037" y="538236"/>
                      <a:pt x="403842" y="548554"/>
                      <a:pt x="390064" y="548554"/>
                    </a:cubicBezTo>
                    <a:lnTo>
                      <a:pt x="433120" y="548554"/>
                    </a:lnTo>
                    <a:cubicBezTo>
                      <a:pt x="433120" y="568329"/>
                      <a:pt x="425370" y="573488"/>
                      <a:pt x="415037" y="573488"/>
                    </a:cubicBezTo>
                    <a:lnTo>
                      <a:pt x="74897" y="573488"/>
                    </a:lnTo>
                    <a:cubicBezTo>
                      <a:pt x="64564" y="573488"/>
                      <a:pt x="55953" y="568329"/>
                      <a:pt x="55953" y="548554"/>
                    </a:cubicBezTo>
                    <a:lnTo>
                      <a:pt x="99870" y="548554"/>
                    </a:lnTo>
                    <a:cubicBezTo>
                      <a:pt x="86092" y="548554"/>
                      <a:pt x="74897" y="538236"/>
                      <a:pt x="74897" y="524479"/>
                    </a:cubicBezTo>
                    <a:lnTo>
                      <a:pt x="74897" y="355958"/>
                    </a:lnTo>
                    <a:cubicBezTo>
                      <a:pt x="74897" y="342201"/>
                      <a:pt x="86092" y="331023"/>
                      <a:pt x="99870" y="331023"/>
                    </a:cubicBezTo>
                    <a:close/>
                    <a:moveTo>
                      <a:pt x="275517" y="0"/>
                    </a:moveTo>
                    <a:cubicBezTo>
                      <a:pt x="278100" y="0"/>
                      <a:pt x="280683" y="0"/>
                      <a:pt x="283266" y="0"/>
                    </a:cubicBezTo>
                    <a:cubicBezTo>
                      <a:pt x="284127" y="859"/>
                      <a:pt x="284127" y="1719"/>
                      <a:pt x="284988" y="1719"/>
                    </a:cubicBezTo>
                    <a:cubicBezTo>
                      <a:pt x="282405" y="3439"/>
                      <a:pt x="280683" y="5158"/>
                      <a:pt x="278961" y="6877"/>
                    </a:cubicBezTo>
                    <a:cubicBezTo>
                      <a:pt x="274656" y="10316"/>
                      <a:pt x="274656" y="12895"/>
                      <a:pt x="278961" y="17194"/>
                    </a:cubicBezTo>
                    <a:cubicBezTo>
                      <a:pt x="287570" y="24071"/>
                      <a:pt x="297041" y="31809"/>
                      <a:pt x="304790" y="39546"/>
                    </a:cubicBezTo>
                    <a:cubicBezTo>
                      <a:pt x="312539" y="45564"/>
                      <a:pt x="315983" y="55020"/>
                      <a:pt x="315983" y="64477"/>
                    </a:cubicBezTo>
                    <a:cubicBezTo>
                      <a:pt x="315983" y="81671"/>
                      <a:pt x="315983" y="79952"/>
                      <a:pt x="315983" y="97145"/>
                    </a:cubicBezTo>
                    <a:cubicBezTo>
                      <a:pt x="315983" y="100584"/>
                      <a:pt x="315122" y="104023"/>
                      <a:pt x="319427" y="105742"/>
                    </a:cubicBezTo>
                    <a:cubicBezTo>
                      <a:pt x="320288" y="105742"/>
                      <a:pt x="322010" y="107462"/>
                      <a:pt x="321149" y="108322"/>
                    </a:cubicBezTo>
                    <a:cubicBezTo>
                      <a:pt x="321149" y="117778"/>
                      <a:pt x="319427" y="126375"/>
                      <a:pt x="318566" y="134972"/>
                    </a:cubicBezTo>
                    <a:cubicBezTo>
                      <a:pt x="318566" y="134972"/>
                      <a:pt x="318566" y="135832"/>
                      <a:pt x="318566" y="135832"/>
                    </a:cubicBezTo>
                    <a:cubicBezTo>
                      <a:pt x="310817" y="147008"/>
                      <a:pt x="309956" y="160763"/>
                      <a:pt x="303929" y="173658"/>
                    </a:cubicBezTo>
                    <a:cubicBezTo>
                      <a:pt x="303929" y="173658"/>
                      <a:pt x="303929" y="174518"/>
                      <a:pt x="303929" y="174518"/>
                    </a:cubicBezTo>
                    <a:cubicBezTo>
                      <a:pt x="292736" y="186554"/>
                      <a:pt x="296180" y="202028"/>
                      <a:pt x="296180" y="215784"/>
                    </a:cubicBezTo>
                    <a:cubicBezTo>
                      <a:pt x="296180" y="217503"/>
                      <a:pt x="297041" y="219222"/>
                      <a:pt x="297902" y="220082"/>
                    </a:cubicBezTo>
                    <a:cubicBezTo>
                      <a:pt x="302207" y="221801"/>
                      <a:pt x="303929" y="225240"/>
                      <a:pt x="304790" y="229539"/>
                    </a:cubicBezTo>
                    <a:cubicBezTo>
                      <a:pt x="306512" y="235557"/>
                      <a:pt x="308234" y="241574"/>
                      <a:pt x="310817" y="246733"/>
                    </a:cubicBezTo>
                    <a:cubicBezTo>
                      <a:pt x="311678" y="249312"/>
                      <a:pt x="315122" y="251031"/>
                      <a:pt x="316844" y="251891"/>
                    </a:cubicBezTo>
                    <a:cubicBezTo>
                      <a:pt x="349562" y="263927"/>
                      <a:pt x="399499" y="276822"/>
                      <a:pt x="430495" y="292297"/>
                    </a:cubicBezTo>
                    <a:cubicBezTo>
                      <a:pt x="436522" y="295735"/>
                      <a:pt x="441688" y="299174"/>
                      <a:pt x="445993" y="304332"/>
                    </a:cubicBezTo>
                    <a:lnTo>
                      <a:pt x="489903" y="470254"/>
                    </a:lnTo>
                    <a:cubicBezTo>
                      <a:pt x="479571" y="470254"/>
                      <a:pt x="447715" y="473693"/>
                      <a:pt x="435661" y="478851"/>
                    </a:cubicBezTo>
                    <a:lnTo>
                      <a:pt x="435661" y="355915"/>
                    </a:lnTo>
                    <a:cubicBezTo>
                      <a:pt x="435661" y="330983"/>
                      <a:pt x="414997" y="310350"/>
                      <a:pt x="390028" y="310350"/>
                    </a:cubicBezTo>
                    <a:lnTo>
                      <a:pt x="253992" y="310350"/>
                    </a:lnTo>
                    <a:lnTo>
                      <a:pt x="249687" y="280261"/>
                    </a:lnTo>
                    <a:lnTo>
                      <a:pt x="264324" y="265646"/>
                    </a:lnTo>
                    <a:lnTo>
                      <a:pt x="258297" y="251031"/>
                    </a:lnTo>
                    <a:lnTo>
                      <a:pt x="231606" y="251031"/>
                    </a:lnTo>
                    <a:lnTo>
                      <a:pt x="225579" y="265646"/>
                    </a:lnTo>
                    <a:lnTo>
                      <a:pt x="240216" y="280261"/>
                    </a:lnTo>
                    <a:lnTo>
                      <a:pt x="235911" y="310350"/>
                    </a:lnTo>
                    <a:lnTo>
                      <a:pt x="99875" y="310350"/>
                    </a:lnTo>
                    <a:cubicBezTo>
                      <a:pt x="74045" y="310350"/>
                      <a:pt x="54242" y="330983"/>
                      <a:pt x="54242" y="355915"/>
                    </a:cubicBezTo>
                    <a:lnTo>
                      <a:pt x="54242" y="478851"/>
                    </a:lnTo>
                    <a:cubicBezTo>
                      <a:pt x="42188" y="473693"/>
                      <a:pt x="10332" y="470254"/>
                      <a:pt x="0" y="470254"/>
                    </a:cubicBezTo>
                    <a:lnTo>
                      <a:pt x="43910" y="305192"/>
                    </a:lnTo>
                    <a:cubicBezTo>
                      <a:pt x="48215" y="300034"/>
                      <a:pt x="54242" y="296595"/>
                      <a:pt x="60269" y="293156"/>
                    </a:cubicBezTo>
                    <a:cubicBezTo>
                      <a:pt x="70601" y="287998"/>
                      <a:pt x="162727" y="255330"/>
                      <a:pt x="172198" y="251031"/>
                    </a:cubicBezTo>
                    <a:cubicBezTo>
                      <a:pt x="173920" y="250171"/>
                      <a:pt x="175642" y="248452"/>
                      <a:pt x="176503" y="246733"/>
                    </a:cubicBezTo>
                    <a:cubicBezTo>
                      <a:pt x="179086" y="240715"/>
                      <a:pt x="180808" y="235557"/>
                      <a:pt x="182530" y="229539"/>
                    </a:cubicBezTo>
                    <a:cubicBezTo>
                      <a:pt x="184252" y="225240"/>
                      <a:pt x="185113" y="220942"/>
                      <a:pt x="190279" y="220082"/>
                    </a:cubicBezTo>
                    <a:cubicBezTo>
                      <a:pt x="192001" y="220082"/>
                      <a:pt x="193723" y="217503"/>
                      <a:pt x="193723" y="215784"/>
                    </a:cubicBezTo>
                    <a:cubicBezTo>
                      <a:pt x="194584" y="207187"/>
                      <a:pt x="195445" y="198590"/>
                      <a:pt x="196306" y="190852"/>
                    </a:cubicBezTo>
                    <a:cubicBezTo>
                      <a:pt x="196306" y="189133"/>
                      <a:pt x="195445" y="186554"/>
                      <a:pt x="194584" y="184835"/>
                    </a:cubicBezTo>
                    <a:cubicBezTo>
                      <a:pt x="186835" y="177097"/>
                      <a:pt x="182530" y="167641"/>
                      <a:pt x="180808" y="156465"/>
                    </a:cubicBezTo>
                    <a:cubicBezTo>
                      <a:pt x="179947" y="151306"/>
                      <a:pt x="177364" y="146148"/>
                      <a:pt x="175642" y="140990"/>
                    </a:cubicBezTo>
                    <a:cubicBezTo>
                      <a:pt x="173920" y="133253"/>
                      <a:pt x="172198" y="126375"/>
                      <a:pt x="170476" y="118638"/>
                    </a:cubicBezTo>
                    <a:cubicBezTo>
                      <a:pt x="169615" y="116059"/>
                      <a:pt x="169615" y="113480"/>
                      <a:pt x="169615" y="110901"/>
                    </a:cubicBezTo>
                    <a:cubicBezTo>
                      <a:pt x="168754" y="106602"/>
                      <a:pt x="168754" y="104023"/>
                      <a:pt x="173920" y="102304"/>
                    </a:cubicBezTo>
                    <a:cubicBezTo>
                      <a:pt x="174781" y="101444"/>
                      <a:pt x="176503" y="98865"/>
                      <a:pt x="176503" y="97145"/>
                    </a:cubicBezTo>
                    <a:cubicBezTo>
                      <a:pt x="176503" y="85110"/>
                      <a:pt x="176503" y="91987"/>
                      <a:pt x="176503" y="80811"/>
                    </a:cubicBezTo>
                    <a:cubicBezTo>
                      <a:pt x="176503" y="73074"/>
                      <a:pt x="176503" y="66196"/>
                      <a:pt x="176503" y="59319"/>
                    </a:cubicBezTo>
                    <a:cubicBezTo>
                      <a:pt x="178225" y="45564"/>
                      <a:pt x="185974" y="36107"/>
                      <a:pt x="196306" y="27510"/>
                    </a:cubicBezTo>
                    <a:cubicBezTo>
                      <a:pt x="210942" y="15474"/>
                      <a:pt x="228162" y="9456"/>
                      <a:pt x="246243" y="5158"/>
                    </a:cubicBezTo>
                    <a:cubicBezTo>
                      <a:pt x="255714" y="3439"/>
                      <a:pt x="266046" y="1719"/>
                      <a:pt x="2755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 sz="2400"/>
              </a:p>
            </p:txBody>
          </p:sp>
        </p:grpSp>
        <p:sp>
          <p:nvSpPr>
            <p:cNvPr id="57" name="íṡľiḍê"/>
            <p:cNvSpPr txBox="1"/>
            <p:nvPr/>
          </p:nvSpPr>
          <p:spPr>
            <a:xfrm>
              <a:off x="673099" y="1673225"/>
              <a:ext cx="10845790" cy="47979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0000" tIns="46800" rIns="90000" bIns="46800" anchor="ctr" anchorCtr="0">
              <a:normAutofit/>
            </a:bodyPr>
            <a:lstStyle/>
            <a:p>
              <a:pPr algn="ctr">
                <a:buSzPct val="25000"/>
              </a:pPr>
              <a:r>
                <a:rPr lang="en-US" b="1" dirty="0"/>
                <a:t>Unified fonts make reading more fluent.</a:t>
              </a:r>
              <a:endParaRPr lang="en-US" b="1" dirty="0"/>
            </a:p>
          </p:txBody>
        </p:sp>
        <p:sp>
          <p:nvSpPr>
            <p:cNvPr id="58" name="íṣlïḋé"/>
            <p:cNvSpPr txBox="1"/>
            <p:nvPr/>
          </p:nvSpPr>
          <p:spPr>
            <a:xfrm>
              <a:off x="673107" y="2153018"/>
              <a:ext cx="10845793" cy="69330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0000" tIns="46800" rIns="90000" bIns="46800" anchor="t" anchorCtr="0">
              <a:normAutofit/>
            </a:bodyPr>
            <a:lstStyle/>
            <a:p>
              <a:pPr algn="ctr">
                <a:lnSpc>
                  <a:spcPct val="150000"/>
                </a:lnSpc>
                <a:buSzPct val="25000"/>
              </a:pPr>
              <a:r>
                <a:rPr lang="en-US" sz="1100" dirty="0"/>
                <a:t>Theme color makes PPT more convenient to change.</a:t>
              </a:r>
              <a:endParaRPr lang="en-US" sz="1100" dirty="0"/>
            </a:p>
            <a:p>
              <a:pPr algn="ctr">
                <a:lnSpc>
                  <a:spcPct val="150000"/>
                </a:lnSpc>
                <a:buSzPct val="25000"/>
              </a:pPr>
              <a:r>
                <a:rPr lang="en-US" sz="1100" dirty="0"/>
                <a:t>Adjust the spacing to adapt to Chinese typesetting, use the reference line in PPT.</a:t>
              </a:r>
              <a:endParaRPr lang="en-US" sz="1100" dirty="0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1099031" y="3144763"/>
            <a:ext cx="5419185" cy="895350"/>
          </a:xfrm>
        </p:spPr>
        <p:txBody>
          <a:bodyPr/>
          <a:lstStyle/>
          <a:p>
            <a:r>
              <a:rPr lang="en-US" altLang="zh-CN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>
          <a:xfrm>
            <a:off x="1100147" y="4040113"/>
            <a:ext cx="5419185" cy="1015623"/>
          </a:xfrm>
        </p:spPr>
        <p:txBody>
          <a:bodyPr/>
          <a:lstStyle/>
          <a:p>
            <a:pPr lvl="0"/>
            <a:r>
              <a:rPr lang="en-US" altLang="zh-CN"/>
              <a:t>Supporting text here.</a:t>
            </a:r>
            <a:endParaRPr lang="en-US" altLang="zh-CN"/>
          </a:p>
          <a:p>
            <a:pPr lvl="0"/>
            <a:r>
              <a:rPr lang="en-US" altLang="zh-CN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1212106" y="2610664"/>
            <a:ext cx="1023516" cy="889909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/01</a:t>
            </a:r>
            <a:endParaRPr lang="zh-CN" altLang="en-US" spc="1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114" name="4632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082601" y="1130300"/>
            <a:ext cx="10436299" cy="5003800"/>
            <a:chOff x="1082601" y="1130300"/>
            <a:chExt cx="10436299" cy="5003800"/>
          </a:xfrm>
        </p:grpSpPr>
        <p:grpSp>
          <p:nvGrpSpPr>
            <p:cNvPr id="115" name="ïS1idê"/>
            <p:cNvGrpSpPr/>
            <p:nvPr/>
          </p:nvGrpSpPr>
          <p:grpSpPr>
            <a:xfrm>
              <a:off x="1082601" y="1269513"/>
              <a:ext cx="4597624" cy="4751774"/>
              <a:chOff x="849666" y="1269514"/>
              <a:chExt cx="4597624" cy="4751774"/>
            </a:xfrm>
          </p:grpSpPr>
          <p:sp>
            <p:nvSpPr>
              <p:cNvPr id="131" name="ïšlïďé"/>
              <p:cNvSpPr/>
              <p:nvPr/>
            </p:nvSpPr>
            <p:spPr>
              <a:xfrm>
                <a:off x="849666" y="1433424"/>
                <a:ext cx="4587864" cy="4587864"/>
              </a:xfrm>
              <a:prstGeom prst="arc">
                <a:avLst>
                  <a:gd name="adj1" fmla="val 20230496"/>
                  <a:gd name="adj2" fmla="val 21370915"/>
                </a:avLst>
              </a:prstGeom>
              <a:noFill/>
              <a:ln w="28575" cap="rnd">
                <a:solidFill>
                  <a:schemeClr val="bg1">
                    <a:lumMod val="65000"/>
                  </a:schemeClr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132" name="íṣ1íḍé"/>
              <p:cNvSpPr/>
              <p:nvPr/>
            </p:nvSpPr>
            <p:spPr>
              <a:xfrm>
                <a:off x="859426" y="1433424"/>
                <a:ext cx="4587864" cy="4587864"/>
              </a:xfrm>
              <a:prstGeom prst="arc">
                <a:avLst>
                  <a:gd name="adj1" fmla="val 43325"/>
                  <a:gd name="adj2" fmla="val 3696807"/>
                </a:avLst>
              </a:prstGeom>
              <a:noFill/>
              <a:ln w="28575" cap="rnd">
                <a:solidFill>
                  <a:schemeClr val="accent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133" name="îṥḷïďe"/>
              <p:cNvSpPr/>
              <p:nvPr/>
            </p:nvSpPr>
            <p:spPr>
              <a:xfrm>
                <a:off x="1155689" y="1729688"/>
                <a:ext cx="3995334" cy="399533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134" name="i$ḷïḑe"/>
              <p:cNvSpPr/>
              <p:nvPr/>
            </p:nvSpPr>
            <p:spPr>
              <a:xfrm>
                <a:off x="1511761" y="2085760"/>
                <a:ext cx="3283189" cy="3283189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135" name="iśḷiḍè"/>
              <p:cNvSpPr/>
              <p:nvPr/>
            </p:nvSpPr>
            <p:spPr>
              <a:xfrm>
                <a:off x="1871473" y="2445471"/>
                <a:ext cx="2563766" cy="2563767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136" name="îṣlîdè"/>
              <p:cNvSpPr/>
              <p:nvPr/>
            </p:nvSpPr>
            <p:spPr>
              <a:xfrm>
                <a:off x="2172453" y="2759926"/>
                <a:ext cx="1934857" cy="1934857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137" name="íśļïḑè"/>
              <p:cNvSpPr/>
              <p:nvPr/>
            </p:nvSpPr>
            <p:spPr>
              <a:xfrm>
                <a:off x="2437092" y="3024566"/>
                <a:ext cx="1405578" cy="1405578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138" name="íślîḑe"/>
              <p:cNvSpPr/>
              <p:nvPr/>
            </p:nvSpPr>
            <p:spPr>
              <a:xfrm>
                <a:off x="2665468" y="3252941"/>
                <a:ext cx="948827" cy="948827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  <p:sp>
            <p:nvSpPr>
              <p:cNvPr id="139" name="ïšliḑe"/>
              <p:cNvSpPr/>
              <p:nvPr/>
            </p:nvSpPr>
            <p:spPr>
              <a:xfrm>
                <a:off x="2899637" y="3487111"/>
                <a:ext cx="480488" cy="48048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 lnSpcReduction="10000"/>
              </a:bodyPr>
              <a:lstStyle/>
              <a:p>
                <a:pPr algn="ctr"/>
              </a:p>
            </p:txBody>
          </p:sp>
          <p:grpSp>
            <p:nvGrpSpPr>
              <p:cNvPr id="140" name="ï$ḷide"/>
              <p:cNvGrpSpPr/>
              <p:nvPr/>
            </p:nvGrpSpPr>
            <p:grpSpPr>
              <a:xfrm rot="18972328" flipH="1">
                <a:off x="1710885" y="1269514"/>
                <a:ext cx="907690" cy="2899258"/>
                <a:chOff x="943993" y="1899821"/>
                <a:chExt cx="584445" cy="1866782"/>
              </a:xfrm>
              <a:effectLst>
                <a:outerShdw blurRad="76200" dir="18900000" sy="23000" kx="-1200000" algn="bl" rotWithShape="0">
                  <a:prstClr val="black">
                    <a:alpha val="20000"/>
                  </a:prstClr>
                </a:outerShdw>
              </a:effectLst>
            </p:grpSpPr>
            <p:sp>
              <p:nvSpPr>
                <p:cNvPr id="142" name="işľiḓé"/>
                <p:cNvSpPr/>
                <p:nvPr/>
              </p:nvSpPr>
              <p:spPr>
                <a:xfrm>
                  <a:off x="1186649" y="1973314"/>
                  <a:ext cx="44388" cy="1793289"/>
                </a:xfrm>
                <a:custGeom>
                  <a:avLst/>
                  <a:gdLst>
                    <a:gd name="connsiteX0" fmla="*/ 44388 w 44388"/>
                    <a:gd name="connsiteY0" fmla="*/ 0 h 1793289"/>
                    <a:gd name="connsiteX1" fmla="*/ 44388 w 44388"/>
                    <a:gd name="connsiteY1" fmla="*/ 1793289 h 1793289"/>
                    <a:gd name="connsiteX2" fmla="*/ 0 w 44388"/>
                    <a:gd name="connsiteY2" fmla="*/ 1748901 h 1793289"/>
                    <a:gd name="connsiteX3" fmla="*/ 0 w 44388"/>
                    <a:gd name="connsiteY3" fmla="*/ 44388 h 1793289"/>
                    <a:gd name="connsiteX4" fmla="*/ 44388 w 44388"/>
                    <a:gd name="connsiteY4" fmla="*/ 0 h 1793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4388" h="1793289">
                      <a:moveTo>
                        <a:pt x="44388" y="0"/>
                      </a:moveTo>
                      <a:lnTo>
                        <a:pt x="44388" y="1793289"/>
                      </a:lnTo>
                      <a:cubicBezTo>
                        <a:pt x="19873" y="1793289"/>
                        <a:pt x="0" y="1773416"/>
                        <a:pt x="0" y="1748901"/>
                      </a:cubicBezTo>
                      <a:lnTo>
                        <a:pt x="0" y="44388"/>
                      </a:lnTo>
                      <a:cubicBezTo>
                        <a:pt x="0" y="19873"/>
                        <a:pt x="19873" y="0"/>
                        <a:pt x="44388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</a:p>
              </p:txBody>
            </p:sp>
            <p:sp>
              <p:nvSpPr>
                <p:cNvPr id="143" name="ïṩlïďé"/>
                <p:cNvSpPr/>
                <p:nvPr/>
              </p:nvSpPr>
              <p:spPr>
                <a:xfrm flipH="1">
                  <a:off x="1231038" y="1973313"/>
                  <a:ext cx="44388" cy="1793289"/>
                </a:xfrm>
                <a:custGeom>
                  <a:avLst/>
                  <a:gdLst>
                    <a:gd name="connsiteX0" fmla="*/ 44388 w 44388"/>
                    <a:gd name="connsiteY0" fmla="*/ 0 h 1793289"/>
                    <a:gd name="connsiteX1" fmla="*/ 44388 w 44388"/>
                    <a:gd name="connsiteY1" fmla="*/ 1793289 h 1793289"/>
                    <a:gd name="connsiteX2" fmla="*/ 0 w 44388"/>
                    <a:gd name="connsiteY2" fmla="*/ 1748901 h 1793289"/>
                    <a:gd name="connsiteX3" fmla="*/ 0 w 44388"/>
                    <a:gd name="connsiteY3" fmla="*/ 44388 h 1793289"/>
                    <a:gd name="connsiteX4" fmla="*/ 44388 w 44388"/>
                    <a:gd name="connsiteY4" fmla="*/ 0 h 1793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4388" h="1793289">
                      <a:moveTo>
                        <a:pt x="44388" y="0"/>
                      </a:moveTo>
                      <a:lnTo>
                        <a:pt x="44388" y="1793289"/>
                      </a:lnTo>
                      <a:cubicBezTo>
                        <a:pt x="19873" y="1793289"/>
                        <a:pt x="0" y="1773416"/>
                        <a:pt x="0" y="1748901"/>
                      </a:cubicBezTo>
                      <a:lnTo>
                        <a:pt x="0" y="44388"/>
                      </a:lnTo>
                      <a:cubicBezTo>
                        <a:pt x="0" y="19873"/>
                        <a:pt x="19873" y="0"/>
                        <a:pt x="44388" y="0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</a:p>
              </p:txBody>
            </p:sp>
            <p:sp>
              <p:nvSpPr>
                <p:cNvPr id="144" name="ísľiḑé"/>
                <p:cNvSpPr/>
                <p:nvPr/>
              </p:nvSpPr>
              <p:spPr>
                <a:xfrm rot="16200000" flipV="1">
                  <a:off x="1159899" y="1993153"/>
                  <a:ext cx="461872" cy="275207"/>
                </a:xfrm>
                <a:prstGeom prst="parallelogram">
                  <a:avLst>
                    <a:gd name="adj" fmla="val 57754"/>
                  </a:avLst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 fontScale="62500" lnSpcReduction="20000"/>
                </a:bodyPr>
                <a:lstStyle/>
                <a:p>
                  <a:pPr algn="ctr"/>
                </a:p>
              </p:txBody>
            </p:sp>
            <p:sp>
              <p:nvSpPr>
                <p:cNvPr id="145" name="íṩļíḑe"/>
                <p:cNvSpPr/>
                <p:nvPr/>
              </p:nvSpPr>
              <p:spPr>
                <a:xfrm rot="5400000" flipH="1" flipV="1">
                  <a:off x="834385" y="2009429"/>
                  <a:ext cx="461872" cy="242655"/>
                </a:xfrm>
                <a:prstGeom prst="parallelogram">
                  <a:avLst>
                    <a:gd name="adj" fmla="val 65071"/>
                  </a:avLst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 fontScale="47500" lnSpcReduction="20000"/>
                </a:bodyPr>
                <a:lstStyle/>
                <a:p>
                  <a:pPr algn="ctr"/>
                </a:p>
              </p:txBody>
            </p:sp>
          </p:grpSp>
          <p:sp>
            <p:nvSpPr>
              <p:cNvPr id="141" name="ïṡḷîḋè"/>
              <p:cNvSpPr/>
              <p:nvPr/>
            </p:nvSpPr>
            <p:spPr>
              <a:xfrm>
                <a:off x="849666" y="1433424"/>
                <a:ext cx="4587864" cy="4587864"/>
              </a:xfrm>
              <a:prstGeom prst="arc">
                <a:avLst>
                  <a:gd name="adj1" fmla="val 19067119"/>
                  <a:gd name="adj2" fmla="val 19881577"/>
                </a:avLst>
              </a:prstGeom>
              <a:noFill/>
              <a:ln w="28575" cap="rnd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</a:p>
            </p:txBody>
          </p:sp>
        </p:grpSp>
        <p:sp>
          <p:nvSpPr>
            <p:cNvPr id="116" name="iṣ1iḍe"/>
            <p:cNvSpPr/>
            <p:nvPr/>
          </p:nvSpPr>
          <p:spPr bwMode="auto">
            <a:xfrm>
              <a:off x="7332551" y="2255508"/>
              <a:ext cx="4186349" cy="401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altLang="zh-CN" sz="1200" dirty="0"/>
                <a:t>Copy paste fonts. Choose the only option to retain text.</a:t>
              </a:r>
              <a:endParaRPr lang="en-US" altLang="zh-CN" sz="1200" dirty="0"/>
            </a:p>
          </p:txBody>
        </p:sp>
        <p:sp>
          <p:nvSpPr>
            <p:cNvPr id="117" name="iśļiďe"/>
            <p:cNvSpPr/>
            <p:nvPr/>
          </p:nvSpPr>
          <p:spPr bwMode="auto">
            <a:xfrm>
              <a:off x="7332551" y="2843548"/>
              <a:ext cx="4186349" cy="401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altLang="zh-CN" sz="1200" dirty="0"/>
                <a:t>Copy paste fonts. Choose the only option to retain text.</a:t>
              </a:r>
              <a:endParaRPr lang="en-US" altLang="zh-CN" sz="1200" dirty="0"/>
            </a:p>
          </p:txBody>
        </p:sp>
        <p:sp>
          <p:nvSpPr>
            <p:cNvPr id="118" name="iṥľîḋè"/>
            <p:cNvSpPr/>
            <p:nvPr/>
          </p:nvSpPr>
          <p:spPr bwMode="auto">
            <a:xfrm>
              <a:off x="7332551" y="3431588"/>
              <a:ext cx="4186349" cy="401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altLang="zh-CN" sz="1200" dirty="0"/>
                <a:t>Copy paste fonts. Choose the only option to retain text.</a:t>
              </a:r>
              <a:endParaRPr lang="en-US" altLang="zh-CN" sz="1200" dirty="0"/>
            </a:p>
          </p:txBody>
        </p:sp>
        <p:sp>
          <p:nvSpPr>
            <p:cNvPr id="119" name="îṥľîḑe"/>
            <p:cNvSpPr/>
            <p:nvPr/>
          </p:nvSpPr>
          <p:spPr bwMode="auto">
            <a:xfrm>
              <a:off x="7332551" y="4019628"/>
              <a:ext cx="4186349" cy="401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altLang="zh-CN" sz="1200" dirty="0"/>
                <a:t>Copy paste fonts. Choose the only option to retain text.</a:t>
              </a:r>
              <a:endParaRPr lang="en-US" altLang="zh-CN" sz="1200" dirty="0"/>
            </a:p>
          </p:txBody>
        </p:sp>
        <p:sp>
          <p:nvSpPr>
            <p:cNvPr id="120" name="îṥľiḋè"/>
            <p:cNvSpPr/>
            <p:nvPr/>
          </p:nvSpPr>
          <p:spPr bwMode="auto">
            <a:xfrm>
              <a:off x="7332551" y="4607668"/>
              <a:ext cx="4186349" cy="401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altLang="zh-CN" sz="1200" dirty="0"/>
                <a:t>Copy paste fonts. Choose the only option to retain text.</a:t>
              </a:r>
              <a:endParaRPr lang="en-US" altLang="zh-CN" sz="1200" dirty="0"/>
            </a:p>
          </p:txBody>
        </p:sp>
        <p:cxnSp>
          <p:nvCxnSpPr>
            <p:cNvPr id="121" name="直接连接符 120"/>
            <p:cNvCxnSpPr/>
            <p:nvPr/>
          </p:nvCxnSpPr>
          <p:spPr>
            <a:xfrm>
              <a:off x="6972552" y="2750140"/>
              <a:ext cx="4546348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直接连接符 121"/>
            <p:cNvCxnSpPr/>
            <p:nvPr/>
          </p:nvCxnSpPr>
          <p:spPr>
            <a:xfrm>
              <a:off x="6972552" y="3338180"/>
              <a:ext cx="4546348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直接连接符 122"/>
            <p:cNvCxnSpPr/>
            <p:nvPr/>
          </p:nvCxnSpPr>
          <p:spPr>
            <a:xfrm>
              <a:off x="6972552" y="3926220"/>
              <a:ext cx="4546348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直接连接符 123"/>
            <p:cNvCxnSpPr/>
            <p:nvPr/>
          </p:nvCxnSpPr>
          <p:spPr>
            <a:xfrm>
              <a:off x="6972552" y="4514260"/>
              <a:ext cx="4546348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5" name="ïslïḓe"/>
            <p:cNvSpPr/>
            <p:nvPr/>
          </p:nvSpPr>
          <p:spPr bwMode="auto">
            <a:xfrm>
              <a:off x="6908714" y="2303720"/>
              <a:ext cx="390974" cy="304800"/>
            </a:xfrm>
            <a:custGeom>
              <a:avLst/>
              <a:gdLst>
                <a:gd name="connsiteX0" fmla="*/ 427673 w 608989"/>
                <a:gd name="connsiteY0" fmla="*/ 372781 h 474764"/>
                <a:gd name="connsiteX1" fmla="*/ 393797 w 608989"/>
                <a:gd name="connsiteY1" fmla="*/ 406614 h 474764"/>
                <a:gd name="connsiteX2" fmla="*/ 427673 w 608989"/>
                <a:gd name="connsiteY2" fmla="*/ 440448 h 474764"/>
                <a:gd name="connsiteX3" fmla="*/ 461549 w 608989"/>
                <a:gd name="connsiteY3" fmla="*/ 406614 h 474764"/>
                <a:gd name="connsiteX4" fmla="*/ 427673 w 608989"/>
                <a:gd name="connsiteY4" fmla="*/ 372781 h 474764"/>
                <a:gd name="connsiteX5" fmla="*/ 149568 w 608989"/>
                <a:gd name="connsiteY5" fmla="*/ 372781 h 474764"/>
                <a:gd name="connsiteX6" fmla="*/ 115692 w 608989"/>
                <a:gd name="connsiteY6" fmla="*/ 406614 h 474764"/>
                <a:gd name="connsiteX7" fmla="*/ 149568 w 608989"/>
                <a:gd name="connsiteY7" fmla="*/ 440448 h 474764"/>
                <a:gd name="connsiteX8" fmla="*/ 183444 w 608989"/>
                <a:gd name="connsiteY8" fmla="*/ 406614 h 474764"/>
                <a:gd name="connsiteX9" fmla="*/ 149568 w 608989"/>
                <a:gd name="connsiteY9" fmla="*/ 372781 h 474764"/>
                <a:gd name="connsiteX10" fmla="*/ 413316 w 608989"/>
                <a:gd name="connsiteY10" fmla="*/ 194754 h 474764"/>
                <a:gd name="connsiteX11" fmla="*/ 413316 w 608989"/>
                <a:gd name="connsiteY11" fmla="*/ 269348 h 474764"/>
                <a:gd name="connsiteX12" fmla="*/ 477196 w 608989"/>
                <a:gd name="connsiteY12" fmla="*/ 269348 h 474764"/>
                <a:gd name="connsiteX13" fmla="*/ 483971 w 608989"/>
                <a:gd name="connsiteY13" fmla="*/ 256137 h 474764"/>
                <a:gd name="connsiteX14" fmla="*/ 449611 w 608989"/>
                <a:gd name="connsiteY14" fmla="*/ 207965 h 474764"/>
                <a:gd name="connsiteX15" fmla="*/ 424124 w 608989"/>
                <a:gd name="connsiteY15" fmla="*/ 194754 h 474764"/>
                <a:gd name="connsiteX16" fmla="*/ 231999 w 608989"/>
                <a:gd name="connsiteY16" fmla="*/ 194754 h 474764"/>
                <a:gd name="connsiteX17" fmla="*/ 205705 w 608989"/>
                <a:gd name="connsiteY17" fmla="*/ 207321 h 474764"/>
                <a:gd name="connsiteX18" fmla="*/ 165860 w 608989"/>
                <a:gd name="connsiteY18" fmla="*/ 256782 h 474764"/>
                <a:gd name="connsiteX19" fmla="*/ 171990 w 608989"/>
                <a:gd name="connsiteY19" fmla="*/ 269348 h 474764"/>
                <a:gd name="connsiteX20" fmla="*/ 374439 w 608989"/>
                <a:gd name="connsiteY20" fmla="*/ 269348 h 474764"/>
                <a:gd name="connsiteX21" fmla="*/ 374439 w 608989"/>
                <a:gd name="connsiteY21" fmla="*/ 194754 h 474764"/>
                <a:gd name="connsiteX22" fmla="*/ 217965 w 608989"/>
                <a:gd name="connsiteY22" fmla="*/ 162371 h 474764"/>
                <a:gd name="connsiteX23" fmla="*/ 442030 w 608989"/>
                <a:gd name="connsiteY23" fmla="*/ 162371 h 474764"/>
                <a:gd name="connsiteX24" fmla="*/ 477196 w 608989"/>
                <a:gd name="connsiteY24" fmla="*/ 180577 h 474764"/>
                <a:gd name="connsiteX25" fmla="*/ 524783 w 608989"/>
                <a:gd name="connsiteY25" fmla="*/ 248243 h 474764"/>
                <a:gd name="connsiteX26" fmla="*/ 544625 w 608989"/>
                <a:gd name="connsiteY26" fmla="*/ 257910 h 474764"/>
                <a:gd name="connsiteX27" fmla="*/ 550594 w 608989"/>
                <a:gd name="connsiteY27" fmla="*/ 257104 h 474764"/>
                <a:gd name="connsiteX28" fmla="*/ 586728 w 608989"/>
                <a:gd name="connsiteY28" fmla="*/ 245826 h 474764"/>
                <a:gd name="connsiteX29" fmla="*/ 605118 w 608989"/>
                <a:gd name="connsiteY29" fmla="*/ 249693 h 474764"/>
                <a:gd name="connsiteX30" fmla="*/ 608828 w 608989"/>
                <a:gd name="connsiteY30" fmla="*/ 264354 h 474764"/>
                <a:gd name="connsiteX31" fmla="*/ 590277 w 608989"/>
                <a:gd name="connsiteY31" fmla="*/ 401942 h 474764"/>
                <a:gd name="connsiteX32" fmla="*/ 563337 w 608989"/>
                <a:gd name="connsiteY32" fmla="*/ 425625 h 474764"/>
                <a:gd name="connsiteX33" fmla="*/ 493166 w 608989"/>
                <a:gd name="connsiteY33" fmla="*/ 425625 h 474764"/>
                <a:gd name="connsiteX34" fmla="*/ 427673 w 608989"/>
                <a:gd name="connsiteY34" fmla="*/ 474764 h 474764"/>
                <a:gd name="connsiteX35" fmla="*/ 362341 w 608989"/>
                <a:gd name="connsiteY35" fmla="*/ 425625 h 474764"/>
                <a:gd name="connsiteX36" fmla="*/ 215061 w 608989"/>
                <a:gd name="connsiteY36" fmla="*/ 425625 h 474764"/>
                <a:gd name="connsiteX37" fmla="*/ 149568 w 608989"/>
                <a:gd name="connsiteY37" fmla="*/ 474764 h 474764"/>
                <a:gd name="connsiteX38" fmla="*/ 84074 w 608989"/>
                <a:gd name="connsiteY38" fmla="*/ 425625 h 474764"/>
                <a:gd name="connsiteX39" fmla="*/ 21485 w 608989"/>
                <a:gd name="connsiteY39" fmla="*/ 425625 h 474764"/>
                <a:gd name="connsiteX40" fmla="*/ 4869 w 608989"/>
                <a:gd name="connsiteY40" fmla="*/ 418214 h 474764"/>
                <a:gd name="connsiteX41" fmla="*/ 352 w 608989"/>
                <a:gd name="connsiteY41" fmla="*/ 400814 h 474764"/>
                <a:gd name="connsiteX42" fmla="*/ 15516 w 608989"/>
                <a:gd name="connsiteY42" fmla="*/ 309304 h 474764"/>
                <a:gd name="connsiteX43" fmla="*/ 41649 w 608989"/>
                <a:gd name="connsiteY43" fmla="*/ 281593 h 474764"/>
                <a:gd name="connsiteX44" fmla="*/ 95850 w 608989"/>
                <a:gd name="connsiteY44" fmla="*/ 269348 h 474764"/>
                <a:gd name="connsiteX45" fmla="*/ 125532 w 608989"/>
                <a:gd name="connsiteY45" fmla="*/ 250660 h 474764"/>
                <a:gd name="connsiteX46" fmla="*/ 181992 w 608989"/>
                <a:gd name="connsiteY46" fmla="*/ 179771 h 474764"/>
                <a:gd name="connsiteX47" fmla="*/ 217965 w 608989"/>
                <a:gd name="connsiteY47" fmla="*/ 162371 h 474764"/>
                <a:gd name="connsiteX48" fmla="*/ 168447 w 608989"/>
                <a:gd name="connsiteY48" fmla="*/ 0 h 474764"/>
                <a:gd name="connsiteX49" fmla="*/ 238143 w 608989"/>
                <a:gd name="connsiteY49" fmla="*/ 47040 h 474764"/>
                <a:gd name="connsiteX50" fmla="*/ 416257 w 608989"/>
                <a:gd name="connsiteY50" fmla="*/ 47040 h 474764"/>
                <a:gd name="connsiteX51" fmla="*/ 421743 w 608989"/>
                <a:gd name="connsiteY51" fmla="*/ 47524 h 474764"/>
                <a:gd name="connsiteX52" fmla="*/ 491762 w 608989"/>
                <a:gd name="connsiteY52" fmla="*/ 0 h 474764"/>
                <a:gd name="connsiteX53" fmla="*/ 556941 w 608989"/>
                <a:gd name="connsiteY53" fmla="*/ 37858 h 474764"/>
                <a:gd name="connsiteX54" fmla="*/ 557103 w 608989"/>
                <a:gd name="connsiteY54" fmla="*/ 46396 h 474764"/>
                <a:gd name="connsiteX55" fmla="*/ 549520 w 608989"/>
                <a:gd name="connsiteY55" fmla="*/ 50262 h 474764"/>
                <a:gd name="connsiteX56" fmla="*/ 500635 w 608989"/>
                <a:gd name="connsiteY56" fmla="*/ 50423 h 474764"/>
                <a:gd name="connsiteX57" fmla="*/ 496279 w 608989"/>
                <a:gd name="connsiteY57" fmla="*/ 52357 h 474764"/>
                <a:gd name="connsiteX58" fmla="*/ 495957 w 608989"/>
                <a:gd name="connsiteY58" fmla="*/ 52840 h 474764"/>
                <a:gd name="connsiteX59" fmla="*/ 479823 w 608989"/>
                <a:gd name="connsiteY59" fmla="*/ 75071 h 474764"/>
                <a:gd name="connsiteX60" fmla="*/ 495634 w 608989"/>
                <a:gd name="connsiteY60" fmla="*/ 97142 h 474764"/>
                <a:gd name="connsiteX61" fmla="*/ 495957 w 608989"/>
                <a:gd name="connsiteY61" fmla="*/ 97625 h 474764"/>
                <a:gd name="connsiteX62" fmla="*/ 499345 w 608989"/>
                <a:gd name="connsiteY62" fmla="*/ 99719 h 474764"/>
                <a:gd name="connsiteX63" fmla="*/ 549520 w 608989"/>
                <a:gd name="connsiteY63" fmla="*/ 99880 h 474764"/>
                <a:gd name="connsiteX64" fmla="*/ 556941 w 608989"/>
                <a:gd name="connsiteY64" fmla="*/ 104069 h 474764"/>
                <a:gd name="connsiteX65" fmla="*/ 556941 w 608989"/>
                <a:gd name="connsiteY65" fmla="*/ 112285 h 474764"/>
                <a:gd name="connsiteX66" fmla="*/ 491762 w 608989"/>
                <a:gd name="connsiteY66" fmla="*/ 150304 h 474764"/>
                <a:gd name="connsiteX67" fmla="*/ 421743 w 608989"/>
                <a:gd name="connsiteY67" fmla="*/ 102780 h 474764"/>
                <a:gd name="connsiteX68" fmla="*/ 416257 w 608989"/>
                <a:gd name="connsiteY68" fmla="*/ 103263 h 474764"/>
                <a:gd name="connsiteX69" fmla="*/ 238143 w 608989"/>
                <a:gd name="connsiteY69" fmla="*/ 103263 h 474764"/>
                <a:gd name="connsiteX70" fmla="*/ 168447 w 608989"/>
                <a:gd name="connsiteY70" fmla="*/ 150304 h 474764"/>
                <a:gd name="connsiteX71" fmla="*/ 103267 w 608989"/>
                <a:gd name="connsiteY71" fmla="*/ 112446 h 474764"/>
                <a:gd name="connsiteX72" fmla="*/ 103106 w 608989"/>
                <a:gd name="connsiteY72" fmla="*/ 103908 h 474764"/>
                <a:gd name="connsiteX73" fmla="*/ 110689 w 608989"/>
                <a:gd name="connsiteY73" fmla="*/ 99880 h 474764"/>
                <a:gd name="connsiteX74" fmla="*/ 159573 w 608989"/>
                <a:gd name="connsiteY74" fmla="*/ 99880 h 474764"/>
                <a:gd name="connsiteX75" fmla="*/ 164091 w 608989"/>
                <a:gd name="connsiteY75" fmla="*/ 97786 h 474764"/>
                <a:gd name="connsiteX76" fmla="*/ 164252 w 608989"/>
                <a:gd name="connsiteY76" fmla="*/ 97464 h 474764"/>
                <a:gd name="connsiteX77" fmla="*/ 180385 w 608989"/>
                <a:gd name="connsiteY77" fmla="*/ 75232 h 474764"/>
                <a:gd name="connsiteX78" fmla="*/ 164575 w 608989"/>
                <a:gd name="connsiteY78" fmla="*/ 53162 h 474764"/>
                <a:gd name="connsiteX79" fmla="*/ 164252 w 608989"/>
                <a:gd name="connsiteY79" fmla="*/ 52679 h 474764"/>
                <a:gd name="connsiteX80" fmla="*/ 160864 w 608989"/>
                <a:gd name="connsiteY80" fmla="*/ 50423 h 474764"/>
                <a:gd name="connsiteX81" fmla="*/ 160541 w 608989"/>
                <a:gd name="connsiteY81" fmla="*/ 50423 h 474764"/>
                <a:gd name="connsiteX82" fmla="*/ 110689 w 608989"/>
                <a:gd name="connsiteY82" fmla="*/ 50262 h 474764"/>
                <a:gd name="connsiteX83" fmla="*/ 103267 w 608989"/>
                <a:gd name="connsiteY83" fmla="*/ 46235 h 474764"/>
                <a:gd name="connsiteX84" fmla="*/ 103267 w 608989"/>
                <a:gd name="connsiteY84" fmla="*/ 37858 h 474764"/>
                <a:gd name="connsiteX85" fmla="*/ 168447 w 608989"/>
                <a:gd name="connsiteY85" fmla="*/ 0 h 474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</a:cxnLst>
              <a:rect l="l" t="t" r="r" b="b"/>
              <a:pathLst>
                <a:path w="608989" h="474764">
                  <a:moveTo>
                    <a:pt x="427673" y="372781"/>
                  </a:moveTo>
                  <a:cubicBezTo>
                    <a:pt x="408960" y="372781"/>
                    <a:pt x="393797" y="387926"/>
                    <a:pt x="393797" y="406614"/>
                  </a:cubicBezTo>
                  <a:cubicBezTo>
                    <a:pt x="393797" y="425303"/>
                    <a:pt x="408960" y="440448"/>
                    <a:pt x="427673" y="440448"/>
                  </a:cubicBezTo>
                  <a:cubicBezTo>
                    <a:pt x="446385" y="440448"/>
                    <a:pt x="461549" y="425303"/>
                    <a:pt x="461549" y="406614"/>
                  </a:cubicBezTo>
                  <a:cubicBezTo>
                    <a:pt x="461549" y="387926"/>
                    <a:pt x="446385" y="372781"/>
                    <a:pt x="427673" y="372781"/>
                  </a:cubicBezTo>
                  <a:close/>
                  <a:moveTo>
                    <a:pt x="149568" y="372781"/>
                  </a:moveTo>
                  <a:cubicBezTo>
                    <a:pt x="130855" y="372781"/>
                    <a:pt x="115692" y="387926"/>
                    <a:pt x="115692" y="406614"/>
                  </a:cubicBezTo>
                  <a:cubicBezTo>
                    <a:pt x="115692" y="425303"/>
                    <a:pt x="130855" y="440448"/>
                    <a:pt x="149568" y="440448"/>
                  </a:cubicBezTo>
                  <a:cubicBezTo>
                    <a:pt x="168280" y="440448"/>
                    <a:pt x="183444" y="425303"/>
                    <a:pt x="183444" y="406614"/>
                  </a:cubicBezTo>
                  <a:cubicBezTo>
                    <a:pt x="183444" y="387926"/>
                    <a:pt x="168280" y="372781"/>
                    <a:pt x="149568" y="372781"/>
                  </a:cubicBezTo>
                  <a:close/>
                  <a:moveTo>
                    <a:pt x="413316" y="194754"/>
                  </a:moveTo>
                  <a:lnTo>
                    <a:pt x="413316" y="269348"/>
                  </a:lnTo>
                  <a:lnTo>
                    <a:pt x="477196" y="269348"/>
                  </a:lnTo>
                  <a:cubicBezTo>
                    <a:pt x="486068" y="269348"/>
                    <a:pt x="489133" y="263387"/>
                    <a:pt x="483971" y="256137"/>
                  </a:cubicBezTo>
                  <a:lnTo>
                    <a:pt x="449611" y="207965"/>
                  </a:lnTo>
                  <a:cubicBezTo>
                    <a:pt x="444449" y="200715"/>
                    <a:pt x="432996" y="194754"/>
                    <a:pt x="424124" y="194754"/>
                  </a:cubicBezTo>
                  <a:close/>
                  <a:moveTo>
                    <a:pt x="231999" y="194754"/>
                  </a:moveTo>
                  <a:cubicBezTo>
                    <a:pt x="223127" y="194754"/>
                    <a:pt x="211351" y="200393"/>
                    <a:pt x="205705" y="207321"/>
                  </a:cubicBezTo>
                  <a:lnTo>
                    <a:pt x="165860" y="256782"/>
                  </a:lnTo>
                  <a:cubicBezTo>
                    <a:pt x="160376" y="263709"/>
                    <a:pt x="163118" y="269348"/>
                    <a:pt x="171990" y="269348"/>
                  </a:cubicBezTo>
                  <a:lnTo>
                    <a:pt x="374439" y="269348"/>
                  </a:lnTo>
                  <a:lnTo>
                    <a:pt x="374439" y="194754"/>
                  </a:lnTo>
                  <a:close/>
                  <a:moveTo>
                    <a:pt x="217965" y="162371"/>
                  </a:moveTo>
                  <a:lnTo>
                    <a:pt x="442030" y="162371"/>
                  </a:lnTo>
                  <a:cubicBezTo>
                    <a:pt x="454612" y="162371"/>
                    <a:pt x="470098" y="170427"/>
                    <a:pt x="477196" y="180577"/>
                  </a:cubicBezTo>
                  <a:lnTo>
                    <a:pt x="524783" y="248243"/>
                  </a:lnTo>
                  <a:cubicBezTo>
                    <a:pt x="528816" y="254043"/>
                    <a:pt x="536882" y="257910"/>
                    <a:pt x="544625" y="257910"/>
                  </a:cubicBezTo>
                  <a:cubicBezTo>
                    <a:pt x="546883" y="257910"/>
                    <a:pt x="548819" y="257748"/>
                    <a:pt x="550594" y="257104"/>
                  </a:cubicBezTo>
                  <a:lnTo>
                    <a:pt x="586728" y="245826"/>
                  </a:lnTo>
                  <a:cubicBezTo>
                    <a:pt x="593987" y="243571"/>
                    <a:pt x="600924" y="245021"/>
                    <a:pt x="605118" y="249693"/>
                  </a:cubicBezTo>
                  <a:cubicBezTo>
                    <a:pt x="608183" y="253398"/>
                    <a:pt x="609473" y="258554"/>
                    <a:pt x="608828" y="264354"/>
                  </a:cubicBezTo>
                  <a:lnTo>
                    <a:pt x="590277" y="401942"/>
                  </a:lnTo>
                  <a:cubicBezTo>
                    <a:pt x="588664" y="414992"/>
                    <a:pt x="576565" y="425625"/>
                    <a:pt x="563337" y="425625"/>
                  </a:cubicBezTo>
                  <a:lnTo>
                    <a:pt x="493166" y="425625"/>
                  </a:lnTo>
                  <a:cubicBezTo>
                    <a:pt x="484939" y="453981"/>
                    <a:pt x="458806" y="474764"/>
                    <a:pt x="427673" y="474764"/>
                  </a:cubicBezTo>
                  <a:cubicBezTo>
                    <a:pt x="396700" y="474764"/>
                    <a:pt x="370568" y="453981"/>
                    <a:pt x="362341" y="425625"/>
                  </a:cubicBezTo>
                  <a:lnTo>
                    <a:pt x="215061" y="425625"/>
                  </a:lnTo>
                  <a:cubicBezTo>
                    <a:pt x="206834" y="453981"/>
                    <a:pt x="180540" y="474764"/>
                    <a:pt x="149568" y="474764"/>
                  </a:cubicBezTo>
                  <a:cubicBezTo>
                    <a:pt x="118595" y="474764"/>
                    <a:pt x="92301" y="453981"/>
                    <a:pt x="84074" y="425625"/>
                  </a:cubicBezTo>
                  <a:lnTo>
                    <a:pt x="21485" y="425625"/>
                  </a:lnTo>
                  <a:cubicBezTo>
                    <a:pt x="14871" y="425625"/>
                    <a:pt x="8902" y="423048"/>
                    <a:pt x="4869" y="418214"/>
                  </a:cubicBezTo>
                  <a:cubicBezTo>
                    <a:pt x="836" y="413542"/>
                    <a:pt x="-777" y="407420"/>
                    <a:pt x="352" y="400814"/>
                  </a:cubicBezTo>
                  <a:lnTo>
                    <a:pt x="15516" y="309304"/>
                  </a:lnTo>
                  <a:cubicBezTo>
                    <a:pt x="17613" y="296576"/>
                    <a:pt x="29066" y="284332"/>
                    <a:pt x="41649" y="281593"/>
                  </a:cubicBezTo>
                  <a:lnTo>
                    <a:pt x="95850" y="269348"/>
                  </a:lnTo>
                  <a:cubicBezTo>
                    <a:pt x="105690" y="267093"/>
                    <a:pt x="119241" y="258554"/>
                    <a:pt x="125532" y="250660"/>
                  </a:cubicBezTo>
                  <a:lnTo>
                    <a:pt x="181992" y="179771"/>
                  </a:lnTo>
                  <a:cubicBezTo>
                    <a:pt x="189735" y="169943"/>
                    <a:pt x="205544" y="162371"/>
                    <a:pt x="217965" y="162371"/>
                  </a:cubicBezTo>
                  <a:close/>
                  <a:moveTo>
                    <a:pt x="168447" y="0"/>
                  </a:moveTo>
                  <a:cubicBezTo>
                    <a:pt x="200068" y="0"/>
                    <a:pt x="227011" y="19493"/>
                    <a:pt x="238143" y="47040"/>
                  </a:cubicBezTo>
                  <a:lnTo>
                    <a:pt x="416257" y="47040"/>
                  </a:lnTo>
                  <a:cubicBezTo>
                    <a:pt x="418193" y="47040"/>
                    <a:pt x="419968" y="47202"/>
                    <a:pt x="421743" y="47524"/>
                  </a:cubicBezTo>
                  <a:cubicBezTo>
                    <a:pt x="432875" y="19815"/>
                    <a:pt x="459979" y="0"/>
                    <a:pt x="491762" y="0"/>
                  </a:cubicBezTo>
                  <a:cubicBezTo>
                    <a:pt x="518543" y="0"/>
                    <a:pt x="543550" y="14499"/>
                    <a:pt x="556941" y="37858"/>
                  </a:cubicBezTo>
                  <a:cubicBezTo>
                    <a:pt x="558232" y="39952"/>
                    <a:pt x="558877" y="43335"/>
                    <a:pt x="557103" y="46396"/>
                  </a:cubicBezTo>
                  <a:cubicBezTo>
                    <a:pt x="555651" y="48812"/>
                    <a:pt x="552908" y="50262"/>
                    <a:pt x="549520" y="50262"/>
                  </a:cubicBezTo>
                  <a:cubicBezTo>
                    <a:pt x="549520" y="50262"/>
                    <a:pt x="513703" y="50423"/>
                    <a:pt x="500635" y="50423"/>
                  </a:cubicBezTo>
                  <a:cubicBezTo>
                    <a:pt x="497731" y="50423"/>
                    <a:pt x="496279" y="52357"/>
                    <a:pt x="496279" y="52357"/>
                  </a:cubicBezTo>
                  <a:lnTo>
                    <a:pt x="495957" y="52840"/>
                  </a:lnTo>
                  <a:cubicBezTo>
                    <a:pt x="489019" y="60895"/>
                    <a:pt x="481275" y="71366"/>
                    <a:pt x="479823" y="75071"/>
                  </a:cubicBezTo>
                  <a:cubicBezTo>
                    <a:pt x="481275" y="78777"/>
                    <a:pt x="489019" y="89087"/>
                    <a:pt x="495634" y="97142"/>
                  </a:cubicBezTo>
                  <a:lnTo>
                    <a:pt x="495957" y="97625"/>
                  </a:lnTo>
                  <a:cubicBezTo>
                    <a:pt x="496441" y="98269"/>
                    <a:pt x="498054" y="99719"/>
                    <a:pt x="499345" y="99719"/>
                  </a:cubicBezTo>
                  <a:cubicBezTo>
                    <a:pt x="511929" y="99719"/>
                    <a:pt x="549520" y="99880"/>
                    <a:pt x="549520" y="99880"/>
                  </a:cubicBezTo>
                  <a:cubicBezTo>
                    <a:pt x="552747" y="99880"/>
                    <a:pt x="555489" y="101491"/>
                    <a:pt x="556941" y="104069"/>
                  </a:cubicBezTo>
                  <a:cubicBezTo>
                    <a:pt x="558393" y="106485"/>
                    <a:pt x="558393" y="109868"/>
                    <a:pt x="556941" y="112285"/>
                  </a:cubicBezTo>
                  <a:cubicBezTo>
                    <a:pt x="543550" y="135644"/>
                    <a:pt x="518543" y="150304"/>
                    <a:pt x="491762" y="150304"/>
                  </a:cubicBezTo>
                  <a:cubicBezTo>
                    <a:pt x="459979" y="150304"/>
                    <a:pt x="432875" y="130489"/>
                    <a:pt x="421743" y="102780"/>
                  </a:cubicBezTo>
                  <a:cubicBezTo>
                    <a:pt x="419968" y="103102"/>
                    <a:pt x="418193" y="103263"/>
                    <a:pt x="416257" y="103263"/>
                  </a:cubicBezTo>
                  <a:lnTo>
                    <a:pt x="238143" y="103263"/>
                  </a:lnTo>
                  <a:cubicBezTo>
                    <a:pt x="227011" y="130811"/>
                    <a:pt x="200068" y="150304"/>
                    <a:pt x="168447" y="150304"/>
                  </a:cubicBezTo>
                  <a:cubicBezTo>
                    <a:pt x="141665" y="150304"/>
                    <a:pt x="116658" y="135805"/>
                    <a:pt x="103267" y="112446"/>
                  </a:cubicBezTo>
                  <a:cubicBezTo>
                    <a:pt x="101977" y="110352"/>
                    <a:pt x="101331" y="106969"/>
                    <a:pt x="103106" y="103908"/>
                  </a:cubicBezTo>
                  <a:cubicBezTo>
                    <a:pt x="104558" y="101330"/>
                    <a:pt x="107301" y="99880"/>
                    <a:pt x="110689" y="99880"/>
                  </a:cubicBezTo>
                  <a:cubicBezTo>
                    <a:pt x="110689" y="99880"/>
                    <a:pt x="146505" y="99880"/>
                    <a:pt x="159573" y="99880"/>
                  </a:cubicBezTo>
                  <a:cubicBezTo>
                    <a:pt x="162477" y="99880"/>
                    <a:pt x="163929" y="98108"/>
                    <a:pt x="164091" y="97786"/>
                  </a:cubicBezTo>
                  <a:lnTo>
                    <a:pt x="164252" y="97464"/>
                  </a:lnTo>
                  <a:cubicBezTo>
                    <a:pt x="171189" y="89248"/>
                    <a:pt x="178933" y="78777"/>
                    <a:pt x="180385" y="75232"/>
                  </a:cubicBezTo>
                  <a:cubicBezTo>
                    <a:pt x="178933" y="71527"/>
                    <a:pt x="171189" y="61217"/>
                    <a:pt x="164575" y="53162"/>
                  </a:cubicBezTo>
                  <a:lnTo>
                    <a:pt x="164252" y="52679"/>
                  </a:lnTo>
                  <a:cubicBezTo>
                    <a:pt x="163768" y="52034"/>
                    <a:pt x="162155" y="50423"/>
                    <a:pt x="160864" y="50423"/>
                  </a:cubicBezTo>
                  <a:lnTo>
                    <a:pt x="160541" y="50423"/>
                  </a:lnTo>
                  <a:cubicBezTo>
                    <a:pt x="147796" y="50423"/>
                    <a:pt x="110689" y="50262"/>
                    <a:pt x="110689" y="50262"/>
                  </a:cubicBezTo>
                  <a:cubicBezTo>
                    <a:pt x="107462" y="50262"/>
                    <a:pt x="104719" y="48812"/>
                    <a:pt x="103267" y="46235"/>
                  </a:cubicBezTo>
                  <a:cubicBezTo>
                    <a:pt x="101815" y="43657"/>
                    <a:pt x="101654" y="40435"/>
                    <a:pt x="103267" y="37858"/>
                  </a:cubicBezTo>
                  <a:cubicBezTo>
                    <a:pt x="116497" y="14499"/>
                    <a:pt x="141665" y="0"/>
                    <a:pt x="168447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6" name="î$ļidè"/>
            <p:cNvSpPr/>
            <p:nvPr/>
          </p:nvSpPr>
          <p:spPr bwMode="auto">
            <a:xfrm>
              <a:off x="6908714" y="2864536"/>
              <a:ext cx="390974" cy="359244"/>
            </a:xfrm>
            <a:custGeom>
              <a:avLst/>
              <a:gdLst>
                <a:gd name="connsiteX0" fmla="*/ 373273 h 605239"/>
                <a:gd name="connsiteY0" fmla="*/ 373273 h 605239"/>
                <a:gd name="connsiteX1" fmla="*/ 373273 h 605239"/>
                <a:gd name="connsiteY1" fmla="*/ 373273 h 605239"/>
                <a:gd name="connsiteX2" fmla="*/ 373273 h 605239"/>
                <a:gd name="connsiteY2" fmla="*/ 373273 h 605239"/>
                <a:gd name="connsiteX3" fmla="*/ 373273 h 605239"/>
                <a:gd name="connsiteY3" fmla="*/ 373273 h 605239"/>
                <a:gd name="connsiteX4" fmla="*/ 373273 h 605239"/>
                <a:gd name="connsiteY4" fmla="*/ 373273 h 605239"/>
                <a:gd name="connsiteX5" fmla="*/ 373273 h 605239"/>
                <a:gd name="connsiteY5" fmla="*/ 373273 h 605239"/>
                <a:gd name="connsiteX6" fmla="*/ 373273 h 605239"/>
                <a:gd name="connsiteY6" fmla="*/ 373273 h 605239"/>
                <a:gd name="connsiteX7" fmla="*/ 373273 h 605239"/>
                <a:gd name="connsiteY7" fmla="*/ 373273 h 605239"/>
                <a:gd name="connsiteX8" fmla="*/ 373273 h 605239"/>
                <a:gd name="connsiteY8" fmla="*/ 373273 h 605239"/>
                <a:gd name="connsiteX9" fmla="*/ 373273 h 605239"/>
                <a:gd name="connsiteY9" fmla="*/ 373273 h 605239"/>
                <a:gd name="connsiteX10" fmla="*/ 373273 h 605239"/>
                <a:gd name="connsiteY10" fmla="*/ 373273 h 605239"/>
                <a:gd name="connsiteX11" fmla="*/ 373273 h 605239"/>
                <a:gd name="connsiteY11" fmla="*/ 373273 h 605239"/>
                <a:gd name="connsiteX12" fmla="*/ 373273 h 605239"/>
                <a:gd name="connsiteY12" fmla="*/ 373273 h 605239"/>
                <a:gd name="connsiteX13" fmla="*/ 373273 h 605239"/>
                <a:gd name="connsiteY13" fmla="*/ 373273 h 605239"/>
                <a:gd name="connsiteX14" fmla="*/ 373273 h 605239"/>
                <a:gd name="connsiteY14" fmla="*/ 373273 h 605239"/>
                <a:gd name="connsiteX15" fmla="*/ 373273 h 605239"/>
                <a:gd name="connsiteY15" fmla="*/ 373273 h 605239"/>
                <a:gd name="connsiteX16" fmla="*/ 373273 h 605239"/>
                <a:gd name="connsiteY16" fmla="*/ 373273 h 605239"/>
                <a:gd name="connsiteX17" fmla="*/ 373273 h 605239"/>
                <a:gd name="connsiteY17" fmla="*/ 373273 h 605239"/>
                <a:gd name="connsiteX18" fmla="*/ 373273 h 605239"/>
                <a:gd name="connsiteY18" fmla="*/ 373273 h 605239"/>
                <a:gd name="connsiteX19" fmla="*/ 373273 h 605239"/>
                <a:gd name="connsiteY19" fmla="*/ 373273 h 605239"/>
                <a:gd name="connsiteX20" fmla="*/ 373273 h 605239"/>
                <a:gd name="connsiteY20" fmla="*/ 373273 h 605239"/>
                <a:gd name="connsiteX21" fmla="*/ 373273 h 605239"/>
                <a:gd name="connsiteY21" fmla="*/ 373273 h 605239"/>
                <a:gd name="connsiteX22" fmla="*/ 373273 h 605239"/>
                <a:gd name="connsiteY22" fmla="*/ 373273 h 605239"/>
                <a:gd name="connsiteX23" fmla="*/ 373273 h 605239"/>
                <a:gd name="connsiteY23" fmla="*/ 373273 h 605239"/>
                <a:gd name="connsiteX24" fmla="*/ 373273 h 605239"/>
                <a:gd name="connsiteY24" fmla="*/ 373273 h 605239"/>
                <a:gd name="connsiteX25" fmla="*/ 373273 h 605239"/>
                <a:gd name="connsiteY25" fmla="*/ 373273 h 605239"/>
                <a:gd name="connsiteX26" fmla="*/ 373273 h 605239"/>
                <a:gd name="connsiteY26" fmla="*/ 373273 h 605239"/>
                <a:gd name="connsiteX27" fmla="*/ 373273 h 605239"/>
                <a:gd name="connsiteY27" fmla="*/ 373273 h 605239"/>
                <a:gd name="connsiteX28" fmla="*/ 373273 h 605239"/>
                <a:gd name="connsiteY28" fmla="*/ 373273 h 605239"/>
                <a:gd name="connsiteX29" fmla="*/ 373273 h 605239"/>
                <a:gd name="connsiteY29" fmla="*/ 373273 h 605239"/>
                <a:gd name="connsiteX30" fmla="*/ 373273 h 605239"/>
                <a:gd name="connsiteY30" fmla="*/ 373273 h 605239"/>
                <a:gd name="connsiteX31" fmla="*/ 373273 h 605239"/>
                <a:gd name="connsiteY31" fmla="*/ 373273 h 605239"/>
                <a:gd name="connsiteX32" fmla="*/ 373273 h 605239"/>
                <a:gd name="connsiteY32" fmla="*/ 373273 h 605239"/>
                <a:gd name="connsiteX33" fmla="*/ 373273 h 605239"/>
                <a:gd name="connsiteY33" fmla="*/ 373273 h 605239"/>
                <a:gd name="connsiteX34" fmla="*/ 373273 h 605239"/>
                <a:gd name="connsiteY34" fmla="*/ 373273 h 605239"/>
                <a:gd name="connsiteX35" fmla="*/ 373273 h 605239"/>
                <a:gd name="connsiteY35" fmla="*/ 373273 h 605239"/>
                <a:gd name="connsiteX36" fmla="*/ 373273 h 605239"/>
                <a:gd name="connsiteY36" fmla="*/ 373273 h 605239"/>
                <a:gd name="connsiteX37" fmla="*/ 373273 h 605239"/>
                <a:gd name="connsiteY37" fmla="*/ 373273 h 605239"/>
                <a:gd name="connsiteX38" fmla="*/ 373273 h 605239"/>
                <a:gd name="connsiteY38" fmla="*/ 373273 h 605239"/>
                <a:gd name="connsiteX39" fmla="*/ 373273 h 605239"/>
                <a:gd name="connsiteY39" fmla="*/ 373273 h 605239"/>
                <a:gd name="connsiteX40" fmla="*/ 373273 h 605239"/>
                <a:gd name="connsiteY40" fmla="*/ 373273 h 605239"/>
                <a:gd name="connsiteX41" fmla="*/ 373273 h 605239"/>
                <a:gd name="connsiteY41" fmla="*/ 373273 h 605239"/>
                <a:gd name="connsiteX42" fmla="*/ 373273 h 605239"/>
                <a:gd name="connsiteY42" fmla="*/ 373273 h 605239"/>
                <a:gd name="connsiteX43" fmla="*/ 373273 h 605239"/>
                <a:gd name="connsiteY43" fmla="*/ 373273 h 605239"/>
                <a:gd name="connsiteX44" fmla="*/ 373273 h 605239"/>
                <a:gd name="connsiteY44" fmla="*/ 373273 h 605239"/>
                <a:gd name="connsiteX45" fmla="*/ 373273 h 605239"/>
                <a:gd name="connsiteY45" fmla="*/ 373273 h 605239"/>
                <a:gd name="connsiteX46" fmla="*/ 373273 h 605239"/>
                <a:gd name="connsiteY46" fmla="*/ 373273 h 605239"/>
                <a:gd name="connsiteX47" fmla="*/ 373273 h 605239"/>
                <a:gd name="connsiteY47" fmla="*/ 373273 h 605239"/>
                <a:gd name="connsiteX48" fmla="*/ 373273 h 605239"/>
                <a:gd name="connsiteY48" fmla="*/ 373273 h 605239"/>
                <a:gd name="connsiteX49" fmla="*/ 373273 h 605239"/>
                <a:gd name="connsiteY49" fmla="*/ 373273 h 605239"/>
                <a:gd name="connsiteX50" fmla="*/ 373273 h 605239"/>
                <a:gd name="connsiteY50" fmla="*/ 373273 h 605239"/>
                <a:gd name="connsiteX51" fmla="*/ 373273 h 605239"/>
                <a:gd name="connsiteY51" fmla="*/ 373273 h 605239"/>
                <a:gd name="connsiteX52" fmla="*/ 373273 h 605239"/>
                <a:gd name="connsiteY52" fmla="*/ 373273 h 605239"/>
                <a:gd name="connsiteX53" fmla="*/ 373273 h 605239"/>
                <a:gd name="connsiteY53" fmla="*/ 373273 h 605239"/>
                <a:gd name="connsiteX54" fmla="*/ 373273 h 605239"/>
                <a:gd name="connsiteY54" fmla="*/ 373273 h 605239"/>
                <a:gd name="connsiteX55" fmla="*/ 373273 h 605239"/>
                <a:gd name="connsiteY55" fmla="*/ 373273 h 605239"/>
                <a:gd name="connsiteX56" fmla="*/ 373273 h 605239"/>
                <a:gd name="connsiteY56" fmla="*/ 373273 h 605239"/>
                <a:gd name="connsiteX57" fmla="*/ 373273 h 605239"/>
                <a:gd name="connsiteY57" fmla="*/ 373273 h 605239"/>
                <a:gd name="connsiteX58" fmla="*/ 373273 h 605239"/>
                <a:gd name="connsiteY58" fmla="*/ 373273 h 605239"/>
                <a:gd name="connsiteX59" fmla="*/ 373273 h 605239"/>
                <a:gd name="connsiteY59" fmla="*/ 373273 h 605239"/>
                <a:gd name="connsiteX60" fmla="*/ 373273 h 605239"/>
                <a:gd name="connsiteY60" fmla="*/ 373273 h 605239"/>
                <a:gd name="connsiteX61" fmla="*/ 373273 h 605239"/>
                <a:gd name="connsiteY61" fmla="*/ 373273 h 605239"/>
                <a:gd name="connsiteX62" fmla="*/ 373273 h 605239"/>
                <a:gd name="connsiteY62" fmla="*/ 373273 h 605239"/>
                <a:gd name="connsiteX63" fmla="*/ 373273 h 605239"/>
                <a:gd name="connsiteY63" fmla="*/ 373273 h 605239"/>
                <a:gd name="connsiteX64" fmla="*/ 373273 h 605239"/>
                <a:gd name="connsiteY64" fmla="*/ 373273 h 605239"/>
                <a:gd name="connsiteX65" fmla="*/ 373273 h 605239"/>
                <a:gd name="connsiteY65" fmla="*/ 373273 h 605239"/>
                <a:gd name="connsiteX66" fmla="*/ 373273 h 605239"/>
                <a:gd name="connsiteY66" fmla="*/ 373273 h 605239"/>
                <a:gd name="connsiteX67" fmla="*/ 373273 h 605239"/>
                <a:gd name="connsiteY67" fmla="*/ 373273 h 605239"/>
                <a:gd name="connsiteX68" fmla="*/ 373273 h 605239"/>
                <a:gd name="connsiteY68" fmla="*/ 373273 h 605239"/>
                <a:gd name="connsiteX69" fmla="*/ 373273 h 605239"/>
                <a:gd name="connsiteY69" fmla="*/ 373273 h 605239"/>
                <a:gd name="connsiteX70" fmla="*/ 373273 h 605239"/>
                <a:gd name="connsiteY70" fmla="*/ 373273 h 605239"/>
                <a:gd name="connsiteX71" fmla="*/ 373273 h 605239"/>
                <a:gd name="connsiteY71" fmla="*/ 373273 h 605239"/>
                <a:gd name="connsiteX72" fmla="*/ 373273 h 605239"/>
                <a:gd name="connsiteY72" fmla="*/ 373273 h 605239"/>
                <a:gd name="connsiteX73" fmla="*/ 373273 h 605239"/>
                <a:gd name="connsiteY73" fmla="*/ 373273 h 605239"/>
                <a:gd name="connsiteX74" fmla="*/ 373273 h 605239"/>
                <a:gd name="connsiteY74" fmla="*/ 373273 h 605239"/>
                <a:gd name="connsiteX75" fmla="*/ 373273 h 605239"/>
                <a:gd name="connsiteY75" fmla="*/ 373273 h 605239"/>
                <a:gd name="connsiteX76" fmla="*/ 373273 h 605239"/>
                <a:gd name="connsiteY76" fmla="*/ 373273 h 605239"/>
                <a:gd name="connsiteX77" fmla="*/ 373273 h 605239"/>
                <a:gd name="connsiteY77" fmla="*/ 373273 h 605239"/>
                <a:gd name="connsiteX78" fmla="*/ 373273 h 605239"/>
                <a:gd name="connsiteY78" fmla="*/ 373273 h 605239"/>
                <a:gd name="connsiteX79" fmla="*/ 373273 h 605239"/>
                <a:gd name="connsiteY79" fmla="*/ 373273 h 605239"/>
                <a:gd name="connsiteX80" fmla="*/ 373273 h 605239"/>
                <a:gd name="connsiteY80" fmla="*/ 373273 h 605239"/>
                <a:gd name="connsiteX81" fmla="*/ 373273 h 605239"/>
                <a:gd name="connsiteY81" fmla="*/ 373273 h 605239"/>
                <a:gd name="connsiteX82" fmla="*/ 373273 h 605239"/>
                <a:gd name="connsiteY82" fmla="*/ 373273 h 605239"/>
                <a:gd name="connsiteX83" fmla="*/ 373273 h 605239"/>
                <a:gd name="connsiteY83" fmla="*/ 373273 h 605239"/>
                <a:gd name="connsiteX84" fmla="*/ 373273 h 605239"/>
                <a:gd name="connsiteY84" fmla="*/ 373273 h 605239"/>
                <a:gd name="connsiteX85" fmla="*/ 373273 h 605239"/>
                <a:gd name="connsiteY85" fmla="*/ 373273 h 605239"/>
                <a:gd name="connsiteX86" fmla="*/ 373273 h 605239"/>
                <a:gd name="connsiteY86" fmla="*/ 373273 h 605239"/>
                <a:gd name="connsiteX87" fmla="*/ 373273 h 605239"/>
                <a:gd name="connsiteY87" fmla="*/ 373273 h 605239"/>
                <a:gd name="connsiteX88" fmla="*/ 373273 h 605239"/>
                <a:gd name="connsiteY88" fmla="*/ 373273 h 605239"/>
                <a:gd name="connsiteX89" fmla="*/ 373273 h 605239"/>
                <a:gd name="connsiteY89" fmla="*/ 373273 h 605239"/>
                <a:gd name="connsiteX90" fmla="*/ 373273 h 605239"/>
                <a:gd name="connsiteY90" fmla="*/ 373273 h 605239"/>
                <a:gd name="connsiteX91" fmla="*/ 373273 h 605239"/>
                <a:gd name="connsiteY91" fmla="*/ 373273 h 605239"/>
                <a:gd name="connsiteX92" fmla="*/ 373273 h 605239"/>
                <a:gd name="connsiteY92" fmla="*/ 373273 h 605239"/>
                <a:gd name="connsiteX93" fmla="*/ 373273 h 605239"/>
                <a:gd name="connsiteY93" fmla="*/ 373273 h 605239"/>
                <a:gd name="connsiteX94" fmla="*/ 373273 h 605239"/>
                <a:gd name="connsiteY94" fmla="*/ 373273 h 605239"/>
                <a:gd name="connsiteX95" fmla="*/ 373273 h 605239"/>
                <a:gd name="connsiteY95" fmla="*/ 373273 h 605239"/>
                <a:gd name="connsiteX96" fmla="*/ 373273 h 605239"/>
                <a:gd name="connsiteY96" fmla="*/ 373273 h 605239"/>
                <a:gd name="connsiteX97" fmla="*/ 373273 h 605239"/>
                <a:gd name="connsiteY97" fmla="*/ 373273 h 605239"/>
                <a:gd name="connsiteX98" fmla="*/ 373273 h 605239"/>
                <a:gd name="connsiteY98" fmla="*/ 373273 h 605239"/>
                <a:gd name="connsiteX99" fmla="*/ 373273 h 605239"/>
                <a:gd name="connsiteY99" fmla="*/ 373273 h 605239"/>
                <a:gd name="connsiteX100" fmla="*/ 373273 h 605239"/>
                <a:gd name="connsiteY100" fmla="*/ 373273 h 605239"/>
                <a:gd name="connsiteX101" fmla="*/ 373273 h 605239"/>
                <a:gd name="connsiteY101" fmla="*/ 373273 h 605239"/>
                <a:gd name="connsiteX102" fmla="*/ 373273 h 605239"/>
                <a:gd name="connsiteY102" fmla="*/ 373273 h 605239"/>
                <a:gd name="connsiteX103" fmla="*/ 373273 h 605239"/>
                <a:gd name="connsiteY103" fmla="*/ 373273 h 605239"/>
                <a:gd name="connsiteX104" fmla="*/ 373273 h 605239"/>
                <a:gd name="connsiteY104" fmla="*/ 373273 h 605239"/>
                <a:gd name="connsiteX105" fmla="*/ 373273 h 605239"/>
                <a:gd name="connsiteY105" fmla="*/ 373273 h 605239"/>
                <a:gd name="connsiteX106" fmla="*/ 373273 h 605239"/>
                <a:gd name="connsiteY106" fmla="*/ 373273 h 605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608909" h="559493">
                  <a:moveTo>
                    <a:pt x="470180" y="272856"/>
                  </a:moveTo>
                  <a:lnTo>
                    <a:pt x="476019" y="272856"/>
                  </a:lnTo>
                  <a:lnTo>
                    <a:pt x="481953" y="272856"/>
                  </a:lnTo>
                  <a:cubicBezTo>
                    <a:pt x="509171" y="272856"/>
                    <a:pt x="531210" y="294963"/>
                    <a:pt x="531210" y="322056"/>
                  </a:cubicBezTo>
                  <a:lnTo>
                    <a:pt x="531210" y="376617"/>
                  </a:lnTo>
                  <a:cubicBezTo>
                    <a:pt x="531210" y="385084"/>
                    <a:pt x="526783" y="392609"/>
                    <a:pt x="520096" y="397031"/>
                  </a:cubicBezTo>
                  <a:lnTo>
                    <a:pt x="520096" y="449711"/>
                  </a:lnTo>
                  <a:cubicBezTo>
                    <a:pt x="520096" y="450558"/>
                    <a:pt x="520661" y="451498"/>
                    <a:pt x="521509" y="451875"/>
                  </a:cubicBezTo>
                  <a:cubicBezTo>
                    <a:pt x="528949" y="455450"/>
                    <a:pt x="565492" y="473888"/>
                    <a:pt x="599209" y="501639"/>
                  </a:cubicBezTo>
                  <a:cubicBezTo>
                    <a:pt x="605425" y="506625"/>
                    <a:pt x="608909" y="514150"/>
                    <a:pt x="608909" y="522052"/>
                  </a:cubicBezTo>
                  <a:lnTo>
                    <a:pt x="608909" y="559493"/>
                  </a:lnTo>
                  <a:lnTo>
                    <a:pt x="483083" y="559493"/>
                  </a:lnTo>
                  <a:lnTo>
                    <a:pt x="483083" y="515561"/>
                  </a:lnTo>
                  <a:cubicBezTo>
                    <a:pt x="483083" y="499475"/>
                    <a:pt x="476019" y="484424"/>
                    <a:pt x="463587" y="474264"/>
                  </a:cubicBezTo>
                  <a:cubicBezTo>
                    <a:pt x="453039" y="465609"/>
                    <a:pt x="442302" y="457707"/>
                    <a:pt x="431848" y="450558"/>
                  </a:cubicBezTo>
                  <a:cubicBezTo>
                    <a:pt x="431848" y="450370"/>
                    <a:pt x="431942" y="450087"/>
                    <a:pt x="431942" y="449711"/>
                  </a:cubicBezTo>
                  <a:lnTo>
                    <a:pt x="431942" y="397031"/>
                  </a:lnTo>
                  <a:cubicBezTo>
                    <a:pt x="425350" y="392609"/>
                    <a:pt x="420923" y="385084"/>
                    <a:pt x="420923" y="376617"/>
                  </a:cubicBezTo>
                  <a:lnTo>
                    <a:pt x="420923" y="322056"/>
                  </a:lnTo>
                  <a:cubicBezTo>
                    <a:pt x="420923" y="294775"/>
                    <a:pt x="443056" y="272856"/>
                    <a:pt x="470180" y="272856"/>
                  </a:cubicBezTo>
                  <a:close/>
                  <a:moveTo>
                    <a:pt x="127004" y="272856"/>
                  </a:moveTo>
                  <a:lnTo>
                    <a:pt x="132940" y="272856"/>
                  </a:lnTo>
                  <a:lnTo>
                    <a:pt x="138781" y="272856"/>
                  </a:lnTo>
                  <a:cubicBezTo>
                    <a:pt x="166104" y="272856"/>
                    <a:pt x="188057" y="294963"/>
                    <a:pt x="188057" y="322056"/>
                  </a:cubicBezTo>
                  <a:lnTo>
                    <a:pt x="188057" y="376617"/>
                  </a:lnTo>
                  <a:cubicBezTo>
                    <a:pt x="188057" y="385084"/>
                    <a:pt x="183629" y="392609"/>
                    <a:pt x="177033" y="397031"/>
                  </a:cubicBezTo>
                  <a:lnTo>
                    <a:pt x="177033" y="449711"/>
                  </a:lnTo>
                  <a:cubicBezTo>
                    <a:pt x="177033" y="449993"/>
                    <a:pt x="177128" y="450370"/>
                    <a:pt x="177128" y="450558"/>
                  </a:cubicBezTo>
                  <a:cubicBezTo>
                    <a:pt x="166670" y="457613"/>
                    <a:pt x="155929" y="465609"/>
                    <a:pt x="145376" y="474264"/>
                  </a:cubicBezTo>
                  <a:cubicBezTo>
                    <a:pt x="133034" y="484424"/>
                    <a:pt x="125874" y="499475"/>
                    <a:pt x="125874" y="515561"/>
                  </a:cubicBezTo>
                  <a:lnTo>
                    <a:pt x="125874" y="559493"/>
                  </a:lnTo>
                  <a:lnTo>
                    <a:pt x="0" y="559493"/>
                  </a:lnTo>
                  <a:lnTo>
                    <a:pt x="0" y="522052"/>
                  </a:lnTo>
                  <a:cubicBezTo>
                    <a:pt x="0" y="514150"/>
                    <a:pt x="3486" y="506625"/>
                    <a:pt x="9704" y="501639"/>
                  </a:cubicBezTo>
                  <a:cubicBezTo>
                    <a:pt x="43434" y="473888"/>
                    <a:pt x="79990" y="455450"/>
                    <a:pt x="87433" y="451875"/>
                  </a:cubicBezTo>
                  <a:cubicBezTo>
                    <a:pt x="88281" y="451498"/>
                    <a:pt x="88846" y="450558"/>
                    <a:pt x="88846" y="449711"/>
                  </a:cubicBezTo>
                  <a:lnTo>
                    <a:pt x="88846" y="397031"/>
                  </a:lnTo>
                  <a:cubicBezTo>
                    <a:pt x="82157" y="392609"/>
                    <a:pt x="77729" y="385084"/>
                    <a:pt x="77729" y="376617"/>
                  </a:cubicBezTo>
                  <a:lnTo>
                    <a:pt x="77729" y="322056"/>
                  </a:lnTo>
                  <a:cubicBezTo>
                    <a:pt x="77729" y="294775"/>
                    <a:pt x="99870" y="272856"/>
                    <a:pt x="127004" y="272856"/>
                  </a:cubicBezTo>
                  <a:close/>
                  <a:moveTo>
                    <a:pt x="297600" y="222543"/>
                  </a:moveTo>
                  <a:lnTo>
                    <a:pt x="304477" y="222543"/>
                  </a:lnTo>
                  <a:lnTo>
                    <a:pt x="311260" y="222543"/>
                  </a:lnTo>
                  <a:cubicBezTo>
                    <a:pt x="343291" y="222543"/>
                    <a:pt x="369198" y="248506"/>
                    <a:pt x="369198" y="280395"/>
                  </a:cubicBezTo>
                  <a:lnTo>
                    <a:pt x="369198" y="344455"/>
                  </a:lnTo>
                  <a:cubicBezTo>
                    <a:pt x="369198" y="354520"/>
                    <a:pt x="364017" y="363456"/>
                    <a:pt x="356198" y="368536"/>
                  </a:cubicBezTo>
                  <a:lnTo>
                    <a:pt x="356198" y="430432"/>
                  </a:lnTo>
                  <a:cubicBezTo>
                    <a:pt x="356198" y="431561"/>
                    <a:pt x="356857" y="432502"/>
                    <a:pt x="357893" y="433066"/>
                  </a:cubicBezTo>
                  <a:cubicBezTo>
                    <a:pt x="366655" y="437299"/>
                    <a:pt x="409520" y="459029"/>
                    <a:pt x="449275" y="491576"/>
                  </a:cubicBezTo>
                  <a:cubicBezTo>
                    <a:pt x="456435" y="497502"/>
                    <a:pt x="460580" y="506251"/>
                    <a:pt x="460580" y="515563"/>
                  </a:cubicBezTo>
                  <a:lnTo>
                    <a:pt x="460580" y="559493"/>
                  </a:lnTo>
                  <a:lnTo>
                    <a:pt x="304477" y="559493"/>
                  </a:lnTo>
                  <a:lnTo>
                    <a:pt x="148187" y="559493"/>
                  </a:lnTo>
                  <a:lnTo>
                    <a:pt x="148187" y="515563"/>
                  </a:lnTo>
                  <a:cubicBezTo>
                    <a:pt x="148187" y="506251"/>
                    <a:pt x="152332" y="497502"/>
                    <a:pt x="159492" y="491576"/>
                  </a:cubicBezTo>
                  <a:cubicBezTo>
                    <a:pt x="199342" y="459029"/>
                    <a:pt x="242206" y="437299"/>
                    <a:pt x="250967" y="433066"/>
                  </a:cubicBezTo>
                  <a:cubicBezTo>
                    <a:pt x="252004" y="432502"/>
                    <a:pt x="252569" y="431561"/>
                    <a:pt x="252569" y="430432"/>
                  </a:cubicBezTo>
                  <a:lnTo>
                    <a:pt x="252569" y="368536"/>
                  </a:lnTo>
                  <a:cubicBezTo>
                    <a:pt x="244844" y="363456"/>
                    <a:pt x="239663" y="354520"/>
                    <a:pt x="239663" y="344455"/>
                  </a:cubicBezTo>
                  <a:lnTo>
                    <a:pt x="239663" y="280395"/>
                  </a:lnTo>
                  <a:cubicBezTo>
                    <a:pt x="239663" y="248412"/>
                    <a:pt x="265664" y="222543"/>
                    <a:pt x="297600" y="222543"/>
                  </a:cubicBezTo>
                  <a:close/>
                  <a:moveTo>
                    <a:pt x="492495" y="40775"/>
                  </a:moveTo>
                  <a:cubicBezTo>
                    <a:pt x="488350" y="40775"/>
                    <a:pt x="487596" y="41528"/>
                    <a:pt x="487502" y="45854"/>
                  </a:cubicBezTo>
                  <a:lnTo>
                    <a:pt x="487502" y="51498"/>
                  </a:lnTo>
                  <a:cubicBezTo>
                    <a:pt x="487502" y="57142"/>
                    <a:pt x="487502" y="56953"/>
                    <a:pt x="482038" y="59023"/>
                  </a:cubicBezTo>
                  <a:cubicBezTo>
                    <a:pt x="469036" y="63726"/>
                    <a:pt x="460934" y="72661"/>
                    <a:pt x="460086" y="86864"/>
                  </a:cubicBezTo>
                  <a:cubicBezTo>
                    <a:pt x="459332" y="99374"/>
                    <a:pt x="465833" y="107934"/>
                    <a:pt x="476196" y="114048"/>
                  </a:cubicBezTo>
                  <a:cubicBezTo>
                    <a:pt x="482414" y="117810"/>
                    <a:pt x="489480" y="120068"/>
                    <a:pt x="496264" y="123078"/>
                  </a:cubicBezTo>
                  <a:cubicBezTo>
                    <a:pt x="498902" y="124206"/>
                    <a:pt x="501445" y="125617"/>
                    <a:pt x="503706" y="127310"/>
                  </a:cubicBezTo>
                  <a:cubicBezTo>
                    <a:pt x="510207" y="132578"/>
                    <a:pt x="508982" y="141513"/>
                    <a:pt x="501257" y="144900"/>
                  </a:cubicBezTo>
                  <a:cubicBezTo>
                    <a:pt x="497112" y="146781"/>
                    <a:pt x="492778" y="147157"/>
                    <a:pt x="488350" y="146687"/>
                  </a:cubicBezTo>
                  <a:cubicBezTo>
                    <a:pt x="481472" y="145746"/>
                    <a:pt x="474783" y="144053"/>
                    <a:pt x="468659" y="140761"/>
                  </a:cubicBezTo>
                  <a:cubicBezTo>
                    <a:pt x="464985" y="138880"/>
                    <a:pt x="463949" y="139350"/>
                    <a:pt x="462724" y="143301"/>
                  </a:cubicBezTo>
                  <a:cubicBezTo>
                    <a:pt x="461593" y="146687"/>
                    <a:pt x="460557" y="150167"/>
                    <a:pt x="459709" y="153553"/>
                  </a:cubicBezTo>
                  <a:cubicBezTo>
                    <a:pt x="458484" y="158162"/>
                    <a:pt x="458861" y="159291"/>
                    <a:pt x="463572" y="161548"/>
                  </a:cubicBezTo>
                  <a:cubicBezTo>
                    <a:pt x="469130" y="164370"/>
                    <a:pt x="475160" y="165687"/>
                    <a:pt x="481284" y="166722"/>
                  </a:cubicBezTo>
                  <a:cubicBezTo>
                    <a:pt x="486089" y="167474"/>
                    <a:pt x="486371" y="167568"/>
                    <a:pt x="486371" y="172647"/>
                  </a:cubicBezTo>
                  <a:lnTo>
                    <a:pt x="486371" y="179420"/>
                  </a:lnTo>
                  <a:cubicBezTo>
                    <a:pt x="486371" y="182147"/>
                    <a:pt x="487690" y="183934"/>
                    <a:pt x="490611" y="183934"/>
                  </a:cubicBezTo>
                  <a:cubicBezTo>
                    <a:pt x="493908" y="184029"/>
                    <a:pt x="497300" y="184029"/>
                    <a:pt x="500503" y="183934"/>
                  </a:cubicBezTo>
                  <a:cubicBezTo>
                    <a:pt x="503330" y="183934"/>
                    <a:pt x="504649" y="182430"/>
                    <a:pt x="504649" y="179608"/>
                  </a:cubicBezTo>
                  <a:cubicBezTo>
                    <a:pt x="504649" y="176504"/>
                    <a:pt x="504837" y="173494"/>
                    <a:pt x="504649" y="170390"/>
                  </a:cubicBezTo>
                  <a:cubicBezTo>
                    <a:pt x="504554" y="167192"/>
                    <a:pt x="505968" y="165687"/>
                    <a:pt x="508982" y="164840"/>
                  </a:cubicBezTo>
                  <a:cubicBezTo>
                    <a:pt x="515860" y="162959"/>
                    <a:pt x="521889" y="159197"/>
                    <a:pt x="526412" y="153647"/>
                  </a:cubicBezTo>
                  <a:cubicBezTo>
                    <a:pt x="538942" y="138221"/>
                    <a:pt x="534231" y="115835"/>
                    <a:pt x="516237" y="105865"/>
                  </a:cubicBezTo>
                  <a:cubicBezTo>
                    <a:pt x="510584" y="102761"/>
                    <a:pt x="504554" y="100503"/>
                    <a:pt x="498619" y="97964"/>
                  </a:cubicBezTo>
                  <a:cubicBezTo>
                    <a:pt x="495227" y="96647"/>
                    <a:pt x="492024" y="94860"/>
                    <a:pt x="489104" y="92602"/>
                  </a:cubicBezTo>
                  <a:cubicBezTo>
                    <a:pt x="483451" y="88087"/>
                    <a:pt x="484581" y="80657"/>
                    <a:pt x="491270" y="77835"/>
                  </a:cubicBezTo>
                  <a:cubicBezTo>
                    <a:pt x="493155" y="76894"/>
                    <a:pt x="495133" y="76706"/>
                    <a:pt x="497112" y="76518"/>
                  </a:cubicBezTo>
                  <a:cubicBezTo>
                    <a:pt x="504931" y="76142"/>
                    <a:pt x="512186" y="77553"/>
                    <a:pt x="519252" y="80939"/>
                  </a:cubicBezTo>
                  <a:cubicBezTo>
                    <a:pt x="522643" y="82538"/>
                    <a:pt x="523868" y="82067"/>
                    <a:pt x="524998" y="78399"/>
                  </a:cubicBezTo>
                  <a:cubicBezTo>
                    <a:pt x="526317" y="74543"/>
                    <a:pt x="527260" y="70686"/>
                    <a:pt x="528390" y="66736"/>
                  </a:cubicBezTo>
                  <a:cubicBezTo>
                    <a:pt x="529144" y="64102"/>
                    <a:pt x="528296" y="62503"/>
                    <a:pt x="525752" y="61374"/>
                  </a:cubicBezTo>
                  <a:cubicBezTo>
                    <a:pt x="521230" y="59399"/>
                    <a:pt x="516708" y="57988"/>
                    <a:pt x="511809" y="57236"/>
                  </a:cubicBezTo>
                  <a:cubicBezTo>
                    <a:pt x="505402" y="56201"/>
                    <a:pt x="505402" y="56201"/>
                    <a:pt x="505402" y="49805"/>
                  </a:cubicBezTo>
                  <a:cubicBezTo>
                    <a:pt x="505402" y="40775"/>
                    <a:pt x="505402" y="40775"/>
                    <a:pt x="496358" y="40775"/>
                  </a:cubicBezTo>
                  <a:close/>
                  <a:moveTo>
                    <a:pt x="496111" y="0"/>
                  </a:moveTo>
                  <a:cubicBezTo>
                    <a:pt x="524951" y="0"/>
                    <a:pt x="553781" y="10958"/>
                    <a:pt x="575779" y="32874"/>
                  </a:cubicBezTo>
                  <a:cubicBezTo>
                    <a:pt x="619776" y="76894"/>
                    <a:pt x="619776" y="148192"/>
                    <a:pt x="575779" y="192024"/>
                  </a:cubicBezTo>
                  <a:cubicBezTo>
                    <a:pt x="538754" y="229083"/>
                    <a:pt x="482226" y="234821"/>
                    <a:pt x="438982" y="209519"/>
                  </a:cubicBezTo>
                  <a:lnTo>
                    <a:pt x="438700" y="209237"/>
                  </a:lnTo>
                  <a:cubicBezTo>
                    <a:pt x="421742" y="222029"/>
                    <a:pt x="403559" y="224286"/>
                    <a:pt x="390840" y="222311"/>
                  </a:cubicBezTo>
                  <a:cubicBezTo>
                    <a:pt x="386600" y="221653"/>
                    <a:pt x="385752" y="215915"/>
                    <a:pt x="389615" y="214034"/>
                  </a:cubicBezTo>
                  <a:cubicBezTo>
                    <a:pt x="401297" y="208202"/>
                    <a:pt x="408552" y="196915"/>
                    <a:pt x="412886" y="187791"/>
                  </a:cubicBezTo>
                  <a:lnTo>
                    <a:pt x="411567" y="187038"/>
                  </a:lnTo>
                  <a:cubicBezTo>
                    <a:pt x="372374" y="142736"/>
                    <a:pt x="374070" y="75201"/>
                    <a:pt x="416371" y="32874"/>
                  </a:cubicBezTo>
                  <a:cubicBezTo>
                    <a:pt x="438417" y="10958"/>
                    <a:pt x="467270" y="0"/>
                    <a:pt x="49611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>
              <a:normAutofit lnSpcReduction="10000"/>
            </a:bodyPr>
            <a:lstStyle/>
            <a:p>
              <a:endParaRPr lang="zh-CN" altLang="en-US"/>
            </a:p>
          </p:txBody>
        </p:sp>
        <p:sp>
          <p:nvSpPr>
            <p:cNvPr id="127" name="iṩľíḍe"/>
            <p:cNvSpPr/>
            <p:nvPr/>
          </p:nvSpPr>
          <p:spPr bwMode="auto">
            <a:xfrm>
              <a:off x="6908714" y="3465160"/>
              <a:ext cx="390974" cy="334072"/>
            </a:xfrm>
            <a:custGeom>
              <a:avLst/>
              <a:gdLst>
                <a:gd name="connsiteX0" fmla="*/ 560224 w 607107"/>
                <a:gd name="connsiteY0" fmla="*/ 279860 h 518750"/>
                <a:gd name="connsiteX1" fmla="*/ 582459 w 607107"/>
                <a:gd name="connsiteY1" fmla="*/ 280220 h 518750"/>
                <a:gd name="connsiteX2" fmla="*/ 606440 w 607107"/>
                <a:gd name="connsiteY2" fmla="*/ 300513 h 518750"/>
                <a:gd name="connsiteX3" fmla="*/ 596135 w 607107"/>
                <a:gd name="connsiteY3" fmla="*/ 329751 h 518750"/>
                <a:gd name="connsiteX4" fmla="*/ 571865 w 607107"/>
                <a:gd name="connsiteY4" fmla="*/ 348793 h 518750"/>
                <a:gd name="connsiteX5" fmla="*/ 371834 w 607107"/>
                <a:gd name="connsiteY5" fmla="*/ 500269 h 518750"/>
                <a:gd name="connsiteX6" fmla="*/ 134050 w 607107"/>
                <a:gd name="connsiteY6" fmla="*/ 494210 h 518750"/>
                <a:gd name="connsiteX7" fmla="*/ 67213 w 607107"/>
                <a:gd name="connsiteY7" fmla="*/ 511040 h 518750"/>
                <a:gd name="connsiteX8" fmla="*/ 61145 w 607107"/>
                <a:gd name="connsiteY8" fmla="*/ 511040 h 518750"/>
                <a:gd name="connsiteX9" fmla="*/ 59701 w 607107"/>
                <a:gd name="connsiteY9" fmla="*/ 510560 h 518750"/>
                <a:gd name="connsiteX10" fmla="*/ 55656 w 607107"/>
                <a:gd name="connsiteY10" fmla="*/ 507674 h 518750"/>
                <a:gd name="connsiteX11" fmla="*/ 7502 w 607107"/>
                <a:gd name="connsiteY11" fmla="*/ 432081 h 518750"/>
                <a:gd name="connsiteX12" fmla="*/ 1435 w 607107"/>
                <a:gd name="connsiteY12" fmla="*/ 423521 h 518750"/>
                <a:gd name="connsiteX13" fmla="*/ 183 w 607107"/>
                <a:gd name="connsiteY13" fmla="*/ 417077 h 518750"/>
                <a:gd name="connsiteX14" fmla="*/ 4131 w 607107"/>
                <a:gd name="connsiteY14" fmla="*/ 411788 h 518750"/>
                <a:gd name="connsiteX15" fmla="*/ 95527 w 607107"/>
                <a:gd name="connsiteY15" fmla="*/ 376588 h 518750"/>
                <a:gd name="connsiteX16" fmla="*/ 266570 w 607107"/>
                <a:gd name="connsiteY16" fmla="*/ 330231 h 518750"/>
                <a:gd name="connsiteX17" fmla="*/ 327147 w 607107"/>
                <a:gd name="connsiteY17" fmla="*/ 372741 h 518750"/>
                <a:gd name="connsiteX18" fmla="*/ 233536 w 607107"/>
                <a:gd name="connsiteY18" fmla="*/ 417943 h 518750"/>
                <a:gd name="connsiteX19" fmla="*/ 360084 w 607107"/>
                <a:gd name="connsiteY19" fmla="*/ 366393 h 518750"/>
                <a:gd name="connsiteX20" fmla="*/ 365285 w 607107"/>
                <a:gd name="connsiteY20" fmla="*/ 359372 h 518750"/>
                <a:gd name="connsiteX21" fmla="*/ 524482 w 607107"/>
                <a:gd name="connsiteY21" fmla="*/ 291473 h 518750"/>
                <a:gd name="connsiteX22" fmla="*/ 560224 w 607107"/>
                <a:gd name="connsiteY22" fmla="*/ 279860 h 518750"/>
                <a:gd name="connsiteX23" fmla="*/ 231201 w 607107"/>
                <a:gd name="connsiteY23" fmla="*/ 114447 h 518750"/>
                <a:gd name="connsiteX24" fmla="*/ 227733 w 607107"/>
                <a:gd name="connsiteY24" fmla="*/ 115409 h 518750"/>
                <a:gd name="connsiteX25" fmla="*/ 204232 w 607107"/>
                <a:gd name="connsiteY25" fmla="*/ 127912 h 518750"/>
                <a:gd name="connsiteX26" fmla="*/ 200572 w 607107"/>
                <a:gd name="connsiteY26" fmla="*/ 136280 h 518750"/>
                <a:gd name="connsiteX27" fmla="*/ 203269 w 607107"/>
                <a:gd name="connsiteY27" fmla="*/ 146860 h 518750"/>
                <a:gd name="connsiteX28" fmla="*/ 207410 w 607107"/>
                <a:gd name="connsiteY28" fmla="*/ 151862 h 518750"/>
                <a:gd name="connsiteX29" fmla="*/ 213960 w 607107"/>
                <a:gd name="connsiteY29" fmla="*/ 151573 h 518750"/>
                <a:gd name="connsiteX30" fmla="*/ 222340 w 607107"/>
                <a:gd name="connsiteY30" fmla="*/ 147053 h 518750"/>
                <a:gd name="connsiteX31" fmla="*/ 222340 w 607107"/>
                <a:gd name="connsiteY31" fmla="*/ 230058 h 518750"/>
                <a:gd name="connsiteX32" fmla="*/ 229756 w 607107"/>
                <a:gd name="connsiteY32" fmla="*/ 237464 h 518750"/>
                <a:gd name="connsiteX33" fmla="*/ 243433 w 607107"/>
                <a:gd name="connsiteY33" fmla="*/ 237464 h 518750"/>
                <a:gd name="connsiteX34" fmla="*/ 250850 w 607107"/>
                <a:gd name="connsiteY34" fmla="*/ 230058 h 518750"/>
                <a:gd name="connsiteX35" fmla="*/ 250850 w 607107"/>
                <a:gd name="connsiteY35" fmla="*/ 121853 h 518750"/>
                <a:gd name="connsiteX36" fmla="*/ 243433 w 607107"/>
                <a:gd name="connsiteY36" fmla="*/ 114447 h 518750"/>
                <a:gd name="connsiteX37" fmla="*/ 230719 w 607107"/>
                <a:gd name="connsiteY37" fmla="*/ 76070 h 518750"/>
                <a:gd name="connsiteX38" fmla="*/ 330794 w 607107"/>
                <a:gd name="connsiteY38" fmla="*/ 176004 h 518750"/>
                <a:gd name="connsiteX39" fmla="*/ 230719 w 607107"/>
                <a:gd name="connsiteY39" fmla="*/ 275841 h 518750"/>
                <a:gd name="connsiteX40" fmla="*/ 130741 w 607107"/>
                <a:gd name="connsiteY40" fmla="*/ 176004 h 518750"/>
                <a:gd name="connsiteX41" fmla="*/ 230719 w 607107"/>
                <a:gd name="connsiteY41" fmla="*/ 76070 h 518750"/>
                <a:gd name="connsiteX42" fmla="*/ 371906 w 607107"/>
                <a:gd name="connsiteY42" fmla="*/ 39432 h 518750"/>
                <a:gd name="connsiteX43" fmla="*/ 368246 w 607107"/>
                <a:gd name="connsiteY43" fmla="*/ 40297 h 518750"/>
                <a:gd name="connsiteX44" fmla="*/ 344168 w 607107"/>
                <a:gd name="connsiteY44" fmla="*/ 53185 h 518750"/>
                <a:gd name="connsiteX45" fmla="*/ 340412 w 607107"/>
                <a:gd name="connsiteY45" fmla="*/ 61744 h 518750"/>
                <a:gd name="connsiteX46" fmla="*/ 343109 w 607107"/>
                <a:gd name="connsiteY46" fmla="*/ 72612 h 518750"/>
                <a:gd name="connsiteX47" fmla="*/ 347443 w 607107"/>
                <a:gd name="connsiteY47" fmla="*/ 77709 h 518750"/>
                <a:gd name="connsiteX48" fmla="*/ 354089 w 607107"/>
                <a:gd name="connsiteY48" fmla="*/ 77421 h 518750"/>
                <a:gd name="connsiteX49" fmla="*/ 362757 w 607107"/>
                <a:gd name="connsiteY49" fmla="*/ 72804 h 518750"/>
                <a:gd name="connsiteX50" fmla="*/ 362757 w 607107"/>
                <a:gd name="connsiteY50" fmla="*/ 157919 h 518750"/>
                <a:gd name="connsiteX51" fmla="*/ 370365 w 607107"/>
                <a:gd name="connsiteY51" fmla="*/ 165517 h 518750"/>
                <a:gd name="connsiteX52" fmla="*/ 384331 w 607107"/>
                <a:gd name="connsiteY52" fmla="*/ 165517 h 518750"/>
                <a:gd name="connsiteX53" fmla="*/ 391939 w 607107"/>
                <a:gd name="connsiteY53" fmla="*/ 157919 h 518750"/>
                <a:gd name="connsiteX54" fmla="*/ 391939 w 607107"/>
                <a:gd name="connsiteY54" fmla="*/ 47029 h 518750"/>
                <a:gd name="connsiteX55" fmla="*/ 384331 w 607107"/>
                <a:gd name="connsiteY55" fmla="*/ 39432 h 518750"/>
                <a:gd name="connsiteX56" fmla="*/ 371328 w 607107"/>
                <a:gd name="connsiteY56" fmla="*/ 0 h 518750"/>
                <a:gd name="connsiteX57" fmla="*/ 473901 w 607107"/>
                <a:gd name="connsiteY57" fmla="*/ 102426 h 518750"/>
                <a:gd name="connsiteX58" fmla="*/ 371328 w 607107"/>
                <a:gd name="connsiteY58" fmla="*/ 204852 h 518750"/>
                <a:gd name="connsiteX59" fmla="*/ 342531 w 607107"/>
                <a:gd name="connsiteY59" fmla="*/ 200717 h 518750"/>
                <a:gd name="connsiteX60" fmla="*/ 348117 w 607107"/>
                <a:gd name="connsiteY60" fmla="*/ 167440 h 518750"/>
                <a:gd name="connsiteX61" fmla="*/ 274342 w 607107"/>
                <a:gd name="connsiteY61" fmla="*/ 69150 h 518750"/>
                <a:gd name="connsiteX62" fmla="*/ 371328 w 607107"/>
                <a:gd name="connsiteY62" fmla="*/ 0 h 518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607107" h="518750">
                  <a:moveTo>
                    <a:pt x="560224" y="279860"/>
                  </a:moveTo>
                  <a:cubicBezTo>
                    <a:pt x="569819" y="278441"/>
                    <a:pt x="577162" y="279018"/>
                    <a:pt x="582459" y="280220"/>
                  </a:cubicBezTo>
                  <a:cubicBezTo>
                    <a:pt x="595268" y="283010"/>
                    <a:pt x="604032" y="289742"/>
                    <a:pt x="606440" y="300513"/>
                  </a:cubicBezTo>
                  <a:cubicBezTo>
                    <a:pt x="608751" y="310804"/>
                    <a:pt x="604995" y="322826"/>
                    <a:pt x="596135" y="329751"/>
                  </a:cubicBezTo>
                  <a:cubicBezTo>
                    <a:pt x="587949" y="336098"/>
                    <a:pt x="579762" y="342542"/>
                    <a:pt x="571865" y="348793"/>
                  </a:cubicBezTo>
                  <a:lnTo>
                    <a:pt x="371834" y="500269"/>
                  </a:lnTo>
                  <a:cubicBezTo>
                    <a:pt x="306826" y="545471"/>
                    <a:pt x="137614" y="493440"/>
                    <a:pt x="134050" y="494210"/>
                  </a:cubicBezTo>
                  <a:lnTo>
                    <a:pt x="67213" y="511040"/>
                  </a:lnTo>
                  <a:cubicBezTo>
                    <a:pt x="65479" y="511521"/>
                    <a:pt x="63264" y="511425"/>
                    <a:pt x="61145" y="511040"/>
                  </a:cubicBezTo>
                  <a:cubicBezTo>
                    <a:pt x="60567" y="510848"/>
                    <a:pt x="60086" y="510752"/>
                    <a:pt x="59701" y="510560"/>
                  </a:cubicBezTo>
                  <a:cubicBezTo>
                    <a:pt x="58063" y="510079"/>
                    <a:pt x="56715" y="509021"/>
                    <a:pt x="55656" y="507674"/>
                  </a:cubicBezTo>
                  <a:cubicBezTo>
                    <a:pt x="40150" y="486131"/>
                    <a:pt x="22430" y="453335"/>
                    <a:pt x="7502" y="432081"/>
                  </a:cubicBezTo>
                  <a:lnTo>
                    <a:pt x="1435" y="423521"/>
                  </a:lnTo>
                  <a:cubicBezTo>
                    <a:pt x="183" y="421694"/>
                    <a:pt x="-299" y="419289"/>
                    <a:pt x="183" y="417077"/>
                  </a:cubicBezTo>
                  <a:cubicBezTo>
                    <a:pt x="664" y="414865"/>
                    <a:pt x="1723" y="412750"/>
                    <a:pt x="4131" y="411788"/>
                  </a:cubicBezTo>
                  <a:lnTo>
                    <a:pt x="95527" y="376588"/>
                  </a:lnTo>
                  <a:cubicBezTo>
                    <a:pt x="155816" y="356487"/>
                    <a:pt x="154179" y="328885"/>
                    <a:pt x="266570" y="330231"/>
                  </a:cubicBezTo>
                  <a:cubicBezTo>
                    <a:pt x="296618" y="330520"/>
                    <a:pt x="351706" y="324172"/>
                    <a:pt x="327147" y="372741"/>
                  </a:cubicBezTo>
                  <a:cubicBezTo>
                    <a:pt x="316650" y="393515"/>
                    <a:pt x="281979" y="420059"/>
                    <a:pt x="233536" y="417943"/>
                  </a:cubicBezTo>
                  <a:cubicBezTo>
                    <a:pt x="233344" y="419193"/>
                    <a:pt x="327244" y="456605"/>
                    <a:pt x="360084" y="366393"/>
                  </a:cubicBezTo>
                  <a:cubicBezTo>
                    <a:pt x="360084" y="366393"/>
                    <a:pt x="361433" y="361007"/>
                    <a:pt x="365285" y="359372"/>
                  </a:cubicBezTo>
                  <a:cubicBezTo>
                    <a:pt x="389940" y="348793"/>
                    <a:pt x="522459" y="292338"/>
                    <a:pt x="524482" y="291473"/>
                  </a:cubicBezTo>
                  <a:cubicBezTo>
                    <a:pt x="538784" y="284693"/>
                    <a:pt x="550629" y="281278"/>
                    <a:pt x="560224" y="279860"/>
                  </a:cubicBezTo>
                  <a:close/>
                  <a:moveTo>
                    <a:pt x="231201" y="114447"/>
                  </a:moveTo>
                  <a:cubicBezTo>
                    <a:pt x="230045" y="114447"/>
                    <a:pt x="228793" y="114832"/>
                    <a:pt x="227733" y="115409"/>
                  </a:cubicBezTo>
                  <a:lnTo>
                    <a:pt x="204232" y="127912"/>
                  </a:lnTo>
                  <a:cubicBezTo>
                    <a:pt x="201246" y="129548"/>
                    <a:pt x="199705" y="133010"/>
                    <a:pt x="200572" y="136280"/>
                  </a:cubicBezTo>
                  <a:lnTo>
                    <a:pt x="203269" y="146860"/>
                  </a:lnTo>
                  <a:cubicBezTo>
                    <a:pt x="203847" y="149073"/>
                    <a:pt x="205388" y="150900"/>
                    <a:pt x="207410" y="151862"/>
                  </a:cubicBezTo>
                  <a:cubicBezTo>
                    <a:pt x="209529" y="152727"/>
                    <a:pt x="211937" y="152631"/>
                    <a:pt x="213960" y="151573"/>
                  </a:cubicBezTo>
                  <a:lnTo>
                    <a:pt x="222340" y="147053"/>
                  </a:lnTo>
                  <a:lnTo>
                    <a:pt x="222340" y="230058"/>
                  </a:lnTo>
                  <a:cubicBezTo>
                    <a:pt x="222340" y="234098"/>
                    <a:pt x="225711" y="237464"/>
                    <a:pt x="229756" y="237464"/>
                  </a:cubicBezTo>
                  <a:lnTo>
                    <a:pt x="243433" y="237464"/>
                  </a:lnTo>
                  <a:cubicBezTo>
                    <a:pt x="247479" y="237464"/>
                    <a:pt x="250850" y="234098"/>
                    <a:pt x="250850" y="230058"/>
                  </a:cubicBezTo>
                  <a:lnTo>
                    <a:pt x="250850" y="121853"/>
                  </a:lnTo>
                  <a:cubicBezTo>
                    <a:pt x="250850" y="117813"/>
                    <a:pt x="247479" y="114447"/>
                    <a:pt x="243433" y="114447"/>
                  </a:cubicBezTo>
                  <a:close/>
                  <a:moveTo>
                    <a:pt x="230719" y="76070"/>
                  </a:moveTo>
                  <a:cubicBezTo>
                    <a:pt x="286006" y="76070"/>
                    <a:pt x="330794" y="120795"/>
                    <a:pt x="330794" y="176004"/>
                  </a:cubicBezTo>
                  <a:cubicBezTo>
                    <a:pt x="330794" y="231116"/>
                    <a:pt x="286006" y="275841"/>
                    <a:pt x="230719" y="275841"/>
                  </a:cubicBezTo>
                  <a:cubicBezTo>
                    <a:pt x="175529" y="275841"/>
                    <a:pt x="130741" y="231116"/>
                    <a:pt x="130741" y="176004"/>
                  </a:cubicBezTo>
                  <a:cubicBezTo>
                    <a:pt x="130741" y="120795"/>
                    <a:pt x="175529" y="76070"/>
                    <a:pt x="230719" y="76070"/>
                  </a:cubicBezTo>
                  <a:close/>
                  <a:moveTo>
                    <a:pt x="371906" y="39432"/>
                  </a:moveTo>
                  <a:cubicBezTo>
                    <a:pt x="370654" y="39432"/>
                    <a:pt x="369402" y="39720"/>
                    <a:pt x="368246" y="40297"/>
                  </a:cubicBezTo>
                  <a:lnTo>
                    <a:pt x="344168" y="53185"/>
                  </a:lnTo>
                  <a:cubicBezTo>
                    <a:pt x="341086" y="54819"/>
                    <a:pt x="339545" y="58378"/>
                    <a:pt x="340412" y="61744"/>
                  </a:cubicBezTo>
                  <a:lnTo>
                    <a:pt x="343109" y="72612"/>
                  </a:lnTo>
                  <a:cubicBezTo>
                    <a:pt x="343687" y="74920"/>
                    <a:pt x="345324" y="76747"/>
                    <a:pt x="347443" y="77709"/>
                  </a:cubicBezTo>
                  <a:cubicBezTo>
                    <a:pt x="349562" y="78671"/>
                    <a:pt x="352066" y="78575"/>
                    <a:pt x="354089" y="77421"/>
                  </a:cubicBezTo>
                  <a:lnTo>
                    <a:pt x="362757" y="72804"/>
                  </a:lnTo>
                  <a:lnTo>
                    <a:pt x="362757" y="157919"/>
                  </a:lnTo>
                  <a:cubicBezTo>
                    <a:pt x="362757" y="162054"/>
                    <a:pt x="366224" y="165517"/>
                    <a:pt x="370365" y="165517"/>
                  </a:cubicBezTo>
                  <a:lnTo>
                    <a:pt x="384331" y="165517"/>
                  </a:lnTo>
                  <a:cubicBezTo>
                    <a:pt x="388568" y="165517"/>
                    <a:pt x="391939" y="162054"/>
                    <a:pt x="391939" y="157919"/>
                  </a:cubicBezTo>
                  <a:lnTo>
                    <a:pt x="391939" y="47029"/>
                  </a:lnTo>
                  <a:cubicBezTo>
                    <a:pt x="391939" y="42798"/>
                    <a:pt x="388568" y="39432"/>
                    <a:pt x="384331" y="39432"/>
                  </a:cubicBezTo>
                  <a:close/>
                  <a:moveTo>
                    <a:pt x="371328" y="0"/>
                  </a:moveTo>
                  <a:cubicBezTo>
                    <a:pt x="428056" y="0"/>
                    <a:pt x="473901" y="45875"/>
                    <a:pt x="473901" y="102426"/>
                  </a:cubicBezTo>
                  <a:cubicBezTo>
                    <a:pt x="473901" y="158977"/>
                    <a:pt x="428056" y="204852"/>
                    <a:pt x="371328" y="204852"/>
                  </a:cubicBezTo>
                  <a:cubicBezTo>
                    <a:pt x="361312" y="204852"/>
                    <a:pt x="351681" y="203409"/>
                    <a:pt x="342531" y="200717"/>
                  </a:cubicBezTo>
                  <a:cubicBezTo>
                    <a:pt x="346095" y="190234"/>
                    <a:pt x="348117" y="179077"/>
                    <a:pt x="348117" y="167440"/>
                  </a:cubicBezTo>
                  <a:cubicBezTo>
                    <a:pt x="348117" y="120892"/>
                    <a:pt x="317008" y="81556"/>
                    <a:pt x="274342" y="69150"/>
                  </a:cubicBezTo>
                  <a:cubicBezTo>
                    <a:pt x="288211" y="28949"/>
                    <a:pt x="326447" y="0"/>
                    <a:pt x="371328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wrap="square" lIns="91440" tIns="45720" rIns="91440" bIns="45720">
              <a:normAutofit fontScale="92500" lnSpcReduction="10000"/>
            </a:bodyPr>
            <a:lstStyle/>
            <a:p>
              <a:endParaRPr lang="zh-CN" altLang="en-US"/>
            </a:p>
          </p:txBody>
        </p:sp>
        <p:sp>
          <p:nvSpPr>
            <p:cNvPr id="128" name="ï$1ídé"/>
            <p:cNvSpPr/>
            <p:nvPr/>
          </p:nvSpPr>
          <p:spPr bwMode="auto">
            <a:xfrm>
              <a:off x="6908715" y="4044316"/>
              <a:ext cx="390973" cy="351835"/>
            </a:xfrm>
            <a:custGeom>
              <a:avLst/>
              <a:gdLst>
                <a:gd name="connsiteX0" fmla="*/ 225929 w 608344"/>
                <a:gd name="connsiteY0" fmla="*/ 296304 h 547447"/>
                <a:gd name="connsiteX1" fmla="*/ 225929 w 608344"/>
                <a:gd name="connsiteY1" fmla="*/ 341046 h 547447"/>
                <a:gd name="connsiteX2" fmla="*/ 44891 w 608344"/>
                <a:gd name="connsiteY2" fmla="*/ 420403 h 547447"/>
                <a:gd name="connsiteX3" fmla="*/ 287412 w 608344"/>
                <a:gd name="connsiteY3" fmla="*/ 502613 h 547447"/>
                <a:gd name="connsiteX4" fmla="*/ 530026 w 608344"/>
                <a:gd name="connsiteY4" fmla="*/ 420403 h 547447"/>
                <a:gd name="connsiteX5" fmla="*/ 351292 w 608344"/>
                <a:gd name="connsiteY5" fmla="*/ 341322 h 547447"/>
                <a:gd name="connsiteX6" fmla="*/ 351292 w 608344"/>
                <a:gd name="connsiteY6" fmla="*/ 296488 h 547447"/>
                <a:gd name="connsiteX7" fmla="*/ 574825 w 608344"/>
                <a:gd name="connsiteY7" fmla="*/ 420403 h 547447"/>
                <a:gd name="connsiteX8" fmla="*/ 287412 w 608344"/>
                <a:gd name="connsiteY8" fmla="*/ 547447 h 547447"/>
                <a:gd name="connsiteX9" fmla="*/ 0 w 608344"/>
                <a:gd name="connsiteY9" fmla="*/ 420403 h 547447"/>
                <a:gd name="connsiteX10" fmla="*/ 225929 w 608344"/>
                <a:gd name="connsiteY10" fmla="*/ 296304 h 547447"/>
                <a:gd name="connsiteX11" fmla="*/ 288618 w 608344"/>
                <a:gd name="connsiteY11" fmla="*/ 0 h 547447"/>
                <a:gd name="connsiteX12" fmla="*/ 311206 w 608344"/>
                <a:gd name="connsiteY12" fmla="*/ 22551 h 547447"/>
                <a:gd name="connsiteX13" fmla="*/ 311206 w 608344"/>
                <a:gd name="connsiteY13" fmla="*/ 36174 h 547447"/>
                <a:gd name="connsiteX14" fmla="*/ 370947 w 608344"/>
                <a:gd name="connsiteY14" fmla="*/ 21079 h 547447"/>
                <a:gd name="connsiteX15" fmla="*/ 428291 w 608344"/>
                <a:gd name="connsiteY15" fmla="*/ 34978 h 547447"/>
                <a:gd name="connsiteX16" fmla="*/ 486004 w 608344"/>
                <a:gd name="connsiteY16" fmla="*/ 48969 h 547447"/>
                <a:gd name="connsiteX17" fmla="*/ 540766 w 608344"/>
                <a:gd name="connsiteY17" fmla="*/ 36450 h 547447"/>
                <a:gd name="connsiteX18" fmla="*/ 578012 w 608344"/>
                <a:gd name="connsiteY18" fmla="*/ 18409 h 547447"/>
                <a:gd name="connsiteX19" fmla="*/ 587232 w 608344"/>
                <a:gd name="connsiteY19" fmla="*/ 16292 h 547447"/>
                <a:gd name="connsiteX20" fmla="*/ 598479 w 608344"/>
                <a:gd name="connsiteY20" fmla="*/ 19514 h 547447"/>
                <a:gd name="connsiteX21" fmla="*/ 608344 w 608344"/>
                <a:gd name="connsiteY21" fmla="*/ 37371 h 547447"/>
                <a:gd name="connsiteX22" fmla="*/ 608344 w 608344"/>
                <a:gd name="connsiteY22" fmla="*/ 174520 h 547447"/>
                <a:gd name="connsiteX23" fmla="*/ 596451 w 608344"/>
                <a:gd name="connsiteY23" fmla="*/ 193481 h 547447"/>
                <a:gd name="connsiteX24" fmla="*/ 540766 w 608344"/>
                <a:gd name="connsiteY24" fmla="*/ 220451 h 547447"/>
                <a:gd name="connsiteX25" fmla="*/ 486004 w 608344"/>
                <a:gd name="connsiteY25" fmla="*/ 232969 h 547447"/>
                <a:gd name="connsiteX26" fmla="*/ 428291 w 608344"/>
                <a:gd name="connsiteY26" fmla="*/ 218978 h 547447"/>
                <a:gd name="connsiteX27" fmla="*/ 370947 w 608344"/>
                <a:gd name="connsiteY27" fmla="*/ 205079 h 547447"/>
                <a:gd name="connsiteX28" fmla="*/ 311206 w 608344"/>
                <a:gd name="connsiteY28" fmla="*/ 220175 h 547447"/>
                <a:gd name="connsiteX29" fmla="*/ 311206 w 608344"/>
                <a:gd name="connsiteY29" fmla="*/ 426267 h 547447"/>
                <a:gd name="connsiteX30" fmla="*/ 288618 w 608344"/>
                <a:gd name="connsiteY30" fmla="*/ 448726 h 547447"/>
                <a:gd name="connsiteX31" fmla="*/ 266031 w 608344"/>
                <a:gd name="connsiteY31" fmla="*/ 426267 h 547447"/>
                <a:gd name="connsiteX32" fmla="*/ 266031 w 608344"/>
                <a:gd name="connsiteY32" fmla="*/ 22551 h 547447"/>
                <a:gd name="connsiteX33" fmla="*/ 288618 w 608344"/>
                <a:gd name="connsiteY33" fmla="*/ 0 h 547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608344" h="547447">
                  <a:moveTo>
                    <a:pt x="225929" y="296304"/>
                  </a:moveTo>
                  <a:lnTo>
                    <a:pt x="225929" y="341046"/>
                  </a:lnTo>
                  <a:cubicBezTo>
                    <a:pt x="112458" y="351817"/>
                    <a:pt x="44891" y="391035"/>
                    <a:pt x="44891" y="420403"/>
                  </a:cubicBezTo>
                  <a:cubicBezTo>
                    <a:pt x="44891" y="454741"/>
                    <a:pt x="137162" y="502613"/>
                    <a:pt x="287412" y="502613"/>
                  </a:cubicBezTo>
                  <a:cubicBezTo>
                    <a:pt x="437663" y="502613"/>
                    <a:pt x="530026" y="454741"/>
                    <a:pt x="530026" y="420403"/>
                  </a:cubicBezTo>
                  <a:cubicBezTo>
                    <a:pt x="530026" y="391219"/>
                    <a:pt x="463289" y="352369"/>
                    <a:pt x="351292" y="341322"/>
                  </a:cubicBezTo>
                  <a:lnTo>
                    <a:pt x="351292" y="296488"/>
                  </a:lnTo>
                  <a:cubicBezTo>
                    <a:pt x="468543" y="307904"/>
                    <a:pt x="574825" y="350436"/>
                    <a:pt x="574825" y="420403"/>
                  </a:cubicBezTo>
                  <a:cubicBezTo>
                    <a:pt x="574825" y="502889"/>
                    <a:pt x="426786" y="547447"/>
                    <a:pt x="287412" y="547447"/>
                  </a:cubicBezTo>
                  <a:cubicBezTo>
                    <a:pt x="148131" y="547447"/>
                    <a:pt x="0" y="502889"/>
                    <a:pt x="0" y="420403"/>
                  </a:cubicBezTo>
                  <a:cubicBezTo>
                    <a:pt x="0" y="349976"/>
                    <a:pt x="107757" y="307351"/>
                    <a:pt x="225929" y="296304"/>
                  </a:cubicBezTo>
                  <a:close/>
                  <a:moveTo>
                    <a:pt x="288618" y="0"/>
                  </a:moveTo>
                  <a:cubicBezTo>
                    <a:pt x="301064" y="0"/>
                    <a:pt x="311206" y="10033"/>
                    <a:pt x="311206" y="22551"/>
                  </a:cubicBezTo>
                  <a:lnTo>
                    <a:pt x="311206" y="36174"/>
                  </a:lnTo>
                  <a:cubicBezTo>
                    <a:pt x="329829" y="26141"/>
                    <a:pt x="350388" y="21079"/>
                    <a:pt x="370947" y="21079"/>
                  </a:cubicBezTo>
                  <a:cubicBezTo>
                    <a:pt x="390584" y="21079"/>
                    <a:pt x="410313" y="25681"/>
                    <a:pt x="428291" y="34978"/>
                  </a:cubicBezTo>
                  <a:cubicBezTo>
                    <a:pt x="446361" y="44366"/>
                    <a:pt x="466182" y="48969"/>
                    <a:pt x="486004" y="48969"/>
                  </a:cubicBezTo>
                  <a:cubicBezTo>
                    <a:pt x="504719" y="48969"/>
                    <a:pt x="523526" y="44827"/>
                    <a:pt x="540766" y="36450"/>
                  </a:cubicBezTo>
                  <a:lnTo>
                    <a:pt x="578012" y="18409"/>
                  </a:lnTo>
                  <a:cubicBezTo>
                    <a:pt x="580963" y="17029"/>
                    <a:pt x="584097" y="16292"/>
                    <a:pt x="587232" y="16292"/>
                  </a:cubicBezTo>
                  <a:cubicBezTo>
                    <a:pt x="591104" y="16292"/>
                    <a:pt x="594976" y="17397"/>
                    <a:pt x="598479" y="19514"/>
                  </a:cubicBezTo>
                  <a:cubicBezTo>
                    <a:pt x="604564" y="23380"/>
                    <a:pt x="608344" y="30099"/>
                    <a:pt x="608344" y="37371"/>
                  </a:cubicBezTo>
                  <a:lnTo>
                    <a:pt x="608344" y="174520"/>
                  </a:lnTo>
                  <a:cubicBezTo>
                    <a:pt x="608344" y="182620"/>
                    <a:pt x="603734" y="189984"/>
                    <a:pt x="596451" y="193481"/>
                  </a:cubicBezTo>
                  <a:lnTo>
                    <a:pt x="540766" y="220451"/>
                  </a:lnTo>
                  <a:cubicBezTo>
                    <a:pt x="523434" y="228827"/>
                    <a:pt x="504719" y="232969"/>
                    <a:pt x="486004" y="232969"/>
                  </a:cubicBezTo>
                  <a:cubicBezTo>
                    <a:pt x="466182" y="232969"/>
                    <a:pt x="446361" y="228367"/>
                    <a:pt x="428291" y="218978"/>
                  </a:cubicBezTo>
                  <a:cubicBezTo>
                    <a:pt x="410313" y="209774"/>
                    <a:pt x="390584" y="205079"/>
                    <a:pt x="370947" y="205079"/>
                  </a:cubicBezTo>
                  <a:cubicBezTo>
                    <a:pt x="350388" y="205079"/>
                    <a:pt x="329829" y="210142"/>
                    <a:pt x="311206" y="220175"/>
                  </a:cubicBezTo>
                  <a:lnTo>
                    <a:pt x="311206" y="426267"/>
                  </a:lnTo>
                  <a:cubicBezTo>
                    <a:pt x="311206" y="438693"/>
                    <a:pt x="301064" y="448726"/>
                    <a:pt x="288618" y="448726"/>
                  </a:cubicBezTo>
                  <a:cubicBezTo>
                    <a:pt x="276172" y="448726"/>
                    <a:pt x="266031" y="438693"/>
                    <a:pt x="266031" y="426267"/>
                  </a:cubicBezTo>
                  <a:lnTo>
                    <a:pt x="266031" y="22551"/>
                  </a:lnTo>
                  <a:cubicBezTo>
                    <a:pt x="266031" y="10033"/>
                    <a:pt x="276172" y="0"/>
                    <a:pt x="28861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>
              <a:normAutofit lnSpcReduction="10000"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/>
            </a:p>
          </p:txBody>
        </p:sp>
        <p:sp>
          <p:nvSpPr>
            <p:cNvPr id="129" name="iṥ1iḑê"/>
            <p:cNvSpPr/>
            <p:nvPr/>
          </p:nvSpPr>
          <p:spPr bwMode="auto">
            <a:xfrm>
              <a:off x="6908714" y="4613105"/>
              <a:ext cx="390974" cy="390334"/>
            </a:xfrm>
            <a:custGeom>
              <a:avLst/>
              <a:gdLst>
                <a:gd name="connsiteX0" fmla="*/ 140058 w 608466"/>
                <a:gd name="connsiteY0" fmla="*/ 391328 h 607471"/>
                <a:gd name="connsiteX1" fmla="*/ 183230 w 608466"/>
                <a:gd name="connsiteY1" fmla="*/ 434344 h 607471"/>
                <a:gd name="connsiteX2" fmla="*/ 216467 w 608466"/>
                <a:gd name="connsiteY2" fmla="*/ 467532 h 607471"/>
                <a:gd name="connsiteX3" fmla="*/ 78226 w 608466"/>
                <a:gd name="connsiteY3" fmla="*/ 605572 h 607471"/>
                <a:gd name="connsiteX4" fmla="*/ 33941 w 608466"/>
                <a:gd name="connsiteY4" fmla="*/ 583415 h 607471"/>
                <a:gd name="connsiteX5" fmla="*/ 1910 w 608466"/>
                <a:gd name="connsiteY5" fmla="*/ 529275 h 607471"/>
                <a:gd name="connsiteX6" fmla="*/ 338845 w 608466"/>
                <a:gd name="connsiteY6" fmla="*/ 166372 h 607471"/>
                <a:gd name="connsiteX7" fmla="*/ 313032 w 608466"/>
                <a:gd name="connsiteY7" fmla="*/ 210126 h 607471"/>
                <a:gd name="connsiteX8" fmla="*/ 304583 w 608466"/>
                <a:gd name="connsiteY8" fmla="*/ 215039 h 607471"/>
                <a:gd name="connsiteX9" fmla="*/ 245621 w 608466"/>
                <a:gd name="connsiteY9" fmla="*/ 215039 h 607471"/>
                <a:gd name="connsiteX10" fmla="*/ 291026 w 608466"/>
                <a:gd name="connsiteY10" fmla="*/ 316915 h 607471"/>
                <a:gd name="connsiteX11" fmla="*/ 512666 w 608466"/>
                <a:gd name="connsiteY11" fmla="*/ 316915 h 607471"/>
                <a:gd name="connsiteX12" fmla="*/ 558164 w 608466"/>
                <a:gd name="connsiteY12" fmla="*/ 215039 h 607471"/>
                <a:gd name="connsiteX13" fmla="*/ 440055 w 608466"/>
                <a:gd name="connsiteY13" fmla="*/ 215039 h 607471"/>
                <a:gd name="connsiteX14" fmla="*/ 430770 w 608466"/>
                <a:gd name="connsiteY14" fmla="*/ 208179 h 607471"/>
                <a:gd name="connsiteX15" fmla="*/ 426963 w 608466"/>
                <a:gd name="connsiteY15" fmla="*/ 196406 h 607471"/>
                <a:gd name="connsiteX16" fmla="*/ 399478 w 608466"/>
                <a:gd name="connsiteY16" fmla="*/ 308387 h 607471"/>
                <a:gd name="connsiteX17" fmla="*/ 390193 w 608466"/>
                <a:gd name="connsiteY17" fmla="*/ 315896 h 607471"/>
                <a:gd name="connsiteX18" fmla="*/ 389914 w 608466"/>
                <a:gd name="connsiteY18" fmla="*/ 315896 h 607471"/>
                <a:gd name="connsiteX19" fmla="*/ 380536 w 608466"/>
                <a:gd name="connsiteY19" fmla="*/ 308850 h 607471"/>
                <a:gd name="connsiteX20" fmla="*/ 401846 w 608466"/>
                <a:gd name="connsiteY20" fmla="*/ 49802 h 607471"/>
                <a:gd name="connsiteX21" fmla="*/ 291026 w 608466"/>
                <a:gd name="connsiteY21" fmla="*/ 95550 h 607471"/>
                <a:gd name="connsiteX22" fmla="*/ 245714 w 608466"/>
                <a:gd name="connsiteY22" fmla="*/ 195387 h 607471"/>
                <a:gd name="connsiteX23" fmla="*/ 299011 w 608466"/>
                <a:gd name="connsiteY23" fmla="*/ 195387 h 607471"/>
                <a:gd name="connsiteX24" fmla="*/ 333367 w 608466"/>
                <a:gd name="connsiteY24" fmla="*/ 136893 h 607471"/>
                <a:gd name="connsiteX25" fmla="*/ 343024 w 608466"/>
                <a:gd name="connsiteY25" fmla="*/ 132166 h 607471"/>
                <a:gd name="connsiteX26" fmla="*/ 351287 w 608466"/>
                <a:gd name="connsiteY26" fmla="*/ 139118 h 607471"/>
                <a:gd name="connsiteX27" fmla="*/ 389079 w 608466"/>
                <a:gd name="connsiteY27" fmla="*/ 268341 h 607471"/>
                <a:gd name="connsiteX28" fmla="*/ 416192 w 608466"/>
                <a:gd name="connsiteY28" fmla="*/ 157936 h 607471"/>
                <a:gd name="connsiteX29" fmla="*/ 425384 w 608466"/>
                <a:gd name="connsiteY29" fmla="*/ 150520 h 607471"/>
                <a:gd name="connsiteX30" fmla="*/ 435041 w 608466"/>
                <a:gd name="connsiteY30" fmla="*/ 157287 h 607471"/>
                <a:gd name="connsiteX31" fmla="*/ 447297 w 608466"/>
                <a:gd name="connsiteY31" fmla="*/ 195387 h 607471"/>
                <a:gd name="connsiteX32" fmla="*/ 558071 w 608466"/>
                <a:gd name="connsiteY32" fmla="*/ 195387 h 607471"/>
                <a:gd name="connsiteX33" fmla="*/ 512666 w 608466"/>
                <a:gd name="connsiteY33" fmla="*/ 95550 h 607471"/>
                <a:gd name="connsiteX34" fmla="*/ 401846 w 608466"/>
                <a:gd name="connsiteY34" fmla="*/ 49802 h 607471"/>
                <a:gd name="connsiteX35" fmla="*/ 401846 w 608466"/>
                <a:gd name="connsiteY35" fmla="*/ 0 h 607471"/>
                <a:gd name="connsiteX36" fmla="*/ 547950 w 608466"/>
                <a:gd name="connsiteY36" fmla="*/ 60417 h 607471"/>
                <a:gd name="connsiteX37" fmla="*/ 547950 w 608466"/>
                <a:gd name="connsiteY37" fmla="*/ 352048 h 607471"/>
                <a:gd name="connsiteX38" fmla="*/ 274684 w 608466"/>
                <a:gd name="connsiteY38" fmla="*/ 368549 h 607471"/>
                <a:gd name="connsiteX39" fmla="*/ 247757 w 608466"/>
                <a:gd name="connsiteY39" fmla="*/ 395524 h 607471"/>
                <a:gd name="connsiteX40" fmla="*/ 258899 w 608466"/>
                <a:gd name="connsiteY40" fmla="*/ 425281 h 607471"/>
                <a:gd name="connsiteX41" fmla="*/ 236057 w 608466"/>
                <a:gd name="connsiteY41" fmla="*/ 447992 h 607471"/>
                <a:gd name="connsiteX42" fmla="*/ 159732 w 608466"/>
                <a:gd name="connsiteY42" fmla="*/ 371700 h 607471"/>
                <a:gd name="connsiteX43" fmla="*/ 182481 w 608466"/>
                <a:gd name="connsiteY43" fmla="*/ 348989 h 607471"/>
                <a:gd name="connsiteX44" fmla="*/ 212194 w 608466"/>
                <a:gd name="connsiteY44" fmla="*/ 360113 h 607471"/>
                <a:gd name="connsiteX45" fmla="*/ 239214 w 608466"/>
                <a:gd name="connsiteY45" fmla="*/ 333138 h 607471"/>
                <a:gd name="connsiteX46" fmla="*/ 255742 w 608466"/>
                <a:gd name="connsiteY46" fmla="*/ 60417 h 607471"/>
                <a:gd name="connsiteX47" fmla="*/ 401846 w 608466"/>
                <a:gd name="connsiteY47" fmla="*/ 0 h 607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608466" h="607471">
                  <a:moveTo>
                    <a:pt x="140058" y="391328"/>
                  </a:moveTo>
                  <a:lnTo>
                    <a:pt x="183230" y="434344"/>
                  </a:lnTo>
                  <a:lnTo>
                    <a:pt x="216467" y="467532"/>
                  </a:lnTo>
                  <a:lnTo>
                    <a:pt x="78226" y="605572"/>
                  </a:lnTo>
                  <a:cubicBezTo>
                    <a:pt x="71449" y="612339"/>
                    <a:pt x="51859" y="600102"/>
                    <a:pt x="33941" y="583415"/>
                  </a:cubicBezTo>
                  <a:cubicBezTo>
                    <a:pt x="12680" y="563576"/>
                    <a:pt x="-6167" y="537433"/>
                    <a:pt x="1910" y="529275"/>
                  </a:cubicBezTo>
                  <a:close/>
                  <a:moveTo>
                    <a:pt x="338845" y="166372"/>
                  </a:moveTo>
                  <a:lnTo>
                    <a:pt x="313032" y="210126"/>
                  </a:lnTo>
                  <a:cubicBezTo>
                    <a:pt x="311268" y="213185"/>
                    <a:pt x="308111" y="215039"/>
                    <a:pt x="304583" y="215039"/>
                  </a:cubicBezTo>
                  <a:lnTo>
                    <a:pt x="245621" y="215039"/>
                  </a:lnTo>
                  <a:cubicBezTo>
                    <a:pt x="247664" y="252118"/>
                    <a:pt x="262706" y="288642"/>
                    <a:pt x="291026" y="316915"/>
                  </a:cubicBezTo>
                  <a:cubicBezTo>
                    <a:pt x="352123" y="377911"/>
                    <a:pt x="451569" y="377911"/>
                    <a:pt x="512666" y="316915"/>
                  </a:cubicBezTo>
                  <a:cubicBezTo>
                    <a:pt x="541079" y="288642"/>
                    <a:pt x="556028" y="252118"/>
                    <a:pt x="558164" y="215039"/>
                  </a:cubicBezTo>
                  <a:lnTo>
                    <a:pt x="440055" y="215039"/>
                  </a:lnTo>
                  <a:cubicBezTo>
                    <a:pt x="435784" y="215039"/>
                    <a:pt x="432069" y="212258"/>
                    <a:pt x="430770" y="208179"/>
                  </a:cubicBezTo>
                  <a:lnTo>
                    <a:pt x="426963" y="196406"/>
                  </a:lnTo>
                  <a:lnTo>
                    <a:pt x="399478" y="308387"/>
                  </a:lnTo>
                  <a:cubicBezTo>
                    <a:pt x="398457" y="312744"/>
                    <a:pt x="394557" y="315803"/>
                    <a:pt x="390193" y="315896"/>
                  </a:cubicBezTo>
                  <a:lnTo>
                    <a:pt x="389914" y="315896"/>
                  </a:lnTo>
                  <a:cubicBezTo>
                    <a:pt x="385550" y="315896"/>
                    <a:pt x="381743" y="313022"/>
                    <a:pt x="380536" y="308850"/>
                  </a:cubicBezTo>
                  <a:close/>
                  <a:moveTo>
                    <a:pt x="401846" y="49802"/>
                  </a:moveTo>
                  <a:cubicBezTo>
                    <a:pt x="361710" y="49802"/>
                    <a:pt x="321575" y="65052"/>
                    <a:pt x="291026" y="95550"/>
                  </a:cubicBezTo>
                  <a:cubicBezTo>
                    <a:pt x="263170" y="123359"/>
                    <a:pt x="248221" y="159048"/>
                    <a:pt x="245714" y="195387"/>
                  </a:cubicBezTo>
                  <a:lnTo>
                    <a:pt x="299011" y="195387"/>
                  </a:lnTo>
                  <a:lnTo>
                    <a:pt x="333367" y="136893"/>
                  </a:lnTo>
                  <a:cubicBezTo>
                    <a:pt x="335317" y="133556"/>
                    <a:pt x="339124" y="131610"/>
                    <a:pt x="343024" y="132166"/>
                  </a:cubicBezTo>
                  <a:cubicBezTo>
                    <a:pt x="346923" y="132629"/>
                    <a:pt x="350173" y="135318"/>
                    <a:pt x="351287" y="139118"/>
                  </a:cubicBezTo>
                  <a:lnTo>
                    <a:pt x="389079" y="268341"/>
                  </a:lnTo>
                  <a:lnTo>
                    <a:pt x="416192" y="157936"/>
                  </a:lnTo>
                  <a:cubicBezTo>
                    <a:pt x="417213" y="153672"/>
                    <a:pt x="420927" y="150613"/>
                    <a:pt x="425384" y="150520"/>
                  </a:cubicBezTo>
                  <a:cubicBezTo>
                    <a:pt x="429748" y="150057"/>
                    <a:pt x="433741" y="153116"/>
                    <a:pt x="435041" y="157287"/>
                  </a:cubicBezTo>
                  <a:lnTo>
                    <a:pt x="447297" y="195387"/>
                  </a:lnTo>
                  <a:lnTo>
                    <a:pt x="558071" y="195387"/>
                  </a:lnTo>
                  <a:cubicBezTo>
                    <a:pt x="555564" y="159048"/>
                    <a:pt x="540522" y="123359"/>
                    <a:pt x="512666" y="95550"/>
                  </a:cubicBezTo>
                  <a:cubicBezTo>
                    <a:pt x="482117" y="65052"/>
                    <a:pt x="441982" y="49802"/>
                    <a:pt x="401846" y="49802"/>
                  </a:cubicBezTo>
                  <a:close/>
                  <a:moveTo>
                    <a:pt x="401846" y="0"/>
                  </a:moveTo>
                  <a:cubicBezTo>
                    <a:pt x="454726" y="0"/>
                    <a:pt x="507605" y="20139"/>
                    <a:pt x="547950" y="60417"/>
                  </a:cubicBezTo>
                  <a:cubicBezTo>
                    <a:pt x="628639" y="140972"/>
                    <a:pt x="628639" y="271493"/>
                    <a:pt x="547950" y="352048"/>
                  </a:cubicBezTo>
                  <a:cubicBezTo>
                    <a:pt x="473296" y="426579"/>
                    <a:pt x="355744" y="432048"/>
                    <a:pt x="274684" y="368549"/>
                  </a:cubicBezTo>
                  <a:lnTo>
                    <a:pt x="247757" y="395524"/>
                  </a:lnTo>
                  <a:cubicBezTo>
                    <a:pt x="257785" y="408595"/>
                    <a:pt x="263542" y="420553"/>
                    <a:pt x="258899" y="425281"/>
                  </a:cubicBezTo>
                  <a:lnTo>
                    <a:pt x="236057" y="447992"/>
                  </a:lnTo>
                  <a:lnTo>
                    <a:pt x="159732" y="371700"/>
                  </a:lnTo>
                  <a:lnTo>
                    <a:pt x="182481" y="348989"/>
                  </a:lnTo>
                  <a:cubicBezTo>
                    <a:pt x="187216" y="344262"/>
                    <a:pt x="199102" y="350009"/>
                    <a:pt x="212194" y="360113"/>
                  </a:cubicBezTo>
                  <a:lnTo>
                    <a:pt x="239214" y="333138"/>
                  </a:lnTo>
                  <a:cubicBezTo>
                    <a:pt x="175703" y="252211"/>
                    <a:pt x="181088" y="134947"/>
                    <a:pt x="255742" y="60417"/>
                  </a:cubicBezTo>
                  <a:cubicBezTo>
                    <a:pt x="296086" y="20139"/>
                    <a:pt x="348966" y="0"/>
                    <a:pt x="401846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/>
            <a:p>
              <a:endParaRPr lang="zh-CN" altLang="en-US"/>
            </a:p>
          </p:txBody>
        </p:sp>
        <p:cxnSp>
          <p:nvCxnSpPr>
            <p:cNvPr id="130" name="直接连接符 129"/>
            <p:cNvCxnSpPr/>
            <p:nvPr/>
          </p:nvCxnSpPr>
          <p:spPr>
            <a:xfrm>
              <a:off x="6231000" y="1130300"/>
              <a:ext cx="0" cy="500380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e00eab8d-f822-465e-86d2-4dfa6ec085d3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132050"/>
            <a:ext cx="10852152" cy="5011575"/>
            <a:chOff x="669925" y="1132050"/>
            <a:chExt cx="10852152" cy="5011575"/>
          </a:xfrm>
        </p:grpSpPr>
        <p:sp>
          <p:nvSpPr>
            <p:cNvPr id="6" name="ïSḻîḑè"/>
            <p:cNvSpPr/>
            <p:nvPr/>
          </p:nvSpPr>
          <p:spPr bwMode="auto">
            <a:xfrm>
              <a:off x="669925" y="1132050"/>
              <a:ext cx="5286886" cy="618802"/>
            </a:xfrm>
            <a:prstGeom prst="rect">
              <a:avLst/>
            </a:prstGeom>
            <a:noFill/>
            <a:ln w="3810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altLang="zh-CN" b="1" dirty="0">
                  <a:solidFill>
                    <a:schemeClr val="tx1"/>
                  </a:solidFill>
                </a:rPr>
                <a:t>Text here</a:t>
              </a:r>
              <a:endParaRPr lang="zh-CN" altLang="en-US" b="1" dirty="0">
                <a:solidFill>
                  <a:schemeClr val="tx1"/>
                </a:solidFill>
              </a:endParaRPr>
            </a:p>
          </p:txBody>
        </p:sp>
        <p:sp>
          <p:nvSpPr>
            <p:cNvPr id="7" name="ïšlïḑè"/>
            <p:cNvSpPr/>
            <p:nvPr/>
          </p:nvSpPr>
          <p:spPr bwMode="auto">
            <a:xfrm>
              <a:off x="6235191" y="1132050"/>
              <a:ext cx="5286886" cy="618802"/>
            </a:xfrm>
            <a:prstGeom prst="rect">
              <a:avLst/>
            </a:prstGeom>
            <a:noFill/>
            <a:ln w="3810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altLang="zh-CN" b="1" dirty="0">
                  <a:solidFill>
                    <a:schemeClr val="tx1"/>
                  </a:solidFill>
                </a:rPr>
                <a:t>Text here</a:t>
              </a:r>
              <a:endParaRPr lang="zh-CN" altLang="en-US" b="1" dirty="0">
                <a:solidFill>
                  <a:schemeClr val="tx1"/>
                </a:solidFill>
              </a:endParaRPr>
            </a:p>
          </p:txBody>
        </p:sp>
        <p:cxnSp>
          <p:nvCxnSpPr>
            <p:cNvPr id="8" name="直接连接符 7"/>
            <p:cNvCxnSpPr>
              <a:endCxn id="13" idx="0"/>
            </p:cNvCxnSpPr>
            <p:nvPr/>
          </p:nvCxnSpPr>
          <p:spPr>
            <a:xfrm flipH="1">
              <a:off x="6095207" y="1132050"/>
              <a:ext cx="786" cy="441195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ïşḷïḑê"/>
            <p:cNvSpPr/>
            <p:nvPr/>
          </p:nvSpPr>
          <p:spPr bwMode="auto">
            <a:xfrm>
              <a:off x="688311" y="1860150"/>
              <a:ext cx="5407681" cy="36838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228600" indent="-228600" algn="ctr">
                <a:lnSpc>
                  <a:spcPct val="150000"/>
                </a:lnSpc>
                <a:spcAft>
                  <a:spcPts val="800"/>
                </a:spcAft>
                <a:buFont typeface="+mj-lt"/>
                <a:buAutoNum type="arabicPeriod"/>
              </a:pPr>
              <a:r>
                <a:rPr lang="en-US" altLang="zh-CN" sz="1200" dirty="0"/>
                <a:t>Supporting text here.</a:t>
              </a:r>
              <a:endParaRPr lang="en-US" altLang="zh-CN" sz="1200" dirty="0"/>
            </a:p>
            <a:p>
              <a:pPr marL="228600" indent="-228600" algn="ctr">
                <a:lnSpc>
                  <a:spcPct val="150000"/>
                </a:lnSpc>
                <a:spcAft>
                  <a:spcPts val="800"/>
                </a:spcAft>
                <a:buFont typeface="+mj-lt"/>
                <a:buAutoNum type="arabicPeriod"/>
              </a:pPr>
              <a:r>
                <a:rPr lang="en-US" altLang="zh-CN" sz="1200" dirty="0"/>
                <a:t>Supporting text here.</a:t>
              </a:r>
              <a:endParaRPr lang="en-US" altLang="zh-CN" sz="1200" dirty="0"/>
            </a:p>
            <a:p>
              <a:pPr marL="228600" indent="-228600" algn="ctr">
                <a:lnSpc>
                  <a:spcPct val="150000"/>
                </a:lnSpc>
                <a:spcAft>
                  <a:spcPts val="800"/>
                </a:spcAft>
                <a:buFont typeface="+mj-lt"/>
                <a:buAutoNum type="arabicPeriod"/>
              </a:pPr>
              <a:r>
                <a:rPr lang="en-US" altLang="zh-CN" sz="1200" dirty="0"/>
                <a:t>Supporting text here.</a:t>
              </a:r>
              <a:endParaRPr lang="en-US" altLang="zh-CN" sz="1200" dirty="0"/>
            </a:p>
            <a:p>
              <a:pPr marL="228600" indent="-228600" algn="ctr">
                <a:lnSpc>
                  <a:spcPct val="150000"/>
                </a:lnSpc>
                <a:spcAft>
                  <a:spcPts val="800"/>
                </a:spcAft>
                <a:buFont typeface="+mj-lt"/>
                <a:buAutoNum type="arabicPeriod"/>
              </a:pPr>
              <a:r>
                <a:rPr lang="en-US" altLang="zh-CN" sz="1200" dirty="0"/>
                <a:t>Supporting text here.</a:t>
              </a:r>
              <a:endParaRPr lang="en-US" altLang="zh-CN" sz="1200" dirty="0"/>
            </a:p>
            <a:p>
              <a:pPr marL="228600" indent="-228600" algn="ctr">
                <a:lnSpc>
                  <a:spcPct val="150000"/>
                </a:lnSpc>
                <a:spcAft>
                  <a:spcPts val="800"/>
                </a:spcAft>
                <a:buFont typeface="+mj-lt"/>
                <a:buAutoNum type="arabicPeriod"/>
              </a:pPr>
              <a:r>
                <a:rPr lang="en-US" altLang="zh-CN" sz="1200" dirty="0"/>
                <a:t>Supporting text here.</a:t>
              </a:r>
              <a:endParaRPr lang="en-US" altLang="zh-CN" sz="1200" dirty="0"/>
            </a:p>
            <a:p>
              <a:pPr marL="228600" indent="-228600" algn="ctr">
                <a:lnSpc>
                  <a:spcPct val="150000"/>
                </a:lnSpc>
                <a:spcAft>
                  <a:spcPts val="800"/>
                </a:spcAft>
                <a:buFont typeface="+mj-lt"/>
                <a:buAutoNum type="arabicPeriod"/>
              </a:pPr>
              <a:r>
                <a:rPr lang="en-US" altLang="zh-CN" sz="1200" dirty="0"/>
                <a:t>Supporting text here.</a:t>
              </a:r>
              <a:endParaRPr lang="en-US" altLang="zh-CN" sz="1200" dirty="0"/>
            </a:p>
            <a:p>
              <a:pPr marL="228600" indent="-228600" algn="ctr">
                <a:lnSpc>
                  <a:spcPct val="150000"/>
                </a:lnSpc>
                <a:spcAft>
                  <a:spcPts val="800"/>
                </a:spcAft>
                <a:buFont typeface="+mj-lt"/>
                <a:buAutoNum type="arabicPeriod"/>
              </a:pPr>
              <a:r>
                <a:rPr lang="en-US" altLang="zh-CN" sz="1200" dirty="0"/>
                <a:t>Supporting text here.</a:t>
              </a:r>
              <a:endParaRPr lang="en-US" altLang="zh-CN" sz="1200" dirty="0"/>
            </a:p>
            <a:p>
              <a:pPr marL="228600" indent="-228600" algn="ctr">
                <a:lnSpc>
                  <a:spcPct val="150000"/>
                </a:lnSpc>
                <a:spcAft>
                  <a:spcPts val="800"/>
                </a:spcAft>
                <a:buFont typeface="+mj-lt"/>
                <a:buAutoNum type="arabicPeriod"/>
              </a:pPr>
              <a:r>
                <a:rPr lang="en-US" altLang="zh-CN" sz="1200" dirty="0"/>
                <a:t>Supporting text here.</a:t>
              </a:r>
              <a:endParaRPr lang="en-US" altLang="zh-CN" sz="1200" dirty="0"/>
            </a:p>
            <a:p>
              <a:pPr marL="228600" indent="-228600" algn="ctr">
                <a:lnSpc>
                  <a:spcPct val="150000"/>
                </a:lnSpc>
                <a:spcAft>
                  <a:spcPts val="800"/>
                </a:spcAft>
                <a:buFont typeface="+mj-lt"/>
                <a:buAutoNum type="arabicPeriod"/>
              </a:pPr>
              <a:endParaRPr lang="en-US" altLang="zh-CN" sz="1200" dirty="0"/>
            </a:p>
          </p:txBody>
        </p:sp>
        <p:sp>
          <p:nvSpPr>
            <p:cNvPr id="10" name="îśļîdè"/>
            <p:cNvSpPr/>
            <p:nvPr/>
          </p:nvSpPr>
          <p:spPr bwMode="auto">
            <a:xfrm>
              <a:off x="6112807" y="1860150"/>
              <a:ext cx="5407681" cy="36838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228600" indent="-228600" algn="ctr">
                <a:lnSpc>
                  <a:spcPct val="150000"/>
                </a:lnSpc>
                <a:spcAft>
                  <a:spcPts val="800"/>
                </a:spcAft>
                <a:buFont typeface="+mj-lt"/>
                <a:buAutoNum type="arabicPeriod"/>
              </a:pPr>
              <a:r>
                <a:rPr lang="en-US" altLang="zh-CN" sz="1200" dirty="0"/>
                <a:t>Supporting text here.</a:t>
              </a:r>
              <a:endParaRPr lang="en-US" altLang="zh-CN" sz="1200" dirty="0"/>
            </a:p>
            <a:p>
              <a:pPr marL="228600" indent="-228600" algn="ctr">
                <a:lnSpc>
                  <a:spcPct val="150000"/>
                </a:lnSpc>
                <a:spcAft>
                  <a:spcPts val="800"/>
                </a:spcAft>
                <a:buFont typeface="+mj-lt"/>
                <a:buAutoNum type="arabicPeriod"/>
              </a:pPr>
              <a:r>
                <a:rPr lang="en-US" altLang="zh-CN" sz="1200" dirty="0"/>
                <a:t>Supporting text here.</a:t>
              </a:r>
              <a:endParaRPr lang="en-US" altLang="zh-CN" sz="1200" dirty="0"/>
            </a:p>
            <a:p>
              <a:pPr marL="228600" indent="-228600" algn="ctr">
                <a:lnSpc>
                  <a:spcPct val="150000"/>
                </a:lnSpc>
                <a:spcAft>
                  <a:spcPts val="800"/>
                </a:spcAft>
                <a:buFont typeface="+mj-lt"/>
                <a:buAutoNum type="arabicPeriod"/>
              </a:pPr>
              <a:r>
                <a:rPr lang="en-US" altLang="zh-CN" sz="1200" dirty="0"/>
                <a:t>Supporting text here.</a:t>
              </a:r>
              <a:endParaRPr lang="en-US" altLang="zh-CN" sz="1200" dirty="0"/>
            </a:p>
            <a:p>
              <a:pPr marL="228600" indent="-228600" algn="ctr">
                <a:lnSpc>
                  <a:spcPct val="150000"/>
                </a:lnSpc>
                <a:spcAft>
                  <a:spcPts val="800"/>
                </a:spcAft>
                <a:buFont typeface="+mj-lt"/>
                <a:buAutoNum type="arabicPeriod"/>
              </a:pPr>
              <a:r>
                <a:rPr lang="en-US" altLang="zh-CN" sz="1200" dirty="0"/>
                <a:t>Supporting text here.</a:t>
              </a:r>
              <a:endParaRPr lang="en-US" altLang="zh-CN" sz="1200" dirty="0"/>
            </a:p>
            <a:p>
              <a:pPr marL="228600" indent="-228600" algn="ctr">
                <a:lnSpc>
                  <a:spcPct val="150000"/>
                </a:lnSpc>
                <a:spcAft>
                  <a:spcPts val="800"/>
                </a:spcAft>
                <a:buFont typeface="+mj-lt"/>
                <a:buAutoNum type="arabicPeriod"/>
              </a:pPr>
              <a:r>
                <a:rPr lang="en-US" altLang="zh-CN" sz="1200" dirty="0"/>
                <a:t>Supporting text here.</a:t>
              </a:r>
              <a:endParaRPr lang="en-US" altLang="zh-CN" sz="1200" dirty="0"/>
            </a:p>
            <a:p>
              <a:pPr marL="228600" indent="-228600" algn="ctr">
                <a:lnSpc>
                  <a:spcPct val="150000"/>
                </a:lnSpc>
                <a:spcAft>
                  <a:spcPts val="800"/>
                </a:spcAft>
                <a:buFont typeface="+mj-lt"/>
                <a:buAutoNum type="arabicPeriod"/>
              </a:pPr>
              <a:r>
                <a:rPr lang="en-US" altLang="zh-CN" sz="1200" dirty="0"/>
                <a:t>Supporting text here.</a:t>
              </a:r>
              <a:endParaRPr lang="en-US" altLang="zh-CN" sz="1200" dirty="0"/>
            </a:p>
            <a:p>
              <a:pPr marL="228600" indent="-228600" algn="ctr">
                <a:lnSpc>
                  <a:spcPct val="150000"/>
                </a:lnSpc>
                <a:spcAft>
                  <a:spcPts val="800"/>
                </a:spcAft>
                <a:buFont typeface="+mj-lt"/>
                <a:buAutoNum type="arabicPeriod"/>
              </a:pPr>
              <a:r>
                <a:rPr lang="en-US" altLang="zh-CN" sz="1200" dirty="0"/>
                <a:t>Supporting text here.</a:t>
              </a:r>
              <a:endParaRPr lang="en-US" altLang="zh-CN" sz="1200" dirty="0"/>
            </a:p>
            <a:p>
              <a:pPr marL="228600" indent="-228600" algn="ctr">
                <a:lnSpc>
                  <a:spcPct val="150000"/>
                </a:lnSpc>
                <a:spcAft>
                  <a:spcPts val="800"/>
                </a:spcAft>
                <a:buFont typeface="+mj-lt"/>
                <a:buAutoNum type="arabicPeriod"/>
              </a:pPr>
              <a:r>
                <a:rPr lang="en-US" altLang="zh-CN" sz="1200" dirty="0"/>
                <a:t>Supporting text here.</a:t>
              </a:r>
              <a:endParaRPr lang="en-US" altLang="zh-CN" sz="1200" dirty="0"/>
            </a:p>
            <a:p>
              <a:pPr marL="228600" indent="-228600" algn="ctr">
                <a:lnSpc>
                  <a:spcPct val="150000"/>
                </a:lnSpc>
                <a:spcAft>
                  <a:spcPts val="800"/>
                </a:spcAft>
                <a:buFont typeface="+mj-lt"/>
                <a:buAutoNum type="arabicPeriod"/>
              </a:pPr>
              <a:endParaRPr lang="en-US" altLang="zh-CN" sz="1200" dirty="0"/>
            </a:p>
          </p:txBody>
        </p:sp>
        <p:cxnSp>
          <p:nvCxnSpPr>
            <p:cNvPr id="11" name="直接连接符 10"/>
            <p:cNvCxnSpPr/>
            <p:nvPr/>
          </p:nvCxnSpPr>
          <p:spPr>
            <a:xfrm>
              <a:off x="669925" y="1132050"/>
              <a:ext cx="10850563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669925" y="1750852"/>
              <a:ext cx="10850563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íś1ïďe"/>
            <p:cNvSpPr/>
            <p:nvPr/>
          </p:nvSpPr>
          <p:spPr>
            <a:xfrm>
              <a:off x="669925" y="5544000"/>
              <a:ext cx="10850563" cy="599625"/>
            </a:xfrm>
            <a:prstGeom prst="rect">
              <a:avLst/>
            </a:prstGeom>
            <a:solidFill>
              <a:schemeClr val="accent1">
                <a:alpha val="20000"/>
              </a:schemeClr>
            </a:solidFill>
            <a:ln w="9525">
              <a:noFill/>
              <a:miter lim="800000"/>
            </a:ln>
          </p:spPr>
          <p:txBody>
            <a:bodyPr wrap="square" lIns="90000" anchor="ctr" anchorCtr="0">
              <a:norm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200" dirty="0"/>
                <a:t>Supporting text here.</a:t>
              </a:r>
              <a:endParaRPr lang="en-US" altLang="zh-CN" sz="1200" dirty="0"/>
            </a:p>
          </p:txBody>
        </p:sp>
      </p:grp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ctrTitle"/>
          </p:nvPr>
        </p:nvSpPr>
        <p:spPr>
          <a:xfrm>
            <a:off x="7410451" y="3016931"/>
            <a:ext cx="3989386" cy="1621509"/>
          </a:xfrm>
        </p:spPr>
        <p:txBody>
          <a:bodyPr/>
          <a:lstStyle/>
          <a:p>
            <a:r>
              <a:rPr lang="en-US" altLang="zh-CN"/>
              <a:t>Thanks.</a:t>
            </a:r>
            <a:br>
              <a:rPr lang="en-US" altLang="zh-CN"/>
            </a:br>
            <a:r>
              <a:rPr lang="en-US" altLang="zh-CN"/>
              <a:t>And Your Slogan Here.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0"/>
          </p:nvPr>
        </p:nvSpPr>
        <p:spPr>
          <a:xfrm>
            <a:off x="7410452" y="5026896"/>
            <a:ext cx="3989386" cy="296271"/>
          </a:xfrm>
        </p:spPr>
        <p:txBody>
          <a:bodyPr/>
          <a:lstStyle/>
          <a:p>
            <a:r>
              <a:rPr lang="en-US" altLang="zh-CN"/>
              <a:t>Speaker name and title</a:t>
            </a:r>
            <a:endParaRPr lang="en-US" altLang="zh-CN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665890" y="1143277"/>
            <a:ext cx="10982388" cy="5729124"/>
            <a:chOff x="665890" y="1143277"/>
            <a:chExt cx="10982388" cy="5729124"/>
          </a:xfrm>
        </p:grpSpPr>
        <p:grpSp>
          <p:nvGrpSpPr>
            <p:cNvPr id="61" name="ïsļïďé"/>
            <p:cNvGrpSpPr/>
            <p:nvPr/>
          </p:nvGrpSpPr>
          <p:grpSpPr>
            <a:xfrm>
              <a:off x="3642770" y="1812057"/>
              <a:ext cx="4906090" cy="5060344"/>
              <a:chOff x="2475792" y="3745959"/>
              <a:chExt cx="10097298" cy="10414771"/>
            </a:xfrm>
          </p:grpSpPr>
          <p:grpSp>
            <p:nvGrpSpPr>
              <p:cNvPr id="75" name="iṩlíde"/>
              <p:cNvGrpSpPr/>
              <p:nvPr/>
            </p:nvGrpSpPr>
            <p:grpSpPr>
              <a:xfrm>
                <a:off x="6658642" y="3745959"/>
                <a:ext cx="1963964" cy="959217"/>
                <a:chOff x="23527" y="525901"/>
                <a:chExt cx="1963962" cy="959216"/>
              </a:xfrm>
            </p:grpSpPr>
            <p:sp>
              <p:nvSpPr>
                <p:cNvPr id="178" name="ïṣlîḍè"/>
                <p:cNvSpPr/>
                <p:nvPr/>
              </p:nvSpPr>
              <p:spPr>
                <a:xfrm rot="2700000">
                  <a:off x="661049" y="158676"/>
                  <a:ext cx="824068" cy="1828813"/>
                </a:xfrm>
                <a:prstGeom prst="ellipse">
                  <a:avLst/>
                </a:prstGeom>
                <a:solidFill>
                  <a:srgbClr val="B7BDBD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179" name="ïsľíḑê"/>
                <p:cNvSpPr/>
                <p:nvPr/>
              </p:nvSpPr>
              <p:spPr>
                <a:xfrm rot="2700000">
                  <a:off x="901379" y="89436"/>
                  <a:ext cx="204926" cy="1828812"/>
                </a:xfrm>
                <a:prstGeom prst="rect">
                  <a:avLst/>
                </a:prstGeom>
                <a:solidFill>
                  <a:srgbClr val="B7BDBD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180" name="îṧ1iḓe"/>
                <p:cNvSpPr/>
                <p:nvPr/>
              </p:nvSpPr>
              <p:spPr>
                <a:xfrm rot="2700000">
                  <a:off x="525900" y="23528"/>
                  <a:ext cx="824068" cy="1828813"/>
                </a:xfrm>
                <a:prstGeom prst="ellipse">
                  <a:avLst/>
                </a:prstGeom>
                <a:solidFill>
                  <a:srgbClr val="DDDEE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181" name="ïsḷïde"/>
                <p:cNvSpPr/>
                <p:nvPr/>
              </p:nvSpPr>
              <p:spPr>
                <a:xfrm rot="2700000">
                  <a:off x="637391" y="240629"/>
                  <a:ext cx="615812" cy="1409336"/>
                </a:xfrm>
                <a:prstGeom prst="ellipse">
                  <a:avLst/>
                </a:prstGeom>
                <a:solidFill>
                  <a:srgbClr val="A7AAA9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182" name="í$lîdé"/>
                <p:cNvSpPr/>
                <p:nvPr/>
              </p:nvSpPr>
              <p:spPr>
                <a:xfrm rot="2700000">
                  <a:off x="691455" y="286335"/>
                  <a:ext cx="552473" cy="1362712"/>
                </a:xfrm>
                <a:prstGeom prst="ellipse">
                  <a:avLst/>
                </a:prstGeom>
                <a:solidFill>
                  <a:srgbClr val="C6C7CA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183" name="íṧ1iḓê"/>
                <p:cNvSpPr/>
                <p:nvPr/>
              </p:nvSpPr>
              <p:spPr>
                <a:xfrm rot="2700000">
                  <a:off x="813400" y="447388"/>
                  <a:ext cx="275910" cy="100793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97" h="21539" extrusionOk="0">
                      <a:moveTo>
                        <a:pt x="19291" y="5556"/>
                      </a:moveTo>
                      <a:cubicBezTo>
                        <a:pt x="19120" y="6726"/>
                        <a:pt x="16860" y="7443"/>
                        <a:pt x="14911" y="6946"/>
                      </a:cubicBezTo>
                      <a:cubicBezTo>
                        <a:pt x="14324" y="6812"/>
                        <a:pt x="13740" y="6676"/>
                        <a:pt x="13157" y="6538"/>
                      </a:cubicBezTo>
                      <a:cubicBezTo>
                        <a:pt x="11191" y="6071"/>
                        <a:pt x="8866" y="5920"/>
                        <a:pt x="8176" y="6853"/>
                      </a:cubicBezTo>
                      <a:cubicBezTo>
                        <a:pt x="7953" y="7154"/>
                        <a:pt x="8022" y="7469"/>
                        <a:pt x="8236" y="7740"/>
                      </a:cubicBezTo>
                      <a:cubicBezTo>
                        <a:pt x="8510" y="8087"/>
                        <a:pt x="9030" y="8377"/>
                        <a:pt x="9742" y="8523"/>
                      </a:cubicBezTo>
                      <a:lnTo>
                        <a:pt x="16087" y="9806"/>
                      </a:lnTo>
                      <a:cubicBezTo>
                        <a:pt x="19392" y="10474"/>
                        <a:pt x="21561" y="12209"/>
                        <a:pt x="21496" y="14131"/>
                      </a:cubicBezTo>
                      <a:cubicBezTo>
                        <a:pt x="21434" y="15985"/>
                        <a:pt x="19302" y="17626"/>
                        <a:pt x="16139" y="18315"/>
                      </a:cubicBezTo>
                      <a:cubicBezTo>
                        <a:pt x="15281" y="18502"/>
                        <a:pt x="14371" y="18608"/>
                        <a:pt x="13447" y="18630"/>
                      </a:cubicBezTo>
                      <a:lnTo>
                        <a:pt x="13447" y="19916"/>
                      </a:lnTo>
                      <a:cubicBezTo>
                        <a:pt x="13480" y="20851"/>
                        <a:pt x="12035" y="21600"/>
                        <a:pt x="10325" y="21535"/>
                      </a:cubicBezTo>
                      <a:cubicBezTo>
                        <a:pt x="8779" y="21477"/>
                        <a:pt x="7598" y="20760"/>
                        <a:pt x="7654" y="19916"/>
                      </a:cubicBezTo>
                      <a:lnTo>
                        <a:pt x="7654" y="18703"/>
                      </a:lnTo>
                      <a:cubicBezTo>
                        <a:pt x="6814" y="18653"/>
                        <a:pt x="5992" y="18534"/>
                        <a:pt x="5217" y="18350"/>
                      </a:cubicBezTo>
                      <a:cubicBezTo>
                        <a:pt x="1679" y="17509"/>
                        <a:pt x="211" y="15330"/>
                        <a:pt x="2560" y="14163"/>
                      </a:cubicBezTo>
                      <a:cubicBezTo>
                        <a:pt x="3814" y="13540"/>
                        <a:pt x="5764" y="13606"/>
                        <a:pt x="6870" y="14307"/>
                      </a:cubicBezTo>
                      <a:cubicBezTo>
                        <a:pt x="7452" y="14586"/>
                        <a:pt x="8091" y="14826"/>
                        <a:pt x="8776" y="15024"/>
                      </a:cubicBezTo>
                      <a:cubicBezTo>
                        <a:pt x="9967" y="15367"/>
                        <a:pt x="11307" y="15513"/>
                        <a:pt x="12354" y="15236"/>
                      </a:cubicBezTo>
                      <a:cubicBezTo>
                        <a:pt x="13147" y="15027"/>
                        <a:pt x="13631" y="14620"/>
                        <a:pt x="13702" y="14125"/>
                      </a:cubicBezTo>
                      <a:cubicBezTo>
                        <a:pt x="13796" y="13467"/>
                        <a:pt x="13018" y="12867"/>
                        <a:pt x="11849" y="12696"/>
                      </a:cubicBezTo>
                      <a:lnTo>
                        <a:pt x="5111" y="11375"/>
                      </a:lnTo>
                      <a:cubicBezTo>
                        <a:pt x="1992" y="10695"/>
                        <a:pt x="-39" y="9039"/>
                        <a:pt x="1" y="7206"/>
                      </a:cubicBezTo>
                      <a:cubicBezTo>
                        <a:pt x="53" y="4825"/>
                        <a:pt x="3441" y="2863"/>
                        <a:pt x="7796" y="2691"/>
                      </a:cubicBezTo>
                      <a:lnTo>
                        <a:pt x="7796" y="1689"/>
                      </a:lnTo>
                      <a:cubicBezTo>
                        <a:pt x="7634" y="784"/>
                        <a:pt x="8937" y="0"/>
                        <a:pt x="10604" y="0"/>
                      </a:cubicBezTo>
                      <a:cubicBezTo>
                        <a:pt x="12271" y="0"/>
                        <a:pt x="13575" y="784"/>
                        <a:pt x="13413" y="1689"/>
                      </a:cubicBezTo>
                      <a:lnTo>
                        <a:pt x="13413" y="2707"/>
                      </a:lnTo>
                      <a:cubicBezTo>
                        <a:pt x="14402" y="2847"/>
                        <a:pt x="15358" y="3048"/>
                        <a:pt x="16262" y="3308"/>
                      </a:cubicBezTo>
                      <a:cubicBezTo>
                        <a:pt x="17940" y="3789"/>
                        <a:pt x="19437" y="4558"/>
                        <a:pt x="19291" y="5556"/>
                      </a:cubicBezTo>
                      <a:close/>
                    </a:path>
                  </a:pathLst>
                </a:custGeom>
                <a:solidFill>
                  <a:srgbClr val="A7AAA9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184" name="iSļiḍé"/>
                <p:cNvSpPr/>
                <p:nvPr/>
              </p:nvSpPr>
              <p:spPr>
                <a:xfrm rot="2700000">
                  <a:off x="817705" y="436996"/>
                  <a:ext cx="246525" cy="100793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97" h="21539" extrusionOk="0">
                      <a:moveTo>
                        <a:pt x="19291" y="5556"/>
                      </a:moveTo>
                      <a:cubicBezTo>
                        <a:pt x="19120" y="6726"/>
                        <a:pt x="16860" y="7443"/>
                        <a:pt x="14911" y="6946"/>
                      </a:cubicBezTo>
                      <a:cubicBezTo>
                        <a:pt x="14324" y="6812"/>
                        <a:pt x="13740" y="6676"/>
                        <a:pt x="13157" y="6538"/>
                      </a:cubicBezTo>
                      <a:cubicBezTo>
                        <a:pt x="11191" y="6071"/>
                        <a:pt x="8866" y="5920"/>
                        <a:pt x="8176" y="6853"/>
                      </a:cubicBezTo>
                      <a:cubicBezTo>
                        <a:pt x="7953" y="7154"/>
                        <a:pt x="8022" y="7469"/>
                        <a:pt x="8236" y="7740"/>
                      </a:cubicBezTo>
                      <a:cubicBezTo>
                        <a:pt x="8510" y="8087"/>
                        <a:pt x="9030" y="8377"/>
                        <a:pt x="9742" y="8523"/>
                      </a:cubicBezTo>
                      <a:lnTo>
                        <a:pt x="16087" y="9806"/>
                      </a:lnTo>
                      <a:cubicBezTo>
                        <a:pt x="19392" y="10474"/>
                        <a:pt x="21561" y="12209"/>
                        <a:pt x="21496" y="14131"/>
                      </a:cubicBezTo>
                      <a:cubicBezTo>
                        <a:pt x="21434" y="15985"/>
                        <a:pt x="19302" y="17626"/>
                        <a:pt x="16139" y="18315"/>
                      </a:cubicBezTo>
                      <a:cubicBezTo>
                        <a:pt x="15281" y="18502"/>
                        <a:pt x="14371" y="18608"/>
                        <a:pt x="13447" y="18630"/>
                      </a:cubicBezTo>
                      <a:lnTo>
                        <a:pt x="13447" y="19916"/>
                      </a:lnTo>
                      <a:cubicBezTo>
                        <a:pt x="13480" y="20851"/>
                        <a:pt x="12035" y="21600"/>
                        <a:pt x="10325" y="21535"/>
                      </a:cubicBezTo>
                      <a:cubicBezTo>
                        <a:pt x="8779" y="21477"/>
                        <a:pt x="7598" y="20760"/>
                        <a:pt x="7654" y="19916"/>
                      </a:cubicBezTo>
                      <a:lnTo>
                        <a:pt x="7654" y="18703"/>
                      </a:lnTo>
                      <a:cubicBezTo>
                        <a:pt x="6814" y="18653"/>
                        <a:pt x="5992" y="18534"/>
                        <a:pt x="5217" y="18350"/>
                      </a:cubicBezTo>
                      <a:cubicBezTo>
                        <a:pt x="1679" y="17509"/>
                        <a:pt x="211" y="15330"/>
                        <a:pt x="2560" y="14163"/>
                      </a:cubicBezTo>
                      <a:cubicBezTo>
                        <a:pt x="3814" y="13540"/>
                        <a:pt x="5764" y="13606"/>
                        <a:pt x="6870" y="14307"/>
                      </a:cubicBezTo>
                      <a:cubicBezTo>
                        <a:pt x="7452" y="14586"/>
                        <a:pt x="8091" y="14826"/>
                        <a:pt x="8776" y="15024"/>
                      </a:cubicBezTo>
                      <a:cubicBezTo>
                        <a:pt x="9967" y="15367"/>
                        <a:pt x="11307" y="15513"/>
                        <a:pt x="12354" y="15236"/>
                      </a:cubicBezTo>
                      <a:cubicBezTo>
                        <a:pt x="13147" y="15027"/>
                        <a:pt x="13631" y="14620"/>
                        <a:pt x="13702" y="14125"/>
                      </a:cubicBezTo>
                      <a:cubicBezTo>
                        <a:pt x="13796" y="13467"/>
                        <a:pt x="13018" y="12867"/>
                        <a:pt x="11849" y="12696"/>
                      </a:cubicBezTo>
                      <a:lnTo>
                        <a:pt x="5111" y="11375"/>
                      </a:lnTo>
                      <a:cubicBezTo>
                        <a:pt x="1992" y="10695"/>
                        <a:pt x="-39" y="9039"/>
                        <a:pt x="1" y="7206"/>
                      </a:cubicBezTo>
                      <a:cubicBezTo>
                        <a:pt x="53" y="4825"/>
                        <a:pt x="3441" y="2863"/>
                        <a:pt x="7796" y="2691"/>
                      </a:cubicBezTo>
                      <a:lnTo>
                        <a:pt x="7796" y="1689"/>
                      </a:lnTo>
                      <a:cubicBezTo>
                        <a:pt x="7634" y="784"/>
                        <a:pt x="8937" y="0"/>
                        <a:pt x="10604" y="0"/>
                      </a:cubicBezTo>
                      <a:cubicBezTo>
                        <a:pt x="12271" y="0"/>
                        <a:pt x="13575" y="784"/>
                        <a:pt x="13413" y="1689"/>
                      </a:cubicBezTo>
                      <a:lnTo>
                        <a:pt x="13413" y="2707"/>
                      </a:lnTo>
                      <a:cubicBezTo>
                        <a:pt x="14402" y="2847"/>
                        <a:pt x="15358" y="3048"/>
                        <a:pt x="16262" y="3308"/>
                      </a:cubicBezTo>
                      <a:cubicBezTo>
                        <a:pt x="17940" y="3789"/>
                        <a:pt x="19437" y="4558"/>
                        <a:pt x="19291" y="5556"/>
                      </a:cubicBezTo>
                      <a:close/>
                    </a:path>
                  </a:pathLst>
                </a:custGeom>
                <a:solidFill>
                  <a:schemeClr val="tx2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000000"/>
                      </a:solidFill>
                    </a:defRPr>
                  </a:pPr>
                </a:p>
              </p:txBody>
            </p:sp>
          </p:grpSp>
          <p:grpSp>
            <p:nvGrpSpPr>
              <p:cNvPr id="77" name="îŝļîḋe"/>
              <p:cNvGrpSpPr/>
              <p:nvPr/>
            </p:nvGrpSpPr>
            <p:grpSpPr>
              <a:xfrm>
                <a:off x="6742073" y="6433372"/>
                <a:ext cx="1797100" cy="1828815"/>
                <a:chOff x="237283" y="231651"/>
                <a:chExt cx="1797099" cy="1828813"/>
              </a:xfrm>
            </p:grpSpPr>
            <p:sp>
              <p:nvSpPr>
                <p:cNvPr id="166" name="ïśḻiďé"/>
                <p:cNvSpPr/>
                <p:nvPr/>
              </p:nvSpPr>
              <p:spPr>
                <a:xfrm rot="20527562">
                  <a:off x="237283" y="231651"/>
                  <a:ext cx="1797099" cy="1828813"/>
                </a:xfrm>
                <a:prstGeom prst="ellipse">
                  <a:avLst/>
                </a:prstGeom>
                <a:solidFill>
                  <a:srgbClr val="DDDEE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167" name="ísļídè"/>
                <p:cNvSpPr/>
                <p:nvPr/>
              </p:nvSpPr>
              <p:spPr>
                <a:xfrm rot="20527562">
                  <a:off x="426083" y="444110"/>
                  <a:ext cx="1402625" cy="1409335"/>
                </a:xfrm>
                <a:prstGeom prst="ellipse">
                  <a:avLst/>
                </a:prstGeom>
                <a:solidFill>
                  <a:srgbClr val="A7AAA9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168" name="îŝļíďè"/>
                <p:cNvSpPr/>
                <p:nvPr/>
              </p:nvSpPr>
              <p:spPr>
                <a:xfrm rot="20527562">
                  <a:off x="474011" y="441269"/>
                  <a:ext cx="1353512" cy="1399944"/>
                </a:xfrm>
                <a:prstGeom prst="ellipse">
                  <a:avLst/>
                </a:prstGeom>
                <a:solidFill>
                  <a:schemeClr val="accent4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169" name="íš1ïḓê"/>
                <p:cNvSpPr/>
                <p:nvPr/>
              </p:nvSpPr>
              <p:spPr>
                <a:xfrm rot="20527562">
                  <a:off x="861487" y="642090"/>
                  <a:ext cx="548691" cy="100793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97" h="21539" extrusionOk="0">
                      <a:moveTo>
                        <a:pt x="19291" y="5556"/>
                      </a:moveTo>
                      <a:cubicBezTo>
                        <a:pt x="19120" y="6726"/>
                        <a:pt x="16860" y="7443"/>
                        <a:pt x="14911" y="6946"/>
                      </a:cubicBezTo>
                      <a:cubicBezTo>
                        <a:pt x="14324" y="6812"/>
                        <a:pt x="13740" y="6676"/>
                        <a:pt x="13157" y="6538"/>
                      </a:cubicBezTo>
                      <a:cubicBezTo>
                        <a:pt x="11191" y="6071"/>
                        <a:pt x="8866" y="5920"/>
                        <a:pt x="8176" y="6853"/>
                      </a:cubicBezTo>
                      <a:cubicBezTo>
                        <a:pt x="7953" y="7154"/>
                        <a:pt x="8022" y="7469"/>
                        <a:pt x="8236" y="7740"/>
                      </a:cubicBezTo>
                      <a:cubicBezTo>
                        <a:pt x="8510" y="8087"/>
                        <a:pt x="9030" y="8377"/>
                        <a:pt x="9742" y="8523"/>
                      </a:cubicBezTo>
                      <a:lnTo>
                        <a:pt x="16087" y="9806"/>
                      </a:lnTo>
                      <a:cubicBezTo>
                        <a:pt x="19392" y="10474"/>
                        <a:pt x="21561" y="12209"/>
                        <a:pt x="21496" y="14131"/>
                      </a:cubicBezTo>
                      <a:cubicBezTo>
                        <a:pt x="21434" y="15985"/>
                        <a:pt x="19302" y="17626"/>
                        <a:pt x="16139" y="18315"/>
                      </a:cubicBezTo>
                      <a:cubicBezTo>
                        <a:pt x="15281" y="18502"/>
                        <a:pt x="14371" y="18608"/>
                        <a:pt x="13447" y="18630"/>
                      </a:cubicBezTo>
                      <a:lnTo>
                        <a:pt x="13447" y="19916"/>
                      </a:lnTo>
                      <a:cubicBezTo>
                        <a:pt x="13480" y="20851"/>
                        <a:pt x="12035" y="21600"/>
                        <a:pt x="10325" y="21535"/>
                      </a:cubicBezTo>
                      <a:cubicBezTo>
                        <a:pt x="8779" y="21477"/>
                        <a:pt x="7598" y="20760"/>
                        <a:pt x="7654" y="19916"/>
                      </a:cubicBezTo>
                      <a:lnTo>
                        <a:pt x="7654" y="18703"/>
                      </a:lnTo>
                      <a:cubicBezTo>
                        <a:pt x="6814" y="18653"/>
                        <a:pt x="5992" y="18534"/>
                        <a:pt x="5217" y="18350"/>
                      </a:cubicBezTo>
                      <a:cubicBezTo>
                        <a:pt x="1679" y="17509"/>
                        <a:pt x="211" y="15330"/>
                        <a:pt x="2560" y="14163"/>
                      </a:cubicBezTo>
                      <a:cubicBezTo>
                        <a:pt x="3814" y="13540"/>
                        <a:pt x="5764" y="13606"/>
                        <a:pt x="6870" y="14307"/>
                      </a:cubicBezTo>
                      <a:cubicBezTo>
                        <a:pt x="7452" y="14586"/>
                        <a:pt x="8091" y="14826"/>
                        <a:pt x="8776" y="15024"/>
                      </a:cubicBezTo>
                      <a:cubicBezTo>
                        <a:pt x="9967" y="15367"/>
                        <a:pt x="11307" y="15513"/>
                        <a:pt x="12354" y="15236"/>
                      </a:cubicBezTo>
                      <a:cubicBezTo>
                        <a:pt x="13147" y="15027"/>
                        <a:pt x="13631" y="14620"/>
                        <a:pt x="13702" y="14125"/>
                      </a:cubicBezTo>
                      <a:cubicBezTo>
                        <a:pt x="13796" y="13467"/>
                        <a:pt x="13018" y="12867"/>
                        <a:pt x="11849" y="12696"/>
                      </a:cubicBezTo>
                      <a:lnTo>
                        <a:pt x="5111" y="11375"/>
                      </a:lnTo>
                      <a:cubicBezTo>
                        <a:pt x="1992" y="10695"/>
                        <a:pt x="-39" y="9039"/>
                        <a:pt x="1" y="7206"/>
                      </a:cubicBezTo>
                      <a:cubicBezTo>
                        <a:pt x="53" y="4825"/>
                        <a:pt x="3441" y="2863"/>
                        <a:pt x="7796" y="2691"/>
                      </a:cubicBezTo>
                      <a:lnTo>
                        <a:pt x="7796" y="1689"/>
                      </a:lnTo>
                      <a:cubicBezTo>
                        <a:pt x="7634" y="784"/>
                        <a:pt x="8937" y="0"/>
                        <a:pt x="10604" y="0"/>
                      </a:cubicBezTo>
                      <a:cubicBezTo>
                        <a:pt x="12271" y="0"/>
                        <a:pt x="13575" y="784"/>
                        <a:pt x="13413" y="1689"/>
                      </a:cubicBezTo>
                      <a:lnTo>
                        <a:pt x="13413" y="2707"/>
                      </a:lnTo>
                      <a:cubicBezTo>
                        <a:pt x="14402" y="2847"/>
                        <a:pt x="15358" y="3048"/>
                        <a:pt x="16262" y="3308"/>
                      </a:cubicBezTo>
                      <a:cubicBezTo>
                        <a:pt x="17940" y="3789"/>
                        <a:pt x="19437" y="4558"/>
                        <a:pt x="19291" y="5556"/>
                      </a:cubicBezTo>
                      <a:close/>
                    </a:path>
                  </a:pathLst>
                </a:custGeom>
                <a:solidFill>
                  <a:srgbClr val="A7AAA9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170" name="í$ļïďê"/>
                <p:cNvSpPr/>
                <p:nvPr/>
              </p:nvSpPr>
              <p:spPr>
                <a:xfrm rot="20527562">
                  <a:off x="836761" y="650064"/>
                  <a:ext cx="548690" cy="100793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97" h="21539" extrusionOk="0">
                      <a:moveTo>
                        <a:pt x="19291" y="5556"/>
                      </a:moveTo>
                      <a:cubicBezTo>
                        <a:pt x="19120" y="6726"/>
                        <a:pt x="16860" y="7443"/>
                        <a:pt x="14911" y="6946"/>
                      </a:cubicBezTo>
                      <a:cubicBezTo>
                        <a:pt x="14324" y="6812"/>
                        <a:pt x="13740" y="6676"/>
                        <a:pt x="13157" y="6538"/>
                      </a:cubicBezTo>
                      <a:cubicBezTo>
                        <a:pt x="11191" y="6071"/>
                        <a:pt x="8866" y="5920"/>
                        <a:pt x="8176" y="6853"/>
                      </a:cubicBezTo>
                      <a:cubicBezTo>
                        <a:pt x="7953" y="7154"/>
                        <a:pt x="8022" y="7469"/>
                        <a:pt x="8236" y="7740"/>
                      </a:cubicBezTo>
                      <a:cubicBezTo>
                        <a:pt x="8510" y="8087"/>
                        <a:pt x="9030" y="8377"/>
                        <a:pt x="9742" y="8523"/>
                      </a:cubicBezTo>
                      <a:lnTo>
                        <a:pt x="16087" y="9806"/>
                      </a:lnTo>
                      <a:cubicBezTo>
                        <a:pt x="19392" y="10474"/>
                        <a:pt x="21561" y="12209"/>
                        <a:pt x="21496" y="14131"/>
                      </a:cubicBezTo>
                      <a:cubicBezTo>
                        <a:pt x="21434" y="15985"/>
                        <a:pt x="19302" y="17626"/>
                        <a:pt x="16139" y="18315"/>
                      </a:cubicBezTo>
                      <a:cubicBezTo>
                        <a:pt x="15281" y="18502"/>
                        <a:pt x="14371" y="18608"/>
                        <a:pt x="13447" y="18630"/>
                      </a:cubicBezTo>
                      <a:lnTo>
                        <a:pt x="13447" y="19916"/>
                      </a:lnTo>
                      <a:cubicBezTo>
                        <a:pt x="13480" y="20851"/>
                        <a:pt x="12035" y="21600"/>
                        <a:pt x="10325" y="21535"/>
                      </a:cubicBezTo>
                      <a:cubicBezTo>
                        <a:pt x="8779" y="21477"/>
                        <a:pt x="7598" y="20760"/>
                        <a:pt x="7654" y="19916"/>
                      </a:cubicBezTo>
                      <a:lnTo>
                        <a:pt x="7654" y="18703"/>
                      </a:lnTo>
                      <a:cubicBezTo>
                        <a:pt x="6814" y="18653"/>
                        <a:pt x="5992" y="18534"/>
                        <a:pt x="5217" y="18350"/>
                      </a:cubicBezTo>
                      <a:cubicBezTo>
                        <a:pt x="1679" y="17509"/>
                        <a:pt x="211" y="15330"/>
                        <a:pt x="2560" y="14163"/>
                      </a:cubicBezTo>
                      <a:cubicBezTo>
                        <a:pt x="3814" y="13540"/>
                        <a:pt x="5764" y="13606"/>
                        <a:pt x="6870" y="14307"/>
                      </a:cubicBezTo>
                      <a:cubicBezTo>
                        <a:pt x="7452" y="14586"/>
                        <a:pt x="8091" y="14826"/>
                        <a:pt x="8776" y="15024"/>
                      </a:cubicBezTo>
                      <a:cubicBezTo>
                        <a:pt x="9967" y="15367"/>
                        <a:pt x="11307" y="15513"/>
                        <a:pt x="12354" y="15236"/>
                      </a:cubicBezTo>
                      <a:cubicBezTo>
                        <a:pt x="13147" y="15027"/>
                        <a:pt x="13631" y="14620"/>
                        <a:pt x="13702" y="14125"/>
                      </a:cubicBezTo>
                      <a:cubicBezTo>
                        <a:pt x="13796" y="13467"/>
                        <a:pt x="13018" y="12867"/>
                        <a:pt x="11849" y="12696"/>
                      </a:cubicBezTo>
                      <a:lnTo>
                        <a:pt x="5111" y="11375"/>
                      </a:lnTo>
                      <a:cubicBezTo>
                        <a:pt x="1992" y="10695"/>
                        <a:pt x="-39" y="9039"/>
                        <a:pt x="1" y="7206"/>
                      </a:cubicBezTo>
                      <a:cubicBezTo>
                        <a:pt x="53" y="4825"/>
                        <a:pt x="3441" y="2863"/>
                        <a:pt x="7796" y="2691"/>
                      </a:cubicBezTo>
                      <a:lnTo>
                        <a:pt x="7796" y="1689"/>
                      </a:lnTo>
                      <a:cubicBezTo>
                        <a:pt x="7634" y="784"/>
                        <a:pt x="8937" y="0"/>
                        <a:pt x="10604" y="0"/>
                      </a:cubicBezTo>
                      <a:cubicBezTo>
                        <a:pt x="12271" y="0"/>
                        <a:pt x="13575" y="784"/>
                        <a:pt x="13413" y="1689"/>
                      </a:cubicBezTo>
                      <a:lnTo>
                        <a:pt x="13413" y="2707"/>
                      </a:lnTo>
                      <a:cubicBezTo>
                        <a:pt x="14402" y="2847"/>
                        <a:pt x="15358" y="3048"/>
                        <a:pt x="16262" y="3308"/>
                      </a:cubicBezTo>
                      <a:cubicBezTo>
                        <a:pt x="17940" y="3789"/>
                        <a:pt x="19437" y="4558"/>
                        <a:pt x="19291" y="5556"/>
                      </a:cubicBezTo>
                      <a:close/>
                    </a:path>
                  </a:pathLst>
                </a:custGeom>
                <a:solidFill>
                  <a:srgbClr val="DDDEE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000000"/>
                      </a:solidFill>
                    </a:defRPr>
                  </a:pPr>
                </a:p>
              </p:txBody>
            </p:sp>
          </p:grpSp>
          <p:grpSp>
            <p:nvGrpSpPr>
              <p:cNvPr id="78" name="ïSļiḓè"/>
              <p:cNvGrpSpPr/>
              <p:nvPr/>
            </p:nvGrpSpPr>
            <p:grpSpPr>
              <a:xfrm>
                <a:off x="5101434" y="4846411"/>
                <a:ext cx="1003813" cy="1893795"/>
                <a:chOff x="286341" y="85615"/>
                <a:chExt cx="1003812" cy="1893794"/>
              </a:xfrm>
            </p:grpSpPr>
            <p:sp>
              <p:nvSpPr>
                <p:cNvPr id="159" name="ïsļïďé"/>
                <p:cNvSpPr/>
                <p:nvPr/>
              </p:nvSpPr>
              <p:spPr>
                <a:xfrm rot="20407432">
                  <a:off x="466085" y="85615"/>
                  <a:ext cx="824068" cy="1828812"/>
                </a:xfrm>
                <a:prstGeom prst="ellipse">
                  <a:avLst/>
                </a:prstGeom>
                <a:solidFill>
                  <a:srgbClr val="B7BDBD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160" name="ïŝļíďê"/>
                <p:cNvSpPr/>
                <p:nvPr/>
              </p:nvSpPr>
              <p:spPr>
                <a:xfrm rot="20407432">
                  <a:off x="683568" y="118906"/>
                  <a:ext cx="204926" cy="1828813"/>
                </a:xfrm>
                <a:prstGeom prst="rect">
                  <a:avLst/>
                </a:prstGeom>
                <a:solidFill>
                  <a:srgbClr val="B7BDBD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161" name="işḻíḑé"/>
                <p:cNvSpPr/>
                <p:nvPr/>
              </p:nvSpPr>
              <p:spPr>
                <a:xfrm rot="20407432">
                  <a:off x="286341" y="150596"/>
                  <a:ext cx="824069" cy="1828813"/>
                </a:xfrm>
                <a:prstGeom prst="ellipse">
                  <a:avLst/>
                </a:prstGeom>
                <a:solidFill>
                  <a:srgbClr val="DDDEE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162" name="iṧļïḍé"/>
                <p:cNvSpPr/>
                <p:nvPr/>
              </p:nvSpPr>
              <p:spPr>
                <a:xfrm rot="20407432">
                  <a:off x="400262" y="356795"/>
                  <a:ext cx="615812" cy="1409335"/>
                </a:xfrm>
                <a:prstGeom prst="ellipse">
                  <a:avLst/>
                </a:prstGeom>
                <a:solidFill>
                  <a:srgbClr val="A7AAA9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163" name="iṧľïḑé"/>
                <p:cNvSpPr/>
                <p:nvPr/>
              </p:nvSpPr>
              <p:spPr>
                <a:xfrm rot="20407432">
                  <a:off x="461714" y="369339"/>
                  <a:ext cx="552474" cy="1362712"/>
                </a:xfrm>
                <a:prstGeom prst="ellipse">
                  <a:avLst/>
                </a:prstGeom>
                <a:solidFill>
                  <a:srgbClr val="C6C7CA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164" name="iślïḍê"/>
                <p:cNvSpPr/>
                <p:nvPr/>
              </p:nvSpPr>
              <p:spPr>
                <a:xfrm rot="20407432">
                  <a:off x="578269" y="554582"/>
                  <a:ext cx="275910" cy="100793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97" h="21539" extrusionOk="0">
                      <a:moveTo>
                        <a:pt x="19291" y="5556"/>
                      </a:moveTo>
                      <a:cubicBezTo>
                        <a:pt x="19120" y="6726"/>
                        <a:pt x="16860" y="7443"/>
                        <a:pt x="14911" y="6946"/>
                      </a:cubicBezTo>
                      <a:cubicBezTo>
                        <a:pt x="14324" y="6812"/>
                        <a:pt x="13740" y="6676"/>
                        <a:pt x="13157" y="6538"/>
                      </a:cubicBezTo>
                      <a:cubicBezTo>
                        <a:pt x="11191" y="6071"/>
                        <a:pt x="8866" y="5920"/>
                        <a:pt x="8176" y="6853"/>
                      </a:cubicBezTo>
                      <a:cubicBezTo>
                        <a:pt x="7953" y="7154"/>
                        <a:pt x="8022" y="7469"/>
                        <a:pt x="8236" y="7740"/>
                      </a:cubicBezTo>
                      <a:cubicBezTo>
                        <a:pt x="8510" y="8087"/>
                        <a:pt x="9030" y="8377"/>
                        <a:pt x="9742" y="8523"/>
                      </a:cubicBezTo>
                      <a:lnTo>
                        <a:pt x="16087" y="9806"/>
                      </a:lnTo>
                      <a:cubicBezTo>
                        <a:pt x="19392" y="10474"/>
                        <a:pt x="21561" y="12209"/>
                        <a:pt x="21496" y="14131"/>
                      </a:cubicBezTo>
                      <a:cubicBezTo>
                        <a:pt x="21434" y="15985"/>
                        <a:pt x="19302" y="17626"/>
                        <a:pt x="16139" y="18315"/>
                      </a:cubicBezTo>
                      <a:cubicBezTo>
                        <a:pt x="15281" y="18502"/>
                        <a:pt x="14371" y="18608"/>
                        <a:pt x="13447" y="18630"/>
                      </a:cubicBezTo>
                      <a:lnTo>
                        <a:pt x="13447" y="19916"/>
                      </a:lnTo>
                      <a:cubicBezTo>
                        <a:pt x="13480" y="20851"/>
                        <a:pt x="12035" y="21600"/>
                        <a:pt x="10325" y="21535"/>
                      </a:cubicBezTo>
                      <a:cubicBezTo>
                        <a:pt x="8779" y="21477"/>
                        <a:pt x="7598" y="20760"/>
                        <a:pt x="7654" y="19916"/>
                      </a:cubicBezTo>
                      <a:lnTo>
                        <a:pt x="7654" y="18703"/>
                      </a:lnTo>
                      <a:cubicBezTo>
                        <a:pt x="6814" y="18653"/>
                        <a:pt x="5992" y="18534"/>
                        <a:pt x="5217" y="18350"/>
                      </a:cubicBezTo>
                      <a:cubicBezTo>
                        <a:pt x="1679" y="17509"/>
                        <a:pt x="211" y="15330"/>
                        <a:pt x="2560" y="14163"/>
                      </a:cubicBezTo>
                      <a:cubicBezTo>
                        <a:pt x="3814" y="13540"/>
                        <a:pt x="5764" y="13606"/>
                        <a:pt x="6870" y="14307"/>
                      </a:cubicBezTo>
                      <a:cubicBezTo>
                        <a:pt x="7452" y="14586"/>
                        <a:pt x="8091" y="14826"/>
                        <a:pt x="8776" y="15024"/>
                      </a:cubicBezTo>
                      <a:cubicBezTo>
                        <a:pt x="9967" y="15367"/>
                        <a:pt x="11307" y="15513"/>
                        <a:pt x="12354" y="15236"/>
                      </a:cubicBezTo>
                      <a:cubicBezTo>
                        <a:pt x="13147" y="15027"/>
                        <a:pt x="13631" y="14620"/>
                        <a:pt x="13702" y="14125"/>
                      </a:cubicBezTo>
                      <a:cubicBezTo>
                        <a:pt x="13796" y="13467"/>
                        <a:pt x="13018" y="12867"/>
                        <a:pt x="11849" y="12696"/>
                      </a:cubicBezTo>
                      <a:lnTo>
                        <a:pt x="5111" y="11375"/>
                      </a:lnTo>
                      <a:cubicBezTo>
                        <a:pt x="1992" y="10695"/>
                        <a:pt x="-39" y="9039"/>
                        <a:pt x="1" y="7206"/>
                      </a:cubicBezTo>
                      <a:cubicBezTo>
                        <a:pt x="53" y="4825"/>
                        <a:pt x="3441" y="2863"/>
                        <a:pt x="7796" y="2691"/>
                      </a:cubicBezTo>
                      <a:lnTo>
                        <a:pt x="7796" y="1689"/>
                      </a:lnTo>
                      <a:cubicBezTo>
                        <a:pt x="7634" y="784"/>
                        <a:pt x="8937" y="0"/>
                        <a:pt x="10604" y="0"/>
                      </a:cubicBezTo>
                      <a:cubicBezTo>
                        <a:pt x="12271" y="0"/>
                        <a:pt x="13575" y="784"/>
                        <a:pt x="13413" y="1689"/>
                      </a:cubicBezTo>
                      <a:lnTo>
                        <a:pt x="13413" y="2707"/>
                      </a:lnTo>
                      <a:cubicBezTo>
                        <a:pt x="14402" y="2847"/>
                        <a:pt x="15358" y="3048"/>
                        <a:pt x="16262" y="3308"/>
                      </a:cubicBezTo>
                      <a:cubicBezTo>
                        <a:pt x="17940" y="3789"/>
                        <a:pt x="19437" y="4558"/>
                        <a:pt x="19291" y="5556"/>
                      </a:cubicBezTo>
                      <a:close/>
                    </a:path>
                  </a:pathLst>
                </a:custGeom>
                <a:solidFill>
                  <a:srgbClr val="A7AAA9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165" name="îṣḷïḑè"/>
                <p:cNvSpPr/>
                <p:nvPr/>
              </p:nvSpPr>
              <p:spPr>
                <a:xfrm rot="20407432">
                  <a:off x="579143" y="559575"/>
                  <a:ext cx="246525" cy="100793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97" h="21539" extrusionOk="0">
                      <a:moveTo>
                        <a:pt x="19291" y="5556"/>
                      </a:moveTo>
                      <a:cubicBezTo>
                        <a:pt x="19120" y="6726"/>
                        <a:pt x="16860" y="7443"/>
                        <a:pt x="14911" y="6946"/>
                      </a:cubicBezTo>
                      <a:cubicBezTo>
                        <a:pt x="14324" y="6812"/>
                        <a:pt x="13740" y="6676"/>
                        <a:pt x="13157" y="6538"/>
                      </a:cubicBezTo>
                      <a:cubicBezTo>
                        <a:pt x="11191" y="6071"/>
                        <a:pt x="8866" y="5920"/>
                        <a:pt x="8176" y="6853"/>
                      </a:cubicBezTo>
                      <a:cubicBezTo>
                        <a:pt x="7953" y="7154"/>
                        <a:pt x="8022" y="7469"/>
                        <a:pt x="8236" y="7740"/>
                      </a:cubicBezTo>
                      <a:cubicBezTo>
                        <a:pt x="8510" y="8087"/>
                        <a:pt x="9030" y="8377"/>
                        <a:pt x="9742" y="8523"/>
                      </a:cubicBezTo>
                      <a:lnTo>
                        <a:pt x="16087" y="9806"/>
                      </a:lnTo>
                      <a:cubicBezTo>
                        <a:pt x="19392" y="10474"/>
                        <a:pt x="21561" y="12209"/>
                        <a:pt x="21496" y="14131"/>
                      </a:cubicBezTo>
                      <a:cubicBezTo>
                        <a:pt x="21434" y="15985"/>
                        <a:pt x="19302" y="17626"/>
                        <a:pt x="16139" y="18315"/>
                      </a:cubicBezTo>
                      <a:cubicBezTo>
                        <a:pt x="15281" y="18502"/>
                        <a:pt x="14371" y="18608"/>
                        <a:pt x="13447" y="18630"/>
                      </a:cubicBezTo>
                      <a:lnTo>
                        <a:pt x="13447" y="19916"/>
                      </a:lnTo>
                      <a:cubicBezTo>
                        <a:pt x="13480" y="20851"/>
                        <a:pt x="12035" y="21600"/>
                        <a:pt x="10325" y="21535"/>
                      </a:cubicBezTo>
                      <a:cubicBezTo>
                        <a:pt x="8779" y="21477"/>
                        <a:pt x="7598" y="20760"/>
                        <a:pt x="7654" y="19916"/>
                      </a:cubicBezTo>
                      <a:lnTo>
                        <a:pt x="7654" y="18703"/>
                      </a:lnTo>
                      <a:cubicBezTo>
                        <a:pt x="6814" y="18653"/>
                        <a:pt x="5992" y="18534"/>
                        <a:pt x="5217" y="18350"/>
                      </a:cubicBezTo>
                      <a:cubicBezTo>
                        <a:pt x="1679" y="17509"/>
                        <a:pt x="211" y="15330"/>
                        <a:pt x="2560" y="14163"/>
                      </a:cubicBezTo>
                      <a:cubicBezTo>
                        <a:pt x="3814" y="13540"/>
                        <a:pt x="5764" y="13606"/>
                        <a:pt x="6870" y="14307"/>
                      </a:cubicBezTo>
                      <a:cubicBezTo>
                        <a:pt x="7452" y="14586"/>
                        <a:pt x="8091" y="14826"/>
                        <a:pt x="8776" y="15024"/>
                      </a:cubicBezTo>
                      <a:cubicBezTo>
                        <a:pt x="9967" y="15367"/>
                        <a:pt x="11307" y="15513"/>
                        <a:pt x="12354" y="15236"/>
                      </a:cubicBezTo>
                      <a:cubicBezTo>
                        <a:pt x="13147" y="15027"/>
                        <a:pt x="13631" y="14620"/>
                        <a:pt x="13702" y="14125"/>
                      </a:cubicBezTo>
                      <a:cubicBezTo>
                        <a:pt x="13796" y="13467"/>
                        <a:pt x="13018" y="12867"/>
                        <a:pt x="11849" y="12696"/>
                      </a:cubicBezTo>
                      <a:lnTo>
                        <a:pt x="5111" y="11375"/>
                      </a:lnTo>
                      <a:cubicBezTo>
                        <a:pt x="1992" y="10695"/>
                        <a:pt x="-39" y="9039"/>
                        <a:pt x="1" y="7206"/>
                      </a:cubicBezTo>
                      <a:cubicBezTo>
                        <a:pt x="53" y="4825"/>
                        <a:pt x="3441" y="2863"/>
                        <a:pt x="7796" y="2691"/>
                      </a:cubicBezTo>
                      <a:lnTo>
                        <a:pt x="7796" y="1689"/>
                      </a:lnTo>
                      <a:cubicBezTo>
                        <a:pt x="7634" y="784"/>
                        <a:pt x="8937" y="0"/>
                        <a:pt x="10604" y="0"/>
                      </a:cubicBezTo>
                      <a:cubicBezTo>
                        <a:pt x="12271" y="0"/>
                        <a:pt x="13575" y="784"/>
                        <a:pt x="13413" y="1689"/>
                      </a:cubicBezTo>
                      <a:lnTo>
                        <a:pt x="13413" y="2707"/>
                      </a:lnTo>
                      <a:cubicBezTo>
                        <a:pt x="14402" y="2847"/>
                        <a:pt x="15358" y="3048"/>
                        <a:pt x="16262" y="3308"/>
                      </a:cubicBezTo>
                      <a:cubicBezTo>
                        <a:pt x="17940" y="3789"/>
                        <a:pt x="19437" y="4558"/>
                        <a:pt x="19291" y="5556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000000"/>
                      </a:solidFill>
                    </a:defRPr>
                  </a:pPr>
                </a:p>
              </p:txBody>
            </p:sp>
          </p:grpSp>
          <p:grpSp>
            <p:nvGrpSpPr>
              <p:cNvPr id="79" name="îṡḷïḋê"/>
              <p:cNvGrpSpPr/>
              <p:nvPr/>
            </p:nvGrpSpPr>
            <p:grpSpPr>
              <a:xfrm>
                <a:off x="8549874" y="4358273"/>
                <a:ext cx="1668314" cy="1891257"/>
                <a:chOff x="300959" y="227803"/>
                <a:chExt cx="1668313" cy="1891256"/>
              </a:xfrm>
            </p:grpSpPr>
            <p:sp>
              <p:nvSpPr>
                <p:cNvPr id="152" name="ïsḻiḓê"/>
                <p:cNvSpPr/>
                <p:nvPr/>
              </p:nvSpPr>
              <p:spPr>
                <a:xfrm rot="1407151">
                  <a:off x="444894" y="290246"/>
                  <a:ext cx="1524378" cy="1828813"/>
                </a:xfrm>
                <a:prstGeom prst="ellipse">
                  <a:avLst/>
                </a:prstGeom>
                <a:solidFill>
                  <a:srgbClr val="B7BDBD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153" name="iSļïďe"/>
                <p:cNvSpPr/>
                <p:nvPr/>
              </p:nvSpPr>
              <p:spPr>
                <a:xfrm rot="1407151">
                  <a:off x="1035725" y="260358"/>
                  <a:ext cx="204926" cy="1828812"/>
                </a:xfrm>
                <a:prstGeom prst="rect">
                  <a:avLst/>
                </a:prstGeom>
                <a:solidFill>
                  <a:srgbClr val="B7BDBD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154" name="isḷïďe"/>
                <p:cNvSpPr/>
                <p:nvPr/>
              </p:nvSpPr>
              <p:spPr>
                <a:xfrm rot="1407151">
                  <a:off x="300959" y="227803"/>
                  <a:ext cx="1524378" cy="1828813"/>
                </a:xfrm>
                <a:prstGeom prst="ellipse">
                  <a:avLst/>
                </a:prstGeom>
                <a:solidFill>
                  <a:srgbClr val="DDDEE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155" name="iš1ïḋé"/>
                <p:cNvSpPr/>
                <p:nvPr/>
              </p:nvSpPr>
              <p:spPr>
                <a:xfrm rot="1407151">
                  <a:off x="479697" y="442237"/>
                  <a:ext cx="1166902" cy="1399945"/>
                </a:xfrm>
                <a:prstGeom prst="ellipse">
                  <a:avLst/>
                </a:prstGeom>
                <a:solidFill>
                  <a:srgbClr val="A7AAA9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156" name="îṡļïḓê"/>
                <p:cNvSpPr/>
                <p:nvPr/>
              </p:nvSpPr>
              <p:spPr>
                <a:xfrm rot="1407151">
                  <a:off x="539585" y="473284"/>
                  <a:ext cx="1104433" cy="1362712"/>
                </a:xfrm>
                <a:prstGeom prst="ellipse">
                  <a:avLst/>
                </a:prstGeom>
                <a:solidFill>
                  <a:srgbClr val="C6C7CA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157" name="ïSlídè"/>
                <p:cNvSpPr/>
                <p:nvPr/>
              </p:nvSpPr>
              <p:spPr>
                <a:xfrm rot="1407151">
                  <a:off x="845163" y="650674"/>
                  <a:ext cx="493281" cy="100793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97" h="21539" extrusionOk="0">
                      <a:moveTo>
                        <a:pt x="19291" y="5556"/>
                      </a:moveTo>
                      <a:cubicBezTo>
                        <a:pt x="19120" y="6726"/>
                        <a:pt x="16860" y="7443"/>
                        <a:pt x="14911" y="6946"/>
                      </a:cubicBezTo>
                      <a:cubicBezTo>
                        <a:pt x="14324" y="6812"/>
                        <a:pt x="13740" y="6676"/>
                        <a:pt x="13157" y="6538"/>
                      </a:cubicBezTo>
                      <a:cubicBezTo>
                        <a:pt x="11191" y="6071"/>
                        <a:pt x="8866" y="5920"/>
                        <a:pt x="8176" y="6853"/>
                      </a:cubicBezTo>
                      <a:cubicBezTo>
                        <a:pt x="7953" y="7154"/>
                        <a:pt x="8022" y="7469"/>
                        <a:pt x="8236" y="7740"/>
                      </a:cubicBezTo>
                      <a:cubicBezTo>
                        <a:pt x="8510" y="8087"/>
                        <a:pt x="9030" y="8377"/>
                        <a:pt x="9742" y="8523"/>
                      </a:cubicBezTo>
                      <a:lnTo>
                        <a:pt x="16087" y="9806"/>
                      </a:lnTo>
                      <a:cubicBezTo>
                        <a:pt x="19392" y="10474"/>
                        <a:pt x="21561" y="12209"/>
                        <a:pt x="21496" y="14131"/>
                      </a:cubicBezTo>
                      <a:cubicBezTo>
                        <a:pt x="21434" y="15985"/>
                        <a:pt x="19302" y="17626"/>
                        <a:pt x="16139" y="18315"/>
                      </a:cubicBezTo>
                      <a:cubicBezTo>
                        <a:pt x="15281" y="18502"/>
                        <a:pt x="14371" y="18608"/>
                        <a:pt x="13447" y="18630"/>
                      </a:cubicBezTo>
                      <a:lnTo>
                        <a:pt x="13447" y="19916"/>
                      </a:lnTo>
                      <a:cubicBezTo>
                        <a:pt x="13480" y="20851"/>
                        <a:pt x="12035" y="21600"/>
                        <a:pt x="10325" y="21535"/>
                      </a:cubicBezTo>
                      <a:cubicBezTo>
                        <a:pt x="8779" y="21477"/>
                        <a:pt x="7598" y="20760"/>
                        <a:pt x="7654" y="19916"/>
                      </a:cubicBezTo>
                      <a:lnTo>
                        <a:pt x="7654" y="18703"/>
                      </a:lnTo>
                      <a:cubicBezTo>
                        <a:pt x="6814" y="18653"/>
                        <a:pt x="5992" y="18534"/>
                        <a:pt x="5217" y="18350"/>
                      </a:cubicBezTo>
                      <a:cubicBezTo>
                        <a:pt x="1679" y="17509"/>
                        <a:pt x="211" y="15330"/>
                        <a:pt x="2560" y="14163"/>
                      </a:cubicBezTo>
                      <a:cubicBezTo>
                        <a:pt x="3814" y="13540"/>
                        <a:pt x="5764" y="13606"/>
                        <a:pt x="6870" y="14307"/>
                      </a:cubicBezTo>
                      <a:cubicBezTo>
                        <a:pt x="7452" y="14586"/>
                        <a:pt x="8091" y="14826"/>
                        <a:pt x="8776" y="15024"/>
                      </a:cubicBezTo>
                      <a:cubicBezTo>
                        <a:pt x="9967" y="15367"/>
                        <a:pt x="11307" y="15513"/>
                        <a:pt x="12354" y="15236"/>
                      </a:cubicBezTo>
                      <a:cubicBezTo>
                        <a:pt x="13147" y="15027"/>
                        <a:pt x="13631" y="14620"/>
                        <a:pt x="13702" y="14125"/>
                      </a:cubicBezTo>
                      <a:cubicBezTo>
                        <a:pt x="13796" y="13467"/>
                        <a:pt x="13018" y="12867"/>
                        <a:pt x="11849" y="12696"/>
                      </a:cubicBezTo>
                      <a:lnTo>
                        <a:pt x="5111" y="11375"/>
                      </a:lnTo>
                      <a:cubicBezTo>
                        <a:pt x="1992" y="10695"/>
                        <a:pt x="-39" y="9039"/>
                        <a:pt x="1" y="7206"/>
                      </a:cubicBezTo>
                      <a:cubicBezTo>
                        <a:pt x="53" y="4825"/>
                        <a:pt x="3441" y="2863"/>
                        <a:pt x="7796" y="2691"/>
                      </a:cubicBezTo>
                      <a:lnTo>
                        <a:pt x="7796" y="1689"/>
                      </a:lnTo>
                      <a:cubicBezTo>
                        <a:pt x="7634" y="784"/>
                        <a:pt x="8937" y="0"/>
                        <a:pt x="10604" y="0"/>
                      </a:cubicBezTo>
                      <a:cubicBezTo>
                        <a:pt x="12271" y="0"/>
                        <a:pt x="13575" y="784"/>
                        <a:pt x="13413" y="1689"/>
                      </a:cubicBezTo>
                      <a:lnTo>
                        <a:pt x="13413" y="2707"/>
                      </a:lnTo>
                      <a:cubicBezTo>
                        <a:pt x="14402" y="2847"/>
                        <a:pt x="15358" y="3048"/>
                        <a:pt x="16262" y="3308"/>
                      </a:cubicBezTo>
                      <a:cubicBezTo>
                        <a:pt x="17940" y="3789"/>
                        <a:pt x="19437" y="4558"/>
                        <a:pt x="19291" y="5556"/>
                      </a:cubicBezTo>
                      <a:close/>
                    </a:path>
                  </a:pathLst>
                </a:custGeom>
                <a:solidFill>
                  <a:srgbClr val="A7AAA9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158" name="îš1îďé"/>
                <p:cNvSpPr/>
                <p:nvPr/>
              </p:nvSpPr>
              <p:spPr>
                <a:xfrm rot="1407151">
                  <a:off x="846265" y="645364"/>
                  <a:ext cx="466596" cy="100793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97" h="21539" extrusionOk="0">
                      <a:moveTo>
                        <a:pt x="19291" y="5556"/>
                      </a:moveTo>
                      <a:cubicBezTo>
                        <a:pt x="19120" y="6726"/>
                        <a:pt x="16860" y="7443"/>
                        <a:pt x="14911" y="6946"/>
                      </a:cubicBezTo>
                      <a:cubicBezTo>
                        <a:pt x="14324" y="6812"/>
                        <a:pt x="13740" y="6676"/>
                        <a:pt x="13157" y="6538"/>
                      </a:cubicBezTo>
                      <a:cubicBezTo>
                        <a:pt x="11191" y="6071"/>
                        <a:pt x="8866" y="5920"/>
                        <a:pt x="8176" y="6853"/>
                      </a:cubicBezTo>
                      <a:cubicBezTo>
                        <a:pt x="7953" y="7154"/>
                        <a:pt x="8022" y="7469"/>
                        <a:pt x="8236" y="7740"/>
                      </a:cubicBezTo>
                      <a:cubicBezTo>
                        <a:pt x="8510" y="8087"/>
                        <a:pt x="9030" y="8377"/>
                        <a:pt x="9742" y="8523"/>
                      </a:cubicBezTo>
                      <a:lnTo>
                        <a:pt x="16087" y="9806"/>
                      </a:lnTo>
                      <a:cubicBezTo>
                        <a:pt x="19392" y="10474"/>
                        <a:pt x="21561" y="12209"/>
                        <a:pt x="21496" y="14131"/>
                      </a:cubicBezTo>
                      <a:cubicBezTo>
                        <a:pt x="21434" y="15985"/>
                        <a:pt x="19302" y="17626"/>
                        <a:pt x="16139" y="18315"/>
                      </a:cubicBezTo>
                      <a:cubicBezTo>
                        <a:pt x="15281" y="18502"/>
                        <a:pt x="14371" y="18608"/>
                        <a:pt x="13447" y="18630"/>
                      </a:cubicBezTo>
                      <a:lnTo>
                        <a:pt x="13447" y="19916"/>
                      </a:lnTo>
                      <a:cubicBezTo>
                        <a:pt x="13480" y="20851"/>
                        <a:pt x="12035" y="21600"/>
                        <a:pt x="10325" y="21535"/>
                      </a:cubicBezTo>
                      <a:cubicBezTo>
                        <a:pt x="8779" y="21477"/>
                        <a:pt x="7598" y="20760"/>
                        <a:pt x="7654" y="19916"/>
                      </a:cubicBezTo>
                      <a:lnTo>
                        <a:pt x="7654" y="18703"/>
                      </a:lnTo>
                      <a:cubicBezTo>
                        <a:pt x="6814" y="18653"/>
                        <a:pt x="5992" y="18534"/>
                        <a:pt x="5217" y="18350"/>
                      </a:cubicBezTo>
                      <a:cubicBezTo>
                        <a:pt x="1679" y="17509"/>
                        <a:pt x="211" y="15330"/>
                        <a:pt x="2560" y="14163"/>
                      </a:cubicBezTo>
                      <a:cubicBezTo>
                        <a:pt x="3814" y="13540"/>
                        <a:pt x="5764" y="13606"/>
                        <a:pt x="6870" y="14307"/>
                      </a:cubicBezTo>
                      <a:cubicBezTo>
                        <a:pt x="7452" y="14586"/>
                        <a:pt x="8091" y="14826"/>
                        <a:pt x="8776" y="15024"/>
                      </a:cubicBezTo>
                      <a:cubicBezTo>
                        <a:pt x="9967" y="15367"/>
                        <a:pt x="11307" y="15513"/>
                        <a:pt x="12354" y="15236"/>
                      </a:cubicBezTo>
                      <a:cubicBezTo>
                        <a:pt x="13147" y="15027"/>
                        <a:pt x="13631" y="14620"/>
                        <a:pt x="13702" y="14125"/>
                      </a:cubicBezTo>
                      <a:cubicBezTo>
                        <a:pt x="13796" y="13467"/>
                        <a:pt x="13018" y="12867"/>
                        <a:pt x="11849" y="12696"/>
                      </a:cubicBezTo>
                      <a:lnTo>
                        <a:pt x="5111" y="11375"/>
                      </a:lnTo>
                      <a:cubicBezTo>
                        <a:pt x="1992" y="10695"/>
                        <a:pt x="-39" y="9039"/>
                        <a:pt x="1" y="7206"/>
                      </a:cubicBezTo>
                      <a:cubicBezTo>
                        <a:pt x="53" y="4825"/>
                        <a:pt x="3441" y="2863"/>
                        <a:pt x="7796" y="2691"/>
                      </a:cubicBezTo>
                      <a:lnTo>
                        <a:pt x="7796" y="1689"/>
                      </a:lnTo>
                      <a:cubicBezTo>
                        <a:pt x="7634" y="784"/>
                        <a:pt x="8937" y="0"/>
                        <a:pt x="10604" y="0"/>
                      </a:cubicBezTo>
                      <a:cubicBezTo>
                        <a:pt x="12271" y="0"/>
                        <a:pt x="13575" y="784"/>
                        <a:pt x="13413" y="1689"/>
                      </a:cubicBezTo>
                      <a:lnTo>
                        <a:pt x="13413" y="2707"/>
                      </a:lnTo>
                      <a:cubicBezTo>
                        <a:pt x="14402" y="2847"/>
                        <a:pt x="15358" y="3048"/>
                        <a:pt x="16262" y="3308"/>
                      </a:cubicBezTo>
                      <a:cubicBezTo>
                        <a:pt x="17940" y="3789"/>
                        <a:pt x="19437" y="4558"/>
                        <a:pt x="19291" y="5556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000000"/>
                      </a:solidFill>
                    </a:defRPr>
                  </a:pPr>
                </a:p>
              </p:txBody>
            </p:sp>
          </p:grpSp>
          <p:grpSp>
            <p:nvGrpSpPr>
              <p:cNvPr id="81" name="íŝḻîḍe"/>
              <p:cNvGrpSpPr/>
              <p:nvPr/>
            </p:nvGrpSpPr>
            <p:grpSpPr>
              <a:xfrm>
                <a:off x="2475792" y="7664202"/>
                <a:ext cx="10097298" cy="6496528"/>
                <a:chOff x="0" y="0"/>
                <a:chExt cx="10097298" cy="6496528"/>
              </a:xfrm>
            </p:grpSpPr>
            <p:sp>
              <p:nvSpPr>
                <p:cNvPr id="82" name="iṩ1îḋe"/>
                <p:cNvSpPr/>
                <p:nvPr/>
              </p:nvSpPr>
              <p:spPr>
                <a:xfrm>
                  <a:off x="8003064" y="1257868"/>
                  <a:ext cx="1882828" cy="100251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043" h="21547" extrusionOk="0">
                      <a:moveTo>
                        <a:pt x="18217" y="21547"/>
                      </a:moveTo>
                      <a:lnTo>
                        <a:pt x="4226" y="21547"/>
                      </a:lnTo>
                      <a:cubicBezTo>
                        <a:pt x="1532" y="21470"/>
                        <a:pt x="-458" y="16692"/>
                        <a:pt x="91" y="11620"/>
                      </a:cubicBezTo>
                      <a:cubicBezTo>
                        <a:pt x="541" y="7463"/>
                        <a:pt x="2607" y="4716"/>
                        <a:pt x="4788" y="5372"/>
                      </a:cubicBezTo>
                      <a:cubicBezTo>
                        <a:pt x="5700" y="2024"/>
                        <a:pt x="7513" y="-53"/>
                        <a:pt x="9478" y="1"/>
                      </a:cubicBezTo>
                      <a:cubicBezTo>
                        <a:pt x="11500" y="56"/>
                        <a:pt x="13324" y="2349"/>
                        <a:pt x="14161" y="5889"/>
                      </a:cubicBezTo>
                      <a:cubicBezTo>
                        <a:pt x="15066" y="4853"/>
                        <a:pt x="16192" y="4844"/>
                        <a:pt x="17102" y="5865"/>
                      </a:cubicBezTo>
                      <a:cubicBezTo>
                        <a:pt x="17844" y="6698"/>
                        <a:pt x="18352" y="8128"/>
                        <a:pt x="18485" y="9760"/>
                      </a:cubicBezTo>
                      <a:cubicBezTo>
                        <a:pt x="20043" y="10294"/>
                        <a:pt x="21142" y="12998"/>
                        <a:pt x="21035" y="16034"/>
                      </a:cubicBezTo>
                      <a:cubicBezTo>
                        <a:pt x="20933" y="18958"/>
                        <a:pt x="19735" y="21300"/>
                        <a:pt x="18217" y="21547"/>
                      </a:cubicBezTo>
                      <a:close/>
                    </a:path>
                  </a:pathLst>
                </a:custGeom>
                <a:solidFill>
                  <a:srgbClr val="EDEEF1">
                    <a:alpha val="51893"/>
                  </a:srgb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83" name="íṡlîḍê"/>
                <p:cNvSpPr/>
                <p:nvPr/>
              </p:nvSpPr>
              <p:spPr>
                <a:xfrm>
                  <a:off x="0" y="571953"/>
                  <a:ext cx="2238843" cy="119207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043" h="21547" extrusionOk="0">
                      <a:moveTo>
                        <a:pt x="18217" y="21547"/>
                      </a:moveTo>
                      <a:lnTo>
                        <a:pt x="4226" y="21547"/>
                      </a:lnTo>
                      <a:cubicBezTo>
                        <a:pt x="1532" y="21470"/>
                        <a:pt x="-458" y="16692"/>
                        <a:pt x="91" y="11620"/>
                      </a:cubicBezTo>
                      <a:cubicBezTo>
                        <a:pt x="541" y="7463"/>
                        <a:pt x="2607" y="4716"/>
                        <a:pt x="4788" y="5372"/>
                      </a:cubicBezTo>
                      <a:cubicBezTo>
                        <a:pt x="5700" y="2024"/>
                        <a:pt x="7513" y="-53"/>
                        <a:pt x="9478" y="1"/>
                      </a:cubicBezTo>
                      <a:cubicBezTo>
                        <a:pt x="11500" y="56"/>
                        <a:pt x="13324" y="2349"/>
                        <a:pt x="14161" y="5889"/>
                      </a:cubicBezTo>
                      <a:cubicBezTo>
                        <a:pt x="15066" y="4853"/>
                        <a:pt x="16192" y="4844"/>
                        <a:pt x="17102" y="5865"/>
                      </a:cubicBezTo>
                      <a:cubicBezTo>
                        <a:pt x="17844" y="6698"/>
                        <a:pt x="18352" y="8128"/>
                        <a:pt x="18485" y="9760"/>
                      </a:cubicBezTo>
                      <a:cubicBezTo>
                        <a:pt x="20043" y="10294"/>
                        <a:pt x="21142" y="12998"/>
                        <a:pt x="21035" y="16034"/>
                      </a:cubicBezTo>
                      <a:cubicBezTo>
                        <a:pt x="20933" y="18958"/>
                        <a:pt x="19735" y="21300"/>
                        <a:pt x="18217" y="21547"/>
                      </a:cubicBezTo>
                      <a:close/>
                    </a:path>
                  </a:pathLst>
                </a:custGeom>
                <a:solidFill>
                  <a:srgbClr val="EDEEF1">
                    <a:alpha val="51893"/>
                  </a:srgb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84" name="íś1íḋê"/>
                <p:cNvSpPr/>
                <p:nvPr/>
              </p:nvSpPr>
              <p:spPr>
                <a:xfrm>
                  <a:off x="1182075" y="2557588"/>
                  <a:ext cx="985779" cy="52488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043" h="21547" extrusionOk="0">
                      <a:moveTo>
                        <a:pt x="18217" y="21547"/>
                      </a:moveTo>
                      <a:lnTo>
                        <a:pt x="4226" y="21547"/>
                      </a:lnTo>
                      <a:cubicBezTo>
                        <a:pt x="1532" y="21470"/>
                        <a:pt x="-458" y="16692"/>
                        <a:pt x="91" y="11620"/>
                      </a:cubicBezTo>
                      <a:cubicBezTo>
                        <a:pt x="541" y="7463"/>
                        <a:pt x="2607" y="4716"/>
                        <a:pt x="4788" y="5372"/>
                      </a:cubicBezTo>
                      <a:cubicBezTo>
                        <a:pt x="5700" y="2024"/>
                        <a:pt x="7513" y="-53"/>
                        <a:pt x="9478" y="1"/>
                      </a:cubicBezTo>
                      <a:cubicBezTo>
                        <a:pt x="11500" y="56"/>
                        <a:pt x="13324" y="2349"/>
                        <a:pt x="14161" y="5889"/>
                      </a:cubicBezTo>
                      <a:cubicBezTo>
                        <a:pt x="15066" y="4853"/>
                        <a:pt x="16192" y="4844"/>
                        <a:pt x="17102" y="5865"/>
                      </a:cubicBezTo>
                      <a:cubicBezTo>
                        <a:pt x="17844" y="6698"/>
                        <a:pt x="18352" y="8128"/>
                        <a:pt x="18485" y="9760"/>
                      </a:cubicBezTo>
                      <a:cubicBezTo>
                        <a:pt x="20043" y="10294"/>
                        <a:pt x="21142" y="12998"/>
                        <a:pt x="21035" y="16034"/>
                      </a:cubicBezTo>
                      <a:cubicBezTo>
                        <a:pt x="20933" y="18958"/>
                        <a:pt x="19735" y="21300"/>
                        <a:pt x="18217" y="21547"/>
                      </a:cubicBezTo>
                      <a:close/>
                    </a:path>
                  </a:pathLst>
                </a:custGeom>
                <a:solidFill>
                  <a:srgbClr val="EDEEF1">
                    <a:alpha val="51893"/>
                  </a:srgb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85" name="íṧľïḍé"/>
                <p:cNvSpPr/>
                <p:nvPr/>
              </p:nvSpPr>
              <p:spPr>
                <a:xfrm>
                  <a:off x="866003" y="5250394"/>
                  <a:ext cx="8500593" cy="94170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394" y="0"/>
                      </a:moveTo>
                      <a:lnTo>
                        <a:pt x="20206" y="0"/>
                      </a:lnTo>
                      <a:cubicBezTo>
                        <a:pt x="20406" y="0"/>
                        <a:pt x="20556" y="0"/>
                        <a:pt x="20684" y="95"/>
                      </a:cubicBezTo>
                      <a:cubicBezTo>
                        <a:pt x="20812" y="190"/>
                        <a:pt x="20916" y="380"/>
                        <a:pt x="21024" y="760"/>
                      </a:cubicBezTo>
                      <a:cubicBezTo>
                        <a:pt x="21142" y="1237"/>
                        <a:pt x="21247" y="1992"/>
                        <a:pt x="21334" y="2956"/>
                      </a:cubicBezTo>
                      <a:cubicBezTo>
                        <a:pt x="21421" y="3920"/>
                        <a:pt x="21489" y="5092"/>
                        <a:pt x="21532" y="6403"/>
                      </a:cubicBezTo>
                      <a:cubicBezTo>
                        <a:pt x="21566" y="7602"/>
                        <a:pt x="21583" y="8765"/>
                        <a:pt x="21591" y="10193"/>
                      </a:cubicBezTo>
                      <a:cubicBezTo>
                        <a:pt x="21600" y="11621"/>
                        <a:pt x="21600" y="13313"/>
                        <a:pt x="21600" y="15569"/>
                      </a:cubicBezTo>
                      <a:lnTo>
                        <a:pt x="21600" y="21600"/>
                      </a:lnTo>
                      <a:lnTo>
                        <a:pt x="0" y="21531"/>
                      </a:lnTo>
                      <a:lnTo>
                        <a:pt x="0" y="15500"/>
                      </a:lnTo>
                      <a:cubicBezTo>
                        <a:pt x="0" y="13278"/>
                        <a:pt x="0" y="11603"/>
                        <a:pt x="9" y="10184"/>
                      </a:cubicBezTo>
                      <a:cubicBezTo>
                        <a:pt x="17" y="8765"/>
                        <a:pt x="34" y="7602"/>
                        <a:pt x="68" y="6403"/>
                      </a:cubicBezTo>
                      <a:cubicBezTo>
                        <a:pt x="111" y="5092"/>
                        <a:pt x="179" y="3920"/>
                        <a:pt x="266" y="2956"/>
                      </a:cubicBezTo>
                      <a:cubicBezTo>
                        <a:pt x="353" y="1992"/>
                        <a:pt x="458" y="1237"/>
                        <a:pt x="576" y="760"/>
                      </a:cubicBezTo>
                      <a:cubicBezTo>
                        <a:pt x="684" y="380"/>
                        <a:pt x="788" y="190"/>
                        <a:pt x="917" y="95"/>
                      </a:cubicBezTo>
                      <a:cubicBezTo>
                        <a:pt x="1045" y="0"/>
                        <a:pt x="1198" y="0"/>
                        <a:pt x="1401" y="0"/>
                      </a:cubicBezTo>
                      <a:lnTo>
                        <a:pt x="1394" y="0"/>
                      </a:lnTo>
                      <a:close/>
                    </a:path>
                  </a:pathLst>
                </a:custGeom>
                <a:solidFill>
                  <a:srgbClr val="CECFD2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86" name="îṣḻïde"/>
                <p:cNvSpPr/>
                <p:nvPr/>
              </p:nvSpPr>
              <p:spPr>
                <a:xfrm>
                  <a:off x="1578256" y="4901841"/>
                  <a:ext cx="266443" cy="345441"/>
                </a:xfrm>
                <a:prstGeom prst="rect">
                  <a:avLst/>
                </a:prstGeom>
                <a:solidFill>
                  <a:srgbClr val="A7AAA9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87" name="îsľiḑé"/>
                <p:cNvSpPr/>
                <p:nvPr/>
              </p:nvSpPr>
              <p:spPr>
                <a:xfrm>
                  <a:off x="1184861" y="3255225"/>
                  <a:ext cx="1053233" cy="165981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0"/>
                      </a:moveTo>
                      <a:cubicBezTo>
                        <a:pt x="12913" y="0"/>
                        <a:pt x="14599" y="0"/>
                        <a:pt x="16144" y="257"/>
                      </a:cubicBezTo>
                      <a:cubicBezTo>
                        <a:pt x="17364" y="480"/>
                        <a:pt x="18452" y="894"/>
                        <a:pt x="19322" y="1446"/>
                      </a:cubicBezTo>
                      <a:cubicBezTo>
                        <a:pt x="20191" y="1998"/>
                        <a:pt x="20844" y="2688"/>
                        <a:pt x="21195" y="3462"/>
                      </a:cubicBezTo>
                      <a:cubicBezTo>
                        <a:pt x="21397" y="3952"/>
                        <a:pt x="21499" y="4465"/>
                        <a:pt x="21549" y="5022"/>
                      </a:cubicBezTo>
                      <a:cubicBezTo>
                        <a:pt x="21600" y="5580"/>
                        <a:pt x="21600" y="6183"/>
                        <a:pt x="21600" y="6853"/>
                      </a:cubicBezTo>
                      <a:lnTo>
                        <a:pt x="21600" y="14747"/>
                      </a:lnTo>
                      <a:cubicBezTo>
                        <a:pt x="21600" y="15417"/>
                        <a:pt x="21600" y="16020"/>
                        <a:pt x="21549" y="16578"/>
                      </a:cubicBezTo>
                      <a:cubicBezTo>
                        <a:pt x="21499" y="17135"/>
                        <a:pt x="21397" y="17648"/>
                        <a:pt x="21195" y="18138"/>
                      </a:cubicBezTo>
                      <a:cubicBezTo>
                        <a:pt x="20844" y="18912"/>
                        <a:pt x="20191" y="19602"/>
                        <a:pt x="19322" y="20154"/>
                      </a:cubicBezTo>
                      <a:cubicBezTo>
                        <a:pt x="18452" y="20706"/>
                        <a:pt x="17364" y="21120"/>
                        <a:pt x="16144" y="21343"/>
                      </a:cubicBezTo>
                      <a:cubicBezTo>
                        <a:pt x="14599" y="21600"/>
                        <a:pt x="12913" y="21600"/>
                        <a:pt x="10800" y="21600"/>
                      </a:cubicBezTo>
                      <a:cubicBezTo>
                        <a:pt x="8687" y="21600"/>
                        <a:pt x="7001" y="21600"/>
                        <a:pt x="5456" y="21343"/>
                      </a:cubicBezTo>
                      <a:cubicBezTo>
                        <a:pt x="4236" y="21120"/>
                        <a:pt x="3148" y="20706"/>
                        <a:pt x="2278" y="20154"/>
                      </a:cubicBezTo>
                      <a:cubicBezTo>
                        <a:pt x="1409" y="19602"/>
                        <a:pt x="756" y="18912"/>
                        <a:pt x="405" y="18138"/>
                      </a:cubicBezTo>
                      <a:cubicBezTo>
                        <a:pt x="203" y="17648"/>
                        <a:pt x="101" y="17135"/>
                        <a:pt x="51" y="16578"/>
                      </a:cubicBezTo>
                      <a:cubicBezTo>
                        <a:pt x="0" y="16020"/>
                        <a:pt x="0" y="15417"/>
                        <a:pt x="0" y="14747"/>
                      </a:cubicBezTo>
                      <a:lnTo>
                        <a:pt x="0" y="6853"/>
                      </a:lnTo>
                      <a:cubicBezTo>
                        <a:pt x="0" y="6183"/>
                        <a:pt x="0" y="5580"/>
                        <a:pt x="51" y="5022"/>
                      </a:cubicBezTo>
                      <a:cubicBezTo>
                        <a:pt x="101" y="4465"/>
                        <a:pt x="203" y="3952"/>
                        <a:pt x="405" y="3462"/>
                      </a:cubicBezTo>
                      <a:cubicBezTo>
                        <a:pt x="756" y="2688"/>
                        <a:pt x="1409" y="1998"/>
                        <a:pt x="2278" y="1446"/>
                      </a:cubicBezTo>
                      <a:cubicBezTo>
                        <a:pt x="3148" y="894"/>
                        <a:pt x="4236" y="480"/>
                        <a:pt x="5456" y="257"/>
                      </a:cubicBezTo>
                      <a:cubicBezTo>
                        <a:pt x="7001" y="0"/>
                        <a:pt x="8687" y="0"/>
                        <a:pt x="10800" y="0"/>
                      </a:cubicBezTo>
                      <a:close/>
                    </a:path>
                  </a:pathLst>
                </a:custGeom>
                <a:solidFill>
                  <a:srgbClr val="DDDEE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88" name="ïśļïdê"/>
                <p:cNvSpPr/>
                <p:nvPr/>
              </p:nvSpPr>
              <p:spPr>
                <a:xfrm>
                  <a:off x="1105657" y="3719064"/>
                  <a:ext cx="266442" cy="54432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0"/>
                      </a:moveTo>
                      <a:cubicBezTo>
                        <a:pt x="10800" y="0"/>
                        <a:pt x="11343" y="0"/>
                        <a:pt x="12209" y="28"/>
                      </a:cubicBezTo>
                      <a:cubicBezTo>
                        <a:pt x="17226" y="184"/>
                        <a:pt x="21224" y="2141"/>
                        <a:pt x="21544" y="4597"/>
                      </a:cubicBezTo>
                      <a:cubicBezTo>
                        <a:pt x="21600" y="5020"/>
                        <a:pt x="21600" y="5286"/>
                        <a:pt x="21600" y="5286"/>
                      </a:cubicBezTo>
                      <a:lnTo>
                        <a:pt x="21600" y="16314"/>
                      </a:lnTo>
                      <a:cubicBezTo>
                        <a:pt x="21600" y="16314"/>
                        <a:pt x="21600" y="16580"/>
                        <a:pt x="21544" y="17003"/>
                      </a:cubicBezTo>
                      <a:cubicBezTo>
                        <a:pt x="21224" y="19459"/>
                        <a:pt x="17226" y="21416"/>
                        <a:pt x="12209" y="21572"/>
                      </a:cubicBezTo>
                      <a:cubicBezTo>
                        <a:pt x="11343" y="21600"/>
                        <a:pt x="10800" y="21600"/>
                        <a:pt x="10800" y="21600"/>
                      </a:cubicBezTo>
                      <a:cubicBezTo>
                        <a:pt x="10800" y="21600"/>
                        <a:pt x="10257" y="21600"/>
                        <a:pt x="9391" y="21572"/>
                      </a:cubicBezTo>
                      <a:cubicBezTo>
                        <a:pt x="4374" y="21416"/>
                        <a:pt x="376" y="19459"/>
                        <a:pt x="56" y="17003"/>
                      </a:cubicBezTo>
                      <a:cubicBezTo>
                        <a:pt x="0" y="16580"/>
                        <a:pt x="0" y="16314"/>
                        <a:pt x="0" y="16314"/>
                      </a:cubicBezTo>
                      <a:lnTo>
                        <a:pt x="0" y="5286"/>
                      </a:lnTo>
                      <a:cubicBezTo>
                        <a:pt x="0" y="5286"/>
                        <a:pt x="0" y="5020"/>
                        <a:pt x="56" y="4597"/>
                      </a:cubicBezTo>
                      <a:cubicBezTo>
                        <a:pt x="376" y="2141"/>
                        <a:pt x="4374" y="184"/>
                        <a:pt x="9391" y="28"/>
                      </a:cubicBezTo>
                      <a:cubicBezTo>
                        <a:pt x="10257" y="0"/>
                        <a:pt x="10800" y="0"/>
                        <a:pt x="10800" y="0"/>
                      </a:cubicBezTo>
                      <a:close/>
                    </a:path>
                  </a:pathLst>
                </a:custGeom>
                <a:solidFill>
                  <a:srgbClr val="ECEEF5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89" name="ïṣḻiḋé"/>
                <p:cNvSpPr/>
                <p:nvPr/>
              </p:nvSpPr>
              <p:spPr>
                <a:xfrm>
                  <a:off x="2048105" y="3528512"/>
                  <a:ext cx="266442" cy="54432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0"/>
                      </a:moveTo>
                      <a:cubicBezTo>
                        <a:pt x="10800" y="0"/>
                        <a:pt x="11343" y="0"/>
                        <a:pt x="12209" y="28"/>
                      </a:cubicBezTo>
                      <a:cubicBezTo>
                        <a:pt x="17226" y="184"/>
                        <a:pt x="21224" y="2141"/>
                        <a:pt x="21544" y="4597"/>
                      </a:cubicBezTo>
                      <a:cubicBezTo>
                        <a:pt x="21600" y="5020"/>
                        <a:pt x="21600" y="5286"/>
                        <a:pt x="21600" y="5286"/>
                      </a:cubicBezTo>
                      <a:lnTo>
                        <a:pt x="21600" y="16314"/>
                      </a:lnTo>
                      <a:cubicBezTo>
                        <a:pt x="21600" y="16314"/>
                        <a:pt x="21600" y="16580"/>
                        <a:pt x="21544" y="17003"/>
                      </a:cubicBezTo>
                      <a:cubicBezTo>
                        <a:pt x="21224" y="19459"/>
                        <a:pt x="17226" y="21416"/>
                        <a:pt x="12209" y="21572"/>
                      </a:cubicBezTo>
                      <a:cubicBezTo>
                        <a:pt x="11343" y="21600"/>
                        <a:pt x="10800" y="21600"/>
                        <a:pt x="10800" y="21600"/>
                      </a:cubicBezTo>
                      <a:cubicBezTo>
                        <a:pt x="10800" y="21600"/>
                        <a:pt x="10257" y="21600"/>
                        <a:pt x="9391" y="21572"/>
                      </a:cubicBezTo>
                      <a:cubicBezTo>
                        <a:pt x="4374" y="21416"/>
                        <a:pt x="376" y="19459"/>
                        <a:pt x="56" y="17003"/>
                      </a:cubicBezTo>
                      <a:cubicBezTo>
                        <a:pt x="0" y="16580"/>
                        <a:pt x="0" y="16314"/>
                        <a:pt x="0" y="16314"/>
                      </a:cubicBezTo>
                      <a:lnTo>
                        <a:pt x="0" y="5286"/>
                      </a:lnTo>
                      <a:cubicBezTo>
                        <a:pt x="0" y="5286"/>
                        <a:pt x="0" y="5020"/>
                        <a:pt x="56" y="4597"/>
                      </a:cubicBezTo>
                      <a:cubicBezTo>
                        <a:pt x="376" y="2141"/>
                        <a:pt x="4374" y="184"/>
                        <a:pt x="9391" y="28"/>
                      </a:cubicBezTo>
                      <a:cubicBezTo>
                        <a:pt x="10257" y="0"/>
                        <a:pt x="10800" y="0"/>
                        <a:pt x="10800" y="0"/>
                      </a:cubicBezTo>
                      <a:close/>
                    </a:path>
                  </a:pathLst>
                </a:cu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90" name="ïṧ1iďê"/>
                <p:cNvSpPr/>
                <p:nvPr/>
              </p:nvSpPr>
              <p:spPr>
                <a:xfrm>
                  <a:off x="1771062" y="4070670"/>
                  <a:ext cx="266443" cy="54432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0"/>
                      </a:moveTo>
                      <a:cubicBezTo>
                        <a:pt x="10800" y="0"/>
                        <a:pt x="11343" y="0"/>
                        <a:pt x="12209" y="28"/>
                      </a:cubicBezTo>
                      <a:cubicBezTo>
                        <a:pt x="17226" y="184"/>
                        <a:pt x="21224" y="2141"/>
                        <a:pt x="21544" y="4597"/>
                      </a:cubicBezTo>
                      <a:cubicBezTo>
                        <a:pt x="21600" y="5020"/>
                        <a:pt x="21600" y="5286"/>
                        <a:pt x="21600" y="5286"/>
                      </a:cubicBezTo>
                      <a:lnTo>
                        <a:pt x="21600" y="16314"/>
                      </a:lnTo>
                      <a:cubicBezTo>
                        <a:pt x="21600" y="16314"/>
                        <a:pt x="21600" y="16580"/>
                        <a:pt x="21544" y="17003"/>
                      </a:cubicBezTo>
                      <a:cubicBezTo>
                        <a:pt x="21224" y="19459"/>
                        <a:pt x="17226" y="21416"/>
                        <a:pt x="12209" y="21572"/>
                      </a:cubicBezTo>
                      <a:cubicBezTo>
                        <a:pt x="11343" y="21600"/>
                        <a:pt x="10800" y="21600"/>
                        <a:pt x="10800" y="21600"/>
                      </a:cubicBezTo>
                      <a:cubicBezTo>
                        <a:pt x="10800" y="21600"/>
                        <a:pt x="10257" y="21600"/>
                        <a:pt x="9391" y="21572"/>
                      </a:cubicBezTo>
                      <a:cubicBezTo>
                        <a:pt x="4374" y="21416"/>
                        <a:pt x="376" y="19459"/>
                        <a:pt x="56" y="17003"/>
                      </a:cubicBezTo>
                      <a:cubicBezTo>
                        <a:pt x="0" y="16580"/>
                        <a:pt x="0" y="16314"/>
                        <a:pt x="0" y="16314"/>
                      </a:cubicBezTo>
                      <a:lnTo>
                        <a:pt x="0" y="5286"/>
                      </a:lnTo>
                      <a:cubicBezTo>
                        <a:pt x="0" y="5286"/>
                        <a:pt x="0" y="5020"/>
                        <a:pt x="56" y="4597"/>
                      </a:cubicBezTo>
                      <a:cubicBezTo>
                        <a:pt x="376" y="2141"/>
                        <a:pt x="4374" y="184"/>
                        <a:pt x="9391" y="28"/>
                      </a:cubicBezTo>
                      <a:cubicBezTo>
                        <a:pt x="10257" y="0"/>
                        <a:pt x="10800" y="0"/>
                        <a:pt x="10800" y="0"/>
                      </a:cubicBezTo>
                      <a:close/>
                    </a:path>
                  </a:pathLst>
                </a:custGeom>
                <a:solidFill>
                  <a:srgbClr val="ECEEF5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91" name="ïś1îďé"/>
                <p:cNvSpPr/>
                <p:nvPr/>
              </p:nvSpPr>
              <p:spPr>
                <a:xfrm>
                  <a:off x="1574950" y="3394302"/>
                  <a:ext cx="169091" cy="34544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0"/>
                      </a:moveTo>
                      <a:cubicBezTo>
                        <a:pt x="10800" y="0"/>
                        <a:pt x="11343" y="0"/>
                        <a:pt x="12209" y="28"/>
                      </a:cubicBezTo>
                      <a:cubicBezTo>
                        <a:pt x="17226" y="184"/>
                        <a:pt x="21224" y="2141"/>
                        <a:pt x="21544" y="4597"/>
                      </a:cubicBezTo>
                      <a:cubicBezTo>
                        <a:pt x="21600" y="5020"/>
                        <a:pt x="21600" y="5286"/>
                        <a:pt x="21600" y="5286"/>
                      </a:cubicBezTo>
                      <a:lnTo>
                        <a:pt x="21600" y="16314"/>
                      </a:lnTo>
                      <a:cubicBezTo>
                        <a:pt x="21600" y="16314"/>
                        <a:pt x="21600" y="16580"/>
                        <a:pt x="21544" y="17003"/>
                      </a:cubicBezTo>
                      <a:cubicBezTo>
                        <a:pt x="21224" y="19459"/>
                        <a:pt x="17226" y="21416"/>
                        <a:pt x="12209" y="21572"/>
                      </a:cubicBezTo>
                      <a:cubicBezTo>
                        <a:pt x="11343" y="21600"/>
                        <a:pt x="10800" y="21600"/>
                        <a:pt x="10800" y="21600"/>
                      </a:cubicBezTo>
                      <a:cubicBezTo>
                        <a:pt x="10800" y="21600"/>
                        <a:pt x="10257" y="21600"/>
                        <a:pt x="9391" y="21572"/>
                      </a:cubicBezTo>
                      <a:cubicBezTo>
                        <a:pt x="4374" y="21416"/>
                        <a:pt x="376" y="19459"/>
                        <a:pt x="56" y="17003"/>
                      </a:cubicBezTo>
                      <a:cubicBezTo>
                        <a:pt x="0" y="16580"/>
                        <a:pt x="0" y="16314"/>
                        <a:pt x="0" y="16314"/>
                      </a:cubicBezTo>
                      <a:lnTo>
                        <a:pt x="0" y="5286"/>
                      </a:lnTo>
                      <a:cubicBezTo>
                        <a:pt x="0" y="5286"/>
                        <a:pt x="0" y="5020"/>
                        <a:pt x="56" y="4597"/>
                      </a:cubicBezTo>
                      <a:cubicBezTo>
                        <a:pt x="376" y="2141"/>
                        <a:pt x="4374" y="184"/>
                        <a:pt x="9391" y="28"/>
                      </a:cubicBezTo>
                      <a:cubicBezTo>
                        <a:pt x="10257" y="0"/>
                        <a:pt x="10800" y="0"/>
                        <a:pt x="10800" y="0"/>
                      </a:cubicBezTo>
                      <a:close/>
                    </a:path>
                  </a:pathLst>
                </a:custGeom>
                <a:solidFill>
                  <a:srgbClr val="CDCED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92" name="íṥlïďè"/>
                <p:cNvSpPr/>
                <p:nvPr/>
              </p:nvSpPr>
              <p:spPr>
                <a:xfrm>
                  <a:off x="1418926" y="4318496"/>
                  <a:ext cx="169090" cy="34544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0"/>
                      </a:moveTo>
                      <a:cubicBezTo>
                        <a:pt x="10800" y="0"/>
                        <a:pt x="11343" y="0"/>
                        <a:pt x="12209" y="28"/>
                      </a:cubicBezTo>
                      <a:cubicBezTo>
                        <a:pt x="17226" y="184"/>
                        <a:pt x="21224" y="2141"/>
                        <a:pt x="21544" y="4597"/>
                      </a:cubicBezTo>
                      <a:cubicBezTo>
                        <a:pt x="21600" y="5020"/>
                        <a:pt x="21600" y="5286"/>
                        <a:pt x="21600" y="5286"/>
                      </a:cubicBezTo>
                      <a:lnTo>
                        <a:pt x="21600" y="16314"/>
                      </a:lnTo>
                      <a:cubicBezTo>
                        <a:pt x="21600" y="16314"/>
                        <a:pt x="21600" y="16580"/>
                        <a:pt x="21544" y="17003"/>
                      </a:cubicBezTo>
                      <a:cubicBezTo>
                        <a:pt x="21224" y="19459"/>
                        <a:pt x="17226" y="21416"/>
                        <a:pt x="12209" y="21572"/>
                      </a:cubicBezTo>
                      <a:cubicBezTo>
                        <a:pt x="11343" y="21600"/>
                        <a:pt x="10800" y="21600"/>
                        <a:pt x="10800" y="21600"/>
                      </a:cubicBezTo>
                      <a:cubicBezTo>
                        <a:pt x="10800" y="21600"/>
                        <a:pt x="10257" y="21600"/>
                        <a:pt x="9391" y="21572"/>
                      </a:cubicBezTo>
                      <a:cubicBezTo>
                        <a:pt x="4374" y="21416"/>
                        <a:pt x="376" y="19459"/>
                        <a:pt x="56" y="17003"/>
                      </a:cubicBezTo>
                      <a:cubicBezTo>
                        <a:pt x="0" y="16580"/>
                        <a:pt x="0" y="16314"/>
                        <a:pt x="0" y="16314"/>
                      </a:cubicBezTo>
                      <a:lnTo>
                        <a:pt x="0" y="5286"/>
                      </a:lnTo>
                      <a:cubicBezTo>
                        <a:pt x="0" y="5286"/>
                        <a:pt x="0" y="5020"/>
                        <a:pt x="56" y="4597"/>
                      </a:cubicBezTo>
                      <a:cubicBezTo>
                        <a:pt x="376" y="2141"/>
                        <a:pt x="4374" y="184"/>
                        <a:pt x="9391" y="28"/>
                      </a:cubicBezTo>
                      <a:cubicBezTo>
                        <a:pt x="10257" y="0"/>
                        <a:pt x="10800" y="0"/>
                        <a:pt x="10800" y="0"/>
                      </a:cubicBezTo>
                      <a:close/>
                    </a:path>
                  </a:pathLst>
                </a:custGeom>
                <a:solidFill>
                  <a:srgbClr val="CDCED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93" name="í$ļîḓe"/>
                <p:cNvSpPr/>
                <p:nvPr/>
              </p:nvSpPr>
              <p:spPr>
                <a:xfrm>
                  <a:off x="2184025" y="4472379"/>
                  <a:ext cx="106310" cy="21718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0"/>
                      </a:moveTo>
                      <a:cubicBezTo>
                        <a:pt x="10800" y="0"/>
                        <a:pt x="11343" y="0"/>
                        <a:pt x="12209" y="28"/>
                      </a:cubicBezTo>
                      <a:cubicBezTo>
                        <a:pt x="17226" y="184"/>
                        <a:pt x="21224" y="2141"/>
                        <a:pt x="21544" y="4597"/>
                      </a:cubicBezTo>
                      <a:cubicBezTo>
                        <a:pt x="21600" y="5020"/>
                        <a:pt x="21600" y="5286"/>
                        <a:pt x="21600" y="5286"/>
                      </a:cubicBezTo>
                      <a:lnTo>
                        <a:pt x="21600" y="16314"/>
                      </a:lnTo>
                      <a:cubicBezTo>
                        <a:pt x="21600" y="16314"/>
                        <a:pt x="21600" y="16580"/>
                        <a:pt x="21544" y="17003"/>
                      </a:cubicBezTo>
                      <a:cubicBezTo>
                        <a:pt x="21224" y="19459"/>
                        <a:pt x="17226" y="21416"/>
                        <a:pt x="12209" y="21572"/>
                      </a:cubicBezTo>
                      <a:cubicBezTo>
                        <a:pt x="11343" y="21600"/>
                        <a:pt x="10800" y="21600"/>
                        <a:pt x="10800" y="21600"/>
                      </a:cubicBezTo>
                      <a:cubicBezTo>
                        <a:pt x="10800" y="21600"/>
                        <a:pt x="10257" y="21600"/>
                        <a:pt x="9391" y="21572"/>
                      </a:cubicBezTo>
                      <a:cubicBezTo>
                        <a:pt x="4374" y="21416"/>
                        <a:pt x="376" y="19459"/>
                        <a:pt x="56" y="17003"/>
                      </a:cubicBezTo>
                      <a:cubicBezTo>
                        <a:pt x="0" y="16580"/>
                        <a:pt x="0" y="16314"/>
                        <a:pt x="0" y="16314"/>
                      </a:cubicBezTo>
                      <a:lnTo>
                        <a:pt x="0" y="5286"/>
                      </a:lnTo>
                      <a:cubicBezTo>
                        <a:pt x="0" y="5286"/>
                        <a:pt x="0" y="5020"/>
                        <a:pt x="56" y="4597"/>
                      </a:cubicBezTo>
                      <a:cubicBezTo>
                        <a:pt x="376" y="2141"/>
                        <a:pt x="4374" y="184"/>
                        <a:pt x="9391" y="28"/>
                      </a:cubicBezTo>
                      <a:cubicBezTo>
                        <a:pt x="10257" y="0"/>
                        <a:pt x="10800" y="0"/>
                        <a:pt x="10800" y="0"/>
                      </a:cubicBezTo>
                      <a:close/>
                    </a:path>
                  </a:pathLst>
                </a:cu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94" name="iṥļídê"/>
                <p:cNvSpPr/>
                <p:nvPr/>
              </p:nvSpPr>
              <p:spPr>
                <a:xfrm>
                  <a:off x="1180874" y="4483919"/>
                  <a:ext cx="106310" cy="21718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0"/>
                      </a:moveTo>
                      <a:cubicBezTo>
                        <a:pt x="10800" y="0"/>
                        <a:pt x="11343" y="0"/>
                        <a:pt x="12209" y="28"/>
                      </a:cubicBezTo>
                      <a:cubicBezTo>
                        <a:pt x="17226" y="184"/>
                        <a:pt x="21224" y="2141"/>
                        <a:pt x="21544" y="4597"/>
                      </a:cubicBezTo>
                      <a:cubicBezTo>
                        <a:pt x="21600" y="5020"/>
                        <a:pt x="21600" y="5286"/>
                        <a:pt x="21600" y="5286"/>
                      </a:cubicBezTo>
                      <a:lnTo>
                        <a:pt x="21600" y="16314"/>
                      </a:lnTo>
                      <a:cubicBezTo>
                        <a:pt x="21600" y="16314"/>
                        <a:pt x="21600" y="16580"/>
                        <a:pt x="21544" y="17003"/>
                      </a:cubicBezTo>
                      <a:cubicBezTo>
                        <a:pt x="21224" y="19459"/>
                        <a:pt x="17226" y="21416"/>
                        <a:pt x="12209" y="21572"/>
                      </a:cubicBezTo>
                      <a:cubicBezTo>
                        <a:pt x="11343" y="21600"/>
                        <a:pt x="10800" y="21600"/>
                        <a:pt x="10800" y="21600"/>
                      </a:cubicBezTo>
                      <a:cubicBezTo>
                        <a:pt x="10800" y="21600"/>
                        <a:pt x="10257" y="21600"/>
                        <a:pt x="9391" y="21572"/>
                      </a:cubicBezTo>
                      <a:cubicBezTo>
                        <a:pt x="4374" y="21416"/>
                        <a:pt x="376" y="19459"/>
                        <a:pt x="56" y="17003"/>
                      </a:cubicBezTo>
                      <a:cubicBezTo>
                        <a:pt x="0" y="16580"/>
                        <a:pt x="0" y="16314"/>
                        <a:pt x="0" y="16314"/>
                      </a:cubicBezTo>
                      <a:lnTo>
                        <a:pt x="0" y="5286"/>
                      </a:lnTo>
                      <a:cubicBezTo>
                        <a:pt x="0" y="5286"/>
                        <a:pt x="0" y="5020"/>
                        <a:pt x="56" y="4597"/>
                      </a:cubicBezTo>
                      <a:cubicBezTo>
                        <a:pt x="376" y="2141"/>
                        <a:pt x="4374" y="184"/>
                        <a:pt x="9391" y="28"/>
                      </a:cubicBezTo>
                      <a:cubicBezTo>
                        <a:pt x="10257" y="0"/>
                        <a:pt x="10800" y="0"/>
                        <a:pt x="10800" y="0"/>
                      </a:cubicBezTo>
                      <a:close/>
                    </a:path>
                  </a:pathLst>
                </a:custGeom>
                <a:solidFill>
                  <a:srgbClr val="ECEEF5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95" name="îṡľiďe"/>
                <p:cNvSpPr/>
                <p:nvPr/>
              </p:nvSpPr>
              <p:spPr>
                <a:xfrm>
                  <a:off x="1909213" y="3257350"/>
                  <a:ext cx="106310" cy="21718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0"/>
                      </a:moveTo>
                      <a:cubicBezTo>
                        <a:pt x="10800" y="0"/>
                        <a:pt x="11343" y="0"/>
                        <a:pt x="12209" y="28"/>
                      </a:cubicBezTo>
                      <a:cubicBezTo>
                        <a:pt x="17226" y="184"/>
                        <a:pt x="21224" y="2141"/>
                        <a:pt x="21544" y="4597"/>
                      </a:cubicBezTo>
                      <a:cubicBezTo>
                        <a:pt x="21600" y="5020"/>
                        <a:pt x="21600" y="5286"/>
                        <a:pt x="21600" y="5286"/>
                      </a:cubicBezTo>
                      <a:lnTo>
                        <a:pt x="21600" y="16314"/>
                      </a:lnTo>
                      <a:cubicBezTo>
                        <a:pt x="21600" y="16314"/>
                        <a:pt x="21600" y="16580"/>
                        <a:pt x="21544" y="17003"/>
                      </a:cubicBezTo>
                      <a:cubicBezTo>
                        <a:pt x="21224" y="19459"/>
                        <a:pt x="17226" y="21416"/>
                        <a:pt x="12209" y="21572"/>
                      </a:cubicBezTo>
                      <a:cubicBezTo>
                        <a:pt x="11343" y="21600"/>
                        <a:pt x="10800" y="21600"/>
                        <a:pt x="10800" y="21600"/>
                      </a:cubicBezTo>
                      <a:cubicBezTo>
                        <a:pt x="10800" y="21600"/>
                        <a:pt x="10257" y="21600"/>
                        <a:pt x="9391" y="21572"/>
                      </a:cubicBezTo>
                      <a:cubicBezTo>
                        <a:pt x="4374" y="21416"/>
                        <a:pt x="376" y="19459"/>
                        <a:pt x="56" y="17003"/>
                      </a:cubicBezTo>
                      <a:cubicBezTo>
                        <a:pt x="0" y="16580"/>
                        <a:pt x="0" y="16314"/>
                        <a:pt x="0" y="16314"/>
                      </a:cubicBezTo>
                      <a:lnTo>
                        <a:pt x="0" y="5286"/>
                      </a:lnTo>
                      <a:cubicBezTo>
                        <a:pt x="0" y="5286"/>
                        <a:pt x="0" y="5020"/>
                        <a:pt x="56" y="4597"/>
                      </a:cubicBezTo>
                      <a:cubicBezTo>
                        <a:pt x="376" y="2141"/>
                        <a:pt x="4374" y="184"/>
                        <a:pt x="9391" y="28"/>
                      </a:cubicBezTo>
                      <a:cubicBezTo>
                        <a:pt x="10257" y="0"/>
                        <a:pt x="10800" y="0"/>
                        <a:pt x="10800" y="0"/>
                      </a:cubicBezTo>
                      <a:close/>
                    </a:path>
                  </a:pathLst>
                </a:custGeom>
                <a:solidFill>
                  <a:srgbClr val="ECEEF5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96" name="iṣlîḋè"/>
                <p:cNvSpPr/>
                <p:nvPr/>
              </p:nvSpPr>
              <p:spPr>
                <a:xfrm>
                  <a:off x="8517189" y="4822662"/>
                  <a:ext cx="332319" cy="430851"/>
                </a:xfrm>
                <a:prstGeom prst="rect">
                  <a:avLst/>
                </a:prstGeom>
                <a:solidFill>
                  <a:srgbClr val="A7AAA9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97" name="ísľïḍé"/>
                <p:cNvSpPr/>
                <p:nvPr/>
              </p:nvSpPr>
              <p:spPr>
                <a:xfrm>
                  <a:off x="8026527" y="2768924"/>
                  <a:ext cx="1313642" cy="207020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0"/>
                      </a:moveTo>
                      <a:cubicBezTo>
                        <a:pt x="12913" y="0"/>
                        <a:pt x="14599" y="0"/>
                        <a:pt x="16144" y="257"/>
                      </a:cubicBezTo>
                      <a:cubicBezTo>
                        <a:pt x="17364" y="480"/>
                        <a:pt x="18452" y="894"/>
                        <a:pt x="19322" y="1446"/>
                      </a:cubicBezTo>
                      <a:cubicBezTo>
                        <a:pt x="20191" y="1998"/>
                        <a:pt x="20844" y="2688"/>
                        <a:pt x="21195" y="3462"/>
                      </a:cubicBezTo>
                      <a:cubicBezTo>
                        <a:pt x="21397" y="3952"/>
                        <a:pt x="21499" y="4465"/>
                        <a:pt x="21549" y="5022"/>
                      </a:cubicBezTo>
                      <a:cubicBezTo>
                        <a:pt x="21600" y="5580"/>
                        <a:pt x="21600" y="6183"/>
                        <a:pt x="21600" y="6853"/>
                      </a:cubicBezTo>
                      <a:lnTo>
                        <a:pt x="21600" y="14747"/>
                      </a:lnTo>
                      <a:cubicBezTo>
                        <a:pt x="21600" y="15417"/>
                        <a:pt x="21600" y="16020"/>
                        <a:pt x="21549" y="16578"/>
                      </a:cubicBezTo>
                      <a:cubicBezTo>
                        <a:pt x="21499" y="17135"/>
                        <a:pt x="21397" y="17648"/>
                        <a:pt x="21195" y="18138"/>
                      </a:cubicBezTo>
                      <a:cubicBezTo>
                        <a:pt x="20844" y="18912"/>
                        <a:pt x="20191" y="19602"/>
                        <a:pt x="19322" y="20154"/>
                      </a:cubicBezTo>
                      <a:cubicBezTo>
                        <a:pt x="18452" y="20706"/>
                        <a:pt x="17364" y="21120"/>
                        <a:pt x="16144" y="21343"/>
                      </a:cubicBezTo>
                      <a:cubicBezTo>
                        <a:pt x="14599" y="21600"/>
                        <a:pt x="12913" y="21600"/>
                        <a:pt x="10800" y="21600"/>
                      </a:cubicBezTo>
                      <a:cubicBezTo>
                        <a:pt x="8687" y="21600"/>
                        <a:pt x="7001" y="21600"/>
                        <a:pt x="5456" y="21343"/>
                      </a:cubicBezTo>
                      <a:cubicBezTo>
                        <a:pt x="4236" y="21120"/>
                        <a:pt x="3148" y="20706"/>
                        <a:pt x="2278" y="20154"/>
                      </a:cubicBezTo>
                      <a:cubicBezTo>
                        <a:pt x="1409" y="19602"/>
                        <a:pt x="756" y="18912"/>
                        <a:pt x="405" y="18138"/>
                      </a:cubicBezTo>
                      <a:cubicBezTo>
                        <a:pt x="203" y="17648"/>
                        <a:pt x="101" y="17135"/>
                        <a:pt x="51" y="16578"/>
                      </a:cubicBezTo>
                      <a:cubicBezTo>
                        <a:pt x="0" y="16020"/>
                        <a:pt x="0" y="15417"/>
                        <a:pt x="0" y="14747"/>
                      </a:cubicBezTo>
                      <a:lnTo>
                        <a:pt x="0" y="6853"/>
                      </a:lnTo>
                      <a:cubicBezTo>
                        <a:pt x="0" y="6183"/>
                        <a:pt x="0" y="5580"/>
                        <a:pt x="51" y="5022"/>
                      </a:cubicBezTo>
                      <a:cubicBezTo>
                        <a:pt x="101" y="4465"/>
                        <a:pt x="203" y="3952"/>
                        <a:pt x="405" y="3462"/>
                      </a:cubicBezTo>
                      <a:cubicBezTo>
                        <a:pt x="756" y="2688"/>
                        <a:pt x="1409" y="1998"/>
                        <a:pt x="2278" y="1446"/>
                      </a:cubicBezTo>
                      <a:cubicBezTo>
                        <a:pt x="3148" y="894"/>
                        <a:pt x="4236" y="480"/>
                        <a:pt x="5456" y="257"/>
                      </a:cubicBezTo>
                      <a:cubicBezTo>
                        <a:pt x="7001" y="0"/>
                        <a:pt x="8687" y="0"/>
                        <a:pt x="10800" y="0"/>
                      </a:cubicBezTo>
                      <a:close/>
                    </a:path>
                  </a:pathLst>
                </a:custGeom>
                <a:solidFill>
                  <a:srgbClr val="DDDEE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98" name="îšḷîďe"/>
                <p:cNvSpPr/>
                <p:nvPr/>
              </p:nvSpPr>
              <p:spPr>
                <a:xfrm>
                  <a:off x="7927740" y="3347446"/>
                  <a:ext cx="332319" cy="67890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0"/>
                      </a:moveTo>
                      <a:cubicBezTo>
                        <a:pt x="10800" y="0"/>
                        <a:pt x="11343" y="0"/>
                        <a:pt x="12209" y="28"/>
                      </a:cubicBezTo>
                      <a:cubicBezTo>
                        <a:pt x="17226" y="184"/>
                        <a:pt x="21224" y="2141"/>
                        <a:pt x="21544" y="4597"/>
                      </a:cubicBezTo>
                      <a:cubicBezTo>
                        <a:pt x="21600" y="5020"/>
                        <a:pt x="21600" y="5286"/>
                        <a:pt x="21600" y="5286"/>
                      </a:cubicBezTo>
                      <a:lnTo>
                        <a:pt x="21600" y="16314"/>
                      </a:lnTo>
                      <a:cubicBezTo>
                        <a:pt x="21600" y="16314"/>
                        <a:pt x="21600" y="16580"/>
                        <a:pt x="21544" y="17003"/>
                      </a:cubicBezTo>
                      <a:cubicBezTo>
                        <a:pt x="21224" y="19459"/>
                        <a:pt x="17226" y="21416"/>
                        <a:pt x="12209" y="21572"/>
                      </a:cubicBezTo>
                      <a:cubicBezTo>
                        <a:pt x="11343" y="21600"/>
                        <a:pt x="10800" y="21600"/>
                        <a:pt x="10800" y="21600"/>
                      </a:cubicBezTo>
                      <a:cubicBezTo>
                        <a:pt x="10800" y="21600"/>
                        <a:pt x="10257" y="21600"/>
                        <a:pt x="9391" y="21572"/>
                      </a:cubicBezTo>
                      <a:cubicBezTo>
                        <a:pt x="4374" y="21416"/>
                        <a:pt x="376" y="19459"/>
                        <a:pt x="56" y="17003"/>
                      </a:cubicBezTo>
                      <a:cubicBezTo>
                        <a:pt x="0" y="16580"/>
                        <a:pt x="0" y="16314"/>
                        <a:pt x="0" y="16314"/>
                      </a:cubicBezTo>
                      <a:lnTo>
                        <a:pt x="0" y="5286"/>
                      </a:lnTo>
                      <a:cubicBezTo>
                        <a:pt x="0" y="5286"/>
                        <a:pt x="0" y="5020"/>
                        <a:pt x="56" y="4597"/>
                      </a:cubicBezTo>
                      <a:cubicBezTo>
                        <a:pt x="376" y="2141"/>
                        <a:pt x="4374" y="184"/>
                        <a:pt x="9391" y="28"/>
                      </a:cubicBezTo>
                      <a:cubicBezTo>
                        <a:pt x="10257" y="0"/>
                        <a:pt x="10800" y="0"/>
                        <a:pt x="10800" y="0"/>
                      </a:cubicBezTo>
                      <a:close/>
                    </a:path>
                  </a:pathLst>
                </a:custGeom>
                <a:solidFill>
                  <a:srgbClr val="ECEEF5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99" name="iś1iďè"/>
                <p:cNvSpPr/>
                <p:nvPr/>
              </p:nvSpPr>
              <p:spPr>
                <a:xfrm>
                  <a:off x="9103205" y="3109780"/>
                  <a:ext cx="332320" cy="67891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0"/>
                      </a:moveTo>
                      <a:cubicBezTo>
                        <a:pt x="10800" y="0"/>
                        <a:pt x="11343" y="0"/>
                        <a:pt x="12209" y="28"/>
                      </a:cubicBezTo>
                      <a:cubicBezTo>
                        <a:pt x="17226" y="184"/>
                        <a:pt x="21224" y="2141"/>
                        <a:pt x="21544" y="4597"/>
                      </a:cubicBezTo>
                      <a:cubicBezTo>
                        <a:pt x="21600" y="5020"/>
                        <a:pt x="21600" y="5286"/>
                        <a:pt x="21600" y="5286"/>
                      </a:cubicBezTo>
                      <a:lnTo>
                        <a:pt x="21600" y="16314"/>
                      </a:lnTo>
                      <a:cubicBezTo>
                        <a:pt x="21600" y="16314"/>
                        <a:pt x="21600" y="16580"/>
                        <a:pt x="21544" y="17003"/>
                      </a:cubicBezTo>
                      <a:cubicBezTo>
                        <a:pt x="21224" y="19459"/>
                        <a:pt x="17226" y="21416"/>
                        <a:pt x="12209" y="21572"/>
                      </a:cubicBezTo>
                      <a:cubicBezTo>
                        <a:pt x="11343" y="21600"/>
                        <a:pt x="10800" y="21600"/>
                        <a:pt x="10800" y="21600"/>
                      </a:cubicBezTo>
                      <a:cubicBezTo>
                        <a:pt x="10800" y="21600"/>
                        <a:pt x="10257" y="21600"/>
                        <a:pt x="9391" y="21572"/>
                      </a:cubicBezTo>
                      <a:cubicBezTo>
                        <a:pt x="4374" y="21416"/>
                        <a:pt x="376" y="19459"/>
                        <a:pt x="56" y="17003"/>
                      </a:cubicBezTo>
                      <a:cubicBezTo>
                        <a:pt x="0" y="16580"/>
                        <a:pt x="0" y="16314"/>
                        <a:pt x="0" y="16314"/>
                      </a:cubicBezTo>
                      <a:lnTo>
                        <a:pt x="0" y="5286"/>
                      </a:lnTo>
                      <a:cubicBezTo>
                        <a:pt x="0" y="5286"/>
                        <a:pt x="0" y="5020"/>
                        <a:pt x="56" y="4597"/>
                      </a:cubicBezTo>
                      <a:cubicBezTo>
                        <a:pt x="376" y="2141"/>
                        <a:pt x="4374" y="184"/>
                        <a:pt x="9391" y="28"/>
                      </a:cubicBezTo>
                      <a:cubicBezTo>
                        <a:pt x="10257" y="0"/>
                        <a:pt x="10800" y="0"/>
                        <a:pt x="10800" y="0"/>
                      </a:cubicBezTo>
                      <a:close/>
                    </a:path>
                  </a:pathLst>
                </a:custGeom>
                <a:solidFill>
                  <a:srgbClr val="ECEEF5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100" name="íṡlídé"/>
                <p:cNvSpPr/>
                <p:nvPr/>
              </p:nvSpPr>
              <p:spPr>
                <a:xfrm>
                  <a:off x="8757665" y="3785985"/>
                  <a:ext cx="332319" cy="67890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0"/>
                      </a:moveTo>
                      <a:cubicBezTo>
                        <a:pt x="10800" y="0"/>
                        <a:pt x="11343" y="0"/>
                        <a:pt x="12209" y="28"/>
                      </a:cubicBezTo>
                      <a:cubicBezTo>
                        <a:pt x="17226" y="184"/>
                        <a:pt x="21224" y="2141"/>
                        <a:pt x="21544" y="4597"/>
                      </a:cubicBezTo>
                      <a:cubicBezTo>
                        <a:pt x="21600" y="5020"/>
                        <a:pt x="21600" y="5286"/>
                        <a:pt x="21600" y="5286"/>
                      </a:cubicBezTo>
                      <a:lnTo>
                        <a:pt x="21600" y="16314"/>
                      </a:lnTo>
                      <a:cubicBezTo>
                        <a:pt x="21600" y="16314"/>
                        <a:pt x="21600" y="16580"/>
                        <a:pt x="21544" y="17003"/>
                      </a:cubicBezTo>
                      <a:cubicBezTo>
                        <a:pt x="21224" y="19459"/>
                        <a:pt x="17226" y="21416"/>
                        <a:pt x="12209" y="21572"/>
                      </a:cubicBezTo>
                      <a:cubicBezTo>
                        <a:pt x="11343" y="21600"/>
                        <a:pt x="10800" y="21600"/>
                        <a:pt x="10800" y="21600"/>
                      </a:cubicBezTo>
                      <a:cubicBezTo>
                        <a:pt x="10800" y="21600"/>
                        <a:pt x="10257" y="21600"/>
                        <a:pt x="9391" y="21572"/>
                      </a:cubicBezTo>
                      <a:cubicBezTo>
                        <a:pt x="4374" y="21416"/>
                        <a:pt x="376" y="19459"/>
                        <a:pt x="56" y="17003"/>
                      </a:cubicBezTo>
                      <a:cubicBezTo>
                        <a:pt x="0" y="16580"/>
                        <a:pt x="0" y="16314"/>
                        <a:pt x="0" y="16314"/>
                      </a:cubicBezTo>
                      <a:lnTo>
                        <a:pt x="0" y="5286"/>
                      </a:lnTo>
                      <a:cubicBezTo>
                        <a:pt x="0" y="5286"/>
                        <a:pt x="0" y="5020"/>
                        <a:pt x="56" y="4597"/>
                      </a:cubicBezTo>
                      <a:cubicBezTo>
                        <a:pt x="376" y="2141"/>
                        <a:pt x="4374" y="184"/>
                        <a:pt x="9391" y="28"/>
                      </a:cubicBezTo>
                      <a:cubicBezTo>
                        <a:pt x="10257" y="0"/>
                        <a:pt x="10800" y="0"/>
                        <a:pt x="10800" y="0"/>
                      </a:cubicBezTo>
                      <a:close/>
                    </a:path>
                  </a:pathLst>
                </a:custGeom>
                <a:solidFill>
                  <a:srgbClr val="CDCED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101" name="isḷiďè"/>
                <p:cNvSpPr/>
                <p:nvPr/>
              </p:nvSpPr>
              <p:spPr>
                <a:xfrm>
                  <a:off x="8513065" y="2942387"/>
                  <a:ext cx="210898" cy="43085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0"/>
                      </a:moveTo>
                      <a:cubicBezTo>
                        <a:pt x="10800" y="0"/>
                        <a:pt x="11343" y="0"/>
                        <a:pt x="12209" y="28"/>
                      </a:cubicBezTo>
                      <a:cubicBezTo>
                        <a:pt x="17226" y="184"/>
                        <a:pt x="21224" y="2141"/>
                        <a:pt x="21544" y="4597"/>
                      </a:cubicBezTo>
                      <a:cubicBezTo>
                        <a:pt x="21600" y="5020"/>
                        <a:pt x="21600" y="5286"/>
                        <a:pt x="21600" y="5286"/>
                      </a:cubicBezTo>
                      <a:lnTo>
                        <a:pt x="21600" y="16314"/>
                      </a:lnTo>
                      <a:cubicBezTo>
                        <a:pt x="21600" y="16314"/>
                        <a:pt x="21600" y="16580"/>
                        <a:pt x="21544" y="17003"/>
                      </a:cubicBezTo>
                      <a:cubicBezTo>
                        <a:pt x="21224" y="19459"/>
                        <a:pt x="17226" y="21416"/>
                        <a:pt x="12209" y="21572"/>
                      </a:cubicBezTo>
                      <a:cubicBezTo>
                        <a:pt x="11343" y="21600"/>
                        <a:pt x="10800" y="21600"/>
                        <a:pt x="10800" y="21600"/>
                      </a:cubicBezTo>
                      <a:cubicBezTo>
                        <a:pt x="10800" y="21600"/>
                        <a:pt x="10257" y="21600"/>
                        <a:pt x="9391" y="21572"/>
                      </a:cubicBezTo>
                      <a:cubicBezTo>
                        <a:pt x="4374" y="21416"/>
                        <a:pt x="376" y="19459"/>
                        <a:pt x="56" y="17003"/>
                      </a:cubicBezTo>
                      <a:cubicBezTo>
                        <a:pt x="0" y="16580"/>
                        <a:pt x="0" y="16314"/>
                        <a:pt x="0" y="16314"/>
                      </a:cubicBezTo>
                      <a:lnTo>
                        <a:pt x="0" y="5286"/>
                      </a:lnTo>
                      <a:cubicBezTo>
                        <a:pt x="0" y="5286"/>
                        <a:pt x="0" y="5020"/>
                        <a:pt x="56" y="4597"/>
                      </a:cubicBezTo>
                      <a:cubicBezTo>
                        <a:pt x="376" y="2141"/>
                        <a:pt x="4374" y="184"/>
                        <a:pt x="9391" y="28"/>
                      </a:cubicBezTo>
                      <a:cubicBezTo>
                        <a:pt x="10257" y="0"/>
                        <a:pt x="10800" y="0"/>
                        <a:pt x="10800" y="0"/>
                      </a:cubicBezTo>
                      <a:close/>
                    </a:path>
                  </a:pathLst>
                </a:custGeom>
                <a:solidFill>
                  <a:srgbClr val="CDCED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102" name="iṧḻiḋé"/>
                <p:cNvSpPr/>
                <p:nvPr/>
              </p:nvSpPr>
              <p:spPr>
                <a:xfrm>
                  <a:off x="8318464" y="4095086"/>
                  <a:ext cx="210897" cy="43085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0"/>
                      </a:moveTo>
                      <a:cubicBezTo>
                        <a:pt x="10800" y="0"/>
                        <a:pt x="11343" y="0"/>
                        <a:pt x="12209" y="28"/>
                      </a:cubicBezTo>
                      <a:cubicBezTo>
                        <a:pt x="17226" y="184"/>
                        <a:pt x="21224" y="2141"/>
                        <a:pt x="21544" y="4597"/>
                      </a:cubicBezTo>
                      <a:cubicBezTo>
                        <a:pt x="21600" y="5020"/>
                        <a:pt x="21600" y="5286"/>
                        <a:pt x="21600" y="5286"/>
                      </a:cubicBezTo>
                      <a:lnTo>
                        <a:pt x="21600" y="16314"/>
                      </a:lnTo>
                      <a:cubicBezTo>
                        <a:pt x="21600" y="16314"/>
                        <a:pt x="21600" y="16580"/>
                        <a:pt x="21544" y="17003"/>
                      </a:cubicBezTo>
                      <a:cubicBezTo>
                        <a:pt x="21224" y="19459"/>
                        <a:pt x="17226" y="21416"/>
                        <a:pt x="12209" y="21572"/>
                      </a:cubicBezTo>
                      <a:cubicBezTo>
                        <a:pt x="11343" y="21600"/>
                        <a:pt x="10800" y="21600"/>
                        <a:pt x="10800" y="21600"/>
                      </a:cubicBezTo>
                      <a:cubicBezTo>
                        <a:pt x="10800" y="21600"/>
                        <a:pt x="10257" y="21600"/>
                        <a:pt x="9391" y="21572"/>
                      </a:cubicBezTo>
                      <a:cubicBezTo>
                        <a:pt x="4374" y="21416"/>
                        <a:pt x="376" y="19459"/>
                        <a:pt x="56" y="17003"/>
                      </a:cubicBezTo>
                      <a:cubicBezTo>
                        <a:pt x="0" y="16580"/>
                        <a:pt x="0" y="16314"/>
                        <a:pt x="0" y="16314"/>
                      </a:cubicBezTo>
                      <a:lnTo>
                        <a:pt x="0" y="5286"/>
                      </a:lnTo>
                      <a:cubicBezTo>
                        <a:pt x="0" y="5286"/>
                        <a:pt x="0" y="5020"/>
                        <a:pt x="56" y="4597"/>
                      </a:cubicBezTo>
                      <a:cubicBezTo>
                        <a:pt x="376" y="2141"/>
                        <a:pt x="4374" y="184"/>
                        <a:pt x="9391" y="28"/>
                      </a:cubicBezTo>
                      <a:cubicBezTo>
                        <a:pt x="10257" y="0"/>
                        <a:pt x="10800" y="0"/>
                        <a:pt x="10800" y="0"/>
                      </a:cubicBezTo>
                      <a:close/>
                    </a:path>
                  </a:pathLst>
                </a:custGeom>
                <a:solidFill>
                  <a:srgbClr val="ECEEF5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103" name="îs1iḓe"/>
                <p:cNvSpPr/>
                <p:nvPr/>
              </p:nvSpPr>
              <p:spPr>
                <a:xfrm>
                  <a:off x="9272732" y="4287016"/>
                  <a:ext cx="132595" cy="27088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0"/>
                      </a:moveTo>
                      <a:cubicBezTo>
                        <a:pt x="10800" y="0"/>
                        <a:pt x="11343" y="0"/>
                        <a:pt x="12209" y="28"/>
                      </a:cubicBezTo>
                      <a:cubicBezTo>
                        <a:pt x="17226" y="184"/>
                        <a:pt x="21224" y="2141"/>
                        <a:pt x="21544" y="4597"/>
                      </a:cubicBezTo>
                      <a:cubicBezTo>
                        <a:pt x="21600" y="5020"/>
                        <a:pt x="21600" y="5286"/>
                        <a:pt x="21600" y="5286"/>
                      </a:cubicBezTo>
                      <a:lnTo>
                        <a:pt x="21600" y="16314"/>
                      </a:lnTo>
                      <a:cubicBezTo>
                        <a:pt x="21600" y="16314"/>
                        <a:pt x="21600" y="16580"/>
                        <a:pt x="21544" y="17003"/>
                      </a:cubicBezTo>
                      <a:cubicBezTo>
                        <a:pt x="21224" y="19459"/>
                        <a:pt x="17226" y="21416"/>
                        <a:pt x="12209" y="21572"/>
                      </a:cubicBezTo>
                      <a:cubicBezTo>
                        <a:pt x="11343" y="21600"/>
                        <a:pt x="10800" y="21600"/>
                        <a:pt x="10800" y="21600"/>
                      </a:cubicBezTo>
                      <a:cubicBezTo>
                        <a:pt x="10800" y="21600"/>
                        <a:pt x="10257" y="21600"/>
                        <a:pt x="9391" y="21572"/>
                      </a:cubicBezTo>
                      <a:cubicBezTo>
                        <a:pt x="4374" y="21416"/>
                        <a:pt x="376" y="19459"/>
                        <a:pt x="56" y="17003"/>
                      </a:cubicBezTo>
                      <a:cubicBezTo>
                        <a:pt x="0" y="16580"/>
                        <a:pt x="0" y="16314"/>
                        <a:pt x="0" y="16314"/>
                      </a:cubicBezTo>
                      <a:lnTo>
                        <a:pt x="0" y="5286"/>
                      </a:lnTo>
                      <a:cubicBezTo>
                        <a:pt x="0" y="5286"/>
                        <a:pt x="0" y="5020"/>
                        <a:pt x="56" y="4597"/>
                      </a:cubicBezTo>
                      <a:cubicBezTo>
                        <a:pt x="376" y="2141"/>
                        <a:pt x="4374" y="184"/>
                        <a:pt x="9391" y="28"/>
                      </a:cubicBezTo>
                      <a:cubicBezTo>
                        <a:pt x="10257" y="0"/>
                        <a:pt x="10800" y="0"/>
                        <a:pt x="10800" y="0"/>
                      </a:cubicBezTo>
                      <a:close/>
                    </a:path>
                  </a:pathLst>
                </a:custGeom>
                <a:solidFill>
                  <a:srgbClr val="ECEEF5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104" name="išļídé"/>
                <p:cNvSpPr/>
                <p:nvPr/>
              </p:nvSpPr>
              <p:spPr>
                <a:xfrm>
                  <a:off x="8021555" y="4301409"/>
                  <a:ext cx="132595" cy="27088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0"/>
                      </a:moveTo>
                      <a:cubicBezTo>
                        <a:pt x="10800" y="0"/>
                        <a:pt x="11343" y="0"/>
                        <a:pt x="12209" y="28"/>
                      </a:cubicBezTo>
                      <a:cubicBezTo>
                        <a:pt x="17226" y="184"/>
                        <a:pt x="21224" y="2141"/>
                        <a:pt x="21544" y="4597"/>
                      </a:cubicBezTo>
                      <a:cubicBezTo>
                        <a:pt x="21600" y="5020"/>
                        <a:pt x="21600" y="5286"/>
                        <a:pt x="21600" y="5286"/>
                      </a:cubicBezTo>
                      <a:lnTo>
                        <a:pt x="21600" y="16314"/>
                      </a:lnTo>
                      <a:cubicBezTo>
                        <a:pt x="21600" y="16314"/>
                        <a:pt x="21600" y="16580"/>
                        <a:pt x="21544" y="17003"/>
                      </a:cubicBezTo>
                      <a:cubicBezTo>
                        <a:pt x="21224" y="19459"/>
                        <a:pt x="17226" y="21416"/>
                        <a:pt x="12209" y="21572"/>
                      </a:cubicBezTo>
                      <a:cubicBezTo>
                        <a:pt x="11343" y="21600"/>
                        <a:pt x="10800" y="21600"/>
                        <a:pt x="10800" y="21600"/>
                      </a:cubicBezTo>
                      <a:cubicBezTo>
                        <a:pt x="10800" y="21600"/>
                        <a:pt x="10257" y="21600"/>
                        <a:pt x="9391" y="21572"/>
                      </a:cubicBezTo>
                      <a:cubicBezTo>
                        <a:pt x="4374" y="21416"/>
                        <a:pt x="376" y="19459"/>
                        <a:pt x="56" y="17003"/>
                      </a:cubicBezTo>
                      <a:cubicBezTo>
                        <a:pt x="0" y="16580"/>
                        <a:pt x="0" y="16314"/>
                        <a:pt x="0" y="16314"/>
                      </a:cubicBezTo>
                      <a:lnTo>
                        <a:pt x="0" y="5286"/>
                      </a:lnTo>
                      <a:cubicBezTo>
                        <a:pt x="0" y="5286"/>
                        <a:pt x="0" y="5020"/>
                        <a:pt x="56" y="4597"/>
                      </a:cubicBezTo>
                      <a:cubicBezTo>
                        <a:pt x="376" y="2141"/>
                        <a:pt x="4374" y="184"/>
                        <a:pt x="9391" y="28"/>
                      </a:cubicBezTo>
                      <a:cubicBezTo>
                        <a:pt x="10257" y="0"/>
                        <a:pt x="10800" y="0"/>
                        <a:pt x="10800" y="0"/>
                      </a:cubicBezTo>
                      <a:close/>
                    </a:path>
                  </a:pathLst>
                </a:cu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105" name="işḷïḋê"/>
                <p:cNvSpPr/>
                <p:nvPr/>
              </p:nvSpPr>
              <p:spPr>
                <a:xfrm>
                  <a:off x="8929973" y="2771574"/>
                  <a:ext cx="132595" cy="27088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0"/>
                      </a:moveTo>
                      <a:cubicBezTo>
                        <a:pt x="10800" y="0"/>
                        <a:pt x="11343" y="0"/>
                        <a:pt x="12209" y="28"/>
                      </a:cubicBezTo>
                      <a:cubicBezTo>
                        <a:pt x="17226" y="184"/>
                        <a:pt x="21224" y="2141"/>
                        <a:pt x="21544" y="4597"/>
                      </a:cubicBezTo>
                      <a:cubicBezTo>
                        <a:pt x="21600" y="5020"/>
                        <a:pt x="21600" y="5286"/>
                        <a:pt x="21600" y="5286"/>
                      </a:cubicBezTo>
                      <a:lnTo>
                        <a:pt x="21600" y="16314"/>
                      </a:lnTo>
                      <a:cubicBezTo>
                        <a:pt x="21600" y="16314"/>
                        <a:pt x="21600" y="16580"/>
                        <a:pt x="21544" y="17003"/>
                      </a:cubicBezTo>
                      <a:cubicBezTo>
                        <a:pt x="21224" y="19459"/>
                        <a:pt x="17226" y="21416"/>
                        <a:pt x="12209" y="21572"/>
                      </a:cubicBezTo>
                      <a:cubicBezTo>
                        <a:pt x="11343" y="21600"/>
                        <a:pt x="10800" y="21600"/>
                        <a:pt x="10800" y="21600"/>
                      </a:cubicBezTo>
                      <a:cubicBezTo>
                        <a:pt x="10800" y="21600"/>
                        <a:pt x="10257" y="21600"/>
                        <a:pt x="9391" y="21572"/>
                      </a:cubicBezTo>
                      <a:cubicBezTo>
                        <a:pt x="4374" y="21416"/>
                        <a:pt x="376" y="19459"/>
                        <a:pt x="56" y="17003"/>
                      </a:cubicBezTo>
                      <a:cubicBezTo>
                        <a:pt x="0" y="16580"/>
                        <a:pt x="0" y="16314"/>
                        <a:pt x="0" y="16314"/>
                      </a:cubicBezTo>
                      <a:lnTo>
                        <a:pt x="0" y="5286"/>
                      </a:lnTo>
                      <a:cubicBezTo>
                        <a:pt x="0" y="5286"/>
                        <a:pt x="0" y="5020"/>
                        <a:pt x="56" y="4597"/>
                      </a:cubicBezTo>
                      <a:cubicBezTo>
                        <a:pt x="376" y="2141"/>
                        <a:pt x="4374" y="184"/>
                        <a:pt x="9391" y="28"/>
                      </a:cubicBezTo>
                      <a:cubicBezTo>
                        <a:pt x="10257" y="0"/>
                        <a:pt x="10800" y="0"/>
                        <a:pt x="10800" y="0"/>
                      </a:cubicBezTo>
                      <a:close/>
                    </a:path>
                  </a:pathLst>
                </a:custGeom>
                <a:solidFill>
                  <a:srgbClr val="CDCED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106" name="iSḻïḓè"/>
                <p:cNvSpPr/>
                <p:nvPr/>
              </p:nvSpPr>
              <p:spPr>
                <a:xfrm>
                  <a:off x="2015367" y="1763443"/>
                  <a:ext cx="6211171" cy="3841160"/>
                </a:xfrm>
                <a:prstGeom prst="rect">
                  <a:avLst/>
                </a:prstGeom>
                <a:solidFill>
                  <a:srgbClr val="EBECF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107" name="ïṥḻíḑe"/>
                <p:cNvSpPr/>
                <p:nvPr/>
              </p:nvSpPr>
              <p:spPr>
                <a:xfrm>
                  <a:off x="2015367" y="5047219"/>
                  <a:ext cx="6211171" cy="560272"/>
                </a:xfrm>
                <a:prstGeom prst="rect">
                  <a:avLst/>
                </a:prstGeom>
                <a:solidFill>
                  <a:srgbClr val="DDDEE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108" name="iṧ1îḍé"/>
                <p:cNvSpPr/>
                <p:nvPr/>
              </p:nvSpPr>
              <p:spPr>
                <a:xfrm>
                  <a:off x="7500870" y="1806354"/>
                  <a:ext cx="946376" cy="55186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64" h="21436" extrusionOk="0">
                      <a:moveTo>
                        <a:pt x="11" y="0"/>
                      </a:moveTo>
                      <a:lnTo>
                        <a:pt x="21417" y="0"/>
                      </a:lnTo>
                      <a:cubicBezTo>
                        <a:pt x="21549" y="2708"/>
                        <a:pt x="21400" y="5399"/>
                        <a:pt x="20996" y="7959"/>
                      </a:cubicBezTo>
                      <a:cubicBezTo>
                        <a:pt x="20600" y="10469"/>
                        <a:pt x="19953" y="12887"/>
                        <a:pt x="18968" y="14939"/>
                      </a:cubicBezTo>
                      <a:cubicBezTo>
                        <a:pt x="16893" y="19259"/>
                        <a:pt x="13867" y="21258"/>
                        <a:pt x="10926" y="21425"/>
                      </a:cubicBezTo>
                      <a:cubicBezTo>
                        <a:pt x="7848" y="21600"/>
                        <a:pt x="4729" y="19767"/>
                        <a:pt x="2594" y="15351"/>
                      </a:cubicBezTo>
                      <a:cubicBezTo>
                        <a:pt x="1595" y="13285"/>
                        <a:pt x="974" y="10820"/>
                        <a:pt x="570" y="8294"/>
                      </a:cubicBezTo>
                      <a:cubicBezTo>
                        <a:pt x="144" y="5628"/>
                        <a:pt x="-51" y="2834"/>
                        <a:pt x="11" y="0"/>
                      </a:cubicBezTo>
                      <a:close/>
                    </a:path>
                  </a:pathLst>
                </a:custGeom>
                <a:solidFill>
                  <a:srgbClr val="DDDEE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109" name="ísļiḋe"/>
                <p:cNvSpPr/>
                <p:nvPr/>
              </p:nvSpPr>
              <p:spPr>
                <a:xfrm>
                  <a:off x="6551028" y="1806354"/>
                  <a:ext cx="946375" cy="55186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64" h="21436" extrusionOk="0">
                      <a:moveTo>
                        <a:pt x="11" y="0"/>
                      </a:moveTo>
                      <a:lnTo>
                        <a:pt x="21417" y="0"/>
                      </a:lnTo>
                      <a:cubicBezTo>
                        <a:pt x="21549" y="2708"/>
                        <a:pt x="21400" y="5399"/>
                        <a:pt x="20996" y="7959"/>
                      </a:cubicBezTo>
                      <a:cubicBezTo>
                        <a:pt x="20600" y="10469"/>
                        <a:pt x="19953" y="12887"/>
                        <a:pt x="18968" y="14939"/>
                      </a:cubicBezTo>
                      <a:cubicBezTo>
                        <a:pt x="16893" y="19259"/>
                        <a:pt x="13867" y="21258"/>
                        <a:pt x="10926" y="21425"/>
                      </a:cubicBezTo>
                      <a:cubicBezTo>
                        <a:pt x="7848" y="21600"/>
                        <a:pt x="4729" y="19767"/>
                        <a:pt x="2594" y="15351"/>
                      </a:cubicBezTo>
                      <a:cubicBezTo>
                        <a:pt x="1595" y="13285"/>
                        <a:pt x="974" y="10820"/>
                        <a:pt x="570" y="8294"/>
                      </a:cubicBezTo>
                      <a:cubicBezTo>
                        <a:pt x="144" y="5628"/>
                        <a:pt x="-51" y="2834"/>
                        <a:pt x="11" y="0"/>
                      </a:cubicBezTo>
                      <a:close/>
                    </a:path>
                  </a:pathLst>
                </a:custGeom>
                <a:solidFill>
                  <a:srgbClr val="A7AAA9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110" name="iṧḻidê"/>
                <p:cNvSpPr/>
                <p:nvPr/>
              </p:nvSpPr>
              <p:spPr>
                <a:xfrm>
                  <a:off x="5605341" y="1806354"/>
                  <a:ext cx="946376" cy="55186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64" h="21436" extrusionOk="0">
                      <a:moveTo>
                        <a:pt x="11" y="0"/>
                      </a:moveTo>
                      <a:lnTo>
                        <a:pt x="21417" y="0"/>
                      </a:lnTo>
                      <a:cubicBezTo>
                        <a:pt x="21549" y="2708"/>
                        <a:pt x="21400" y="5399"/>
                        <a:pt x="20996" y="7959"/>
                      </a:cubicBezTo>
                      <a:cubicBezTo>
                        <a:pt x="20600" y="10469"/>
                        <a:pt x="19953" y="12887"/>
                        <a:pt x="18968" y="14939"/>
                      </a:cubicBezTo>
                      <a:cubicBezTo>
                        <a:pt x="16893" y="19259"/>
                        <a:pt x="13867" y="21258"/>
                        <a:pt x="10926" y="21425"/>
                      </a:cubicBezTo>
                      <a:cubicBezTo>
                        <a:pt x="7848" y="21600"/>
                        <a:pt x="4729" y="19767"/>
                        <a:pt x="2594" y="15351"/>
                      </a:cubicBezTo>
                      <a:cubicBezTo>
                        <a:pt x="1595" y="13285"/>
                        <a:pt x="974" y="10820"/>
                        <a:pt x="570" y="8294"/>
                      </a:cubicBezTo>
                      <a:cubicBezTo>
                        <a:pt x="144" y="5628"/>
                        <a:pt x="-51" y="2834"/>
                        <a:pt x="11" y="0"/>
                      </a:cubicBezTo>
                      <a:close/>
                    </a:path>
                  </a:pathLst>
                </a:custGeom>
                <a:solidFill>
                  <a:srgbClr val="DDDEE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111" name="îsļïde"/>
                <p:cNvSpPr/>
                <p:nvPr/>
              </p:nvSpPr>
              <p:spPr>
                <a:xfrm>
                  <a:off x="4647093" y="1806354"/>
                  <a:ext cx="946375" cy="55186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64" h="21436" extrusionOk="0">
                      <a:moveTo>
                        <a:pt x="11" y="0"/>
                      </a:moveTo>
                      <a:lnTo>
                        <a:pt x="21417" y="0"/>
                      </a:lnTo>
                      <a:cubicBezTo>
                        <a:pt x="21549" y="2708"/>
                        <a:pt x="21400" y="5399"/>
                        <a:pt x="20996" y="7959"/>
                      </a:cubicBezTo>
                      <a:cubicBezTo>
                        <a:pt x="20600" y="10469"/>
                        <a:pt x="19953" y="12887"/>
                        <a:pt x="18968" y="14939"/>
                      </a:cubicBezTo>
                      <a:cubicBezTo>
                        <a:pt x="16893" y="19259"/>
                        <a:pt x="13867" y="21258"/>
                        <a:pt x="10926" y="21425"/>
                      </a:cubicBezTo>
                      <a:cubicBezTo>
                        <a:pt x="7848" y="21600"/>
                        <a:pt x="4729" y="19767"/>
                        <a:pt x="2594" y="15351"/>
                      </a:cubicBezTo>
                      <a:cubicBezTo>
                        <a:pt x="1595" y="13285"/>
                        <a:pt x="974" y="10820"/>
                        <a:pt x="570" y="8294"/>
                      </a:cubicBezTo>
                      <a:cubicBezTo>
                        <a:pt x="144" y="5628"/>
                        <a:pt x="-51" y="2834"/>
                        <a:pt x="11" y="0"/>
                      </a:cubicBezTo>
                      <a:close/>
                    </a:path>
                  </a:pathLst>
                </a:custGeom>
                <a:solidFill>
                  <a:srgbClr val="A7AAA9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112" name="îšľîḋè"/>
                <p:cNvSpPr/>
                <p:nvPr/>
              </p:nvSpPr>
              <p:spPr>
                <a:xfrm>
                  <a:off x="3701407" y="1806354"/>
                  <a:ext cx="946375" cy="55186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64" h="21436" extrusionOk="0">
                      <a:moveTo>
                        <a:pt x="11" y="0"/>
                      </a:moveTo>
                      <a:lnTo>
                        <a:pt x="21417" y="0"/>
                      </a:lnTo>
                      <a:cubicBezTo>
                        <a:pt x="21549" y="2708"/>
                        <a:pt x="21400" y="5399"/>
                        <a:pt x="20996" y="7959"/>
                      </a:cubicBezTo>
                      <a:cubicBezTo>
                        <a:pt x="20600" y="10469"/>
                        <a:pt x="19953" y="12887"/>
                        <a:pt x="18968" y="14939"/>
                      </a:cubicBezTo>
                      <a:cubicBezTo>
                        <a:pt x="16893" y="19259"/>
                        <a:pt x="13867" y="21258"/>
                        <a:pt x="10926" y="21425"/>
                      </a:cubicBezTo>
                      <a:cubicBezTo>
                        <a:pt x="7848" y="21600"/>
                        <a:pt x="4729" y="19767"/>
                        <a:pt x="2594" y="15351"/>
                      </a:cubicBezTo>
                      <a:cubicBezTo>
                        <a:pt x="1595" y="13285"/>
                        <a:pt x="974" y="10820"/>
                        <a:pt x="570" y="8294"/>
                      </a:cubicBezTo>
                      <a:cubicBezTo>
                        <a:pt x="144" y="5628"/>
                        <a:pt x="-51" y="2834"/>
                        <a:pt x="11" y="0"/>
                      </a:cubicBezTo>
                      <a:close/>
                    </a:path>
                  </a:pathLst>
                </a:custGeom>
                <a:solidFill>
                  <a:srgbClr val="DDDEE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113" name="iŝlíḋè"/>
                <p:cNvSpPr/>
                <p:nvPr/>
              </p:nvSpPr>
              <p:spPr>
                <a:xfrm>
                  <a:off x="2751564" y="1806354"/>
                  <a:ext cx="946375" cy="55186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64" h="21436" extrusionOk="0">
                      <a:moveTo>
                        <a:pt x="11" y="0"/>
                      </a:moveTo>
                      <a:lnTo>
                        <a:pt x="21417" y="0"/>
                      </a:lnTo>
                      <a:cubicBezTo>
                        <a:pt x="21549" y="2708"/>
                        <a:pt x="21400" y="5399"/>
                        <a:pt x="20996" y="7959"/>
                      </a:cubicBezTo>
                      <a:cubicBezTo>
                        <a:pt x="20600" y="10469"/>
                        <a:pt x="19953" y="12887"/>
                        <a:pt x="18968" y="14939"/>
                      </a:cubicBezTo>
                      <a:cubicBezTo>
                        <a:pt x="16893" y="19259"/>
                        <a:pt x="13867" y="21258"/>
                        <a:pt x="10926" y="21425"/>
                      </a:cubicBezTo>
                      <a:cubicBezTo>
                        <a:pt x="7848" y="21600"/>
                        <a:pt x="4729" y="19767"/>
                        <a:pt x="2594" y="15351"/>
                      </a:cubicBezTo>
                      <a:cubicBezTo>
                        <a:pt x="1595" y="13285"/>
                        <a:pt x="974" y="10820"/>
                        <a:pt x="570" y="8294"/>
                      </a:cubicBezTo>
                      <a:cubicBezTo>
                        <a:pt x="144" y="5628"/>
                        <a:pt x="-51" y="2834"/>
                        <a:pt x="11" y="0"/>
                      </a:cubicBezTo>
                      <a:close/>
                    </a:path>
                  </a:pathLst>
                </a:custGeom>
                <a:solidFill>
                  <a:srgbClr val="A7AAA9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114" name="îṥľiḑe"/>
                <p:cNvSpPr/>
                <p:nvPr/>
              </p:nvSpPr>
              <p:spPr>
                <a:xfrm>
                  <a:off x="1793315" y="1806354"/>
                  <a:ext cx="946376" cy="55186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64" h="21436" extrusionOk="0">
                      <a:moveTo>
                        <a:pt x="11" y="0"/>
                      </a:moveTo>
                      <a:lnTo>
                        <a:pt x="21417" y="0"/>
                      </a:lnTo>
                      <a:cubicBezTo>
                        <a:pt x="21549" y="2708"/>
                        <a:pt x="21400" y="5399"/>
                        <a:pt x="20996" y="7959"/>
                      </a:cubicBezTo>
                      <a:cubicBezTo>
                        <a:pt x="20600" y="10469"/>
                        <a:pt x="19953" y="12887"/>
                        <a:pt x="18968" y="14939"/>
                      </a:cubicBezTo>
                      <a:cubicBezTo>
                        <a:pt x="16893" y="19259"/>
                        <a:pt x="13867" y="21258"/>
                        <a:pt x="10926" y="21425"/>
                      </a:cubicBezTo>
                      <a:cubicBezTo>
                        <a:pt x="7848" y="21600"/>
                        <a:pt x="4729" y="19767"/>
                        <a:pt x="2594" y="15351"/>
                      </a:cubicBezTo>
                      <a:cubicBezTo>
                        <a:pt x="1595" y="13285"/>
                        <a:pt x="974" y="10820"/>
                        <a:pt x="570" y="8294"/>
                      </a:cubicBezTo>
                      <a:cubicBezTo>
                        <a:pt x="144" y="5628"/>
                        <a:pt x="-51" y="2834"/>
                        <a:pt x="11" y="0"/>
                      </a:cubicBezTo>
                      <a:close/>
                    </a:path>
                  </a:pathLst>
                </a:custGeom>
                <a:solidFill>
                  <a:srgbClr val="DDDEE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115" name="ísḷïḓê"/>
                <p:cNvSpPr/>
                <p:nvPr/>
              </p:nvSpPr>
              <p:spPr>
                <a:xfrm>
                  <a:off x="2502896" y="2609570"/>
                  <a:ext cx="3212935" cy="1913489"/>
                </a:xfrm>
                <a:prstGeom prst="rect">
                  <a:avLst/>
                </a:prstGeom>
                <a:solidFill>
                  <a:srgbClr val="A7AAA9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116" name="íŝļiḓè"/>
                <p:cNvSpPr/>
                <p:nvPr/>
              </p:nvSpPr>
              <p:spPr>
                <a:xfrm>
                  <a:off x="2650127" y="2776863"/>
                  <a:ext cx="2918474" cy="1746196"/>
                </a:xfrm>
                <a:prstGeom prst="rect">
                  <a:avLst/>
                </a:prstGeom>
                <a:solidFill>
                  <a:srgbClr val="F2F3F7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117" name="îsḷïďé"/>
                <p:cNvSpPr/>
                <p:nvPr/>
              </p:nvSpPr>
              <p:spPr>
                <a:xfrm>
                  <a:off x="2393710" y="4521798"/>
                  <a:ext cx="3440118" cy="6845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703" y="1158"/>
                      </a:moveTo>
                      <a:lnTo>
                        <a:pt x="0" y="21600"/>
                      </a:lnTo>
                      <a:lnTo>
                        <a:pt x="21600" y="21600"/>
                      </a:lnTo>
                      <a:lnTo>
                        <a:pt x="20838" y="0"/>
                      </a:lnTo>
                      <a:lnTo>
                        <a:pt x="703" y="1158"/>
                      </a:lnTo>
                      <a:close/>
                    </a:path>
                  </a:pathLst>
                </a:custGeom>
                <a:solidFill>
                  <a:srgbClr val="DDDEE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118" name="íṣḻíḓé"/>
                <p:cNvSpPr/>
                <p:nvPr/>
              </p:nvSpPr>
              <p:spPr>
                <a:xfrm>
                  <a:off x="2392353" y="4588987"/>
                  <a:ext cx="3434022" cy="76861"/>
                </a:xfrm>
                <a:prstGeom prst="rect">
                  <a:avLst/>
                </a:prstGeom>
                <a:solidFill>
                  <a:srgbClr val="D1D3D6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119" name="ïṣļîḑè"/>
                <p:cNvSpPr/>
                <p:nvPr/>
              </p:nvSpPr>
              <p:spPr>
                <a:xfrm>
                  <a:off x="2501463" y="2610744"/>
                  <a:ext cx="3215802" cy="51545"/>
                </a:xfrm>
                <a:prstGeom prst="rect">
                  <a:avLst/>
                </a:prstGeom>
                <a:solidFill>
                  <a:srgbClr val="989C9C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120" name="íṥľíḑê"/>
                <p:cNvSpPr/>
                <p:nvPr/>
              </p:nvSpPr>
              <p:spPr>
                <a:xfrm>
                  <a:off x="2650992" y="2781188"/>
                  <a:ext cx="1586935" cy="159607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72"/>
                      </a:moveTo>
                      <a:lnTo>
                        <a:pt x="0" y="21600"/>
                      </a:lnTo>
                      <a:lnTo>
                        <a:pt x="21600" y="0"/>
                      </a:lnTo>
                      <a:lnTo>
                        <a:pt x="0" y="72"/>
                      </a:lnTo>
                      <a:close/>
                    </a:path>
                  </a:pathLst>
                </a:custGeom>
                <a:solidFill>
                  <a:srgbClr val="FFFFFF">
                    <a:alpha val="57878"/>
                  </a:srgb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121" name="íš1íḋé"/>
                <p:cNvSpPr/>
                <p:nvPr/>
              </p:nvSpPr>
              <p:spPr>
                <a:xfrm>
                  <a:off x="4145784" y="3012981"/>
                  <a:ext cx="965133" cy="86731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9350" y="67"/>
                      </a:moveTo>
                      <a:lnTo>
                        <a:pt x="0" y="21600"/>
                      </a:lnTo>
                      <a:lnTo>
                        <a:pt x="2189" y="21600"/>
                      </a:lnTo>
                      <a:lnTo>
                        <a:pt x="21600" y="0"/>
                      </a:lnTo>
                      <a:lnTo>
                        <a:pt x="19350" y="67"/>
                      </a:lnTo>
                      <a:close/>
                    </a:path>
                  </a:pathLst>
                </a:custGeom>
                <a:solidFill>
                  <a:srgbClr val="FFFFFF">
                    <a:alpha val="57878"/>
                  </a:srgb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122" name="ïsḻïďe"/>
                <p:cNvSpPr/>
                <p:nvPr/>
              </p:nvSpPr>
              <p:spPr>
                <a:xfrm>
                  <a:off x="4086944" y="3794800"/>
                  <a:ext cx="397576" cy="35728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9350" y="67"/>
                      </a:moveTo>
                      <a:lnTo>
                        <a:pt x="0" y="21600"/>
                      </a:lnTo>
                      <a:lnTo>
                        <a:pt x="2189" y="21600"/>
                      </a:lnTo>
                      <a:lnTo>
                        <a:pt x="21600" y="0"/>
                      </a:lnTo>
                      <a:lnTo>
                        <a:pt x="19350" y="67"/>
                      </a:lnTo>
                      <a:close/>
                    </a:path>
                  </a:pathLst>
                </a:custGeom>
                <a:solidFill>
                  <a:srgbClr val="FFFFFF">
                    <a:alpha val="25213"/>
                  </a:srgb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123" name="îṧļïḑe"/>
                <p:cNvSpPr/>
                <p:nvPr/>
              </p:nvSpPr>
              <p:spPr>
                <a:xfrm>
                  <a:off x="6046671" y="2610744"/>
                  <a:ext cx="1700229" cy="2844249"/>
                </a:xfrm>
                <a:prstGeom prst="rect">
                  <a:avLst/>
                </a:prstGeom>
                <a:solidFill>
                  <a:srgbClr val="A7AAA9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124" name="iSľiḓe"/>
                <p:cNvSpPr/>
                <p:nvPr/>
              </p:nvSpPr>
              <p:spPr>
                <a:xfrm>
                  <a:off x="6046671" y="2606492"/>
                  <a:ext cx="1700229" cy="52398"/>
                </a:xfrm>
                <a:prstGeom prst="rect">
                  <a:avLst/>
                </a:prstGeom>
                <a:solidFill>
                  <a:srgbClr val="989C9C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125" name="íṧliḓe"/>
                <p:cNvSpPr/>
                <p:nvPr/>
              </p:nvSpPr>
              <p:spPr>
                <a:xfrm>
                  <a:off x="6261684" y="2778598"/>
                  <a:ext cx="1270204" cy="1537771"/>
                </a:xfrm>
                <a:prstGeom prst="rect">
                  <a:avLst/>
                </a:prstGeom>
                <a:solidFill>
                  <a:srgbClr val="F2F3F7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126" name="iSļïḍe"/>
                <p:cNvSpPr/>
                <p:nvPr/>
              </p:nvSpPr>
              <p:spPr>
                <a:xfrm>
                  <a:off x="6261684" y="4544964"/>
                  <a:ext cx="1270204" cy="745568"/>
                </a:xfrm>
                <a:prstGeom prst="rect">
                  <a:avLst/>
                </a:prstGeom>
                <a:solidFill>
                  <a:srgbClr val="F2F3F7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127" name="îşľíḍé"/>
                <p:cNvSpPr/>
                <p:nvPr/>
              </p:nvSpPr>
              <p:spPr>
                <a:xfrm>
                  <a:off x="7596152" y="3916701"/>
                  <a:ext cx="76364" cy="30426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DCE2E2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128" name="îsḷíďê"/>
                <p:cNvSpPr/>
                <p:nvPr/>
              </p:nvSpPr>
              <p:spPr>
                <a:xfrm>
                  <a:off x="6261717" y="2772782"/>
                  <a:ext cx="1180113" cy="118011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21600"/>
                      </a:moveTo>
                      <a:lnTo>
                        <a:pt x="21600" y="0"/>
                      </a:lnTo>
                      <a:lnTo>
                        <a:pt x="83" y="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FFFFFF">
                    <a:alpha val="57878"/>
                  </a:srgb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129" name="ïṥḻíḋé"/>
                <p:cNvSpPr/>
                <p:nvPr/>
              </p:nvSpPr>
              <p:spPr>
                <a:xfrm>
                  <a:off x="6552613" y="3794800"/>
                  <a:ext cx="397576" cy="35728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9350" y="67"/>
                      </a:moveTo>
                      <a:lnTo>
                        <a:pt x="0" y="21600"/>
                      </a:lnTo>
                      <a:lnTo>
                        <a:pt x="2189" y="21600"/>
                      </a:lnTo>
                      <a:lnTo>
                        <a:pt x="21600" y="0"/>
                      </a:lnTo>
                      <a:lnTo>
                        <a:pt x="19350" y="67"/>
                      </a:lnTo>
                      <a:close/>
                    </a:path>
                  </a:pathLst>
                </a:custGeom>
                <a:solidFill>
                  <a:srgbClr val="FFFFFF">
                    <a:alpha val="57878"/>
                  </a:srgb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130" name="îś1ïdè"/>
                <p:cNvSpPr/>
                <p:nvPr/>
              </p:nvSpPr>
              <p:spPr>
                <a:xfrm>
                  <a:off x="6638662" y="3395464"/>
                  <a:ext cx="567027" cy="50955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9350" y="67"/>
                      </a:moveTo>
                      <a:lnTo>
                        <a:pt x="0" y="21600"/>
                      </a:lnTo>
                      <a:lnTo>
                        <a:pt x="2189" y="21600"/>
                      </a:lnTo>
                      <a:lnTo>
                        <a:pt x="21600" y="0"/>
                      </a:lnTo>
                      <a:lnTo>
                        <a:pt x="19350" y="67"/>
                      </a:lnTo>
                      <a:close/>
                    </a:path>
                  </a:pathLst>
                </a:custGeom>
                <a:solidFill>
                  <a:srgbClr val="FFFFFF">
                    <a:alpha val="57878"/>
                  </a:srgb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131" name="íṧľîḓê"/>
                <p:cNvSpPr/>
                <p:nvPr/>
              </p:nvSpPr>
              <p:spPr>
                <a:xfrm>
                  <a:off x="6623260" y="2773888"/>
                  <a:ext cx="551316" cy="31536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21364"/>
                      </a:moveTo>
                      <a:lnTo>
                        <a:pt x="11043" y="0"/>
                      </a:lnTo>
                      <a:lnTo>
                        <a:pt x="21600" y="21600"/>
                      </a:lnTo>
                    </a:path>
                  </a:pathLst>
                </a:custGeom>
                <a:noFill/>
                <a:ln w="25400" cap="flat">
                  <a:solidFill>
                    <a:srgbClr val="A7AAA9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132" name="îšľîḋé"/>
                <p:cNvSpPr/>
                <p:nvPr/>
              </p:nvSpPr>
              <p:spPr>
                <a:xfrm>
                  <a:off x="6567823" y="3082814"/>
                  <a:ext cx="654444" cy="300410"/>
                </a:xfrm>
                <a:prstGeom prst="rect">
                  <a:avLst/>
                </a:prstGeom>
                <a:solidFill>
                  <a:srgbClr val="CDD3D4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133" name="îšļîḑé"/>
                <p:cNvSpPr/>
                <p:nvPr/>
              </p:nvSpPr>
              <p:spPr>
                <a:xfrm rot="16200000">
                  <a:off x="7565365" y="3949759"/>
                  <a:ext cx="27910" cy="13259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134" name="îşḻíḋe"/>
                <p:cNvSpPr/>
                <p:nvPr/>
              </p:nvSpPr>
              <p:spPr>
                <a:xfrm>
                  <a:off x="144607" y="5601231"/>
                  <a:ext cx="9952691" cy="89529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394" y="0"/>
                      </a:moveTo>
                      <a:lnTo>
                        <a:pt x="20206" y="0"/>
                      </a:lnTo>
                      <a:cubicBezTo>
                        <a:pt x="20406" y="0"/>
                        <a:pt x="20556" y="0"/>
                        <a:pt x="20684" y="95"/>
                      </a:cubicBezTo>
                      <a:cubicBezTo>
                        <a:pt x="20812" y="190"/>
                        <a:pt x="20916" y="380"/>
                        <a:pt x="21024" y="760"/>
                      </a:cubicBezTo>
                      <a:cubicBezTo>
                        <a:pt x="21142" y="1237"/>
                        <a:pt x="21247" y="1992"/>
                        <a:pt x="21334" y="2956"/>
                      </a:cubicBezTo>
                      <a:cubicBezTo>
                        <a:pt x="21421" y="3920"/>
                        <a:pt x="21489" y="5092"/>
                        <a:pt x="21532" y="6403"/>
                      </a:cubicBezTo>
                      <a:cubicBezTo>
                        <a:pt x="21566" y="7602"/>
                        <a:pt x="21583" y="8765"/>
                        <a:pt x="21591" y="10193"/>
                      </a:cubicBezTo>
                      <a:cubicBezTo>
                        <a:pt x="21600" y="11621"/>
                        <a:pt x="21600" y="13313"/>
                        <a:pt x="21600" y="15569"/>
                      </a:cubicBezTo>
                      <a:lnTo>
                        <a:pt x="21600" y="21600"/>
                      </a:lnTo>
                      <a:lnTo>
                        <a:pt x="0" y="21531"/>
                      </a:lnTo>
                      <a:lnTo>
                        <a:pt x="0" y="15500"/>
                      </a:lnTo>
                      <a:cubicBezTo>
                        <a:pt x="0" y="13278"/>
                        <a:pt x="0" y="11603"/>
                        <a:pt x="9" y="10184"/>
                      </a:cubicBezTo>
                      <a:cubicBezTo>
                        <a:pt x="17" y="8765"/>
                        <a:pt x="34" y="7602"/>
                        <a:pt x="68" y="6403"/>
                      </a:cubicBezTo>
                      <a:cubicBezTo>
                        <a:pt x="111" y="5092"/>
                        <a:pt x="179" y="3920"/>
                        <a:pt x="266" y="2956"/>
                      </a:cubicBezTo>
                      <a:cubicBezTo>
                        <a:pt x="353" y="1992"/>
                        <a:pt x="458" y="1237"/>
                        <a:pt x="576" y="760"/>
                      </a:cubicBezTo>
                      <a:cubicBezTo>
                        <a:pt x="684" y="380"/>
                        <a:pt x="788" y="190"/>
                        <a:pt x="917" y="95"/>
                      </a:cubicBezTo>
                      <a:cubicBezTo>
                        <a:pt x="1045" y="0"/>
                        <a:pt x="1198" y="0"/>
                        <a:pt x="1401" y="0"/>
                      </a:cubicBezTo>
                      <a:lnTo>
                        <a:pt x="1394" y="0"/>
                      </a:lnTo>
                      <a:close/>
                    </a:path>
                  </a:pathLst>
                </a:custGeom>
                <a:solidFill>
                  <a:srgbClr val="BFC0C3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135" name="íṣḷïḋe"/>
                <p:cNvSpPr/>
                <p:nvPr/>
              </p:nvSpPr>
              <p:spPr>
                <a:xfrm>
                  <a:off x="2740767" y="1154720"/>
                  <a:ext cx="1177129" cy="66644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6232" y="0"/>
                      </a:moveTo>
                      <a:lnTo>
                        <a:pt x="21600" y="0"/>
                      </a:lnTo>
                      <a:lnTo>
                        <a:pt x="17574" y="21600"/>
                      </a:lnTo>
                      <a:lnTo>
                        <a:pt x="0" y="21600"/>
                      </a:lnTo>
                      <a:lnTo>
                        <a:pt x="6232" y="0"/>
                      </a:lnTo>
                      <a:close/>
                    </a:path>
                  </a:pathLst>
                </a:custGeom>
                <a:solidFill>
                  <a:srgbClr val="979C9C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136" name="iŝḻïdé"/>
                <p:cNvSpPr/>
                <p:nvPr/>
              </p:nvSpPr>
              <p:spPr>
                <a:xfrm>
                  <a:off x="1789573" y="1149039"/>
                  <a:ext cx="1296644" cy="67048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21494"/>
                      </a:moveTo>
                      <a:lnTo>
                        <a:pt x="8169" y="0"/>
                      </a:lnTo>
                      <a:lnTo>
                        <a:pt x="21600" y="0"/>
                      </a:lnTo>
                      <a:lnTo>
                        <a:pt x="15923" y="21600"/>
                      </a:lnTo>
                      <a:lnTo>
                        <a:pt x="0" y="21494"/>
                      </a:lnTo>
                      <a:close/>
                    </a:path>
                  </a:pathLst>
                </a:custGeom>
                <a:solidFill>
                  <a:srgbClr val="C4C5C8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137" name="işľïḓe"/>
                <p:cNvSpPr/>
                <p:nvPr/>
              </p:nvSpPr>
              <p:spPr>
                <a:xfrm>
                  <a:off x="3699742" y="1160684"/>
                  <a:ext cx="1031684" cy="65609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9794" y="21600"/>
                      </a:moveTo>
                      <a:lnTo>
                        <a:pt x="0" y="21600"/>
                      </a:lnTo>
                      <a:lnTo>
                        <a:pt x="4172" y="0"/>
                      </a:lnTo>
                      <a:lnTo>
                        <a:pt x="21600" y="145"/>
                      </a:lnTo>
                      <a:lnTo>
                        <a:pt x="19794" y="21600"/>
                      </a:lnTo>
                      <a:close/>
                    </a:path>
                  </a:pathLst>
                </a:custGeom>
                <a:solidFill>
                  <a:srgbClr val="C4C5C8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138" name="íśliḓè"/>
                <p:cNvSpPr/>
                <p:nvPr/>
              </p:nvSpPr>
              <p:spPr>
                <a:xfrm>
                  <a:off x="4641419" y="1159547"/>
                  <a:ext cx="959324" cy="65487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lnTo>
                        <a:pt x="0" y="21600"/>
                      </a:lnTo>
                      <a:lnTo>
                        <a:pt x="1701" y="0"/>
                      </a:lnTo>
                      <a:lnTo>
                        <a:pt x="20309" y="0"/>
                      </a:ln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979C9C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139" name="išḷíḍe"/>
                <p:cNvSpPr/>
                <p:nvPr/>
              </p:nvSpPr>
              <p:spPr>
                <a:xfrm>
                  <a:off x="5539538" y="1160698"/>
                  <a:ext cx="1024984" cy="66162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235" y="21462"/>
                      </a:moveTo>
                      <a:lnTo>
                        <a:pt x="21600" y="21600"/>
                      </a:lnTo>
                      <a:lnTo>
                        <a:pt x="17254" y="0"/>
                      </a:lnTo>
                      <a:lnTo>
                        <a:pt x="0" y="282"/>
                      </a:lnTo>
                      <a:lnTo>
                        <a:pt x="1235" y="21462"/>
                      </a:lnTo>
                      <a:close/>
                    </a:path>
                  </a:pathLst>
                </a:custGeom>
                <a:solidFill>
                  <a:srgbClr val="C4C5C8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140" name="îşļíḍe"/>
                <p:cNvSpPr/>
                <p:nvPr/>
              </p:nvSpPr>
              <p:spPr>
                <a:xfrm>
                  <a:off x="6345401" y="1168346"/>
                  <a:ext cx="1152084" cy="65693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0"/>
                      </a:moveTo>
                      <a:lnTo>
                        <a:pt x="15555" y="0"/>
                      </a:lnTo>
                      <a:lnTo>
                        <a:pt x="21600" y="21600"/>
                      </a:lnTo>
                      <a:lnTo>
                        <a:pt x="3878" y="216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979C9C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141" name="iṣļíḍé"/>
                <p:cNvSpPr/>
                <p:nvPr/>
              </p:nvSpPr>
              <p:spPr>
                <a:xfrm>
                  <a:off x="7167078" y="1166738"/>
                  <a:ext cx="1281486" cy="65219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lnTo>
                        <a:pt x="5423" y="21600"/>
                      </a:lnTo>
                      <a:lnTo>
                        <a:pt x="0" y="0"/>
                      </a:lnTo>
                      <a:lnTo>
                        <a:pt x="13488" y="0"/>
                      </a:lnTo>
                      <a:lnTo>
                        <a:pt x="21600" y="21600"/>
                      </a:lnTo>
                      <a:close/>
                    </a:path>
                  </a:pathLst>
                </a:custGeom>
                <a:solidFill>
                  <a:srgbClr val="C4C5C8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000000"/>
                      </a:solidFill>
                    </a:defRPr>
                  </a:pPr>
                </a:p>
              </p:txBody>
            </p:sp>
            <p:sp>
              <p:nvSpPr>
                <p:cNvPr id="142" name="ïŝḻïḑé"/>
                <p:cNvSpPr/>
                <p:nvPr/>
              </p:nvSpPr>
              <p:spPr>
                <a:xfrm>
                  <a:off x="2266771" y="0"/>
                  <a:ext cx="5699057" cy="30426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886" y="0"/>
                      </a:moveTo>
                      <a:lnTo>
                        <a:pt x="20714" y="0"/>
                      </a:lnTo>
                      <a:cubicBezTo>
                        <a:pt x="20841" y="0"/>
                        <a:pt x="20937" y="0"/>
                        <a:pt x="21018" y="102"/>
                      </a:cubicBezTo>
                      <a:cubicBezTo>
                        <a:pt x="21099" y="203"/>
                        <a:pt x="21166" y="407"/>
                        <a:pt x="21234" y="813"/>
                      </a:cubicBezTo>
                      <a:cubicBezTo>
                        <a:pt x="21309" y="1324"/>
                        <a:pt x="21376" y="2132"/>
                        <a:pt x="21431" y="3164"/>
                      </a:cubicBezTo>
                      <a:cubicBezTo>
                        <a:pt x="21486" y="4195"/>
                        <a:pt x="21529" y="5450"/>
                        <a:pt x="21557" y="6854"/>
                      </a:cubicBezTo>
                      <a:cubicBezTo>
                        <a:pt x="21578" y="8136"/>
                        <a:pt x="21589" y="9381"/>
                        <a:pt x="21595" y="10910"/>
                      </a:cubicBezTo>
                      <a:cubicBezTo>
                        <a:pt x="21600" y="12438"/>
                        <a:pt x="21600" y="14249"/>
                        <a:pt x="21600" y="16664"/>
                      </a:cubicBezTo>
                      <a:lnTo>
                        <a:pt x="21600" y="21600"/>
                      </a:lnTo>
                      <a:lnTo>
                        <a:pt x="0" y="21526"/>
                      </a:lnTo>
                      <a:lnTo>
                        <a:pt x="0" y="16591"/>
                      </a:lnTo>
                      <a:cubicBezTo>
                        <a:pt x="0" y="14212"/>
                        <a:pt x="0" y="12419"/>
                        <a:pt x="5" y="10900"/>
                      </a:cubicBezTo>
                      <a:cubicBezTo>
                        <a:pt x="11" y="9381"/>
                        <a:pt x="22" y="8136"/>
                        <a:pt x="43" y="6854"/>
                      </a:cubicBezTo>
                      <a:cubicBezTo>
                        <a:pt x="71" y="5450"/>
                        <a:pt x="114" y="4195"/>
                        <a:pt x="169" y="3164"/>
                      </a:cubicBezTo>
                      <a:cubicBezTo>
                        <a:pt x="224" y="2132"/>
                        <a:pt x="291" y="1324"/>
                        <a:pt x="366" y="813"/>
                      </a:cubicBezTo>
                      <a:cubicBezTo>
                        <a:pt x="434" y="407"/>
                        <a:pt x="501" y="203"/>
                        <a:pt x="582" y="102"/>
                      </a:cubicBezTo>
                      <a:cubicBezTo>
                        <a:pt x="664" y="0"/>
                        <a:pt x="761" y="0"/>
                        <a:pt x="890" y="0"/>
                      </a:cubicBezTo>
                      <a:lnTo>
                        <a:pt x="886" y="0"/>
                      </a:lnTo>
                      <a:close/>
                    </a:path>
                  </a:pathLst>
                </a:custGeom>
                <a:solidFill>
                  <a:srgbClr val="A7AAA9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143" name="iṣ1ïdê"/>
                <p:cNvSpPr/>
                <p:nvPr/>
              </p:nvSpPr>
              <p:spPr>
                <a:xfrm>
                  <a:off x="2266771" y="287102"/>
                  <a:ext cx="5699057" cy="883263"/>
                </a:xfrm>
                <a:prstGeom prst="rect">
                  <a:avLst/>
                </a:prstGeom>
                <a:solidFill>
                  <a:srgbClr val="DDDEE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  <p:sp>
              <p:nvSpPr>
                <p:cNvPr id="144" name="ïSḻíďè"/>
                <p:cNvSpPr/>
                <p:nvPr/>
              </p:nvSpPr>
              <p:spPr>
                <a:xfrm>
                  <a:off x="2494490" y="390886"/>
                  <a:ext cx="5378109" cy="675695"/>
                </a:xfrm>
                <a:prstGeom prst="rect">
                  <a:avLst/>
                </a:prstGeom>
                <a:solidFill>
                  <a:srgbClr val="CBCDD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algn="ctr" defTabSz="825500">
                    <a:defRPr sz="3200" cap="none">
                      <a:solidFill>
                        <a:srgbClr val="FFFFFF"/>
                      </a:solidFill>
                    </a:defRPr>
                  </a:pPr>
                </a:p>
              </p:txBody>
            </p:sp>
          </p:grpSp>
        </p:grpSp>
        <p:grpSp>
          <p:nvGrpSpPr>
            <p:cNvPr id="63" name="ïšḷide"/>
            <p:cNvGrpSpPr/>
            <p:nvPr/>
          </p:nvGrpSpPr>
          <p:grpSpPr>
            <a:xfrm>
              <a:off x="665890" y="2539588"/>
              <a:ext cx="3880775" cy="2045336"/>
              <a:chOff x="783917" y="2398652"/>
              <a:chExt cx="3524774" cy="1998194"/>
            </a:xfrm>
          </p:grpSpPr>
          <p:sp>
            <p:nvSpPr>
              <p:cNvPr id="72" name="íŝľïḍe"/>
              <p:cNvSpPr/>
              <p:nvPr/>
            </p:nvSpPr>
            <p:spPr>
              <a:xfrm>
                <a:off x="783918" y="2840457"/>
                <a:ext cx="3524773" cy="1556389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90000" anchor="t" anchorCtr="0">
                <a:normAutofit/>
              </a:bodyPr>
              <a:lstStyle/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Unified fonts make reading more fluent.</a:t>
                </a:r>
                <a:endParaRPr lang="en-US" altLang="zh-CN" sz="1100" dirty="0"/>
              </a:p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Theme color makes PPT more convenient to change.</a:t>
                </a:r>
                <a:endParaRPr lang="en-US" altLang="zh-CN" sz="1100" dirty="0"/>
              </a:p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Adjust the spacing to adapt to Chinese typesetting, use the reference line in PPT.</a:t>
                </a:r>
                <a:endParaRPr lang="en-US" altLang="zh-CN" sz="1100" dirty="0"/>
              </a:p>
            </p:txBody>
          </p:sp>
          <p:sp>
            <p:nvSpPr>
              <p:cNvPr id="73" name="iṧļíḓe"/>
              <p:cNvSpPr txBox="1"/>
              <p:nvPr/>
            </p:nvSpPr>
            <p:spPr bwMode="auto">
              <a:xfrm>
                <a:off x="783917" y="2398652"/>
                <a:ext cx="3524773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400" b="1" dirty="0"/>
                  <a:t>Text here</a:t>
                </a:r>
                <a:endParaRPr lang="en-US" altLang="zh-CN" sz="2400" b="1" dirty="0"/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>
              <a:off x="7723556" y="1143277"/>
              <a:ext cx="3924722" cy="3878931"/>
              <a:chOff x="7723556" y="1143277"/>
              <a:chExt cx="3924722" cy="3878931"/>
            </a:xfrm>
          </p:grpSpPr>
          <p:sp>
            <p:nvSpPr>
              <p:cNvPr id="64" name="íSḻîḍe"/>
              <p:cNvSpPr/>
              <p:nvPr/>
            </p:nvSpPr>
            <p:spPr bwMode="auto">
              <a:xfrm>
                <a:off x="7723556" y="1544074"/>
                <a:ext cx="3796931" cy="6959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  <a:endParaRPr lang="en-US" altLang="zh-CN" sz="1100" dirty="0"/>
              </a:p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  <a:endParaRPr lang="en-US" altLang="zh-CN" sz="1100" dirty="0"/>
              </a:p>
            </p:txBody>
          </p:sp>
          <p:sp>
            <p:nvSpPr>
              <p:cNvPr id="65" name="î$lidé"/>
              <p:cNvSpPr txBox="1"/>
              <p:nvPr/>
            </p:nvSpPr>
            <p:spPr bwMode="auto">
              <a:xfrm>
                <a:off x="7723556" y="1143277"/>
                <a:ext cx="3796931" cy="4007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800" b="1" dirty="0"/>
                  <a:t>01.Text here</a:t>
                </a:r>
                <a:endParaRPr lang="en-US" altLang="zh-CN" sz="1800" b="1" dirty="0"/>
              </a:p>
            </p:txBody>
          </p:sp>
          <p:sp>
            <p:nvSpPr>
              <p:cNvPr id="66" name="ïṧḻîḑè"/>
              <p:cNvSpPr/>
              <p:nvPr/>
            </p:nvSpPr>
            <p:spPr bwMode="auto">
              <a:xfrm>
                <a:off x="7723556" y="2935177"/>
                <a:ext cx="3796931" cy="6959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  <a:endParaRPr lang="en-US" altLang="zh-CN" sz="1100" dirty="0"/>
              </a:p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  <a:endParaRPr lang="en-US" altLang="zh-CN" sz="1100" dirty="0"/>
              </a:p>
            </p:txBody>
          </p:sp>
          <p:sp>
            <p:nvSpPr>
              <p:cNvPr id="67" name="iṣḷíďê"/>
              <p:cNvSpPr txBox="1"/>
              <p:nvPr/>
            </p:nvSpPr>
            <p:spPr bwMode="auto">
              <a:xfrm>
                <a:off x="7723556" y="2534380"/>
                <a:ext cx="3924722" cy="4007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800" b="1" dirty="0"/>
                  <a:t>02.Text here</a:t>
                </a:r>
                <a:endParaRPr lang="en-US" altLang="zh-CN" sz="1800" b="1" dirty="0"/>
              </a:p>
            </p:txBody>
          </p:sp>
          <p:sp>
            <p:nvSpPr>
              <p:cNvPr id="68" name="işlïḑé"/>
              <p:cNvSpPr/>
              <p:nvPr/>
            </p:nvSpPr>
            <p:spPr bwMode="auto">
              <a:xfrm>
                <a:off x="7723556" y="4326280"/>
                <a:ext cx="3796931" cy="6959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  <a:endParaRPr lang="en-US" altLang="zh-CN" sz="1100" dirty="0"/>
              </a:p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  <a:endParaRPr lang="en-US" altLang="zh-CN" sz="1100" dirty="0"/>
              </a:p>
            </p:txBody>
          </p:sp>
          <p:sp>
            <p:nvSpPr>
              <p:cNvPr id="69" name="ïşḻïḋê"/>
              <p:cNvSpPr txBox="1"/>
              <p:nvPr/>
            </p:nvSpPr>
            <p:spPr bwMode="auto">
              <a:xfrm>
                <a:off x="7723556" y="3925483"/>
                <a:ext cx="3796931" cy="4007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800" b="1" dirty="0"/>
                  <a:t>03.Text here</a:t>
                </a:r>
                <a:endParaRPr lang="en-US" altLang="zh-CN" sz="1800" b="1" dirty="0"/>
              </a:p>
            </p:txBody>
          </p:sp>
          <p:cxnSp>
            <p:nvCxnSpPr>
              <p:cNvPr id="70" name="直接连接符 69"/>
              <p:cNvCxnSpPr/>
              <p:nvPr/>
            </p:nvCxnSpPr>
            <p:spPr>
              <a:xfrm>
                <a:off x="7800138" y="2372463"/>
                <a:ext cx="3720349" cy="0"/>
              </a:xfrm>
              <a:prstGeom prst="line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  <a:headEnd type="none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接连接符 70"/>
              <p:cNvCxnSpPr/>
              <p:nvPr/>
            </p:nvCxnSpPr>
            <p:spPr>
              <a:xfrm>
                <a:off x="7800138" y="3763423"/>
                <a:ext cx="3720349" cy="0"/>
              </a:xfrm>
              <a:prstGeom prst="line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  <a:headEnd type="none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任意多边形: 形状 61"/>
          <p:cNvSpPr/>
          <p:nvPr/>
        </p:nvSpPr>
        <p:spPr>
          <a:xfrm>
            <a:off x="2032001" y="1677501"/>
            <a:ext cx="8127998" cy="3500193"/>
          </a:xfrm>
          <a:custGeom>
            <a:avLst/>
            <a:gdLst>
              <a:gd name="connsiteX0" fmla="*/ 4285728 w 8127998"/>
              <a:gd name="connsiteY0" fmla="*/ 2184118 h 3500193"/>
              <a:gd name="connsiteX1" fmla="*/ 5160630 w 8127998"/>
              <a:gd name="connsiteY1" fmla="*/ 2184118 h 3500193"/>
              <a:gd name="connsiteX2" fmla="*/ 5489649 w 8127998"/>
              <a:gd name="connsiteY2" fmla="*/ 2842156 h 3500193"/>
              <a:gd name="connsiteX3" fmla="*/ 5160630 w 8127998"/>
              <a:gd name="connsiteY3" fmla="*/ 3500193 h 3500193"/>
              <a:gd name="connsiteX4" fmla="*/ 4285728 w 8127998"/>
              <a:gd name="connsiteY4" fmla="*/ 3500193 h 3500193"/>
              <a:gd name="connsiteX5" fmla="*/ 3956709 w 8127998"/>
              <a:gd name="connsiteY5" fmla="*/ 2842156 h 3500193"/>
              <a:gd name="connsiteX6" fmla="*/ 329018 w 8127998"/>
              <a:gd name="connsiteY6" fmla="*/ 1459348 h 3500193"/>
              <a:gd name="connsiteX7" fmla="*/ 1203920 w 8127998"/>
              <a:gd name="connsiteY7" fmla="*/ 1459348 h 3500193"/>
              <a:gd name="connsiteX8" fmla="*/ 1532939 w 8127998"/>
              <a:gd name="connsiteY8" fmla="*/ 2117386 h 3500193"/>
              <a:gd name="connsiteX9" fmla="*/ 1203920 w 8127998"/>
              <a:gd name="connsiteY9" fmla="*/ 2775423 h 3500193"/>
              <a:gd name="connsiteX10" fmla="*/ 329018 w 8127998"/>
              <a:gd name="connsiteY10" fmla="*/ 2775423 h 3500193"/>
              <a:gd name="connsiteX11" fmla="*/ 0 w 8127998"/>
              <a:gd name="connsiteY11" fmla="*/ 2117386 h 3500193"/>
              <a:gd name="connsiteX12" fmla="*/ 2967366 w 8127998"/>
              <a:gd name="connsiteY12" fmla="*/ 1455145 h 3500193"/>
              <a:gd name="connsiteX13" fmla="*/ 3842268 w 8127998"/>
              <a:gd name="connsiteY13" fmla="*/ 1455145 h 3500193"/>
              <a:gd name="connsiteX14" fmla="*/ 4171287 w 8127998"/>
              <a:gd name="connsiteY14" fmla="*/ 2113183 h 3500193"/>
              <a:gd name="connsiteX15" fmla="*/ 3842268 w 8127998"/>
              <a:gd name="connsiteY15" fmla="*/ 2771220 h 3500193"/>
              <a:gd name="connsiteX16" fmla="*/ 2967366 w 8127998"/>
              <a:gd name="connsiteY16" fmla="*/ 2771220 h 3500193"/>
              <a:gd name="connsiteX17" fmla="*/ 2638347 w 8127998"/>
              <a:gd name="connsiteY17" fmla="*/ 2113183 h 3500193"/>
              <a:gd name="connsiteX18" fmla="*/ 6924077 w 8127998"/>
              <a:gd name="connsiteY18" fmla="*/ 748240 h 3500193"/>
              <a:gd name="connsiteX19" fmla="*/ 7798979 w 8127998"/>
              <a:gd name="connsiteY19" fmla="*/ 748240 h 3500193"/>
              <a:gd name="connsiteX20" fmla="*/ 8127998 w 8127998"/>
              <a:gd name="connsiteY20" fmla="*/ 1406278 h 3500193"/>
              <a:gd name="connsiteX21" fmla="*/ 7798979 w 8127998"/>
              <a:gd name="connsiteY21" fmla="*/ 2064315 h 3500193"/>
              <a:gd name="connsiteX22" fmla="*/ 6924077 w 8127998"/>
              <a:gd name="connsiteY22" fmla="*/ 2064315 h 3500193"/>
              <a:gd name="connsiteX23" fmla="*/ 6595058 w 8127998"/>
              <a:gd name="connsiteY23" fmla="*/ 1406278 h 3500193"/>
              <a:gd name="connsiteX24" fmla="*/ 4285728 w 8127998"/>
              <a:gd name="connsiteY24" fmla="*/ 728974 h 3500193"/>
              <a:gd name="connsiteX25" fmla="*/ 5160630 w 8127998"/>
              <a:gd name="connsiteY25" fmla="*/ 728974 h 3500193"/>
              <a:gd name="connsiteX26" fmla="*/ 5489649 w 8127998"/>
              <a:gd name="connsiteY26" fmla="*/ 1387012 h 3500193"/>
              <a:gd name="connsiteX27" fmla="*/ 5160630 w 8127998"/>
              <a:gd name="connsiteY27" fmla="*/ 2045049 h 3500193"/>
              <a:gd name="connsiteX28" fmla="*/ 4285728 w 8127998"/>
              <a:gd name="connsiteY28" fmla="*/ 2045049 h 3500193"/>
              <a:gd name="connsiteX29" fmla="*/ 3956709 w 8127998"/>
              <a:gd name="connsiteY29" fmla="*/ 1387012 h 3500193"/>
              <a:gd name="connsiteX30" fmla="*/ 2967366 w 8127998"/>
              <a:gd name="connsiteY30" fmla="*/ 0 h 3500193"/>
              <a:gd name="connsiteX31" fmla="*/ 3842268 w 8127998"/>
              <a:gd name="connsiteY31" fmla="*/ 0 h 3500193"/>
              <a:gd name="connsiteX32" fmla="*/ 4171287 w 8127998"/>
              <a:gd name="connsiteY32" fmla="*/ 658038 h 3500193"/>
              <a:gd name="connsiteX33" fmla="*/ 3842268 w 8127998"/>
              <a:gd name="connsiteY33" fmla="*/ 1316075 h 3500193"/>
              <a:gd name="connsiteX34" fmla="*/ 2967366 w 8127998"/>
              <a:gd name="connsiteY34" fmla="*/ 1316075 h 3500193"/>
              <a:gd name="connsiteX35" fmla="*/ 2638347 w 8127998"/>
              <a:gd name="connsiteY35" fmla="*/ 658038 h 3500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8127998" h="3500193">
                <a:moveTo>
                  <a:pt x="4285728" y="2184118"/>
                </a:moveTo>
                <a:lnTo>
                  <a:pt x="5160630" y="2184118"/>
                </a:lnTo>
                <a:lnTo>
                  <a:pt x="5489649" y="2842156"/>
                </a:lnTo>
                <a:lnTo>
                  <a:pt x="5160630" y="3500193"/>
                </a:lnTo>
                <a:lnTo>
                  <a:pt x="4285728" y="3500193"/>
                </a:lnTo>
                <a:lnTo>
                  <a:pt x="3956709" y="2842156"/>
                </a:lnTo>
                <a:close/>
                <a:moveTo>
                  <a:pt x="329018" y="1459348"/>
                </a:moveTo>
                <a:lnTo>
                  <a:pt x="1203920" y="1459348"/>
                </a:lnTo>
                <a:lnTo>
                  <a:pt x="1532939" y="2117386"/>
                </a:lnTo>
                <a:lnTo>
                  <a:pt x="1203920" y="2775423"/>
                </a:lnTo>
                <a:lnTo>
                  <a:pt x="329018" y="2775423"/>
                </a:lnTo>
                <a:lnTo>
                  <a:pt x="0" y="2117386"/>
                </a:lnTo>
                <a:close/>
                <a:moveTo>
                  <a:pt x="2967366" y="1455145"/>
                </a:moveTo>
                <a:lnTo>
                  <a:pt x="3842268" y="1455145"/>
                </a:lnTo>
                <a:lnTo>
                  <a:pt x="4171287" y="2113183"/>
                </a:lnTo>
                <a:lnTo>
                  <a:pt x="3842268" y="2771220"/>
                </a:lnTo>
                <a:lnTo>
                  <a:pt x="2967366" y="2771220"/>
                </a:lnTo>
                <a:lnTo>
                  <a:pt x="2638347" y="2113183"/>
                </a:lnTo>
                <a:close/>
                <a:moveTo>
                  <a:pt x="6924077" y="748240"/>
                </a:moveTo>
                <a:lnTo>
                  <a:pt x="7798979" y="748240"/>
                </a:lnTo>
                <a:lnTo>
                  <a:pt x="8127998" y="1406278"/>
                </a:lnTo>
                <a:lnTo>
                  <a:pt x="7798979" y="2064315"/>
                </a:lnTo>
                <a:lnTo>
                  <a:pt x="6924077" y="2064315"/>
                </a:lnTo>
                <a:lnTo>
                  <a:pt x="6595058" y="1406278"/>
                </a:lnTo>
                <a:close/>
                <a:moveTo>
                  <a:pt x="4285728" y="728974"/>
                </a:moveTo>
                <a:lnTo>
                  <a:pt x="5160630" y="728974"/>
                </a:lnTo>
                <a:lnTo>
                  <a:pt x="5489649" y="1387012"/>
                </a:lnTo>
                <a:lnTo>
                  <a:pt x="5160630" y="2045049"/>
                </a:lnTo>
                <a:lnTo>
                  <a:pt x="4285728" y="2045049"/>
                </a:lnTo>
                <a:lnTo>
                  <a:pt x="3956709" y="1387012"/>
                </a:lnTo>
                <a:close/>
                <a:moveTo>
                  <a:pt x="2967366" y="0"/>
                </a:moveTo>
                <a:lnTo>
                  <a:pt x="3842268" y="0"/>
                </a:lnTo>
                <a:lnTo>
                  <a:pt x="4171287" y="658038"/>
                </a:lnTo>
                <a:lnTo>
                  <a:pt x="3842268" y="1316075"/>
                </a:lnTo>
                <a:lnTo>
                  <a:pt x="2967366" y="1316075"/>
                </a:lnTo>
                <a:lnTo>
                  <a:pt x="2638347" y="658038"/>
                </a:lnTo>
                <a:close/>
              </a:path>
            </a:pathLst>
          </a:custGeom>
          <a:blipFill dpi="0" rotWithShape="1">
            <a:blip r:embed="rId1"/>
            <a:srcRect/>
            <a:stretch>
              <a:fillRect t="-27504" b="-27306"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6" name="íśḷíḍè"/>
          <p:cNvGrpSpPr/>
          <p:nvPr/>
        </p:nvGrpSpPr>
        <p:grpSpPr>
          <a:xfrm>
            <a:off x="8511805" y="1565405"/>
            <a:ext cx="3008683" cy="126108"/>
            <a:chOff x="8511805" y="1565405"/>
            <a:chExt cx="3008683" cy="126108"/>
          </a:xfrm>
        </p:grpSpPr>
        <p:cxnSp>
          <p:nvCxnSpPr>
            <p:cNvPr id="58" name="直接连接符 57"/>
            <p:cNvCxnSpPr/>
            <p:nvPr/>
          </p:nvCxnSpPr>
          <p:spPr>
            <a:xfrm flipH="1">
              <a:off x="8627059" y="1565405"/>
              <a:ext cx="2893429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连接符 58"/>
            <p:cNvCxnSpPr>
              <a:stCxn id="23" idx="2"/>
            </p:cNvCxnSpPr>
            <p:nvPr/>
          </p:nvCxnSpPr>
          <p:spPr>
            <a:xfrm flipV="1">
              <a:off x="8511805" y="1565405"/>
              <a:ext cx="122569" cy="126108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iŝlîḋé"/>
          <p:cNvSpPr/>
          <p:nvPr/>
        </p:nvSpPr>
        <p:spPr>
          <a:xfrm>
            <a:off x="3351174" y="3864421"/>
            <a:ext cx="1532940" cy="1316075"/>
          </a:xfrm>
          <a:custGeom>
            <a:avLst/>
            <a:gdLst>
              <a:gd name="connsiteX0" fmla="*/ 0 w 1532940"/>
              <a:gd name="connsiteY0" fmla="*/ 658038 h 1316075"/>
              <a:gd name="connsiteX1" fmla="*/ 329019 w 1532940"/>
              <a:gd name="connsiteY1" fmla="*/ 0 h 1316075"/>
              <a:gd name="connsiteX2" fmla="*/ 1203921 w 1532940"/>
              <a:gd name="connsiteY2" fmla="*/ 0 h 1316075"/>
              <a:gd name="connsiteX3" fmla="*/ 1532940 w 1532940"/>
              <a:gd name="connsiteY3" fmla="*/ 658038 h 1316075"/>
              <a:gd name="connsiteX4" fmla="*/ 1203921 w 1532940"/>
              <a:gd name="connsiteY4" fmla="*/ 1316075 h 1316075"/>
              <a:gd name="connsiteX5" fmla="*/ 329019 w 1532940"/>
              <a:gd name="connsiteY5" fmla="*/ 1316075 h 1316075"/>
              <a:gd name="connsiteX6" fmla="*/ 0 w 1532940"/>
              <a:gd name="connsiteY6" fmla="*/ 658038 h 1316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32940" h="1316075">
                <a:moveTo>
                  <a:pt x="0" y="658038"/>
                </a:moveTo>
                <a:lnTo>
                  <a:pt x="329019" y="0"/>
                </a:lnTo>
                <a:lnTo>
                  <a:pt x="1203921" y="0"/>
                </a:lnTo>
                <a:lnTo>
                  <a:pt x="1532940" y="658038"/>
                </a:lnTo>
                <a:lnTo>
                  <a:pt x="1203921" y="1316075"/>
                </a:lnTo>
                <a:lnTo>
                  <a:pt x="329019" y="1316075"/>
                </a:lnTo>
                <a:lnTo>
                  <a:pt x="0" y="65803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none" lIns="237418" tIns="249550" rIns="237418" bIns="249550" numCol="1" spcCol="1270" anchor="ctr" anchorCtr="0">
            <a:normAutofit/>
          </a:bodyPr>
          <a:lstStyle/>
          <a:p>
            <a:pPr marL="0" lvl="0" indent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zh-CN" altLang="en-US" sz="3600" kern="1200"/>
          </a:p>
        </p:txBody>
      </p:sp>
      <p:sp>
        <p:nvSpPr>
          <p:cNvPr id="8" name="ïŝḻïḑé"/>
          <p:cNvSpPr/>
          <p:nvPr/>
        </p:nvSpPr>
        <p:spPr>
          <a:xfrm>
            <a:off x="3387750" y="4452925"/>
            <a:ext cx="178816" cy="154131"/>
          </a:xfrm>
          <a:prstGeom prst="hexagon">
            <a:avLst>
              <a:gd name="adj" fmla="val 25000"/>
              <a:gd name="vf" fmla="val 115470"/>
            </a:avLst>
          </a:prstGeom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10" name="îśḻîḓè"/>
          <p:cNvSpPr/>
          <p:nvPr/>
        </p:nvSpPr>
        <p:spPr>
          <a:xfrm>
            <a:off x="3082137" y="4278125"/>
            <a:ext cx="178816" cy="154131"/>
          </a:xfrm>
          <a:prstGeom prst="hexagon">
            <a:avLst>
              <a:gd name="adj" fmla="val 25000"/>
              <a:gd name="vf" fmla="val 115470"/>
            </a:avLst>
          </a:prstGeom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12" name="íśḻîḍé"/>
          <p:cNvSpPr/>
          <p:nvPr/>
        </p:nvSpPr>
        <p:spPr>
          <a:xfrm>
            <a:off x="5725363" y="4271119"/>
            <a:ext cx="178816" cy="154131"/>
          </a:xfrm>
          <a:prstGeom prst="hexagon">
            <a:avLst>
              <a:gd name="adj" fmla="val 25000"/>
              <a:gd name="vf" fmla="val 115470"/>
            </a:avLst>
          </a:prstGeom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14" name="íṥľîḑe"/>
          <p:cNvSpPr/>
          <p:nvPr/>
        </p:nvSpPr>
        <p:spPr>
          <a:xfrm>
            <a:off x="6026099" y="4447320"/>
            <a:ext cx="178816" cy="154131"/>
          </a:xfrm>
          <a:prstGeom prst="hexagon">
            <a:avLst>
              <a:gd name="adj" fmla="val 25000"/>
              <a:gd name="vf" fmla="val 115470"/>
            </a:avLst>
          </a:prstGeom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15" name="íślïḓé"/>
          <p:cNvSpPr/>
          <p:nvPr/>
        </p:nvSpPr>
        <p:spPr>
          <a:xfrm>
            <a:off x="3351174" y="2409277"/>
            <a:ext cx="1532940" cy="1316075"/>
          </a:xfrm>
          <a:custGeom>
            <a:avLst/>
            <a:gdLst>
              <a:gd name="connsiteX0" fmla="*/ 0 w 1532940"/>
              <a:gd name="connsiteY0" fmla="*/ 658038 h 1316075"/>
              <a:gd name="connsiteX1" fmla="*/ 329019 w 1532940"/>
              <a:gd name="connsiteY1" fmla="*/ 0 h 1316075"/>
              <a:gd name="connsiteX2" fmla="*/ 1203921 w 1532940"/>
              <a:gd name="connsiteY2" fmla="*/ 0 h 1316075"/>
              <a:gd name="connsiteX3" fmla="*/ 1532940 w 1532940"/>
              <a:gd name="connsiteY3" fmla="*/ 658038 h 1316075"/>
              <a:gd name="connsiteX4" fmla="*/ 1203921 w 1532940"/>
              <a:gd name="connsiteY4" fmla="*/ 1316075 h 1316075"/>
              <a:gd name="connsiteX5" fmla="*/ 329019 w 1532940"/>
              <a:gd name="connsiteY5" fmla="*/ 1316075 h 1316075"/>
              <a:gd name="connsiteX6" fmla="*/ 0 w 1532940"/>
              <a:gd name="connsiteY6" fmla="*/ 658038 h 1316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32940" h="1316075">
                <a:moveTo>
                  <a:pt x="0" y="658038"/>
                </a:moveTo>
                <a:lnTo>
                  <a:pt x="329019" y="0"/>
                </a:lnTo>
                <a:lnTo>
                  <a:pt x="1203921" y="0"/>
                </a:lnTo>
                <a:lnTo>
                  <a:pt x="1532940" y="658038"/>
                </a:lnTo>
                <a:lnTo>
                  <a:pt x="1203921" y="1316075"/>
                </a:lnTo>
                <a:lnTo>
                  <a:pt x="329019" y="1316075"/>
                </a:lnTo>
                <a:lnTo>
                  <a:pt x="0" y="65803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none" lIns="237418" tIns="249550" rIns="237418" bIns="249550" numCol="1" spcCol="1270" anchor="ctr" anchorCtr="0">
            <a:normAutofit/>
          </a:bodyPr>
          <a:lstStyle/>
          <a:p>
            <a:pPr marL="0" lvl="0" indent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zh-CN" altLang="en-US" sz="3600" kern="1200" dirty="0"/>
          </a:p>
        </p:txBody>
      </p:sp>
      <p:sp>
        <p:nvSpPr>
          <p:cNvPr id="16" name="îṥḻïďê"/>
          <p:cNvSpPr/>
          <p:nvPr/>
        </p:nvSpPr>
        <p:spPr>
          <a:xfrm>
            <a:off x="4401312" y="2434148"/>
            <a:ext cx="178816" cy="154131"/>
          </a:xfrm>
          <a:prstGeom prst="hexagon">
            <a:avLst>
              <a:gd name="adj" fmla="val 25000"/>
              <a:gd name="vf" fmla="val 115470"/>
            </a:avLst>
          </a:prstGeom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18" name="îsḻïḓè"/>
          <p:cNvSpPr/>
          <p:nvPr/>
        </p:nvSpPr>
        <p:spPr>
          <a:xfrm>
            <a:off x="4713427" y="2260750"/>
            <a:ext cx="178816" cy="154131"/>
          </a:xfrm>
          <a:prstGeom prst="hexagon">
            <a:avLst>
              <a:gd name="adj" fmla="val 25000"/>
              <a:gd name="vf" fmla="val 115470"/>
            </a:avLst>
          </a:prstGeom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20" name="isḻïḋê"/>
          <p:cNvSpPr/>
          <p:nvPr/>
        </p:nvSpPr>
        <p:spPr>
          <a:xfrm>
            <a:off x="7315200" y="2989723"/>
            <a:ext cx="178816" cy="154131"/>
          </a:xfrm>
          <a:prstGeom prst="hexagon">
            <a:avLst>
              <a:gd name="adj" fmla="val 25000"/>
              <a:gd name="vf" fmla="val 115470"/>
            </a:avLst>
          </a:prstGeom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21" name="îṥļídê"/>
          <p:cNvSpPr/>
          <p:nvPr/>
        </p:nvSpPr>
        <p:spPr>
          <a:xfrm>
            <a:off x="7307884" y="3146307"/>
            <a:ext cx="1532940" cy="1316075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wrap="none">
            <a:normAutofit/>
          </a:bodyPr>
          <a:lstStyle/>
          <a:p>
            <a:endParaRPr lang="zh-CN" altLang="en-US"/>
          </a:p>
        </p:txBody>
      </p:sp>
      <p:sp>
        <p:nvSpPr>
          <p:cNvPr id="22" name="îślídè"/>
          <p:cNvSpPr/>
          <p:nvPr/>
        </p:nvSpPr>
        <p:spPr>
          <a:xfrm>
            <a:off x="7606995" y="3170128"/>
            <a:ext cx="178816" cy="154131"/>
          </a:xfrm>
          <a:prstGeom prst="hexagon">
            <a:avLst>
              <a:gd name="adj" fmla="val 25000"/>
              <a:gd name="vf" fmla="val 115470"/>
            </a:avLst>
          </a:prstGeom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23" name="iṡ1iďè"/>
          <p:cNvSpPr/>
          <p:nvPr/>
        </p:nvSpPr>
        <p:spPr>
          <a:xfrm>
            <a:off x="7307884" y="1691513"/>
            <a:ext cx="1532940" cy="1316075"/>
          </a:xfrm>
          <a:custGeom>
            <a:avLst/>
            <a:gdLst>
              <a:gd name="connsiteX0" fmla="*/ 0 w 1532940"/>
              <a:gd name="connsiteY0" fmla="*/ 658038 h 1316075"/>
              <a:gd name="connsiteX1" fmla="*/ 329019 w 1532940"/>
              <a:gd name="connsiteY1" fmla="*/ 0 h 1316075"/>
              <a:gd name="connsiteX2" fmla="*/ 1203921 w 1532940"/>
              <a:gd name="connsiteY2" fmla="*/ 0 h 1316075"/>
              <a:gd name="connsiteX3" fmla="*/ 1532940 w 1532940"/>
              <a:gd name="connsiteY3" fmla="*/ 658038 h 1316075"/>
              <a:gd name="connsiteX4" fmla="*/ 1203921 w 1532940"/>
              <a:gd name="connsiteY4" fmla="*/ 1316075 h 1316075"/>
              <a:gd name="connsiteX5" fmla="*/ 329019 w 1532940"/>
              <a:gd name="connsiteY5" fmla="*/ 1316075 h 1316075"/>
              <a:gd name="connsiteX6" fmla="*/ 0 w 1532940"/>
              <a:gd name="connsiteY6" fmla="*/ 658038 h 1316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32940" h="1316075">
                <a:moveTo>
                  <a:pt x="0" y="658038"/>
                </a:moveTo>
                <a:lnTo>
                  <a:pt x="329019" y="0"/>
                </a:lnTo>
                <a:lnTo>
                  <a:pt x="1203921" y="0"/>
                </a:lnTo>
                <a:lnTo>
                  <a:pt x="1532940" y="658038"/>
                </a:lnTo>
                <a:lnTo>
                  <a:pt x="1203921" y="1316075"/>
                </a:lnTo>
                <a:lnTo>
                  <a:pt x="329019" y="1316075"/>
                </a:lnTo>
                <a:lnTo>
                  <a:pt x="0" y="65803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none" lIns="237418" tIns="276220" rIns="237418" bIns="276220" numCol="1" spcCol="1270" anchor="ctr" anchorCtr="0">
            <a:normAutofit lnSpcReduction="10000"/>
          </a:bodyPr>
          <a:lstStyle/>
          <a:p>
            <a:pPr marL="0" lvl="0" indent="0" algn="ctr" defTabSz="2533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zh-CN" altLang="en-US" sz="5700" kern="1200" dirty="0"/>
          </a:p>
        </p:txBody>
      </p:sp>
      <p:sp>
        <p:nvSpPr>
          <p:cNvPr id="24" name="íṩļïḓê"/>
          <p:cNvSpPr/>
          <p:nvPr/>
        </p:nvSpPr>
        <p:spPr>
          <a:xfrm>
            <a:off x="8634374" y="2281418"/>
            <a:ext cx="178816" cy="154131"/>
          </a:xfrm>
          <a:prstGeom prst="hexagon">
            <a:avLst>
              <a:gd name="adj" fmla="val 25000"/>
              <a:gd name="vf" fmla="val 115470"/>
            </a:avLst>
          </a:prstGeom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zh-CN" altLang="en-US"/>
          </a:p>
        </p:txBody>
      </p:sp>
      <p:sp>
        <p:nvSpPr>
          <p:cNvPr id="26" name="ïṧ1ïḍê"/>
          <p:cNvSpPr/>
          <p:nvPr/>
        </p:nvSpPr>
        <p:spPr>
          <a:xfrm>
            <a:off x="8932672" y="2455166"/>
            <a:ext cx="178816" cy="154131"/>
          </a:xfrm>
          <a:prstGeom prst="hexagon">
            <a:avLst>
              <a:gd name="adj" fmla="val 25000"/>
              <a:gd name="vf" fmla="val 115470"/>
            </a:avLst>
          </a:prstGeom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zh-CN" altLang="en-US"/>
          </a:p>
        </p:txBody>
      </p:sp>
      <p:grpSp>
        <p:nvGrpSpPr>
          <p:cNvPr id="27" name="íśļiḓé"/>
          <p:cNvGrpSpPr/>
          <p:nvPr/>
        </p:nvGrpSpPr>
        <p:grpSpPr>
          <a:xfrm>
            <a:off x="669925" y="1152525"/>
            <a:ext cx="2582899" cy="1435749"/>
            <a:chOff x="669925" y="1152525"/>
            <a:chExt cx="2582899" cy="1435749"/>
          </a:xfrm>
        </p:grpSpPr>
        <p:sp>
          <p:nvSpPr>
            <p:cNvPr id="56" name="î$1iḋè"/>
            <p:cNvSpPr/>
            <p:nvPr/>
          </p:nvSpPr>
          <p:spPr bwMode="auto">
            <a:xfrm>
              <a:off x="669925" y="1565405"/>
              <a:ext cx="2582899" cy="10228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  <a:endParaRPr lang="en-US" altLang="zh-CN" sz="1100" dirty="0"/>
            </a:p>
            <a:p>
              <a:pPr>
                <a:lnSpc>
                  <a:spcPct val="120000"/>
                </a:lnSpc>
              </a:pPr>
              <a:endParaRPr lang="en-US" altLang="zh-CN" sz="1100" dirty="0"/>
            </a:p>
            <a:p>
              <a:pPr>
                <a:lnSpc>
                  <a:spcPct val="120000"/>
                </a:lnSpc>
              </a:pPr>
              <a:r>
                <a:rPr lang="en-US" altLang="zh-CN" sz="1100" dirty="0"/>
                <a:t>……</a:t>
              </a:r>
              <a:endParaRPr lang="en-US" altLang="zh-CN" sz="1100" dirty="0"/>
            </a:p>
          </p:txBody>
        </p:sp>
        <p:sp>
          <p:nvSpPr>
            <p:cNvPr id="57" name="iṧḻíḋê"/>
            <p:cNvSpPr txBox="1"/>
            <p:nvPr/>
          </p:nvSpPr>
          <p:spPr bwMode="auto">
            <a:xfrm>
              <a:off x="669925" y="1152525"/>
              <a:ext cx="2582899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3600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 here</a:t>
              </a:r>
              <a:endParaRPr lang="en-US" altLang="zh-CN" sz="1800" b="1" dirty="0"/>
            </a:p>
          </p:txBody>
        </p:sp>
      </p:grpSp>
      <p:cxnSp>
        <p:nvCxnSpPr>
          <p:cNvPr id="28" name="直接连接符 27"/>
          <p:cNvCxnSpPr/>
          <p:nvPr/>
        </p:nvCxnSpPr>
        <p:spPr>
          <a:xfrm>
            <a:off x="669925" y="1565405"/>
            <a:ext cx="2591028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>
            <a:stCxn id="15" idx="1"/>
          </p:cNvCxnSpPr>
          <p:nvPr/>
        </p:nvCxnSpPr>
        <p:spPr>
          <a:xfrm flipH="1" flipV="1">
            <a:off x="3260953" y="1565405"/>
            <a:ext cx="419240" cy="843872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îsḻîdè"/>
          <p:cNvGrpSpPr/>
          <p:nvPr/>
        </p:nvGrpSpPr>
        <p:grpSpPr>
          <a:xfrm>
            <a:off x="669925" y="5200412"/>
            <a:ext cx="2582899" cy="1010125"/>
            <a:chOff x="669925" y="1152525"/>
            <a:chExt cx="2582899" cy="1010125"/>
          </a:xfrm>
        </p:grpSpPr>
        <p:sp>
          <p:nvSpPr>
            <p:cNvPr id="54" name="iş1íḑé"/>
            <p:cNvSpPr/>
            <p:nvPr/>
          </p:nvSpPr>
          <p:spPr bwMode="auto">
            <a:xfrm>
              <a:off x="669925" y="1565406"/>
              <a:ext cx="2582899" cy="5972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  <a:endParaRPr lang="en-US" altLang="zh-CN" sz="1100" dirty="0"/>
            </a:p>
          </p:txBody>
        </p:sp>
        <p:sp>
          <p:nvSpPr>
            <p:cNvPr id="55" name="iṧḻïḋé"/>
            <p:cNvSpPr txBox="1"/>
            <p:nvPr/>
          </p:nvSpPr>
          <p:spPr bwMode="auto">
            <a:xfrm>
              <a:off x="669925" y="1152525"/>
              <a:ext cx="2582899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3600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 here</a:t>
              </a:r>
              <a:endParaRPr lang="en-US" altLang="zh-CN" sz="1800" b="1" dirty="0"/>
            </a:p>
          </p:txBody>
        </p:sp>
      </p:grpSp>
      <p:grpSp>
        <p:nvGrpSpPr>
          <p:cNvPr id="31" name="íṥḻîḑê"/>
          <p:cNvGrpSpPr/>
          <p:nvPr/>
        </p:nvGrpSpPr>
        <p:grpSpPr>
          <a:xfrm>
            <a:off x="669925" y="5180496"/>
            <a:ext cx="3010268" cy="432796"/>
            <a:chOff x="669925" y="5180496"/>
            <a:chExt cx="3010268" cy="432796"/>
          </a:xfrm>
        </p:grpSpPr>
        <p:cxnSp>
          <p:nvCxnSpPr>
            <p:cNvPr id="52" name="直接连接符 51"/>
            <p:cNvCxnSpPr/>
            <p:nvPr/>
          </p:nvCxnSpPr>
          <p:spPr>
            <a:xfrm>
              <a:off x="669925" y="5613292"/>
              <a:ext cx="2800648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>
              <a:stCxn id="7" idx="5"/>
            </p:cNvCxnSpPr>
            <p:nvPr/>
          </p:nvCxnSpPr>
          <p:spPr>
            <a:xfrm flipH="1">
              <a:off x="3470573" y="5180496"/>
              <a:ext cx="209620" cy="432796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iŝḻïḑe"/>
          <p:cNvGrpSpPr/>
          <p:nvPr/>
        </p:nvGrpSpPr>
        <p:grpSpPr>
          <a:xfrm>
            <a:off x="8955301" y="1152525"/>
            <a:ext cx="2582899" cy="1435749"/>
            <a:chOff x="669925" y="1152525"/>
            <a:chExt cx="2582899" cy="1435749"/>
          </a:xfrm>
        </p:grpSpPr>
        <p:sp>
          <p:nvSpPr>
            <p:cNvPr id="50" name="îsľíḍè"/>
            <p:cNvSpPr/>
            <p:nvPr/>
          </p:nvSpPr>
          <p:spPr bwMode="auto">
            <a:xfrm>
              <a:off x="669925" y="1565405"/>
              <a:ext cx="2582899" cy="10228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  <a:endParaRPr lang="en-US" altLang="zh-CN" sz="1100" dirty="0"/>
            </a:p>
            <a:p>
              <a:pPr algn="r">
                <a:lnSpc>
                  <a:spcPct val="120000"/>
                </a:lnSpc>
              </a:pPr>
              <a:endParaRPr lang="en-US" altLang="zh-CN" sz="1100" dirty="0"/>
            </a:p>
            <a:p>
              <a:pPr algn="r">
                <a:lnSpc>
                  <a:spcPct val="120000"/>
                </a:lnSpc>
              </a:pPr>
              <a:r>
                <a:rPr lang="en-US" altLang="zh-CN" sz="1100" dirty="0"/>
                <a:t>……</a:t>
              </a:r>
              <a:endParaRPr lang="en-US" altLang="zh-CN" sz="1100" dirty="0"/>
            </a:p>
          </p:txBody>
        </p:sp>
        <p:sp>
          <p:nvSpPr>
            <p:cNvPr id="51" name="íśḻiḍé"/>
            <p:cNvSpPr txBox="1"/>
            <p:nvPr/>
          </p:nvSpPr>
          <p:spPr bwMode="auto">
            <a:xfrm>
              <a:off x="669925" y="1152525"/>
              <a:ext cx="2582899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3600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 here</a:t>
              </a:r>
              <a:endParaRPr lang="en-US" altLang="zh-CN" sz="1800" b="1" dirty="0"/>
            </a:p>
          </p:txBody>
        </p:sp>
      </p:grpSp>
      <p:grpSp>
        <p:nvGrpSpPr>
          <p:cNvPr id="33" name="íṩḻiḑé"/>
          <p:cNvGrpSpPr/>
          <p:nvPr/>
        </p:nvGrpSpPr>
        <p:grpSpPr>
          <a:xfrm>
            <a:off x="8943889" y="5200412"/>
            <a:ext cx="2582899" cy="1010125"/>
            <a:chOff x="669925" y="1152525"/>
            <a:chExt cx="2582899" cy="1010125"/>
          </a:xfrm>
        </p:grpSpPr>
        <p:sp>
          <p:nvSpPr>
            <p:cNvPr id="48" name="íśliḓê"/>
            <p:cNvSpPr/>
            <p:nvPr/>
          </p:nvSpPr>
          <p:spPr bwMode="auto">
            <a:xfrm>
              <a:off x="669925" y="1565406"/>
              <a:ext cx="2582899" cy="5972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  <a:endParaRPr lang="en-US" altLang="zh-CN" sz="1100" dirty="0"/>
            </a:p>
          </p:txBody>
        </p:sp>
        <p:sp>
          <p:nvSpPr>
            <p:cNvPr id="49" name="ïṧlíḍê"/>
            <p:cNvSpPr txBox="1"/>
            <p:nvPr/>
          </p:nvSpPr>
          <p:spPr bwMode="auto">
            <a:xfrm>
              <a:off x="669925" y="1152525"/>
              <a:ext cx="2582899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3600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 here</a:t>
              </a:r>
              <a:endParaRPr lang="en-US" altLang="zh-CN" sz="1800" b="1" dirty="0"/>
            </a:p>
          </p:txBody>
        </p:sp>
      </p:grpSp>
      <p:cxnSp>
        <p:nvCxnSpPr>
          <p:cNvPr id="34" name="直接连接符 33"/>
          <p:cNvCxnSpPr/>
          <p:nvPr/>
        </p:nvCxnSpPr>
        <p:spPr>
          <a:xfrm flipH="1">
            <a:off x="9246000" y="5613292"/>
            <a:ext cx="2292200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>
            <a:stCxn id="21" idx="1"/>
          </p:cNvCxnSpPr>
          <p:nvPr/>
        </p:nvCxnSpPr>
        <p:spPr>
          <a:xfrm>
            <a:off x="8511805" y="4462382"/>
            <a:ext cx="734195" cy="115091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îsḷídè"/>
          <p:cNvGrpSpPr/>
          <p:nvPr/>
        </p:nvGrpSpPr>
        <p:grpSpPr>
          <a:xfrm>
            <a:off x="3495394" y="2717600"/>
            <a:ext cx="1181458" cy="699429"/>
            <a:chOff x="5425470" y="5313107"/>
            <a:chExt cx="1181458" cy="699429"/>
          </a:xfrm>
        </p:grpSpPr>
        <p:sp>
          <p:nvSpPr>
            <p:cNvPr id="46" name="îṥlíḑé"/>
            <p:cNvSpPr/>
            <p:nvPr/>
          </p:nvSpPr>
          <p:spPr>
            <a:xfrm>
              <a:off x="5791648" y="5313107"/>
              <a:ext cx="449102" cy="272872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lang="en-US" altLang="zh-CN" b="1" dirty="0">
                  <a:solidFill>
                    <a:schemeClr val="bg1"/>
                  </a:solidFill>
                </a:rPr>
                <a:t>18K</a:t>
              </a:r>
              <a:endParaRPr lang="en-US" altLang="zh-CN" b="1" dirty="0">
                <a:solidFill>
                  <a:schemeClr val="bg1"/>
                </a:solidFill>
              </a:endParaRPr>
            </a:p>
          </p:txBody>
        </p:sp>
        <p:sp>
          <p:nvSpPr>
            <p:cNvPr id="47" name="išḻíḑe"/>
            <p:cNvSpPr txBox="1"/>
            <p:nvPr/>
          </p:nvSpPr>
          <p:spPr bwMode="auto">
            <a:xfrm>
              <a:off x="5425470" y="5593302"/>
              <a:ext cx="1181458" cy="419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>
              <a:normAutofit/>
            </a:bodyPr>
            <a:lstStyle>
              <a:defPPr>
                <a:defRPr lang="zh-CN"/>
              </a:defPPr>
              <a:lvl1pPr>
                <a:lnSpc>
                  <a:spcPct val="100000"/>
                </a:lnSpc>
                <a:spcBef>
                  <a:spcPct val="0"/>
                </a:spcBef>
                <a:buFontTx/>
                <a:buNone/>
                <a:defRPr b="1">
                  <a:solidFill>
                    <a:schemeClr val="accent2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en-US" altLang="zh-CN" sz="1600" dirty="0">
                  <a:solidFill>
                    <a:schemeClr val="bg1"/>
                  </a:solidFill>
                </a:rPr>
                <a:t>2018 Q1</a:t>
              </a:r>
              <a:endParaRPr lang="en-US" altLang="zh-CN" sz="16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7" name="išliḓe"/>
          <p:cNvGrpSpPr/>
          <p:nvPr/>
        </p:nvGrpSpPr>
        <p:grpSpPr>
          <a:xfrm>
            <a:off x="3526915" y="4172744"/>
            <a:ext cx="1181458" cy="699429"/>
            <a:chOff x="5425470" y="5313107"/>
            <a:chExt cx="1181458" cy="699429"/>
          </a:xfrm>
        </p:grpSpPr>
        <p:sp>
          <p:nvSpPr>
            <p:cNvPr id="44" name="iŝľîďê"/>
            <p:cNvSpPr/>
            <p:nvPr/>
          </p:nvSpPr>
          <p:spPr>
            <a:xfrm>
              <a:off x="5791648" y="5313107"/>
              <a:ext cx="449102" cy="272872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lang="en-US" altLang="zh-CN" b="1" dirty="0">
                  <a:solidFill>
                    <a:schemeClr val="bg1"/>
                  </a:solidFill>
                </a:rPr>
                <a:t>26K</a:t>
              </a:r>
              <a:endParaRPr lang="en-US" altLang="zh-CN" b="1" dirty="0">
                <a:solidFill>
                  <a:schemeClr val="bg1"/>
                </a:solidFill>
              </a:endParaRPr>
            </a:p>
          </p:txBody>
        </p:sp>
        <p:sp>
          <p:nvSpPr>
            <p:cNvPr id="45" name="ïSļíde"/>
            <p:cNvSpPr txBox="1"/>
            <p:nvPr/>
          </p:nvSpPr>
          <p:spPr bwMode="auto">
            <a:xfrm>
              <a:off x="5425470" y="5593302"/>
              <a:ext cx="1181458" cy="419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>
              <a:normAutofit/>
            </a:bodyPr>
            <a:lstStyle>
              <a:defPPr>
                <a:defRPr lang="zh-CN"/>
              </a:defPPr>
              <a:lvl1pPr>
                <a:lnSpc>
                  <a:spcPct val="100000"/>
                </a:lnSpc>
                <a:spcBef>
                  <a:spcPct val="0"/>
                </a:spcBef>
                <a:buFontTx/>
                <a:buNone/>
                <a:defRPr b="1">
                  <a:solidFill>
                    <a:schemeClr val="accent2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en-US" altLang="zh-CN" sz="1600" dirty="0">
                  <a:solidFill>
                    <a:schemeClr val="bg1"/>
                  </a:solidFill>
                </a:rPr>
                <a:t>2018 Q2</a:t>
              </a:r>
              <a:endParaRPr lang="en-US" altLang="zh-CN" sz="16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8" name="î$ḻíḓé"/>
          <p:cNvGrpSpPr/>
          <p:nvPr/>
        </p:nvGrpSpPr>
        <p:grpSpPr>
          <a:xfrm>
            <a:off x="7483625" y="1999836"/>
            <a:ext cx="1181458" cy="699429"/>
            <a:chOff x="5425470" y="5313107"/>
            <a:chExt cx="1181458" cy="699429"/>
          </a:xfrm>
        </p:grpSpPr>
        <p:sp>
          <p:nvSpPr>
            <p:cNvPr id="42" name="îS1ïďè"/>
            <p:cNvSpPr/>
            <p:nvPr/>
          </p:nvSpPr>
          <p:spPr>
            <a:xfrm>
              <a:off x="5791648" y="5313107"/>
              <a:ext cx="449102" cy="272872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lang="en-US" altLang="zh-CN" b="1" dirty="0">
                  <a:solidFill>
                    <a:schemeClr val="bg1"/>
                  </a:solidFill>
                </a:rPr>
                <a:t>32K</a:t>
              </a:r>
              <a:endParaRPr lang="en-US" altLang="zh-CN" b="1" dirty="0">
                <a:solidFill>
                  <a:schemeClr val="bg1"/>
                </a:solidFill>
              </a:endParaRPr>
            </a:p>
          </p:txBody>
        </p:sp>
        <p:sp>
          <p:nvSpPr>
            <p:cNvPr id="43" name="ísḷîḓê"/>
            <p:cNvSpPr txBox="1"/>
            <p:nvPr/>
          </p:nvSpPr>
          <p:spPr bwMode="auto">
            <a:xfrm>
              <a:off x="5425470" y="5593302"/>
              <a:ext cx="1181458" cy="419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>
              <a:normAutofit/>
            </a:bodyPr>
            <a:lstStyle>
              <a:defPPr>
                <a:defRPr lang="zh-CN"/>
              </a:defPPr>
              <a:lvl1pPr>
                <a:lnSpc>
                  <a:spcPct val="100000"/>
                </a:lnSpc>
                <a:spcBef>
                  <a:spcPct val="0"/>
                </a:spcBef>
                <a:buFontTx/>
                <a:buNone/>
                <a:defRPr b="1">
                  <a:solidFill>
                    <a:schemeClr val="accent2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en-US" altLang="zh-CN" sz="1600" dirty="0">
                  <a:solidFill>
                    <a:schemeClr val="bg1"/>
                  </a:solidFill>
                </a:rPr>
                <a:t>2018 Q3</a:t>
              </a:r>
              <a:endParaRPr lang="en-US" altLang="zh-CN" sz="16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9" name="iṧḷïdé"/>
          <p:cNvGrpSpPr/>
          <p:nvPr/>
        </p:nvGrpSpPr>
        <p:grpSpPr>
          <a:xfrm>
            <a:off x="7483625" y="3454630"/>
            <a:ext cx="1181458" cy="699429"/>
            <a:chOff x="5425470" y="5313107"/>
            <a:chExt cx="1181458" cy="699429"/>
          </a:xfrm>
        </p:grpSpPr>
        <p:sp>
          <p:nvSpPr>
            <p:cNvPr id="40" name="ïşḷídé"/>
            <p:cNvSpPr/>
            <p:nvPr/>
          </p:nvSpPr>
          <p:spPr>
            <a:xfrm>
              <a:off x="5791648" y="5313107"/>
              <a:ext cx="449102" cy="272872"/>
            </a:xfrm>
            <a:prstGeom prst="rect">
              <a:avLst/>
            </a:prstGeom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lang="en-US" altLang="zh-CN" b="1" dirty="0">
                  <a:solidFill>
                    <a:schemeClr val="bg1"/>
                  </a:solidFill>
                </a:rPr>
                <a:t>52K</a:t>
              </a:r>
              <a:endParaRPr lang="en-US" altLang="zh-CN" b="1" dirty="0">
                <a:solidFill>
                  <a:schemeClr val="bg1"/>
                </a:solidFill>
              </a:endParaRPr>
            </a:p>
          </p:txBody>
        </p:sp>
        <p:sp>
          <p:nvSpPr>
            <p:cNvPr id="41" name="ïşḷide"/>
            <p:cNvSpPr txBox="1"/>
            <p:nvPr/>
          </p:nvSpPr>
          <p:spPr bwMode="auto">
            <a:xfrm>
              <a:off x="5425470" y="5593302"/>
              <a:ext cx="1181458" cy="419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>
              <a:normAutofit/>
            </a:bodyPr>
            <a:lstStyle>
              <a:defPPr>
                <a:defRPr lang="zh-CN"/>
              </a:defPPr>
              <a:lvl1pPr>
                <a:lnSpc>
                  <a:spcPct val="100000"/>
                </a:lnSpc>
                <a:spcBef>
                  <a:spcPct val="0"/>
                </a:spcBef>
                <a:buFontTx/>
                <a:buNone/>
                <a:defRPr b="1">
                  <a:solidFill>
                    <a:schemeClr val="accent2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en-US" altLang="zh-CN" sz="1600" dirty="0">
                  <a:solidFill>
                    <a:schemeClr val="bg1"/>
                  </a:solidFill>
                </a:rPr>
                <a:t>2018 Q4</a:t>
              </a:r>
              <a:endParaRPr lang="en-US" altLang="zh-CN" sz="16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43" name="206372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2390055" y="1191096"/>
            <a:ext cx="7411887" cy="4954937"/>
            <a:chOff x="2390055" y="1191096"/>
            <a:chExt cx="7411887" cy="4954937"/>
          </a:xfrm>
        </p:grpSpPr>
        <p:grpSp>
          <p:nvGrpSpPr>
            <p:cNvPr id="44" name="íṡliḍè"/>
            <p:cNvGrpSpPr/>
            <p:nvPr/>
          </p:nvGrpSpPr>
          <p:grpSpPr>
            <a:xfrm>
              <a:off x="2795783" y="1463047"/>
              <a:ext cx="1339703" cy="3156749"/>
              <a:chOff x="3567730" y="1798026"/>
              <a:chExt cx="1339703" cy="3156749"/>
            </a:xfrm>
          </p:grpSpPr>
          <p:sp>
            <p:nvSpPr>
              <p:cNvPr id="70" name="íṣ1ïďê"/>
              <p:cNvSpPr/>
              <p:nvPr/>
            </p:nvSpPr>
            <p:spPr>
              <a:xfrm>
                <a:off x="4059741" y="2152066"/>
                <a:ext cx="355684" cy="1586763"/>
              </a:xfrm>
              <a:prstGeom prst="roundRect">
                <a:avLst>
                  <a:gd name="adj" fmla="val 19656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en-US" baseline="-25000"/>
              </a:p>
            </p:txBody>
          </p:sp>
          <p:sp>
            <p:nvSpPr>
              <p:cNvPr id="71" name="îṡļíḋè"/>
              <p:cNvSpPr/>
              <p:nvPr/>
            </p:nvSpPr>
            <p:spPr>
              <a:xfrm>
                <a:off x="3567730" y="3615072"/>
                <a:ext cx="1339703" cy="1339703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ECF0F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r>
                  <a:rPr lang="en-US" dirty="0">
                    <a:solidFill>
                      <a:schemeClr val="tx1"/>
                    </a:solidFill>
                  </a:rPr>
                  <a:t>65%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2" name="ïṧḷïḍé"/>
              <p:cNvSpPr/>
              <p:nvPr/>
            </p:nvSpPr>
            <p:spPr>
              <a:xfrm flipH="1">
                <a:off x="3695320" y="3742662"/>
                <a:ext cx="1084521" cy="1084521"/>
              </a:xfrm>
              <a:prstGeom prst="arc">
                <a:avLst>
                  <a:gd name="adj1" fmla="val 16200000"/>
                  <a:gd name="adj2" fmla="val 7447828"/>
                </a:avLst>
              </a:prstGeom>
              <a:ln w="101600" cap="rnd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en-US" baseline="-25000"/>
              </a:p>
            </p:txBody>
          </p:sp>
          <p:sp>
            <p:nvSpPr>
              <p:cNvPr id="73" name="iṩ1ide"/>
              <p:cNvSpPr/>
              <p:nvPr/>
            </p:nvSpPr>
            <p:spPr bwMode="auto">
              <a:xfrm>
                <a:off x="4119466" y="1798026"/>
                <a:ext cx="236227" cy="257614"/>
              </a:xfrm>
              <a:custGeom>
                <a:avLst/>
                <a:gdLst>
                  <a:gd name="T0" fmla="*/ 48 w 73"/>
                  <a:gd name="T1" fmla="*/ 27 h 80"/>
                  <a:gd name="T2" fmla="*/ 55 w 73"/>
                  <a:gd name="T3" fmla="*/ 11 h 80"/>
                  <a:gd name="T4" fmla="*/ 58 w 73"/>
                  <a:gd name="T5" fmla="*/ 10 h 80"/>
                  <a:gd name="T6" fmla="*/ 56 w 73"/>
                  <a:gd name="T7" fmla="*/ 8 h 80"/>
                  <a:gd name="T8" fmla="*/ 56 w 73"/>
                  <a:gd name="T9" fmla="*/ 8 h 80"/>
                  <a:gd name="T10" fmla="*/ 56 w 73"/>
                  <a:gd name="T11" fmla="*/ 8 h 80"/>
                  <a:gd name="T12" fmla="*/ 54 w 73"/>
                  <a:gd name="T13" fmla="*/ 10 h 80"/>
                  <a:gd name="T14" fmla="*/ 39 w 73"/>
                  <a:gd name="T15" fmla="*/ 24 h 80"/>
                  <a:gd name="T16" fmla="*/ 35 w 73"/>
                  <a:gd name="T17" fmla="*/ 24 h 80"/>
                  <a:gd name="T18" fmla="*/ 34 w 73"/>
                  <a:gd name="T19" fmla="*/ 24 h 80"/>
                  <a:gd name="T20" fmla="*/ 16 w 73"/>
                  <a:gd name="T21" fmla="*/ 1 h 80"/>
                  <a:gd name="T22" fmla="*/ 13 w 73"/>
                  <a:gd name="T23" fmla="*/ 1 h 80"/>
                  <a:gd name="T24" fmla="*/ 15 w 73"/>
                  <a:gd name="T25" fmla="*/ 3 h 80"/>
                  <a:gd name="T26" fmla="*/ 29 w 73"/>
                  <a:gd name="T27" fmla="*/ 24 h 80"/>
                  <a:gd name="T28" fmla="*/ 4 w 73"/>
                  <a:gd name="T29" fmla="*/ 27 h 80"/>
                  <a:gd name="T30" fmla="*/ 0 w 73"/>
                  <a:gd name="T31" fmla="*/ 75 h 80"/>
                  <a:gd name="T32" fmla="*/ 6 w 73"/>
                  <a:gd name="T33" fmla="*/ 79 h 80"/>
                  <a:gd name="T34" fmla="*/ 15 w 73"/>
                  <a:gd name="T35" fmla="*/ 80 h 80"/>
                  <a:gd name="T36" fmla="*/ 58 w 73"/>
                  <a:gd name="T37" fmla="*/ 79 h 80"/>
                  <a:gd name="T38" fmla="*/ 67 w 73"/>
                  <a:gd name="T39" fmla="*/ 80 h 80"/>
                  <a:gd name="T40" fmla="*/ 69 w 73"/>
                  <a:gd name="T41" fmla="*/ 79 h 80"/>
                  <a:gd name="T42" fmla="*/ 73 w 73"/>
                  <a:gd name="T43" fmla="*/ 32 h 80"/>
                  <a:gd name="T44" fmla="*/ 62 w 73"/>
                  <a:gd name="T45" fmla="*/ 69 h 80"/>
                  <a:gd name="T46" fmla="*/ 11 w 73"/>
                  <a:gd name="T47" fmla="*/ 76 h 80"/>
                  <a:gd name="T48" fmla="*/ 4 w 73"/>
                  <a:gd name="T49" fmla="*/ 38 h 80"/>
                  <a:gd name="T50" fmla="*/ 54 w 73"/>
                  <a:gd name="T51" fmla="*/ 30 h 80"/>
                  <a:gd name="T52" fmla="*/ 62 w 73"/>
                  <a:gd name="T53" fmla="*/ 69 h 80"/>
                  <a:gd name="T54" fmla="*/ 64 w 73"/>
                  <a:gd name="T55" fmla="*/ 43 h 80"/>
                  <a:gd name="T56" fmla="*/ 70 w 73"/>
                  <a:gd name="T57" fmla="*/ 43 h 80"/>
                  <a:gd name="T58" fmla="*/ 67 w 73"/>
                  <a:gd name="T59" fmla="*/ 39 h 80"/>
                  <a:gd name="T60" fmla="*/ 67 w 73"/>
                  <a:gd name="T61" fmla="*/ 34 h 80"/>
                  <a:gd name="T62" fmla="*/ 67 w 73"/>
                  <a:gd name="T63" fmla="*/ 39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73" h="80">
                    <a:moveTo>
                      <a:pt x="69" y="27"/>
                    </a:moveTo>
                    <a:cubicBezTo>
                      <a:pt x="48" y="27"/>
                      <a:pt x="48" y="27"/>
                      <a:pt x="48" y="27"/>
                    </a:cubicBezTo>
                    <a:cubicBezTo>
                      <a:pt x="47" y="26"/>
                      <a:pt x="44" y="25"/>
                      <a:pt x="40" y="24"/>
                    </a:cubicBezTo>
                    <a:cubicBezTo>
                      <a:pt x="55" y="11"/>
                      <a:pt x="55" y="11"/>
                      <a:pt x="55" y="11"/>
                    </a:cubicBezTo>
                    <a:cubicBezTo>
                      <a:pt x="55" y="11"/>
                      <a:pt x="56" y="12"/>
                      <a:pt x="56" y="12"/>
                    </a:cubicBezTo>
                    <a:cubicBezTo>
                      <a:pt x="57" y="12"/>
                      <a:pt x="58" y="11"/>
                      <a:pt x="58" y="10"/>
                    </a:cubicBezTo>
                    <a:cubicBezTo>
                      <a:pt x="58" y="9"/>
                      <a:pt x="57" y="8"/>
                      <a:pt x="56" y="8"/>
                    </a:cubicBezTo>
                    <a:cubicBezTo>
                      <a:pt x="56" y="8"/>
                      <a:pt x="56" y="8"/>
                      <a:pt x="56" y="8"/>
                    </a:cubicBezTo>
                    <a:cubicBezTo>
                      <a:pt x="56" y="8"/>
                      <a:pt x="56" y="8"/>
                      <a:pt x="56" y="8"/>
                    </a:cubicBezTo>
                    <a:cubicBezTo>
                      <a:pt x="56" y="8"/>
                      <a:pt x="56" y="8"/>
                      <a:pt x="56" y="8"/>
                    </a:cubicBezTo>
                    <a:cubicBezTo>
                      <a:pt x="56" y="8"/>
                      <a:pt x="56" y="8"/>
                      <a:pt x="56" y="8"/>
                    </a:cubicBezTo>
                    <a:cubicBezTo>
                      <a:pt x="56" y="8"/>
                      <a:pt x="56" y="8"/>
                      <a:pt x="56" y="8"/>
                    </a:cubicBezTo>
                    <a:cubicBezTo>
                      <a:pt x="56" y="8"/>
                      <a:pt x="56" y="8"/>
                      <a:pt x="56" y="8"/>
                    </a:cubicBezTo>
                    <a:cubicBezTo>
                      <a:pt x="55" y="8"/>
                      <a:pt x="54" y="9"/>
                      <a:pt x="54" y="10"/>
                    </a:cubicBezTo>
                    <a:cubicBezTo>
                      <a:pt x="54" y="10"/>
                      <a:pt x="54" y="10"/>
                      <a:pt x="55" y="10"/>
                    </a:cubicBezTo>
                    <a:cubicBezTo>
                      <a:pt x="39" y="24"/>
                      <a:pt x="39" y="24"/>
                      <a:pt x="39" y="24"/>
                    </a:cubicBezTo>
                    <a:cubicBezTo>
                      <a:pt x="38" y="24"/>
                      <a:pt x="37" y="24"/>
                      <a:pt x="36" y="24"/>
                    </a:cubicBezTo>
                    <a:cubicBezTo>
                      <a:pt x="36" y="24"/>
                      <a:pt x="35" y="24"/>
                      <a:pt x="35" y="24"/>
                    </a:cubicBezTo>
                    <a:cubicBezTo>
                      <a:pt x="35" y="24"/>
                      <a:pt x="35" y="24"/>
                      <a:pt x="35" y="24"/>
                    </a:cubicBezTo>
                    <a:cubicBezTo>
                      <a:pt x="35" y="24"/>
                      <a:pt x="34" y="24"/>
                      <a:pt x="34" y="24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6" y="2"/>
                      <a:pt x="16" y="2"/>
                      <a:pt x="16" y="1"/>
                    </a:cubicBezTo>
                    <a:cubicBezTo>
                      <a:pt x="16" y="0"/>
                      <a:pt x="15" y="0"/>
                      <a:pt x="14" y="0"/>
                    </a:cubicBezTo>
                    <a:cubicBezTo>
                      <a:pt x="13" y="0"/>
                      <a:pt x="13" y="0"/>
                      <a:pt x="13" y="1"/>
                    </a:cubicBezTo>
                    <a:cubicBezTo>
                      <a:pt x="13" y="2"/>
                      <a:pt x="13" y="3"/>
                      <a:pt x="14" y="3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33" y="24"/>
                      <a:pt x="33" y="24"/>
                      <a:pt x="33" y="24"/>
                    </a:cubicBezTo>
                    <a:cubicBezTo>
                      <a:pt x="32" y="24"/>
                      <a:pt x="30" y="24"/>
                      <a:pt x="29" y="24"/>
                    </a:cubicBezTo>
                    <a:cubicBezTo>
                      <a:pt x="26" y="25"/>
                      <a:pt x="24" y="26"/>
                      <a:pt x="23" y="27"/>
                    </a:cubicBezTo>
                    <a:cubicBezTo>
                      <a:pt x="4" y="27"/>
                      <a:pt x="4" y="27"/>
                      <a:pt x="4" y="27"/>
                    </a:cubicBezTo>
                    <a:cubicBezTo>
                      <a:pt x="2" y="27"/>
                      <a:pt x="0" y="29"/>
                      <a:pt x="0" y="32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77"/>
                      <a:pt x="2" y="79"/>
                      <a:pt x="4" y="79"/>
                    </a:cubicBezTo>
                    <a:cubicBezTo>
                      <a:pt x="6" y="79"/>
                      <a:pt x="6" y="79"/>
                      <a:pt x="6" y="79"/>
                    </a:cubicBezTo>
                    <a:cubicBezTo>
                      <a:pt x="6" y="80"/>
                      <a:pt x="6" y="80"/>
                      <a:pt x="6" y="80"/>
                    </a:cubicBezTo>
                    <a:cubicBezTo>
                      <a:pt x="15" y="80"/>
                      <a:pt x="15" y="80"/>
                      <a:pt x="15" y="80"/>
                    </a:cubicBezTo>
                    <a:cubicBezTo>
                      <a:pt x="15" y="79"/>
                      <a:pt x="15" y="79"/>
                      <a:pt x="15" y="79"/>
                    </a:cubicBezTo>
                    <a:cubicBezTo>
                      <a:pt x="58" y="79"/>
                      <a:pt x="58" y="79"/>
                      <a:pt x="58" y="79"/>
                    </a:cubicBezTo>
                    <a:cubicBezTo>
                      <a:pt x="58" y="80"/>
                      <a:pt x="58" y="80"/>
                      <a:pt x="58" y="80"/>
                    </a:cubicBezTo>
                    <a:cubicBezTo>
                      <a:pt x="67" y="80"/>
                      <a:pt x="67" y="80"/>
                      <a:pt x="67" y="80"/>
                    </a:cubicBezTo>
                    <a:cubicBezTo>
                      <a:pt x="67" y="79"/>
                      <a:pt x="67" y="79"/>
                      <a:pt x="67" y="79"/>
                    </a:cubicBezTo>
                    <a:cubicBezTo>
                      <a:pt x="69" y="79"/>
                      <a:pt x="69" y="79"/>
                      <a:pt x="69" y="79"/>
                    </a:cubicBezTo>
                    <a:cubicBezTo>
                      <a:pt x="71" y="79"/>
                      <a:pt x="73" y="77"/>
                      <a:pt x="73" y="75"/>
                    </a:cubicBezTo>
                    <a:cubicBezTo>
                      <a:pt x="73" y="32"/>
                      <a:pt x="73" y="32"/>
                      <a:pt x="73" y="32"/>
                    </a:cubicBezTo>
                    <a:cubicBezTo>
                      <a:pt x="73" y="29"/>
                      <a:pt x="71" y="27"/>
                      <a:pt x="69" y="27"/>
                    </a:cubicBezTo>
                    <a:close/>
                    <a:moveTo>
                      <a:pt x="62" y="69"/>
                    </a:moveTo>
                    <a:cubicBezTo>
                      <a:pt x="62" y="73"/>
                      <a:pt x="58" y="76"/>
                      <a:pt x="54" y="76"/>
                    </a:cubicBezTo>
                    <a:cubicBezTo>
                      <a:pt x="11" y="76"/>
                      <a:pt x="11" y="76"/>
                      <a:pt x="11" y="76"/>
                    </a:cubicBezTo>
                    <a:cubicBezTo>
                      <a:pt x="7" y="76"/>
                      <a:pt x="4" y="73"/>
                      <a:pt x="4" y="69"/>
                    </a:cubicBezTo>
                    <a:cubicBezTo>
                      <a:pt x="4" y="38"/>
                      <a:pt x="4" y="38"/>
                      <a:pt x="4" y="38"/>
                    </a:cubicBezTo>
                    <a:cubicBezTo>
                      <a:pt x="4" y="34"/>
                      <a:pt x="7" y="30"/>
                      <a:pt x="11" y="30"/>
                    </a:cubicBezTo>
                    <a:cubicBezTo>
                      <a:pt x="54" y="30"/>
                      <a:pt x="54" y="30"/>
                      <a:pt x="54" y="30"/>
                    </a:cubicBezTo>
                    <a:cubicBezTo>
                      <a:pt x="58" y="30"/>
                      <a:pt x="62" y="34"/>
                      <a:pt x="62" y="38"/>
                    </a:cubicBezTo>
                    <a:lnTo>
                      <a:pt x="62" y="69"/>
                    </a:lnTo>
                    <a:close/>
                    <a:moveTo>
                      <a:pt x="67" y="46"/>
                    </a:moveTo>
                    <a:cubicBezTo>
                      <a:pt x="65" y="46"/>
                      <a:pt x="64" y="45"/>
                      <a:pt x="64" y="43"/>
                    </a:cubicBezTo>
                    <a:cubicBezTo>
                      <a:pt x="64" y="42"/>
                      <a:pt x="65" y="40"/>
                      <a:pt x="67" y="40"/>
                    </a:cubicBezTo>
                    <a:cubicBezTo>
                      <a:pt x="68" y="40"/>
                      <a:pt x="70" y="42"/>
                      <a:pt x="70" y="43"/>
                    </a:cubicBezTo>
                    <a:cubicBezTo>
                      <a:pt x="70" y="45"/>
                      <a:pt x="68" y="46"/>
                      <a:pt x="67" y="46"/>
                    </a:cubicBezTo>
                    <a:close/>
                    <a:moveTo>
                      <a:pt x="67" y="39"/>
                    </a:moveTo>
                    <a:cubicBezTo>
                      <a:pt x="65" y="39"/>
                      <a:pt x="64" y="38"/>
                      <a:pt x="64" y="36"/>
                    </a:cubicBezTo>
                    <a:cubicBezTo>
                      <a:pt x="64" y="35"/>
                      <a:pt x="65" y="34"/>
                      <a:pt x="67" y="34"/>
                    </a:cubicBezTo>
                    <a:cubicBezTo>
                      <a:pt x="68" y="34"/>
                      <a:pt x="70" y="35"/>
                      <a:pt x="70" y="36"/>
                    </a:cubicBezTo>
                    <a:cubicBezTo>
                      <a:pt x="70" y="38"/>
                      <a:pt x="68" y="39"/>
                      <a:pt x="67" y="39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45" name="iṧļïďê"/>
            <p:cNvGrpSpPr/>
            <p:nvPr/>
          </p:nvGrpSpPr>
          <p:grpSpPr>
            <a:xfrm>
              <a:off x="8056515" y="1503361"/>
              <a:ext cx="1339703" cy="3116435"/>
              <a:chOff x="7284568" y="1838340"/>
              <a:chExt cx="1339703" cy="3116435"/>
            </a:xfrm>
          </p:grpSpPr>
          <p:sp>
            <p:nvSpPr>
              <p:cNvPr id="66" name="íṥľîďê"/>
              <p:cNvSpPr/>
              <p:nvPr/>
            </p:nvSpPr>
            <p:spPr>
              <a:xfrm>
                <a:off x="7776576" y="2152067"/>
                <a:ext cx="355684" cy="1586763"/>
              </a:xfrm>
              <a:prstGeom prst="roundRect">
                <a:avLst>
                  <a:gd name="adj" fmla="val 19656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en-US" baseline="-25000"/>
              </a:p>
            </p:txBody>
          </p:sp>
          <p:sp>
            <p:nvSpPr>
              <p:cNvPr id="67" name="íš1îḍé"/>
              <p:cNvSpPr/>
              <p:nvPr/>
            </p:nvSpPr>
            <p:spPr>
              <a:xfrm>
                <a:off x="7284568" y="3615072"/>
                <a:ext cx="1339703" cy="1339703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ECF0F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r>
                  <a:rPr lang="en-US" dirty="0">
                    <a:solidFill>
                      <a:schemeClr val="tx1"/>
                    </a:solidFill>
                  </a:rPr>
                  <a:t>85%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8" name="ïṧḷïdê"/>
              <p:cNvSpPr/>
              <p:nvPr/>
            </p:nvSpPr>
            <p:spPr>
              <a:xfrm>
                <a:off x="7412158" y="3742660"/>
                <a:ext cx="1084521" cy="1084521"/>
              </a:xfrm>
              <a:prstGeom prst="arc">
                <a:avLst>
                  <a:gd name="adj1" fmla="val 16200000"/>
                  <a:gd name="adj2" fmla="val 9599996"/>
                </a:avLst>
              </a:prstGeom>
              <a:ln w="101600" cap="rnd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en-US" baseline="-25000"/>
              </a:p>
            </p:txBody>
          </p:sp>
          <p:sp>
            <p:nvSpPr>
              <p:cNvPr id="69" name="íṥlîḓê"/>
              <p:cNvSpPr/>
              <p:nvPr/>
            </p:nvSpPr>
            <p:spPr bwMode="auto">
              <a:xfrm>
                <a:off x="7830494" y="1838340"/>
                <a:ext cx="256443" cy="226457"/>
              </a:xfrm>
              <a:custGeom>
                <a:avLst/>
                <a:gdLst>
                  <a:gd name="T0" fmla="*/ 35 w 102"/>
                  <a:gd name="T1" fmla="*/ 64 h 90"/>
                  <a:gd name="T2" fmla="*/ 16 w 102"/>
                  <a:gd name="T3" fmla="*/ 64 h 90"/>
                  <a:gd name="T4" fmla="*/ 13 w 102"/>
                  <a:gd name="T5" fmla="*/ 67 h 90"/>
                  <a:gd name="T6" fmla="*/ 16 w 102"/>
                  <a:gd name="T7" fmla="*/ 70 h 90"/>
                  <a:gd name="T8" fmla="*/ 35 w 102"/>
                  <a:gd name="T9" fmla="*/ 70 h 90"/>
                  <a:gd name="T10" fmla="*/ 38 w 102"/>
                  <a:gd name="T11" fmla="*/ 67 h 90"/>
                  <a:gd name="T12" fmla="*/ 35 w 102"/>
                  <a:gd name="T13" fmla="*/ 64 h 90"/>
                  <a:gd name="T14" fmla="*/ 35 w 102"/>
                  <a:gd name="T15" fmla="*/ 51 h 90"/>
                  <a:gd name="T16" fmla="*/ 16 w 102"/>
                  <a:gd name="T17" fmla="*/ 51 h 90"/>
                  <a:gd name="T18" fmla="*/ 13 w 102"/>
                  <a:gd name="T19" fmla="*/ 54 h 90"/>
                  <a:gd name="T20" fmla="*/ 16 w 102"/>
                  <a:gd name="T21" fmla="*/ 58 h 90"/>
                  <a:gd name="T22" fmla="*/ 35 w 102"/>
                  <a:gd name="T23" fmla="*/ 58 h 90"/>
                  <a:gd name="T24" fmla="*/ 38 w 102"/>
                  <a:gd name="T25" fmla="*/ 54 h 90"/>
                  <a:gd name="T26" fmla="*/ 35 w 102"/>
                  <a:gd name="T27" fmla="*/ 51 h 90"/>
                  <a:gd name="T28" fmla="*/ 90 w 102"/>
                  <a:gd name="T29" fmla="*/ 19 h 90"/>
                  <a:gd name="T30" fmla="*/ 83 w 102"/>
                  <a:gd name="T31" fmla="*/ 19 h 90"/>
                  <a:gd name="T32" fmla="*/ 49 w 102"/>
                  <a:gd name="T33" fmla="*/ 0 h 90"/>
                  <a:gd name="T34" fmla="*/ 45 w 102"/>
                  <a:gd name="T35" fmla="*/ 2 h 90"/>
                  <a:gd name="T36" fmla="*/ 46 w 102"/>
                  <a:gd name="T37" fmla="*/ 6 h 90"/>
                  <a:gd name="T38" fmla="*/ 70 w 102"/>
                  <a:gd name="T39" fmla="*/ 19 h 90"/>
                  <a:gd name="T40" fmla="*/ 13 w 102"/>
                  <a:gd name="T41" fmla="*/ 19 h 90"/>
                  <a:gd name="T42" fmla="*/ 0 w 102"/>
                  <a:gd name="T43" fmla="*/ 32 h 90"/>
                  <a:gd name="T44" fmla="*/ 0 w 102"/>
                  <a:gd name="T45" fmla="*/ 77 h 90"/>
                  <a:gd name="T46" fmla="*/ 13 w 102"/>
                  <a:gd name="T47" fmla="*/ 90 h 90"/>
                  <a:gd name="T48" fmla="*/ 90 w 102"/>
                  <a:gd name="T49" fmla="*/ 90 h 90"/>
                  <a:gd name="T50" fmla="*/ 102 w 102"/>
                  <a:gd name="T51" fmla="*/ 77 h 90"/>
                  <a:gd name="T52" fmla="*/ 102 w 102"/>
                  <a:gd name="T53" fmla="*/ 32 h 90"/>
                  <a:gd name="T54" fmla="*/ 90 w 102"/>
                  <a:gd name="T55" fmla="*/ 19 h 90"/>
                  <a:gd name="T56" fmla="*/ 96 w 102"/>
                  <a:gd name="T57" fmla="*/ 77 h 90"/>
                  <a:gd name="T58" fmla="*/ 90 w 102"/>
                  <a:gd name="T59" fmla="*/ 83 h 90"/>
                  <a:gd name="T60" fmla="*/ 13 w 102"/>
                  <a:gd name="T61" fmla="*/ 83 h 90"/>
                  <a:gd name="T62" fmla="*/ 6 w 102"/>
                  <a:gd name="T63" fmla="*/ 77 h 90"/>
                  <a:gd name="T64" fmla="*/ 6 w 102"/>
                  <a:gd name="T65" fmla="*/ 32 h 90"/>
                  <a:gd name="T66" fmla="*/ 13 w 102"/>
                  <a:gd name="T67" fmla="*/ 26 h 90"/>
                  <a:gd name="T68" fmla="*/ 90 w 102"/>
                  <a:gd name="T69" fmla="*/ 26 h 90"/>
                  <a:gd name="T70" fmla="*/ 96 w 102"/>
                  <a:gd name="T71" fmla="*/ 32 h 90"/>
                  <a:gd name="T72" fmla="*/ 96 w 102"/>
                  <a:gd name="T73" fmla="*/ 77 h 90"/>
                  <a:gd name="T74" fmla="*/ 67 w 102"/>
                  <a:gd name="T75" fmla="*/ 35 h 90"/>
                  <a:gd name="T76" fmla="*/ 48 w 102"/>
                  <a:gd name="T77" fmla="*/ 54 h 90"/>
                  <a:gd name="T78" fmla="*/ 67 w 102"/>
                  <a:gd name="T79" fmla="*/ 74 h 90"/>
                  <a:gd name="T80" fmla="*/ 86 w 102"/>
                  <a:gd name="T81" fmla="*/ 54 h 90"/>
                  <a:gd name="T82" fmla="*/ 67 w 102"/>
                  <a:gd name="T83" fmla="*/ 35 h 90"/>
                  <a:gd name="T84" fmla="*/ 67 w 102"/>
                  <a:gd name="T85" fmla="*/ 67 h 90"/>
                  <a:gd name="T86" fmla="*/ 54 w 102"/>
                  <a:gd name="T87" fmla="*/ 54 h 90"/>
                  <a:gd name="T88" fmla="*/ 67 w 102"/>
                  <a:gd name="T89" fmla="*/ 42 h 90"/>
                  <a:gd name="T90" fmla="*/ 80 w 102"/>
                  <a:gd name="T91" fmla="*/ 54 h 90"/>
                  <a:gd name="T92" fmla="*/ 67 w 102"/>
                  <a:gd name="T93" fmla="*/ 67 h 90"/>
                  <a:gd name="T94" fmla="*/ 35 w 102"/>
                  <a:gd name="T95" fmla="*/ 38 h 90"/>
                  <a:gd name="T96" fmla="*/ 16 w 102"/>
                  <a:gd name="T97" fmla="*/ 38 h 90"/>
                  <a:gd name="T98" fmla="*/ 13 w 102"/>
                  <a:gd name="T99" fmla="*/ 42 h 90"/>
                  <a:gd name="T100" fmla="*/ 16 w 102"/>
                  <a:gd name="T101" fmla="*/ 45 h 90"/>
                  <a:gd name="T102" fmla="*/ 35 w 102"/>
                  <a:gd name="T103" fmla="*/ 45 h 90"/>
                  <a:gd name="T104" fmla="*/ 38 w 102"/>
                  <a:gd name="T105" fmla="*/ 42 h 90"/>
                  <a:gd name="T106" fmla="*/ 35 w 102"/>
                  <a:gd name="T107" fmla="*/ 38 h 90"/>
                  <a:gd name="T108" fmla="*/ 35 w 102"/>
                  <a:gd name="T109" fmla="*/ 38 h 90"/>
                  <a:gd name="T110" fmla="*/ 35 w 102"/>
                  <a:gd name="T111" fmla="*/ 38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02" h="90">
                    <a:moveTo>
                      <a:pt x="35" y="64"/>
                    </a:moveTo>
                    <a:cubicBezTo>
                      <a:pt x="16" y="64"/>
                      <a:pt x="16" y="64"/>
                      <a:pt x="16" y="64"/>
                    </a:cubicBezTo>
                    <a:cubicBezTo>
                      <a:pt x="14" y="64"/>
                      <a:pt x="13" y="65"/>
                      <a:pt x="13" y="67"/>
                    </a:cubicBezTo>
                    <a:cubicBezTo>
                      <a:pt x="13" y="69"/>
                      <a:pt x="14" y="70"/>
                      <a:pt x="16" y="70"/>
                    </a:cubicBezTo>
                    <a:cubicBezTo>
                      <a:pt x="35" y="70"/>
                      <a:pt x="35" y="70"/>
                      <a:pt x="35" y="70"/>
                    </a:cubicBezTo>
                    <a:cubicBezTo>
                      <a:pt x="37" y="70"/>
                      <a:pt x="38" y="69"/>
                      <a:pt x="38" y="67"/>
                    </a:cubicBezTo>
                    <a:cubicBezTo>
                      <a:pt x="38" y="65"/>
                      <a:pt x="37" y="64"/>
                      <a:pt x="35" y="64"/>
                    </a:cubicBezTo>
                    <a:close/>
                    <a:moveTo>
                      <a:pt x="35" y="51"/>
                    </a:moveTo>
                    <a:cubicBezTo>
                      <a:pt x="16" y="51"/>
                      <a:pt x="16" y="51"/>
                      <a:pt x="16" y="51"/>
                    </a:cubicBezTo>
                    <a:cubicBezTo>
                      <a:pt x="14" y="51"/>
                      <a:pt x="13" y="53"/>
                      <a:pt x="13" y="54"/>
                    </a:cubicBezTo>
                    <a:cubicBezTo>
                      <a:pt x="13" y="56"/>
                      <a:pt x="14" y="58"/>
                      <a:pt x="16" y="58"/>
                    </a:cubicBezTo>
                    <a:cubicBezTo>
                      <a:pt x="35" y="58"/>
                      <a:pt x="35" y="58"/>
                      <a:pt x="35" y="58"/>
                    </a:cubicBezTo>
                    <a:cubicBezTo>
                      <a:pt x="37" y="58"/>
                      <a:pt x="38" y="56"/>
                      <a:pt x="38" y="54"/>
                    </a:cubicBezTo>
                    <a:cubicBezTo>
                      <a:pt x="38" y="53"/>
                      <a:pt x="37" y="51"/>
                      <a:pt x="35" y="51"/>
                    </a:cubicBezTo>
                    <a:close/>
                    <a:moveTo>
                      <a:pt x="90" y="19"/>
                    </a:moveTo>
                    <a:cubicBezTo>
                      <a:pt x="83" y="19"/>
                      <a:pt x="83" y="19"/>
                      <a:pt x="83" y="19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48" y="0"/>
                      <a:pt x="46" y="0"/>
                      <a:pt x="45" y="2"/>
                    </a:cubicBezTo>
                    <a:cubicBezTo>
                      <a:pt x="44" y="3"/>
                      <a:pt x="44" y="5"/>
                      <a:pt x="46" y="6"/>
                    </a:cubicBezTo>
                    <a:cubicBezTo>
                      <a:pt x="70" y="19"/>
                      <a:pt x="70" y="19"/>
                      <a:pt x="70" y="19"/>
                    </a:cubicBezTo>
                    <a:cubicBezTo>
                      <a:pt x="13" y="19"/>
                      <a:pt x="13" y="19"/>
                      <a:pt x="13" y="19"/>
                    </a:cubicBezTo>
                    <a:cubicBezTo>
                      <a:pt x="6" y="19"/>
                      <a:pt x="0" y="25"/>
                      <a:pt x="0" y="32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0" y="84"/>
                      <a:pt x="6" y="90"/>
                      <a:pt x="13" y="90"/>
                    </a:cubicBezTo>
                    <a:cubicBezTo>
                      <a:pt x="90" y="90"/>
                      <a:pt x="90" y="90"/>
                      <a:pt x="90" y="90"/>
                    </a:cubicBezTo>
                    <a:cubicBezTo>
                      <a:pt x="97" y="90"/>
                      <a:pt x="102" y="84"/>
                      <a:pt x="102" y="77"/>
                    </a:cubicBezTo>
                    <a:cubicBezTo>
                      <a:pt x="102" y="32"/>
                      <a:pt x="102" y="32"/>
                      <a:pt x="102" y="32"/>
                    </a:cubicBezTo>
                    <a:cubicBezTo>
                      <a:pt x="102" y="25"/>
                      <a:pt x="97" y="19"/>
                      <a:pt x="90" y="19"/>
                    </a:cubicBezTo>
                    <a:close/>
                    <a:moveTo>
                      <a:pt x="96" y="77"/>
                    </a:moveTo>
                    <a:cubicBezTo>
                      <a:pt x="96" y="80"/>
                      <a:pt x="93" y="83"/>
                      <a:pt x="90" y="83"/>
                    </a:cubicBezTo>
                    <a:cubicBezTo>
                      <a:pt x="13" y="83"/>
                      <a:pt x="13" y="83"/>
                      <a:pt x="13" y="83"/>
                    </a:cubicBezTo>
                    <a:cubicBezTo>
                      <a:pt x="9" y="83"/>
                      <a:pt x="6" y="80"/>
                      <a:pt x="6" y="77"/>
                    </a:cubicBezTo>
                    <a:cubicBezTo>
                      <a:pt x="6" y="32"/>
                      <a:pt x="6" y="32"/>
                      <a:pt x="6" y="32"/>
                    </a:cubicBezTo>
                    <a:cubicBezTo>
                      <a:pt x="6" y="28"/>
                      <a:pt x="9" y="26"/>
                      <a:pt x="13" y="26"/>
                    </a:cubicBezTo>
                    <a:cubicBezTo>
                      <a:pt x="90" y="26"/>
                      <a:pt x="90" y="26"/>
                      <a:pt x="90" y="26"/>
                    </a:cubicBezTo>
                    <a:cubicBezTo>
                      <a:pt x="93" y="26"/>
                      <a:pt x="96" y="28"/>
                      <a:pt x="96" y="32"/>
                    </a:cubicBezTo>
                    <a:lnTo>
                      <a:pt x="96" y="77"/>
                    </a:lnTo>
                    <a:close/>
                    <a:moveTo>
                      <a:pt x="67" y="35"/>
                    </a:moveTo>
                    <a:cubicBezTo>
                      <a:pt x="57" y="35"/>
                      <a:pt x="48" y="44"/>
                      <a:pt x="48" y="54"/>
                    </a:cubicBezTo>
                    <a:cubicBezTo>
                      <a:pt x="48" y="65"/>
                      <a:pt x="57" y="74"/>
                      <a:pt x="67" y="74"/>
                    </a:cubicBezTo>
                    <a:cubicBezTo>
                      <a:pt x="78" y="74"/>
                      <a:pt x="86" y="65"/>
                      <a:pt x="86" y="54"/>
                    </a:cubicBezTo>
                    <a:cubicBezTo>
                      <a:pt x="86" y="44"/>
                      <a:pt x="78" y="35"/>
                      <a:pt x="67" y="35"/>
                    </a:cubicBezTo>
                    <a:close/>
                    <a:moveTo>
                      <a:pt x="67" y="67"/>
                    </a:moveTo>
                    <a:cubicBezTo>
                      <a:pt x="60" y="67"/>
                      <a:pt x="54" y="61"/>
                      <a:pt x="54" y="54"/>
                    </a:cubicBezTo>
                    <a:cubicBezTo>
                      <a:pt x="54" y="47"/>
                      <a:pt x="60" y="42"/>
                      <a:pt x="67" y="42"/>
                    </a:cubicBezTo>
                    <a:cubicBezTo>
                      <a:pt x="74" y="42"/>
                      <a:pt x="80" y="47"/>
                      <a:pt x="80" y="54"/>
                    </a:cubicBezTo>
                    <a:cubicBezTo>
                      <a:pt x="80" y="61"/>
                      <a:pt x="74" y="67"/>
                      <a:pt x="67" y="67"/>
                    </a:cubicBezTo>
                    <a:close/>
                    <a:moveTo>
                      <a:pt x="35" y="38"/>
                    </a:moveTo>
                    <a:cubicBezTo>
                      <a:pt x="16" y="38"/>
                      <a:pt x="16" y="38"/>
                      <a:pt x="16" y="38"/>
                    </a:cubicBezTo>
                    <a:cubicBezTo>
                      <a:pt x="14" y="38"/>
                      <a:pt x="13" y="40"/>
                      <a:pt x="13" y="42"/>
                    </a:cubicBezTo>
                    <a:cubicBezTo>
                      <a:pt x="13" y="43"/>
                      <a:pt x="14" y="45"/>
                      <a:pt x="16" y="45"/>
                    </a:cubicBezTo>
                    <a:cubicBezTo>
                      <a:pt x="35" y="45"/>
                      <a:pt x="35" y="45"/>
                      <a:pt x="35" y="45"/>
                    </a:cubicBezTo>
                    <a:cubicBezTo>
                      <a:pt x="37" y="45"/>
                      <a:pt x="38" y="43"/>
                      <a:pt x="38" y="42"/>
                    </a:cubicBezTo>
                    <a:cubicBezTo>
                      <a:pt x="38" y="40"/>
                      <a:pt x="37" y="38"/>
                      <a:pt x="35" y="38"/>
                    </a:cubicBezTo>
                    <a:close/>
                    <a:moveTo>
                      <a:pt x="35" y="38"/>
                    </a:moveTo>
                    <a:cubicBezTo>
                      <a:pt x="35" y="38"/>
                      <a:pt x="35" y="38"/>
                      <a:pt x="35" y="38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rmAutofit fontScale="8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46" name="îślîḋè"/>
            <p:cNvGrpSpPr/>
            <p:nvPr/>
          </p:nvGrpSpPr>
          <p:grpSpPr>
            <a:xfrm>
              <a:off x="5035023" y="1191096"/>
              <a:ext cx="2121955" cy="3819824"/>
              <a:chOff x="5035023" y="1526075"/>
              <a:chExt cx="2121955" cy="3819824"/>
            </a:xfrm>
          </p:grpSpPr>
          <p:sp>
            <p:nvSpPr>
              <p:cNvPr id="56" name="iṣļídé"/>
              <p:cNvSpPr/>
              <p:nvPr/>
            </p:nvSpPr>
            <p:spPr>
              <a:xfrm>
                <a:off x="5918158" y="1895407"/>
                <a:ext cx="355684" cy="1586763"/>
              </a:xfrm>
              <a:prstGeom prst="roundRect">
                <a:avLst>
                  <a:gd name="adj" fmla="val 19656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en-US" baseline="-25000"/>
              </a:p>
            </p:txBody>
          </p:sp>
          <p:sp>
            <p:nvSpPr>
              <p:cNvPr id="57" name="îSļiḍè"/>
              <p:cNvSpPr/>
              <p:nvPr/>
            </p:nvSpPr>
            <p:spPr>
              <a:xfrm>
                <a:off x="6401432" y="2607559"/>
                <a:ext cx="355684" cy="900370"/>
              </a:xfrm>
              <a:prstGeom prst="roundRect">
                <a:avLst>
                  <a:gd name="adj" fmla="val 19656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en-US" baseline="-25000"/>
              </a:p>
            </p:txBody>
          </p:sp>
          <p:sp>
            <p:nvSpPr>
              <p:cNvPr id="58" name="íSľîďè"/>
              <p:cNvSpPr/>
              <p:nvPr/>
            </p:nvSpPr>
            <p:spPr>
              <a:xfrm>
                <a:off x="5437796" y="2362689"/>
                <a:ext cx="355684" cy="1145239"/>
              </a:xfrm>
              <a:prstGeom prst="roundRect">
                <a:avLst>
                  <a:gd name="adj" fmla="val 19656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en-US" baseline="-25000"/>
              </a:p>
            </p:txBody>
          </p:sp>
          <p:sp>
            <p:nvSpPr>
              <p:cNvPr id="59" name="ísliďé"/>
              <p:cNvSpPr/>
              <p:nvPr/>
            </p:nvSpPr>
            <p:spPr>
              <a:xfrm>
                <a:off x="5035023" y="3223944"/>
                <a:ext cx="2121955" cy="2121955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ECF0F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r>
                  <a:rPr lang="en-US" sz="2800" b="1" dirty="0">
                    <a:solidFill>
                      <a:schemeClr val="accent1"/>
                    </a:solidFill>
                  </a:rPr>
                  <a:t>90%</a:t>
                </a:r>
                <a:endParaRPr lang="en-US" sz="2800" b="1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60" name="ïśľiďè"/>
              <p:cNvSpPr/>
              <p:nvPr/>
            </p:nvSpPr>
            <p:spPr>
              <a:xfrm>
                <a:off x="5163312" y="3352233"/>
                <a:ext cx="1865376" cy="1865376"/>
              </a:xfrm>
              <a:prstGeom prst="arc">
                <a:avLst>
                  <a:gd name="adj1" fmla="val 16200000"/>
                  <a:gd name="adj2" fmla="val 12264189"/>
                </a:avLst>
              </a:prstGeom>
              <a:ln w="101600" cap="rnd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en-US" baseline="-25000"/>
              </a:p>
            </p:txBody>
          </p:sp>
          <p:grpSp>
            <p:nvGrpSpPr>
              <p:cNvPr id="61" name="îṣḻïďè"/>
              <p:cNvGrpSpPr>
                <a:grpSpLocks noChangeAspect="1"/>
              </p:cNvGrpSpPr>
              <p:nvPr/>
            </p:nvGrpSpPr>
            <p:grpSpPr bwMode="auto">
              <a:xfrm>
                <a:off x="5964418" y="1526075"/>
                <a:ext cx="263163" cy="280760"/>
                <a:chOff x="328" y="1931"/>
                <a:chExt cx="329" cy="351"/>
              </a:xfrm>
              <a:solidFill>
                <a:schemeClr val="accent1"/>
              </a:solidFill>
            </p:grpSpPr>
            <p:sp>
              <p:nvSpPr>
                <p:cNvPr id="64" name="ïŝḷîḍè"/>
                <p:cNvSpPr/>
                <p:nvPr/>
              </p:nvSpPr>
              <p:spPr bwMode="auto">
                <a:xfrm>
                  <a:off x="328" y="1931"/>
                  <a:ext cx="329" cy="351"/>
                </a:xfrm>
                <a:custGeom>
                  <a:avLst/>
                  <a:gdLst>
                    <a:gd name="T0" fmla="*/ 116 w 136"/>
                    <a:gd name="T1" fmla="*/ 46 h 146"/>
                    <a:gd name="T2" fmla="*/ 113 w 136"/>
                    <a:gd name="T3" fmla="*/ 43 h 146"/>
                    <a:gd name="T4" fmla="*/ 109 w 136"/>
                    <a:gd name="T5" fmla="*/ 41 h 146"/>
                    <a:gd name="T6" fmla="*/ 33 w 136"/>
                    <a:gd name="T7" fmla="*/ 3 h 146"/>
                    <a:gd name="T8" fmla="*/ 24 w 136"/>
                    <a:gd name="T9" fmla="*/ 2 h 146"/>
                    <a:gd name="T10" fmla="*/ 31 w 136"/>
                    <a:gd name="T11" fmla="*/ 8 h 146"/>
                    <a:gd name="T12" fmla="*/ 99 w 136"/>
                    <a:gd name="T13" fmla="*/ 43 h 146"/>
                    <a:gd name="T14" fmla="*/ 98 w 136"/>
                    <a:gd name="T15" fmla="*/ 45 h 146"/>
                    <a:gd name="T16" fmla="*/ 28 w 136"/>
                    <a:gd name="T17" fmla="*/ 45 h 146"/>
                    <a:gd name="T18" fmla="*/ 4 w 136"/>
                    <a:gd name="T19" fmla="*/ 94 h 146"/>
                    <a:gd name="T20" fmla="*/ 28 w 136"/>
                    <a:gd name="T21" fmla="*/ 146 h 146"/>
                    <a:gd name="T22" fmla="*/ 118 w 136"/>
                    <a:gd name="T23" fmla="*/ 146 h 146"/>
                    <a:gd name="T24" fmla="*/ 135 w 136"/>
                    <a:gd name="T25" fmla="*/ 94 h 146"/>
                    <a:gd name="T26" fmla="*/ 117 w 136"/>
                    <a:gd name="T27" fmla="*/ 46 h 146"/>
                    <a:gd name="T28" fmla="*/ 116 w 136"/>
                    <a:gd name="T29" fmla="*/ 46 h 146"/>
                    <a:gd name="T30" fmla="*/ 121 w 136"/>
                    <a:gd name="T31" fmla="*/ 130 h 146"/>
                    <a:gd name="T32" fmla="*/ 108 w 136"/>
                    <a:gd name="T33" fmla="*/ 142 h 146"/>
                    <a:gd name="T34" fmla="*/ 95 w 136"/>
                    <a:gd name="T35" fmla="*/ 130 h 146"/>
                    <a:gd name="T36" fmla="*/ 95 w 136"/>
                    <a:gd name="T37" fmla="*/ 97 h 146"/>
                    <a:gd name="T38" fmla="*/ 108 w 136"/>
                    <a:gd name="T39" fmla="*/ 85 h 146"/>
                    <a:gd name="T40" fmla="*/ 121 w 136"/>
                    <a:gd name="T41" fmla="*/ 97 h 146"/>
                    <a:gd name="T42" fmla="*/ 121 w 136"/>
                    <a:gd name="T43" fmla="*/ 130 h 146"/>
                    <a:gd name="T44" fmla="*/ 127 w 136"/>
                    <a:gd name="T45" fmla="*/ 68 h 146"/>
                    <a:gd name="T46" fmla="*/ 116 w 136"/>
                    <a:gd name="T47" fmla="*/ 79 h 146"/>
                    <a:gd name="T48" fmla="*/ 23 w 136"/>
                    <a:gd name="T49" fmla="*/ 79 h 146"/>
                    <a:gd name="T50" fmla="*/ 12 w 136"/>
                    <a:gd name="T51" fmla="*/ 68 h 146"/>
                    <a:gd name="T52" fmla="*/ 12 w 136"/>
                    <a:gd name="T53" fmla="*/ 67 h 146"/>
                    <a:gd name="T54" fmla="*/ 23 w 136"/>
                    <a:gd name="T55" fmla="*/ 56 h 146"/>
                    <a:gd name="T56" fmla="*/ 116 w 136"/>
                    <a:gd name="T57" fmla="*/ 56 h 146"/>
                    <a:gd name="T58" fmla="*/ 127 w 136"/>
                    <a:gd name="T59" fmla="*/ 67 h 146"/>
                    <a:gd name="T60" fmla="*/ 127 w 136"/>
                    <a:gd name="T61" fmla="*/ 68 h 146"/>
                    <a:gd name="T62" fmla="*/ 127 w 136"/>
                    <a:gd name="T63" fmla="*/ 68 h 146"/>
                    <a:gd name="T64" fmla="*/ 127 w 136"/>
                    <a:gd name="T65" fmla="*/ 68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36" h="146">
                      <a:moveTo>
                        <a:pt x="116" y="46"/>
                      </a:moveTo>
                      <a:cubicBezTo>
                        <a:pt x="116" y="46"/>
                        <a:pt x="114" y="44"/>
                        <a:pt x="113" y="43"/>
                      </a:cubicBezTo>
                      <a:cubicBezTo>
                        <a:pt x="112" y="42"/>
                        <a:pt x="111" y="42"/>
                        <a:pt x="109" y="41"/>
                      </a:cubicBezTo>
                      <a:cubicBezTo>
                        <a:pt x="33" y="3"/>
                        <a:pt x="33" y="3"/>
                        <a:pt x="33" y="3"/>
                      </a:cubicBezTo>
                      <a:cubicBezTo>
                        <a:pt x="29" y="1"/>
                        <a:pt x="25" y="0"/>
                        <a:pt x="24" y="2"/>
                      </a:cubicBezTo>
                      <a:cubicBezTo>
                        <a:pt x="24" y="3"/>
                        <a:pt x="26" y="6"/>
                        <a:pt x="31" y="8"/>
                      </a:cubicBezTo>
                      <a:cubicBezTo>
                        <a:pt x="99" y="43"/>
                        <a:pt x="99" y="43"/>
                        <a:pt x="99" y="43"/>
                      </a:cubicBezTo>
                      <a:cubicBezTo>
                        <a:pt x="102" y="44"/>
                        <a:pt x="102" y="46"/>
                        <a:pt x="98" y="45"/>
                      </a:cubicBezTo>
                      <a:cubicBezTo>
                        <a:pt x="28" y="45"/>
                        <a:pt x="28" y="45"/>
                        <a:pt x="28" y="45"/>
                      </a:cubicBezTo>
                      <a:cubicBezTo>
                        <a:pt x="1" y="45"/>
                        <a:pt x="4" y="46"/>
                        <a:pt x="4" y="94"/>
                      </a:cubicBezTo>
                      <a:cubicBezTo>
                        <a:pt x="4" y="143"/>
                        <a:pt x="0" y="146"/>
                        <a:pt x="28" y="146"/>
                      </a:cubicBezTo>
                      <a:cubicBezTo>
                        <a:pt x="118" y="146"/>
                        <a:pt x="118" y="146"/>
                        <a:pt x="118" y="146"/>
                      </a:cubicBezTo>
                      <a:cubicBezTo>
                        <a:pt x="135" y="146"/>
                        <a:pt x="135" y="143"/>
                        <a:pt x="135" y="94"/>
                      </a:cubicBezTo>
                      <a:cubicBezTo>
                        <a:pt x="135" y="51"/>
                        <a:pt x="136" y="46"/>
                        <a:pt x="117" y="46"/>
                      </a:cubicBezTo>
                      <a:cubicBezTo>
                        <a:pt x="117" y="46"/>
                        <a:pt x="117" y="46"/>
                        <a:pt x="116" y="46"/>
                      </a:cubicBezTo>
                      <a:close/>
                      <a:moveTo>
                        <a:pt x="121" y="130"/>
                      </a:moveTo>
                      <a:cubicBezTo>
                        <a:pt x="121" y="137"/>
                        <a:pt x="116" y="142"/>
                        <a:pt x="108" y="142"/>
                      </a:cubicBezTo>
                      <a:cubicBezTo>
                        <a:pt x="100" y="142"/>
                        <a:pt x="95" y="137"/>
                        <a:pt x="95" y="130"/>
                      </a:cubicBezTo>
                      <a:cubicBezTo>
                        <a:pt x="95" y="97"/>
                        <a:pt x="95" y="97"/>
                        <a:pt x="95" y="97"/>
                      </a:cubicBezTo>
                      <a:cubicBezTo>
                        <a:pt x="95" y="90"/>
                        <a:pt x="100" y="85"/>
                        <a:pt x="108" y="85"/>
                      </a:cubicBezTo>
                      <a:cubicBezTo>
                        <a:pt x="116" y="85"/>
                        <a:pt x="121" y="90"/>
                        <a:pt x="121" y="97"/>
                      </a:cubicBezTo>
                      <a:lnTo>
                        <a:pt x="121" y="130"/>
                      </a:lnTo>
                      <a:close/>
                      <a:moveTo>
                        <a:pt x="127" y="68"/>
                      </a:moveTo>
                      <a:cubicBezTo>
                        <a:pt x="127" y="74"/>
                        <a:pt x="122" y="79"/>
                        <a:pt x="116" y="79"/>
                      </a:cubicBezTo>
                      <a:cubicBezTo>
                        <a:pt x="23" y="79"/>
                        <a:pt x="23" y="79"/>
                        <a:pt x="23" y="79"/>
                      </a:cubicBezTo>
                      <a:cubicBezTo>
                        <a:pt x="17" y="79"/>
                        <a:pt x="12" y="74"/>
                        <a:pt x="12" y="68"/>
                      </a:cubicBezTo>
                      <a:cubicBezTo>
                        <a:pt x="12" y="67"/>
                        <a:pt x="12" y="67"/>
                        <a:pt x="12" y="67"/>
                      </a:cubicBezTo>
                      <a:cubicBezTo>
                        <a:pt x="12" y="61"/>
                        <a:pt x="17" y="56"/>
                        <a:pt x="23" y="56"/>
                      </a:cubicBezTo>
                      <a:cubicBezTo>
                        <a:pt x="116" y="56"/>
                        <a:pt x="116" y="56"/>
                        <a:pt x="116" y="56"/>
                      </a:cubicBezTo>
                      <a:cubicBezTo>
                        <a:pt x="122" y="56"/>
                        <a:pt x="127" y="61"/>
                        <a:pt x="127" y="67"/>
                      </a:cubicBezTo>
                      <a:lnTo>
                        <a:pt x="127" y="68"/>
                      </a:lnTo>
                      <a:close/>
                      <a:moveTo>
                        <a:pt x="127" y="68"/>
                      </a:moveTo>
                      <a:cubicBezTo>
                        <a:pt x="127" y="68"/>
                        <a:pt x="127" y="68"/>
                        <a:pt x="127" y="68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-25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5" name="íšḻîdè"/>
                <p:cNvSpPr/>
                <p:nvPr/>
              </p:nvSpPr>
              <p:spPr bwMode="auto">
                <a:xfrm>
                  <a:off x="567" y="2147"/>
                  <a:ext cx="44" cy="44"/>
                </a:xfrm>
                <a:custGeom>
                  <a:avLst/>
                  <a:gdLst>
                    <a:gd name="T0" fmla="*/ 18 w 18"/>
                    <a:gd name="T1" fmla="*/ 9 h 18"/>
                    <a:gd name="T2" fmla="*/ 9 w 18"/>
                    <a:gd name="T3" fmla="*/ 18 h 18"/>
                    <a:gd name="T4" fmla="*/ 0 w 18"/>
                    <a:gd name="T5" fmla="*/ 9 h 18"/>
                    <a:gd name="T6" fmla="*/ 9 w 18"/>
                    <a:gd name="T7" fmla="*/ 0 h 18"/>
                    <a:gd name="T8" fmla="*/ 18 w 18"/>
                    <a:gd name="T9" fmla="*/ 9 h 18"/>
                    <a:gd name="T10" fmla="*/ 18 w 18"/>
                    <a:gd name="T11" fmla="*/ 9 h 18"/>
                    <a:gd name="T12" fmla="*/ 18 w 18"/>
                    <a:gd name="T13" fmla="*/ 9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8" h="18">
                      <a:moveTo>
                        <a:pt x="18" y="9"/>
                      </a:moveTo>
                      <a:cubicBezTo>
                        <a:pt x="18" y="14"/>
                        <a:pt x="14" y="18"/>
                        <a:pt x="9" y="18"/>
                      </a:cubicBezTo>
                      <a:cubicBezTo>
                        <a:pt x="4" y="18"/>
                        <a:pt x="0" y="14"/>
                        <a:pt x="0" y="9"/>
                      </a:cubicBezTo>
                      <a:cubicBezTo>
                        <a:pt x="0" y="4"/>
                        <a:pt x="4" y="0"/>
                        <a:pt x="9" y="0"/>
                      </a:cubicBezTo>
                      <a:cubicBezTo>
                        <a:pt x="14" y="0"/>
                        <a:pt x="18" y="4"/>
                        <a:pt x="18" y="9"/>
                      </a:cubicBezTo>
                      <a:close/>
                      <a:moveTo>
                        <a:pt x="18" y="9"/>
                      </a:moveTo>
                      <a:cubicBezTo>
                        <a:pt x="18" y="9"/>
                        <a:pt x="18" y="9"/>
                        <a:pt x="18" y="9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-25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62" name="ïšľíḑe"/>
              <p:cNvSpPr/>
              <p:nvPr/>
            </p:nvSpPr>
            <p:spPr bwMode="auto">
              <a:xfrm>
                <a:off x="5524227" y="2054768"/>
                <a:ext cx="143148" cy="229394"/>
              </a:xfrm>
              <a:custGeom>
                <a:avLst/>
                <a:gdLst>
                  <a:gd name="T0" fmla="*/ 870 w 1024"/>
                  <a:gd name="T1" fmla="*/ 0 h 1638"/>
                  <a:gd name="T2" fmla="*/ 154 w 1024"/>
                  <a:gd name="T3" fmla="*/ 0 h 1638"/>
                  <a:gd name="T4" fmla="*/ 0 w 1024"/>
                  <a:gd name="T5" fmla="*/ 154 h 1638"/>
                  <a:gd name="T6" fmla="*/ 0 w 1024"/>
                  <a:gd name="T7" fmla="*/ 1485 h 1638"/>
                  <a:gd name="T8" fmla="*/ 154 w 1024"/>
                  <a:gd name="T9" fmla="*/ 1638 h 1638"/>
                  <a:gd name="T10" fmla="*/ 870 w 1024"/>
                  <a:gd name="T11" fmla="*/ 1638 h 1638"/>
                  <a:gd name="T12" fmla="*/ 1024 w 1024"/>
                  <a:gd name="T13" fmla="*/ 1485 h 1638"/>
                  <a:gd name="T14" fmla="*/ 1024 w 1024"/>
                  <a:gd name="T15" fmla="*/ 154 h 1638"/>
                  <a:gd name="T16" fmla="*/ 870 w 1024"/>
                  <a:gd name="T17" fmla="*/ 0 h 1638"/>
                  <a:gd name="T18" fmla="*/ 307 w 1024"/>
                  <a:gd name="T19" fmla="*/ 77 h 1638"/>
                  <a:gd name="T20" fmla="*/ 717 w 1024"/>
                  <a:gd name="T21" fmla="*/ 77 h 1638"/>
                  <a:gd name="T22" fmla="*/ 717 w 1024"/>
                  <a:gd name="T23" fmla="*/ 128 h 1638"/>
                  <a:gd name="T24" fmla="*/ 307 w 1024"/>
                  <a:gd name="T25" fmla="*/ 128 h 1638"/>
                  <a:gd name="T26" fmla="*/ 307 w 1024"/>
                  <a:gd name="T27" fmla="*/ 77 h 1638"/>
                  <a:gd name="T28" fmla="*/ 512 w 1024"/>
                  <a:gd name="T29" fmla="*/ 1536 h 1638"/>
                  <a:gd name="T30" fmla="*/ 410 w 1024"/>
                  <a:gd name="T31" fmla="*/ 1434 h 1638"/>
                  <a:gd name="T32" fmla="*/ 512 w 1024"/>
                  <a:gd name="T33" fmla="*/ 1331 h 1638"/>
                  <a:gd name="T34" fmla="*/ 614 w 1024"/>
                  <a:gd name="T35" fmla="*/ 1434 h 1638"/>
                  <a:gd name="T36" fmla="*/ 512 w 1024"/>
                  <a:gd name="T37" fmla="*/ 1536 h 1638"/>
                  <a:gd name="T38" fmla="*/ 922 w 1024"/>
                  <a:gd name="T39" fmla="*/ 1229 h 1638"/>
                  <a:gd name="T40" fmla="*/ 102 w 1024"/>
                  <a:gd name="T41" fmla="*/ 1229 h 1638"/>
                  <a:gd name="T42" fmla="*/ 102 w 1024"/>
                  <a:gd name="T43" fmla="*/ 205 h 1638"/>
                  <a:gd name="T44" fmla="*/ 922 w 1024"/>
                  <a:gd name="T45" fmla="*/ 205 h 1638"/>
                  <a:gd name="T46" fmla="*/ 922 w 1024"/>
                  <a:gd name="T47" fmla="*/ 1229 h 1638"/>
                  <a:gd name="T48" fmla="*/ 922 w 1024"/>
                  <a:gd name="T49" fmla="*/ 1229 h 1638"/>
                  <a:gd name="T50" fmla="*/ 922 w 1024"/>
                  <a:gd name="T51" fmla="*/ 1229 h 16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024" h="1638">
                    <a:moveTo>
                      <a:pt x="870" y="0"/>
                    </a:moveTo>
                    <a:cubicBezTo>
                      <a:pt x="154" y="0"/>
                      <a:pt x="154" y="0"/>
                      <a:pt x="154" y="0"/>
                    </a:cubicBezTo>
                    <a:cubicBezTo>
                      <a:pt x="69" y="0"/>
                      <a:pt x="0" y="69"/>
                      <a:pt x="0" y="154"/>
                    </a:cubicBezTo>
                    <a:cubicBezTo>
                      <a:pt x="0" y="1485"/>
                      <a:pt x="0" y="1485"/>
                      <a:pt x="0" y="1485"/>
                    </a:cubicBezTo>
                    <a:cubicBezTo>
                      <a:pt x="0" y="1569"/>
                      <a:pt x="69" y="1638"/>
                      <a:pt x="154" y="1638"/>
                    </a:cubicBezTo>
                    <a:cubicBezTo>
                      <a:pt x="870" y="1638"/>
                      <a:pt x="870" y="1638"/>
                      <a:pt x="870" y="1638"/>
                    </a:cubicBezTo>
                    <a:cubicBezTo>
                      <a:pt x="955" y="1638"/>
                      <a:pt x="1024" y="1569"/>
                      <a:pt x="1024" y="1485"/>
                    </a:cubicBezTo>
                    <a:cubicBezTo>
                      <a:pt x="1024" y="154"/>
                      <a:pt x="1024" y="154"/>
                      <a:pt x="1024" y="154"/>
                    </a:cubicBezTo>
                    <a:cubicBezTo>
                      <a:pt x="1024" y="69"/>
                      <a:pt x="955" y="0"/>
                      <a:pt x="870" y="0"/>
                    </a:cubicBezTo>
                    <a:close/>
                    <a:moveTo>
                      <a:pt x="307" y="77"/>
                    </a:moveTo>
                    <a:cubicBezTo>
                      <a:pt x="717" y="77"/>
                      <a:pt x="717" y="77"/>
                      <a:pt x="717" y="77"/>
                    </a:cubicBezTo>
                    <a:cubicBezTo>
                      <a:pt x="717" y="128"/>
                      <a:pt x="717" y="128"/>
                      <a:pt x="717" y="128"/>
                    </a:cubicBezTo>
                    <a:cubicBezTo>
                      <a:pt x="307" y="128"/>
                      <a:pt x="307" y="128"/>
                      <a:pt x="307" y="128"/>
                    </a:cubicBezTo>
                    <a:lnTo>
                      <a:pt x="307" y="77"/>
                    </a:lnTo>
                    <a:close/>
                    <a:moveTo>
                      <a:pt x="512" y="1536"/>
                    </a:moveTo>
                    <a:cubicBezTo>
                      <a:pt x="455" y="1536"/>
                      <a:pt x="410" y="1490"/>
                      <a:pt x="410" y="1434"/>
                    </a:cubicBezTo>
                    <a:cubicBezTo>
                      <a:pt x="410" y="1377"/>
                      <a:pt x="455" y="1331"/>
                      <a:pt x="512" y="1331"/>
                    </a:cubicBezTo>
                    <a:cubicBezTo>
                      <a:pt x="569" y="1331"/>
                      <a:pt x="614" y="1377"/>
                      <a:pt x="614" y="1434"/>
                    </a:cubicBezTo>
                    <a:cubicBezTo>
                      <a:pt x="614" y="1490"/>
                      <a:pt x="569" y="1536"/>
                      <a:pt x="512" y="1536"/>
                    </a:cubicBezTo>
                    <a:close/>
                    <a:moveTo>
                      <a:pt x="922" y="1229"/>
                    </a:moveTo>
                    <a:cubicBezTo>
                      <a:pt x="102" y="1229"/>
                      <a:pt x="102" y="1229"/>
                      <a:pt x="102" y="1229"/>
                    </a:cubicBezTo>
                    <a:cubicBezTo>
                      <a:pt x="102" y="205"/>
                      <a:pt x="102" y="205"/>
                      <a:pt x="102" y="205"/>
                    </a:cubicBezTo>
                    <a:cubicBezTo>
                      <a:pt x="922" y="205"/>
                      <a:pt x="922" y="205"/>
                      <a:pt x="922" y="205"/>
                    </a:cubicBezTo>
                    <a:lnTo>
                      <a:pt x="922" y="1229"/>
                    </a:lnTo>
                    <a:close/>
                    <a:moveTo>
                      <a:pt x="922" y="1229"/>
                    </a:moveTo>
                    <a:cubicBezTo>
                      <a:pt x="922" y="1229"/>
                      <a:pt x="922" y="1229"/>
                      <a:pt x="922" y="1229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rmAutofit fontScale="85000"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3" name="îṣļïḋé"/>
              <p:cNvSpPr/>
              <p:nvPr/>
            </p:nvSpPr>
            <p:spPr bwMode="auto">
              <a:xfrm>
                <a:off x="6454070" y="2278632"/>
                <a:ext cx="263111" cy="255257"/>
              </a:xfrm>
              <a:custGeom>
                <a:avLst/>
                <a:gdLst>
                  <a:gd name="T0" fmla="*/ 163 w 166"/>
                  <a:gd name="T1" fmla="*/ 79 h 160"/>
                  <a:gd name="T2" fmla="*/ 163 w 166"/>
                  <a:gd name="T3" fmla="*/ 67 h 160"/>
                  <a:gd name="T4" fmla="*/ 89 w 166"/>
                  <a:gd name="T5" fmla="*/ 3 h 160"/>
                  <a:gd name="T6" fmla="*/ 77 w 166"/>
                  <a:gd name="T7" fmla="*/ 3 h 160"/>
                  <a:gd name="T8" fmla="*/ 4 w 166"/>
                  <a:gd name="T9" fmla="*/ 71 h 160"/>
                  <a:gd name="T10" fmla="*/ 3 w 166"/>
                  <a:gd name="T11" fmla="*/ 82 h 160"/>
                  <a:gd name="T12" fmla="*/ 5 w 166"/>
                  <a:gd name="T13" fmla="*/ 84 h 160"/>
                  <a:gd name="T14" fmla="*/ 16 w 166"/>
                  <a:gd name="T15" fmla="*/ 85 h 160"/>
                  <a:gd name="T16" fmla="*/ 22 w 166"/>
                  <a:gd name="T17" fmla="*/ 80 h 160"/>
                  <a:gd name="T18" fmla="*/ 22 w 166"/>
                  <a:gd name="T19" fmla="*/ 152 h 160"/>
                  <a:gd name="T20" fmla="*/ 30 w 166"/>
                  <a:gd name="T21" fmla="*/ 160 h 160"/>
                  <a:gd name="T22" fmla="*/ 58 w 166"/>
                  <a:gd name="T23" fmla="*/ 160 h 160"/>
                  <a:gd name="T24" fmla="*/ 66 w 166"/>
                  <a:gd name="T25" fmla="*/ 152 h 160"/>
                  <a:gd name="T26" fmla="*/ 66 w 166"/>
                  <a:gd name="T27" fmla="*/ 102 h 160"/>
                  <a:gd name="T28" fmla="*/ 103 w 166"/>
                  <a:gd name="T29" fmla="*/ 102 h 160"/>
                  <a:gd name="T30" fmla="*/ 103 w 166"/>
                  <a:gd name="T31" fmla="*/ 152 h 160"/>
                  <a:gd name="T32" fmla="*/ 111 w 166"/>
                  <a:gd name="T33" fmla="*/ 160 h 160"/>
                  <a:gd name="T34" fmla="*/ 141 w 166"/>
                  <a:gd name="T35" fmla="*/ 160 h 160"/>
                  <a:gd name="T36" fmla="*/ 149 w 166"/>
                  <a:gd name="T37" fmla="*/ 152 h 160"/>
                  <a:gd name="T38" fmla="*/ 149 w 166"/>
                  <a:gd name="T39" fmla="*/ 81 h 160"/>
                  <a:gd name="T40" fmla="*/ 153 w 166"/>
                  <a:gd name="T41" fmla="*/ 84 h 160"/>
                  <a:gd name="T42" fmla="*/ 161 w 166"/>
                  <a:gd name="T43" fmla="*/ 81 h 160"/>
                  <a:gd name="T44" fmla="*/ 163 w 166"/>
                  <a:gd name="T45" fmla="*/ 79 h 160"/>
                  <a:gd name="T46" fmla="*/ 163 w 166"/>
                  <a:gd name="T47" fmla="*/ 79 h 160"/>
                  <a:gd name="T48" fmla="*/ 163 w 166"/>
                  <a:gd name="T49" fmla="*/ 79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66" h="160">
                    <a:moveTo>
                      <a:pt x="163" y="79"/>
                    </a:moveTo>
                    <a:cubicBezTo>
                      <a:pt x="166" y="75"/>
                      <a:pt x="166" y="70"/>
                      <a:pt x="163" y="67"/>
                    </a:cubicBezTo>
                    <a:cubicBezTo>
                      <a:pt x="89" y="3"/>
                      <a:pt x="89" y="3"/>
                      <a:pt x="89" y="3"/>
                    </a:cubicBezTo>
                    <a:cubicBezTo>
                      <a:pt x="86" y="0"/>
                      <a:pt x="81" y="0"/>
                      <a:pt x="77" y="3"/>
                    </a:cubicBezTo>
                    <a:cubicBezTo>
                      <a:pt x="4" y="71"/>
                      <a:pt x="4" y="71"/>
                      <a:pt x="4" y="71"/>
                    </a:cubicBezTo>
                    <a:cubicBezTo>
                      <a:pt x="0" y="74"/>
                      <a:pt x="0" y="79"/>
                      <a:pt x="3" y="82"/>
                    </a:cubicBezTo>
                    <a:cubicBezTo>
                      <a:pt x="5" y="84"/>
                      <a:pt x="5" y="84"/>
                      <a:pt x="5" y="84"/>
                    </a:cubicBezTo>
                    <a:cubicBezTo>
                      <a:pt x="8" y="87"/>
                      <a:pt x="13" y="88"/>
                      <a:pt x="16" y="85"/>
                    </a:cubicBezTo>
                    <a:cubicBezTo>
                      <a:pt x="22" y="80"/>
                      <a:pt x="22" y="80"/>
                      <a:pt x="22" y="80"/>
                    </a:cubicBezTo>
                    <a:cubicBezTo>
                      <a:pt x="22" y="152"/>
                      <a:pt x="22" y="152"/>
                      <a:pt x="22" y="152"/>
                    </a:cubicBezTo>
                    <a:cubicBezTo>
                      <a:pt x="22" y="157"/>
                      <a:pt x="25" y="160"/>
                      <a:pt x="30" y="160"/>
                    </a:cubicBezTo>
                    <a:cubicBezTo>
                      <a:pt x="58" y="160"/>
                      <a:pt x="58" y="160"/>
                      <a:pt x="58" y="160"/>
                    </a:cubicBezTo>
                    <a:cubicBezTo>
                      <a:pt x="63" y="160"/>
                      <a:pt x="66" y="157"/>
                      <a:pt x="66" y="152"/>
                    </a:cubicBezTo>
                    <a:cubicBezTo>
                      <a:pt x="66" y="102"/>
                      <a:pt x="66" y="102"/>
                      <a:pt x="66" y="102"/>
                    </a:cubicBezTo>
                    <a:cubicBezTo>
                      <a:pt x="103" y="102"/>
                      <a:pt x="103" y="102"/>
                      <a:pt x="103" y="102"/>
                    </a:cubicBezTo>
                    <a:cubicBezTo>
                      <a:pt x="103" y="152"/>
                      <a:pt x="103" y="152"/>
                      <a:pt x="103" y="152"/>
                    </a:cubicBezTo>
                    <a:cubicBezTo>
                      <a:pt x="103" y="157"/>
                      <a:pt x="106" y="160"/>
                      <a:pt x="111" y="160"/>
                    </a:cubicBezTo>
                    <a:cubicBezTo>
                      <a:pt x="141" y="160"/>
                      <a:pt x="141" y="160"/>
                      <a:pt x="141" y="160"/>
                    </a:cubicBezTo>
                    <a:cubicBezTo>
                      <a:pt x="146" y="160"/>
                      <a:pt x="149" y="157"/>
                      <a:pt x="149" y="152"/>
                    </a:cubicBezTo>
                    <a:cubicBezTo>
                      <a:pt x="149" y="81"/>
                      <a:pt x="149" y="81"/>
                      <a:pt x="149" y="81"/>
                    </a:cubicBezTo>
                    <a:cubicBezTo>
                      <a:pt x="149" y="81"/>
                      <a:pt x="151" y="82"/>
                      <a:pt x="153" y="84"/>
                    </a:cubicBezTo>
                    <a:cubicBezTo>
                      <a:pt x="154" y="86"/>
                      <a:pt x="158" y="84"/>
                      <a:pt x="161" y="81"/>
                    </a:cubicBezTo>
                    <a:lnTo>
                      <a:pt x="163" y="79"/>
                    </a:lnTo>
                    <a:close/>
                    <a:moveTo>
                      <a:pt x="163" y="79"/>
                    </a:moveTo>
                    <a:cubicBezTo>
                      <a:pt x="163" y="79"/>
                      <a:pt x="163" y="79"/>
                      <a:pt x="163" y="79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normAutofit fontScale="92500"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47" name="ïṧ1ïḋè"/>
            <p:cNvGrpSpPr/>
            <p:nvPr/>
          </p:nvGrpSpPr>
          <p:grpSpPr>
            <a:xfrm>
              <a:off x="5010137" y="5010919"/>
              <a:ext cx="2151154" cy="1135114"/>
              <a:chOff x="5010137" y="5010919"/>
              <a:chExt cx="2151154" cy="1135114"/>
            </a:xfrm>
          </p:grpSpPr>
          <p:sp>
            <p:nvSpPr>
              <p:cNvPr id="54" name="îsḷiḓé"/>
              <p:cNvSpPr txBox="1"/>
              <p:nvPr/>
            </p:nvSpPr>
            <p:spPr>
              <a:xfrm>
                <a:off x="5010137" y="5010919"/>
                <a:ext cx="2151154" cy="39858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 anchorCtr="0">
                <a:normAutofit/>
              </a:bodyPr>
              <a:lstStyle/>
              <a:p>
                <a:pPr algn="ctr">
                  <a:buSzPct val="25000"/>
                </a:pPr>
                <a:r>
                  <a:rPr lang="de-DE" b="1" dirty="0"/>
                  <a:t>Text here</a:t>
                </a:r>
                <a:endParaRPr lang="de-DE" b="1" dirty="0"/>
              </a:p>
            </p:txBody>
          </p:sp>
          <p:sp>
            <p:nvSpPr>
              <p:cNvPr id="55" name="iṣliḋé"/>
              <p:cNvSpPr txBox="1"/>
              <p:nvPr/>
            </p:nvSpPr>
            <p:spPr>
              <a:xfrm>
                <a:off x="5010137" y="5409506"/>
                <a:ext cx="2151154" cy="73652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/>
              <a:p>
                <a:pPr algn="ctr">
                  <a:lnSpc>
                    <a:spcPct val="150000"/>
                  </a:lnSpc>
                  <a:buSzPct val="25000"/>
                </a:pPr>
                <a:r>
                  <a:rPr lang="en-US" sz="1100" dirty="0"/>
                  <a:t>Copy paste fonts. Choose the only option to retain text.…</a:t>
                </a:r>
                <a:r>
                  <a:rPr lang="de-DE" sz="1100" dirty="0"/>
                  <a:t>..</a:t>
                </a:r>
                <a:endParaRPr lang="de-DE" sz="1100" dirty="0"/>
              </a:p>
            </p:txBody>
          </p:sp>
        </p:grpSp>
        <p:grpSp>
          <p:nvGrpSpPr>
            <p:cNvPr id="48" name="íṡļiḓe"/>
            <p:cNvGrpSpPr/>
            <p:nvPr/>
          </p:nvGrpSpPr>
          <p:grpSpPr>
            <a:xfrm>
              <a:off x="7650788" y="4642655"/>
              <a:ext cx="2151154" cy="1135114"/>
              <a:chOff x="7547917" y="4612332"/>
              <a:chExt cx="2368438" cy="1135114"/>
            </a:xfrm>
          </p:grpSpPr>
          <p:sp>
            <p:nvSpPr>
              <p:cNvPr id="52" name="îŝļiḍe"/>
              <p:cNvSpPr txBox="1"/>
              <p:nvPr/>
            </p:nvSpPr>
            <p:spPr>
              <a:xfrm>
                <a:off x="7547917" y="4612332"/>
                <a:ext cx="2368438" cy="39858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 anchorCtr="0">
                <a:normAutofit/>
              </a:bodyPr>
              <a:lstStyle/>
              <a:p>
                <a:pPr algn="ctr">
                  <a:buSzPct val="25000"/>
                </a:pPr>
                <a:r>
                  <a:rPr lang="de-DE" b="1" dirty="0"/>
                  <a:t>Text here</a:t>
                </a:r>
                <a:endParaRPr lang="de-DE" b="1" dirty="0"/>
              </a:p>
            </p:txBody>
          </p:sp>
          <p:sp>
            <p:nvSpPr>
              <p:cNvPr id="53" name="îš1ïḋê"/>
              <p:cNvSpPr txBox="1"/>
              <p:nvPr/>
            </p:nvSpPr>
            <p:spPr>
              <a:xfrm>
                <a:off x="7547917" y="5010919"/>
                <a:ext cx="2368438" cy="73652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/>
              <a:p>
                <a:pPr algn="ctr">
                  <a:lnSpc>
                    <a:spcPct val="150000"/>
                  </a:lnSpc>
                  <a:buSzPct val="25000"/>
                </a:pPr>
                <a:r>
                  <a:rPr lang="en-US" sz="1100" dirty="0"/>
                  <a:t>Copy paste fonts. Choose the only option to retain text.…</a:t>
                </a:r>
                <a:r>
                  <a:rPr lang="de-DE" sz="1100" dirty="0"/>
                  <a:t>..</a:t>
                </a:r>
                <a:endParaRPr lang="de-DE" sz="1100" dirty="0"/>
              </a:p>
            </p:txBody>
          </p:sp>
        </p:grpSp>
        <p:grpSp>
          <p:nvGrpSpPr>
            <p:cNvPr id="49" name="ïṡľîḓè"/>
            <p:cNvGrpSpPr/>
            <p:nvPr/>
          </p:nvGrpSpPr>
          <p:grpSpPr>
            <a:xfrm>
              <a:off x="2390055" y="4642655"/>
              <a:ext cx="2151154" cy="1135114"/>
              <a:chOff x="7547917" y="4612332"/>
              <a:chExt cx="2368438" cy="1135114"/>
            </a:xfrm>
          </p:grpSpPr>
          <p:sp>
            <p:nvSpPr>
              <p:cNvPr id="50" name="iṡḷíḑe"/>
              <p:cNvSpPr txBox="1"/>
              <p:nvPr/>
            </p:nvSpPr>
            <p:spPr>
              <a:xfrm>
                <a:off x="7547917" y="4612332"/>
                <a:ext cx="2368438" cy="39858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 anchorCtr="0">
                <a:normAutofit/>
              </a:bodyPr>
              <a:lstStyle/>
              <a:p>
                <a:pPr algn="ctr">
                  <a:buSzPct val="25000"/>
                </a:pPr>
                <a:r>
                  <a:rPr lang="de-DE" b="1" dirty="0"/>
                  <a:t>Text here</a:t>
                </a:r>
                <a:endParaRPr lang="de-DE" b="1" dirty="0"/>
              </a:p>
            </p:txBody>
          </p:sp>
          <p:sp>
            <p:nvSpPr>
              <p:cNvPr id="51" name="ïşľidè"/>
              <p:cNvSpPr txBox="1"/>
              <p:nvPr/>
            </p:nvSpPr>
            <p:spPr>
              <a:xfrm>
                <a:off x="7547917" y="5010919"/>
                <a:ext cx="2368438" cy="73652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/>
              <a:p>
                <a:pPr algn="ctr">
                  <a:lnSpc>
                    <a:spcPct val="150000"/>
                  </a:lnSpc>
                  <a:buSzPct val="25000"/>
                </a:pPr>
                <a:r>
                  <a:rPr lang="en-US" sz="1100" dirty="0"/>
                  <a:t>Copy paste fonts. Choose the only option to retain text.…</a:t>
                </a:r>
                <a:r>
                  <a:rPr lang="de-DE" sz="1100" dirty="0"/>
                  <a:t>..</a:t>
                </a:r>
                <a:endParaRPr lang="de-DE" sz="1100" dirty="0"/>
              </a:p>
            </p:txBody>
          </p:sp>
        </p:grp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373f196b-f0b4-4d1d-a561-37f59dd9ff9e" descr="OQAAAB+LCAAAAAAABACrVlIpqSxIVbJSCs5NLCpxyUxML0rM9SxJzVXSUfJMUbLKK83J0VFyysxLycxLdy/KLy0oVrKKjq0FALpUkis5AAAA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124744"/>
            <a:ext cx="10850563" cy="5015387"/>
            <a:chOff x="669925" y="1124744"/>
            <a:chExt cx="10850563" cy="5015387"/>
          </a:xfrm>
        </p:grpSpPr>
        <p:grpSp>
          <p:nvGrpSpPr>
            <p:cNvPr id="6" name="ïṧḷïďè"/>
            <p:cNvGrpSpPr/>
            <p:nvPr/>
          </p:nvGrpSpPr>
          <p:grpSpPr>
            <a:xfrm>
              <a:off x="1683597" y="1370619"/>
              <a:ext cx="8824897" cy="4336942"/>
              <a:chOff x="3011299" y="414885"/>
              <a:chExt cx="5646553" cy="2774950"/>
            </a:xfrm>
            <a:solidFill>
              <a:srgbClr val="E4E6EA">
                <a:alpha val="40000"/>
              </a:srgbClr>
            </a:solidFill>
          </p:grpSpPr>
          <p:sp>
            <p:nvSpPr>
              <p:cNvPr id="285" name="îṩľiḓê"/>
              <p:cNvSpPr/>
              <p:nvPr/>
            </p:nvSpPr>
            <p:spPr bwMode="auto">
              <a:xfrm>
                <a:off x="6523059" y="505936"/>
                <a:ext cx="42023" cy="22413"/>
              </a:xfrm>
              <a:custGeom>
                <a:avLst/>
                <a:gdLst>
                  <a:gd name="T0" fmla="*/ 10 w 20"/>
                  <a:gd name="T1" fmla="*/ 0 h 11"/>
                  <a:gd name="T2" fmla="*/ 12 w 20"/>
                  <a:gd name="T3" fmla="*/ 2 h 11"/>
                  <a:gd name="T4" fmla="*/ 16 w 20"/>
                  <a:gd name="T5" fmla="*/ 9 h 11"/>
                  <a:gd name="T6" fmla="*/ 6 w 20"/>
                  <a:gd name="T7" fmla="*/ 6 h 11"/>
                  <a:gd name="T8" fmla="*/ 10 w 20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1">
                    <a:moveTo>
                      <a:pt x="10" y="0"/>
                    </a:moveTo>
                    <a:cubicBezTo>
                      <a:pt x="12" y="0"/>
                      <a:pt x="12" y="1"/>
                      <a:pt x="12" y="2"/>
                    </a:cubicBezTo>
                    <a:cubicBezTo>
                      <a:pt x="14" y="5"/>
                      <a:pt x="20" y="5"/>
                      <a:pt x="16" y="9"/>
                    </a:cubicBezTo>
                    <a:cubicBezTo>
                      <a:pt x="10" y="11"/>
                      <a:pt x="13" y="3"/>
                      <a:pt x="6" y="6"/>
                    </a:cubicBezTo>
                    <a:cubicBezTo>
                      <a:pt x="0" y="3"/>
                      <a:pt x="14" y="6"/>
                      <a:pt x="1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286" name="ïṩ1iḓê"/>
              <p:cNvSpPr/>
              <p:nvPr/>
            </p:nvSpPr>
            <p:spPr bwMode="auto">
              <a:xfrm>
                <a:off x="7114188" y="505936"/>
                <a:ext cx="81245" cy="42023"/>
              </a:xfrm>
              <a:custGeom>
                <a:avLst/>
                <a:gdLst>
                  <a:gd name="T0" fmla="*/ 37 w 39"/>
                  <a:gd name="T1" fmla="*/ 15 h 20"/>
                  <a:gd name="T2" fmla="*/ 23 w 39"/>
                  <a:gd name="T3" fmla="*/ 19 h 20"/>
                  <a:gd name="T4" fmla="*/ 4 w 39"/>
                  <a:gd name="T5" fmla="*/ 19 h 20"/>
                  <a:gd name="T6" fmla="*/ 0 w 39"/>
                  <a:gd name="T7" fmla="*/ 15 h 20"/>
                  <a:gd name="T8" fmla="*/ 30 w 39"/>
                  <a:gd name="T9" fmla="*/ 0 h 20"/>
                  <a:gd name="T10" fmla="*/ 36 w 39"/>
                  <a:gd name="T11" fmla="*/ 4 h 20"/>
                  <a:gd name="T12" fmla="*/ 32 w 39"/>
                  <a:gd name="T13" fmla="*/ 6 h 20"/>
                  <a:gd name="T14" fmla="*/ 37 w 39"/>
                  <a:gd name="T15" fmla="*/ 15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" h="20">
                    <a:moveTo>
                      <a:pt x="37" y="15"/>
                    </a:moveTo>
                    <a:cubicBezTo>
                      <a:pt x="32" y="16"/>
                      <a:pt x="23" y="13"/>
                      <a:pt x="23" y="19"/>
                    </a:cubicBezTo>
                    <a:cubicBezTo>
                      <a:pt x="19" y="16"/>
                      <a:pt x="12" y="20"/>
                      <a:pt x="4" y="19"/>
                    </a:cubicBezTo>
                    <a:cubicBezTo>
                      <a:pt x="5" y="16"/>
                      <a:pt x="2" y="15"/>
                      <a:pt x="0" y="15"/>
                    </a:cubicBezTo>
                    <a:cubicBezTo>
                      <a:pt x="4" y="4"/>
                      <a:pt x="15" y="0"/>
                      <a:pt x="30" y="0"/>
                    </a:cubicBezTo>
                    <a:cubicBezTo>
                      <a:pt x="28" y="5"/>
                      <a:pt x="34" y="2"/>
                      <a:pt x="36" y="4"/>
                    </a:cubicBezTo>
                    <a:cubicBezTo>
                      <a:pt x="37" y="5"/>
                      <a:pt x="32" y="5"/>
                      <a:pt x="32" y="6"/>
                    </a:cubicBezTo>
                    <a:cubicBezTo>
                      <a:pt x="31" y="8"/>
                      <a:pt x="39" y="7"/>
                      <a:pt x="37" y="1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287" name="iś1îḓe"/>
              <p:cNvSpPr/>
              <p:nvPr/>
            </p:nvSpPr>
            <p:spPr bwMode="auto">
              <a:xfrm>
                <a:off x="6651931" y="510139"/>
                <a:ext cx="39222" cy="22413"/>
              </a:xfrm>
              <a:custGeom>
                <a:avLst/>
                <a:gdLst>
                  <a:gd name="T0" fmla="*/ 19 w 19"/>
                  <a:gd name="T1" fmla="*/ 2 h 11"/>
                  <a:gd name="T2" fmla="*/ 17 w 19"/>
                  <a:gd name="T3" fmla="*/ 9 h 11"/>
                  <a:gd name="T4" fmla="*/ 10 w 19"/>
                  <a:gd name="T5" fmla="*/ 11 h 11"/>
                  <a:gd name="T6" fmla="*/ 0 w 19"/>
                  <a:gd name="T7" fmla="*/ 6 h 11"/>
                  <a:gd name="T8" fmla="*/ 12 w 19"/>
                  <a:gd name="T9" fmla="*/ 6 h 11"/>
                  <a:gd name="T10" fmla="*/ 19 w 19"/>
                  <a:gd name="T11" fmla="*/ 2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11">
                    <a:moveTo>
                      <a:pt x="19" y="2"/>
                    </a:moveTo>
                    <a:cubicBezTo>
                      <a:pt x="18" y="3"/>
                      <a:pt x="17" y="6"/>
                      <a:pt x="17" y="9"/>
                    </a:cubicBezTo>
                    <a:cubicBezTo>
                      <a:pt x="13" y="8"/>
                      <a:pt x="12" y="11"/>
                      <a:pt x="10" y="11"/>
                    </a:cubicBezTo>
                    <a:cubicBezTo>
                      <a:pt x="6" y="9"/>
                      <a:pt x="0" y="11"/>
                      <a:pt x="0" y="6"/>
                    </a:cubicBezTo>
                    <a:cubicBezTo>
                      <a:pt x="6" y="6"/>
                      <a:pt x="8" y="1"/>
                      <a:pt x="12" y="6"/>
                    </a:cubicBezTo>
                    <a:cubicBezTo>
                      <a:pt x="14" y="5"/>
                      <a:pt x="13" y="0"/>
                      <a:pt x="19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288" name="íŝḻíḍè"/>
              <p:cNvSpPr/>
              <p:nvPr/>
            </p:nvSpPr>
            <p:spPr bwMode="auto">
              <a:xfrm>
                <a:off x="6402592" y="522746"/>
                <a:ext cx="50428" cy="26615"/>
              </a:xfrm>
              <a:custGeom>
                <a:avLst/>
                <a:gdLst>
                  <a:gd name="T0" fmla="*/ 23 w 24"/>
                  <a:gd name="T1" fmla="*/ 0 h 13"/>
                  <a:gd name="T2" fmla="*/ 20 w 24"/>
                  <a:gd name="T3" fmla="*/ 5 h 13"/>
                  <a:gd name="T4" fmla="*/ 14 w 24"/>
                  <a:gd name="T5" fmla="*/ 11 h 13"/>
                  <a:gd name="T6" fmla="*/ 10 w 24"/>
                  <a:gd name="T7" fmla="*/ 7 h 13"/>
                  <a:gd name="T8" fmla="*/ 5 w 24"/>
                  <a:gd name="T9" fmla="*/ 9 h 13"/>
                  <a:gd name="T10" fmla="*/ 1 w 24"/>
                  <a:gd name="T11" fmla="*/ 5 h 13"/>
                  <a:gd name="T12" fmla="*/ 10 w 24"/>
                  <a:gd name="T13" fmla="*/ 3 h 13"/>
                  <a:gd name="T14" fmla="*/ 10 w 24"/>
                  <a:gd name="T15" fmla="*/ 1 h 13"/>
                  <a:gd name="T16" fmla="*/ 23 w 24"/>
                  <a:gd name="T17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" h="13">
                    <a:moveTo>
                      <a:pt x="23" y="0"/>
                    </a:moveTo>
                    <a:cubicBezTo>
                      <a:pt x="24" y="4"/>
                      <a:pt x="20" y="2"/>
                      <a:pt x="20" y="5"/>
                    </a:cubicBezTo>
                    <a:cubicBezTo>
                      <a:pt x="20" y="6"/>
                      <a:pt x="17" y="10"/>
                      <a:pt x="14" y="11"/>
                    </a:cubicBezTo>
                    <a:cubicBezTo>
                      <a:pt x="10" y="13"/>
                      <a:pt x="11" y="7"/>
                      <a:pt x="10" y="7"/>
                    </a:cubicBezTo>
                    <a:cubicBezTo>
                      <a:pt x="10" y="7"/>
                      <a:pt x="7" y="9"/>
                      <a:pt x="5" y="9"/>
                    </a:cubicBezTo>
                    <a:cubicBezTo>
                      <a:pt x="4" y="9"/>
                      <a:pt x="3" y="5"/>
                      <a:pt x="1" y="5"/>
                    </a:cubicBezTo>
                    <a:cubicBezTo>
                      <a:pt x="0" y="0"/>
                      <a:pt x="8" y="5"/>
                      <a:pt x="10" y="3"/>
                    </a:cubicBezTo>
                    <a:cubicBezTo>
                      <a:pt x="11" y="3"/>
                      <a:pt x="10" y="1"/>
                      <a:pt x="10" y="1"/>
                    </a:cubicBezTo>
                    <a:cubicBezTo>
                      <a:pt x="15" y="0"/>
                      <a:pt x="17" y="1"/>
                      <a:pt x="2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289" name="iṣḻidé"/>
              <p:cNvSpPr/>
              <p:nvPr/>
            </p:nvSpPr>
            <p:spPr bwMode="auto">
              <a:xfrm>
                <a:off x="6604304" y="518544"/>
                <a:ext cx="42023" cy="14008"/>
              </a:xfrm>
              <a:custGeom>
                <a:avLst/>
                <a:gdLst>
                  <a:gd name="T0" fmla="*/ 18 w 20"/>
                  <a:gd name="T1" fmla="*/ 7 h 7"/>
                  <a:gd name="T2" fmla="*/ 3 w 20"/>
                  <a:gd name="T3" fmla="*/ 7 h 7"/>
                  <a:gd name="T4" fmla="*/ 8 w 20"/>
                  <a:gd name="T5" fmla="*/ 2 h 7"/>
                  <a:gd name="T6" fmla="*/ 18 w 20"/>
                  <a:gd name="T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" h="7">
                    <a:moveTo>
                      <a:pt x="18" y="7"/>
                    </a:moveTo>
                    <a:cubicBezTo>
                      <a:pt x="13" y="7"/>
                      <a:pt x="8" y="7"/>
                      <a:pt x="3" y="7"/>
                    </a:cubicBezTo>
                    <a:cubicBezTo>
                      <a:pt x="0" y="1"/>
                      <a:pt x="9" y="6"/>
                      <a:pt x="8" y="2"/>
                    </a:cubicBezTo>
                    <a:cubicBezTo>
                      <a:pt x="10" y="5"/>
                      <a:pt x="20" y="0"/>
                      <a:pt x="18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290" name="îśḷíḓè"/>
              <p:cNvSpPr/>
              <p:nvPr/>
            </p:nvSpPr>
            <p:spPr bwMode="auto">
              <a:xfrm>
                <a:off x="6544071" y="536753"/>
                <a:ext cx="50428" cy="18211"/>
              </a:xfrm>
              <a:custGeom>
                <a:avLst/>
                <a:gdLst>
                  <a:gd name="T0" fmla="*/ 17 w 24"/>
                  <a:gd name="T1" fmla="*/ 0 h 9"/>
                  <a:gd name="T2" fmla="*/ 17 w 24"/>
                  <a:gd name="T3" fmla="*/ 7 h 9"/>
                  <a:gd name="T4" fmla="*/ 0 w 24"/>
                  <a:gd name="T5" fmla="*/ 6 h 9"/>
                  <a:gd name="T6" fmla="*/ 17 w 24"/>
                  <a:gd name="T7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9">
                    <a:moveTo>
                      <a:pt x="17" y="0"/>
                    </a:moveTo>
                    <a:cubicBezTo>
                      <a:pt x="24" y="3"/>
                      <a:pt x="17" y="2"/>
                      <a:pt x="17" y="7"/>
                    </a:cubicBezTo>
                    <a:cubicBezTo>
                      <a:pt x="11" y="7"/>
                      <a:pt x="3" y="9"/>
                      <a:pt x="0" y="6"/>
                    </a:cubicBezTo>
                    <a:cubicBezTo>
                      <a:pt x="3" y="1"/>
                      <a:pt x="13" y="4"/>
                      <a:pt x="1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291" name="ïṩļîḍé"/>
              <p:cNvSpPr/>
              <p:nvPr/>
            </p:nvSpPr>
            <p:spPr bwMode="auto">
              <a:xfrm>
                <a:off x="4077293" y="552163"/>
                <a:ext cx="22413" cy="15409"/>
              </a:xfrm>
              <a:custGeom>
                <a:avLst/>
                <a:gdLst>
                  <a:gd name="T0" fmla="*/ 1 w 11"/>
                  <a:gd name="T1" fmla="*/ 0 h 8"/>
                  <a:gd name="T2" fmla="*/ 10 w 11"/>
                  <a:gd name="T3" fmla="*/ 8 h 8"/>
                  <a:gd name="T4" fmla="*/ 1 w 11"/>
                  <a:gd name="T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8">
                    <a:moveTo>
                      <a:pt x="1" y="0"/>
                    </a:moveTo>
                    <a:cubicBezTo>
                      <a:pt x="6" y="1"/>
                      <a:pt x="11" y="1"/>
                      <a:pt x="10" y="8"/>
                    </a:cubicBezTo>
                    <a:cubicBezTo>
                      <a:pt x="7" y="5"/>
                      <a:pt x="0" y="6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292" name="îṧḻïḋè"/>
              <p:cNvSpPr/>
              <p:nvPr/>
            </p:nvSpPr>
            <p:spPr bwMode="auto">
              <a:xfrm>
                <a:off x="7143606" y="549361"/>
                <a:ext cx="89650" cy="46226"/>
              </a:xfrm>
              <a:custGeom>
                <a:avLst/>
                <a:gdLst>
                  <a:gd name="T0" fmla="*/ 38 w 43"/>
                  <a:gd name="T1" fmla="*/ 5 h 22"/>
                  <a:gd name="T2" fmla="*/ 42 w 43"/>
                  <a:gd name="T3" fmla="*/ 15 h 22"/>
                  <a:gd name="T4" fmla="*/ 23 w 43"/>
                  <a:gd name="T5" fmla="*/ 20 h 22"/>
                  <a:gd name="T6" fmla="*/ 20 w 43"/>
                  <a:gd name="T7" fmla="*/ 18 h 22"/>
                  <a:gd name="T8" fmla="*/ 12 w 43"/>
                  <a:gd name="T9" fmla="*/ 18 h 22"/>
                  <a:gd name="T10" fmla="*/ 12 w 43"/>
                  <a:gd name="T11" fmla="*/ 15 h 22"/>
                  <a:gd name="T12" fmla="*/ 7 w 43"/>
                  <a:gd name="T13" fmla="*/ 16 h 22"/>
                  <a:gd name="T14" fmla="*/ 9 w 43"/>
                  <a:gd name="T15" fmla="*/ 13 h 22"/>
                  <a:gd name="T16" fmla="*/ 1 w 43"/>
                  <a:gd name="T17" fmla="*/ 11 h 22"/>
                  <a:gd name="T18" fmla="*/ 5 w 43"/>
                  <a:gd name="T19" fmla="*/ 7 h 22"/>
                  <a:gd name="T20" fmla="*/ 10 w 43"/>
                  <a:gd name="T21" fmla="*/ 3 h 22"/>
                  <a:gd name="T22" fmla="*/ 27 w 43"/>
                  <a:gd name="T23" fmla="*/ 1 h 22"/>
                  <a:gd name="T24" fmla="*/ 27 w 43"/>
                  <a:gd name="T25" fmla="*/ 5 h 22"/>
                  <a:gd name="T26" fmla="*/ 38 w 43"/>
                  <a:gd name="T27" fmla="*/ 5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3" h="22">
                    <a:moveTo>
                      <a:pt x="38" y="5"/>
                    </a:moveTo>
                    <a:cubicBezTo>
                      <a:pt x="37" y="11"/>
                      <a:pt x="31" y="15"/>
                      <a:pt x="42" y="15"/>
                    </a:cubicBezTo>
                    <a:cubicBezTo>
                      <a:pt x="43" y="22"/>
                      <a:pt x="31" y="21"/>
                      <a:pt x="23" y="20"/>
                    </a:cubicBezTo>
                    <a:cubicBezTo>
                      <a:pt x="20" y="20"/>
                      <a:pt x="21" y="20"/>
                      <a:pt x="20" y="18"/>
                    </a:cubicBezTo>
                    <a:cubicBezTo>
                      <a:pt x="16" y="15"/>
                      <a:pt x="17" y="21"/>
                      <a:pt x="12" y="18"/>
                    </a:cubicBezTo>
                    <a:cubicBezTo>
                      <a:pt x="12" y="18"/>
                      <a:pt x="13" y="15"/>
                      <a:pt x="12" y="15"/>
                    </a:cubicBezTo>
                    <a:cubicBezTo>
                      <a:pt x="11" y="14"/>
                      <a:pt x="9" y="17"/>
                      <a:pt x="7" y="16"/>
                    </a:cubicBezTo>
                    <a:cubicBezTo>
                      <a:pt x="6" y="16"/>
                      <a:pt x="9" y="13"/>
                      <a:pt x="9" y="13"/>
                    </a:cubicBezTo>
                    <a:cubicBezTo>
                      <a:pt x="7" y="11"/>
                      <a:pt x="0" y="15"/>
                      <a:pt x="1" y="11"/>
                    </a:cubicBezTo>
                    <a:cubicBezTo>
                      <a:pt x="0" y="7"/>
                      <a:pt x="3" y="8"/>
                      <a:pt x="5" y="7"/>
                    </a:cubicBezTo>
                    <a:cubicBezTo>
                      <a:pt x="7" y="5"/>
                      <a:pt x="6" y="4"/>
                      <a:pt x="10" y="3"/>
                    </a:cubicBezTo>
                    <a:cubicBezTo>
                      <a:pt x="12" y="3"/>
                      <a:pt x="20" y="0"/>
                      <a:pt x="27" y="1"/>
                    </a:cubicBezTo>
                    <a:cubicBezTo>
                      <a:pt x="27" y="2"/>
                      <a:pt x="27" y="5"/>
                      <a:pt x="27" y="5"/>
                    </a:cubicBezTo>
                    <a:cubicBezTo>
                      <a:pt x="30" y="7"/>
                      <a:pt x="37" y="3"/>
                      <a:pt x="38" y="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293" name="ïsľiḑé"/>
              <p:cNvSpPr/>
              <p:nvPr/>
            </p:nvSpPr>
            <p:spPr bwMode="auto">
              <a:xfrm>
                <a:off x="7105785" y="552163"/>
                <a:ext cx="35020" cy="22413"/>
              </a:xfrm>
              <a:custGeom>
                <a:avLst/>
                <a:gdLst>
                  <a:gd name="T0" fmla="*/ 17 w 17"/>
                  <a:gd name="T1" fmla="*/ 6 h 11"/>
                  <a:gd name="T2" fmla="*/ 12 w 17"/>
                  <a:gd name="T3" fmla="*/ 6 h 11"/>
                  <a:gd name="T4" fmla="*/ 10 w 17"/>
                  <a:gd name="T5" fmla="*/ 10 h 11"/>
                  <a:gd name="T6" fmla="*/ 0 w 17"/>
                  <a:gd name="T7" fmla="*/ 6 h 11"/>
                  <a:gd name="T8" fmla="*/ 17 w 17"/>
                  <a:gd name="T9" fmla="*/ 6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1">
                    <a:moveTo>
                      <a:pt x="17" y="6"/>
                    </a:moveTo>
                    <a:cubicBezTo>
                      <a:pt x="16" y="9"/>
                      <a:pt x="14" y="6"/>
                      <a:pt x="12" y="6"/>
                    </a:cubicBezTo>
                    <a:cubicBezTo>
                      <a:pt x="10" y="6"/>
                      <a:pt x="10" y="8"/>
                      <a:pt x="10" y="10"/>
                    </a:cubicBezTo>
                    <a:cubicBezTo>
                      <a:pt x="4" y="11"/>
                      <a:pt x="6" y="5"/>
                      <a:pt x="0" y="6"/>
                    </a:cubicBezTo>
                    <a:cubicBezTo>
                      <a:pt x="4" y="0"/>
                      <a:pt x="12" y="4"/>
                      <a:pt x="17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294" name="ïśḻiḋe"/>
              <p:cNvSpPr/>
              <p:nvPr/>
            </p:nvSpPr>
            <p:spPr bwMode="auto">
              <a:xfrm>
                <a:off x="3997449" y="578777"/>
                <a:ext cx="91051" cy="49028"/>
              </a:xfrm>
              <a:custGeom>
                <a:avLst/>
                <a:gdLst>
                  <a:gd name="T0" fmla="*/ 31 w 44"/>
                  <a:gd name="T1" fmla="*/ 6 h 24"/>
                  <a:gd name="T2" fmla="*/ 37 w 44"/>
                  <a:gd name="T3" fmla="*/ 14 h 24"/>
                  <a:gd name="T4" fmla="*/ 42 w 44"/>
                  <a:gd name="T5" fmla="*/ 23 h 24"/>
                  <a:gd name="T6" fmla="*/ 37 w 44"/>
                  <a:gd name="T7" fmla="*/ 23 h 24"/>
                  <a:gd name="T8" fmla="*/ 37 w 44"/>
                  <a:gd name="T9" fmla="*/ 19 h 24"/>
                  <a:gd name="T10" fmla="*/ 33 w 44"/>
                  <a:gd name="T11" fmla="*/ 17 h 24"/>
                  <a:gd name="T12" fmla="*/ 9 w 44"/>
                  <a:gd name="T13" fmla="*/ 15 h 24"/>
                  <a:gd name="T14" fmla="*/ 15 w 44"/>
                  <a:gd name="T15" fmla="*/ 12 h 24"/>
                  <a:gd name="T16" fmla="*/ 11 w 44"/>
                  <a:gd name="T17" fmla="*/ 8 h 24"/>
                  <a:gd name="T18" fmla="*/ 0 w 44"/>
                  <a:gd name="T19" fmla="*/ 2 h 24"/>
                  <a:gd name="T20" fmla="*/ 15 w 44"/>
                  <a:gd name="T21" fmla="*/ 2 h 24"/>
                  <a:gd name="T22" fmla="*/ 18 w 44"/>
                  <a:gd name="T23" fmla="*/ 6 h 24"/>
                  <a:gd name="T24" fmla="*/ 26 w 44"/>
                  <a:gd name="T25" fmla="*/ 6 h 24"/>
                  <a:gd name="T26" fmla="*/ 31 w 44"/>
                  <a:gd name="T27" fmla="*/ 6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4" h="24">
                    <a:moveTo>
                      <a:pt x="31" y="6"/>
                    </a:moveTo>
                    <a:cubicBezTo>
                      <a:pt x="34" y="8"/>
                      <a:pt x="35" y="11"/>
                      <a:pt x="37" y="14"/>
                    </a:cubicBezTo>
                    <a:cubicBezTo>
                      <a:pt x="39" y="16"/>
                      <a:pt x="44" y="18"/>
                      <a:pt x="42" y="23"/>
                    </a:cubicBezTo>
                    <a:cubicBezTo>
                      <a:pt x="41" y="22"/>
                      <a:pt x="38" y="24"/>
                      <a:pt x="37" y="23"/>
                    </a:cubicBezTo>
                    <a:cubicBezTo>
                      <a:pt x="36" y="22"/>
                      <a:pt x="37" y="20"/>
                      <a:pt x="37" y="19"/>
                    </a:cubicBezTo>
                    <a:cubicBezTo>
                      <a:pt x="36" y="19"/>
                      <a:pt x="32" y="23"/>
                      <a:pt x="33" y="17"/>
                    </a:cubicBezTo>
                    <a:cubicBezTo>
                      <a:pt x="22" y="17"/>
                      <a:pt x="15" y="17"/>
                      <a:pt x="9" y="15"/>
                    </a:cubicBezTo>
                    <a:cubicBezTo>
                      <a:pt x="8" y="11"/>
                      <a:pt x="12" y="12"/>
                      <a:pt x="15" y="12"/>
                    </a:cubicBezTo>
                    <a:cubicBezTo>
                      <a:pt x="14" y="10"/>
                      <a:pt x="11" y="10"/>
                      <a:pt x="11" y="8"/>
                    </a:cubicBezTo>
                    <a:cubicBezTo>
                      <a:pt x="4" y="6"/>
                      <a:pt x="1" y="11"/>
                      <a:pt x="0" y="2"/>
                    </a:cubicBezTo>
                    <a:cubicBezTo>
                      <a:pt x="4" y="0"/>
                      <a:pt x="10" y="1"/>
                      <a:pt x="15" y="2"/>
                    </a:cubicBezTo>
                    <a:cubicBezTo>
                      <a:pt x="17" y="3"/>
                      <a:pt x="18" y="3"/>
                      <a:pt x="18" y="6"/>
                    </a:cubicBezTo>
                    <a:cubicBezTo>
                      <a:pt x="20" y="8"/>
                      <a:pt x="26" y="0"/>
                      <a:pt x="26" y="6"/>
                    </a:cubicBezTo>
                    <a:cubicBezTo>
                      <a:pt x="26" y="8"/>
                      <a:pt x="32" y="9"/>
                      <a:pt x="31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295" name="ïŝlíḍè"/>
              <p:cNvSpPr/>
              <p:nvPr/>
            </p:nvSpPr>
            <p:spPr bwMode="auto">
              <a:xfrm>
                <a:off x="7237457" y="578777"/>
                <a:ext cx="88250" cy="44825"/>
              </a:xfrm>
              <a:custGeom>
                <a:avLst/>
                <a:gdLst>
                  <a:gd name="T0" fmla="*/ 18 w 43"/>
                  <a:gd name="T1" fmla="*/ 1 h 22"/>
                  <a:gd name="T2" fmla="*/ 25 w 43"/>
                  <a:gd name="T3" fmla="*/ 6 h 22"/>
                  <a:gd name="T4" fmla="*/ 27 w 43"/>
                  <a:gd name="T5" fmla="*/ 2 h 22"/>
                  <a:gd name="T6" fmla="*/ 31 w 43"/>
                  <a:gd name="T7" fmla="*/ 6 h 22"/>
                  <a:gd name="T8" fmla="*/ 34 w 43"/>
                  <a:gd name="T9" fmla="*/ 6 h 22"/>
                  <a:gd name="T10" fmla="*/ 34 w 43"/>
                  <a:gd name="T11" fmla="*/ 8 h 22"/>
                  <a:gd name="T12" fmla="*/ 42 w 43"/>
                  <a:gd name="T13" fmla="*/ 10 h 22"/>
                  <a:gd name="T14" fmla="*/ 29 w 43"/>
                  <a:gd name="T15" fmla="*/ 14 h 22"/>
                  <a:gd name="T16" fmla="*/ 27 w 43"/>
                  <a:gd name="T17" fmla="*/ 17 h 22"/>
                  <a:gd name="T18" fmla="*/ 10 w 43"/>
                  <a:gd name="T19" fmla="*/ 17 h 22"/>
                  <a:gd name="T20" fmla="*/ 8 w 43"/>
                  <a:gd name="T21" fmla="*/ 21 h 22"/>
                  <a:gd name="T22" fmla="*/ 1 w 43"/>
                  <a:gd name="T23" fmla="*/ 19 h 22"/>
                  <a:gd name="T24" fmla="*/ 1 w 43"/>
                  <a:gd name="T25" fmla="*/ 14 h 22"/>
                  <a:gd name="T26" fmla="*/ 5 w 43"/>
                  <a:gd name="T27" fmla="*/ 14 h 22"/>
                  <a:gd name="T28" fmla="*/ 6 w 43"/>
                  <a:gd name="T29" fmla="*/ 8 h 22"/>
                  <a:gd name="T30" fmla="*/ 10 w 43"/>
                  <a:gd name="T31" fmla="*/ 8 h 22"/>
                  <a:gd name="T32" fmla="*/ 18 w 43"/>
                  <a:gd name="T33" fmla="*/ 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3" h="22">
                    <a:moveTo>
                      <a:pt x="18" y="1"/>
                    </a:moveTo>
                    <a:cubicBezTo>
                      <a:pt x="19" y="4"/>
                      <a:pt x="27" y="0"/>
                      <a:pt x="25" y="6"/>
                    </a:cubicBezTo>
                    <a:cubicBezTo>
                      <a:pt x="27" y="7"/>
                      <a:pt x="27" y="2"/>
                      <a:pt x="27" y="2"/>
                    </a:cubicBezTo>
                    <a:cubicBezTo>
                      <a:pt x="29" y="2"/>
                      <a:pt x="29" y="5"/>
                      <a:pt x="31" y="6"/>
                    </a:cubicBezTo>
                    <a:cubicBezTo>
                      <a:pt x="31" y="7"/>
                      <a:pt x="34" y="5"/>
                      <a:pt x="34" y="6"/>
                    </a:cubicBezTo>
                    <a:cubicBezTo>
                      <a:pt x="35" y="6"/>
                      <a:pt x="34" y="8"/>
                      <a:pt x="34" y="8"/>
                    </a:cubicBezTo>
                    <a:cubicBezTo>
                      <a:pt x="37" y="9"/>
                      <a:pt x="42" y="6"/>
                      <a:pt x="42" y="10"/>
                    </a:cubicBezTo>
                    <a:cubicBezTo>
                      <a:pt x="43" y="17"/>
                      <a:pt x="33" y="12"/>
                      <a:pt x="29" y="14"/>
                    </a:cubicBezTo>
                    <a:cubicBezTo>
                      <a:pt x="27" y="13"/>
                      <a:pt x="28" y="17"/>
                      <a:pt x="27" y="17"/>
                    </a:cubicBezTo>
                    <a:cubicBezTo>
                      <a:pt x="23" y="19"/>
                      <a:pt x="12" y="18"/>
                      <a:pt x="10" y="17"/>
                    </a:cubicBezTo>
                    <a:cubicBezTo>
                      <a:pt x="8" y="17"/>
                      <a:pt x="9" y="20"/>
                      <a:pt x="8" y="21"/>
                    </a:cubicBezTo>
                    <a:cubicBezTo>
                      <a:pt x="4" y="18"/>
                      <a:pt x="5" y="22"/>
                      <a:pt x="1" y="19"/>
                    </a:cubicBezTo>
                    <a:cubicBezTo>
                      <a:pt x="2" y="18"/>
                      <a:pt x="0" y="14"/>
                      <a:pt x="1" y="14"/>
                    </a:cubicBezTo>
                    <a:cubicBezTo>
                      <a:pt x="1" y="13"/>
                      <a:pt x="4" y="14"/>
                      <a:pt x="5" y="14"/>
                    </a:cubicBezTo>
                    <a:cubicBezTo>
                      <a:pt x="6" y="12"/>
                      <a:pt x="5" y="9"/>
                      <a:pt x="6" y="8"/>
                    </a:cubicBezTo>
                    <a:cubicBezTo>
                      <a:pt x="7" y="7"/>
                      <a:pt x="10" y="9"/>
                      <a:pt x="10" y="8"/>
                    </a:cubicBezTo>
                    <a:cubicBezTo>
                      <a:pt x="12" y="5"/>
                      <a:pt x="15" y="4"/>
                      <a:pt x="1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296" name="iṧļîḓè"/>
              <p:cNvSpPr/>
              <p:nvPr/>
            </p:nvSpPr>
            <p:spPr bwMode="auto">
              <a:xfrm>
                <a:off x="3837760" y="612396"/>
                <a:ext cx="16809" cy="26615"/>
              </a:xfrm>
              <a:custGeom>
                <a:avLst/>
                <a:gdLst>
                  <a:gd name="T0" fmla="*/ 8 w 8"/>
                  <a:gd name="T1" fmla="*/ 7 h 13"/>
                  <a:gd name="T2" fmla="*/ 8 w 8"/>
                  <a:gd name="T3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8" h="13">
                    <a:moveTo>
                      <a:pt x="8" y="7"/>
                    </a:moveTo>
                    <a:cubicBezTo>
                      <a:pt x="3" y="13"/>
                      <a:pt x="0" y="0"/>
                      <a:pt x="8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297" name="îṧlíḓé"/>
              <p:cNvSpPr/>
              <p:nvPr/>
            </p:nvSpPr>
            <p:spPr bwMode="auto">
              <a:xfrm>
                <a:off x="3872779" y="617999"/>
                <a:ext cx="50428" cy="29417"/>
              </a:xfrm>
              <a:custGeom>
                <a:avLst/>
                <a:gdLst>
                  <a:gd name="T0" fmla="*/ 22 w 24"/>
                  <a:gd name="T1" fmla="*/ 4 h 14"/>
                  <a:gd name="T2" fmla="*/ 6 w 24"/>
                  <a:gd name="T3" fmla="*/ 13 h 14"/>
                  <a:gd name="T4" fmla="*/ 0 w 24"/>
                  <a:gd name="T5" fmla="*/ 8 h 14"/>
                  <a:gd name="T6" fmla="*/ 11 w 24"/>
                  <a:gd name="T7" fmla="*/ 4 h 14"/>
                  <a:gd name="T8" fmla="*/ 22 w 24"/>
                  <a:gd name="T9" fmla="*/ 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14">
                    <a:moveTo>
                      <a:pt x="22" y="4"/>
                    </a:moveTo>
                    <a:cubicBezTo>
                      <a:pt x="24" y="14"/>
                      <a:pt x="10" y="9"/>
                      <a:pt x="6" y="13"/>
                    </a:cubicBezTo>
                    <a:cubicBezTo>
                      <a:pt x="2" y="13"/>
                      <a:pt x="4" y="7"/>
                      <a:pt x="0" y="8"/>
                    </a:cubicBezTo>
                    <a:cubicBezTo>
                      <a:pt x="1" y="2"/>
                      <a:pt x="11" y="9"/>
                      <a:pt x="11" y="4"/>
                    </a:cubicBezTo>
                    <a:cubicBezTo>
                      <a:pt x="11" y="0"/>
                      <a:pt x="16" y="6"/>
                      <a:pt x="22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298" name="îslíḋe"/>
              <p:cNvSpPr/>
              <p:nvPr/>
            </p:nvSpPr>
            <p:spPr bwMode="auto">
              <a:xfrm>
                <a:off x="4148733" y="622202"/>
                <a:ext cx="44825" cy="22413"/>
              </a:xfrm>
              <a:custGeom>
                <a:avLst/>
                <a:gdLst>
                  <a:gd name="T0" fmla="*/ 18 w 21"/>
                  <a:gd name="T1" fmla="*/ 4 h 11"/>
                  <a:gd name="T2" fmla="*/ 18 w 21"/>
                  <a:gd name="T3" fmla="*/ 7 h 11"/>
                  <a:gd name="T4" fmla="*/ 12 w 21"/>
                  <a:gd name="T5" fmla="*/ 9 h 11"/>
                  <a:gd name="T6" fmla="*/ 10 w 21"/>
                  <a:gd name="T7" fmla="*/ 11 h 11"/>
                  <a:gd name="T8" fmla="*/ 5 w 21"/>
                  <a:gd name="T9" fmla="*/ 9 h 11"/>
                  <a:gd name="T10" fmla="*/ 3 w 21"/>
                  <a:gd name="T11" fmla="*/ 11 h 11"/>
                  <a:gd name="T12" fmla="*/ 1 w 21"/>
                  <a:gd name="T13" fmla="*/ 9 h 11"/>
                  <a:gd name="T14" fmla="*/ 18 w 21"/>
                  <a:gd name="T15" fmla="*/ 4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11">
                    <a:moveTo>
                      <a:pt x="18" y="4"/>
                    </a:moveTo>
                    <a:cubicBezTo>
                      <a:pt x="21" y="5"/>
                      <a:pt x="19" y="7"/>
                      <a:pt x="18" y="7"/>
                    </a:cubicBezTo>
                    <a:cubicBezTo>
                      <a:pt x="16" y="9"/>
                      <a:pt x="15" y="9"/>
                      <a:pt x="12" y="9"/>
                    </a:cubicBezTo>
                    <a:cubicBezTo>
                      <a:pt x="11" y="10"/>
                      <a:pt x="10" y="11"/>
                      <a:pt x="10" y="11"/>
                    </a:cubicBezTo>
                    <a:cubicBezTo>
                      <a:pt x="9" y="11"/>
                      <a:pt x="7" y="9"/>
                      <a:pt x="5" y="9"/>
                    </a:cubicBezTo>
                    <a:cubicBezTo>
                      <a:pt x="5" y="9"/>
                      <a:pt x="4" y="11"/>
                      <a:pt x="3" y="11"/>
                    </a:cubicBezTo>
                    <a:cubicBezTo>
                      <a:pt x="1" y="11"/>
                      <a:pt x="1" y="11"/>
                      <a:pt x="1" y="9"/>
                    </a:cubicBezTo>
                    <a:cubicBezTo>
                      <a:pt x="0" y="0"/>
                      <a:pt x="17" y="10"/>
                      <a:pt x="18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299" name="iṥḷiḍè"/>
              <p:cNvSpPr/>
              <p:nvPr/>
            </p:nvSpPr>
            <p:spPr bwMode="auto">
              <a:xfrm>
                <a:off x="3984841" y="634808"/>
                <a:ext cx="25214" cy="9806"/>
              </a:xfrm>
              <a:custGeom>
                <a:avLst/>
                <a:gdLst>
                  <a:gd name="T0" fmla="*/ 0 w 12"/>
                  <a:gd name="T1" fmla="*/ 3 h 5"/>
                  <a:gd name="T2" fmla="*/ 9 w 12"/>
                  <a:gd name="T3" fmla="*/ 5 h 5"/>
                  <a:gd name="T4" fmla="*/ 0 w 12"/>
                  <a:gd name="T5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5">
                    <a:moveTo>
                      <a:pt x="0" y="3"/>
                    </a:moveTo>
                    <a:cubicBezTo>
                      <a:pt x="0" y="0"/>
                      <a:pt x="12" y="0"/>
                      <a:pt x="9" y="5"/>
                    </a:cubicBezTo>
                    <a:cubicBezTo>
                      <a:pt x="5" y="3"/>
                      <a:pt x="6" y="5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00" name="íšlíḓê"/>
              <p:cNvSpPr/>
              <p:nvPr/>
            </p:nvSpPr>
            <p:spPr bwMode="auto">
              <a:xfrm>
                <a:off x="4228577" y="636209"/>
                <a:ext cx="12607" cy="12607"/>
              </a:xfrm>
              <a:custGeom>
                <a:avLst/>
                <a:gdLst>
                  <a:gd name="T0" fmla="*/ 0 w 6"/>
                  <a:gd name="T1" fmla="*/ 0 h 6"/>
                  <a:gd name="T2" fmla="*/ 6 w 6"/>
                  <a:gd name="T3" fmla="*/ 6 h 6"/>
                  <a:gd name="T4" fmla="*/ 0 w 6"/>
                  <a:gd name="T5" fmla="*/ 6 h 6"/>
                  <a:gd name="T6" fmla="*/ 0 w 6"/>
                  <a:gd name="T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6">
                    <a:moveTo>
                      <a:pt x="0" y="0"/>
                    </a:moveTo>
                    <a:cubicBezTo>
                      <a:pt x="4" y="0"/>
                      <a:pt x="6" y="2"/>
                      <a:pt x="6" y="6"/>
                    </a:cubicBezTo>
                    <a:cubicBezTo>
                      <a:pt x="4" y="6"/>
                      <a:pt x="2" y="6"/>
                      <a:pt x="0" y="6"/>
                    </a:cubicBezTo>
                    <a:cubicBezTo>
                      <a:pt x="0" y="4"/>
                      <a:pt x="0" y="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01" name="ísľíḓé"/>
              <p:cNvSpPr/>
              <p:nvPr/>
            </p:nvSpPr>
            <p:spPr bwMode="auto">
              <a:xfrm>
                <a:off x="4124920" y="657221"/>
                <a:ext cx="274553" cy="84047"/>
              </a:xfrm>
              <a:custGeom>
                <a:avLst/>
                <a:gdLst>
                  <a:gd name="T0" fmla="*/ 132 w 132"/>
                  <a:gd name="T1" fmla="*/ 22 h 40"/>
                  <a:gd name="T2" fmla="*/ 132 w 132"/>
                  <a:gd name="T3" fmla="*/ 31 h 40"/>
                  <a:gd name="T4" fmla="*/ 127 w 132"/>
                  <a:gd name="T5" fmla="*/ 35 h 40"/>
                  <a:gd name="T6" fmla="*/ 104 w 132"/>
                  <a:gd name="T7" fmla="*/ 35 h 40"/>
                  <a:gd name="T8" fmla="*/ 97 w 132"/>
                  <a:gd name="T9" fmla="*/ 39 h 40"/>
                  <a:gd name="T10" fmla="*/ 91 w 132"/>
                  <a:gd name="T11" fmla="*/ 37 h 40"/>
                  <a:gd name="T12" fmla="*/ 90 w 132"/>
                  <a:gd name="T13" fmla="*/ 39 h 40"/>
                  <a:gd name="T14" fmla="*/ 82 w 132"/>
                  <a:gd name="T15" fmla="*/ 39 h 40"/>
                  <a:gd name="T16" fmla="*/ 82 w 132"/>
                  <a:gd name="T17" fmla="*/ 37 h 40"/>
                  <a:gd name="T18" fmla="*/ 78 w 132"/>
                  <a:gd name="T19" fmla="*/ 39 h 40"/>
                  <a:gd name="T20" fmla="*/ 71 w 132"/>
                  <a:gd name="T21" fmla="*/ 35 h 40"/>
                  <a:gd name="T22" fmla="*/ 43 w 132"/>
                  <a:gd name="T23" fmla="*/ 35 h 40"/>
                  <a:gd name="T24" fmla="*/ 45 w 132"/>
                  <a:gd name="T25" fmla="*/ 31 h 40"/>
                  <a:gd name="T26" fmla="*/ 41 w 132"/>
                  <a:gd name="T27" fmla="*/ 30 h 40"/>
                  <a:gd name="T28" fmla="*/ 37 w 132"/>
                  <a:gd name="T29" fmla="*/ 22 h 40"/>
                  <a:gd name="T30" fmla="*/ 41 w 132"/>
                  <a:gd name="T31" fmla="*/ 18 h 40"/>
                  <a:gd name="T32" fmla="*/ 37 w 132"/>
                  <a:gd name="T33" fmla="*/ 11 h 40"/>
                  <a:gd name="T34" fmla="*/ 21 w 132"/>
                  <a:gd name="T35" fmla="*/ 13 h 40"/>
                  <a:gd name="T36" fmla="*/ 17 w 132"/>
                  <a:gd name="T37" fmla="*/ 9 h 40"/>
                  <a:gd name="T38" fmla="*/ 13 w 132"/>
                  <a:gd name="T39" fmla="*/ 7 h 40"/>
                  <a:gd name="T40" fmla="*/ 6 w 132"/>
                  <a:gd name="T41" fmla="*/ 9 h 40"/>
                  <a:gd name="T42" fmla="*/ 2 w 132"/>
                  <a:gd name="T43" fmla="*/ 2 h 40"/>
                  <a:gd name="T44" fmla="*/ 22 w 132"/>
                  <a:gd name="T45" fmla="*/ 0 h 40"/>
                  <a:gd name="T46" fmla="*/ 26 w 132"/>
                  <a:gd name="T47" fmla="*/ 2 h 40"/>
                  <a:gd name="T48" fmla="*/ 26 w 132"/>
                  <a:gd name="T49" fmla="*/ 5 h 40"/>
                  <a:gd name="T50" fmla="*/ 32 w 132"/>
                  <a:gd name="T51" fmla="*/ 9 h 40"/>
                  <a:gd name="T52" fmla="*/ 49 w 132"/>
                  <a:gd name="T53" fmla="*/ 9 h 40"/>
                  <a:gd name="T54" fmla="*/ 49 w 132"/>
                  <a:gd name="T55" fmla="*/ 18 h 40"/>
                  <a:gd name="T56" fmla="*/ 62 w 132"/>
                  <a:gd name="T57" fmla="*/ 20 h 40"/>
                  <a:gd name="T58" fmla="*/ 62 w 132"/>
                  <a:gd name="T59" fmla="*/ 24 h 40"/>
                  <a:gd name="T60" fmla="*/ 65 w 132"/>
                  <a:gd name="T61" fmla="*/ 22 h 40"/>
                  <a:gd name="T62" fmla="*/ 88 w 132"/>
                  <a:gd name="T63" fmla="*/ 22 h 40"/>
                  <a:gd name="T64" fmla="*/ 91 w 132"/>
                  <a:gd name="T65" fmla="*/ 24 h 40"/>
                  <a:gd name="T66" fmla="*/ 97 w 132"/>
                  <a:gd name="T67" fmla="*/ 20 h 40"/>
                  <a:gd name="T68" fmla="*/ 103 w 132"/>
                  <a:gd name="T69" fmla="*/ 20 h 40"/>
                  <a:gd name="T70" fmla="*/ 132 w 132"/>
                  <a:gd name="T71" fmla="*/ 2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32" h="40">
                    <a:moveTo>
                      <a:pt x="132" y="22"/>
                    </a:moveTo>
                    <a:cubicBezTo>
                      <a:pt x="132" y="25"/>
                      <a:pt x="132" y="28"/>
                      <a:pt x="132" y="31"/>
                    </a:cubicBezTo>
                    <a:cubicBezTo>
                      <a:pt x="129" y="31"/>
                      <a:pt x="128" y="33"/>
                      <a:pt x="127" y="35"/>
                    </a:cubicBezTo>
                    <a:cubicBezTo>
                      <a:pt x="118" y="36"/>
                      <a:pt x="111" y="35"/>
                      <a:pt x="104" y="35"/>
                    </a:cubicBezTo>
                    <a:cubicBezTo>
                      <a:pt x="102" y="35"/>
                      <a:pt x="99" y="38"/>
                      <a:pt x="97" y="39"/>
                    </a:cubicBezTo>
                    <a:cubicBezTo>
                      <a:pt x="94" y="40"/>
                      <a:pt x="94" y="37"/>
                      <a:pt x="91" y="37"/>
                    </a:cubicBezTo>
                    <a:cubicBezTo>
                      <a:pt x="92" y="37"/>
                      <a:pt x="90" y="39"/>
                      <a:pt x="90" y="39"/>
                    </a:cubicBezTo>
                    <a:cubicBezTo>
                      <a:pt x="89" y="39"/>
                      <a:pt x="82" y="39"/>
                      <a:pt x="82" y="39"/>
                    </a:cubicBezTo>
                    <a:cubicBezTo>
                      <a:pt x="82" y="39"/>
                      <a:pt x="82" y="37"/>
                      <a:pt x="82" y="37"/>
                    </a:cubicBezTo>
                    <a:cubicBezTo>
                      <a:pt x="80" y="37"/>
                      <a:pt x="78" y="39"/>
                      <a:pt x="78" y="39"/>
                    </a:cubicBezTo>
                    <a:cubicBezTo>
                      <a:pt x="74" y="38"/>
                      <a:pt x="74" y="35"/>
                      <a:pt x="71" y="35"/>
                    </a:cubicBezTo>
                    <a:cubicBezTo>
                      <a:pt x="63" y="35"/>
                      <a:pt x="54" y="40"/>
                      <a:pt x="43" y="35"/>
                    </a:cubicBezTo>
                    <a:cubicBezTo>
                      <a:pt x="43" y="34"/>
                      <a:pt x="45" y="33"/>
                      <a:pt x="45" y="31"/>
                    </a:cubicBezTo>
                    <a:cubicBezTo>
                      <a:pt x="44" y="29"/>
                      <a:pt x="42" y="31"/>
                      <a:pt x="41" y="30"/>
                    </a:cubicBezTo>
                    <a:cubicBezTo>
                      <a:pt x="39" y="27"/>
                      <a:pt x="41" y="23"/>
                      <a:pt x="37" y="22"/>
                    </a:cubicBezTo>
                    <a:cubicBezTo>
                      <a:pt x="38" y="20"/>
                      <a:pt x="41" y="21"/>
                      <a:pt x="41" y="18"/>
                    </a:cubicBezTo>
                    <a:cubicBezTo>
                      <a:pt x="41" y="15"/>
                      <a:pt x="36" y="16"/>
                      <a:pt x="37" y="11"/>
                    </a:cubicBezTo>
                    <a:cubicBezTo>
                      <a:pt x="34" y="14"/>
                      <a:pt x="26" y="12"/>
                      <a:pt x="21" y="13"/>
                    </a:cubicBezTo>
                    <a:cubicBezTo>
                      <a:pt x="17" y="14"/>
                      <a:pt x="18" y="10"/>
                      <a:pt x="17" y="9"/>
                    </a:cubicBezTo>
                    <a:cubicBezTo>
                      <a:pt x="16" y="8"/>
                      <a:pt x="13" y="10"/>
                      <a:pt x="13" y="7"/>
                    </a:cubicBezTo>
                    <a:cubicBezTo>
                      <a:pt x="11" y="9"/>
                      <a:pt x="9" y="9"/>
                      <a:pt x="6" y="9"/>
                    </a:cubicBezTo>
                    <a:cubicBezTo>
                      <a:pt x="12" y="3"/>
                      <a:pt x="0" y="8"/>
                      <a:pt x="2" y="2"/>
                    </a:cubicBezTo>
                    <a:cubicBezTo>
                      <a:pt x="10" y="3"/>
                      <a:pt x="16" y="1"/>
                      <a:pt x="22" y="0"/>
                    </a:cubicBezTo>
                    <a:cubicBezTo>
                      <a:pt x="22" y="2"/>
                      <a:pt x="26" y="1"/>
                      <a:pt x="26" y="2"/>
                    </a:cubicBezTo>
                    <a:cubicBezTo>
                      <a:pt x="27" y="2"/>
                      <a:pt x="26" y="5"/>
                      <a:pt x="26" y="5"/>
                    </a:cubicBezTo>
                    <a:cubicBezTo>
                      <a:pt x="28" y="7"/>
                      <a:pt x="33" y="4"/>
                      <a:pt x="32" y="9"/>
                    </a:cubicBezTo>
                    <a:cubicBezTo>
                      <a:pt x="37" y="4"/>
                      <a:pt x="42" y="10"/>
                      <a:pt x="49" y="9"/>
                    </a:cubicBezTo>
                    <a:cubicBezTo>
                      <a:pt x="47" y="15"/>
                      <a:pt x="52" y="15"/>
                      <a:pt x="49" y="18"/>
                    </a:cubicBezTo>
                    <a:cubicBezTo>
                      <a:pt x="52" y="19"/>
                      <a:pt x="57" y="18"/>
                      <a:pt x="62" y="20"/>
                    </a:cubicBezTo>
                    <a:cubicBezTo>
                      <a:pt x="63" y="21"/>
                      <a:pt x="53" y="25"/>
                      <a:pt x="62" y="24"/>
                    </a:cubicBezTo>
                    <a:cubicBezTo>
                      <a:pt x="63" y="24"/>
                      <a:pt x="63" y="22"/>
                      <a:pt x="65" y="22"/>
                    </a:cubicBezTo>
                    <a:cubicBezTo>
                      <a:pt x="71" y="22"/>
                      <a:pt x="80" y="21"/>
                      <a:pt x="88" y="22"/>
                    </a:cubicBezTo>
                    <a:cubicBezTo>
                      <a:pt x="89" y="22"/>
                      <a:pt x="92" y="24"/>
                      <a:pt x="91" y="24"/>
                    </a:cubicBezTo>
                    <a:cubicBezTo>
                      <a:pt x="96" y="24"/>
                      <a:pt x="88" y="21"/>
                      <a:pt x="97" y="20"/>
                    </a:cubicBezTo>
                    <a:cubicBezTo>
                      <a:pt x="99" y="20"/>
                      <a:pt x="101" y="21"/>
                      <a:pt x="103" y="20"/>
                    </a:cubicBezTo>
                    <a:cubicBezTo>
                      <a:pt x="110" y="19"/>
                      <a:pt x="122" y="19"/>
                      <a:pt x="132" y="2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02" name="ïSliḍê"/>
              <p:cNvSpPr/>
              <p:nvPr/>
            </p:nvSpPr>
            <p:spPr bwMode="auto">
              <a:xfrm>
                <a:off x="6475433" y="655820"/>
                <a:ext cx="278756" cy="198911"/>
              </a:xfrm>
              <a:custGeom>
                <a:avLst/>
                <a:gdLst>
                  <a:gd name="T0" fmla="*/ 110 w 134"/>
                  <a:gd name="T1" fmla="*/ 3 h 96"/>
                  <a:gd name="T2" fmla="*/ 132 w 134"/>
                  <a:gd name="T3" fmla="*/ 1 h 96"/>
                  <a:gd name="T4" fmla="*/ 130 w 134"/>
                  <a:gd name="T5" fmla="*/ 10 h 96"/>
                  <a:gd name="T6" fmla="*/ 106 w 134"/>
                  <a:gd name="T7" fmla="*/ 14 h 96"/>
                  <a:gd name="T8" fmla="*/ 102 w 134"/>
                  <a:gd name="T9" fmla="*/ 18 h 96"/>
                  <a:gd name="T10" fmla="*/ 98 w 134"/>
                  <a:gd name="T11" fmla="*/ 18 h 96"/>
                  <a:gd name="T12" fmla="*/ 95 w 134"/>
                  <a:gd name="T13" fmla="*/ 21 h 96"/>
                  <a:gd name="T14" fmla="*/ 91 w 134"/>
                  <a:gd name="T15" fmla="*/ 19 h 96"/>
                  <a:gd name="T16" fmla="*/ 83 w 134"/>
                  <a:gd name="T17" fmla="*/ 21 h 96"/>
                  <a:gd name="T18" fmla="*/ 76 w 134"/>
                  <a:gd name="T19" fmla="*/ 23 h 96"/>
                  <a:gd name="T20" fmla="*/ 74 w 134"/>
                  <a:gd name="T21" fmla="*/ 27 h 96"/>
                  <a:gd name="T22" fmla="*/ 65 w 134"/>
                  <a:gd name="T23" fmla="*/ 32 h 96"/>
                  <a:gd name="T24" fmla="*/ 59 w 134"/>
                  <a:gd name="T25" fmla="*/ 36 h 96"/>
                  <a:gd name="T26" fmla="*/ 56 w 134"/>
                  <a:gd name="T27" fmla="*/ 40 h 96"/>
                  <a:gd name="T28" fmla="*/ 54 w 134"/>
                  <a:gd name="T29" fmla="*/ 44 h 96"/>
                  <a:gd name="T30" fmla="*/ 44 w 134"/>
                  <a:gd name="T31" fmla="*/ 47 h 96"/>
                  <a:gd name="T32" fmla="*/ 43 w 134"/>
                  <a:gd name="T33" fmla="*/ 49 h 96"/>
                  <a:gd name="T34" fmla="*/ 35 w 134"/>
                  <a:gd name="T35" fmla="*/ 53 h 96"/>
                  <a:gd name="T36" fmla="*/ 31 w 134"/>
                  <a:gd name="T37" fmla="*/ 60 h 96"/>
                  <a:gd name="T38" fmla="*/ 33 w 134"/>
                  <a:gd name="T39" fmla="*/ 72 h 96"/>
                  <a:gd name="T40" fmla="*/ 28 w 134"/>
                  <a:gd name="T41" fmla="*/ 75 h 96"/>
                  <a:gd name="T42" fmla="*/ 31 w 134"/>
                  <a:gd name="T43" fmla="*/ 83 h 96"/>
                  <a:gd name="T44" fmla="*/ 29 w 134"/>
                  <a:gd name="T45" fmla="*/ 85 h 96"/>
                  <a:gd name="T46" fmla="*/ 31 w 134"/>
                  <a:gd name="T47" fmla="*/ 87 h 96"/>
                  <a:gd name="T48" fmla="*/ 33 w 134"/>
                  <a:gd name="T49" fmla="*/ 85 h 96"/>
                  <a:gd name="T50" fmla="*/ 39 w 134"/>
                  <a:gd name="T51" fmla="*/ 88 h 96"/>
                  <a:gd name="T52" fmla="*/ 37 w 134"/>
                  <a:gd name="T53" fmla="*/ 96 h 96"/>
                  <a:gd name="T54" fmla="*/ 20 w 134"/>
                  <a:gd name="T55" fmla="*/ 96 h 96"/>
                  <a:gd name="T56" fmla="*/ 22 w 134"/>
                  <a:gd name="T57" fmla="*/ 92 h 96"/>
                  <a:gd name="T58" fmla="*/ 16 w 134"/>
                  <a:gd name="T59" fmla="*/ 90 h 96"/>
                  <a:gd name="T60" fmla="*/ 13 w 134"/>
                  <a:gd name="T61" fmla="*/ 87 h 96"/>
                  <a:gd name="T62" fmla="*/ 9 w 134"/>
                  <a:gd name="T63" fmla="*/ 87 h 96"/>
                  <a:gd name="T64" fmla="*/ 3 w 134"/>
                  <a:gd name="T65" fmla="*/ 87 h 96"/>
                  <a:gd name="T66" fmla="*/ 2 w 134"/>
                  <a:gd name="T67" fmla="*/ 73 h 96"/>
                  <a:gd name="T68" fmla="*/ 11 w 134"/>
                  <a:gd name="T69" fmla="*/ 70 h 96"/>
                  <a:gd name="T70" fmla="*/ 9 w 134"/>
                  <a:gd name="T71" fmla="*/ 68 h 96"/>
                  <a:gd name="T72" fmla="*/ 11 w 134"/>
                  <a:gd name="T73" fmla="*/ 64 h 96"/>
                  <a:gd name="T74" fmla="*/ 20 w 134"/>
                  <a:gd name="T75" fmla="*/ 60 h 96"/>
                  <a:gd name="T76" fmla="*/ 20 w 134"/>
                  <a:gd name="T77" fmla="*/ 53 h 96"/>
                  <a:gd name="T78" fmla="*/ 26 w 134"/>
                  <a:gd name="T79" fmla="*/ 51 h 96"/>
                  <a:gd name="T80" fmla="*/ 29 w 134"/>
                  <a:gd name="T81" fmla="*/ 46 h 96"/>
                  <a:gd name="T82" fmla="*/ 29 w 134"/>
                  <a:gd name="T83" fmla="*/ 36 h 96"/>
                  <a:gd name="T84" fmla="*/ 44 w 134"/>
                  <a:gd name="T85" fmla="*/ 31 h 96"/>
                  <a:gd name="T86" fmla="*/ 46 w 134"/>
                  <a:gd name="T87" fmla="*/ 27 h 96"/>
                  <a:gd name="T88" fmla="*/ 48 w 134"/>
                  <a:gd name="T89" fmla="*/ 29 h 96"/>
                  <a:gd name="T90" fmla="*/ 52 w 134"/>
                  <a:gd name="T91" fmla="*/ 25 h 96"/>
                  <a:gd name="T92" fmla="*/ 54 w 134"/>
                  <a:gd name="T93" fmla="*/ 21 h 96"/>
                  <a:gd name="T94" fmla="*/ 63 w 134"/>
                  <a:gd name="T95" fmla="*/ 19 h 96"/>
                  <a:gd name="T96" fmla="*/ 74 w 134"/>
                  <a:gd name="T97" fmla="*/ 18 h 96"/>
                  <a:gd name="T98" fmla="*/ 76 w 134"/>
                  <a:gd name="T99" fmla="*/ 16 h 96"/>
                  <a:gd name="T100" fmla="*/ 80 w 134"/>
                  <a:gd name="T101" fmla="*/ 18 h 96"/>
                  <a:gd name="T102" fmla="*/ 82 w 134"/>
                  <a:gd name="T103" fmla="*/ 14 h 96"/>
                  <a:gd name="T104" fmla="*/ 83 w 134"/>
                  <a:gd name="T105" fmla="*/ 14 h 96"/>
                  <a:gd name="T106" fmla="*/ 97 w 134"/>
                  <a:gd name="T107" fmla="*/ 12 h 96"/>
                  <a:gd name="T108" fmla="*/ 100 w 134"/>
                  <a:gd name="T109" fmla="*/ 10 h 96"/>
                  <a:gd name="T110" fmla="*/ 102 w 134"/>
                  <a:gd name="T111" fmla="*/ 8 h 96"/>
                  <a:gd name="T112" fmla="*/ 110 w 134"/>
                  <a:gd name="T113" fmla="*/ 3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34" h="96">
                    <a:moveTo>
                      <a:pt x="110" y="3"/>
                    </a:moveTo>
                    <a:cubicBezTo>
                      <a:pt x="116" y="7"/>
                      <a:pt x="124" y="0"/>
                      <a:pt x="132" y="1"/>
                    </a:cubicBezTo>
                    <a:cubicBezTo>
                      <a:pt x="134" y="6"/>
                      <a:pt x="129" y="6"/>
                      <a:pt x="130" y="10"/>
                    </a:cubicBezTo>
                    <a:cubicBezTo>
                      <a:pt x="124" y="7"/>
                      <a:pt x="114" y="13"/>
                      <a:pt x="106" y="14"/>
                    </a:cubicBezTo>
                    <a:cubicBezTo>
                      <a:pt x="104" y="14"/>
                      <a:pt x="103" y="17"/>
                      <a:pt x="102" y="18"/>
                    </a:cubicBezTo>
                    <a:cubicBezTo>
                      <a:pt x="101" y="18"/>
                      <a:pt x="99" y="17"/>
                      <a:pt x="98" y="18"/>
                    </a:cubicBezTo>
                    <a:cubicBezTo>
                      <a:pt x="98" y="18"/>
                      <a:pt x="95" y="21"/>
                      <a:pt x="95" y="21"/>
                    </a:cubicBezTo>
                    <a:cubicBezTo>
                      <a:pt x="93" y="22"/>
                      <a:pt x="93" y="19"/>
                      <a:pt x="91" y="19"/>
                    </a:cubicBezTo>
                    <a:cubicBezTo>
                      <a:pt x="89" y="20"/>
                      <a:pt x="86" y="21"/>
                      <a:pt x="83" y="21"/>
                    </a:cubicBezTo>
                    <a:cubicBezTo>
                      <a:pt x="82" y="22"/>
                      <a:pt x="78" y="22"/>
                      <a:pt x="76" y="23"/>
                    </a:cubicBezTo>
                    <a:cubicBezTo>
                      <a:pt x="74" y="24"/>
                      <a:pt x="76" y="26"/>
                      <a:pt x="74" y="27"/>
                    </a:cubicBezTo>
                    <a:cubicBezTo>
                      <a:pt x="73" y="28"/>
                      <a:pt x="65" y="27"/>
                      <a:pt x="65" y="32"/>
                    </a:cubicBezTo>
                    <a:cubicBezTo>
                      <a:pt x="65" y="34"/>
                      <a:pt x="61" y="35"/>
                      <a:pt x="59" y="36"/>
                    </a:cubicBezTo>
                    <a:cubicBezTo>
                      <a:pt x="58" y="37"/>
                      <a:pt x="56" y="39"/>
                      <a:pt x="56" y="40"/>
                    </a:cubicBezTo>
                    <a:cubicBezTo>
                      <a:pt x="55" y="41"/>
                      <a:pt x="53" y="42"/>
                      <a:pt x="54" y="44"/>
                    </a:cubicBezTo>
                    <a:cubicBezTo>
                      <a:pt x="48" y="46"/>
                      <a:pt x="48" y="42"/>
                      <a:pt x="44" y="47"/>
                    </a:cubicBezTo>
                    <a:cubicBezTo>
                      <a:pt x="44" y="48"/>
                      <a:pt x="43" y="47"/>
                      <a:pt x="43" y="49"/>
                    </a:cubicBezTo>
                    <a:cubicBezTo>
                      <a:pt x="42" y="52"/>
                      <a:pt x="38" y="51"/>
                      <a:pt x="35" y="53"/>
                    </a:cubicBezTo>
                    <a:cubicBezTo>
                      <a:pt x="35" y="56"/>
                      <a:pt x="37" y="62"/>
                      <a:pt x="31" y="60"/>
                    </a:cubicBezTo>
                    <a:cubicBezTo>
                      <a:pt x="32" y="64"/>
                      <a:pt x="29" y="71"/>
                      <a:pt x="33" y="72"/>
                    </a:cubicBezTo>
                    <a:cubicBezTo>
                      <a:pt x="32" y="73"/>
                      <a:pt x="30" y="74"/>
                      <a:pt x="28" y="75"/>
                    </a:cubicBezTo>
                    <a:cubicBezTo>
                      <a:pt x="25" y="80"/>
                      <a:pt x="32" y="79"/>
                      <a:pt x="31" y="83"/>
                    </a:cubicBezTo>
                    <a:cubicBezTo>
                      <a:pt x="31" y="83"/>
                      <a:pt x="28" y="83"/>
                      <a:pt x="29" y="85"/>
                    </a:cubicBezTo>
                    <a:cubicBezTo>
                      <a:pt x="29" y="84"/>
                      <a:pt x="33" y="87"/>
                      <a:pt x="31" y="87"/>
                    </a:cubicBezTo>
                    <a:cubicBezTo>
                      <a:pt x="33" y="87"/>
                      <a:pt x="34" y="85"/>
                      <a:pt x="33" y="85"/>
                    </a:cubicBezTo>
                    <a:cubicBezTo>
                      <a:pt x="35" y="86"/>
                      <a:pt x="35" y="89"/>
                      <a:pt x="39" y="88"/>
                    </a:cubicBezTo>
                    <a:cubicBezTo>
                      <a:pt x="39" y="92"/>
                      <a:pt x="36" y="92"/>
                      <a:pt x="37" y="96"/>
                    </a:cubicBezTo>
                    <a:cubicBezTo>
                      <a:pt x="31" y="96"/>
                      <a:pt x="26" y="96"/>
                      <a:pt x="20" y="96"/>
                    </a:cubicBezTo>
                    <a:cubicBezTo>
                      <a:pt x="20" y="95"/>
                      <a:pt x="23" y="93"/>
                      <a:pt x="22" y="92"/>
                    </a:cubicBezTo>
                    <a:cubicBezTo>
                      <a:pt x="21" y="90"/>
                      <a:pt x="18" y="91"/>
                      <a:pt x="16" y="90"/>
                    </a:cubicBezTo>
                    <a:cubicBezTo>
                      <a:pt x="15" y="90"/>
                      <a:pt x="14" y="87"/>
                      <a:pt x="13" y="87"/>
                    </a:cubicBezTo>
                    <a:cubicBezTo>
                      <a:pt x="12" y="86"/>
                      <a:pt x="9" y="87"/>
                      <a:pt x="9" y="87"/>
                    </a:cubicBezTo>
                    <a:cubicBezTo>
                      <a:pt x="7" y="84"/>
                      <a:pt x="7" y="87"/>
                      <a:pt x="3" y="87"/>
                    </a:cubicBezTo>
                    <a:cubicBezTo>
                      <a:pt x="3" y="82"/>
                      <a:pt x="0" y="80"/>
                      <a:pt x="2" y="73"/>
                    </a:cubicBezTo>
                    <a:cubicBezTo>
                      <a:pt x="7" y="80"/>
                      <a:pt x="2" y="66"/>
                      <a:pt x="11" y="70"/>
                    </a:cubicBezTo>
                    <a:cubicBezTo>
                      <a:pt x="12" y="68"/>
                      <a:pt x="9" y="68"/>
                      <a:pt x="9" y="68"/>
                    </a:cubicBezTo>
                    <a:cubicBezTo>
                      <a:pt x="9" y="66"/>
                      <a:pt x="15" y="65"/>
                      <a:pt x="11" y="64"/>
                    </a:cubicBezTo>
                    <a:cubicBezTo>
                      <a:pt x="12" y="61"/>
                      <a:pt x="17" y="61"/>
                      <a:pt x="20" y="60"/>
                    </a:cubicBezTo>
                    <a:cubicBezTo>
                      <a:pt x="18" y="57"/>
                      <a:pt x="26" y="54"/>
                      <a:pt x="20" y="53"/>
                    </a:cubicBezTo>
                    <a:cubicBezTo>
                      <a:pt x="20" y="51"/>
                      <a:pt x="24" y="51"/>
                      <a:pt x="26" y="51"/>
                    </a:cubicBezTo>
                    <a:cubicBezTo>
                      <a:pt x="26" y="48"/>
                      <a:pt x="27" y="46"/>
                      <a:pt x="29" y="46"/>
                    </a:cubicBezTo>
                    <a:cubicBezTo>
                      <a:pt x="26" y="42"/>
                      <a:pt x="31" y="42"/>
                      <a:pt x="29" y="36"/>
                    </a:cubicBezTo>
                    <a:cubicBezTo>
                      <a:pt x="37" y="37"/>
                      <a:pt x="39" y="32"/>
                      <a:pt x="44" y="31"/>
                    </a:cubicBezTo>
                    <a:cubicBezTo>
                      <a:pt x="47" y="31"/>
                      <a:pt x="45" y="27"/>
                      <a:pt x="46" y="27"/>
                    </a:cubicBezTo>
                    <a:cubicBezTo>
                      <a:pt x="47" y="26"/>
                      <a:pt x="49" y="28"/>
                      <a:pt x="48" y="29"/>
                    </a:cubicBezTo>
                    <a:cubicBezTo>
                      <a:pt x="49" y="28"/>
                      <a:pt x="51" y="26"/>
                      <a:pt x="52" y="25"/>
                    </a:cubicBezTo>
                    <a:cubicBezTo>
                      <a:pt x="53" y="24"/>
                      <a:pt x="54" y="23"/>
                      <a:pt x="54" y="21"/>
                    </a:cubicBezTo>
                    <a:cubicBezTo>
                      <a:pt x="57" y="22"/>
                      <a:pt x="60" y="21"/>
                      <a:pt x="63" y="19"/>
                    </a:cubicBezTo>
                    <a:cubicBezTo>
                      <a:pt x="66" y="18"/>
                      <a:pt x="68" y="19"/>
                      <a:pt x="74" y="18"/>
                    </a:cubicBezTo>
                    <a:cubicBezTo>
                      <a:pt x="76" y="17"/>
                      <a:pt x="75" y="16"/>
                      <a:pt x="76" y="16"/>
                    </a:cubicBezTo>
                    <a:cubicBezTo>
                      <a:pt x="78" y="15"/>
                      <a:pt x="80" y="18"/>
                      <a:pt x="80" y="18"/>
                    </a:cubicBezTo>
                    <a:cubicBezTo>
                      <a:pt x="83" y="17"/>
                      <a:pt x="78" y="14"/>
                      <a:pt x="82" y="14"/>
                    </a:cubicBezTo>
                    <a:cubicBezTo>
                      <a:pt x="82" y="14"/>
                      <a:pt x="83" y="14"/>
                      <a:pt x="83" y="14"/>
                    </a:cubicBezTo>
                    <a:cubicBezTo>
                      <a:pt x="85" y="13"/>
                      <a:pt x="91" y="13"/>
                      <a:pt x="97" y="12"/>
                    </a:cubicBezTo>
                    <a:cubicBezTo>
                      <a:pt x="100" y="11"/>
                      <a:pt x="99" y="12"/>
                      <a:pt x="100" y="10"/>
                    </a:cubicBezTo>
                    <a:cubicBezTo>
                      <a:pt x="100" y="10"/>
                      <a:pt x="102" y="8"/>
                      <a:pt x="102" y="8"/>
                    </a:cubicBezTo>
                    <a:cubicBezTo>
                      <a:pt x="107" y="6"/>
                      <a:pt x="110" y="12"/>
                      <a:pt x="110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03" name="íṥļíḍe"/>
              <p:cNvSpPr/>
              <p:nvPr/>
            </p:nvSpPr>
            <p:spPr bwMode="auto">
              <a:xfrm>
                <a:off x="4053480" y="668427"/>
                <a:ext cx="29417" cy="12607"/>
              </a:xfrm>
              <a:custGeom>
                <a:avLst/>
                <a:gdLst>
                  <a:gd name="T0" fmla="*/ 10 w 14"/>
                  <a:gd name="T1" fmla="*/ 0 h 6"/>
                  <a:gd name="T2" fmla="*/ 14 w 14"/>
                  <a:gd name="T3" fmla="*/ 0 h 6"/>
                  <a:gd name="T4" fmla="*/ 10 w 14"/>
                  <a:gd name="T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6">
                    <a:moveTo>
                      <a:pt x="10" y="0"/>
                    </a:moveTo>
                    <a:cubicBezTo>
                      <a:pt x="11" y="0"/>
                      <a:pt x="12" y="0"/>
                      <a:pt x="14" y="0"/>
                    </a:cubicBezTo>
                    <a:cubicBezTo>
                      <a:pt x="14" y="6"/>
                      <a:pt x="0" y="0"/>
                      <a:pt x="1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04" name="ïṩľíḋê"/>
              <p:cNvSpPr/>
              <p:nvPr/>
            </p:nvSpPr>
            <p:spPr bwMode="auto">
              <a:xfrm>
                <a:off x="7827188" y="682435"/>
                <a:ext cx="85448" cy="67238"/>
              </a:xfrm>
              <a:custGeom>
                <a:avLst/>
                <a:gdLst>
                  <a:gd name="T0" fmla="*/ 11 w 41"/>
                  <a:gd name="T1" fmla="*/ 1 h 32"/>
                  <a:gd name="T2" fmla="*/ 13 w 41"/>
                  <a:gd name="T3" fmla="*/ 3 h 32"/>
                  <a:gd name="T4" fmla="*/ 24 w 41"/>
                  <a:gd name="T5" fmla="*/ 8 h 32"/>
                  <a:gd name="T6" fmla="*/ 30 w 41"/>
                  <a:gd name="T7" fmla="*/ 5 h 32"/>
                  <a:gd name="T8" fmla="*/ 41 w 41"/>
                  <a:gd name="T9" fmla="*/ 6 h 32"/>
                  <a:gd name="T10" fmla="*/ 37 w 41"/>
                  <a:gd name="T11" fmla="*/ 16 h 32"/>
                  <a:gd name="T12" fmla="*/ 23 w 41"/>
                  <a:gd name="T13" fmla="*/ 19 h 32"/>
                  <a:gd name="T14" fmla="*/ 23 w 41"/>
                  <a:gd name="T15" fmla="*/ 21 h 32"/>
                  <a:gd name="T16" fmla="*/ 19 w 41"/>
                  <a:gd name="T17" fmla="*/ 25 h 32"/>
                  <a:gd name="T18" fmla="*/ 13 w 41"/>
                  <a:gd name="T19" fmla="*/ 27 h 32"/>
                  <a:gd name="T20" fmla="*/ 6 w 41"/>
                  <a:gd name="T21" fmla="*/ 23 h 32"/>
                  <a:gd name="T22" fmla="*/ 0 w 41"/>
                  <a:gd name="T23" fmla="*/ 8 h 32"/>
                  <a:gd name="T24" fmla="*/ 11 w 41"/>
                  <a:gd name="T25" fmla="*/ 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1" h="32">
                    <a:moveTo>
                      <a:pt x="11" y="1"/>
                    </a:moveTo>
                    <a:cubicBezTo>
                      <a:pt x="13" y="0"/>
                      <a:pt x="13" y="2"/>
                      <a:pt x="13" y="3"/>
                    </a:cubicBezTo>
                    <a:cubicBezTo>
                      <a:pt x="15" y="7"/>
                      <a:pt x="21" y="6"/>
                      <a:pt x="24" y="8"/>
                    </a:cubicBezTo>
                    <a:cubicBezTo>
                      <a:pt x="28" y="10"/>
                      <a:pt x="29" y="5"/>
                      <a:pt x="30" y="5"/>
                    </a:cubicBezTo>
                    <a:cubicBezTo>
                      <a:pt x="32" y="4"/>
                      <a:pt x="35" y="8"/>
                      <a:pt x="41" y="6"/>
                    </a:cubicBezTo>
                    <a:cubicBezTo>
                      <a:pt x="40" y="8"/>
                      <a:pt x="31" y="12"/>
                      <a:pt x="37" y="16"/>
                    </a:cubicBezTo>
                    <a:cubicBezTo>
                      <a:pt x="36" y="20"/>
                      <a:pt x="29" y="20"/>
                      <a:pt x="23" y="19"/>
                    </a:cubicBezTo>
                    <a:cubicBezTo>
                      <a:pt x="20" y="20"/>
                      <a:pt x="21" y="21"/>
                      <a:pt x="23" y="21"/>
                    </a:cubicBezTo>
                    <a:cubicBezTo>
                      <a:pt x="24" y="25"/>
                      <a:pt x="12" y="22"/>
                      <a:pt x="19" y="25"/>
                    </a:cubicBezTo>
                    <a:cubicBezTo>
                      <a:pt x="19" y="32"/>
                      <a:pt x="13" y="21"/>
                      <a:pt x="13" y="27"/>
                    </a:cubicBezTo>
                    <a:cubicBezTo>
                      <a:pt x="10" y="26"/>
                      <a:pt x="12" y="21"/>
                      <a:pt x="6" y="23"/>
                    </a:cubicBezTo>
                    <a:cubicBezTo>
                      <a:pt x="4" y="18"/>
                      <a:pt x="5" y="10"/>
                      <a:pt x="0" y="8"/>
                    </a:cubicBezTo>
                    <a:cubicBezTo>
                      <a:pt x="2" y="4"/>
                      <a:pt x="13" y="8"/>
                      <a:pt x="1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05" name="îSľíḍê"/>
              <p:cNvSpPr/>
              <p:nvPr/>
            </p:nvSpPr>
            <p:spPr bwMode="auto">
              <a:xfrm>
                <a:off x="3770522" y="692241"/>
                <a:ext cx="23814" cy="15409"/>
              </a:xfrm>
              <a:custGeom>
                <a:avLst/>
                <a:gdLst>
                  <a:gd name="T0" fmla="*/ 6 w 11"/>
                  <a:gd name="T1" fmla="*/ 0 h 7"/>
                  <a:gd name="T2" fmla="*/ 8 w 11"/>
                  <a:gd name="T3" fmla="*/ 7 h 7"/>
                  <a:gd name="T4" fmla="*/ 0 w 11"/>
                  <a:gd name="T5" fmla="*/ 5 h 7"/>
                  <a:gd name="T6" fmla="*/ 6 w 11"/>
                  <a:gd name="T7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7">
                    <a:moveTo>
                      <a:pt x="6" y="0"/>
                    </a:moveTo>
                    <a:cubicBezTo>
                      <a:pt x="11" y="1"/>
                      <a:pt x="8" y="2"/>
                      <a:pt x="8" y="7"/>
                    </a:cubicBezTo>
                    <a:cubicBezTo>
                      <a:pt x="6" y="6"/>
                      <a:pt x="4" y="5"/>
                      <a:pt x="0" y="5"/>
                    </a:cubicBezTo>
                    <a:cubicBezTo>
                      <a:pt x="1" y="2"/>
                      <a:pt x="7" y="4"/>
                      <a:pt x="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06" name="i$1ídé"/>
              <p:cNvSpPr/>
              <p:nvPr/>
            </p:nvSpPr>
            <p:spPr bwMode="auto">
              <a:xfrm>
                <a:off x="7921040" y="692241"/>
                <a:ext cx="39222" cy="36420"/>
              </a:xfrm>
              <a:custGeom>
                <a:avLst/>
                <a:gdLst>
                  <a:gd name="T0" fmla="*/ 0 w 19"/>
                  <a:gd name="T1" fmla="*/ 5 h 17"/>
                  <a:gd name="T2" fmla="*/ 19 w 19"/>
                  <a:gd name="T3" fmla="*/ 9 h 17"/>
                  <a:gd name="T4" fmla="*/ 11 w 19"/>
                  <a:gd name="T5" fmla="*/ 16 h 17"/>
                  <a:gd name="T6" fmla="*/ 7 w 19"/>
                  <a:gd name="T7" fmla="*/ 13 h 17"/>
                  <a:gd name="T8" fmla="*/ 4 w 19"/>
                  <a:gd name="T9" fmla="*/ 13 h 17"/>
                  <a:gd name="T10" fmla="*/ 0 w 19"/>
                  <a:gd name="T11" fmla="*/ 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17">
                    <a:moveTo>
                      <a:pt x="0" y="5"/>
                    </a:moveTo>
                    <a:cubicBezTo>
                      <a:pt x="6" y="0"/>
                      <a:pt x="16" y="5"/>
                      <a:pt x="19" y="9"/>
                    </a:cubicBezTo>
                    <a:cubicBezTo>
                      <a:pt x="18" y="13"/>
                      <a:pt x="10" y="10"/>
                      <a:pt x="11" y="16"/>
                    </a:cubicBezTo>
                    <a:cubicBezTo>
                      <a:pt x="9" y="17"/>
                      <a:pt x="8" y="13"/>
                      <a:pt x="7" y="13"/>
                    </a:cubicBezTo>
                    <a:cubicBezTo>
                      <a:pt x="7" y="12"/>
                      <a:pt x="4" y="13"/>
                      <a:pt x="4" y="13"/>
                    </a:cubicBezTo>
                    <a:cubicBezTo>
                      <a:pt x="2" y="10"/>
                      <a:pt x="4" y="6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07" name="ísľîḓe"/>
              <p:cNvSpPr/>
              <p:nvPr/>
            </p:nvSpPr>
            <p:spPr bwMode="auto">
              <a:xfrm>
                <a:off x="7971468" y="703447"/>
                <a:ext cx="60234" cy="30817"/>
              </a:xfrm>
              <a:custGeom>
                <a:avLst/>
                <a:gdLst>
                  <a:gd name="T0" fmla="*/ 2 w 29"/>
                  <a:gd name="T1" fmla="*/ 2 h 15"/>
                  <a:gd name="T2" fmla="*/ 6 w 29"/>
                  <a:gd name="T3" fmla="*/ 2 h 15"/>
                  <a:gd name="T4" fmla="*/ 15 w 29"/>
                  <a:gd name="T5" fmla="*/ 6 h 15"/>
                  <a:gd name="T6" fmla="*/ 24 w 29"/>
                  <a:gd name="T7" fmla="*/ 9 h 15"/>
                  <a:gd name="T8" fmla="*/ 28 w 29"/>
                  <a:gd name="T9" fmla="*/ 13 h 15"/>
                  <a:gd name="T10" fmla="*/ 6 w 29"/>
                  <a:gd name="T11" fmla="*/ 9 h 15"/>
                  <a:gd name="T12" fmla="*/ 2 w 29"/>
                  <a:gd name="T13" fmla="*/ 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15">
                    <a:moveTo>
                      <a:pt x="2" y="2"/>
                    </a:moveTo>
                    <a:cubicBezTo>
                      <a:pt x="3" y="2"/>
                      <a:pt x="4" y="2"/>
                      <a:pt x="6" y="2"/>
                    </a:cubicBezTo>
                    <a:cubicBezTo>
                      <a:pt x="11" y="0"/>
                      <a:pt x="11" y="5"/>
                      <a:pt x="15" y="6"/>
                    </a:cubicBezTo>
                    <a:cubicBezTo>
                      <a:pt x="19" y="7"/>
                      <a:pt x="21" y="8"/>
                      <a:pt x="24" y="9"/>
                    </a:cubicBezTo>
                    <a:cubicBezTo>
                      <a:pt x="26" y="11"/>
                      <a:pt x="29" y="9"/>
                      <a:pt x="28" y="13"/>
                    </a:cubicBezTo>
                    <a:cubicBezTo>
                      <a:pt x="17" y="15"/>
                      <a:pt x="14" y="10"/>
                      <a:pt x="6" y="9"/>
                    </a:cubicBezTo>
                    <a:cubicBezTo>
                      <a:pt x="8" y="3"/>
                      <a:pt x="0" y="8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08" name="îs1ïḓê"/>
              <p:cNvSpPr/>
              <p:nvPr/>
            </p:nvSpPr>
            <p:spPr bwMode="auto">
              <a:xfrm>
                <a:off x="4035270" y="752474"/>
                <a:ext cx="98055" cy="81245"/>
              </a:xfrm>
              <a:custGeom>
                <a:avLst/>
                <a:gdLst>
                  <a:gd name="T0" fmla="*/ 15 w 47"/>
                  <a:gd name="T1" fmla="*/ 8 h 39"/>
                  <a:gd name="T2" fmla="*/ 15 w 47"/>
                  <a:gd name="T3" fmla="*/ 6 h 39"/>
                  <a:gd name="T4" fmla="*/ 36 w 47"/>
                  <a:gd name="T5" fmla="*/ 0 h 39"/>
                  <a:gd name="T6" fmla="*/ 39 w 47"/>
                  <a:gd name="T7" fmla="*/ 8 h 39"/>
                  <a:gd name="T8" fmla="*/ 36 w 47"/>
                  <a:gd name="T9" fmla="*/ 13 h 39"/>
                  <a:gd name="T10" fmla="*/ 45 w 47"/>
                  <a:gd name="T11" fmla="*/ 15 h 39"/>
                  <a:gd name="T12" fmla="*/ 47 w 47"/>
                  <a:gd name="T13" fmla="*/ 30 h 39"/>
                  <a:gd name="T14" fmla="*/ 41 w 47"/>
                  <a:gd name="T15" fmla="*/ 30 h 39"/>
                  <a:gd name="T16" fmla="*/ 41 w 47"/>
                  <a:gd name="T17" fmla="*/ 34 h 39"/>
                  <a:gd name="T18" fmla="*/ 36 w 47"/>
                  <a:gd name="T19" fmla="*/ 34 h 39"/>
                  <a:gd name="T20" fmla="*/ 30 w 47"/>
                  <a:gd name="T21" fmla="*/ 38 h 39"/>
                  <a:gd name="T22" fmla="*/ 24 w 47"/>
                  <a:gd name="T23" fmla="*/ 32 h 39"/>
                  <a:gd name="T24" fmla="*/ 19 w 47"/>
                  <a:gd name="T25" fmla="*/ 26 h 39"/>
                  <a:gd name="T26" fmla="*/ 15 w 47"/>
                  <a:gd name="T27" fmla="*/ 23 h 39"/>
                  <a:gd name="T28" fmla="*/ 6 w 47"/>
                  <a:gd name="T29" fmla="*/ 21 h 39"/>
                  <a:gd name="T30" fmla="*/ 0 w 47"/>
                  <a:gd name="T31" fmla="*/ 17 h 39"/>
                  <a:gd name="T32" fmla="*/ 19 w 47"/>
                  <a:gd name="T33" fmla="*/ 19 h 39"/>
                  <a:gd name="T34" fmla="*/ 21 w 47"/>
                  <a:gd name="T35" fmla="*/ 12 h 39"/>
                  <a:gd name="T36" fmla="*/ 13 w 47"/>
                  <a:gd name="T37" fmla="*/ 6 h 39"/>
                  <a:gd name="T38" fmla="*/ 15 w 47"/>
                  <a:gd name="T39" fmla="*/ 8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7" h="39">
                    <a:moveTo>
                      <a:pt x="15" y="8"/>
                    </a:moveTo>
                    <a:cubicBezTo>
                      <a:pt x="17" y="7"/>
                      <a:pt x="16" y="6"/>
                      <a:pt x="15" y="6"/>
                    </a:cubicBezTo>
                    <a:cubicBezTo>
                      <a:pt x="19" y="2"/>
                      <a:pt x="33" y="6"/>
                      <a:pt x="36" y="0"/>
                    </a:cubicBezTo>
                    <a:cubicBezTo>
                      <a:pt x="38" y="2"/>
                      <a:pt x="39" y="4"/>
                      <a:pt x="39" y="8"/>
                    </a:cubicBezTo>
                    <a:cubicBezTo>
                      <a:pt x="40" y="12"/>
                      <a:pt x="36" y="11"/>
                      <a:pt x="36" y="13"/>
                    </a:cubicBezTo>
                    <a:cubicBezTo>
                      <a:pt x="37" y="19"/>
                      <a:pt x="41" y="16"/>
                      <a:pt x="45" y="15"/>
                    </a:cubicBezTo>
                    <a:cubicBezTo>
                      <a:pt x="47" y="23"/>
                      <a:pt x="45" y="22"/>
                      <a:pt x="47" y="30"/>
                    </a:cubicBezTo>
                    <a:cubicBezTo>
                      <a:pt x="46" y="31"/>
                      <a:pt x="42" y="29"/>
                      <a:pt x="41" y="30"/>
                    </a:cubicBezTo>
                    <a:cubicBezTo>
                      <a:pt x="41" y="31"/>
                      <a:pt x="42" y="34"/>
                      <a:pt x="41" y="34"/>
                    </a:cubicBezTo>
                    <a:cubicBezTo>
                      <a:pt x="40" y="35"/>
                      <a:pt x="37" y="34"/>
                      <a:pt x="36" y="34"/>
                    </a:cubicBezTo>
                    <a:cubicBezTo>
                      <a:pt x="33" y="34"/>
                      <a:pt x="33" y="37"/>
                      <a:pt x="30" y="38"/>
                    </a:cubicBezTo>
                    <a:cubicBezTo>
                      <a:pt x="26" y="39"/>
                      <a:pt x="26" y="34"/>
                      <a:pt x="24" y="32"/>
                    </a:cubicBezTo>
                    <a:cubicBezTo>
                      <a:pt x="23" y="31"/>
                      <a:pt x="17" y="31"/>
                      <a:pt x="19" y="26"/>
                    </a:cubicBezTo>
                    <a:cubicBezTo>
                      <a:pt x="16" y="27"/>
                      <a:pt x="15" y="25"/>
                      <a:pt x="15" y="23"/>
                    </a:cubicBezTo>
                    <a:cubicBezTo>
                      <a:pt x="12" y="24"/>
                      <a:pt x="9" y="22"/>
                      <a:pt x="6" y="21"/>
                    </a:cubicBezTo>
                    <a:cubicBezTo>
                      <a:pt x="3" y="20"/>
                      <a:pt x="0" y="22"/>
                      <a:pt x="0" y="17"/>
                    </a:cubicBezTo>
                    <a:cubicBezTo>
                      <a:pt x="8" y="16"/>
                      <a:pt x="11" y="20"/>
                      <a:pt x="19" y="19"/>
                    </a:cubicBezTo>
                    <a:cubicBezTo>
                      <a:pt x="21" y="18"/>
                      <a:pt x="20" y="14"/>
                      <a:pt x="21" y="12"/>
                    </a:cubicBezTo>
                    <a:cubicBezTo>
                      <a:pt x="21" y="7"/>
                      <a:pt x="10" y="13"/>
                      <a:pt x="13" y="6"/>
                    </a:cubicBezTo>
                    <a:cubicBezTo>
                      <a:pt x="15" y="6"/>
                      <a:pt x="15" y="7"/>
                      <a:pt x="15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09" name="ïşľiḑè"/>
              <p:cNvSpPr/>
              <p:nvPr/>
            </p:nvSpPr>
            <p:spPr bwMode="auto">
              <a:xfrm>
                <a:off x="4384064" y="760879"/>
                <a:ext cx="58833" cy="28016"/>
              </a:xfrm>
              <a:custGeom>
                <a:avLst/>
                <a:gdLst>
                  <a:gd name="T0" fmla="*/ 0 w 28"/>
                  <a:gd name="T1" fmla="*/ 2 h 13"/>
                  <a:gd name="T2" fmla="*/ 7 w 28"/>
                  <a:gd name="T3" fmla="*/ 0 h 13"/>
                  <a:gd name="T4" fmla="*/ 28 w 28"/>
                  <a:gd name="T5" fmla="*/ 6 h 13"/>
                  <a:gd name="T6" fmla="*/ 26 w 28"/>
                  <a:gd name="T7" fmla="*/ 13 h 13"/>
                  <a:gd name="T8" fmla="*/ 6 w 28"/>
                  <a:gd name="T9" fmla="*/ 6 h 13"/>
                  <a:gd name="T10" fmla="*/ 0 w 28"/>
                  <a:gd name="T11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13">
                    <a:moveTo>
                      <a:pt x="0" y="2"/>
                    </a:moveTo>
                    <a:cubicBezTo>
                      <a:pt x="0" y="0"/>
                      <a:pt x="5" y="0"/>
                      <a:pt x="7" y="0"/>
                    </a:cubicBezTo>
                    <a:cubicBezTo>
                      <a:pt x="14" y="1"/>
                      <a:pt x="22" y="5"/>
                      <a:pt x="28" y="6"/>
                    </a:cubicBezTo>
                    <a:cubicBezTo>
                      <a:pt x="28" y="9"/>
                      <a:pt x="26" y="10"/>
                      <a:pt x="26" y="13"/>
                    </a:cubicBezTo>
                    <a:cubicBezTo>
                      <a:pt x="16" y="13"/>
                      <a:pt x="12" y="11"/>
                      <a:pt x="6" y="6"/>
                    </a:cubicBezTo>
                    <a:cubicBezTo>
                      <a:pt x="4" y="4"/>
                      <a:pt x="4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10" name="íSḷíḓé"/>
              <p:cNvSpPr/>
              <p:nvPr/>
            </p:nvSpPr>
            <p:spPr bwMode="auto">
              <a:xfrm>
                <a:off x="7881818" y="760879"/>
                <a:ext cx="39222" cy="15409"/>
              </a:xfrm>
              <a:custGeom>
                <a:avLst/>
                <a:gdLst>
                  <a:gd name="T0" fmla="*/ 19 w 19"/>
                  <a:gd name="T1" fmla="*/ 6 h 7"/>
                  <a:gd name="T2" fmla="*/ 0 w 19"/>
                  <a:gd name="T3" fmla="*/ 4 h 7"/>
                  <a:gd name="T4" fmla="*/ 6 w 19"/>
                  <a:gd name="T5" fmla="*/ 0 h 7"/>
                  <a:gd name="T6" fmla="*/ 19 w 19"/>
                  <a:gd name="T7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" h="7">
                    <a:moveTo>
                      <a:pt x="19" y="6"/>
                    </a:moveTo>
                    <a:cubicBezTo>
                      <a:pt x="16" y="7"/>
                      <a:pt x="5" y="6"/>
                      <a:pt x="0" y="4"/>
                    </a:cubicBezTo>
                    <a:cubicBezTo>
                      <a:pt x="1" y="1"/>
                      <a:pt x="6" y="3"/>
                      <a:pt x="6" y="0"/>
                    </a:cubicBezTo>
                    <a:cubicBezTo>
                      <a:pt x="10" y="2"/>
                      <a:pt x="19" y="0"/>
                      <a:pt x="19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11" name="iṩļíde"/>
              <p:cNvSpPr/>
              <p:nvPr/>
            </p:nvSpPr>
            <p:spPr bwMode="auto">
              <a:xfrm>
                <a:off x="4811304" y="846327"/>
                <a:ext cx="30817" cy="21012"/>
              </a:xfrm>
              <a:custGeom>
                <a:avLst/>
                <a:gdLst>
                  <a:gd name="T0" fmla="*/ 15 w 15"/>
                  <a:gd name="T1" fmla="*/ 8 h 10"/>
                  <a:gd name="T2" fmla="*/ 0 w 15"/>
                  <a:gd name="T3" fmla="*/ 4 h 10"/>
                  <a:gd name="T4" fmla="*/ 15 w 15"/>
                  <a:gd name="T5" fmla="*/ 8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10">
                    <a:moveTo>
                      <a:pt x="15" y="8"/>
                    </a:moveTo>
                    <a:cubicBezTo>
                      <a:pt x="6" y="10"/>
                      <a:pt x="8" y="2"/>
                      <a:pt x="0" y="4"/>
                    </a:cubicBezTo>
                    <a:cubicBezTo>
                      <a:pt x="3" y="0"/>
                      <a:pt x="15" y="2"/>
                      <a:pt x="15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12" name="îšľïdè"/>
              <p:cNvSpPr/>
              <p:nvPr/>
            </p:nvSpPr>
            <p:spPr bwMode="auto">
              <a:xfrm>
                <a:off x="4790291" y="867338"/>
                <a:ext cx="43425" cy="25214"/>
              </a:xfrm>
              <a:custGeom>
                <a:avLst/>
                <a:gdLst>
                  <a:gd name="T0" fmla="*/ 21 w 21"/>
                  <a:gd name="T1" fmla="*/ 7 h 12"/>
                  <a:gd name="T2" fmla="*/ 3 w 21"/>
                  <a:gd name="T3" fmla="*/ 7 h 12"/>
                  <a:gd name="T4" fmla="*/ 8 w 21"/>
                  <a:gd name="T5" fmla="*/ 1 h 12"/>
                  <a:gd name="T6" fmla="*/ 21 w 21"/>
                  <a:gd name="T7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" h="12">
                    <a:moveTo>
                      <a:pt x="21" y="7"/>
                    </a:moveTo>
                    <a:cubicBezTo>
                      <a:pt x="19" y="12"/>
                      <a:pt x="5" y="12"/>
                      <a:pt x="3" y="7"/>
                    </a:cubicBezTo>
                    <a:cubicBezTo>
                      <a:pt x="0" y="0"/>
                      <a:pt x="9" y="6"/>
                      <a:pt x="8" y="1"/>
                    </a:cubicBezTo>
                    <a:cubicBezTo>
                      <a:pt x="12" y="4"/>
                      <a:pt x="16" y="6"/>
                      <a:pt x="21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13" name="îSḷiḑe"/>
              <p:cNvSpPr/>
              <p:nvPr/>
            </p:nvSpPr>
            <p:spPr bwMode="auto">
              <a:xfrm>
                <a:off x="6419400" y="885549"/>
                <a:ext cx="29417" cy="23814"/>
              </a:xfrm>
              <a:custGeom>
                <a:avLst/>
                <a:gdLst>
                  <a:gd name="T0" fmla="*/ 6 w 14"/>
                  <a:gd name="T1" fmla="*/ 0 h 11"/>
                  <a:gd name="T2" fmla="*/ 14 w 14"/>
                  <a:gd name="T3" fmla="*/ 7 h 11"/>
                  <a:gd name="T4" fmla="*/ 4 w 14"/>
                  <a:gd name="T5" fmla="*/ 11 h 11"/>
                  <a:gd name="T6" fmla="*/ 2 w 14"/>
                  <a:gd name="T7" fmla="*/ 2 h 11"/>
                  <a:gd name="T8" fmla="*/ 6 w 14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1">
                    <a:moveTo>
                      <a:pt x="6" y="0"/>
                    </a:moveTo>
                    <a:cubicBezTo>
                      <a:pt x="11" y="0"/>
                      <a:pt x="13" y="2"/>
                      <a:pt x="14" y="7"/>
                    </a:cubicBezTo>
                    <a:cubicBezTo>
                      <a:pt x="9" y="7"/>
                      <a:pt x="5" y="7"/>
                      <a:pt x="4" y="11"/>
                    </a:cubicBezTo>
                    <a:cubicBezTo>
                      <a:pt x="0" y="11"/>
                      <a:pt x="3" y="4"/>
                      <a:pt x="2" y="2"/>
                    </a:cubicBezTo>
                    <a:cubicBezTo>
                      <a:pt x="5" y="2"/>
                      <a:pt x="6" y="1"/>
                      <a:pt x="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14" name="ïṧlîḍè"/>
              <p:cNvSpPr/>
              <p:nvPr/>
            </p:nvSpPr>
            <p:spPr bwMode="auto">
              <a:xfrm>
                <a:off x="3945620" y="900957"/>
                <a:ext cx="29417" cy="21012"/>
              </a:xfrm>
              <a:custGeom>
                <a:avLst/>
                <a:gdLst>
                  <a:gd name="T0" fmla="*/ 13 w 14"/>
                  <a:gd name="T1" fmla="*/ 8 h 10"/>
                  <a:gd name="T2" fmla="*/ 0 w 14"/>
                  <a:gd name="T3" fmla="*/ 10 h 10"/>
                  <a:gd name="T4" fmla="*/ 13 w 14"/>
                  <a:gd name="T5" fmla="*/ 8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10">
                    <a:moveTo>
                      <a:pt x="13" y="8"/>
                    </a:moveTo>
                    <a:cubicBezTo>
                      <a:pt x="7" y="7"/>
                      <a:pt x="5" y="9"/>
                      <a:pt x="0" y="10"/>
                    </a:cubicBezTo>
                    <a:cubicBezTo>
                      <a:pt x="1" y="6"/>
                      <a:pt x="14" y="0"/>
                      <a:pt x="13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15" name="îṧļïde"/>
              <p:cNvSpPr/>
              <p:nvPr/>
            </p:nvSpPr>
            <p:spPr bwMode="auto">
              <a:xfrm>
                <a:off x="4434494" y="917766"/>
                <a:ext cx="47627" cy="29417"/>
              </a:xfrm>
              <a:custGeom>
                <a:avLst/>
                <a:gdLst>
                  <a:gd name="T0" fmla="*/ 19 w 23"/>
                  <a:gd name="T1" fmla="*/ 2 h 14"/>
                  <a:gd name="T2" fmla="*/ 21 w 23"/>
                  <a:gd name="T3" fmla="*/ 13 h 14"/>
                  <a:gd name="T4" fmla="*/ 2 w 23"/>
                  <a:gd name="T5" fmla="*/ 9 h 14"/>
                  <a:gd name="T6" fmla="*/ 6 w 23"/>
                  <a:gd name="T7" fmla="*/ 2 h 14"/>
                  <a:gd name="T8" fmla="*/ 19 w 23"/>
                  <a:gd name="T9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14">
                    <a:moveTo>
                      <a:pt x="19" y="2"/>
                    </a:moveTo>
                    <a:cubicBezTo>
                      <a:pt x="21" y="4"/>
                      <a:pt x="23" y="11"/>
                      <a:pt x="21" y="13"/>
                    </a:cubicBezTo>
                    <a:cubicBezTo>
                      <a:pt x="13" y="12"/>
                      <a:pt x="4" y="14"/>
                      <a:pt x="2" y="9"/>
                    </a:cubicBezTo>
                    <a:cubicBezTo>
                      <a:pt x="0" y="3"/>
                      <a:pt x="8" y="8"/>
                      <a:pt x="6" y="2"/>
                    </a:cubicBezTo>
                    <a:cubicBezTo>
                      <a:pt x="11" y="0"/>
                      <a:pt x="19" y="5"/>
                      <a:pt x="19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16" name="ïṧľîḑe"/>
              <p:cNvSpPr/>
              <p:nvPr/>
            </p:nvSpPr>
            <p:spPr bwMode="auto">
              <a:xfrm>
                <a:off x="4416282" y="999012"/>
                <a:ext cx="57433" cy="26615"/>
              </a:xfrm>
              <a:custGeom>
                <a:avLst/>
                <a:gdLst>
                  <a:gd name="T0" fmla="*/ 26 w 28"/>
                  <a:gd name="T1" fmla="*/ 5 h 13"/>
                  <a:gd name="T2" fmla="*/ 19 w 28"/>
                  <a:gd name="T3" fmla="*/ 9 h 13"/>
                  <a:gd name="T4" fmla="*/ 11 w 28"/>
                  <a:gd name="T5" fmla="*/ 11 h 13"/>
                  <a:gd name="T6" fmla="*/ 4 w 28"/>
                  <a:gd name="T7" fmla="*/ 9 h 13"/>
                  <a:gd name="T8" fmla="*/ 5 w 28"/>
                  <a:gd name="T9" fmla="*/ 4 h 13"/>
                  <a:gd name="T10" fmla="*/ 11 w 28"/>
                  <a:gd name="T11" fmla="*/ 0 h 13"/>
                  <a:gd name="T12" fmla="*/ 26 w 28"/>
                  <a:gd name="T13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13">
                    <a:moveTo>
                      <a:pt x="26" y="5"/>
                    </a:moveTo>
                    <a:cubicBezTo>
                      <a:pt x="28" y="11"/>
                      <a:pt x="21" y="9"/>
                      <a:pt x="19" y="9"/>
                    </a:cubicBezTo>
                    <a:cubicBezTo>
                      <a:pt x="18" y="9"/>
                      <a:pt x="13" y="13"/>
                      <a:pt x="11" y="11"/>
                    </a:cubicBezTo>
                    <a:cubicBezTo>
                      <a:pt x="10" y="9"/>
                      <a:pt x="6" y="10"/>
                      <a:pt x="4" y="9"/>
                    </a:cubicBezTo>
                    <a:cubicBezTo>
                      <a:pt x="0" y="4"/>
                      <a:pt x="12" y="6"/>
                      <a:pt x="5" y="4"/>
                    </a:cubicBezTo>
                    <a:cubicBezTo>
                      <a:pt x="6" y="1"/>
                      <a:pt x="11" y="3"/>
                      <a:pt x="11" y="0"/>
                    </a:cubicBezTo>
                    <a:cubicBezTo>
                      <a:pt x="16" y="1"/>
                      <a:pt x="22" y="2"/>
                      <a:pt x="26" y="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17" name="îś1ïḋê"/>
              <p:cNvSpPr/>
              <p:nvPr/>
            </p:nvSpPr>
            <p:spPr bwMode="auto">
              <a:xfrm>
                <a:off x="4417683" y="1039635"/>
                <a:ext cx="26615" cy="12607"/>
              </a:xfrm>
              <a:custGeom>
                <a:avLst/>
                <a:gdLst>
                  <a:gd name="T0" fmla="*/ 10 w 13"/>
                  <a:gd name="T1" fmla="*/ 6 h 6"/>
                  <a:gd name="T2" fmla="*/ 3 w 13"/>
                  <a:gd name="T3" fmla="*/ 6 h 6"/>
                  <a:gd name="T4" fmla="*/ 10 w 13"/>
                  <a:gd name="T5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6">
                    <a:moveTo>
                      <a:pt x="10" y="6"/>
                    </a:moveTo>
                    <a:cubicBezTo>
                      <a:pt x="6" y="3"/>
                      <a:pt x="8" y="6"/>
                      <a:pt x="3" y="6"/>
                    </a:cubicBezTo>
                    <a:cubicBezTo>
                      <a:pt x="0" y="0"/>
                      <a:pt x="13" y="0"/>
                      <a:pt x="10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18" name="íSḻiḍé"/>
              <p:cNvSpPr/>
              <p:nvPr/>
            </p:nvSpPr>
            <p:spPr bwMode="auto">
              <a:xfrm>
                <a:off x="4330835" y="1059246"/>
                <a:ext cx="30817" cy="18211"/>
              </a:xfrm>
              <a:custGeom>
                <a:avLst/>
                <a:gdLst>
                  <a:gd name="T0" fmla="*/ 13 w 15"/>
                  <a:gd name="T1" fmla="*/ 1 h 9"/>
                  <a:gd name="T2" fmla="*/ 15 w 15"/>
                  <a:gd name="T3" fmla="*/ 4 h 9"/>
                  <a:gd name="T4" fmla="*/ 7 w 15"/>
                  <a:gd name="T5" fmla="*/ 6 h 9"/>
                  <a:gd name="T6" fmla="*/ 0 w 15"/>
                  <a:gd name="T7" fmla="*/ 6 h 9"/>
                  <a:gd name="T8" fmla="*/ 13 w 15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9">
                    <a:moveTo>
                      <a:pt x="13" y="1"/>
                    </a:moveTo>
                    <a:cubicBezTo>
                      <a:pt x="13" y="3"/>
                      <a:pt x="13" y="4"/>
                      <a:pt x="15" y="4"/>
                    </a:cubicBezTo>
                    <a:cubicBezTo>
                      <a:pt x="15" y="8"/>
                      <a:pt x="9" y="5"/>
                      <a:pt x="7" y="6"/>
                    </a:cubicBezTo>
                    <a:cubicBezTo>
                      <a:pt x="5" y="9"/>
                      <a:pt x="7" y="6"/>
                      <a:pt x="0" y="6"/>
                    </a:cubicBezTo>
                    <a:cubicBezTo>
                      <a:pt x="3" y="3"/>
                      <a:pt x="6" y="0"/>
                      <a:pt x="1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19" name="î$ľîḑê"/>
              <p:cNvSpPr/>
              <p:nvPr/>
            </p:nvSpPr>
            <p:spPr bwMode="auto">
              <a:xfrm>
                <a:off x="4388266" y="1076055"/>
                <a:ext cx="12607" cy="18211"/>
              </a:xfrm>
              <a:custGeom>
                <a:avLst/>
                <a:gdLst>
                  <a:gd name="T0" fmla="*/ 2 w 6"/>
                  <a:gd name="T1" fmla="*/ 0 h 9"/>
                  <a:gd name="T2" fmla="*/ 5 w 6"/>
                  <a:gd name="T3" fmla="*/ 8 h 9"/>
                  <a:gd name="T4" fmla="*/ 2 w 6"/>
                  <a:gd name="T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9">
                    <a:moveTo>
                      <a:pt x="2" y="0"/>
                    </a:moveTo>
                    <a:cubicBezTo>
                      <a:pt x="5" y="1"/>
                      <a:pt x="6" y="3"/>
                      <a:pt x="5" y="8"/>
                    </a:cubicBezTo>
                    <a:cubicBezTo>
                      <a:pt x="0" y="9"/>
                      <a:pt x="2" y="3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20" name="íṩ1iďe"/>
              <p:cNvSpPr/>
              <p:nvPr/>
            </p:nvSpPr>
            <p:spPr bwMode="auto">
              <a:xfrm>
                <a:off x="5499087" y="1237145"/>
                <a:ext cx="68639" cy="84047"/>
              </a:xfrm>
              <a:custGeom>
                <a:avLst/>
                <a:gdLst>
                  <a:gd name="T0" fmla="*/ 12 w 33"/>
                  <a:gd name="T1" fmla="*/ 0 h 40"/>
                  <a:gd name="T2" fmla="*/ 14 w 33"/>
                  <a:gd name="T3" fmla="*/ 2 h 40"/>
                  <a:gd name="T4" fmla="*/ 27 w 33"/>
                  <a:gd name="T5" fmla="*/ 2 h 40"/>
                  <a:gd name="T6" fmla="*/ 32 w 33"/>
                  <a:gd name="T7" fmla="*/ 6 h 40"/>
                  <a:gd name="T8" fmla="*/ 31 w 33"/>
                  <a:gd name="T9" fmla="*/ 10 h 40"/>
                  <a:gd name="T10" fmla="*/ 27 w 33"/>
                  <a:gd name="T11" fmla="*/ 12 h 40"/>
                  <a:gd name="T12" fmla="*/ 31 w 33"/>
                  <a:gd name="T13" fmla="*/ 21 h 40"/>
                  <a:gd name="T14" fmla="*/ 29 w 33"/>
                  <a:gd name="T15" fmla="*/ 30 h 40"/>
                  <a:gd name="T16" fmla="*/ 19 w 33"/>
                  <a:gd name="T17" fmla="*/ 30 h 40"/>
                  <a:gd name="T18" fmla="*/ 18 w 33"/>
                  <a:gd name="T19" fmla="*/ 36 h 40"/>
                  <a:gd name="T20" fmla="*/ 14 w 33"/>
                  <a:gd name="T21" fmla="*/ 40 h 40"/>
                  <a:gd name="T22" fmla="*/ 3 w 33"/>
                  <a:gd name="T23" fmla="*/ 40 h 40"/>
                  <a:gd name="T24" fmla="*/ 6 w 33"/>
                  <a:gd name="T25" fmla="*/ 28 h 40"/>
                  <a:gd name="T26" fmla="*/ 6 w 33"/>
                  <a:gd name="T27" fmla="*/ 21 h 40"/>
                  <a:gd name="T28" fmla="*/ 3 w 33"/>
                  <a:gd name="T29" fmla="*/ 12 h 40"/>
                  <a:gd name="T30" fmla="*/ 10 w 33"/>
                  <a:gd name="T31" fmla="*/ 13 h 40"/>
                  <a:gd name="T32" fmla="*/ 12 w 33"/>
                  <a:gd name="T33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3" h="40">
                    <a:moveTo>
                      <a:pt x="12" y="0"/>
                    </a:moveTo>
                    <a:cubicBezTo>
                      <a:pt x="14" y="0"/>
                      <a:pt x="14" y="1"/>
                      <a:pt x="14" y="2"/>
                    </a:cubicBezTo>
                    <a:cubicBezTo>
                      <a:pt x="14" y="5"/>
                      <a:pt x="22" y="0"/>
                      <a:pt x="27" y="2"/>
                    </a:cubicBezTo>
                    <a:cubicBezTo>
                      <a:pt x="28" y="5"/>
                      <a:pt x="29" y="6"/>
                      <a:pt x="32" y="6"/>
                    </a:cubicBezTo>
                    <a:cubicBezTo>
                      <a:pt x="33" y="8"/>
                      <a:pt x="32" y="9"/>
                      <a:pt x="31" y="10"/>
                    </a:cubicBezTo>
                    <a:cubicBezTo>
                      <a:pt x="31" y="11"/>
                      <a:pt x="28" y="11"/>
                      <a:pt x="27" y="12"/>
                    </a:cubicBezTo>
                    <a:cubicBezTo>
                      <a:pt x="27" y="16"/>
                      <a:pt x="30" y="17"/>
                      <a:pt x="31" y="21"/>
                    </a:cubicBezTo>
                    <a:cubicBezTo>
                      <a:pt x="31" y="24"/>
                      <a:pt x="28" y="26"/>
                      <a:pt x="29" y="30"/>
                    </a:cubicBezTo>
                    <a:cubicBezTo>
                      <a:pt x="26" y="30"/>
                      <a:pt x="23" y="30"/>
                      <a:pt x="19" y="30"/>
                    </a:cubicBezTo>
                    <a:cubicBezTo>
                      <a:pt x="17" y="30"/>
                      <a:pt x="19" y="34"/>
                      <a:pt x="18" y="36"/>
                    </a:cubicBezTo>
                    <a:cubicBezTo>
                      <a:pt x="17" y="37"/>
                      <a:pt x="12" y="36"/>
                      <a:pt x="14" y="40"/>
                    </a:cubicBezTo>
                    <a:cubicBezTo>
                      <a:pt x="10" y="40"/>
                      <a:pt x="6" y="40"/>
                      <a:pt x="3" y="40"/>
                    </a:cubicBezTo>
                    <a:cubicBezTo>
                      <a:pt x="4" y="36"/>
                      <a:pt x="0" y="27"/>
                      <a:pt x="6" y="28"/>
                    </a:cubicBezTo>
                    <a:cubicBezTo>
                      <a:pt x="7" y="23"/>
                      <a:pt x="3" y="25"/>
                      <a:pt x="6" y="21"/>
                    </a:cubicBezTo>
                    <a:cubicBezTo>
                      <a:pt x="8" y="15"/>
                      <a:pt x="1" y="17"/>
                      <a:pt x="3" y="12"/>
                    </a:cubicBezTo>
                    <a:cubicBezTo>
                      <a:pt x="7" y="11"/>
                      <a:pt x="8" y="13"/>
                      <a:pt x="10" y="13"/>
                    </a:cubicBezTo>
                    <a:cubicBezTo>
                      <a:pt x="14" y="13"/>
                      <a:pt x="11" y="4"/>
                      <a:pt x="1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21" name="îšḷíďè"/>
              <p:cNvSpPr/>
              <p:nvPr/>
            </p:nvSpPr>
            <p:spPr bwMode="auto">
              <a:xfrm>
                <a:off x="3054722" y="1241347"/>
                <a:ext cx="21012" cy="19611"/>
              </a:xfrm>
              <a:custGeom>
                <a:avLst/>
                <a:gdLst>
                  <a:gd name="T0" fmla="*/ 9 w 10"/>
                  <a:gd name="T1" fmla="*/ 0 h 9"/>
                  <a:gd name="T2" fmla="*/ 7 w 10"/>
                  <a:gd name="T3" fmla="*/ 4 h 9"/>
                  <a:gd name="T4" fmla="*/ 0 w 10"/>
                  <a:gd name="T5" fmla="*/ 6 h 9"/>
                  <a:gd name="T6" fmla="*/ 9 w 10"/>
                  <a:gd name="T7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9">
                    <a:moveTo>
                      <a:pt x="9" y="0"/>
                    </a:moveTo>
                    <a:cubicBezTo>
                      <a:pt x="10" y="3"/>
                      <a:pt x="8" y="3"/>
                      <a:pt x="7" y="4"/>
                    </a:cubicBezTo>
                    <a:cubicBezTo>
                      <a:pt x="5" y="7"/>
                      <a:pt x="4" y="9"/>
                      <a:pt x="0" y="6"/>
                    </a:cubicBezTo>
                    <a:cubicBezTo>
                      <a:pt x="1" y="2"/>
                      <a:pt x="5" y="1"/>
                      <a:pt x="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22" name="ïSľíḑè"/>
              <p:cNvSpPr/>
              <p:nvPr/>
            </p:nvSpPr>
            <p:spPr bwMode="auto">
              <a:xfrm>
                <a:off x="3560405" y="1258157"/>
                <a:ext cx="25214" cy="37822"/>
              </a:xfrm>
              <a:custGeom>
                <a:avLst/>
                <a:gdLst>
                  <a:gd name="T0" fmla="*/ 3 w 12"/>
                  <a:gd name="T1" fmla="*/ 0 h 18"/>
                  <a:gd name="T2" fmla="*/ 12 w 12"/>
                  <a:gd name="T3" fmla="*/ 13 h 18"/>
                  <a:gd name="T4" fmla="*/ 5 w 12"/>
                  <a:gd name="T5" fmla="*/ 9 h 18"/>
                  <a:gd name="T6" fmla="*/ 3 w 12"/>
                  <a:gd name="T7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18">
                    <a:moveTo>
                      <a:pt x="3" y="0"/>
                    </a:moveTo>
                    <a:cubicBezTo>
                      <a:pt x="6" y="4"/>
                      <a:pt x="7" y="11"/>
                      <a:pt x="12" y="13"/>
                    </a:cubicBezTo>
                    <a:cubicBezTo>
                      <a:pt x="10" y="18"/>
                      <a:pt x="5" y="12"/>
                      <a:pt x="5" y="9"/>
                    </a:cubicBezTo>
                    <a:cubicBezTo>
                      <a:pt x="0" y="9"/>
                      <a:pt x="0" y="2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23" name="ïşļíḍè"/>
              <p:cNvSpPr/>
              <p:nvPr/>
            </p:nvSpPr>
            <p:spPr bwMode="auto">
              <a:xfrm>
                <a:off x="7900029" y="1241347"/>
                <a:ext cx="40623" cy="180701"/>
              </a:xfrm>
              <a:custGeom>
                <a:avLst/>
                <a:gdLst>
                  <a:gd name="T0" fmla="*/ 6 w 19"/>
                  <a:gd name="T1" fmla="*/ 10 h 87"/>
                  <a:gd name="T2" fmla="*/ 10 w 19"/>
                  <a:gd name="T3" fmla="*/ 23 h 87"/>
                  <a:gd name="T4" fmla="*/ 12 w 19"/>
                  <a:gd name="T5" fmla="*/ 30 h 87"/>
                  <a:gd name="T6" fmla="*/ 12 w 19"/>
                  <a:gd name="T7" fmla="*/ 36 h 87"/>
                  <a:gd name="T8" fmla="*/ 14 w 19"/>
                  <a:gd name="T9" fmla="*/ 51 h 87"/>
                  <a:gd name="T10" fmla="*/ 19 w 19"/>
                  <a:gd name="T11" fmla="*/ 58 h 87"/>
                  <a:gd name="T12" fmla="*/ 12 w 19"/>
                  <a:gd name="T13" fmla="*/ 60 h 87"/>
                  <a:gd name="T14" fmla="*/ 12 w 19"/>
                  <a:gd name="T15" fmla="*/ 73 h 87"/>
                  <a:gd name="T16" fmla="*/ 8 w 19"/>
                  <a:gd name="T17" fmla="*/ 73 h 87"/>
                  <a:gd name="T18" fmla="*/ 12 w 19"/>
                  <a:gd name="T19" fmla="*/ 86 h 87"/>
                  <a:gd name="T20" fmla="*/ 2 w 19"/>
                  <a:gd name="T21" fmla="*/ 84 h 87"/>
                  <a:gd name="T22" fmla="*/ 4 w 19"/>
                  <a:gd name="T23" fmla="*/ 73 h 87"/>
                  <a:gd name="T24" fmla="*/ 1 w 19"/>
                  <a:gd name="T25" fmla="*/ 67 h 87"/>
                  <a:gd name="T26" fmla="*/ 4 w 19"/>
                  <a:gd name="T27" fmla="*/ 45 h 87"/>
                  <a:gd name="T28" fmla="*/ 1 w 19"/>
                  <a:gd name="T29" fmla="*/ 36 h 87"/>
                  <a:gd name="T30" fmla="*/ 1 w 19"/>
                  <a:gd name="T31" fmla="*/ 23 h 87"/>
                  <a:gd name="T32" fmla="*/ 6 w 19"/>
                  <a:gd name="T33" fmla="*/ 17 h 87"/>
                  <a:gd name="T34" fmla="*/ 8 w 19"/>
                  <a:gd name="T35" fmla="*/ 11 h 87"/>
                  <a:gd name="T36" fmla="*/ 6 w 19"/>
                  <a:gd name="T37" fmla="*/ 1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9" h="87">
                    <a:moveTo>
                      <a:pt x="6" y="10"/>
                    </a:moveTo>
                    <a:cubicBezTo>
                      <a:pt x="14" y="0"/>
                      <a:pt x="7" y="20"/>
                      <a:pt x="10" y="23"/>
                    </a:cubicBezTo>
                    <a:cubicBezTo>
                      <a:pt x="13" y="25"/>
                      <a:pt x="8" y="26"/>
                      <a:pt x="12" y="30"/>
                    </a:cubicBezTo>
                    <a:cubicBezTo>
                      <a:pt x="14" y="33"/>
                      <a:pt x="12" y="33"/>
                      <a:pt x="12" y="36"/>
                    </a:cubicBezTo>
                    <a:cubicBezTo>
                      <a:pt x="12" y="38"/>
                      <a:pt x="15" y="43"/>
                      <a:pt x="14" y="51"/>
                    </a:cubicBezTo>
                    <a:cubicBezTo>
                      <a:pt x="13" y="55"/>
                      <a:pt x="16" y="56"/>
                      <a:pt x="19" y="58"/>
                    </a:cubicBezTo>
                    <a:cubicBezTo>
                      <a:pt x="19" y="62"/>
                      <a:pt x="14" y="62"/>
                      <a:pt x="12" y="60"/>
                    </a:cubicBezTo>
                    <a:cubicBezTo>
                      <a:pt x="11" y="65"/>
                      <a:pt x="11" y="73"/>
                      <a:pt x="12" y="73"/>
                    </a:cubicBezTo>
                    <a:cubicBezTo>
                      <a:pt x="12" y="73"/>
                      <a:pt x="8" y="73"/>
                      <a:pt x="8" y="73"/>
                    </a:cubicBezTo>
                    <a:cubicBezTo>
                      <a:pt x="8" y="77"/>
                      <a:pt x="13" y="78"/>
                      <a:pt x="12" y="86"/>
                    </a:cubicBezTo>
                    <a:cubicBezTo>
                      <a:pt x="6" y="84"/>
                      <a:pt x="7" y="87"/>
                      <a:pt x="2" y="84"/>
                    </a:cubicBezTo>
                    <a:cubicBezTo>
                      <a:pt x="6" y="79"/>
                      <a:pt x="2" y="78"/>
                      <a:pt x="4" y="73"/>
                    </a:cubicBezTo>
                    <a:cubicBezTo>
                      <a:pt x="4" y="70"/>
                      <a:pt x="3" y="68"/>
                      <a:pt x="1" y="67"/>
                    </a:cubicBezTo>
                    <a:cubicBezTo>
                      <a:pt x="2" y="63"/>
                      <a:pt x="6" y="55"/>
                      <a:pt x="4" y="45"/>
                    </a:cubicBezTo>
                    <a:cubicBezTo>
                      <a:pt x="4" y="41"/>
                      <a:pt x="1" y="39"/>
                      <a:pt x="1" y="36"/>
                    </a:cubicBezTo>
                    <a:cubicBezTo>
                      <a:pt x="0" y="30"/>
                      <a:pt x="5" y="26"/>
                      <a:pt x="1" y="23"/>
                    </a:cubicBezTo>
                    <a:cubicBezTo>
                      <a:pt x="2" y="20"/>
                      <a:pt x="3" y="18"/>
                      <a:pt x="6" y="17"/>
                    </a:cubicBezTo>
                    <a:cubicBezTo>
                      <a:pt x="6" y="14"/>
                      <a:pt x="6" y="12"/>
                      <a:pt x="8" y="11"/>
                    </a:cubicBezTo>
                    <a:cubicBezTo>
                      <a:pt x="8" y="10"/>
                      <a:pt x="7" y="10"/>
                      <a:pt x="6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24" name="îṥľiḋê"/>
              <p:cNvSpPr/>
              <p:nvPr/>
            </p:nvSpPr>
            <p:spPr bwMode="auto">
              <a:xfrm>
                <a:off x="3023905" y="1260958"/>
                <a:ext cx="9806" cy="18211"/>
              </a:xfrm>
              <a:custGeom>
                <a:avLst/>
                <a:gdLst>
                  <a:gd name="T0" fmla="*/ 2 w 5"/>
                  <a:gd name="T1" fmla="*/ 1 h 9"/>
                  <a:gd name="T2" fmla="*/ 0 w 5"/>
                  <a:gd name="T3" fmla="*/ 6 h 9"/>
                  <a:gd name="T4" fmla="*/ 0 w 5"/>
                  <a:gd name="T5" fmla="*/ 2 h 9"/>
                  <a:gd name="T6" fmla="*/ 2 w 5"/>
                  <a:gd name="T7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9">
                    <a:moveTo>
                      <a:pt x="2" y="1"/>
                    </a:moveTo>
                    <a:cubicBezTo>
                      <a:pt x="5" y="0"/>
                      <a:pt x="4" y="9"/>
                      <a:pt x="0" y="6"/>
                    </a:cubicBezTo>
                    <a:cubicBezTo>
                      <a:pt x="0" y="5"/>
                      <a:pt x="0" y="4"/>
                      <a:pt x="0" y="2"/>
                    </a:cubicBezTo>
                    <a:cubicBezTo>
                      <a:pt x="1" y="3"/>
                      <a:pt x="1" y="2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25" name="î$1îḋe"/>
              <p:cNvSpPr/>
              <p:nvPr/>
            </p:nvSpPr>
            <p:spPr bwMode="auto">
              <a:xfrm>
                <a:off x="4717451" y="1322593"/>
                <a:ext cx="116265" cy="98055"/>
              </a:xfrm>
              <a:custGeom>
                <a:avLst/>
                <a:gdLst>
                  <a:gd name="T0" fmla="*/ 25 w 56"/>
                  <a:gd name="T1" fmla="*/ 0 h 47"/>
                  <a:gd name="T2" fmla="*/ 30 w 56"/>
                  <a:gd name="T3" fmla="*/ 4 h 47"/>
                  <a:gd name="T4" fmla="*/ 28 w 56"/>
                  <a:gd name="T5" fmla="*/ 12 h 47"/>
                  <a:gd name="T6" fmla="*/ 36 w 56"/>
                  <a:gd name="T7" fmla="*/ 15 h 47"/>
                  <a:gd name="T8" fmla="*/ 47 w 56"/>
                  <a:gd name="T9" fmla="*/ 19 h 47"/>
                  <a:gd name="T10" fmla="*/ 45 w 56"/>
                  <a:gd name="T11" fmla="*/ 26 h 47"/>
                  <a:gd name="T12" fmla="*/ 51 w 56"/>
                  <a:gd name="T13" fmla="*/ 28 h 47"/>
                  <a:gd name="T14" fmla="*/ 54 w 56"/>
                  <a:gd name="T15" fmla="*/ 34 h 47"/>
                  <a:gd name="T16" fmla="*/ 51 w 56"/>
                  <a:gd name="T17" fmla="*/ 43 h 47"/>
                  <a:gd name="T18" fmla="*/ 49 w 56"/>
                  <a:gd name="T19" fmla="*/ 40 h 47"/>
                  <a:gd name="T20" fmla="*/ 38 w 56"/>
                  <a:gd name="T21" fmla="*/ 40 h 47"/>
                  <a:gd name="T22" fmla="*/ 30 w 56"/>
                  <a:gd name="T23" fmla="*/ 47 h 47"/>
                  <a:gd name="T24" fmla="*/ 26 w 56"/>
                  <a:gd name="T25" fmla="*/ 41 h 47"/>
                  <a:gd name="T26" fmla="*/ 21 w 56"/>
                  <a:gd name="T27" fmla="*/ 40 h 47"/>
                  <a:gd name="T28" fmla="*/ 13 w 56"/>
                  <a:gd name="T29" fmla="*/ 34 h 47"/>
                  <a:gd name="T30" fmla="*/ 0 w 56"/>
                  <a:gd name="T31" fmla="*/ 36 h 47"/>
                  <a:gd name="T32" fmla="*/ 2 w 56"/>
                  <a:gd name="T33" fmla="*/ 28 h 47"/>
                  <a:gd name="T34" fmla="*/ 10 w 56"/>
                  <a:gd name="T35" fmla="*/ 25 h 47"/>
                  <a:gd name="T36" fmla="*/ 13 w 56"/>
                  <a:gd name="T37" fmla="*/ 17 h 47"/>
                  <a:gd name="T38" fmla="*/ 15 w 56"/>
                  <a:gd name="T39" fmla="*/ 8 h 47"/>
                  <a:gd name="T40" fmla="*/ 19 w 56"/>
                  <a:gd name="T41" fmla="*/ 8 h 47"/>
                  <a:gd name="T42" fmla="*/ 19 w 56"/>
                  <a:gd name="T43" fmla="*/ 4 h 47"/>
                  <a:gd name="T44" fmla="*/ 25 w 56"/>
                  <a:gd name="T45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6" h="47">
                    <a:moveTo>
                      <a:pt x="25" y="0"/>
                    </a:moveTo>
                    <a:cubicBezTo>
                      <a:pt x="27" y="1"/>
                      <a:pt x="27" y="4"/>
                      <a:pt x="30" y="4"/>
                    </a:cubicBezTo>
                    <a:cubicBezTo>
                      <a:pt x="29" y="8"/>
                      <a:pt x="24" y="8"/>
                      <a:pt x="28" y="12"/>
                    </a:cubicBezTo>
                    <a:cubicBezTo>
                      <a:pt x="27" y="16"/>
                      <a:pt x="33" y="14"/>
                      <a:pt x="36" y="15"/>
                    </a:cubicBezTo>
                    <a:cubicBezTo>
                      <a:pt x="37" y="16"/>
                      <a:pt x="40" y="22"/>
                      <a:pt x="47" y="19"/>
                    </a:cubicBezTo>
                    <a:cubicBezTo>
                      <a:pt x="47" y="24"/>
                      <a:pt x="50" y="25"/>
                      <a:pt x="45" y="26"/>
                    </a:cubicBezTo>
                    <a:cubicBezTo>
                      <a:pt x="45" y="29"/>
                      <a:pt x="49" y="27"/>
                      <a:pt x="51" y="28"/>
                    </a:cubicBezTo>
                    <a:cubicBezTo>
                      <a:pt x="52" y="30"/>
                      <a:pt x="49" y="36"/>
                      <a:pt x="54" y="34"/>
                    </a:cubicBezTo>
                    <a:cubicBezTo>
                      <a:pt x="56" y="40"/>
                      <a:pt x="49" y="38"/>
                      <a:pt x="51" y="43"/>
                    </a:cubicBezTo>
                    <a:cubicBezTo>
                      <a:pt x="49" y="43"/>
                      <a:pt x="49" y="41"/>
                      <a:pt x="49" y="40"/>
                    </a:cubicBezTo>
                    <a:cubicBezTo>
                      <a:pt x="42" y="40"/>
                      <a:pt x="43" y="42"/>
                      <a:pt x="38" y="40"/>
                    </a:cubicBezTo>
                    <a:cubicBezTo>
                      <a:pt x="35" y="42"/>
                      <a:pt x="30" y="42"/>
                      <a:pt x="30" y="47"/>
                    </a:cubicBezTo>
                    <a:cubicBezTo>
                      <a:pt x="27" y="47"/>
                      <a:pt x="28" y="43"/>
                      <a:pt x="26" y="41"/>
                    </a:cubicBezTo>
                    <a:cubicBezTo>
                      <a:pt x="25" y="40"/>
                      <a:pt x="22" y="41"/>
                      <a:pt x="21" y="40"/>
                    </a:cubicBezTo>
                    <a:cubicBezTo>
                      <a:pt x="19" y="38"/>
                      <a:pt x="18" y="35"/>
                      <a:pt x="13" y="34"/>
                    </a:cubicBezTo>
                    <a:cubicBezTo>
                      <a:pt x="7" y="33"/>
                      <a:pt x="7" y="37"/>
                      <a:pt x="0" y="36"/>
                    </a:cubicBezTo>
                    <a:cubicBezTo>
                      <a:pt x="2" y="34"/>
                      <a:pt x="2" y="32"/>
                      <a:pt x="2" y="28"/>
                    </a:cubicBezTo>
                    <a:cubicBezTo>
                      <a:pt x="8" y="31"/>
                      <a:pt x="4" y="22"/>
                      <a:pt x="10" y="25"/>
                    </a:cubicBezTo>
                    <a:cubicBezTo>
                      <a:pt x="7" y="20"/>
                      <a:pt x="12" y="19"/>
                      <a:pt x="13" y="17"/>
                    </a:cubicBezTo>
                    <a:cubicBezTo>
                      <a:pt x="14" y="15"/>
                      <a:pt x="13" y="11"/>
                      <a:pt x="15" y="8"/>
                    </a:cubicBezTo>
                    <a:cubicBezTo>
                      <a:pt x="16" y="7"/>
                      <a:pt x="18" y="8"/>
                      <a:pt x="19" y="8"/>
                    </a:cubicBezTo>
                    <a:cubicBezTo>
                      <a:pt x="20" y="7"/>
                      <a:pt x="18" y="5"/>
                      <a:pt x="19" y="4"/>
                    </a:cubicBezTo>
                    <a:cubicBezTo>
                      <a:pt x="21" y="3"/>
                      <a:pt x="25" y="4"/>
                      <a:pt x="2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26" name="iṩľïḋè"/>
              <p:cNvSpPr/>
              <p:nvPr/>
            </p:nvSpPr>
            <p:spPr bwMode="auto">
              <a:xfrm>
                <a:off x="4654415" y="1353410"/>
                <a:ext cx="29417" cy="25214"/>
              </a:xfrm>
              <a:custGeom>
                <a:avLst/>
                <a:gdLst>
                  <a:gd name="T0" fmla="*/ 0 w 14"/>
                  <a:gd name="T1" fmla="*/ 0 h 12"/>
                  <a:gd name="T2" fmla="*/ 14 w 14"/>
                  <a:gd name="T3" fmla="*/ 6 h 12"/>
                  <a:gd name="T4" fmla="*/ 0 w 14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12">
                    <a:moveTo>
                      <a:pt x="0" y="0"/>
                    </a:moveTo>
                    <a:cubicBezTo>
                      <a:pt x="7" y="0"/>
                      <a:pt x="7" y="6"/>
                      <a:pt x="14" y="6"/>
                    </a:cubicBezTo>
                    <a:cubicBezTo>
                      <a:pt x="12" y="12"/>
                      <a:pt x="1" y="6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27" name="iş1îdè"/>
              <p:cNvSpPr/>
              <p:nvPr/>
            </p:nvSpPr>
            <p:spPr bwMode="auto">
              <a:xfrm>
                <a:off x="7886021" y="1451465"/>
                <a:ext cx="81245" cy="58833"/>
              </a:xfrm>
              <a:custGeom>
                <a:avLst/>
                <a:gdLst>
                  <a:gd name="T0" fmla="*/ 11 w 39"/>
                  <a:gd name="T1" fmla="*/ 0 h 28"/>
                  <a:gd name="T2" fmla="*/ 13 w 39"/>
                  <a:gd name="T3" fmla="*/ 2 h 28"/>
                  <a:gd name="T4" fmla="*/ 21 w 39"/>
                  <a:gd name="T5" fmla="*/ 9 h 28"/>
                  <a:gd name="T6" fmla="*/ 39 w 39"/>
                  <a:gd name="T7" fmla="*/ 7 h 28"/>
                  <a:gd name="T8" fmla="*/ 32 w 39"/>
                  <a:gd name="T9" fmla="*/ 19 h 28"/>
                  <a:gd name="T10" fmla="*/ 26 w 39"/>
                  <a:gd name="T11" fmla="*/ 17 h 28"/>
                  <a:gd name="T12" fmla="*/ 19 w 39"/>
                  <a:gd name="T13" fmla="*/ 20 h 28"/>
                  <a:gd name="T14" fmla="*/ 17 w 39"/>
                  <a:gd name="T15" fmla="*/ 26 h 28"/>
                  <a:gd name="T16" fmla="*/ 8 w 39"/>
                  <a:gd name="T17" fmla="*/ 22 h 28"/>
                  <a:gd name="T18" fmla="*/ 11 w 39"/>
                  <a:gd name="T19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9" h="28">
                    <a:moveTo>
                      <a:pt x="11" y="0"/>
                    </a:moveTo>
                    <a:cubicBezTo>
                      <a:pt x="13" y="0"/>
                      <a:pt x="13" y="1"/>
                      <a:pt x="13" y="2"/>
                    </a:cubicBezTo>
                    <a:cubicBezTo>
                      <a:pt x="13" y="7"/>
                      <a:pt x="20" y="4"/>
                      <a:pt x="21" y="9"/>
                    </a:cubicBezTo>
                    <a:cubicBezTo>
                      <a:pt x="27" y="7"/>
                      <a:pt x="32" y="10"/>
                      <a:pt x="39" y="7"/>
                    </a:cubicBezTo>
                    <a:cubicBezTo>
                      <a:pt x="39" y="13"/>
                      <a:pt x="32" y="13"/>
                      <a:pt x="32" y="19"/>
                    </a:cubicBezTo>
                    <a:cubicBezTo>
                      <a:pt x="29" y="19"/>
                      <a:pt x="29" y="17"/>
                      <a:pt x="26" y="17"/>
                    </a:cubicBezTo>
                    <a:cubicBezTo>
                      <a:pt x="22" y="16"/>
                      <a:pt x="20" y="25"/>
                      <a:pt x="19" y="20"/>
                    </a:cubicBezTo>
                    <a:cubicBezTo>
                      <a:pt x="17" y="21"/>
                      <a:pt x="17" y="24"/>
                      <a:pt x="17" y="26"/>
                    </a:cubicBezTo>
                    <a:cubicBezTo>
                      <a:pt x="12" y="28"/>
                      <a:pt x="12" y="15"/>
                      <a:pt x="8" y="22"/>
                    </a:cubicBezTo>
                    <a:cubicBezTo>
                      <a:pt x="0" y="17"/>
                      <a:pt x="6" y="3"/>
                      <a:pt x="1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28" name="isḷiḓé"/>
              <p:cNvSpPr/>
              <p:nvPr/>
            </p:nvSpPr>
            <p:spPr bwMode="auto">
              <a:xfrm>
                <a:off x="7743141" y="1520103"/>
                <a:ext cx="156888" cy="137277"/>
              </a:xfrm>
              <a:custGeom>
                <a:avLst/>
                <a:gdLst>
                  <a:gd name="T0" fmla="*/ 67 w 76"/>
                  <a:gd name="T1" fmla="*/ 0 h 66"/>
                  <a:gd name="T2" fmla="*/ 73 w 76"/>
                  <a:gd name="T3" fmla="*/ 2 h 66"/>
                  <a:gd name="T4" fmla="*/ 73 w 76"/>
                  <a:gd name="T5" fmla="*/ 30 h 66"/>
                  <a:gd name="T6" fmla="*/ 71 w 76"/>
                  <a:gd name="T7" fmla="*/ 27 h 66"/>
                  <a:gd name="T8" fmla="*/ 71 w 76"/>
                  <a:gd name="T9" fmla="*/ 38 h 66"/>
                  <a:gd name="T10" fmla="*/ 67 w 76"/>
                  <a:gd name="T11" fmla="*/ 36 h 66"/>
                  <a:gd name="T12" fmla="*/ 67 w 76"/>
                  <a:gd name="T13" fmla="*/ 55 h 66"/>
                  <a:gd name="T14" fmla="*/ 64 w 76"/>
                  <a:gd name="T15" fmla="*/ 53 h 66"/>
                  <a:gd name="T16" fmla="*/ 58 w 76"/>
                  <a:gd name="T17" fmla="*/ 56 h 66"/>
                  <a:gd name="T18" fmla="*/ 54 w 76"/>
                  <a:gd name="T19" fmla="*/ 55 h 66"/>
                  <a:gd name="T20" fmla="*/ 47 w 76"/>
                  <a:gd name="T21" fmla="*/ 56 h 66"/>
                  <a:gd name="T22" fmla="*/ 37 w 76"/>
                  <a:gd name="T23" fmla="*/ 58 h 66"/>
                  <a:gd name="T24" fmla="*/ 34 w 76"/>
                  <a:gd name="T25" fmla="*/ 66 h 66"/>
                  <a:gd name="T26" fmla="*/ 26 w 76"/>
                  <a:gd name="T27" fmla="*/ 56 h 66"/>
                  <a:gd name="T28" fmla="*/ 23 w 76"/>
                  <a:gd name="T29" fmla="*/ 60 h 66"/>
                  <a:gd name="T30" fmla="*/ 19 w 76"/>
                  <a:gd name="T31" fmla="*/ 58 h 66"/>
                  <a:gd name="T32" fmla="*/ 0 w 76"/>
                  <a:gd name="T33" fmla="*/ 62 h 66"/>
                  <a:gd name="T34" fmla="*/ 2 w 76"/>
                  <a:gd name="T35" fmla="*/ 55 h 66"/>
                  <a:gd name="T36" fmla="*/ 6 w 76"/>
                  <a:gd name="T37" fmla="*/ 56 h 66"/>
                  <a:gd name="T38" fmla="*/ 8 w 76"/>
                  <a:gd name="T39" fmla="*/ 53 h 66"/>
                  <a:gd name="T40" fmla="*/ 34 w 76"/>
                  <a:gd name="T41" fmla="*/ 51 h 66"/>
                  <a:gd name="T42" fmla="*/ 37 w 76"/>
                  <a:gd name="T43" fmla="*/ 38 h 66"/>
                  <a:gd name="T44" fmla="*/ 41 w 76"/>
                  <a:gd name="T45" fmla="*/ 34 h 66"/>
                  <a:gd name="T46" fmla="*/ 52 w 76"/>
                  <a:gd name="T47" fmla="*/ 36 h 66"/>
                  <a:gd name="T48" fmla="*/ 52 w 76"/>
                  <a:gd name="T49" fmla="*/ 28 h 66"/>
                  <a:gd name="T50" fmla="*/ 54 w 76"/>
                  <a:gd name="T51" fmla="*/ 32 h 66"/>
                  <a:gd name="T52" fmla="*/ 56 w 76"/>
                  <a:gd name="T53" fmla="*/ 23 h 66"/>
                  <a:gd name="T54" fmla="*/ 62 w 76"/>
                  <a:gd name="T55" fmla="*/ 8 h 66"/>
                  <a:gd name="T56" fmla="*/ 67 w 76"/>
                  <a:gd name="T57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76" h="66">
                    <a:moveTo>
                      <a:pt x="67" y="0"/>
                    </a:moveTo>
                    <a:cubicBezTo>
                      <a:pt x="70" y="0"/>
                      <a:pt x="70" y="2"/>
                      <a:pt x="73" y="2"/>
                    </a:cubicBezTo>
                    <a:cubicBezTo>
                      <a:pt x="73" y="16"/>
                      <a:pt x="76" y="22"/>
                      <a:pt x="73" y="30"/>
                    </a:cubicBezTo>
                    <a:cubicBezTo>
                      <a:pt x="71" y="30"/>
                      <a:pt x="71" y="28"/>
                      <a:pt x="71" y="27"/>
                    </a:cubicBezTo>
                    <a:cubicBezTo>
                      <a:pt x="66" y="28"/>
                      <a:pt x="71" y="34"/>
                      <a:pt x="71" y="38"/>
                    </a:cubicBezTo>
                    <a:cubicBezTo>
                      <a:pt x="69" y="37"/>
                      <a:pt x="69" y="36"/>
                      <a:pt x="67" y="36"/>
                    </a:cubicBezTo>
                    <a:cubicBezTo>
                      <a:pt x="67" y="42"/>
                      <a:pt x="67" y="48"/>
                      <a:pt x="67" y="55"/>
                    </a:cubicBezTo>
                    <a:cubicBezTo>
                      <a:pt x="66" y="54"/>
                      <a:pt x="65" y="53"/>
                      <a:pt x="64" y="53"/>
                    </a:cubicBezTo>
                    <a:cubicBezTo>
                      <a:pt x="60" y="51"/>
                      <a:pt x="59" y="56"/>
                      <a:pt x="58" y="56"/>
                    </a:cubicBezTo>
                    <a:cubicBezTo>
                      <a:pt x="57" y="57"/>
                      <a:pt x="56" y="55"/>
                      <a:pt x="54" y="55"/>
                    </a:cubicBezTo>
                    <a:cubicBezTo>
                      <a:pt x="54" y="54"/>
                      <a:pt x="49" y="56"/>
                      <a:pt x="47" y="56"/>
                    </a:cubicBezTo>
                    <a:cubicBezTo>
                      <a:pt x="46" y="57"/>
                      <a:pt x="42" y="59"/>
                      <a:pt x="37" y="58"/>
                    </a:cubicBezTo>
                    <a:cubicBezTo>
                      <a:pt x="34" y="58"/>
                      <a:pt x="36" y="65"/>
                      <a:pt x="34" y="66"/>
                    </a:cubicBezTo>
                    <a:cubicBezTo>
                      <a:pt x="30" y="64"/>
                      <a:pt x="26" y="62"/>
                      <a:pt x="26" y="56"/>
                    </a:cubicBezTo>
                    <a:cubicBezTo>
                      <a:pt x="23" y="54"/>
                      <a:pt x="23" y="60"/>
                      <a:pt x="23" y="60"/>
                    </a:cubicBezTo>
                    <a:cubicBezTo>
                      <a:pt x="20" y="61"/>
                      <a:pt x="19" y="58"/>
                      <a:pt x="19" y="58"/>
                    </a:cubicBezTo>
                    <a:cubicBezTo>
                      <a:pt x="12" y="59"/>
                      <a:pt x="5" y="65"/>
                      <a:pt x="0" y="62"/>
                    </a:cubicBezTo>
                    <a:cubicBezTo>
                      <a:pt x="2" y="60"/>
                      <a:pt x="2" y="58"/>
                      <a:pt x="2" y="55"/>
                    </a:cubicBezTo>
                    <a:cubicBezTo>
                      <a:pt x="4" y="53"/>
                      <a:pt x="6" y="56"/>
                      <a:pt x="6" y="56"/>
                    </a:cubicBezTo>
                    <a:cubicBezTo>
                      <a:pt x="8" y="56"/>
                      <a:pt x="7" y="53"/>
                      <a:pt x="8" y="53"/>
                    </a:cubicBezTo>
                    <a:cubicBezTo>
                      <a:pt x="14" y="52"/>
                      <a:pt x="26" y="54"/>
                      <a:pt x="34" y="51"/>
                    </a:cubicBezTo>
                    <a:cubicBezTo>
                      <a:pt x="31" y="42"/>
                      <a:pt x="39" y="45"/>
                      <a:pt x="37" y="38"/>
                    </a:cubicBezTo>
                    <a:cubicBezTo>
                      <a:pt x="41" y="40"/>
                      <a:pt x="42" y="39"/>
                      <a:pt x="41" y="34"/>
                    </a:cubicBezTo>
                    <a:cubicBezTo>
                      <a:pt x="45" y="38"/>
                      <a:pt x="49" y="31"/>
                      <a:pt x="52" y="36"/>
                    </a:cubicBezTo>
                    <a:cubicBezTo>
                      <a:pt x="53" y="35"/>
                      <a:pt x="51" y="29"/>
                      <a:pt x="52" y="28"/>
                    </a:cubicBezTo>
                    <a:cubicBezTo>
                      <a:pt x="54" y="27"/>
                      <a:pt x="54" y="32"/>
                      <a:pt x="54" y="32"/>
                    </a:cubicBezTo>
                    <a:cubicBezTo>
                      <a:pt x="56" y="33"/>
                      <a:pt x="60" y="31"/>
                      <a:pt x="56" y="23"/>
                    </a:cubicBezTo>
                    <a:cubicBezTo>
                      <a:pt x="63" y="21"/>
                      <a:pt x="59" y="13"/>
                      <a:pt x="62" y="8"/>
                    </a:cubicBezTo>
                    <a:cubicBezTo>
                      <a:pt x="63" y="5"/>
                      <a:pt x="70" y="5"/>
                      <a:pt x="6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29" name="íS1îḑè"/>
              <p:cNvSpPr/>
              <p:nvPr/>
            </p:nvSpPr>
            <p:spPr bwMode="auto">
              <a:xfrm>
                <a:off x="5794652" y="1528507"/>
                <a:ext cx="28016" cy="30817"/>
              </a:xfrm>
              <a:custGeom>
                <a:avLst/>
                <a:gdLst>
                  <a:gd name="T0" fmla="*/ 4 w 13"/>
                  <a:gd name="T1" fmla="*/ 0 h 15"/>
                  <a:gd name="T2" fmla="*/ 0 w 13"/>
                  <a:gd name="T3" fmla="*/ 13 h 15"/>
                  <a:gd name="T4" fmla="*/ 4 w 13"/>
                  <a:gd name="T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15">
                    <a:moveTo>
                      <a:pt x="4" y="0"/>
                    </a:moveTo>
                    <a:cubicBezTo>
                      <a:pt x="13" y="0"/>
                      <a:pt x="10" y="15"/>
                      <a:pt x="0" y="13"/>
                    </a:cubicBezTo>
                    <a:cubicBezTo>
                      <a:pt x="4" y="12"/>
                      <a:pt x="0" y="1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30" name="ïṥļïḑê"/>
              <p:cNvSpPr/>
              <p:nvPr/>
            </p:nvSpPr>
            <p:spPr bwMode="auto">
              <a:xfrm>
                <a:off x="5861890" y="1571932"/>
                <a:ext cx="39222" cy="29417"/>
              </a:xfrm>
              <a:custGeom>
                <a:avLst/>
                <a:gdLst>
                  <a:gd name="T0" fmla="*/ 15 w 19"/>
                  <a:gd name="T1" fmla="*/ 3 h 14"/>
                  <a:gd name="T2" fmla="*/ 19 w 19"/>
                  <a:gd name="T3" fmla="*/ 13 h 14"/>
                  <a:gd name="T4" fmla="*/ 9 w 19"/>
                  <a:gd name="T5" fmla="*/ 13 h 14"/>
                  <a:gd name="T6" fmla="*/ 9 w 19"/>
                  <a:gd name="T7" fmla="*/ 11 h 14"/>
                  <a:gd name="T8" fmla="*/ 2 w 19"/>
                  <a:gd name="T9" fmla="*/ 9 h 14"/>
                  <a:gd name="T10" fmla="*/ 15 w 19"/>
                  <a:gd name="T11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14">
                    <a:moveTo>
                      <a:pt x="15" y="3"/>
                    </a:moveTo>
                    <a:cubicBezTo>
                      <a:pt x="18" y="5"/>
                      <a:pt x="19" y="8"/>
                      <a:pt x="19" y="13"/>
                    </a:cubicBezTo>
                    <a:cubicBezTo>
                      <a:pt x="17" y="12"/>
                      <a:pt x="11" y="14"/>
                      <a:pt x="9" y="13"/>
                    </a:cubicBezTo>
                    <a:cubicBezTo>
                      <a:pt x="9" y="13"/>
                      <a:pt x="10" y="11"/>
                      <a:pt x="9" y="11"/>
                    </a:cubicBezTo>
                    <a:cubicBezTo>
                      <a:pt x="7" y="10"/>
                      <a:pt x="2" y="12"/>
                      <a:pt x="2" y="9"/>
                    </a:cubicBezTo>
                    <a:cubicBezTo>
                      <a:pt x="0" y="0"/>
                      <a:pt x="15" y="9"/>
                      <a:pt x="15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31" name="iṡḷíḋe"/>
              <p:cNvSpPr/>
              <p:nvPr/>
            </p:nvSpPr>
            <p:spPr bwMode="auto">
              <a:xfrm>
                <a:off x="6175665" y="1627963"/>
                <a:ext cx="29417" cy="15409"/>
              </a:xfrm>
              <a:custGeom>
                <a:avLst/>
                <a:gdLst>
                  <a:gd name="T0" fmla="*/ 0 w 14"/>
                  <a:gd name="T1" fmla="*/ 6 h 7"/>
                  <a:gd name="T2" fmla="*/ 8 w 14"/>
                  <a:gd name="T3" fmla="*/ 1 h 7"/>
                  <a:gd name="T4" fmla="*/ 6 w 14"/>
                  <a:gd name="T5" fmla="*/ 3 h 7"/>
                  <a:gd name="T6" fmla="*/ 0 w 14"/>
                  <a:gd name="T7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7">
                    <a:moveTo>
                      <a:pt x="0" y="6"/>
                    </a:moveTo>
                    <a:cubicBezTo>
                      <a:pt x="0" y="1"/>
                      <a:pt x="3" y="0"/>
                      <a:pt x="8" y="1"/>
                    </a:cubicBezTo>
                    <a:cubicBezTo>
                      <a:pt x="14" y="0"/>
                      <a:pt x="10" y="4"/>
                      <a:pt x="6" y="3"/>
                    </a:cubicBezTo>
                    <a:cubicBezTo>
                      <a:pt x="4" y="4"/>
                      <a:pt x="4" y="7"/>
                      <a:pt x="0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32" name="ïSļiḋè"/>
              <p:cNvSpPr/>
              <p:nvPr/>
            </p:nvSpPr>
            <p:spPr bwMode="auto">
              <a:xfrm>
                <a:off x="7757148" y="1651776"/>
                <a:ext cx="29417" cy="18211"/>
              </a:xfrm>
              <a:custGeom>
                <a:avLst/>
                <a:gdLst>
                  <a:gd name="T0" fmla="*/ 12 w 14"/>
                  <a:gd name="T1" fmla="*/ 1 h 9"/>
                  <a:gd name="T2" fmla="*/ 8 w 14"/>
                  <a:gd name="T3" fmla="*/ 8 h 9"/>
                  <a:gd name="T4" fmla="*/ 1 w 14"/>
                  <a:gd name="T5" fmla="*/ 3 h 9"/>
                  <a:gd name="T6" fmla="*/ 12 w 14"/>
                  <a:gd name="T7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9">
                    <a:moveTo>
                      <a:pt x="12" y="1"/>
                    </a:moveTo>
                    <a:cubicBezTo>
                      <a:pt x="14" y="7"/>
                      <a:pt x="6" y="2"/>
                      <a:pt x="8" y="8"/>
                    </a:cubicBezTo>
                    <a:cubicBezTo>
                      <a:pt x="3" y="9"/>
                      <a:pt x="0" y="8"/>
                      <a:pt x="1" y="3"/>
                    </a:cubicBezTo>
                    <a:cubicBezTo>
                      <a:pt x="5" y="8"/>
                      <a:pt x="6" y="0"/>
                      <a:pt x="1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33" name="íšľïďe"/>
              <p:cNvSpPr/>
              <p:nvPr/>
            </p:nvSpPr>
            <p:spPr bwMode="auto">
              <a:xfrm>
                <a:off x="7706721" y="1653177"/>
                <a:ext cx="42023" cy="43425"/>
              </a:xfrm>
              <a:custGeom>
                <a:avLst/>
                <a:gdLst>
                  <a:gd name="T0" fmla="*/ 17 w 20"/>
                  <a:gd name="T1" fmla="*/ 4 h 21"/>
                  <a:gd name="T2" fmla="*/ 17 w 20"/>
                  <a:gd name="T3" fmla="*/ 17 h 21"/>
                  <a:gd name="T4" fmla="*/ 6 w 20"/>
                  <a:gd name="T5" fmla="*/ 18 h 21"/>
                  <a:gd name="T6" fmla="*/ 0 w 20"/>
                  <a:gd name="T7" fmla="*/ 11 h 21"/>
                  <a:gd name="T8" fmla="*/ 17 w 20"/>
                  <a:gd name="T9" fmla="*/ 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17" y="4"/>
                    </a:moveTo>
                    <a:cubicBezTo>
                      <a:pt x="20" y="9"/>
                      <a:pt x="12" y="14"/>
                      <a:pt x="17" y="17"/>
                    </a:cubicBezTo>
                    <a:cubicBezTo>
                      <a:pt x="17" y="21"/>
                      <a:pt x="9" y="17"/>
                      <a:pt x="6" y="18"/>
                    </a:cubicBezTo>
                    <a:cubicBezTo>
                      <a:pt x="6" y="11"/>
                      <a:pt x="7" y="8"/>
                      <a:pt x="0" y="11"/>
                    </a:cubicBezTo>
                    <a:cubicBezTo>
                      <a:pt x="0" y="2"/>
                      <a:pt x="10" y="0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34" name="iṣľíḋe"/>
              <p:cNvSpPr/>
              <p:nvPr/>
            </p:nvSpPr>
            <p:spPr bwMode="auto">
              <a:xfrm>
                <a:off x="7561039" y="1807263"/>
                <a:ext cx="25214" cy="39222"/>
              </a:xfrm>
              <a:custGeom>
                <a:avLst/>
                <a:gdLst>
                  <a:gd name="T0" fmla="*/ 11 w 12"/>
                  <a:gd name="T1" fmla="*/ 8 h 19"/>
                  <a:gd name="T2" fmla="*/ 7 w 12"/>
                  <a:gd name="T3" fmla="*/ 19 h 19"/>
                  <a:gd name="T4" fmla="*/ 0 w 12"/>
                  <a:gd name="T5" fmla="*/ 19 h 19"/>
                  <a:gd name="T6" fmla="*/ 1 w 12"/>
                  <a:gd name="T7" fmla="*/ 6 h 19"/>
                  <a:gd name="T8" fmla="*/ 11 w 12"/>
                  <a:gd name="T9" fmla="*/ 8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9">
                    <a:moveTo>
                      <a:pt x="11" y="8"/>
                    </a:moveTo>
                    <a:cubicBezTo>
                      <a:pt x="11" y="13"/>
                      <a:pt x="4" y="11"/>
                      <a:pt x="7" y="19"/>
                    </a:cubicBezTo>
                    <a:cubicBezTo>
                      <a:pt x="5" y="19"/>
                      <a:pt x="2" y="19"/>
                      <a:pt x="0" y="19"/>
                    </a:cubicBezTo>
                    <a:cubicBezTo>
                      <a:pt x="0" y="16"/>
                      <a:pt x="6" y="9"/>
                      <a:pt x="1" y="6"/>
                    </a:cubicBezTo>
                    <a:cubicBezTo>
                      <a:pt x="3" y="2"/>
                      <a:pt x="12" y="0"/>
                      <a:pt x="11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35" name="iṩḻidé"/>
              <p:cNvSpPr/>
              <p:nvPr/>
            </p:nvSpPr>
            <p:spPr bwMode="auto">
              <a:xfrm>
                <a:off x="3912001" y="1825473"/>
                <a:ext cx="16809" cy="12607"/>
              </a:xfrm>
              <a:custGeom>
                <a:avLst/>
                <a:gdLst>
                  <a:gd name="T0" fmla="*/ 0 w 8"/>
                  <a:gd name="T1" fmla="*/ 3 h 6"/>
                  <a:gd name="T2" fmla="*/ 7 w 8"/>
                  <a:gd name="T3" fmla="*/ 1 h 6"/>
                  <a:gd name="T4" fmla="*/ 5 w 8"/>
                  <a:gd name="T5" fmla="*/ 6 h 6"/>
                  <a:gd name="T6" fmla="*/ 1 w 8"/>
                  <a:gd name="T7" fmla="*/ 6 h 6"/>
                  <a:gd name="T8" fmla="*/ 0 w 8"/>
                  <a:gd name="T9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6">
                    <a:moveTo>
                      <a:pt x="0" y="3"/>
                    </a:moveTo>
                    <a:cubicBezTo>
                      <a:pt x="0" y="0"/>
                      <a:pt x="4" y="1"/>
                      <a:pt x="7" y="1"/>
                    </a:cubicBezTo>
                    <a:cubicBezTo>
                      <a:pt x="8" y="4"/>
                      <a:pt x="5" y="4"/>
                      <a:pt x="5" y="6"/>
                    </a:cubicBezTo>
                    <a:cubicBezTo>
                      <a:pt x="4" y="6"/>
                      <a:pt x="3" y="6"/>
                      <a:pt x="1" y="6"/>
                    </a:cubicBezTo>
                    <a:cubicBezTo>
                      <a:pt x="2" y="4"/>
                      <a:pt x="1" y="3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36" name="ïśliḑé"/>
              <p:cNvSpPr/>
              <p:nvPr/>
            </p:nvSpPr>
            <p:spPr bwMode="auto">
              <a:xfrm>
                <a:off x="4322430" y="1838081"/>
                <a:ext cx="158289" cy="63036"/>
              </a:xfrm>
              <a:custGeom>
                <a:avLst/>
                <a:gdLst>
                  <a:gd name="T0" fmla="*/ 75 w 76"/>
                  <a:gd name="T1" fmla="*/ 21 h 30"/>
                  <a:gd name="T2" fmla="*/ 58 w 76"/>
                  <a:gd name="T3" fmla="*/ 26 h 30"/>
                  <a:gd name="T4" fmla="*/ 54 w 76"/>
                  <a:gd name="T5" fmla="*/ 17 h 30"/>
                  <a:gd name="T6" fmla="*/ 34 w 76"/>
                  <a:gd name="T7" fmla="*/ 13 h 30"/>
                  <a:gd name="T8" fmla="*/ 32 w 76"/>
                  <a:gd name="T9" fmla="*/ 8 h 30"/>
                  <a:gd name="T10" fmla="*/ 13 w 76"/>
                  <a:gd name="T11" fmla="*/ 8 h 30"/>
                  <a:gd name="T12" fmla="*/ 0 w 76"/>
                  <a:gd name="T13" fmla="*/ 11 h 30"/>
                  <a:gd name="T14" fmla="*/ 8 w 76"/>
                  <a:gd name="T15" fmla="*/ 2 h 30"/>
                  <a:gd name="T16" fmla="*/ 24 w 76"/>
                  <a:gd name="T17" fmla="*/ 0 h 30"/>
                  <a:gd name="T18" fmla="*/ 30 w 76"/>
                  <a:gd name="T19" fmla="*/ 4 h 30"/>
                  <a:gd name="T20" fmla="*/ 36 w 76"/>
                  <a:gd name="T21" fmla="*/ 6 h 30"/>
                  <a:gd name="T22" fmla="*/ 50 w 76"/>
                  <a:gd name="T23" fmla="*/ 8 h 30"/>
                  <a:gd name="T24" fmla="*/ 56 w 76"/>
                  <a:gd name="T25" fmla="*/ 17 h 30"/>
                  <a:gd name="T26" fmla="*/ 62 w 76"/>
                  <a:gd name="T27" fmla="*/ 19 h 30"/>
                  <a:gd name="T28" fmla="*/ 75 w 76"/>
                  <a:gd name="T29" fmla="*/ 21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6" h="30">
                    <a:moveTo>
                      <a:pt x="75" y="21"/>
                    </a:moveTo>
                    <a:cubicBezTo>
                      <a:pt x="76" y="30"/>
                      <a:pt x="59" y="20"/>
                      <a:pt x="58" y="26"/>
                    </a:cubicBezTo>
                    <a:cubicBezTo>
                      <a:pt x="54" y="26"/>
                      <a:pt x="57" y="18"/>
                      <a:pt x="54" y="17"/>
                    </a:cubicBezTo>
                    <a:cubicBezTo>
                      <a:pt x="48" y="15"/>
                      <a:pt x="41" y="15"/>
                      <a:pt x="34" y="13"/>
                    </a:cubicBezTo>
                    <a:cubicBezTo>
                      <a:pt x="33" y="12"/>
                      <a:pt x="32" y="10"/>
                      <a:pt x="32" y="8"/>
                    </a:cubicBezTo>
                    <a:cubicBezTo>
                      <a:pt x="24" y="8"/>
                      <a:pt x="19" y="7"/>
                      <a:pt x="13" y="8"/>
                    </a:cubicBezTo>
                    <a:cubicBezTo>
                      <a:pt x="9" y="8"/>
                      <a:pt x="5" y="13"/>
                      <a:pt x="0" y="11"/>
                    </a:cubicBezTo>
                    <a:cubicBezTo>
                      <a:pt x="0" y="6"/>
                      <a:pt x="8" y="8"/>
                      <a:pt x="8" y="2"/>
                    </a:cubicBezTo>
                    <a:cubicBezTo>
                      <a:pt x="13" y="1"/>
                      <a:pt x="22" y="4"/>
                      <a:pt x="24" y="0"/>
                    </a:cubicBezTo>
                    <a:cubicBezTo>
                      <a:pt x="33" y="2"/>
                      <a:pt x="22" y="2"/>
                      <a:pt x="30" y="4"/>
                    </a:cubicBezTo>
                    <a:cubicBezTo>
                      <a:pt x="30" y="4"/>
                      <a:pt x="35" y="6"/>
                      <a:pt x="36" y="6"/>
                    </a:cubicBezTo>
                    <a:cubicBezTo>
                      <a:pt x="37" y="8"/>
                      <a:pt x="43" y="8"/>
                      <a:pt x="50" y="8"/>
                    </a:cubicBezTo>
                    <a:cubicBezTo>
                      <a:pt x="49" y="14"/>
                      <a:pt x="60" y="9"/>
                      <a:pt x="56" y="17"/>
                    </a:cubicBezTo>
                    <a:cubicBezTo>
                      <a:pt x="59" y="15"/>
                      <a:pt x="61" y="15"/>
                      <a:pt x="62" y="19"/>
                    </a:cubicBezTo>
                    <a:cubicBezTo>
                      <a:pt x="66" y="20"/>
                      <a:pt x="74" y="17"/>
                      <a:pt x="75" y="2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37" name="îšḷîdé"/>
              <p:cNvSpPr/>
              <p:nvPr/>
            </p:nvSpPr>
            <p:spPr bwMode="auto">
              <a:xfrm>
                <a:off x="4508734" y="1892711"/>
                <a:ext cx="64436" cy="35020"/>
              </a:xfrm>
              <a:custGeom>
                <a:avLst/>
                <a:gdLst>
                  <a:gd name="T0" fmla="*/ 1 w 31"/>
                  <a:gd name="T1" fmla="*/ 0 h 17"/>
                  <a:gd name="T2" fmla="*/ 16 w 31"/>
                  <a:gd name="T3" fmla="*/ 2 h 17"/>
                  <a:gd name="T4" fmla="*/ 24 w 31"/>
                  <a:gd name="T5" fmla="*/ 4 h 17"/>
                  <a:gd name="T6" fmla="*/ 31 w 31"/>
                  <a:gd name="T7" fmla="*/ 8 h 17"/>
                  <a:gd name="T8" fmla="*/ 5 w 31"/>
                  <a:gd name="T9" fmla="*/ 12 h 17"/>
                  <a:gd name="T10" fmla="*/ 9 w 31"/>
                  <a:gd name="T11" fmla="*/ 10 h 17"/>
                  <a:gd name="T12" fmla="*/ 1 w 31"/>
                  <a:gd name="T1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17">
                    <a:moveTo>
                      <a:pt x="1" y="0"/>
                    </a:moveTo>
                    <a:cubicBezTo>
                      <a:pt x="5" y="3"/>
                      <a:pt x="12" y="1"/>
                      <a:pt x="16" y="2"/>
                    </a:cubicBezTo>
                    <a:cubicBezTo>
                      <a:pt x="17" y="2"/>
                      <a:pt x="22" y="9"/>
                      <a:pt x="24" y="4"/>
                    </a:cubicBezTo>
                    <a:cubicBezTo>
                      <a:pt x="27" y="5"/>
                      <a:pt x="25" y="10"/>
                      <a:pt x="31" y="8"/>
                    </a:cubicBezTo>
                    <a:cubicBezTo>
                      <a:pt x="31" y="17"/>
                      <a:pt x="11" y="13"/>
                      <a:pt x="5" y="12"/>
                    </a:cubicBezTo>
                    <a:cubicBezTo>
                      <a:pt x="4" y="10"/>
                      <a:pt x="9" y="10"/>
                      <a:pt x="9" y="10"/>
                    </a:cubicBezTo>
                    <a:cubicBezTo>
                      <a:pt x="9" y="7"/>
                      <a:pt x="0" y="7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38" name="i$ḻîḋé"/>
              <p:cNvSpPr/>
              <p:nvPr/>
            </p:nvSpPr>
            <p:spPr bwMode="auto">
              <a:xfrm>
                <a:off x="7378938" y="1896914"/>
                <a:ext cx="30817" cy="22413"/>
              </a:xfrm>
              <a:custGeom>
                <a:avLst/>
                <a:gdLst>
                  <a:gd name="T0" fmla="*/ 13 w 15"/>
                  <a:gd name="T1" fmla="*/ 0 h 11"/>
                  <a:gd name="T2" fmla="*/ 9 w 15"/>
                  <a:gd name="T3" fmla="*/ 11 h 11"/>
                  <a:gd name="T4" fmla="*/ 0 w 15"/>
                  <a:gd name="T5" fmla="*/ 4 h 11"/>
                  <a:gd name="T6" fmla="*/ 4 w 15"/>
                  <a:gd name="T7" fmla="*/ 0 h 11"/>
                  <a:gd name="T8" fmla="*/ 13 w 15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1">
                    <a:moveTo>
                      <a:pt x="13" y="0"/>
                    </a:moveTo>
                    <a:cubicBezTo>
                      <a:pt x="15" y="7"/>
                      <a:pt x="8" y="6"/>
                      <a:pt x="9" y="11"/>
                    </a:cubicBezTo>
                    <a:cubicBezTo>
                      <a:pt x="5" y="10"/>
                      <a:pt x="0" y="10"/>
                      <a:pt x="0" y="4"/>
                    </a:cubicBezTo>
                    <a:cubicBezTo>
                      <a:pt x="3" y="5"/>
                      <a:pt x="3" y="2"/>
                      <a:pt x="4" y="0"/>
                    </a:cubicBezTo>
                    <a:cubicBezTo>
                      <a:pt x="7" y="0"/>
                      <a:pt x="10" y="0"/>
                      <a:pt x="1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39" name="ïşļíḓe"/>
              <p:cNvSpPr/>
              <p:nvPr/>
            </p:nvSpPr>
            <p:spPr bwMode="auto">
              <a:xfrm>
                <a:off x="4484921" y="1905318"/>
                <a:ext cx="23814" cy="18211"/>
              </a:xfrm>
              <a:custGeom>
                <a:avLst/>
                <a:gdLst>
                  <a:gd name="T0" fmla="*/ 10 w 12"/>
                  <a:gd name="T1" fmla="*/ 9 h 9"/>
                  <a:gd name="T2" fmla="*/ 0 w 12"/>
                  <a:gd name="T3" fmla="*/ 7 h 9"/>
                  <a:gd name="T4" fmla="*/ 10 w 12"/>
                  <a:gd name="T5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9">
                    <a:moveTo>
                      <a:pt x="10" y="9"/>
                    </a:moveTo>
                    <a:cubicBezTo>
                      <a:pt x="8" y="8"/>
                      <a:pt x="5" y="7"/>
                      <a:pt x="0" y="7"/>
                    </a:cubicBezTo>
                    <a:cubicBezTo>
                      <a:pt x="1" y="4"/>
                      <a:pt x="12" y="0"/>
                      <a:pt x="10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40" name="íŝlîḋê"/>
              <p:cNvSpPr/>
              <p:nvPr/>
            </p:nvSpPr>
            <p:spPr bwMode="auto">
              <a:xfrm>
                <a:off x="4420485" y="1910921"/>
                <a:ext cx="30817" cy="19611"/>
              </a:xfrm>
              <a:custGeom>
                <a:avLst/>
                <a:gdLst>
                  <a:gd name="T0" fmla="*/ 2 w 15"/>
                  <a:gd name="T1" fmla="*/ 3 h 9"/>
                  <a:gd name="T2" fmla="*/ 13 w 15"/>
                  <a:gd name="T3" fmla="*/ 6 h 9"/>
                  <a:gd name="T4" fmla="*/ 2 w 15"/>
                  <a:gd name="T5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9">
                    <a:moveTo>
                      <a:pt x="2" y="3"/>
                    </a:moveTo>
                    <a:cubicBezTo>
                      <a:pt x="5" y="4"/>
                      <a:pt x="15" y="0"/>
                      <a:pt x="13" y="6"/>
                    </a:cubicBezTo>
                    <a:cubicBezTo>
                      <a:pt x="9" y="5"/>
                      <a:pt x="0" y="9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41" name="işḻïḋê"/>
              <p:cNvSpPr/>
              <p:nvPr/>
            </p:nvSpPr>
            <p:spPr bwMode="auto">
              <a:xfrm>
                <a:off x="7551233" y="1919326"/>
                <a:ext cx="43425" cy="77043"/>
              </a:xfrm>
              <a:custGeom>
                <a:avLst/>
                <a:gdLst>
                  <a:gd name="T0" fmla="*/ 10 w 21"/>
                  <a:gd name="T1" fmla="*/ 0 h 37"/>
                  <a:gd name="T2" fmla="*/ 18 w 21"/>
                  <a:gd name="T3" fmla="*/ 0 h 37"/>
                  <a:gd name="T4" fmla="*/ 21 w 21"/>
                  <a:gd name="T5" fmla="*/ 13 h 37"/>
                  <a:gd name="T6" fmla="*/ 16 w 21"/>
                  <a:gd name="T7" fmla="*/ 19 h 37"/>
                  <a:gd name="T8" fmla="*/ 14 w 21"/>
                  <a:gd name="T9" fmla="*/ 25 h 37"/>
                  <a:gd name="T10" fmla="*/ 12 w 21"/>
                  <a:gd name="T11" fmla="*/ 34 h 37"/>
                  <a:gd name="T12" fmla="*/ 6 w 21"/>
                  <a:gd name="T13" fmla="*/ 28 h 37"/>
                  <a:gd name="T14" fmla="*/ 1 w 21"/>
                  <a:gd name="T15" fmla="*/ 21 h 37"/>
                  <a:gd name="T16" fmla="*/ 5 w 21"/>
                  <a:gd name="T17" fmla="*/ 10 h 37"/>
                  <a:gd name="T18" fmla="*/ 10 w 21"/>
                  <a:gd name="T19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37">
                    <a:moveTo>
                      <a:pt x="10" y="0"/>
                    </a:moveTo>
                    <a:cubicBezTo>
                      <a:pt x="13" y="0"/>
                      <a:pt x="15" y="0"/>
                      <a:pt x="18" y="0"/>
                    </a:cubicBezTo>
                    <a:cubicBezTo>
                      <a:pt x="20" y="4"/>
                      <a:pt x="20" y="9"/>
                      <a:pt x="21" y="13"/>
                    </a:cubicBezTo>
                    <a:cubicBezTo>
                      <a:pt x="18" y="14"/>
                      <a:pt x="20" y="20"/>
                      <a:pt x="16" y="19"/>
                    </a:cubicBezTo>
                    <a:cubicBezTo>
                      <a:pt x="16" y="22"/>
                      <a:pt x="16" y="24"/>
                      <a:pt x="14" y="25"/>
                    </a:cubicBezTo>
                    <a:cubicBezTo>
                      <a:pt x="13" y="27"/>
                      <a:pt x="16" y="34"/>
                      <a:pt x="12" y="34"/>
                    </a:cubicBezTo>
                    <a:cubicBezTo>
                      <a:pt x="6" y="37"/>
                      <a:pt x="11" y="29"/>
                      <a:pt x="6" y="28"/>
                    </a:cubicBezTo>
                    <a:cubicBezTo>
                      <a:pt x="4" y="28"/>
                      <a:pt x="3" y="23"/>
                      <a:pt x="1" y="21"/>
                    </a:cubicBezTo>
                    <a:cubicBezTo>
                      <a:pt x="0" y="16"/>
                      <a:pt x="7" y="17"/>
                      <a:pt x="5" y="10"/>
                    </a:cubicBezTo>
                    <a:cubicBezTo>
                      <a:pt x="9" y="14"/>
                      <a:pt x="9" y="5"/>
                      <a:pt x="1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42" name="i$ľïḋe"/>
              <p:cNvSpPr/>
              <p:nvPr/>
            </p:nvSpPr>
            <p:spPr bwMode="auto">
              <a:xfrm>
                <a:off x="7594658" y="1983762"/>
                <a:ext cx="58833" cy="60234"/>
              </a:xfrm>
              <a:custGeom>
                <a:avLst/>
                <a:gdLst>
                  <a:gd name="T0" fmla="*/ 15 w 28"/>
                  <a:gd name="T1" fmla="*/ 3 h 29"/>
                  <a:gd name="T2" fmla="*/ 21 w 28"/>
                  <a:gd name="T3" fmla="*/ 9 h 29"/>
                  <a:gd name="T4" fmla="*/ 19 w 28"/>
                  <a:gd name="T5" fmla="*/ 10 h 29"/>
                  <a:gd name="T6" fmla="*/ 21 w 28"/>
                  <a:gd name="T7" fmla="*/ 14 h 29"/>
                  <a:gd name="T8" fmla="*/ 28 w 28"/>
                  <a:gd name="T9" fmla="*/ 23 h 29"/>
                  <a:gd name="T10" fmla="*/ 25 w 28"/>
                  <a:gd name="T11" fmla="*/ 29 h 29"/>
                  <a:gd name="T12" fmla="*/ 19 w 28"/>
                  <a:gd name="T13" fmla="*/ 29 h 29"/>
                  <a:gd name="T14" fmla="*/ 10 w 28"/>
                  <a:gd name="T15" fmla="*/ 20 h 29"/>
                  <a:gd name="T16" fmla="*/ 13 w 28"/>
                  <a:gd name="T17" fmla="*/ 16 h 29"/>
                  <a:gd name="T18" fmla="*/ 0 w 28"/>
                  <a:gd name="T19" fmla="*/ 5 h 29"/>
                  <a:gd name="T20" fmla="*/ 15 w 28"/>
                  <a:gd name="T21" fmla="*/ 3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" h="29">
                    <a:moveTo>
                      <a:pt x="15" y="3"/>
                    </a:moveTo>
                    <a:cubicBezTo>
                      <a:pt x="10" y="9"/>
                      <a:pt x="20" y="7"/>
                      <a:pt x="21" y="9"/>
                    </a:cubicBezTo>
                    <a:cubicBezTo>
                      <a:pt x="22" y="10"/>
                      <a:pt x="19" y="10"/>
                      <a:pt x="19" y="10"/>
                    </a:cubicBezTo>
                    <a:cubicBezTo>
                      <a:pt x="19" y="11"/>
                      <a:pt x="21" y="14"/>
                      <a:pt x="21" y="14"/>
                    </a:cubicBezTo>
                    <a:cubicBezTo>
                      <a:pt x="23" y="18"/>
                      <a:pt x="28" y="18"/>
                      <a:pt x="28" y="23"/>
                    </a:cubicBezTo>
                    <a:cubicBezTo>
                      <a:pt x="24" y="23"/>
                      <a:pt x="25" y="26"/>
                      <a:pt x="25" y="29"/>
                    </a:cubicBezTo>
                    <a:cubicBezTo>
                      <a:pt x="23" y="28"/>
                      <a:pt x="19" y="26"/>
                      <a:pt x="19" y="29"/>
                    </a:cubicBezTo>
                    <a:cubicBezTo>
                      <a:pt x="14" y="28"/>
                      <a:pt x="15" y="21"/>
                      <a:pt x="10" y="20"/>
                    </a:cubicBezTo>
                    <a:cubicBezTo>
                      <a:pt x="10" y="18"/>
                      <a:pt x="13" y="18"/>
                      <a:pt x="13" y="16"/>
                    </a:cubicBezTo>
                    <a:cubicBezTo>
                      <a:pt x="9" y="13"/>
                      <a:pt x="6" y="7"/>
                      <a:pt x="0" y="5"/>
                    </a:cubicBezTo>
                    <a:cubicBezTo>
                      <a:pt x="5" y="0"/>
                      <a:pt x="9" y="2"/>
                      <a:pt x="15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43" name="íṥľïḍe"/>
              <p:cNvSpPr/>
              <p:nvPr/>
            </p:nvSpPr>
            <p:spPr bwMode="auto">
              <a:xfrm>
                <a:off x="7572246" y="2008976"/>
                <a:ext cx="12607" cy="8405"/>
              </a:xfrm>
              <a:custGeom>
                <a:avLst/>
                <a:gdLst>
                  <a:gd name="T0" fmla="*/ 0 w 6"/>
                  <a:gd name="T1" fmla="*/ 0 h 4"/>
                  <a:gd name="T2" fmla="*/ 6 w 6"/>
                  <a:gd name="T3" fmla="*/ 0 h 4"/>
                  <a:gd name="T4" fmla="*/ 6 w 6"/>
                  <a:gd name="T5" fmla="*/ 4 h 4"/>
                  <a:gd name="T6" fmla="*/ 0 w 6"/>
                  <a:gd name="T7" fmla="*/ 4 h 4"/>
                  <a:gd name="T8" fmla="*/ 0 w 6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4">
                    <a:moveTo>
                      <a:pt x="0" y="0"/>
                    </a:moveTo>
                    <a:cubicBezTo>
                      <a:pt x="2" y="0"/>
                      <a:pt x="4" y="0"/>
                      <a:pt x="6" y="0"/>
                    </a:cubicBezTo>
                    <a:cubicBezTo>
                      <a:pt x="6" y="2"/>
                      <a:pt x="6" y="3"/>
                      <a:pt x="6" y="4"/>
                    </a:cubicBezTo>
                    <a:cubicBezTo>
                      <a:pt x="4" y="4"/>
                      <a:pt x="2" y="4"/>
                      <a:pt x="0" y="4"/>
                    </a:cubicBezTo>
                    <a:cubicBezTo>
                      <a:pt x="0" y="3"/>
                      <a:pt x="0" y="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44" name="íṡlide"/>
              <p:cNvSpPr/>
              <p:nvPr/>
            </p:nvSpPr>
            <p:spPr bwMode="auto">
              <a:xfrm>
                <a:off x="7590455" y="2018781"/>
                <a:ext cx="33619" cy="50428"/>
              </a:xfrm>
              <a:custGeom>
                <a:avLst/>
                <a:gdLst>
                  <a:gd name="T0" fmla="*/ 15 w 16"/>
                  <a:gd name="T1" fmla="*/ 20 h 24"/>
                  <a:gd name="T2" fmla="*/ 6 w 16"/>
                  <a:gd name="T3" fmla="*/ 21 h 24"/>
                  <a:gd name="T4" fmla="*/ 0 w 16"/>
                  <a:gd name="T5" fmla="*/ 12 h 24"/>
                  <a:gd name="T6" fmla="*/ 15 w 16"/>
                  <a:gd name="T7" fmla="*/ 2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" h="24">
                    <a:moveTo>
                      <a:pt x="15" y="20"/>
                    </a:moveTo>
                    <a:cubicBezTo>
                      <a:pt x="16" y="24"/>
                      <a:pt x="9" y="20"/>
                      <a:pt x="6" y="21"/>
                    </a:cubicBezTo>
                    <a:cubicBezTo>
                      <a:pt x="6" y="16"/>
                      <a:pt x="8" y="10"/>
                      <a:pt x="0" y="12"/>
                    </a:cubicBezTo>
                    <a:cubicBezTo>
                      <a:pt x="7" y="0"/>
                      <a:pt x="7" y="21"/>
                      <a:pt x="15" y="2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45" name="iṩļiḓê"/>
              <p:cNvSpPr/>
              <p:nvPr/>
            </p:nvSpPr>
            <p:spPr bwMode="auto">
              <a:xfrm>
                <a:off x="6922283" y="2060805"/>
                <a:ext cx="33619" cy="56031"/>
              </a:xfrm>
              <a:custGeom>
                <a:avLst/>
                <a:gdLst>
                  <a:gd name="T0" fmla="*/ 3 w 16"/>
                  <a:gd name="T1" fmla="*/ 1 h 27"/>
                  <a:gd name="T2" fmla="*/ 8 w 16"/>
                  <a:gd name="T3" fmla="*/ 7 h 27"/>
                  <a:gd name="T4" fmla="*/ 10 w 16"/>
                  <a:gd name="T5" fmla="*/ 9 h 27"/>
                  <a:gd name="T6" fmla="*/ 14 w 16"/>
                  <a:gd name="T7" fmla="*/ 13 h 27"/>
                  <a:gd name="T8" fmla="*/ 12 w 16"/>
                  <a:gd name="T9" fmla="*/ 14 h 27"/>
                  <a:gd name="T10" fmla="*/ 14 w 16"/>
                  <a:gd name="T11" fmla="*/ 24 h 27"/>
                  <a:gd name="T12" fmla="*/ 10 w 16"/>
                  <a:gd name="T13" fmla="*/ 27 h 27"/>
                  <a:gd name="T14" fmla="*/ 3 w 16"/>
                  <a:gd name="T15" fmla="*/ 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27">
                    <a:moveTo>
                      <a:pt x="3" y="1"/>
                    </a:moveTo>
                    <a:cubicBezTo>
                      <a:pt x="6" y="0"/>
                      <a:pt x="7" y="5"/>
                      <a:pt x="8" y="7"/>
                    </a:cubicBezTo>
                    <a:cubicBezTo>
                      <a:pt x="9" y="8"/>
                      <a:pt x="10" y="7"/>
                      <a:pt x="10" y="9"/>
                    </a:cubicBezTo>
                    <a:cubicBezTo>
                      <a:pt x="10" y="11"/>
                      <a:pt x="13" y="11"/>
                      <a:pt x="14" y="13"/>
                    </a:cubicBezTo>
                    <a:cubicBezTo>
                      <a:pt x="15" y="15"/>
                      <a:pt x="12" y="14"/>
                      <a:pt x="12" y="14"/>
                    </a:cubicBezTo>
                    <a:cubicBezTo>
                      <a:pt x="12" y="16"/>
                      <a:pt x="16" y="18"/>
                      <a:pt x="14" y="24"/>
                    </a:cubicBezTo>
                    <a:cubicBezTo>
                      <a:pt x="11" y="23"/>
                      <a:pt x="10" y="25"/>
                      <a:pt x="10" y="27"/>
                    </a:cubicBezTo>
                    <a:cubicBezTo>
                      <a:pt x="0" y="24"/>
                      <a:pt x="1" y="13"/>
                      <a:pt x="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46" name="îSļïḍe"/>
              <p:cNvSpPr/>
              <p:nvPr/>
            </p:nvSpPr>
            <p:spPr bwMode="auto">
              <a:xfrm>
                <a:off x="7619872" y="2063606"/>
                <a:ext cx="42023" cy="64436"/>
              </a:xfrm>
              <a:custGeom>
                <a:avLst/>
                <a:gdLst>
                  <a:gd name="T0" fmla="*/ 16 w 20"/>
                  <a:gd name="T1" fmla="*/ 0 h 31"/>
                  <a:gd name="T2" fmla="*/ 20 w 20"/>
                  <a:gd name="T3" fmla="*/ 15 h 31"/>
                  <a:gd name="T4" fmla="*/ 14 w 20"/>
                  <a:gd name="T5" fmla="*/ 17 h 31"/>
                  <a:gd name="T6" fmla="*/ 14 w 20"/>
                  <a:gd name="T7" fmla="*/ 30 h 31"/>
                  <a:gd name="T8" fmla="*/ 5 w 20"/>
                  <a:gd name="T9" fmla="*/ 25 h 31"/>
                  <a:gd name="T10" fmla="*/ 7 w 20"/>
                  <a:gd name="T11" fmla="*/ 17 h 31"/>
                  <a:gd name="T12" fmla="*/ 7 w 20"/>
                  <a:gd name="T13" fmla="*/ 13 h 31"/>
                  <a:gd name="T14" fmla="*/ 5 w 20"/>
                  <a:gd name="T15" fmla="*/ 13 h 31"/>
                  <a:gd name="T16" fmla="*/ 9 w 20"/>
                  <a:gd name="T17" fmla="*/ 8 h 31"/>
                  <a:gd name="T18" fmla="*/ 13 w 20"/>
                  <a:gd name="T19" fmla="*/ 2 h 31"/>
                  <a:gd name="T20" fmla="*/ 16 w 20"/>
                  <a:gd name="T21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" h="31">
                    <a:moveTo>
                      <a:pt x="16" y="0"/>
                    </a:moveTo>
                    <a:cubicBezTo>
                      <a:pt x="16" y="7"/>
                      <a:pt x="16" y="13"/>
                      <a:pt x="20" y="15"/>
                    </a:cubicBezTo>
                    <a:cubicBezTo>
                      <a:pt x="20" y="17"/>
                      <a:pt x="17" y="17"/>
                      <a:pt x="14" y="17"/>
                    </a:cubicBezTo>
                    <a:cubicBezTo>
                      <a:pt x="18" y="20"/>
                      <a:pt x="13" y="23"/>
                      <a:pt x="14" y="30"/>
                    </a:cubicBezTo>
                    <a:cubicBezTo>
                      <a:pt x="9" y="31"/>
                      <a:pt x="10" y="25"/>
                      <a:pt x="5" y="25"/>
                    </a:cubicBezTo>
                    <a:cubicBezTo>
                      <a:pt x="4" y="21"/>
                      <a:pt x="7" y="20"/>
                      <a:pt x="7" y="17"/>
                    </a:cubicBezTo>
                    <a:cubicBezTo>
                      <a:pt x="7" y="16"/>
                      <a:pt x="4" y="14"/>
                      <a:pt x="7" y="13"/>
                    </a:cubicBezTo>
                    <a:cubicBezTo>
                      <a:pt x="7" y="11"/>
                      <a:pt x="5" y="12"/>
                      <a:pt x="5" y="13"/>
                    </a:cubicBezTo>
                    <a:cubicBezTo>
                      <a:pt x="0" y="13"/>
                      <a:pt x="5" y="6"/>
                      <a:pt x="9" y="8"/>
                    </a:cubicBezTo>
                    <a:cubicBezTo>
                      <a:pt x="9" y="5"/>
                      <a:pt x="11" y="3"/>
                      <a:pt x="13" y="2"/>
                    </a:cubicBezTo>
                    <a:cubicBezTo>
                      <a:pt x="13" y="2"/>
                      <a:pt x="14" y="0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47" name="î$ḻïḑe"/>
              <p:cNvSpPr/>
              <p:nvPr/>
            </p:nvSpPr>
            <p:spPr bwMode="auto">
              <a:xfrm>
                <a:off x="7589055" y="2074812"/>
                <a:ext cx="30817" cy="28016"/>
              </a:xfrm>
              <a:custGeom>
                <a:avLst/>
                <a:gdLst>
                  <a:gd name="T0" fmla="*/ 9 w 15"/>
                  <a:gd name="T1" fmla="*/ 0 h 13"/>
                  <a:gd name="T2" fmla="*/ 15 w 15"/>
                  <a:gd name="T3" fmla="*/ 6 h 13"/>
                  <a:gd name="T4" fmla="*/ 13 w 15"/>
                  <a:gd name="T5" fmla="*/ 7 h 13"/>
                  <a:gd name="T6" fmla="*/ 1 w 15"/>
                  <a:gd name="T7" fmla="*/ 13 h 13"/>
                  <a:gd name="T8" fmla="*/ 9 w 15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3">
                    <a:moveTo>
                      <a:pt x="9" y="0"/>
                    </a:moveTo>
                    <a:cubicBezTo>
                      <a:pt x="13" y="0"/>
                      <a:pt x="15" y="2"/>
                      <a:pt x="15" y="6"/>
                    </a:cubicBezTo>
                    <a:cubicBezTo>
                      <a:pt x="11" y="5"/>
                      <a:pt x="11" y="7"/>
                      <a:pt x="13" y="7"/>
                    </a:cubicBezTo>
                    <a:cubicBezTo>
                      <a:pt x="11" y="9"/>
                      <a:pt x="6" y="12"/>
                      <a:pt x="1" y="13"/>
                    </a:cubicBezTo>
                    <a:cubicBezTo>
                      <a:pt x="0" y="5"/>
                      <a:pt x="9" y="7"/>
                      <a:pt x="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48" name="ísḷîďe"/>
              <p:cNvSpPr/>
              <p:nvPr/>
            </p:nvSpPr>
            <p:spPr bwMode="auto">
              <a:xfrm>
                <a:off x="7675903" y="2175669"/>
                <a:ext cx="21012" cy="39222"/>
              </a:xfrm>
              <a:custGeom>
                <a:avLst/>
                <a:gdLst>
                  <a:gd name="T0" fmla="*/ 2 w 10"/>
                  <a:gd name="T1" fmla="*/ 0 h 19"/>
                  <a:gd name="T2" fmla="*/ 10 w 10"/>
                  <a:gd name="T3" fmla="*/ 6 h 19"/>
                  <a:gd name="T4" fmla="*/ 0 w 10"/>
                  <a:gd name="T5" fmla="*/ 17 h 19"/>
                  <a:gd name="T6" fmla="*/ 4 w 10"/>
                  <a:gd name="T7" fmla="*/ 15 h 19"/>
                  <a:gd name="T8" fmla="*/ 2 w 10"/>
                  <a:gd name="T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9">
                    <a:moveTo>
                      <a:pt x="2" y="0"/>
                    </a:moveTo>
                    <a:cubicBezTo>
                      <a:pt x="7" y="0"/>
                      <a:pt x="4" y="8"/>
                      <a:pt x="10" y="6"/>
                    </a:cubicBezTo>
                    <a:cubicBezTo>
                      <a:pt x="8" y="11"/>
                      <a:pt x="9" y="19"/>
                      <a:pt x="0" y="17"/>
                    </a:cubicBezTo>
                    <a:cubicBezTo>
                      <a:pt x="0" y="15"/>
                      <a:pt x="3" y="16"/>
                      <a:pt x="4" y="15"/>
                    </a:cubicBezTo>
                    <a:cubicBezTo>
                      <a:pt x="1" y="8"/>
                      <a:pt x="1" y="1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49" name="îṥľiḋê"/>
              <p:cNvSpPr/>
              <p:nvPr/>
            </p:nvSpPr>
            <p:spPr bwMode="auto">
              <a:xfrm>
                <a:off x="7556836" y="2185475"/>
                <a:ext cx="79845" cy="25214"/>
              </a:xfrm>
              <a:custGeom>
                <a:avLst/>
                <a:gdLst>
                  <a:gd name="T0" fmla="*/ 37 w 38"/>
                  <a:gd name="T1" fmla="*/ 5 h 12"/>
                  <a:gd name="T2" fmla="*/ 26 w 38"/>
                  <a:gd name="T3" fmla="*/ 10 h 12"/>
                  <a:gd name="T4" fmla="*/ 0 w 38"/>
                  <a:gd name="T5" fmla="*/ 12 h 12"/>
                  <a:gd name="T6" fmla="*/ 31 w 38"/>
                  <a:gd name="T7" fmla="*/ 3 h 12"/>
                  <a:gd name="T8" fmla="*/ 37 w 38"/>
                  <a:gd name="T9" fmla="*/ 5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2">
                    <a:moveTo>
                      <a:pt x="37" y="5"/>
                    </a:moveTo>
                    <a:cubicBezTo>
                      <a:pt x="38" y="10"/>
                      <a:pt x="30" y="10"/>
                      <a:pt x="26" y="10"/>
                    </a:cubicBezTo>
                    <a:cubicBezTo>
                      <a:pt x="18" y="11"/>
                      <a:pt x="7" y="9"/>
                      <a:pt x="0" y="12"/>
                    </a:cubicBezTo>
                    <a:cubicBezTo>
                      <a:pt x="1" y="0"/>
                      <a:pt x="27" y="12"/>
                      <a:pt x="31" y="3"/>
                    </a:cubicBezTo>
                    <a:cubicBezTo>
                      <a:pt x="33" y="4"/>
                      <a:pt x="34" y="5"/>
                      <a:pt x="37" y="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50" name="îSḻïḓê"/>
              <p:cNvSpPr/>
              <p:nvPr/>
            </p:nvSpPr>
            <p:spPr bwMode="auto">
              <a:xfrm>
                <a:off x="7727732" y="2216292"/>
                <a:ext cx="50428" cy="32218"/>
              </a:xfrm>
              <a:custGeom>
                <a:avLst/>
                <a:gdLst>
                  <a:gd name="T0" fmla="*/ 24 w 24"/>
                  <a:gd name="T1" fmla="*/ 10 h 15"/>
                  <a:gd name="T2" fmla="*/ 20 w 24"/>
                  <a:gd name="T3" fmla="*/ 14 h 15"/>
                  <a:gd name="T4" fmla="*/ 9 w 24"/>
                  <a:gd name="T5" fmla="*/ 14 h 15"/>
                  <a:gd name="T6" fmla="*/ 7 w 24"/>
                  <a:gd name="T7" fmla="*/ 12 h 15"/>
                  <a:gd name="T8" fmla="*/ 0 w 24"/>
                  <a:gd name="T9" fmla="*/ 7 h 15"/>
                  <a:gd name="T10" fmla="*/ 9 w 24"/>
                  <a:gd name="T11" fmla="*/ 3 h 15"/>
                  <a:gd name="T12" fmla="*/ 15 w 24"/>
                  <a:gd name="T13" fmla="*/ 1 h 15"/>
                  <a:gd name="T14" fmla="*/ 15 w 24"/>
                  <a:gd name="T15" fmla="*/ 3 h 15"/>
                  <a:gd name="T16" fmla="*/ 16 w 24"/>
                  <a:gd name="T17" fmla="*/ 1 h 15"/>
                  <a:gd name="T18" fmla="*/ 24 w 24"/>
                  <a:gd name="T19" fmla="*/ 1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" h="15">
                    <a:moveTo>
                      <a:pt x="24" y="10"/>
                    </a:moveTo>
                    <a:cubicBezTo>
                      <a:pt x="22" y="11"/>
                      <a:pt x="21" y="12"/>
                      <a:pt x="20" y="14"/>
                    </a:cubicBezTo>
                    <a:cubicBezTo>
                      <a:pt x="16" y="11"/>
                      <a:pt x="13" y="15"/>
                      <a:pt x="9" y="14"/>
                    </a:cubicBezTo>
                    <a:cubicBezTo>
                      <a:pt x="8" y="14"/>
                      <a:pt x="9" y="12"/>
                      <a:pt x="7" y="12"/>
                    </a:cubicBezTo>
                    <a:cubicBezTo>
                      <a:pt x="5" y="12"/>
                      <a:pt x="3" y="8"/>
                      <a:pt x="0" y="7"/>
                    </a:cubicBezTo>
                    <a:cubicBezTo>
                      <a:pt x="0" y="4"/>
                      <a:pt x="6" y="5"/>
                      <a:pt x="9" y="3"/>
                    </a:cubicBezTo>
                    <a:cubicBezTo>
                      <a:pt x="9" y="3"/>
                      <a:pt x="14" y="0"/>
                      <a:pt x="15" y="1"/>
                    </a:cubicBezTo>
                    <a:cubicBezTo>
                      <a:pt x="15" y="1"/>
                      <a:pt x="15" y="3"/>
                      <a:pt x="15" y="3"/>
                    </a:cubicBezTo>
                    <a:cubicBezTo>
                      <a:pt x="16" y="3"/>
                      <a:pt x="17" y="1"/>
                      <a:pt x="16" y="1"/>
                    </a:cubicBezTo>
                    <a:cubicBezTo>
                      <a:pt x="20" y="2"/>
                      <a:pt x="23" y="6"/>
                      <a:pt x="24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51" name="íšľîḋe"/>
              <p:cNvSpPr/>
              <p:nvPr/>
            </p:nvSpPr>
            <p:spPr bwMode="auto">
              <a:xfrm>
                <a:off x="7754347" y="2233101"/>
                <a:ext cx="282958" cy="149884"/>
              </a:xfrm>
              <a:custGeom>
                <a:avLst/>
                <a:gdLst>
                  <a:gd name="T0" fmla="*/ 44 w 136"/>
                  <a:gd name="T1" fmla="*/ 36 h 72"/>
                  <a:gd name="T2" fmla="*/ 37 w 136"/>
                  <a:gd name="T3" fmla="*/ 32 h 72"/>
                  <a:gd name="T4" fmla="*/ 33 w 136"/>
                  <a:gd name="T5" fmla="*/ 25 h 72"/>
                  <a:gd name="T6" fmla="*/ 13 w 136"/>
                  <a:gd name="T7" fmla="*/ 19 h 72"/>
                  <a:gd name="T8" fmla="*/ 2 w 136"/>
                  <a:gd name="T9" fmla="*/ 19 h 72"/>
                  <a:gd name="T10" fmla="*/ 0 w 136"/>
                  <a:gd name="T11" fmla="*/ 12 h 72"/>
                  <a:gd name="T12" fmla="*/ 5 w 136"/>
                  <a:gd name="T13" fmla="*/ 12 h 72"/>
                  <a:gd name="T14" fmla="*/ 11 w 136"/>
                  <a:gd name="T15" fmla="*/ 10 h 72"/>
                  <a:gd name="T16" fmla="*/ 20 w 136"/>
                  <a:gd name="T17" fmla="*/ 13 h 72"/>
                  <a:gd name="T18" fmla="*/ 28 w 136"/>
                  <a:gd name="T19" fmla="*/ 8 h 72"/>
                  <a:gd name="T20" fmla="*/ 43 w 136"/>
                  <a:gd name="T21" fmla="*/ 2 h 72"/>
                  <a:gd name="T22" fmla="*/ 46 w 136"/>
                  <a:gd name="T23" fmla="*/ 6 h 72"/>
                  <a:gd name="T24" fmla="*/ 61 w 136"/>
                  <a:gd name="T25" fmla="*/ 12 h 72"/>
                  <a:gd name="T26" fmla="*/ 65 w 136"/>
                  <a:gd name="T27" fmla="*/ 10 h 72"/>
                  <a:gd name="T28" fmla="*/ 69 w 136"/>
                  <a:gd name="T29" fmla="*/ 13 h 72"/>
                  <a:gd name="T30" fmla="*/ 78 w 136"/>
                  <a:gd name="T31" fmla="*/ 13 h 72"/>
                  <a:gd name="T32" fmla="*/ 85 w 136"/>
                  <a:gd name="T33" fmla="*/ 17 h 72"/>
                  <a:gd name="T34" fmla="*/ 85 w 136"/>
                  <a:gd name="T35" fmla="*/ 23 h 72"/>
                  <a:gd name="T36" fmla="*/ 89 w 136"/>
                  <a:gd name="T37" fmla="*/ 21 h 72"/>
                  <a:gd name="T38" fmla="*/ 91 w 136"/>
                  <a:gd name="T39" fmla="*/ 27 h 72"/>
                  <a:gd name="T40" fmla="*/ 100 w 136"/>
                  <a:gd name="T41" fmla="*/ 32 h 72"/>
                  <a:gd name="T42" fmla="*/ 115 w 136"/>
                  <a:gd name="T43" fmla="*/ 38 h 72"/>
                  <a:gd name="T44" fmla="*/ 113 w 136"/>
                  <a:gd name="T45" fmla="*/ 43 h 72"/>
                  <a:gd name="T46" fmla="*/ 119 w 136"/>
                  <a:gd name="T47" fmla="*/ 47 h 72"/>
                  <a:gd name="T48" fmla="*/ 119 w 136"/>
                  <a:gd name="T49" fmla="*/ 51 h 72"/>
                  <a:gd name="T50" fmla="*/ 126 w 136"/>
                  <a:gd name="T51" fmla="*/ 58 h 72"/>
                  <a:gd name="T52" fmla="*/ 136 w 136"/>
                  <a:gd name="T53" fmla="*/ 68 h 72"/>
                  <a:gd name="T54" fmla="*/ 123 w 136"/>
                  <a:gd name="T55" fmla="*/ 68 h 72"/>
                  <a:gd name="T56" fmla="*/ 112 w 136"/>
                  <a:gd name="T57" fmla="*/ 60 h 72"/>
                  <a:gd name="T58" fmla="*/ 108 w 136"/>
                  <a:gd name="T59" fmla="*/ 56 h 72"/>
                  <a:gd name="T60" fmla="*/ 106 w 136"/>
                  <a:gd name="T61" fmla="*/ 54 h 72"/>
                  <a:gd name="T62" fmla="*/ 100 w 136"/>
                  <a:gd name="T63" fmla="*/ 49 h 72"/>
                  <a:gd name="T64" fmla="*/ 85 w 136"/>
                  <a:gd name="T65" fmla="*/ 47 h 72"/>
                  <a:gd name="T66" fmla="*/ 78 w 136"/>
                  <a:gd name="T67" fmla="*/ 64 h 72"/>
                  <a:gd name="T68" fmla="*/ 67 w 136"/>
                  <a:gd name="T69" fmla="*/ 60 h 72"/>
                  <a:gd name="T70" fmla="*/ 61 w 136"/>
                  <a:gd name="T71" fmla="*/ 58 h 72"/>
                  <a:gd name="T72" fmla="*/ 54 w 136"/>
                  <a:gd name="T73" fmla="*/ 49 h 72"/>
                  <a:gd name="T74" fmla="*/ 46 w 136"/>
                  <a:gd name="T75" fmla="*/ 56 h 72"/>
                  <a:gd name="T76" fmla="*/ 41 w 136"/>
                  <a:gd name="T77" fmla="*/ 53 h 72"/>
                  <a:gd name="T78" fmla="*/ 46 w 136"/>
                  <a:gd name="T79" fmla="*/ 47 h 72"/>
                  <a:gd name="T80" fmla="*/ 50 w 136"/>
                  <a:gd name="T81" fmla="*/ 40 h 72"/>
                  <a:gd name="T82" fmla="*/ 48 w 136"/>
                  <a:gd name="T83" fmla="*/ 43 h 72"/>
                  <a:gd name="T84" fmla="*/ 44 w 136"/>
                  <a:gd name="T85" fmla="*/ 36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36" h="72">
                    <a:moveTo>
                      <a:pt x="44" y="36"/>
                    </a:moveTo>
                    <a:cubicBezTo>
                      <a:pt x="41" y="36"/>
                      <a:pt x="42" y="31"/>
                      <a:pt x="37" y="32"/>
                    </a:cubicBezTo>
                    <a:cubicBezTo>
                      <a:pt x="36" y="29"/>
                      <a:pt x="34" y="27"/>
                      <a:pt x="33" y="25"/>
                    </a:cubicBezTo>
                    <a:cubicBezTo>
                      <a:pt x="25" y="24"/>
                      <a:pt x="17" y="23"/>
                      <a:pt x="13" y="19"/>
                    </a:cubicBezTo>
                    <a:cubicBezTo>
                      <a:pt x="7" y="21"/>
                      <a:pt x="9" y="19"/>
                      <a:pt x="2" y="19"/>
                    </a:cubicBezTo>
                    <a:cubicBezTo>
                      <a:pt x="1" y="16"/>
                      <a:pt x="3" y="12"/>
                      <a:pt x="0" y="12"/>
                    </a:cubicBezTo>
                    <a:cubicBezTo>
                      <a:pt x="1" y="8"/>
                      <a:pt x="3" y="12"/>
                      <a:pt x="5" y="12"/>
                    </a:cubicBezTo>
                    <a:cubicBezTo>
                      <a:pt x="8" y="11"/>
                      <a:pt x="9" y="9"/>
                      <a:pt x="11" y="10"/>
                    </a:cubicBezTo>
                    <a:cubicBezTo>
                      <a:pt x="15" y="10"/>
                      <a:pt x="17" y="13"/>
                      <a:pt x="20" y="13"/>
                    </a:cubicBezTo>
                    <a:cubicBezTo>
                      <a:pt x="24" y="15"/>
                      <a:pt x="25" y="9"/>
                      <a:pt x="28" y="8"/>
                    </a:cubicBezTo>
                    <a:cubicBezTo>
                      <a:pt x="32" y="5"/>
                      <a:pt x="39" y="6"/>
                      <a:pt x="43" y="2"/>
                    </a:cubicBezTo>
                    <a:cubicBezTo>
                      <a:pt x="46" y="0"/>
                      <a:pt x="45" y="5"/>
                      <a:pt x="46" y="6"/>
                    </a:cubicBezTo>
                    <a:cubicBezTo>
                      <a:pt x="50" y="8"/>
                      <a:pt x="61" y="5"/>
                      <a:pt x="61" y="12"/>
                    </a:cubicBezTo>
                    <a:cubicBezTo>
                      <a:pt x="63" y="13"/>
                      <a:pt x="65" y="10"/>
                      <a:pt x="65" y="10"/>
                    </a:cubicBezTo>
                    <a:cubicBezTo>
                      <a:pt x="67" y="10"/>
                      <a:pt x="67" y="13"/>
                      <a:pt x="69" y="13"/>
                    </a:cubicBezTo>
                    <a:cubicBezTo>
                      <a:pt x="71" y="15"/>
                      <a:pt x="75" y="12"/>
                      <a:pt x="78" y="13"/>
                    </a:cubicBezTo>
                    <a:cubicBezTo>
                      <a:pt x="79" y="14"/>
                      <a:pt x="80" y="19"/>
                      <a:pt x="85" y="17"/>
                    </a:cubicBezTo>
                    <a:cubicBezTo>
                      <a:pt x="88" y="20"/>
                      <a:pt x="86" y="20"/>
                      <a:pt x="85" y="23"/>
                    </a:cubicBezTo>
                    <a:cubicBezTo>
                      <a:pt x="88" y="23"/>
                      <a:pt x="89" y="22"/>
                      <a:pt x="89" y="21"/>
                    </a:cubicBezTo>
                    <a:cubicBezTo>
                      <a:pt x="91" y="21"/>
                      <a:pt x="91" y="24"/>
                      <a:pt x="91" y="27"/>
                    </a:cubicBezTo>
                    <a:cubicBezTo>
                      <a:pt x="93" y="30"/>
                      <a:pt x="97" y="30"/>
                      <a:pt x="100" y="32"/>
                    </a:cubicBezTo>
                    <a:cubicBezTo>
                      <a:pt x="102" y="33"/>
                      <a:pt x="109" y="38"/>
                      <a:pt x="115" y="38"/>
                    </a:cubicBezTo>
                    <a:cubicBezTo>
                      <a:pt x="116" y="41"/>
                      <a:pt x="114" y="41"/>
                      <a:pt x="113" y="43"/>
                    </a:cubicBezTo>
                    <a:cubicBezTo>
                      <a:pt x="114" y="46"/>
                      <a:pt x="118" y="45"/>
                      <a:pt x="119" y="47"/>
                    </a:cubicBezTo>
                    <a:cubicBezTo>
                      <a:pt x="120" y="48"/>
                      <a:pt x="118" y="50"/>
                      <a:pt x="119" y="51"/>
                    </a:cubicBezTo>
                    <a:cubicBezTo>
                      <a:pt x="121" y="53"/>
                      <a:pt x="124" y="55"/>
                      <a:pt x="126" y="58"/>
                    </a:cubicBezTo>
                    <a:cubicBezTo>
                      <a:pt x="129" y="62"/>
                      <a:pt x="131" y="67"/>
                      <a:pt x="136" y="68"/>
                    </a:cubicBezTo>
                    <a:cubicBezTo>
                      <a:pt x="132" y="72"/>
                      <a:pt x="125" y="68"/>
                      <a:pt x="123" y="68"/>
                    </a:cubicBezTo>
                    <a:cubicBezTo>
                      <a:pt x="119" y="67"/>
                      <a:pt x="117" y="65"/>
                      <a:pt x="112" y="60"/>
                    </a:cubicBezTo>
                    <a:cubicBezTo>
                      <a:pt x="110" y="59"/>
                      <a:pt x="109" y="57"/>
                      <a:pt x="108" y="56"/>
                    </a:cubicBezTo>
                    <a:cubicBezTo>
                      <a:pt x="107" y="55"/>
                      <a:pt x="106" y="57"/>
                      <a:pt x="106" y="54"/>
                    </a:cubicBezTo>
                    <a:cubicBezTo>
                      <a:pt x="106" y="54"/>
                      <a:pt x="101" y="49"/>
                      <a:pt x="100" y="49"/>
                    </a:cubicBezTo>
                    <a:cubicBezTo>
                      <a:pt x="96" y="47"/>
                      <a:pt x="90" y="50"/>
                      <a:pt x="85" y="47"/>
                    </a:cubicBezTo>
                    <a:cubicBezTo>
                      <a:pt x="81" y="51"/>
                      <a:pt x="80" y="58"/>
                      <a:pt x="78" y="64"/>
                    </a:cubicBezTo>
                    <a:cubicBezTo>
                      <a:pt x="77" y="61"/>
                      <a:pt x="70" y="62"/>
                      <a:pt x="67" y="60"/>
                    </a:cubicBezTo>
                    <a:cubicBezTo>
                      <a:pt x="65" y="58"/>
                      <a:pt x="68" y="55"/>
                      <a:pt x="61" y="58"/>
                    </a:cubicBezTo>
                    <a:cubicBezTo>
                      <a:pt x="65" y="49"/>
                      <a:pt x="52" y="56"/>
                      <a:pt x="54" y="49"/>
                    </a:cubicBezTo>
                    <a:cubicBezTo>
                      <a:pt x="49" y="50"/>
                      <a:pt x="45" y="50"/>
                      <a:pt x="46" y="56"/>
                    </a:cubicBezTo>
                    <a:cubicBezTo>
                      <a:pt x="44" y="55"/>
                      <a:pt x="44" y="52"/>
                      <a:pt x="41" y="53"/>
                    </a:cubicBezTo>
                    <a:cubicBezTo>
                      <a:pt x="41" y="49"/>
                      <a:pt x="44" y="49"/>
                      <a:pt x="46" y="47"/>
                    </a:cubicBezTo>
                    <a:cubicBezTo>
                      <a:pt x="49" y="45"/>
                      <a:pt x="51" y="45"/>
                      <a:pt x="50" y="40"/>
                    </a:cubicBezTo>
                    <a:cubicBezTo>
                      <a:pt x="49" y="38"/>
                      <a:pt x="48" y="43"/>
                      <a:pt x="48" y="43"/>
                    </a:cubicBezTo>
                    <a:cubicBezTo>
                      <a:pt x="45" y="42"/>
                      <a:pt x="46" y="31"/>
                      <a:pt x="44" y="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52" name="íṡ1ide"/>
              <p:cNvSpPr/>
              <p:nvPr/>
            </p:nvSpPr>
            <p:spPr bwMode="auto">
              <a:xfrm>
                <a:off x="7688510" y="2252712"/>
                <a:ext cx="29417" cy="23814"/>
              </a:xfrm>
              <a:custGeom>
                <a:avLst/>
                <a:gdLst>
                  <a:gd name="T0" fmla="*/ 13 w 14"/>
                  <a:gd name="T1" fmla="*/ 4 h 12"/>
                  <a:gd name="T2" fmla="*/ 0 w 14"/>
                  <a:gd name="T3" fmla="*/ 6 h 12"/>
                  <a:gd name="T4" fmla="*/ 13 w 14"/>
                  <a:gd name="T5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12">
                    <a:moveTo>
                      <a:pt x="13" y="4"/>
                    </a:moveTo>
                    <a:cubicBezTo>
                      <a:pt x="14" y="12"/>
                      <a:pt x="3" y="6"/>
                      <a:pt x="0" y="6"/>
                    </a:cubicBezTo>
                    <a:cubicBezTo>
                      <a:pt x="2" y="4"/>
                      <a:pt x="11" y="0"/>
                      <a:pt x="13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53" name="iṡḻiďê"/>
              <p:cNvSpPr/>
              <p:nvPr/>
            </p:nvSpPr>
            <p:spPr bwMode="auto">
              <a:xfrm>
                <a:off x="7653491" y="2258315"/>
                <a:ext cx="18211" cy="9806"/>
              </a:xfrm>
              <a:custGeom>
                <a:avLst/>
                <a:gdLst>
                  <a:gd name="T0" fmla="*/ 0 w 9"/>
                  <a:gd name="T1" fmla="*/ 3 h 5"/>
                  <a:gd name="T2" fmla="*/ 6 w 9"/>
                  <a:gd name="T3" fmla="*/ 5 h 5"/>
                  <a:gd name="T4" fmla="*/ 2 w 9"/>
                  <a:gd name="T5" fmla="*/ 5 h 5"/>
                  <a:gd name="T6" fmla="*/ 0 w 9"/>
                  <a:gd name="T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5">
                    <a:moveTo>
                      <a:pt x="0" y="3"/>
                    </a:moveTo>
                    <a:cubicBezTo>
                      <a:pt x="0" y="0"/>
                      <a:pt x="9" y="1"/>
                      <a:pt x="6" y="5"/>
                    </a:cubicBezTo>
                    <a:cubicBezTo>
                      <a:pt x="5" y="5"/>
                      <a:pt x="3" y="5"/>
                      <a:pt x="2" y="5"/>
                    </a:cubicBezTo>
                    <a:cubicBezTo>
                      <a:pt x="2" y="4"/>
                      <a:pt x="1" y="3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54" name="îṥľíḑè"/>
              <p:cNvSpPr/>
              <p:nvPr/>
            </p:nvSpPr>
            <p:spPr bwMode="auto">
              <a:xfrm>
                <a:off x="8013490" y="2280728"/>
                <a:ext cx="56031" cy="40623"/>
              </a:xfrm>
              <a:custGeom>
                <a:avLst/>
                <a:gdLst>
                  <a:gd name="T0" fmla="*/ 21 w 27"/>
                  <a:gd name="T1" fmla="*/ 0 h 19"/>
                  <a:gd name="T2" fmla="*/ 27 w 27"/>
                  <a:gd name="T3" fmla="*/ 0 h 19"/>
                  <a:gd name="T4" fmla="*/ 27 w 27"/>
                  <a:gd name="T5" fmla="*/ 5 h 19"/>
                  <a:gd name="T6" fmla="*/ 23 w 27"/>
                  <a:gd name="T7" fmla="*/ 7 h 19"/>
                  <a:gd name="T8" fmla="*/ 23 w 27"/>
                  <a:gd name="T9" fmla="*/ 13 h 19"/>
                  <a:gd name="T10" fmla="*/ 19 w 27"/>
                  <a:gd name="T11" fmla="*/ 15 h 19"/>
                  <a:gd name="T12" fmla="*/ 2 w 27"/>
                  <a:gd name="T13" fmla="*/ 9 h 19"/>
                  <a:gd name="T14" fmla="*/ 21 w 27"/>
                  <a:gd name="T15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7" h="19">
                    <a:moveTo>
                      <a:pt x="21" y="0"/>
                    </a:moveTo>
                    <a:cubicBezTo>
                      <a:pt x="23" y="0"/>
                      <a:pt x="25" y="0"/>
                      <a:pt x="27" y="0"/>
                    </a:cubicBezTo>
                    <a:cubicBezTo>
                      <a:pt x="26" y="1"/>
                      <a:pt x="27" y="4"/>
                      <a:pt x="27" y="5"/>
                    </a:cubicBezTo>
                    <a:cubicBezTo>
                      <a:pt x="26" y="7"/>
                      <a:pt x="23" y="6"/>
                      <a:pt x="23" y="7"/>
                    </a:cubicBezTo>
                    <a:cubicBezTo>
                      <a:pt x="22" y="9"/>
                      <a:pt x="26" y="11"/>
                      <a:pt x="23" y="13"/>
                    </a:cubicBezTo>
                    <a:cubicBezTo>
                      <a:pt x="21" y="11"/>
                      <a:pt x="19" y="11"/>
                      <a:pt x="19" y="15"/>
                    </a:cubicBezTo>
                    <a:cubicBezTo>
                      <a:pt x="13" y="13"/>
                      <a:pt x="0" y="19"/>
                      <a:pt x="2" y="9"/>
                    </a:cubicBezTo>
                    <a:cubicBezTo>
                      <a:pt x="12" y="13"/>
                      <a:pt x="18" y="8"/>
                      <a:pt x="2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55" name="íśḷïḍè"/>
              <p:cNvSpPr/>
              <p:nvPr/>
            </p:nvSpPr>
            <p:spPr bwMode="auto">
              <a:xfrm>
                <a:off x="7509210" y="2340961"/>
                <a:ext cx="30817" cy="15409"/>
              </a:xfrm>
              <a:custGeom>
                <a:avLst/>
                <a:gdLst>
                  <a:gd name="T0" fmla="*/ 15 w 15"/>
                  <a:gd name="T1" fmla="*/ 1 h 7"/>
                  <a:gd name="T2" fmla="*/ 0 w 15"/>
                  <a:gd name="T3" fmla="*/ 6 h 7"/>
                  <a:gd name="T4" fmla="*/ 15 w 15"/>
                  <a:gd name="T5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7">
                    <a:moveTo>
                      <a:pt x="15" y="1"/>
                    </a:moveTo>
                    <a:cubicBezTo>
                      <a:pt x="12" y="4"/>
                      <a:pt x="8" y="7"/>
                      <a:pt x="0" y="6"/>
                    </a:cubicBezTo>
                    <a:cubicBezTo>
                      <a:pt x="1" y="0"/>
                      <a:pt x="9" y="1"/>
                      <a:pt x="1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56" name="íşľiḍé"/>
              <p:cNvSpPr/>
              <p:nvPr/>
            </p:nvSpPr>
            <p:spPr bwMode="auto">
              <a:xfrm>
                <a:off x="7556836" y="2340961"/>
                <a:ext cx="32218" cy="11206"/>
              </a:xfrm>
              <a:custGeom>
                <a:avLst/>
                <a:gdLst>
                  <a:gd name="T0" fmla="*/ 15 w 15"/>
                  <a:gd name="T1" fmla="*/ 1 h 5"/>
                  <a:gd name="T2" fmla="*/ 0 w 15"/>
                  <a:gd name="T3" fmla="*/ 4 h 5"/>
                  <a:gd name="T4" fmla="*/ 15 w 15"/>
                  <a:gd name="T5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" h="5">
                    <a:moveTo>
                      <a:pt x="15" y="1"/>
                    </a:moveTo>
                    <a:cubicBezTo>
                      <a:pt x="13" y="5"/>
                      <a:pt x="6" y="4"/>
                      <a:pt x="0" y="4"/>
                    </a:cubicBezTo>
                    <a:cubicBezTo>
                      <a:pt x="2" y="0"/>
                      <a:pt x="8" y="0"/>
                      <a:pt x="1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57" name="îŝḻídé"/>
              <p:cNvSpPr/>
              <p:nvPr/>
            </p:nvSpPr>
            <p:spPr bwMode="auto">
              <a:xfrm>
                <a:off x="7615669" y="2340961"/>
                <a:ext cx="51829" cy="33619"/>
              </a:xfrm>
              <a:custGeom>
                <a:avLst/>
                <a:gdLst>
                  <a:gd name="T0" fmla="*/ 24 w 25"/>
                  <a:gd name="T1" fmla="*/ 1 h 16"/>
                  <a:gd name="T2" fmla="*/ 22 w 25"/>
                  <a:gd name="T3" fmla="*/ 8 h 16"/>
                  <a:gd name="T4" fmla="*/ 18 w 25"/>
                  <a:gd name="T5" fmla="*/ 8 h 16"/>
                  <a:gd name="T6" fmla="*/ 2 w 25"/>
                  <a:gd name="T7" fmla="*/ 16 h 16"/>
                  <a:gd name="T8" fmla="*/ 7 w 25"/>
                  <a:gd name="T9" fmla="*/ 10 h 16"/>
                  <a:gd name="T10" fmla="*/ 11 w 25"/>
                  <a:gd name="T11" fmla="*/ 6 h 16"/>
                  <a:gd name="T12" fmla="*/ 15 w 25"/>
                  <a:gd name="T13" fmla="*/ 2 h 16"/>
                  <a:gd name="T14" fmla="*/ 24 w 25"/>
                  <a:gd name="T15" fmla="*/ 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" h="16">
                    <a:moveTo>
                      <a:pt x="24" y="1"/>
                    </a:moveTo>
                    <a:cubicBezTo>
                      <a:pt x="25" y="4"/>
                      <a:pt x="23" y="7"/>
                      <a:pt x="22" y="8"/>
                    </a:cubicBezTo>
                    <a:cubicBezTo>
                      <a:pt x="21" y="9"/>
                      <a:pt x="19" y="7"/>
                      <a:pt x="18" y="8"/>
                    </a:cubicBezTo>
                    <a:cubicBezTo>
                      <a:pt x="16" y="11"/>
                      <a:pt x="10" y="16"/>
                      <a:pt x="2" y="16"/>
                    </a:cubicBezTo>
                    <a:cubicBezTo>
                      <a:pt x="0" y="11"/>
                      <a:pt x="5" y="11"/>
                      <a:pt x="7" y="10"/>
                    </a:cubicBezTo>
                    <a:cubicBezTo>
                      <a:pt x="8" y="9"/>
                      <a:pt x="10" y="7"/>
                      <a:pt x="11" y="6"/>
                    </a:cubicBezTo>
                    <a:cubicBezTo>
                      <a:pt x="12" y="5"/>
                      <a:pt x="14" y="5"/>
                      <a:pt x="15" y="2"/>
                    </a:cubicBezTo>
                    <a:cubicBezTo>
                      <a:pt x="20" y="4"/>
                      <a:pt x="19" y="0"/>
                      <a:pt x="2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58" name="iṡľidê"/>
              <p:cNvSpPr/>
              <p:nvPr/>
            </p:nvSpPr>
            <p:spPr bwMode="auto">
              <a:xfrm>
                <a:off x="8401509" y="2785009"/>
                <a:ext cx="28016" cy="39222"/>
              </a:xfrm>
              <a:custGeom>
                <a:avLst/>
                <a:gdLst>
                  <a:gd name="T0" fmla="*/ 2 w 13"/>
                  <a:gd name="T1" fmla="*/ 0 h 19"/>
                  <a:gd name="T2" fmla="*/ 4 w 13"/>
                  <a:gd name="T3" fmla="*/ 4 h 19"/>
                  <a:gd name="T4" fmla="*/ 9 w 13"/>
                  <a:gd name="T5" fmla="*/ 9 h 19"/>
                  <a:gd name="T6" fmla="*/ 11 w 13"/>
                  <a:gd name="T7" fmla="*/ 19 h 19"/>
                  <a:gd name="T8" fmla="*/ 6 w 13"/>
                  <a:gd name="T9" fmla="*/ 19 h 19"/>
                  <a:gd name="T10" fmla="*/ 0 w 13"/>
                  <a:gd name="T11" fmla="*/ 4 h 19"/>
                  <a:gd name="T12" fmla="*/ 2 w 13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19">
                    <a:moveTo>
                      <a:pt x="2" y="0"/>
                    </a:moveTo>
                    <a:cubicBezTo>
                      <a:pt x="4" y="0"/>
                      <a:pt x="3" y="2"/>
                      <a:pt x="4" y="4"/>
                    </a:cubicBezTo>
                    <a:cubicBezTo>
                      <a:pt x="2" y="6"/>
                      <a:pt x="12" y="7"/>
                      <a:pt x="9" y="9"/>
                    </a:cubicBezTo>
                    <a:cubicBezTo>
                      <a:pt x="6" y="13"/>
                      <a:pt x="13" y="10"/>
                      <a:pt x="11" y="19"/>
                    </a:cubicBezTo>
                    <a:cubicBezTo>
                      <a:pt x="8" y="19"/>
                      <a:pt x="6" y="16"/>
                      <a:pt x="6" y="19"/>
                    </a:cubicBezTo>
                    <a:cubicBezTo>
                      <a:pt x="3" y="16"/>
                      <a:pt x="2" y="8"/>
                      <a:pt x="0" y="4"/>
                    </a:cubicBezTo>
                    <a:cubicBezTo>
                      <a:pt x="2" y="4"/>
                      <a:pt x="1" y="2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59" name="ïṥlïḋè"/>
              <p:cNvSpPr/>
              <p:nvPr/>
            </p:nvSpPr>
            <p:spPr bwMode="auto">
              <a:xfrm>
                <a:off x="8408512" y="2820029"/>
                <a:ext cx="64436" cy="85448"/>
              </a:xfrm>
              <a:custGeom>
                <a:avLst/>
                <a:gdLst>
                  <a:gd name="T0" fmla="*/ 10 w 31"/>
                  <a:gd name="T1" fmla="*/ 0 h 41"/>
                  <a:gd name="T2" fmla="*/ 12 w 31"/>
                  <a:gd name="T3" fmla="*/ 2 h 41"/>
                  <a:gd name="T4" fmla="*/ 16 w 31"/>
                  <a:gd name="T5" fmla="*/ 2 h 41"/>
                  <a:gd name="T6" fmla="*/ 31 w 31"/>
                  <a:gd name="T7" fmla="*/ 9 h 41"/>
                  <a:gd name="T8" fmla="*/ 31 w 31"/>
                  <a:gd name="T9" fmla="*/ 19 h 41"/>
                  <a:gd name="T10" fmla="*/ 25 w 31"/>
                  <a:gd name="T11" fmla="*/ 19 h 41"/>
                  <a:gd name="T12" fmla="*/ 23 w 31"/>
                  <a:gd name="T13" fmla="*/ 22 h 41"/>
                  <a:gd name="T14" fmla="*/ 21 w 31"/>
                  <a:gd name="T15" fmla="*/ 33 h 41"/>
                  <a:gd name="T16" fmla="*/ 19 w 31"/>
                  <a:gd name="T17" fmla="*/ 37 h 41"/>
                  <a:gd name="T18" fmla="*/ 10 w 31"/>
                  <a:gd name="T19" fmla="*/ 39 h 41"/>
                  <a:gd name="T20" fmla="*/ 8 w 31"/>
                  <a:gd name="T21" fmla="*/ 33 h 41"/>
                  <a:gd name="T22" fmla="*/ 12 w 31"/>
                  <a:gd name="T23" fmla="*/ 30 h 41"/>
                  <a:gd name="T24" fmla="*/ 1 w 31"/>
                  <a:gd name="T25" fmla="*/ 24 h 41"/>
                  <a:gd name="T26" fmla="*/ 8 w 31"/>
                  <a:gd name="T27" fmla="*/ 17 h 41"/>
                  <a:gd name="T28" fmla="*/ 10 w 31"/>
                  <a:gd name="T29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1" h="41">
                    <a:moveTo>
                      <a:pt x="10" y="0"/>
                    </a:moveTo>
                    <a:cubicBezTo>
                      <a:pt x="12" y="0"/>
                      <a:pt x="12" y="1"/>
                      <a:pt x="12" y="2"/>
                    </a:cubicBezTo>
                    <a:cubicBezTo>
                      <a:pt x="12" y="5"/>
                      <a:pt x="16" y="2"/>
                      <a:pt x="16" y="2"/>
                    </a:cubicBezTo>
                    <a:cubicBezTo>
                      <a:pt x="21" y="5"/>
                      <a:pt x="19" y="12"/>
                      <a:pt x="31" y="9"/>
                    </a:cubicBezTo>
                    <a:cubicBezTo>
                      <a:pt x="31" y="12"/>
                      <a:pt x="31" y="15"/>
                      <a:pt x="31" y="19"/>
                    </a:cubicBezTo>
                    <a:cubicBezTo>
                      <a:pt x="29" y="19"/>
                      <a:pt x="27" y="19"/>
                      <a:pt x="25" y="19"/>
                    </a:cubicBezTo>
                    <a:cubicBezTo>
                      <a:pt x="25" y="21"/>
                      <a:pt x="25" y="22"/>
                      <a:pt x="23" y="22"/>
                    </a:cubicBezTo>
                    <a:cubicBezTo>
                      <a:pt x="27" y="27"/>
                      <a:pt x="22" y="28"/>
                      <a:pt x="21" y="33"/>
                    </a:cubicBezTo>
                    <a:cubicBezTo>
                      <a:pt x="21" y="35"/>
                      <a:pt x="15" y="36"/>
                      <a:pt x="19" y="37"/>
                    </a:cubicBezTo>
                    <a:cubicBezTo>
                      <a:pt x="20" y="41"/>
                      <a:pt x="13" y="38"/>
                      <a:pt x="10" y="39"/>
                    </a:cubicBezTo>
                    <a:cubicBezTo>
                      <a:pt x="11" y="36"/>
                      <a:pt x="8" y="36"/>
                      <a:pt x="8" y="33"/>
                    </a:cubicBezTo>
                    <a:cubicBezTo>
                      <a:pt x="8" y="30"/>
                      <a:pt x="10" y="30"/>
                      <a:pt x="12" y="30"/>
                    </a:cubicBezTo>
                    <a:cubicBezTo>
                      <a:pt x="9" y="27"/>
                      <a:pt x="8" y="22"/>
                      <a:pt x="1" y="24"/>
                    </a:cubicBezTo>
                    <a:cubicBezTo>
                      <a:pt x="0" y="19"/>
                      <a:pt x="6" y="19"/>
                      <a:pt x="8" y="17"/>
                    </a:cubicBezTo>
                    <a:cubicBezTo>
                      <a:pt x="9" y="7"/>
                      <a:pt x="8" y="7"/>
                      <a:pt x="1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60" name="íSlidê"/>
              <p:cNvSpPr/>
              <p:nvPr/>
            </p:nvSpPr>
            <p:spPr bwMode="auto">
              <a:xfrm>
                <a:off x="7957460" y="2890068"/>
                <a:ext cx="51829" cy="56031"/>
              </a:xfrm>
              <a:custGeom>
                <a:avLst/>
                <a:gdLst>
                  <a:gd name="T0" fmla="*/ 24 w 25"/>
                  <a:gd name="T1" fmla="*/ 1 h 27"/>
                  <a:gd name="T2" fmla="*/ 24 w 25"/>
                  <a:gd name="T3" fmla="*/ 12 h 27"/>
                  <a:gd name="T4" fmla="*/ 22 w 25"/>
                  <a:gd name="T5" fmla="*/ 9 h 27"/>
                  <a:gd name="T6" fmla="*/ 20 w 25"/>
                  <a:gd name="T7" fmla="*/ 11 h 27"/>
                  <a:gd name="T8" fmla="*/ 20 w 25"/>
                  <a:gd name="T9" fmla="*/ 20 h 27"/>
                  <a:gd name="T10" fmla="*/ 16 w 25"/>
                  <a:gd name="T11" fmla="*/ 20 h 27"/>
                  <a:gd name="T12" fmla="*/ 16 w 25"/>
                  <a:gd name="T13" fmla="*/ 24 h 27"/>
                  <a:gd name="T14" fmla="*/ 11 w 25"/>
                  <a:gd name="T15" fmla="*/ 27 h 27"/>
                  <a:gd name="T16" fmla="*/ 7 w 25"/>
                  <a:gd name="T17" fmla="*/ 22 h 27"/>
                  <a:gd name="T18" fmla="*/ 3 w 25"/>
                  <a:gd name="T19" fmla="*/ 18 h 27"/>
                  <a:gd name="T20" fmla="*/ 0 w 25"/>
                  <a:gd name="T21" fmla="*/ 7 h 27"/>
                  <a:gd name="T22" fmla="*/ 15 w 25"/>
                  <a:gd name="T23" fmla="*/ 3 h 27"/>
                  <a:gd name="T24" fmla="*/ 24 w 25"/>
                  <a:gd name="T25" fmla="*/ 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5" h="27">
                    <a:moveTo>
                      <a:pt x="24" y="1"/>
                    </a:moveTo>
                    <a:cubicBezTo>
                      <a:pt x="23" y="5"/>
                      <a:pt x="25" y="8"/>
                      <a:pt x="24" y="12"/>
                    </a:cubicBezTo>
                    <a:cubicBezTo>
                      <a:pt x="24" y="13"/>
                      <a:pt x="22" y="10"/>
                      <a:pt x="22" y="9"/>
                    </a:cubicBezTo>
                    <a:cubicBezTo>
                      <a:pt x="22" y="9"/>
                      <a:pt x="21" y="9"/>
                      <a:pt x="20" y="11"/>
                    </a:cubicBezTo>
                    <a:cubicBezTo>
                      <a:pt x="19" y="13"/>
                      <a:pt x="21" y="17"/>
                      <a:pt x="20" y="20"/>
                    </a:cubicBezTo>
                    <a:cubicBezTo>
                      <a:pt x="20" y="20"/>
                      <a:pt x="17" y="19"/>
                      <a:pt x="16" y="20"/>
                    </a:cubicBezTo>
                    <a:cubicBezTo>
                      <a:pt x="16" y="20"/>
                      <a:pt x="17" y="23"/>
                      <a:pt x="16" y="24"/>
                    </a:cubicBezTo>
                    <a:cubicBezTo>
                      <a:pt x="15" y="25"/>
                      <a:pt x="11" y="24"/>
                      <a:pt x="11" y="27"/>
                    </a:cubicBezTo>
                    <a:cubicBezTo>
                      <a:pt x="9" y="26"/>
                      <a:pt x="8" y="24"/>
                      <a:pt x="7" y="22"/>
                    </a:cubicBezTo>
                    <a:cubicBezTo>
                      <a:pt x="6" y="21"/>
                      <a:pt x="4" y="19"/>
                      <a:pt x="3" y="18"/>
                    </a:cubicBezTo>
                    <a:cubicBezTo>
                      <a:pt x="2" y="14"/>
                      <a:pt x="4" y="9"/>
                      <a:pt x="0" y="7"/>
                    </a:cubicBezTo>
                    <a:cubicBezTo>
                      <a:pt x="2" y="4"/>
                      <a:pt x="9" y="4"/>
                      <a:pt x="15" y="3"/>
                    </a:cubicBezTo>
                    <a:cubicBezTo>
                      <a:pt x="18" y="2"/>
                      <a:pt x="20" y="0"/>
                      <a:pt x="2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61" name="îṣ1îďe"/>
              <p:cNvSpPr/>
              <p:nvPr/>
            </p:nvSpPr>
            <p:spPr bwMode="auto">
              <a:xfrm>
                <a:off x="4511536" y="414885"/>
                <a:ext cx="952532" cy="710197"/>
              </a:xfrm>
              <a:custGeom>
                <a:avLst/>
                <a:gdLst>
                  <a:gd name="T0" fmla="*/ 325 w 458"/>
                  <a:gd name="T1" fmla="*/ 39 h 342"/>
                  <a:gd name="T2" fmla="*/ 343 w 458"/>
                  <a:gd name="T3" fmla="*/ 40 h 342"/>
                  <a:gd name="T4" fmla="*/ 370 w 458"/>
                  <a:gd name="T5" fmla="*/ 35 h 342"/>
                  <a:gd name="T6" fmla="*/ 384 w 458"/>
                  <a:gd name="T7" fmla="*/ 37 h 342"/>
                  <a:gd name="T8" fmla="*/ 383 w 458"/>
                  <a:gd name="T9" fmla="*/ 42 h 342"/>
                  <a:gd name="T10" fmla="*/ 431 w 458"/>
                  <a:gd name="T11" fmla="*/ 33 h 342"/>
                  <a:gd name="T12" fmla="*/ 457 w 458"/>
                  <a:gd name="T13" fmla="*/ 39 h 342"/>
                  <a:gd name="T14" fmla="*/ 424 w 458"/>
                  <a:gd name="T15" fmla="*/ 55 h 342"/>
                  <a:gd name="T16" fmla="*/ 414 w 458"/>
                  <a:gd name="T17" fmla="*/ 68 h 342"/>
                  <a:gd name="T18" fmla="*/ 397 w 458"/>
                  <a:gd name="T19" fmla="*/ 87 h 342"/>
                  <a:gd name="T20" fmla="*/ 401 w 458"/>
                  <a:gd name="T21" fmla="*/ 104 h 342"/>
                  <a:gd name="T22" fmla="*/ 390 w 458"/>
                  <a:gd name="T23" fmla="*/ 121 h 342"/>
                  <a:gd name="T24" fmla="*/ 403 w 458"/>
                  <a:gd name="T25" fmla="*/ 143 h 342"/>
                  <a:gd name="T26" fmla="*/ 392 w 458"/>
                  <a:gd name="T27" fmla="*/ 160 h 342"/>
                  <a:gd name="T28" fmla="*/ 379 w 458"/>
                  <a:gd name="T29" fmla="*/ 175 h 342"/>
                  <a:gd name="T30" fmla="*/ 397 w 458"/>
                  <a:gd name="T31" fmla="*/ 208 h 342"/>
                  <a:gd name="T32" fmla="*/ 368 w 458"/>
                  <a:gd name="T33" fmla="*/ 204 h 342"/>
                  <a:gd name="T34" fmla="*/ 366 w 458"/>
                  <a:gd name="T35" fmla="*/ 216 h 342"/>
                  <a:gd name="T36" fmla="*/ 353 w 458"/>
                  <a:gd name="T37" fmla="*/ 234 h 342"/>
                  <a:gd name="T38" fmla="*/ 323 w 458"/>
                  <a:gd name="T39" fmla="*/ 242 h 342"/>
                  <a:gd name="T40" fmla="*/ 308 w 458"/>
                  <a:gd name="T41" fmla="*/ 251 h 342"/>
                  <a:gd name="T42" fmla="*/ 299 w 458"/>
                  <a:gd name="T43" fmla="*/ 262 h 342"/>
                  <a:gd name="T44" fmla="*/ 258 w 458"/>
                  <a:gd name="T45" fmla="*/ 273 h 342"/>
                  <a:gd name="T46" fmla="*/ 247 w 458"/>
                  <a:gd name="T47" fmla="*/ 290 h 342"/>
                  <a:gd name="T48" fmla="*/ 235 w 458"/>
                  <a:gd name="T49" fmla="*/ 305 h 342"/>
                  <a:gd name="T50" fmla="*/ 232 w 458"/>
                  <a:gd name="T51" fmla="*/ 320 h 342"/>
                  <a:gd name="T52" fmla="*/ 207 w 458"/>
                  <a:gd name="T53" fmla="*/ 335 h 342"/>
                  <a:gd name="T54" fmla="*/ 181 w 458"/>
                  <a:gd name="T55" fmla="*/ 322 h 342"/>
                  <a:gd name="T56" fmla="*/ 166 w 458"/>
                  <a:gd name="T57" fmla="*/ 303 h 342"/>
                  <a:gd name="T58" fmla="*/ 157 w 458"/>
                  <a:gd name="T59" fmla="*/ 290 h 342"/>
                  <a:gd name="T60" fmla="*/ 150 w 458"/>
                  <a:gd name="T61" fmla="*/ 262 h 342"/>
                  <a:gd name="T62" fmla="*/ 153 w 458"/>
                  <a:gd name="T63" fmla="*/ 253 h 342"/>
                  <a:gd name="T64" fmla="*/ 166 w 458"/>
                  <a:gd name="T65" fmla="*/ 238 h 342"/>
                  <a:gd name="T66" fmla="*/ 159 w 458"/>
                  <a:gd name="T67" fmla="*/ 219 h 342"/>
                  <a:gd name="T68" fmla="*/ 163 w 458"/>
                  <a:gd name="T69" fmla="*/ 204 h 342"/>
                  <a:gd name="T70" fmla="*/ 144 w 458"/>
                  <a:gd name="T71" fmla="*/ 199 h 342"/>
                  <a:gd name="T72" fmla="*/ 131 w 458"/>
                  <a:gd name="T73" fmla="*/ 175 h 342"/>
                  <a:gd name="T74" fmla="*/ 118 w 458"/>
                  <a:gd name="T75" fmla="*/ 148 h 342"/>
                  <a:gd name="T76" fmla="*/ 84 w 458"/>
                  <a:gd name="T77" fmla="*/ 132 h 342"/>
                  <a:gd name="T78" fmla="*/ 38 w 458"/>
                  <a:gd name="T79" fmla="*/ 134 h 342"/>
                  <a:gd name="T80" fmla="*/ 38 w 458"/>
                  <a:gd name="T81" fmla="*/ 122 h 342"/>
                  <a:gd name="T82" fmla="*/ 19 w 458"/>
                  <a:gd name="T83" fmla="*/ 106 h 342"/>
                  <a:gd name="T84" fmla="*/ 28 w 458"/>
                  <a:gd name="T85" fmla="*/ 89 h 342"/>
                  <a:gd name="T86" fmla="*/ 51 w 458"/>
                  <a:gd name="T87" fmla="*/ 80 h 342"/>
                  <a:gd name="T88" fmla="*/ 55 w 458"/>
                  <a:gd name="T89" fmla="*/ 68 h 342"/>
                  <a:gd name="T90" fmla="*/ 49 w 458"/>
                  <a:gd name="T91" fmla="*/ 61 h 342"/>
                  <a:gd name="T92" fmla="*/ 66 w 458"/>
                  <a:gd name="T93" fmla="*/ 55 h 342"/>
                  <a:gd name="T94" fmla="*/ 84 w 458"/>
                  <a:gd name="T95" fmla="*/ 37 h 342"/>
                  <a:gd name="T96" fmla="*/ 140 w 458"/>
                  <a:gd name="T97" fmla="*/ 29 h 342"/>
                  <a:gd name="T98" fmla="*/ 166 w 458"/>
                  <a:gd name="T99" fmla="*/ 37 h 342"/>
                  <a:gd name="T100" fmla="*/ 191 w 458"/>
                  <a:gd name="T101" fmla="*/ 24 h 342"/>
                  <a:gd name="T102" fmla="*/ 213 w 458"/>
                  <a:gd name="T103" fmla="*/ 25 h 342"/>
                  <a:gd name="T104" fmla="*/ 220 w 458"/>
                  <a:gd name="T105" fmla="*/ 12 h 342"/>
                  <a:gd name="T106" fmla="*/ 263 w 458"/>
                  <a:gd name="T107" fmla="*/ 3 h 342"/>
                  <a:gd name="T108" fmla="*/ 323 w 458"/>
                  <a:gd name="T109" fmla="*/ 1 h 342"/>
                  <a:gd name="T110" fmla="*/ 368 w 458"/>
                  <a:gd name="T111" fmla="*/ 16 h 342"/>
                  <a:gd name="T112" fmla="*/ 383 w 458"/>
                  <a:gd name="T113" fmla="*/ 27 h 342"/>
                  <a:gd name="T114" fmla="*/ 319 w 458"/>
                  <a:gd name="T115" fmla="*/ 29 h 3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58" h="342">
                    <a:moveTo>
                      <a:pt x="310" y="35"/>
                    </a:moveTo>
                    <a:cubicBezTo>
                      <a:pt x="310" y="37"/>
                      <a:pt x="314" y="36"/>
                      <a:pt x="314" y="39"/>
                    </a:cubicBezTo>
                    <a:cubicBezTo>
                      <a:pt x="316" y="40"/>
                      <a:pt x="319" y="37"/>
                      <a:pt x="319" y="37"/>
                    </a:cubicBezTo>
                    <a:cubicBezTo>
                      <a:pt x="322" y="36"/>
                      <a:pt x="322" y="39"/>
                      <a:pt x="325" y="39"/>
                    </a:cubicBezTo>
                    <a:cubicBezTo>
                      <a:pt x="326" y="38"/>
                      <a:pt x="327" y="37"/>
                      <a:pt x="329" y="37"/>
                    </a:cubicBezTo>
                    <a:cubicBezTo>
                      <a:pt x="330" y="36"/>
                      <a:pt x="332" y="37"/>
                      <a:pt x="334" y="37"/>
                    </a:cubicBezTo>
                    <a:cubicBezTo>
                      <a:pt x="341" y="35"/>
                      <a:pt x="349" y="32"/>
                      <a:pt x="355" y="35"/>
                    </a:cubicBezTo>
                    <a:cubicBezTo>
                      <a:pt x="353" y="39"/>
                      <a:pt x="345" y="36"/>
                      <a:pt x="343" y="40"/>
                    </a:cubicBezTo>
                    <a:cubicBezTo>
                      <a:pt x="344" y="44"/>
                      <a:pt x="347" y="40"/>
                      <a:pt x="347" y="40"/>
                    </a:cubicBezTo>
                    <a:cubicBezTo>
                      <a:pt x="351" y="41"/>
                      <a:pt x="351" y="43"/>
                      <a:pt x="356" y="40"/>
                    </a:cubicBezTo>
                    <a:cubicBezTo>
                      <a:pt x="358" y="40"/>
                      <a:pt x="359" y="39"/>
                      <a:pt x="360" y="39"/>
                    </a:cubicBezTo>
                    <a:cubicBezTo>
                      <a:pt x="361" y="38"/>
                      <a:pt x="369" y="35"/>
                      <a:pt x="370" y="35"/>
                    </a:cubicBezTo>
                    <a:cubicBezTo>
                      <a:pt x="373" y="40"/>
                      <a:pt x="368" y="33"/>
                      <a:pt x="371" y="33"/>
                    </a:cubicBezTo>
                    <a:cubicBezTo>
                      <a:pt x="372" y="33"/>
                      <a:pt x="377" y="33"/>
                      <a:pt x="377" y="33"/>
                    </a:cubicBezTo>
                    <a:cubicBezTo>
                      <a:pt x="378" y="32"/>
                      <a:pt x="381" y="30"/>
                      <a:pt x="386" y="31"/>
                    </a:cubicBezTo>
                    <a:cubicBezTo>
                      <a:pt x="386" y="34"/>
                      <a:pt x="387" y="36"/>
                      <a:pt x="384" y="37"/>
                    </a:cubicBezTo>
                    <a:cubicBezTo>
                      <a:pt x="384" y="38"/>
                      <a:pt x="382" y="39"/>
                      <a:pt x="381" y="40"/>
                    </a:cubicBezTo>
                    <a:cubicBezTo>
                      <a:pt x="379" y="43"/>
                      <a:pt x="378" y="47"/>
                      <a:pt x="373" y="46"/>
                    </a:cubicBezTo>
                    <a:cubicBezTo>
                      <a:pt x="374" y="52"/>
                      <a:pt x="377" y="44"/>
                      <a:pt x="381" y="46"/>
                    </a:cubicBezTo>
                    <a:cubicBezTo>
                      <a:pt x="383" y="47"/>
                      <a:pt x="382" y="43"/>
                      <a:pt x="383" y="42"/>
                    </a:cubicBezTo>
                    <a:cubicBezTo>
                      <a:pt x="385" y="41"/>
                      <a:pt x="392" y="43"/>
                      <a:pt x="392" y="39"/>
                    </a:cubicBezTo>
                    <a:cubicBezTo>
                      <a:pt x="396" y="45"/>
                      <a:pt x="408" y="36"/>
                      <a:pt x="411" y="40"/>
                    </a:cubicBezTo>
                    <a:cubicBezTo>
                      <a:pt x="412" y="39"/>
                      <a:pt x="414" y="37"/>
                      <a:pt x="416" y="35"/>
                    </a:cubicBezTo>
                    <a:cubicBezTo>
                      <a:pt x="422" y="37"/>
                      <a:pt x="426" y="33"/>
                      <a:pt x="431" y="33"/>
                    </a:cubicBezTo>
                    <a:cubicBezTo>
                      <a:pt x="430" y="33"/>
                      <a:pt x="432" y="35"/>
                      <a:pt x="433" y="35"/>
                    </a:cubicBezTo>
                    <a:cubicBezTo>
                      <a:pt x="434" y="35"/>
                      <a:pt x="441" y="34"/>
                      <a:pt x="442" y="35"/>
                    </a:cubicBezTo>
                    <a:cubicBezTo>
                      <a:pt x="444" y="37"/>
                      <a:pt x="443" y="34"/>
                      <a:pt x="446" y="35"/>
                    </a:cubicBezTo>
                    <a:cubicBezTo>
                      <a:pt x="449" y="36"/>
                      <a:pt x="453" y="39"/>
                      <a:pt x="457" y="39"/>
                    </a:cubicBezTo>
                    <a:cubicBezTo>
                      <a:pt x="458" y="42"/>
                      <a:pt x="455" y="41"/>
                      <a:pt x="453" y="42"/>
                    </a:cubicBezTo>
                    <a:cubicBezTo>
                      <a:pt x="452" y="43"/>
                      <a:pt x="451" y="45"/>
                      <a:pt x="450" y="46"/>
                    </a:cubicBezTo>
                    <a:cubicBezTo>
                      <a:pt x="445" y="48"/>
                      <a:pt x="437" y="47"/>
                      <a:pt x="437" y="53"/>
                    </a:cubicBezTo>
                    <a:cubicBezTo>
                      <a:pt x="432" y="53"/>
                      <a:pt x="426" y="53"/>
                      <a:pt x="424" y="55"/>
                    </a:cubicBezTo>
                    <a:cubicBezTo>
                      <a:pt x="426" y="58"/>
                      <a:pt x="430" y="59"/>
                      <a:pt x="422" y="59"/>
                    </a:cubicBezTo>
                    <a:cubicBezTo>
                      <a:pt x="422" y="61"/>
                      <a:pt x="425" y="61"/>
                      <a:pt x="427" y="61"/>
                    </a:cubicBezTo>
                    <a:cubicBezTo>
                      <a:pt x="424" y="66"/>
                      <a:pt x="415" y="65"/>
                      <a:pt x="414" y="72"/>
                    </a:cubicBezTo>
                    <a:cubicBezTo>
                      <a:pt x="411" y="72"/>
                      <a:pt x="415" y="69"/>
                      <a:pt x="414" y="68"/>
                    </a:cubicBezTo>
                    <a:cubicBezTo>
                      <a:pt x="413" y="68"/>
                      <a:pt x="408" y="71"/>
                      <a:pt x="405" y="72"/>
                    </a:cubicBezTo>
                    <a:cubicBezTo>
                      <a:pt x="405" y="74"/>
                      <a:pt x="407" y="73"/>
                      <a:pt x="409" y="74"/>
                    </a:cubicBezTo>
                    <a:cubicBezTo>
                      <a:pt x="404" y="78"/>
                      <a:pt x="407" y="77"/>
                      <a:pt x="405" y="83"/>
                    </a:cubicBezTo>
                    <a:cubicBezTo>
                      <a:pt x="405" y="85"/>
                      <a:pt x="398" y="86"/>
                      <a:pt x="397" y="87"/>
                    </a:cubicBezTo>
                    <a:cubicBezTo>
                      <a:pt x="397" y="88"/>
                      <a:pt x="398" y="92"/>
                      <a:pt x="397" y="93"/>
                    </a:cubicBezTo>
                    <a:cubicBezTo>
                      <a:pt x="396" y="94"/>
                      <a:pt x="392" y="93"/>
                      <a:pt x="390" y="94"/>
                    </a:cubicBezTo>
                    <a:cubicBezTo>
                      <a:pt x="391" y="97"/>
                      <a:pt x="393" y="97"/>
                      <a:pt x="394" y="100"/>
                    </a:cubicBezTo>
                    <a:cubicBezTo>
                      <a:pt x="395" y="104"/>
                      <a:pt x="399" y="102"/>
                      <a:pt x="401" y="104"/>
                    </a:cubicBezTo>
                    <a:cubicBezTo>
                      <a:pt x="402" y="104"/>
                      <a:pt x="401" y="107"/>
                      <a:pt x="401" y="107"/>
                    </a:cubicBezTo>
                    <a:cubicBezTo>
                      <a:pt x="403" y="109"/>
                      <a:pt x="406" y="108"/>
                      <a:pt x="407" y="109"/>
                    </a:cubicBezTo>
                    <a:cubicBezTo>
                      <a:pt x="407" y="113"/>
                      <a:pt x="409" y="113"/>
                      <a:pt x="409" y="117"/>
                    </a:cubicBezTo>
                    <a:cubicBezTo>
                      <a:pt x="403" y="119"/>
                      <a:pt x="397" y="117"/>
                      <a:pt x="390" y="121"/>
                    </a:cubicBezTo>
                    <a:cubicBezTo>
                      <a:pt x="395" y="125"/>
                      <a:pt x="399" y="131"/>
                      <a:pt x="409" y="130"/>
                    </a:cubicBezTo>
                    <a:cubicBezTo>
                      <a:pt x="408" y="133"/>
                      <a:pt x="410" y="133"/>
                      <a:pt x="412" y="134"/>
                    </a:cubicBezTo>
                    <a:cubicBezTo>
                      <a:pt x="413" y="138"/>
                      <a:pt x="409" y="136"/>
                      <a:pt x="409" y="139"/>
                    </a:cubicBezTo>
                    <a:cubicBezTo>
                      <a:pt x="409" y="141"/>
                      <a:pt x="406" y="143"/>
                      <a:pt x="403" y="143"/>
                    </a:cubicBezTo>
                    <a:cubicBezTo>
                      <a:pt x="401" y="150"/>
                      <a:pt x="410" y="146"/>
                      <a:pt x="409" y="152"/>
                    </a:cubicBezTo>
                    <a:cubicBezTo>
                      <a:pt x="405" y="152"/>
                      <a:pt x="405" y="154"/>
                      <a:pt x="407" y="154"/>
                    </a:cubicBezTo>
                    <a:cubicBezTo>
                      <a:pt x="405" y="160"/>
                      <a:pt x="401" y="153"/>
                      <a:pt x="397" y="154"/>
                    </a:cubicBezTo>
                    <a:cubicBezTo>
                      <a:pt x="394" y="154"/>
                      <a:pt x="396" y="160"/>
                      <a:pt x="392" y="160"/>
                    </a:cubicBezTo>
                    <a:cubicBezTo>
                      <a:pt x="392" y="163"/>
                      <a:pt x="393" y="164"/>
                      <a:pt x="396" y="165"/>
                    </a:cubicBezTo>
                    <a:cubicBezTo>
                      <a:pt x="395" y="168"/>
                      <a:pt x="391" y="166"/>
                      <a:pt x="388" y="167"/>
                    </a:cubicBezTo>
                    <a:cubicBezTo>
                      <a:pt x="383" y="168"/>
                      <a:pt x="378" y="172"/>
                      <a:pt x="373" y="173"/>
                    </a:cubicBezTo>
                    <a:cubicBezTo>
                      <a:pt x="373" y="175"/>
                      <a:pt x="377" y="174"/>
                      <a:pt x="379" y="175"/>
                    </a:cubicBezTo>
                    <a:cubicBezTo>
                      <a:pt x="381" y="176"/>
                      <a:pt x="382" y="182"/>
                      <a:pt x="386" y="180"/>
                    </a:cubicBezTo>
                    <a:cubicBezTo>
                      <a:pt x="388" y="184"/>
                      <a:pt x="383" y="184"/>
                      <a:pt x="383" y="186"/>
                    </a:cubicBezTo>
                    <a:cubicBezTo>
                      <a:pt x="382" y="188"/>
                      <a:pt x="385" y="194"/>
                      <a:pt x="381" y="195"/>
                    </a:cubicBezTo>
                    <a:cubicBezTo>
                      <a:pt x="383" y="202"/>
                      <a:pt x="396" y="200"/>
                      <a:pt x="397" y="208"/>
                    </a:cubicBezTo>
                    <a:cubicBezTo>
                      <a:pt x="395" y="208"/>
                      <a:pt x="390" y="209"/>
                      <a:pt x="390" y="206"/>
                    </a:cubicBezTo>
                    <a:cubicBezTo>
                      <a:pt x="388" y="207"/>
                      <a:pt x="389" y="208"/>
                      <a:pt x="390" y="208"/>
                    </a:cubicBezTo>
                    <a:cubicBezTo>
                      <a:pt x="385" y="214"/>
                      <a:pt x="382" y="213"/>
                      <a:pt x="373" y="212"/>
                    </a:cubicBezTo>
                    <a:cubicBezTo>
                      <a:pt x="376" y="205"/>
                      <a:pt x="365" y="211"/>
                      <a:pt x="368" y="204"/>
                    </a:cubicBezTo>
                    <a:cubicBezTo>
                      <a:pt x="362" y="203"/>
                      <a:pt x="362" y="208"/>
                      <a:pt x="356" y="206"/>
                    </a:cubicBezTo>
                    <a:cubicBezTo>
                      <a:pt x="359" y="209"/>
                      <a:pt x="358" y="210"/>
                      <a:pt x="355" y="210"/>
                    </a:cubicBezTo>
                    <a:cubicBezTo>
                      <a:pt x="355" y="213"/>
                      <a:pt x="366" y="213"/>
                      <a:pt x="356" y="214"/>
                    </a:cubicBezTo>
                    <a:cubicBezTo>
                      <a:pt x="358" y="218"/>
                      <a:pt x="363" y="215"/>
                      <a:pt x="366" y="216"/>
                    </a:cubicBezTo>
                    <a:cubicBezTo>
                      <a:pt x="370" y="216"/>
                      <a:pt x="375" y="219"/>
                      <a:pt x="381" y="217"/>
                    </a:cubicBezTo>
                    <a:cubicBezTo>
                      <a:pt x="377" y="223"/>
                      <a:pt x="372" y="228"/>
                      <a:pt x="368" y="232"/>
                    </a:cubicBezTo>
                    <a:cubicBezTo>
                      <a:pt x="363" y="231"/>
                      <a:pt x="360" y="233"/>
                      <a:pt x="356" y="234"/>
                    </a:cubicBezTo>
                    <a:cubicBezTo>
                      <a:pt x="356" y="234"/>
                      <a:pt x="353" y="234"/>
                      <a:pt x="353" y="234"/>
                    </a:cubicBezTo>
                    <a:cubicBezTo>
                      <a:pt x="351" y="236"/>
                      <a:pt x="352" y="234"/>
                      <a:pt x="349" y="234"/>
                    </a:cubicBezTo>
                    <a:cubicBezTo>
                      <a:pt x="344" y="234"/>
                      <a:pt x="339" y="238"/>
                      <a:pt x="332" y="238"/>
                    </a:cubicBezTo>
                    <a:cubicBezTo>
                      <a:pt x="329" y="238"/>
                      <a:pt x="332" y="240"/>
                      <a:pt x="332" y="240"/>
                    </a:cubicBezTo>
                    <a:cubicBezTo>
                      <a:pt x="330" y="244"/>
                      <a:pt x="329" y="241"/>
                      <a:pt x="323" y="242"/>
                    </a:cubicBezTo>
                    <a:cubicBezTo>
                      <a:pt x="323" y="243"/>
                      <a:pt x="325" y="243"/>
                      <a:pt x="327" y="244"/>
                    </a:cubicBezTo>
                    <a:cubicBezTo>
                      <a:pt x="327" y="246"/>
                      <a:pt x="313" y="248"/>
                      <a:pt x="315" y="242"/>
                    </a:cubicBezTo>
                    <a:cubicBezTo>
                      <a:pt x="314" y="243"/>
                      <a:pt x="309" y="242"/>
                      <a:pt x="308" y="244"/>
                    </a:cubicBezTo>
                    <a:cubicBezTo>
                      <a:pt x="307" y="245"/>
                      <a:pt x="309" y="249"/>
                      <a:pt x="308" y="251"/>
                    </a:cubicBezTo>
                    <a:cubicBezTo>
                      <a:pt x="308" y="251"/>
                      <a:pt x="303" y="249"/>
                      <a:pt x="302" y="251"/>
                    </a:cubicBezTo>
                    <a:cubicBezTo>
                      <a:pt x="302" y="252"/>
                      <a:pt x="305" y="254"/>
                      <a:pt x="304" y="257"/>
                    </a:cubicBezTo>
                    <a:cubicBezTo>
                      <a:pt x="302" y="259"/>
                      <a:pt x="301" y="257"/>
                      <a:pt x="299" y="257"/>
                    </a:cubicBezTo>
                    <a:cubicBezTo>
                      <a:pt x="299" y="258"/>
                      <a:pt x="299" y="260"/>
                      <a:pt x="299" y="262"/>
                    </a:cubicBezTo>
                    <a:cubicBezTo>
                      <a:pt x="298" y="262"/>
                      <a:pt x="296" y="262"/>
                      <a:pt x="295" y="262"/>
                    </a:cubicBezTo>
                    <a:cubicBezTo>
                      <a:pt x="293" y="263"/>
                      <a:pt x="295" y="265"/>
                      <a:pt x="293" y="266"/>
                    </a:cubicBezTo>
                    <a:cubicBezTo>
                      <a:pt x="290" y="267"/>
                      <a:pt x="282" y="265"/>
                      <a:pt x="284" y="271"/>
                    </a:cubicBezTo>
                    <a:cubicBezTo>
                      <a:pt x="276" y="273"/>
                      <a:pt x="267" y="274"/>
                      <a:pt x="258" y="273"/>
                    </a:cubicBezTo>
                    <a:cubicBezTo>
                      <a:pt x="254" y="276"/>
                      <a:pt x="252" y="285"/>
                      <a:pt x="247" y="281"/>
                    </a:cubicBezTo>
                    <a:cubicBezTo>
                      <a:pt x="247" y="282"/>
                      <a:pt x="249" y="284"/>
                      <a:pt x="248" y="286"/>
                    </a:cubicBezTo>
                    <a:cubicBezTo>
                      <a:pt x="248" y="287"/>
                      <a:pt x="245" y="286"/>
                      <a:pt x="245" y="286"/>
                    </a:cubicBezTo>
                    <a:cubicBezTo>
                      <a:pt x="244" y="287"/>
                      <a:pt x="247" y="289"/>
                      <a:pt x="247" y="290"/>
                    </a:cubicBezTo>
                    <a:cubicBezTo>
                      <a:pt x="247" y="290"/>
                      <a:pt x="245" y="291"/>
                      <a:pt x="245" y="292"/>
                    </a:cubicBezTo>
                    <a:cubicBezTo>
                      <a:pt x="245" y="294"/>
                      <a:pt x="239" y="298"/>
                      <a:pt x="243" y="299"/>
                    </a:cubicBezTo>
                    <a:cubicBezTo>
                      <a:pt x="243" y="302"/>
                      <a:pt x="240" y="300"/>
                      <a:pt x="239" y="301"/>
                    </a:cubicBezTo>
                    <a:cubicBezTo>
                      <a:pt x="238" y="302"/>
                      <a:pt x="236" y="304"/>
                      <a:pt x="235" y="305"/>
                    </a:cubicBezTo>
                    <a:cubicBezTo>
                      <a:pt x="235" y="306"/>
                      <a:pt x="236" y="308"/>
                      <a:pt x="235" y="309"/>
                    </a:cubicBezTo>
                    <a:cubicBezTo>
                      <a:pt x="233" y="311"/>
                      <a:pt x="235" y="313"/>
                      <a:pt x="233" y="316"/>
                    </a:cubicBezTo>
                    <a:cubicBezTo>
                      <a:pt x="233" y="317"/>
                      <a:pt x="230" y="316"/>
                      <a:pt x="230" y="316"/>
                    </a:cubicBezTo>
                    <a:cubicBezTo>
                      <a:pt x="230" y="317"/>
                      <a:pt x="231" y="319"/>
                      <a:pt x="232" y="320"/>
                    </a:cubicBezTo>
                    <a:cubicBezTo>
                      <a:pt x="232" y="323"/>
                      <a:pt x="230" y="323"/>
                      <a:pt x="230" y="326"/>
                    </a:cubicBezTo>
                    <a:cubicBezTo>
                      <a:pt x="230" y="327"/>
                      <a:pt x="231" y="330"/>
                      <a:pt x="232" y="329"/>
                    </a:cubicBezTo>
                    <a:cubicBezTo>
                      <a:pt x="229" y="336"/>
                      <a:pt x="226" y="338"/>
                      <a:pt x="220" y="342"/>
                    </a:cubicBezTo>
                    <a:cubicBezTo>
                      <a:pt x="214" y="342"/>
                      <a:pt x="211" y="338"/>
                      <a:pt x="207" y="335"/>
                    </a:cubicBezTo>
                    <a:cubicBezTo>
                      <a:pt x="202" y="342"/>
                      <a:pt x="191" y="331"/>
                      <a:pt x="192" y="331"/>
                    </a:cubicBezTo>
                    <a:cubicBezTo>
                      <a:pt x="191" y="331"/>
                      <a:pt x="190" y="335"/>
                      <a:pt x="191" y="335"/>
                    </a:cubicBezTo>
                    <a:cubicBezTo>
                      <a:pt x="188" y="334"/>
                      <a:pt x="188" y="331"/>
                      <a:pt x="187" y="329"/>
                    </a:cubicBezTo>
                    <a:cubicBezTo>
                      <a:pt x="185" y="327"/>
                      <a:pt x="180" y="327"/>
                      <a:pt x="181" y="322"/>
                    </a:cubicBezTo>
                    <a:cubicBezTo>
                      <a:pt x="179" y="319"/>
                      <a:pt x="176" y="318"/>
                      <a:pt x="174" y="316"/>
                    </a:cubicBezTo>
                    <a:cubicBezTo>
                      <a:pt x="174" y="314"/>
                      <a:pt x="176" y="315"/>
                      <a:pt x="178" y="314"/>
                    </a:cubicBezTo>
                    <a:cubicBezTo>
                      <a:pt x="177" y="310"/>
                      <a:pt x="173" y="312"/>
                      <a:pt x="170" y="309"/>
                    </a:cubicBezTo>
                    <a:cubicBezTo>
                      <a:pt x="169" y="307"/>
                      <a:pt x="169" y="304"/>
                      <a:pt x="166" y="303"/>
                    </a:cubicBezTo>
                    <a:cubicBezTo>
                      <a:pt x="163" y="307"/>
                      <a:pt x="166" y="300"/>
                      <a:pt x="166" y="301"/>
                    </a:cubicBezTo>
                    <a:cubicBezTo>
                      <a:pt x="166" y="299"/>
                      <a:pt x="164" y="301"/>
                      <a:pt x="163" y="299"/>
                    </a:cubicBezTo>
                    <a:cubicBezTo>
                      <a:pt x="161" y="297"/>
                      <a:pt x="164" y="294"/>
                      <a:pt x="161" y="294"/>
                    </a:cubicBezTo>
                    <a:cubicBezTo>
                      <a:pt x="157" y="294"/>
                      <a:pt x="160" y="286"/>
                      <a:pt x="157" y="290"/>
                    </a:cubicBezTo>
                    <a:cubicBezTo>
                      <a:pt x="155" y="289"/>
                      <a:pt x="155" y="286"/>
                      <a:pt x="151" y="286"/>
                    </a:cubicBezTo>
                    <a:cubicBezTo>
                      <a:pt x="152" y="284"/>
                      <a:pt x="155" y="283"/>
                      <a:pt x="155" y="281"/>
                    </a:cubicBezTo>
                    <a:cubicBezTo>
                      <a:pt x="155" y="278"/>
                      <a:pt x="151" y="279"/>
                      <a:pt x="148" y="279"/>
                    </a:cubicBezTo>
                    <a:cubicBezTo>
                      <a:pt x="146" y="272"/>
                      <a:pt x="147" y="269"/>
                      <a:pt x="150" y="262"/>
                    </a:cubicBezTo>
                    <a:cubicBezTo>
                      <a:pt x="145" y="259"/>
                      <a:pt x="153" y="256"/>
                      <a:pt x="146" y="257"/>
                    </a:cubicBezTo>
                    <a:cubicBezTo>
                      <a:pt x="145" y="254"/>
                      <a:pt x="149" y="256"/>
                      <a:pt x="150" y="255"/>
                    </a:cubicBezTo>
                    <a:cubicBezTo>
                      <a:pt x="150" y="254"/>
                      <a:pt x="149" y="251"/>
                      <a:pt x="150" y="251"/>
                    </a:cubicBezTo>
                    <a:cubicBezTo>
                      <a:pt x="151" y="251"/>
                      <a:pt x="152" y="253"/>
                      <a:pt x="153" y="253"/>
                    </a:cubicBezTo>
                    <a:cubicBezTo>
                      <a:pt x="153" y="249"/>
                      <a:pt x="153" y="245"/>
                      <a:pt x="153" y="242"/>
                    </a:cubicBezTo>
                    <a:cubicBezTo>
                      <a:pt x="156" y="242"/>
                      <a:pt x="158" y="240"/>
                      <a:pt x="159" y="238"/>
                    </a:cubicBezTo>
                    <a:cubicBezTo>
                      <a:pt x="161" y="238"/>
                      <a:pt x="160" y="240"/>
                      <a:pt x="161" y="242"/>
                    </a:cubicBezTo>
                    <a:cubicBezTo>
                      <a:pt x="163" y="240"/>
                      <a:pt x="163" y="237"/>
                      <a:pt x="166" y="238"/>
                    </a:cubicBezTo>
                    <a:cubicBezTo>
                      <a:pt x="168" y="236"/>
                      <a:pt x="164" y="235"/>
                      <a:pt x="164" y="234"/>
                    </a:cubicBezTo>
                    <a:cubicBezTo>
                      <a:pt x="165" y="232"/>
                      <a:pt x="170" y="232"/>
                      <a:pt x="170" y="230"/>
                    </a:cubicBezTo>
                    <a:cubicBezTo>
                      <a:pt x="171" y="227"/>
                      <a:pt x="164" y="226"/>
                      <a:pt x="168" y="221"/>
                    </a:cubicBezTo>
                    <a:cubicBezTo>
                      <a:pt x="160" y="226"/>
                      <a:pt x="172" y="217"/>
                      <a:pt x="159" y="219"/>
                    </a:cubicBezTo>
                    <a:cubicBezTo>
                      <a:pt x="158" y="213"/>
                      <a:pt x="164" y="214"/>
                      <a:pt x="170" y="214"/>
                    </a:cubicBezTo>
                    <a:cubicBezTo>
                      <a:pt x="170" y="212"/>
                      <a:pt x="166" y="212"/>
                      <a:pt x="166" y="210"/>
                    </a:cubicBezTo>
                    <a:cubicBezTo>
                      <a:pt x="167" y="208"/>
                      <a:pt x="164" y="209"/>
                      <a:pt x="163" y="208"/>
                    </a:cubicBezTo>
                    <a:cubicBezTo>
                      <a:pt x="162" y="208"/>
                      <a:pt x="163" y="205"/>
                      <a:pt x="163" y="204"/>
                    </a:cubicBezTo>
                    <a:cubicBezTo>
                      <a:pt x="162" y="204"/>
                      <a:pt x="158" y="201"/>
                      <a:pt x="157" y="201"/>
                    </a:cubicBezTo>
                    <a:cubicBezTo>
                      <a:pt x="156" y="201"/>
                      <a:pt x="154" y="196"/>
                      <a:pt x="151" y="193"/>
                    </a:cubicBezTo>
                    <a:cubicBezTo>
                      <a:pt x="149" y="196"/>
                      <a:pt x="148" y="199"/>
                      <a:pt x="146" y="193"/>
                    </a:cubicBezTo>
                    <a:cubicBezTo>
                      <a:pt x="144" y="194"/>
                      <a:pt x="144" y="197"/>
                      <a:pt x="144" y="199"/>
                    </a:cubicBezTo>
                    <a:cubicBezTo>
                      <a:pt x="141" y="199"/>
                      <a:pt x="138" y="199"/>
                      <a:pt x="135" y="199"/>
                    </a:cubicBezTo>
                    <a:cubicBezTo>
                      <a:pt x="129" y="191"/>
                      <a:pt x="133" y="185"/>
                      <a:pt x="135" y="176"/>
                    </a:cubicBezTo>
                    <a:cubicBezTo>
                      <a:pt x="134" y="175"/>
                      <a:pt x="133" y="173"/>
                      <a:pt x="133" y="171"/>
                    </a:cubicBezTo>
                    <a:cubicBezTo>
                      <a:pt x="131" y="171"/>
                      <a:pt x="131" y="173"/>
                      <a:pt x="131" y="175"/>
                    </a:cubicBezTo>
                    <a:cubicBezTo>
                      <a:pt x="126" y="175"/>
                      <a:pt x="133" y="164"/>
                      <a:pt x="125" y="167"/>
                    </a:cubicBezTo>
                    <a:cubicBezTo>
                      <a:pt x="128" y="164"/>
                      <a:pt x="128" y="162"/>
                      <a:pt x="125" y="160"/>
                    </a:cubicBezTo>
                    <a:cubicBezTo>
                      <a:pt x="125" y="157"/>
                      <a:pt x="122" y="158"/>
                      <a:pt x="120" y="158"/>
                    </a:cubicBezTo>
                    <a:cubicBezTo>
                      <a:pt x="118" y="155"/>
                      <a:pt x="119" y="151"/>
                      <a:pt x="118" y="148"/>
                    </a:cubicBezTo>
                    <a:cubicBezTo>
                      <a:pt x="117" y="146"/>
                      <a:pt x="112" y="146"/>
                      <a:pt x="114" y="141"/>
                    </a:cubicBezTo>
                    <a:cubicBezTo>
                      <a:pt x="111" y="142"/>
                      <a:pt x="110" y="140"/>
                      <a:pt x="109" y="139"/>
                    </a:cubicBezTo>
                    <a:cubicBezTo>
                      <a:pt x="108" y="139"/>
                      <a:pt x="105" y="140"/>
                      <a:pt x="105" y="139"/>
                    </a:cubicBezTo>
                    <a:cubicBezTo>
                      <a:pt x="103" y="136"/>
                      <a:pt x="88" y="138"/>
                      <a:pt x="84" y="132"/>
                    </a:cubicBezTo>
                    <a:cubicBezTo>
                      <a:pt x="77" y="135"/>
                      <a:pt x="62" y="127"/>
                      <a:pt x="58" y="132"/>
                    </a:cubicBezTo>
                    <a:cubicBezTo>
                      <a:pt x="56" y="135"/>
                      <a:pt x="56" y="131"/>
                      <a:pt x="53" y="132"/>
                    </a:cubicBezTo>
                    <a:cubicBezTo>
                      <a:pt x="48" y="132"/>
                      <a:pt x="44" y="135"/>
                      <a:pt x="40" y="135"/>
                    </a:cubicBezTo>
                    <a:cubicBezTo>
                      <a:pt x="40" y="135"/>
                      <a:pt x="39" y="134"/>
                      <a:pt x="38" y="134"/>
                    </a:cubicBezTo>
                    <a:cubicBezTo>
                      <a:pt x="36" y="133"/>
                      <a:pt x="34" y="134"/>
                      <a:pt x="32" y="134"/>
                    </a:cubicBezTo>
                    <a:cubicBezTo>
                      <a:pt x="32" y="130"/>
                      <a:pt x="31" y="129"/>
                      <a:pt x="28" y="128"/>
                    </a:cubicBezTo>
                    <a:cubicBezTo>
                      <a:pt x="28" y="125"/>
                      <a:pt x="33" y="127"/>
                      <a:pt x="34" y="126"/>
                    </a:cubicBezTo>
                    <a:cubicBezTo>
                      <a:pt x="35" y="125"/>
                      <a:pt x="29" y="121"/>
                      <a:pt x="38" y="122"/>
                    </a:cubicBezTo>
                    <a:cubicBezTo>
                      <a:pt x="35" y="117"/>
                      <a:pt x="21" y="123"/>
                      <a:pt x="17" y="119"/>
                    </a:cubicBezTo>
                    <a:cubicBezTo>
                      <a:pt x="21" y="109"/>
                      <a:pt x="33" y="119"/>
                      <a:pt x="40" y="111"/>
                    </a:cubicBezTo>
                    <a:cubicBezTo>
                      <a:pt x="36" y="107"/>
                      <a:pt x="24" y="110"/>
                      <a:pt x="19" y="111"/>
                    </a:cubicBezTo>
                    <a:cubicBezTo>
                      <a:pt x="17" y="109"/>
                      <a:pt x="18" y="108"/>
                      <a:pt x="19" y="106"/>
                    </a:cubicBezTo>
                    <a:cubicBezTo>
                      <a:pt x="18" y="105"/>
                      <a:pt x="17" y="106"/>
                      <a:pt x="17" y="107"/>
                    </a:cubicBezTo>
                    <a:cubicBezTo>
                      <a:pt x="15" y="107"/>
                      <a:pt x="16" y="105"/>
                      <a:pt x="15" y="104"/>
                    </a:cubicBezTo>
                    <a:cubicBezTo>
                      <a:pt x="8" y="105"/>
                      <a:pt x="5" y="102"/>
                      <a:pt x="0" y="100"/>
                    </a:cubicBezTo>
                    <a:cubicBezTo>
                      <a:pt x="4" y="88"/>
                      <a:pt x="19" y="91"/>
                      <a:pt x="28" y="89"/>
                    </a:cubicBezTo>
                    <a:cubicBezTo>
                      <a:pt x="31" y="88"/>
                      <a:pt x="30" y="89"/>
                      <a:pt x="32" y="87"/>
                    </a:cubicBezTo>
                    <a:cubicBezTo>
                      <a:pt x="32" y="87"/>
                      <a:pt x="35" y="85"/>
                      <a:pt x="34" y="85"/>
                    </a:cubicBezTo>
                    <a:cubicBezTo>
                      <a:pt x="39" y="83"/>
                      <a:pt x="46" y="85"/>
                      <a:pt x="49" y="83"/>
                    </a:cubicBezTo>
                    <a:cubicBezTo>
                      <a:pt x="51" y="82"/>
                      <a:pt x="49" y="81"/>
                      <a:pt x="51" y="80"/>
                    </a:cubicBezTo>
                    <a:cubicBezTo>
                      <a:pt x="52" y="78"/>
                      <a:pt x="55" y="79"/>
                      <a:pt x="56" y="78"/>
                    </a:cubicBezTo>
                    <a:cubicBezTo>
                      <a:pt x="58" y="76"/>
                      <a:pt x="59" y="74"/>
                      <a:pt x="62" y="72"/>
                    </a:cubicBezTo>
                    <a:cubicBezTo>
                      <a:pt x="64" y="66"/>
                      <a:pt x="56" y="71"/>
                      <a:pt x="58" y="65"/>
                    </a:cubicBezTo>
                    <a:cubicBezTo>
                      <a:pt x="55" y="62"/>
                      <a:pt x="55" y="68"/>
                      <a:pt x="55" y="68"/>
                    </a:cubicBezTo>
                    <a:cubicBezTo>
                      <a:pt x="53" y="69"/>
                      <a:pt x="45" y="64"/>
                      <a:pt x="40" y="66"/>
                    </a:cubicBezTo>
                    <a:cubicBezTo>
                      <a:pt x="37" y="61"/>
                      <a:pt x="44" y="64"/>
                      <a:pt x="45" y="63"/>
                    </a:cubicBezTo>
                    <a:cubicBezTo>
                      <a:pt x="45" y="62"/>
                      <a:pt x="45" y="61"/>
                      <a:pt x="45" y="61"/>
                    </a:cubicBezTo>
                    <a:cubicBezTo>
                      <a:pt x="46" y="60"/>
                      <a:pt x="48" y="61"/>
                      <a:pt x="49" y="61"/>
                    </a:cubicBezTo>
                    <a:cubicBezTo>
                      <a:pt x="49" y="60"/>
                      <a:pt x="50" y="57"/>
                      <a:pt x="51" y="57"/>
                    </a:cubicBezTo>
                    <a:cubicBezTo>
                      <a:pt x="53" y="56"/>
                      <a:pt x="52" y="59"/>
                      <a:pt x="53" y="59"/>
                    </a:cubicBezTo>
                    <a:cubicBezTo>
                      <a:pt x="53" y="59"/>
                      <a:pt x="59" y="58"/>
                      <a:pt x="58" y="53"/>
                    </a:cubicBezTo>
                    <a:cubicBezTo>
                      <a:pt x="62" y="53"/>
                      <a:pt x="62" y="56"/>
                      <a:pt x="66" y="55"/>
                    </a:cubicBezTo>
                    <a:cubicBezTo>
                      <a:pt x="69" y="55"/>
                      <a:pt x="66" y="53"/>
                      <a:pt x="66" y="53"/>
                    </a:cubicBezTo>
                    <a:cubicBezTo>
                      <a:pt x="66" y="51"/>
                      <a:pt x="70" y="52"/>
                      <a:pt x="69" y="48"/>
                    </a:cubicBezTo>
                    <a:cubicBezTo>
                      <a:pt x="74" y="48"/>
                      <a:pt x="78" y="48"/>
                      <a:pt x="83" y="48"/>
                    </a:cubicBezTo>
                    <a:cubicBezTo>
                      <a:pt x="87" y="48"/>
                      <a:pt x="83" y="40"/>
                      <a:pt x="84" y="37"/>
                    </a:cubicBezTo>
                    <a:cubicBezTo>
                      <a:pt x="91" y="38"/>
                      <a:pt x="97" y="40"/>
                      <a:pt x="103" y="37"/>
                    </a:cubicBezTo>
                    <a:cubicBezTo>
                      <a:pt x="103" y="35"/>
                      <a:pt x="101" y="35"/>
                      <a:pt x="99" y="35"/>
                    </a:cubicBezTo>
                    <a:cubicBezTo>
                      <a:pt x="101" y="32"/>
                      <a:pt x="107" y="33"/>
                      <a:pt x="110" y="31"/>
                    </a:cubicBezTo>
                    <a:cubicBezTo>
                      <a:pt x="115" y="28"/>
                      <a:pt x="129" y="30"/>
                      <a:pt x="140" y="29"/>
                    </a:cubicBezTo>
                    <a:cubicBezTo>
                      <a:pt x="143" y="29"/>
                      <a:pt x="144" y="27"/>
                      <a:pt x="146" y="27"/>
                    </a:cubicBezTo>
                    <a:cubicBezTo>
                      <a:pt x="151" y="27"/>
                      <a:pt x="155" y="29"/>
                      <a:pt x="159" y="27"/>
                    </a:cubicBezTo>
                    <a:cubicBezTo>
                      <a:pt x="158" y="29"/>
                      <a:pt x="160" y="34"/>
                      <a:pt x="161" y="33"/>
                    </a:cubicBezTo>
                    <a:cubicBezTo>
                      <a:pt x="163" y="30"/>
                      <a:pt x="161" y="32"/>
                      <a:pt x="166" y="37"/>
                    </a:cubicBezTo>
                    <a:cubicBezTo>
                      <a:pt x="170" y="36"/>
                      <a:pt x="163" y="31"/>
                      <a:pt x="172" y="33"/>
                    </a:cubicBezTo>
                    <a:cubicBezTo>
                      <a:pt x="169" y="30"/>
                      <a:pt x="175" y="26"/>
                      <a:pt x="166" y="25"/>
                    </a:cubicBezTo>
                    <a:cubicBezTo>
                      <a:pt x="167" y="22"/>
                      <a:pt x="181" y="16"/>
                      <a:pt x="181" y="24"/>
                    </a:cubicBezTo>
                    <a:cubicBezTo>
                      <a:pt x="187" y="24"/>
                      <a:pt x="186" y="21"/>
                      <a:pt x="191" y="24"/>
                    </a:cubicBezTo>
                    <a:cubicBezTo>
                      <a:pt x="193" y="25"/>
                      <a:pt x="194" y="26"/>
                      <a:pt x="196" y="27"/>
                    </a:cubicBezTo>
                    <a:cubicBezTo>
                      <a:pt x="198" y="29"/>
                      <a:pt x="204" y="29"/>
                      <a:pt x="211" y="31"/>
                    </a:cubicBezTo>
                    <a:cubicBezTo>
                      <a:pt x="211" y="29"/>
                      <a:pt x="209" y="30"/>
                      <a:pt x="207" y="29"/>
                    </a:cubicBezTo>
                    <a:cubicBezTo>
                      <a:pt x="208" y="27"/>
                      <a:pt x="210" y="25"/>
                      <a:pt x="213" y="25"/>
                    </a:cubicBezTo>
                    <a:cubicBezTo>
                      <a:pt x="210" y="21"/>
                      <a:pt x="202" y="21"/>
                      <a:pt x="196" y="20"/>
                    </a:cubicBezTo>
                    <a:cubicBezTo>
                      <a:pt x="196" y="15"/>
                      <a:pt x="204" y="16"/>
                      <a:pt x="209" y="16"/>
                    </a:cubicBezTo>
                    <a:cubicBezTo>
                      <a:pt x="210" y="12"/>
                      <a:pt x="207" y="13"/>
                      <a:pt x="204" y="12"/>
                    </a:cubicBezTo>
                    <a:cubicBezTo>
                      <a:pt x="208" y="5"/>
                      <a:pt x="215" y="12"/>
                      <a:pt x="220" y="12"/>
                    </a:cubicBezTo>
                    <a:cubicBezTo>
                      <a:pt x="224" y="13"/>
                      <a:pt x="224" y="10"/>
                      <a:pt x="228" y="11"/>
                    </a:cubicBezTo>
                    <a:cubicBezTo>
                      <a:pt x="237" y="11"/>
                      <a:pt x="243" y="15"/>
                      <a:pt x="250" y="11"/>
                    </a:cubicBezTo>
                    <a:cubicBezTo>
                      <a:pt x="253" y="9"/>
                      <a:pt x="257" y="10"/>
                      <a:pt x="261" y="9"/>
                    </a:cubicBezTo>
                    <a:cubicBezTo>
                      <a:pt x="264" y="8"/>
                      <a:pt x="263" y="5"/>
                      <a:pt x="263" y="3"/>
                    </a:cubicBezTo>
                    <a:cubicBezTo>
                      <a:pt x="266" y="3"/>
                      <a:pt x="270" y="4"/>
                      <a:pt x="273" y="3"/>
                    </a:cubicBezTo>
                    <a:cubicBezTo>
                      <a:pt x="275" y="3"/>
                      <a:pt x="276" y="1"/>
                      <a:pt x="278" y="1"/>
                    </a:cubicBezTo>
                    <a:cubicBezTo>
                      <a:pt x="282" y="1"/>
                      <a:pt x="287" y="4"/>
                      <a:pt x="295" y="3"/>
                    </a:cubicBezTo>
                    <a:cubicBezTo>
                      <a:pt x="300" y="2"/>
                      <a:pt x="312" y="0"/>
                      <a:pt x="323" y="1"/>
                    </a:cubicBezTo>
                    <a:cubicBezTo>
                      <a:pt x="326" y="1"/>
                      <a:pt x="326" y="3"/>
                      <a:pt x="329" y="3"/>
                    </a:cubicBezTo>
                    <a:cubicBezTo>
                      <a:pt x="339" y="5"/>
                      <a:pt x="349" y="1"/>
                      <a:pt x="349" y="11"/>
                    </a:cubicBezTo>
                    <a:cubicBezTo>
                      <a:pt x="354" y="12"/>
                      <a:pt x="354" y="8"/>
                      <a:pt x="358" y="9"/>
                    </a:cubicBezTo>
                    <a:cubicBezTo>
                      <a:pt x="358" y="15"/>
                      <a:pt x="365" y="13"/>
                      <a:pt x="368" y="16"/>
                    </a:cubicBezTo>
                    <a:cubicBezTo>
                      <a:pt x="373" y="18"/>
                      <a:pt x="373" y="14"/>
                      <a:pt x="377" y="14"/>
                    </a:cubicBezTo>
                    <a:cubicBezTo>
                      <a:pt x="375" y="21"/>
                      <a:pt x="384" y="17"/>
                      <a:pt x="388" y="18"/>
                    </a:cubicBezTo>
                    <a:cubicBezTo>
                      <a:pt x="385" y="22"/>
                      <a:pt x="385" y="19"/>
                      <a:pt x="386" y="25"/>
                    </a:cubicBezTo>
                    <a:cubicBezTo>
                      <a:pt x="384" y="23"/>
                      <a:pt x="382" y="24"/>
                      <a:pt x="383" y="27"/>
                    </a:cubicBezTo>
                    <a:cubicBezTo>
                      <a:pt x="363" y="29"/>
                      <a:pt x="339" y="30"/>
                      <a:pt x="325" y="31"/>
                    </a:cubicBezTo>
                    <a:cubicBezTo>
                      <a:pt x="323" y="31"/>
                      <a:pt x="323" y="32"/>
                      <a:pt x="323" y="33"/>
                    </a:cubicBezTo>
                    <a:cubicBezTo>
                      <a:pt x="321" y="33"/>
                      <a:pt x="322" y="31"/>
                      <a:pt x="323" y="31"/>
                    </a:cubicBezTo>
                    <a:cubicBezTo>
                      <a:pt x="324" y="30"/>
                      <a:pt x="320" y="29"/>
                      <a:pt x="319" y="29"/>
                    </a:cubicBezTo>
                    <a:cubicBezTo>
                      <a:pt x="319" y="30"/>
                      <a:pt x="320" y="33"/>
                      <a:pt x="319" y="33"/>
                    </a:cubicBezTo>
                    <a:cubicBezTo>
                      <a:pt x="316" y="34"/>
                      <a:pt x="312" y="32"/>
                      <a:pt x="310" y="3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62" name="îSḻiḋe"/>
              <p:cNvSpPr/>
              <p:nvPr/>
            </p:nvSpPr>
            <p:spPr bwMode="auto">
              <a:xfrm>
                <a:off x="4224375" y="434497"/>
                <a:ext cx="466461" cy="253542"/>
              </a:xfrm>
              <a:custGeom>
                <a:avLst/>
                <a:gdLst>
                  <a:gd name="T0" fmla="*/ 209 w 224"/>
                  <a:gd name="T1" fmla="*/ 12 h 122"/>
                  <a:gd name="T2" fmla="*/ 222 w 224"/>
                  <a:gd name="T3" fmla="*/ 19 h 122"/>
                  <a:gd name="T4" fmla="*/ 217 w 224"/>
                  <a:gd name="T5" fmla="*/ 23 h 122"/>
                  <a:gd name="T6" fmla="*/ 207 w 224"/>
                  <a:gd name="T7" fmla="*/ 27 h 122"/>
                  <a:gd name="T8" fmla="*/ 181 w 224"/>
                  <a:gd name="T9" fmla="*/ 32 h 122"/>
                  <a:gd name="T10" fmla="*/ 193 w 224"/>
                  <a:gd name="T11" fmla="*/ 36 h 122"/>
                  <a:gd name="T12" fmla="*/ 170 w 224"/>
                  <a:gd name="T13" fmla="*/ 45 h 122"/>
                  <a:gd name="T14" fmla="*/ 163 w 224"/>
                  <a:gd name="T15" fmla="*/ 49 h 122"/>
                  <a:gd name="T16" fmla="*/ 152 w 224"/>
                  <a:gd name="T17" fmla="*/ 55 h 122"/>
                  <a:gd name="T18" fmla="*/ 133 w 224"/>
                  <a:gd name="T19" fmla="*/ 62 h 122"/>
                  <a:gd name="T20" fmla="*/ 127 w 224"/>
                  <a:gd name="T21" fmla="*/ 68 h 122"/>
                  <a:gd name="T22" fmla="*/ 114 w 224"/>
                  <a:gd name="T23" fmla="*/ 70 h 122"/>
                  <a:gd name="T24" fmla="*/ 122 w 224"/>
                  <a:gd name="T25" fmla="*/ 81 h 122"/>
                  <a:gd name="T26" fmla="*/ 109 w 224"/>
                  <a:gd name="T27" fmla="*/ 90 h 122"/>
                  <a:gd name="T28" fmla="*/ 99 w 224"/>
                  <a:gd name="T29" fmla="*/ 96 h 122"/>
                  <a:gd name="T30" fmla="*/ 83 w 224"/>
                  <a:gd name="T31" fmla="*/ 107 h 122"/>
                  <a:gd name="T32" fmla="*/ 88 w 224"/>
                  <a:gd name="T33" fmla="*/ 116 h 122"/>
                  <a:gd name="T34" fmla="*/ 73 w 224"/>
                  <a:gd name="T35" fmla="*/ 120 h 122"/>
                  <a:gd name="T36" fmla="*/ 45 w 224"/>
                  <a:gd name="T37" fmla="*/ 114 h 122"/>
                  <a:gd name="T38" fmla="*/ 36 w 224"/>
                  <a:gd name="T39" fmla="*/ 116 h 122"/>
                  <a:gd name="T40" fmla="*/ 23 w 224"/>
                  <a:gd name="T41" fmla="*/ 107 h 122"/>
                  <a:gd name="T42" fmla="*/ 36 w 224"/>
                  <a:gd name="T43" fmla="*/ 96 h 122"/>
                  <a:gd name="T44" fmla="*/ 51 w 224"/>
                  <a:gd name="T45" fmla="*/ 96 h 122"/>
                  <a:gd name="T46" fmla="*/ 25 w 224"/>
                  <a:gd name="T47" fmla="*/ 90 h 122"/>
                  <a:gd name="T48" fmla="*/ 40 w 224"/>
                  <a:gd name="T49" fmla="*/ 79 h 122"/>
                  <a:gd name="T50" fmla="*/ 53 w 224"/>
                  <a:gd name="T51" fmla="*/ 79 h 122"/>
                  <a:gd name="T52" fmla="*/ 53 w 224"/>
                  <a:gd name="T53" fmla="*/ 71 h 122"/>
                  <a:gd name="T54" fmla="*/ 49 w 224"/>
                  <a:gd name="T55" fmla="*/ 62 h 122"/>
                  <a:gd name="T56" fmla="*/ 40 w 224"/>
                  <a:gd name="T57" fmla="*/ 58 h 122"/>
                  <a:gd name="T58" fmla="*/ 60 w 224"/>
                  <a:gd name="T59" fmla="*/ 56 h 122"/>
                  <a:gd name="T60" fmla="*/ 68 w 224"/>
                  <a:gd name="T61" fmla="*/ 53 h 122"/>
                  <a:gd name="T62" fmla="*/ 83 w 224"/>
                  <a:gd name="T63" fmla="*/ 42 h 122"/>
                  <a:gd name="T64" fmla="*/ 51 w 224"/>
                  <a:gd name="T65" fmla="*/ 47 h 122"/>
                  <a:gd name="T66" fmla="*/ 29 w 224"/>
                  <a:gd name="T67" fmla="*/ 42 h 122"/>
                  <a:gd name="T68" fmla="*/ 6 w 224"/>
                  <a:gd name="T69" fmla="*/ 36 h 122"/>
                  <a:gd name="T70" fmla="*/ 2 w 224"/>
                  <a:gd name="T71" fmla="*/ 25 h 122"/>
                  <a:gd name="T72" fmla="*/ 40 w 224"/>
                  <a:gd name="T73" fmla="*/ 15 h 122"/>
                  <a:gd name="T74" fmla="*/ 66 w 224"/>
                  <a:gd name="T75" fmla="*/ 10 h 122"/>
                  <a:gd name="T76" fmla="*/ 97 w 224"/>
                  <a:gd name="T77" fmla="*/ 4 h 122"/>
                  <a:gd name="T78" fmla="*/ 129 w 224"/>
                  <a:gd name="T79" fmla="*/ 2 h 122"/>
                  <a:gd name="T80" fmla="*/ 146 w 224"/>
                  <a:gd name="T81" fmla="*/ 2 h 122"/>
                  <a:gd name="T82" fmla="*/ 178 w 224"/>
                  <a:gd name="T83" fmla="*/ 2 h 122"/>
                  <a:gd name="T84" fmla="*/ 209 w 224"/>
                  <a:gd name="T85" fmla="*/ 4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24" h="122">
                    <a:moveTo>
                      <a:pt x="209" y="4"/>
                    </a:moveTo>
                    <a:cubicBezTo>
                      <a:pt x="206" y="8"/>
                      <a:pt x="209" y="7"/>
                      <a:pt x="209" y="12"/>
                    </a:cubicBezTo>
                    <a:cubicBezTo>
                      <a:pt x="214" y="12"/>
                      <a:pt x="219" y="12"/>
                      <a:pt x="224" y="12"/>
                    </a:cubicBezTo>
                    <a:cubicBezTo>
                      <a:pt x="224" y="15"/>
                      <a:pt x="222" y="16"/>
                      <a:pt x="222" y="19"/>
                    </a:cubicBezTo>
                    <a:cubicBezTo>
                      <a:pt x="221" y="20"/>
                      <a:pt x="218" y="18"/>
                      <a:pt x="217" y="19"/>
                    </a:cubicBezTo>
                    <a:cubicBezTo>
                      <a:pt x="216" y="20"/>
                      <a:pt x="217" y="23"/>
                      <a:pt x="217" y="23"/>
                    </a:cubicBezTo>
                    <a:cubicBezTo>
                      <a:pt x="214" y="24"/>
                      <a:pt x="210" y="25"/>
                      <a:pt x="209" y="23"/>
                    </a:cubicBezTo>
                    <a:cubicBezTo>
                      <a:pt x="207" y="22"/>
                      <a:pt x="208" y="26"/>
                      <a:pt x="207" y="27"/>
                    </a:cubicBezTo>
                    <a:cubicBezTo>
                      <a:pt x="205" y="28"/>
                      <a:pt x="200" y="25"/>
                      <a:pt x="200" y="29"/>
                    </a:cubicBezTo>
                    <a:cubicBezTo>
                      <a:pt x="194" y="28"/>
                      <a:pt x="185" y="26"/>
                      <a:pt x="181" y="32"/>
                    </a:cubicBezTo>
                    <a:cubicBezTo>
                      <a:pt x="183" y="37"/>
                      <a:pt x="191" y="32"/>
                      <a:pt x="193" y="30"/>
                    </a:cubicBezTo>
                    <a:cubicBezTo>
                      <a:pt x="195" y="31"/>
                      <a:pt x="192" y="33"/>
                      <a:pt x="193" y="36"/>
                    </a:cubicBezTo>
                    <a:cubicBezTo>
                      <a:pt x="186" y="36"/>
                      <a:pt x="182" y="39"/>
                      <a:pt x="176" y="40"/>
                    </a:cubicBezTo>
                    <a:cubicBezTo>
                      <a:pt x="173" y="41"/>
                      <a:pt x="171" y="43"/>
                      <a:pt x="170" y="45"/>
                    </a:cubicBezTo>
                    <a:cubicBezTo>
                      <a:pt x="169" y="46"/>
                      <a:pt x="166" y="45"/>
                      <a:pt x="165" y="45"/>
                    </a:cubicBezTo>
                    <a:cubicBezTo>
                      <a:pt x="163" y="46"/>
                      <a:pt x="164" y="48"/>
                      <a:pt x="163" y="49"/>
                    </a:cubicBezTo>
                    <a:cubicBezTo>
                      <a:pt x="161" y="50"/>
                      <a:pt x="157" y="47"/>
                      <a:pt x="157" y="51"/>
                    </a:cubicBezTo>
                    <a:cubicBezTo>
                      <a:pt x="157" y="54"/>
                      <a:pt x="152" y="52"/>
                      <a:pt x="152" y="55"/>
                    </a:cubicBezTo>
                    <a:cubicBezTo>
                      <a:pt x="151" y="59"/>
                      <a:pt x="146" y="56"/>
                      <a:pt x="144" y="58"/>
                    </a:cubicBezTo>
                    <a:cubicBezTo>
                      <a:pt x="142" y="61"/>
                      <a:pt x="137" y="60"/>
                      <a:pt x="133" y="62"/>
                    </a:cubicBezTo>
                    <a:cubicBezTo>
                      <a:pt x="132" y="62"/>
                      <a:pt x="133" y="64"/>
                      <a:pt x="131" y="64"/>
                    </a:cubicBezTo>
                    <a:cubicBezTo>
                      <a:pt x="126" y="64"/>
                      <a:pt x="129" y="66"/>
                      <a:pt x="127" y="68"/>
                    </a:cubicBezTo>
                    <a:cubicBezTo>
                      <a:pt x="127" y="68"/>
                      <a:pt x="126" y="68"/>
                      <a:pt x="125" y="68"/>
                    </a:cubicBezTo>
                    <a:cubicBezTo>
                      <a:pt x="124" y="68"/>
                      <a:pt x="120" y="71"/>
                      <a:pt x="114" y="70"/>
                    </a:cubicBezTo>
                    <a:cubicBezTo>
                      <a:pt x="115" y="72"/>
                      <a:pt x="122" y="73"/>
                      <a:pt x="114" y="73"/>
                    </a:cubicBezTo>
                    <a:cubicBezTo>
                      <a:pt x="115" y="77"/>
                      <a:pt x="124" y="74"/>
                      <a:pt x="122" y="81"/>
                    </a:cubicBezTo>
                    <a:cubicBezTo>
                      <a:pt x="118" y="77"/>
                      <a:pt x="118" y="81"/>
                      <a:pt x="118" y="86"/>
                    </a:cubicBezTo>
                    <a:cubicBezTo>
                      <a:pt x="114" y="81"/>
                      <a:pt x="112" y="88"/>
                      <a:pt x="109" y="90"/>
                    </a:cubicBezTo>
                    <a:cubicBezTo>
                      <a:pt x="105" y="92"/>
                      <a:pt x="100" y="90"/>
                      <a:pt x="97" y="94"/>
                    </a:cubicBezTo>
                    <a:cubicBezTo>
                      <a:pt x="96" y="96"/>
                      <a:pt x="99" y="95"/>
                      <a:pt x="99" y="96"/>
                    </a:cubicBezTo>
                    <a:cubicBezTo>
                      <a:pt x="100" y="97"/>
                      <a:pt x="93" y="99"/>
                      <a:pt x="97" y="99"/>
                    </a:cubicBezTo>
                    <a:cubicBezTo>
                      <a:pt x="95" y="105"/>
                      <a:pt x="85" y="101"/>
                      <a:pt x="83" y="107"/>
                    </a:cubicBezTo>
                    <a:cubicBezTo>
                      <a:pt x="86" y="110"/>
                      <a:pt x="91" y="111"/>
                      <a:pt x="97" y="111"/>
                    </a:cubicBezTo>
                    <a:cubicBezTo>
                      <a:pt x="99" y="117"/>
                      <a:pt x="88" y="112"/>
                      <a:pt x="88" y="116"/>
                    </a:cubicBezTo>
                    <a:cubicBezTo>
                      <a:pt x="88" y="119"/>
                      <a:pt x="86" y="116"/>
                      <a:pt x="84" y="116"/>
                    </a:cubicBezTo>
                    <a:cubicBezTo>
                      <a:pt x="80" y="116"/>
                      <a:pt x="78" y="122"/>
                      <a:pt x="73" y="120"/>
                    </a:cubicBezTo>
                    <a:cubicBezTo>
                      <a:pt x="72" y="118"/>
                      <a:pt x="69" y="118"/>
                      <a:pt x="70" y="114"/>
                    </a:cubicBezTo>
                    <a:cubicBezTo>
                      <a:pt x="60" y="113"/>
                      <a:pt x="54" y="116"/>
                      <a:pt x="45" y="114"/>
                    </a:cubicBezTo>
                    <a:cubicBezTo>
                      <a:pt x="45" y="114"/>
                      <a:pt x="43" y="112"/>
                      <a:pt x="43" y="112"/>
                    </a:cubicBezTo>
                    <a:cubicBezTo>
                      <a:pt x="40" y="112"/>
                      <a:pt x="39" y="116"/>
                      <a:pt x="36" y="116"/>
                    </a:cubicBezTo>
                    <a:cubicBezTo>
                      <a:pt x="27" y="117"/>
                      <a:pt x="20" y="114"/>
                      <a:pt x="10" y="112"/>
                    </a:cubicBezTo>
                    <a:cubicBezTo>
                      <a:pt x="13" y="109"/>
                      <a:pt x="17" y="107"/>
                      <a:pt x="23" y="107"/>
                    </a:cubicBezTo>
                    <a:cubicBezTo>
                      <a:pt x="27" y="106"/>
                      <a:pt x="23" y="99"/>
                      <a:pt x="27" y="97"/>
                    </a:cubicBezTo>
                    <a:cubicBezTo>
                      <a:pt x="32" y="99"/>
                      <a:pt x="31" y="95"/>
                      <a:pt x="36" y="96"/>
                    </a:cubicBezTo>
                    <a:cubicBezTo>
                      <a:pt x="36" y="102"/>
                      <a:pt x="43" y="101"/>
                      <a:pt x="49" y="101"/>
                    </a:cubicBezTo>
                    <a:cubicBezTo>
                      <a:pt x="53" y="100"/>
                      <a:pt x="47" y="98"/>
                      <a:pt x="51" y="96"/>
                    </a:cubicBezTo>
                    <a:cubicBezTo>
                      <a:pt x="50" y="91"/>
                      <a:pt x="40" y="97"/>
                      <a:pt x="43" y="88"/>
                    </a:cubicBezTo>
                    <a:cubicBezTo>
                      <a:pt x="36" y="90"/>
                      <a:pt x="33" y="93"/>
                      <a:pt x="25" y="90"/>
                    </a:cubicBezTo>
                    <a:cubicBezTo>
                      <a:pt x="26" y="86"/>
                      <a:pt x="30" y="85"/>
                      <a:pt x="34" y="84"/>
                    </a:cubicBezTo>
                    <a:cubicBezTo>
                      <a:pt x="36" y="83"/>
                      <a:pt x="38" y="81"/>
                      <a:pt x="40" y="79"/>
                    </a:cubicBezTo>
                    <a:cubicBezTo>
                      <a:pt x="42" y="79"/>
                      <a:pt x="43" y="78"/>
                      <a:pt x="43" y="77"/>
                    </a:cubicBezTo>
                    <a:cubicBezTo>
                      <a:pt x="48" y="76"/>
                      <a:pt x="51" y="77"/>
                      <a:pt x="53" y="79"/>
                    </a:cubicBezTo>
                    <a:cubicBezTo>
                      <a:pt x="55" y="78"/>
                      <a:pt x="57" y="76"/>
                      <a:pt x="58" y="73"/>
                    </a:cubicBezTo>
                    <a:cubicBezTo>
                      <a:pt x="59" y="70"/>
                      <a:pt x="54" y="73"/>
                      <a:pt x="53" y="71"/>
                    </a:cubicBezTo>
                    <a:cubicBezTo>
                      <a:pt x="52" y="71"/>
                      <a:pt x="51" y="67"/>
                      <a:pt x="51" y="66"/>
                    </a:cubicBezTo>
                    <a:cubicBezTo>
                      <a:pt x="50" y="65"/>
                      <a:pt x="48" y="64"/>
                      <a:pt x="49" y="62"/>
                    </a:cubicBezTo>
                    <a:cubicBezTo>
                      <a:pt x="48" y="63"/>
                      <a:pt x="46" y="64"/>
                      <a:pt x="43" y="64"/>
                    </a:cubicBezTo>
                    <a:cubicBezTo>
                      <a:pt x="44" y="60"/>
                      <a:pt x="43" y="58"/>
                      <a:pt x="40" y="58"/>
                    </a:cubicBezTo>
                    <a:cubicBezTo>
                      <a:pt x="41" y="55"/>
                      <a:pt x="43" y="52"/>
                      <a:pt x="49" y="53"/>
                    </a:cubicBezTo>
                    <a:cubicBezTo>
                      <a:pt x="54" y="52"/>
                      <a:pt x="53" y="59"/>
                      <a:pt x="60" y="56"/>
                    </a:cubicBezTo>
                    <a:cubicBezTo>
                      <a:pt x="60" y="59"/>
                      <a:pt x="61" y="60"/>
                      <a:pt x="62" y="60"/>
                    </a:cubicBezTo>
                    <a:cubicBezTo>
                      <a:pt x="68" y="62"/>
                      <a:pt x="65" y="54"/>
                      <a:pt x="68" y="53"/>
                    </a:cubicBezTo>
                    <a:cubicBezTo>
                      <a:pt x="77" y="51"/>
                      <a:pt x="85" y="48"/>
                      <a:pt x="90" y="42"/>
                    </a:cubicBezTo>
                    <a:cubicBezTo>
                      <a:pt x="90" y="37"/>
                      <a:pt x="87" y="44"/>
                      <a:pt x="83" y="42"/>
                    </a:cubicBezTo>
                    <a:cubicBezTo>
                      <a:pt x="80" y="44"/>
                      <a:pt x="75" y="44"/>
                      <a:pt x="73" y="47"/>
                    </a:cubicBezTo>
                    <a:cubicBezTo>
                      <a:pt x="68" y="46"/>
                      <a:pt x="59" y="48"/>
                      <a:pt x="51" y="47"/>
                    </a:cubicBezTo>
                    <a:cubicBezTo>
                      <a:pt x="46" y="47"/>
                      <a:pt x="44" y="44"/>
                      <a:pt x="38" y="47"/>
                    </a:cubicBezTo>
                    <a:cubicBezTo>
                      <a:pt x="36" y="40"/>
                      <a:pt x="31" y="48"/>
                      <a:pt x="29" y="42"/>
                    </a:cubicBezTo>
                    <a:cubicBezTo>
                      <a:pt x="26" y="45"/>
                      <a:pt x="21" y="40"/>
                      <a:pt x="14" y="42"/>
                    </a:cubicBezTo>
                    <a:cubicBezTo>
                      <a:pt x="15" y="36"/>
                      <a:pt x="8" y="39"/>
                      <a:pt x="6" y="36"/>
                    </a:cubicBezTo>
                    <a:cubicBezTo>
                      <a:pt x="5" y="31"/>
                      <a:pt x="10" y="32"/>
                      <a:pt x="12" y="30"/>
                    </a:cubicBezTo>
                    <a:cubicBezTo>
                      <a:pt x="12" y="25"/>
                      <a:pt x="0" y="33"/>
                      <a:pt x="2" y="25"/>
                    </a:cubicBezTo>
                    <a:cubicBezTo>
                      <a:pt x="11" y="22"/>
                      <a:pt x="25" y="21"/>
                      <a:pt x="38" y="19"/>
                    </a:cubicBezTo>
                    <a:cubicBezTo>
                      <a:pt x="40" y="19"/>
                      <a:pt x="39" y="17"/>
                      <a:pt x="40" y="15"/>
                    </a:cubicBezTo>
                    <a:cubicBezTo>
                      <a:pt x="49" y="17"/>
                      <a:pt x="57" y="13"/>
                      <a:pt x="62" y="15"/>
                    </a:cubicBezTo>
                    <a:cubicBezTo>
                      <a:pt x="64" y="14"/>
                      <a:pt x="65" y="12"/>
                      <a:pt x="66" y="10"/>
                    </a:cubicBezTo>
                    <a:cubicBezTo>
                      <a:pt x="77" y="9"/>
                      <a:pt x="87" y="6"/>
                      <a:pt x="96" y="8"/>
                    </a:cubicBezTo>
                    <a:cubicBezTo>
                      <a:pt x="97" y="8"/>
                      <a:pt x="97" y="6"/>
                      <a:pt x="97" y="4"/>
                    </a:cubicBezTo>
                    <a:cubicBezTo>
                      <a:pt x="105" y="5"/>
                      <a:pt x="115" y="3"/>
                      <a:pt x="120" y="6"/>
                    </a:cubicBezTo>
                    <a:cubicBezTo>
                      <a:pt x="121" y="3"/>
                      <a:pt x="129" y="6"/>
                      <a:pt x="129" y="2"/>
                    </a:cubicBezTo>
                    <a:cubicBezTo>
                      <a:pt x="134" y="4"/>
                      <a:pt x="141" y="5"/>
                      <a:pt x="148" y="4"/>
                    </a:cubicBezTo>
                    <a:cubicBezTo>
                      <a:pt x="148" y="3"/>
                      <a:pt x="147" y="3"/>
                      <a:pt x="146" y="2"/>
                    </a:cubicBezTo>
                    <a:cubicBezTo>
                      <a:pt x="146" y="0"/>
                      <a:pt x="148" y="1"/>
                      <a:pt x="148" y="2"/>
                    </a:cubicBezTo>
                    <a:cubicBezTo>
                      <a:pt x="156" y="4"/>
                      <a:pt x="169" y="1"/>
                      <a:pt x="178" y="2"/>
                    </a:cubicBezTo>
                    <a:cubicBezTo>
                      <a:pt x="178" y="2"/>
                      <a:pt x="177" y="6"/>
                      <a:pt x="178" y="6"/>
                    </a:cubicBezTo>
                    <a:cubicBezTo>
                      <a:pt x="192" y="6"/>
                      <a:pt x="193" y="3"/>
                      <a:pt x="209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63" name="iSľïḋè"/>
              <p:cNvSpPr/>
              <p:nvPr/>
            </p:nvSpPr>
            <p:spPr bwMode="auto">
              <a:xfrm>
                <a:off x="5955742" y="531150"/>
                <a:ext cx="133075" cy="49028"/>
              </a:xfrm>
              <a:custGeom>
                <a:avLst/>
                <a:gdLst>
                  <a:gd name="T0" fmla="*/ 17 w 64"/>
                  <a:gd name="T1" fmla="*/ 3 h 24"/>
                  <a:gd name="T2" fmla="*/ 17 w 64"/>
                  <a:gd name="T3" fmla="*/ 5 h 24"/>
                  <a:gd name="T4" fmla="*/ 22 w 64"/>
                  <a:gd name="T5" fmla="*/ 10 h 24"/>
                  <a:gd name="T6" fmla="*/ 28 w 64"/>
                  <a:gd name="T7" fmla="*/ 7 h 24"/>
                  <a:gd name="T8" fmla="*/ 37 w 64"/>
                  <a:gd name="T9" fmla="*/ 10 h 24"/>
                  <a:gd name="T10" fmla="*/ 54 w 64"/>
                  <a:gd name="T11" fmla="*/ 7 h 24"/>
                  <a:gd name="T12" fmla="*/ 61 w 64"/>
                  <a:gd name="T13" fmla="*/ 10 h 24"/>
                  <a:gd name="T14" fmla="*/ 58 w 64"/>
                  <a:gd name="T15" fmla="*/ 18 h 24"/>
                  <a:gd name="T16" fmla="*/ 41 w 64"/>
                  <a:gd name="T17" fmla="*/ 20 h 24"/>
                  <a:gd name="T18" fmla="*/ 30 w 64"/>
                  <a:gd name="T19" fmla="*/ 24 h 24"/>
                  <a:gd name="T20" fmla="*/ 11 w 64"/>
                  <a:gd name="T21" fmla="*/ 10 h 24"/>
                  <a:gd name="T22" fmla="*/ 2 w 64"/>
                  <a:gd name="T23" fmla="*/ 9 h 24"/>
                  <a:gd name="T24" fmla="*/ 17 w 64"/>
                  <a:gd name="T25" fmla="*/ 3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4" h="24">
                    <a:moveTo>
                      <a:pt x="17" y="3"/>
                    </a:moveTo>
                    <a:cubicBezTo>
                      <a:pt x="19" y="3"/>
                      <a:pt x="18" y="5"/>
                      <a:pt x="17" y="5"/>
                    </a:cubicBezTo>
                    <a:cubicBezTo>
                      <a:pt x="16" y="9"/>
                      <a:pt x="25" y="4"/>
                      <a:pt x="22" y="10"/>
                    </a:cubicBezTo>
                    <a:cubicBezTo>
                      <a:pt x="26" y="11"/>
                      <a:pt x="25" y="7"/>
                      <a:pt x="28" y="7"/>
                    </a:cubicBezTo>
                    <a:cubicBezTo>
                      <a:pt x="32" y="11"/>
                      <a:pt x="36" y="3"/>
                      <a:pt x="37" y="10"/>
                    </a:cubicBezTo>
                    <a:cubicBezTo>
                      <a:pt x="42" y="9"/>
                      <a:pt x="49" y="8"/>
                      <a:pt x="54" y="7"/>
                    </a:cubicBezTo>
                    <a:cubicBezTo>
                      <a:pt x="53" y="12"/>
                      <a:pt x="63" y="5"/>
                      <a:pt x="61" y="10"/>
                    </a:cubicBezTo>
                    <a:cubicBezTo>
                      <a:pt x="64" y="16"/>
                      <a:pt x="50" y="14"/>
                      <a:pt x="58" y="18"/>
                    </a:cubicBezTo>
                    <a:cubicBezTo>
                      <a:pt x="56" y="22"/>
                      <a:pt x="46" y="19"/>
                      <a:pt x="41" y="20"/>
                    </a:cubicBezTo>
                    <a:cubicBezTo>
                      <a:pt x="37" y="20"/>
                      <a:pt x="33" y="22"/>
                      <a:pt x="30" y="24"/>
                    </a:cubicBezTo>
                    <a:cubicBezTo>
                      <a:pt x="22" y="20"/>
                      <a:pt x="15" y="17"/>
                      <a:pt x="11" y="10"/>
                    </a:cubicBezTo>
                    <a:cubicBezTo>
                      <a:pt x="8" y="9"/>
                      <a:pt x="1" y="13"/>
                      <a:pt x="2" y="9"/>
                    </a:cubicBezTo>
                    <a:cubicBezTo>
                      <a:pt x="0" y="0"/>
                      <a:pt x="16" y="9"/>
                      <a:pt x="17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64" name="ï$lïďê"/>
              <p:cNvSpPr/>
              <p:nvPr/>
            </p:nvSpPr>
            <p:spPr bwMode="auto">
              <a:xfrm>
                <a:off x="3864374" y="596988"/>
                <a:ext cx="63036" cy="19611"/>
              </a:xfrm>
              <a:custGeom>
                <a:avLst/>
                <a:gdLst>
                  <a:gd name="T0" fmla="*/ 28 w 30"/>
                  <a:gd name="T1" fmla="*/ 1 h 9"/>
                  <a:gd name="T2" fmla="*/ 17 w 30"/>
                  <a:gd name="T3" fmla="*/ 6 h 9"/>
                  <a:gd name="T4" fmla="*/ 13 w 30"/>
                  <a:gd name="T5" fmla="*/ 8 h 9"/>
                  <a:gd name="T6" fmla="*/ 6 w 30"/>
                  <a:gd name="T7" fmla="*/ 8 h 9"/>
                  <a:gd name="T8" fmla="*/ 10 w 30"/>
                  <a:gd name="T9" fmla="*/ 3 h 9"/>
                  <a:gd name="T10" fmla="*/ 28 w 30"/>
                  <a:gd name="T11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" h="9">
                    <a:moveTo>
                      <a:pt x="28" y="1"/>
                    </a:moveTo>
                    <a:cubicBezTo>
                      <a:pt x="30" y="7"/>
                      <a:pt x="22" y="6"/>
                      <a:pt x="17" y="6"/>
                    </a:cubicBezTo>
                    <a:cubicBezTo>
                      <a:pt x="15" y="7"/>
                      <a:pt x="15" y="8"/>
                      <a:pt x="13" y="8"/>
                    </a:cubicBezTo>
                    <a:cubicBezTo>
                      <a:pt x="10" y="8"/>
                      <a:pt x="6" y="6"/>
                      <a:pt x="6" y="8"/>
                    </a:cubicBezTo>
                    <a:cubicBezTo>
                      <a:pt x="0" y="9"/>
                      <a:pt x="9" y="2"/>
                      <a:pt x="10" y="3"/>
                    </a:cubicBezTo>
                    <a:cubicBezTo>
                      <a:pt x="13" y="7"/>
                      <a:pt x="22" y="0"/>
                      <a:pt x="28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65" name="iṩḷiḓè"/>
              <p:cNvSpPr/>
              <p:nvPr/>
            </p:nvSpPr>
            <p:spPr bwMode="auto">
              <a:xfrm>
                <a:off x="4109512" y="596988"/>
                <a:ext cx="56031" cy="37822"/>
              </a:xfrm>
              <a:custGeom>
                <a:avLst/>
                <a:gdLst>
                  <a:gd name="T0" fmla="*/ 13 w 27"/>
                  <a:gd name="T1" fmla="*/ 1 h 18"/>
                  <a:gd name="T2" fmla="*/ 9 w 27"/>
                  <a:gd name="T3" fmla="*/ 3 h 18"/>
                  <a:gd name="T4" fmla="*/ 18 w 27"/>
                  <a:gd name="T5" fmla="*/ 8 h 18"/>
                  <a:gd name="T6" fmla="*/ 22 w 27"/>
                  <a:gd name="T7" fmla="*/ 6 h 18"/>
                  <a:gd name="T8" fmla="*/ 11 w 27"/>
                  <a:gd name="T9" fmla="*/ 18 h 18"/>
                  <a:gd name="T10" fmla="*/ 0 w 27"/>
                  <a:gd name="T11" fmla="*/ 5 h 18"/>
                  <a:gd name="T12" fmla="*/ 13 w 27"/>
                  <a:gd name="T13" fmla="*/ 1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" h="18">
                    <a:moveTo>
                      <a:pt x="13" y="1"/>
                    </a:moveTo>
                    <a:cubicBezTo>
                      <a:pt x="13" y="3"/>
                      <a:pt x="10" y="2"/>
                      <a:pt x="9" y="3"/>
                    </a:cubicBezTo>
                    <a:cubicBezTo>
                      <a:pt x="9" y="8"/>
                      <a:pt x="21" y="0"/>
                      <a:pt x="18" y="8"/>
                    </a:cubicBezTo>
                    <a:cubicBezTo>
                      <a:pt x="20" y="9"/>
                      <a:pt x="22" y="8"/>
                      <a:pt x="22" y="6"/>
                    </a:cubicBezTo>
                    <a:cubicBezTo>
                      <a:pt x="27" y="12"/>
                      <a:pt x="12" y="13"/>
                      <a:pt x="11" y="18"/>
                    </a:cubicBezTo>
                    <a:cubicBezTo>
                      <a:pt x="6" y="14"/>
                      <a:pt x="7" y="5"/>
                      <a:pt x="0" y="5"/>
                    </a:cubicBezTo>
                    <a:cubicBezTo>
                      <a:pt x="2" y="1"/>
                      <a:pt x="9" y="3"/>
                      <a:pt x="1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66" name="íŝļïďé"/>
              <p:cNvSpPr/>
              <p:nvPr/>
            </p:nvSpPr>
            <p:spPr bwMode="auto">
              <a:xfrm>
                <a:off x="5381422" y="639011"/>
                <a:ext cx="3276430" cy="2147400"/>
              </a:xfrm>
              <a:custGeom>
                <a:avLst/>
                <a:gdLst>
                  <a:gd name="T0" fmla="*/ 936 w 1575"/>
                  <a:gd name="T1" fmla="*/ 72 h 1033"/>
                  <a:gd name="T2" fmla="*/ 1105 w 1575"/>
                  <a:gd name="T3" fmla="*/ 72 h 1033"/>
                  <a:gd name="T4" fmla="*/ 1247 w 1575"/>
                  <a:gd name="T5" fmla="*/ 85 h 1033"/>
                  <a:gd name="T6" fmla="*/ 1432 w 1575"/>
                  <a:gd name="T7" fmla="*/ 115 h 1033"/>
                  <a:gd name="T8" fmla="*/ 1575 w 1575"/>
                  <a:gd name="T9" fmla="*/ 162 h 1033"/>
                  <a:gd name="T10" fmla="*/ 1484 w 1575"/>
                  <a:gd name="T11" fmla="*/ 184 h 1033"/>
                  <a:gd name="T12" fmla="*/ 1366 w 1575"/>
                  <a:gd name="T13" fmla="*/ 273 h 1033"/>
                  <a:gd name="T14" fmla="*/ 1320 w 1575"/>
                  <a:gd name="T15" fmla="*/ 301 h 1033"/>
                  <a:gd name="T16" fmla="*/ 1381 w 1575"/>
                  <a:gd name="T17" fmla="*/ 208 h 1033"/>
                  <a:gd name="T18" fmla="*/ 1247 w 1575"/>
                  <a:gd name="T19" fmla="*/ 247 h 1033"/>
                  <a:gd name="T20" fmla="*/ 1204 w 1575"/>
                  <a:gd name="T21" fmla="*/ 313 h 1033"/>
                  <a:gd name="T22" fmla="*/ 1130 w 1575"/>
                  <a:gd name="T23" fmla="*/ 415 h 1033"/>
                  <a:gd name="T24" fmla="*/ 1081 w 1575"/>
                  <a:gd name="T25" fmla="*/ 439 h 1033"/>
                  <a:gd name="T26" fmla="*/ 1061 w 1575"/>
                  <a:gd name="T27" fmla="*/ 464 h 1033"/>
                  <a:gd name="T28" fmla="*/ 993 w 1575"/>
                  <a:gd name="T29" fmla="*/ 587 h 1033"/>
                  <a:gd name="T30" fmla="*/ 956 w 1575"/>
                  <a:gd name="T31" fmla="*/ 674 h 1033"/>
                  <a:gd name="T32" fmla="*/ 895 w 1575"/>
                  <a:gd name="T33" fmla="*/ 685 h 1033"/>
                  <a:gd name="T34" fmla="*/ 882 w 1575"/>
                  <a:gd name="T35" fmla="*/ 689 h 1033"/>
                  <a:gd name="T36" fmla="*/ 848 w 1575"/>
                  <a:gd name="T37" fmla="*/ 602 h 1033"/>
                  <a:gd name="T38" fmla="*/ 742 w 1575"/>
                  <a:gd name="T39" fmla="*/ 657 h 1033"/>
                  <a:gd name="T40" fmla="*/ 665 w 1575"/>
                  <a:gd name="T41" fmla="*/ 579 h 1033"/>
                  <a:gd name="T42" fmla="*/ 524 w 1575"/>
                  <a:gd name="T43" fmla="*/ 557 h 1033"/>
                  <a:gd name="T44" fmla="*/ 557 w 1575"/>
                  <a:gd name="T45" fmla="*/ 616 h 1033"/>
                  <a:gd name="T46" fmla="*/ 453 w 1575"/>
                  <a:gd name="T47" fmla="*/ 622 h 1033"/>
                  <a:gd name="T48" fmla="*/ 391 w 1575"/>
                  <a:gd name="T49" fmla="*/ 546 h 1033"/>
                  <a:gd name="T50" fmla="*/ 440 w 1575"/>
                  <a:gd name="T51" fmla="*/ 646 h 1033"/>
                  <a:gd name="T52" fmla="*/ 470 w 1575"/>
                  <a:gd name="T53" fmla="*/ 749 h 1033"/>
                  <a:gd name="T54" fmla="*/ 412 w 1575"/>
                  <a:gd name="T55" fmla="*/ 898 h 1033"/>
                  <a:gd name="T56" fmla="*/ 352 w 1575"/>
                  <a:gd name="T57" fmla="*/ 1013 h 1033"/>
                  <a:gd name="T58" fmla="*/ 237 w 1575"/>
                  <a:gd name="T59" fmla="*/ 924 h 1033"/>
                  <a:gd name="T60" fmla="*/ 224 w 1575"/>
                  <a:gd name="T61" fmla="*/ 788 h 1033"/>
                  <a:gd name="T62" fmla="*/ 47 w 1575"/>
                  <a:gd name="T63" fmla="*/ 702 h 1033"/>
                  <a:gd name="T64" fmla="*/ 6 w 1575"/>
                  <a:gd name="T65" fmla="*/ 588 h 1033"/>
                  <a:gd name="T66" fmla="*/ 162 w 1575"/>
                  <a:gd name="T67" fmla="*/ 465 h 1033"/>
                  <a:gd name="T68" fmla="*/ 263 w 1575"/>
                  <a:gd name="T69" fmla="*/ 512 h 1033"/>
                  <a:gd name="T70" fmla="*/ 378 w 1575"/>
                  <a:gd name="T71" fmla="*/ 512 h 1033"/>
                  <a:gd name="T72" fmla="*/ 309 w 1575"/>
                  <a:gd name="T73" fmla="*/ 436 h 1033"/>
                  <a:gd name="T74" fmla="*/ 255 w 1575"/>
                  <a:gd name="T75" fmla="*/ 402 h 1033"/>
                  <a:gd name="T76" fmla="*/ 259 w 1575"/>
                  <a:gd name="T77" fmla="*/ 432 h 1033"/>
                  <a:gd name="T78" fmla="*/ 158 w 1575"/>
                  <a:gd name="T79" fmla="*/ 408 h 1033"/>
                  <a:gd name="T80" fmla="*/ 116 w 1575"/>
                  <a:gd name="T81" fmla="*/ 406 h 1033"/>
                  <a:gd name="T82" fmla="*/ 158 w 1575"/>
                  <a:gd name="T83" fmla="*/ 329 h 1033"/>
                  <a:gd name="T84" fmla="*/ 214 w 1575"/>
                  <a:gd name="T85" fmla="*/ 292 h 1033"/>
                  <a:gd name="T86" fmla="*/ 317 w 1575"/>
                  <a:gd name="T87" fmla="*/ 247 h 1033"/>
                  <a:gd name="T88" fmla="*/ 313 w 1575"/>
                  <a:gd name="T89" fmla="*/ 197 h 1033"/>
                  <a:gd name="T90" fmla="*/ 278 w 1575"/>
                  <a:gd name="T91" fmla="*/ 238 h 1033"/>
                  <a:gd name="T92" fmla="*/ 183 w 1575"/>
                  <a:gd name="T93" fmla="*/ 251 h 1033"/>
                  <a:gd name="T94" fmla="*/ 227 w 1575"/>
                  <a:gd name="T95" fmla="*/ 167 h 1033"/>
                  <a:gd name="T96" fmla="*/ 354 w 1575"/>
                  <a:gd name="T97" fmla="*/ 106 h 1033"/>
                  <a:gd name="T98" fmla="*/ 397 w 1575"/>
                  <a:gd name="T99" fmla="*/ 154 h 1033"/>
                  <a:gd name="T100" fmla="*/ 470 w 1575"/>
                  <a:gd name="T101" fmla="*/ 134 h 1033"/>
                  <a:gd name="T102" fmla="*/ 596 w 1575"/>
                  <a:gd name="T103" fmla="*/ 126 h 1033"/>
                  <a:gd name="T104" fmla="*/ 660 w 1575"/>
                  <a:gd name="T105" fmla="*/ 83 h 1033"/>
                  <a:gd name="T106" fmla="*/ 705 w 1575"/>
                  <a:gd name="T107" fmla="*/ 130 h 1033"/>
                  <a:gd name="T108" fmla="*/ 734 w 1575"/>
                  <a:gd name="T109" fmla="*/ 81 h 1033"/>
                  <a:gd name="T110" fmla="*/ 889 w 1575"/>
                  <a:gd name="T111" fmla="*/ 18 h 1033"/>
                  <a:gd name="T112" fmla="*/ 373 w 1575"/>
                  <a:gd name="T113" fmla="*/ 374 h 1033"/>
                  <a:gd name="T114" fmla="*/ 449 w 1575"/>
                  <a:gd name="T115" fmla="*/ 424 h 1033"/>
                  <a:gd name="T116" fmla="*/ 531 w 1575"/>
                  <a:gd name="T117" fmla="*/ 411 h 1033"/>
                  <a:gd name="T118" fmla="*/ 505 w 1575"/>
                  <a:gd name="T119" fmla="*/ 451 h 1033"/>
                  <a:gd name="T120" fmla="*/ 375 w 1575"/>
                  <a:gd name="T121" fmla="*/ 762 h 10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575" h="1033">
                    <a:moveTo>
                      <a:pt x="949" y="11"/>
                    </a:moveTo>
                    <a:cubicBezTo>
                      <a:pt x="949" y="13"/>
                      <a:pt x="952" y="12"/>
                      <a:pt x="954" y="13"/>
                    </a:cubicBezTo>
                    <a:cubicBezTo>
                      <a:pt x="954" y="15"/>
                      <a:pt x="951" y="14"/>
                      <a:pt x="949" y="14"/>
                    </a:cubicBezTo>
                    <a:cubicBezTo>
                      <a:pt x="957" y="22"/>
                      <a:pt x="965" y="11"/>
                      <a:pt x="979" y="14"/>
                    </a:cubicBezTo>
                    <a:cubicBezTo>
                      <a:pt x="982" y="19"/>
                      <a:pt x="987" y="22"/>
                      <a:pt x="993" y="24"/>
                    </a:cubicBezTo>
                    <a:cubicBezTo>
                      <a:pt x="994" y="26"/>
                      <a:pt x="993" y="29"/>
                      <a:pt x="993" y="31"/>
                    </a:cubicBezTo>
                    <a:cubicBezTo>
                      <a:pt x="994" y="33"/>
                      <a:pt x="998" y="33"/>
                      <a:pt x="997" y="37"/>
                    </a:cubicBezTo>
                    <a:cubicBezTo>
                      <a:pt x="993" y="36"/>
                      <a:pt x="994" y="39"/>
                      <a:pt x="993" y="42"/>
                    </a:cubicBezTo>
                    <a:cubicBezTo>
                      <a:pt x="992" y="41"/>
                      <a:pt x="989" y="40"/>
                      <a:pt x="986" y="40"/>
                    </a:cubicBezTo>
                    <a:cubicBezTo>
                      <a:pt x="983" y="41"/>
                      <a:pt x="986" y="43"/>
                      <a:pt x="984" y="44"/>
                    </a:cubicBezTo>
                    <a:cubicBezTo>
                      <a:pt x="983" y="45"/>
                      <a:pt x="982" y="42"/>
                      <a:pt x="980" y="42"/>
                    </a:cubicBezTo>
                    <a:cubicBezTo>
                      <a:pt x="979" y="43"/>
                      <a:pt x="975" y="46"/>
                      <a:pt x="969" y="44"/>
                    </a:cubicBezTo>
                    <a:cubicBezTo>
                      <a:pt x="967" y="44"/>
                      <a:pt x="968" y="47"/>
                      <a:pt x="967" y="48"/>
                    </a:cubicBezTo>
                    <a:cubicBezTo>
                      <a:pt x="967" y="48"/>
                      <a:pt x="964" y="47"/>
                      <a:pt x="964" y="48"/>
                    </a:cubicBezTo>
                    <a:cubicBezTo>
                      <a:pt x="963" y="50"/>
                      <a:pt x="967" y="51"/>
                      <a:pt x="964" y="55"/>
                    </a:cubicBezTo>
                    <a:cubicBezTo>
                      <a:pt x="963" y="52"/>
                      <a:pt x="954" y="56"/>
                      <a:pt x="958" y="57"/>
                    </a:cubicBezTo>
                    <a:cubicBezTo>
                      <a:pt x="954" y="61"/>
                      <a:pt x="948" y="59"/>
                      <a:pt x="943" y="61"/>
                    </a:cubicBezTo>
                    <a:cubicBezTo>
                      <a:pt x="940" y="62"/>
                      <a:pt x="938" y="67"/>
                      <a:pt x="934" y="67"/>
                    </a:cubicBezTo>
                    <a:cubicBezTo>
                      <a:pt x="934" y="69"/>
                      <a:pt x="934" y="72"/>
                      <a:pt x="932" y="72"/>
                    </a:cubicBezTo>
                    <a:cubicBezTo>
                      <a:pt x="933" y="75"/>
                      <a:pt x="934" y="72"/>
                      <a:pt x="936" y="72"/>
                    </a:cubicBezTo>
                    <a:cubicBezTo>
                      <a:pt x="941" y="72"/>
                      <a:pt x="943" y="68"/>
                      <a:pt x="947" y="67"/>
                    </a:cubicBezTo>
                    <a:cubicBezTo>
                      <a:pt x="950" y="66"/>
                      <a:pt x="950" y="69"/>
                      <a:pt x="952" y="68"/>
                    </a:cubicBezTo>
                    <a:cubicBezTo>
                      <a:pt x="955" y="68"/>
                      <a:pt x="955" y="65"/>
                      <a:pt x="956" y="65"/>
                    </a:cubicBezTo>
                    <a:cubicBezTo>
                      <a:pt x="960" y="63"/>
                      <a:pt x="965" y="65"/>
                      <a:pt x="969" y="63"/>
                    </a:cubicBezTo>
                    <a:cubicBezTo>
                      <a:pt x="972" y="62"/>
                      <a:pt x="968" y="60"/>
                      <a:pt x="971" y="59"/>
                    </a:cubicBezTo>
                    <a:cubicBezTo>
                      <a:pt x="972" y="59"/>
                      <a:pt x="974" y="60"/>
                      <a:pt x="975" y="59"/>
                    </a:cubicBezTo>
                    <a:cubicBezTo>
                      <a:pt x="975" y="59"/>
                      <a:pt x="976" y="55"/>
                      <a:pt x="977" y="55"/>
                    </a:cubicBezTo>
                    <a:cubicBezTo>
                      <a:pt x="977" y="55"/>
                      <a:pt x="982" y="57"/>
                      <a:pt x="984" y="57"/>
                    </a:cubicBezTo>
                    <a:cubicBezTo>
                      <a:pt x="989" y="57"/>
                      <a:pt x="989" y="56"/>
                      <a:pt x="993" y="55"/>
                    </a:cubicBezTo>
                    <a:cubicBezTo>
                      <a:pt x="993" y="57"/>
                      <a:pt x="993" y="59"/>
                      <a:pt x="993" y="61"/>
                    </a:cubicBezTo>
                    <a:cubicBezTo>
                      <a:pt x="996" y="59"/>
                      <a:pt x="997" y="59"/>
                      <a:pt x="997" y="63"/>
                    </a:cubicBezTo>
                    <a:cubicBezTo>
                      <a:pt x="1007" y="62"/>
                      <a:pt x="1023" y="64"/>
                      <a:pt x="1038" y="63"/>
                    </a:cubicBezTo>
                    <a:cubicBezTo>
                      <a:pt x="1037" y="71"/>
                      <a:pt x="1051" y="65"/>
                      <a:pt x="1049" y="74"/>
                    </a:cubicBezTo>
                    <a:cubicBezTo>
                      <a:pt x="1051" y="71"/>
                      <a:pt x="1054" y="74"/>
                      <a:pt x="1057" y="74"/>
                    </a:cubicBezTo>
                    <a:cubicBezTo>
                      <a:pt x="1062" y="74"/>
                      <a:pt x="1069" y="72"/>
                      <a:pt x="1072" y="74"/>
                    </a:cubicBezTo>
                    <a:cubicBezTo>
                      <a:pt x="1076" y="74"/>
                      <a:pt x="1072" y="66"/>
                      <a:pt x="1076" y="65"/>
                    </a:cubicBezTo>
                    <a:cubicBezTo>
                      <a:pt x="1082" y="66"/>
                      <a:pt x="1088" y="65"/>
                      <a:pt x="1094" y="67"/>
                    </a:cubicBezTo>
                    <a:cubicBezTo>
                      <a:pt x="1094" y="67"/>
                      <a:pt x="1094" y="68"/>
                      <a:pt x="1094" y="68"/>
                    </a:cubicBezTo>
                    <a:cubicBezTo>
                      <a:pt x="1097" y="69"/>
                      <a:pt x="1101" y="68"/>
                      <a:pt x="1103" y="68"/>
                    </a:cubicBezTo>
                    <a:cubicBezTo>
                      <a:pt x="1104" y="69"/>
                      <a:pt x="1105" y="72"/>
                      <a:pt x="1105" y="72"/>
                    </a:cubicBezTo>
                    <a:cubicBezTo>
                      <a:pt x="1108" y="74"/>
                      <a:pt x="1113" y="71"/>
                      <a:pt x="1115" y="74"/>
                    </a:cubicBezTo>
                    <a:cubicBezTo>
                      <a:pt x="1114" y="78"/>
                      <a:pt x="1114" y="82"/>
                      <a:pt x="1109" y="81"/>
                    </a:cubicBezTo>
                    <a:cubicBezTo>
                      <a:pt x="1109" y="85"/>
                      <a:pt x="1112" y="86"/>
                      <a:pt x="1117" y="85"/>
                    </a:cubicBezTo>
                    <a:cubicBezTo>
                      <a:pt x="1115" y="96"/>
                      <a:pt x="1124" y="97"/>
                      <a:pt x="1128" y="102"/>
                    </a:cubicBezTo>
                    <a:cubicBezTo>
                      <a:pt x="1131" y="100"/>
                      <a:pt x="1134" y="99"/>
                      <a:pt x="1137" y="96"/>
                    </a:cubicBezTo>
                    <a:cubicBezTo>
                      <a:pt x="1138" y="95"/>
                      <a:pt x="1138" y="92"/>
                      <a:pt x="1139" y="91"/>
                    </a:cubicBezTo>
                    <a:cubicBezTo>
                      <a:pt x="1140" y="90"/>
                      <a:pt x="1143" y="91"/>
                      <a:pt x="1143" y="89"/>
                    </a:cubicBezTo>
                    <a:cubicBezTo>
                      <a:pt x="1148" y="88"/>
                      <a:pt x="1146" y="93"/>
                      <a:pt x="1148" y="95"/>
                    </a:cubicBezTo>
                    <a:cubicBezTo>
                      <a:pt x="1153" y="95"/>
                      <a:pt x="1157" y="95"/>
                      <a:pt x="1161" y="95"/>
                    </a:cubicBezTo>
                    <a:cubicBezTo>
                      <a:pt x="1163" y="93"/>
                      <a:pt x="1168" y="94"/>
                      <a:pt x="1167" y="89"/>
                    </a:cubicBezTo>
                    <a:cubicBezTo>
                      <a:pt x="1173" y="91"/>
                      <a:pt x="1187" y="85"/>
                      <a:pt x="1187" y="93"/>
                    </a:cubicBezTo>
                    <a:cubicBezTo>
                      <a:pt x="1193" y="93"/>
                      <a:pt x="1191" y="86"/>
                      <a:pt x="1199" y="89"/>
                    </a:cubicBezTo>
                    <a:cubicBezTo>
                      <a:pt x="1198" y="87"/>
                      <a:pt x="1196" y="87"/>
                      <a:pt x="1195" y="87"/>
                    </a:cubicBezTo>
                    <a:cubicBezTo>
                      <a:pt x="1196" y="86"/>
                      <a:pt x="1196" y="82"/>
                      <a:pt x="1199" y="81"/>
                    </a:cubicBezTo>
                    <a:cubicBezTo>
                      <a:pt x="1204" y="82"/>
                      <a:pt x="1202" y="75"/>
                      <a:pt x="1210" y="78"/>
                    </a:cubicBezTo>
                    <a:cubicBezTo>
                      <a:pt x="1212" y="78"/>
                      <a:pt x="1210" y="75"/>
                      <a:pt x="1210" y="76"/>
                    </a:cubicBezTo>
                    <a:cubicBezTo>
                      <a:pt x="1213" y="72"/>
                      <a:pt x="1218" y="75"/>
                      <a:pt x="1225" y="74"/>
                    </a:cubicBezTo>
                    <a:cubicBezTo>
                      <a:pt x="1223" y="84"/>
                      <a:pt x="1235" y="71"/>
                      <a:pt x="1232" y="80"/>
                    </a:cubicBezTo>
                    <a:cubicBezTo>
                      <a:pt x="1240" y="81"/>
                      <a:pt x="1246" y="79"/>
                      <a:pt x="1253" y="78"/>
                    </a:cubicBezTo>
                    <a:cubicBezTo>
                      <a:pt x="1253" y="83"/>
                      <a:pt x="1245" y="79"/>
                      <a:pt x="1247" y="85"/>
                    </a:cubicBezTo>
                    <a:cubicBezTo>
                      <a:pt x="1248" y="89"/>
                      <a:pt x="1254" y="87"/>
                      <a:pt x="1258" y="87"/>
                    </a:cubicBezTo>
                    <a:cubicBezTo>
                      <a:pt x="1265" y="87"/>
                      <a:pt x="1271" y="87"/>
                      <a:pt x="1277" y="85"/>
                    </a:cubicBezTo>
                    <a:cubicBezTo>
                      <a:pt x="1278" y="92"/>
                      <a:pt x="1287" y="92"/>
                      <a:pt x="1290" y="98"/>
                    </a:cubicBezTo>
                    <a:cubicBezTo>
                      <a:pt x="1294" y="97"/>
                      <a:pt x="1296" y="100"/>
                      <a:pt x="1299" y="100"/>
                    </a:cubicBezTo>
                    <a:cubicBezTo>
                      <a:pt x="1311" y="101"/>
                      <a:pt x="1324" y="98"/>
                      <a:pt x="1335" y="100"/>
                    </a:cubicBezTo>
                    <a:cubicBezTo>
                      <a:pt x="1339" y="101"/>
                      <a:pt x="1343" y="106"/>
                      <a:pt x="1348" y="104"/>
                    </a:cubicBezTo>
                    <a:cubicBezTo>
                      <a:pt x="1347" y="107"/>
                      <a:pt x="1349" y="107"/>
                      <a:pt x="1351" y="108"/>
                    </a:cubicBezTo>
                    <a:cubicBezTo>
                      <a:pt x="1351" y="110"/>
                      <a:pt x="1351" y="113"/>
                      <a:pt x="1351" y="115"/>
                    </a:cubicBezTo>
                    <a:cubicBezTo>
                      <a:pt x="1351" y="118"/>
                      <a:pt x="1358" y="115"/>
                      <a:pt x="1359" y="117"/>
                    </a:cubicBezTo>
                    <a:cubicBezTo>
                      <a:pt x="1361" y="120"/>
                      <a:pt x="1360" y="116"/>
                      <a:pt x="1363" y="117"/>
                    </a:cubicBezTo>
                    <a:cubicBezTo>
                      <a:pt x="1363" y="117"/>
                      <a:pt x="1363" y="119"/>
                      <a:pt x="1364" y="119"/>
                    </a:cubicBezTo>
                    <a:cubicBezTo>
                      <a:pt x="1367" y="119"/>
                      <a:pt x="1387" y="121"/>
                      <a:pt x="1389" y="119"/>
                    </a:cubicBezTo>
                    <a:cubicBezTo>
                      <a:pt x="1389" y="119"/>
                      <a:pt x="1389" y="117"/>
                      <a:pt x="1389" y="117"/>
                    </a:cubicBezTo>
                    <a:cubicBezTo>
                      <a:pt x="1390" y="117"/>
                      <a:pt x="1394" y="119"/>
                      <a:pt x="1394" y="119"/>
                    </a:cubicBezTo>
                    <a:cubicBezTo>
                      <a:pt x="1396" y="117"/>
                      <a:pt x="1399" y="116"/>
                      <a:pt x="1400" y="119"/>
                    </a:cubicBezTo>
                    <a:cubicBezTo>
                      <a:pt x="1403" y="115"/>
                      <a:pt x="1409" y="115"/>
                      <a:pt x="1415" y="113"/>
                    </a:cubicBezTo>
                    <a:cubicBezTo>
                      <a:pt x="1414" y="119"/>
                      <a:pt x="1416" y="122"/>
                      <a:pt x="1417" y="126"/>
                    </a:cubicBezTo>
                    <a:cubicBezTo>
                      <a:pt x="1424" y="126"/>
                      <a:pt x="1427" y="130"/>
                      <a:pt x="1433" y="126"/>
                    </a:cubicBezTo>
                    <a:cubicBezTo>
                      <a:pt x="1434" y="123"/>
                      <a:pt x="1432" y="123"/>
                      <a:pt x="1430" y="122"/>
                    </a:cubicBezTo>
                    <a:cubicBezTo>
                      <a:pt x="1431" y="121"/>
                      <a:pt x="1432" y="118"/>
                      <a:pt x="1432" y="115"/>
                    </a:cubicBezTo>
                    <a:cubicBezTo>
                      <a:pt x="1436" y="111"/>
                      <a:pt x="1448" y="113"/>
                      <a:pt x="1450" y="117"/>
                    </a:cubicBezTo>
                    <a:cubicBezTo>
                      <a:pt x="1458" y="117"/>
                      <a:pt x="1466" y="116"/>
                      <a:pt x="1474" y="117"/>
                    </a:cubicBezTo>
                    <a:cubicBezTo>
                      <a:pt x="1477" y="117"/>
                      <a:pt x="1483" y="121"/>
                      <a:pt x="1484" y="117"/>
                    </a:cubicBezTo>
                    <a:cubicBezTo>
                      <a:pt x="1488" y="119"/>
                      <a:pt x="1487" y="121"/>
                      <a:pt x="1493" y="122"/>
                    </a:cubicBezTo>
                    <a:cubicBezTo>
                      <a:pt x="1495" y="123"/>
                      <a:pt x="1496" y="126"/>
                      <a:pt x="1497" y="126"/>
                    </a:cubicBezTo>
                    <a:cubicBezTo>
                      <a:pt x="1498" y="126"/>
                      <a:pt x="1499" y="125"/>
                      <a:pt x="1499" y="124"/>
                    </a:cubicBezTo>
                    <a:cubicBezTo>
                      <a:pt x="1501" y="125"/>
                      <a:pt x="1499" y="127"/>
                      <a:pt x="1500" y="128"/>
                    </a:cubicBezTo>
                    <a:cubicBezTo>
                      <a:pt x="1501" y="129"/>
                      <a:pt x="1504" y="127"/>
                      <a:pt x="1504" y="128"/>
                    </a:cubicBezTo>
                    <a:cubicBezTo>
                      <a:pt x="1505" y="129"/>
                      <a:pt x="1509" y="130"/>
                      <a:pt x="1514" y="132"/>
                    </a:cubicBezTo>
                    <a:cubicBezTo>
                      <a:pt x="1516" y="133"/>
                      <a:pt x="1521" y="134"/>
                      <a:pt x="1525" y="136"/>
                    </a:cubicBezTo>
                    <a:cubicBezTo>
                      <a:pt x="1526" y="136"/>
                      <a:pt x="1526" y="139"/>
                      <a:pt x="1527" y="139"/>
                    </a:cubicBezTo>
                    <a:cubicBezTo>
                      <a:pt x="1527" y="140"/>
                      <a:pt x="1530" y="139"/>
                      <a:pt x="1530" y="139"/>
                    </a:cubicBezTo>
                    <a:cubicBezTo>
                      <a:pt x="1531" y="140"/>
                      <a:pt x="1530" y="142"/>
                      <a:pt x="1530" y="143"/>
                    </a:cubicBezTo>
                    <a:cubicBezTo>
                      <a:pt x="1531" y="144"/>
                      <a:pt x="1534" y="142"/>
                      <a:pt x="1534" y="143"/>
                    </a:cubicBezTo>
                    <a:cubicBezTo>
                      <a:pt x="1535" y="145"/>
                      <a:pt x="1532" y="151"/>
                      <a:pt x="1540" y="149"/>
                    </a:cubicBezTo>
                    <a:cubicBezTo>
                      <a:pt x="1540" y="153"/>
                      <a:pt x="1540" y="157"/>
                      <a:pt x="1540" y="162"/>
                    </a:cubicBezTo>
                    <a:cubicBezTo>
                      <a:pt x="1546" y="161"/>
                      <a:pt x="1551" y="160"/>
                      <a:pt x="1553" y="154"/>
                    </a:cubicBezTo>
                    <a:cubicBezTo>
                      <a:pt x="1558" y="157"/>
                      <a:pt x="1565" y="156"/>
                      <a:pt x="1569" y="158"/>
                    </a:cubicBezTo>
                    <a:cubicBezTo>
                      <a:pt x="1570" y="158"/>
                      <a:pt x="1569" y="161"/>
                      <a:pt x="1569" y="162"/>
                    </a:cubicBezTo>
                    <a:cubicBezTo>
                      <a:pt x="1570" y="163"/>
                      <a:pt x="1574" y="161"/>
                      <a:pt x="1575" y="162"/>
                    </a:cubicBezTo>
                    <a:cubicBezTo>
                      <a:pt x="1574" y="164"/>
                      <a:pt x="1571" y="164"/>
                      <a:pt x="1571" y="167"/>
                    </a:cubicBezTo>
                    <a:cubicBezTo>
                      <a:pt x="1568" y="168"/>
                      <a:pt x="1568" y="165"/>
                      <a:pt x="1566" y="165"/>
                    </a:cubicBezTo>
                    <a:cubicBezTo>
                      <a:pt x="1564" y="167"/>
                      <a:pt x="1564" y="170"/>
                      <a:pt x="1560" y="169"/>
                    </a:cubicBezTo>
                    <a:cubicBezTo>
                      <a:pt x="1561" y="172"/>
                      <a:pt x="1566" y="171"/>
                      <a:pt x="1564" y="177"/>
                    </a:cubicBezTo>
                    <a:cubicBezTo>
                      <a:pt x="1557" y="171"/>
                      <a:pt x="1563" y="179"/>
                      <a:pt x="1558" y="180"/>
                    </a:cubicBezTo>
                    <a:cubicBezTo>
                      <a:pt x="1557" y="181"/>
                      <a:pt x="1555" y="182"/>
                      <a:pt x="1554" y="184"/>
                    </a:cubicBezTo>
                    <a:cubicBezTo>
                      <a:pt x="1552" y="184"/>
                      <a:pt x="1551" y="183"/>
                      <a:pt x="1549" y="182"/>
                    </a:cubicBezTo>
                    <a:cubicBezTo>
                      <a:pt x="1548" y="181"/>
                      <a:pt x="1546" y="179"/>
                      <a:pt x="1545" y="178"/>
                    </a:cubicBezTo>
                    <a:cubicBezTo>
                      <a:pt x="1542" y="177"/>
                      <a:pt x="1540" y="178"/>
                      <a:pt x="1538" y="177"/>
                    </a:cubicBezTo>
                    <a:cubicBezTo>
                      <a:pt x="1536" y="176"/>
                      <a:pt x="1535" y="173"/>
                      <a:pt x="1534" y="173"/>
                    </a:cubicBezTo>
                    <a:cubicBezTo>
                      <a:pt x="1532" y="172"/>
                      <a:pt x="1529" y="173"/>
                      <a:pt x="1527" y="173"/>
                    </a:cubicBezTo>
                    <a:cubicBezTo>
                      <a:pt x="1526" y="173"/>
                      <a:pt x="1526" y="171"/>
                      <a:pt x="1525" y="171"/>
                    </a:cubicBezTo>
                    <a:cubicBezTo>
                      <a:pt x="1522" y="171"/>
                      <a:pt x="1520" y="164"/>
                      <a:pt x="1517" y="169"/>
                    </a:cubicBezTo>
                    <a:cubicBezTo>
                      <a:pt x="1515" y="169"/>
                      <a:pt x="1516" y="166"/>
                      <a:pt x="1515" y="163"/>
                    </a:cubicBezTo>
                    <a:cubicBezTo>
                      <a:pt x="1512" y="163"/>
                      <a:pt x="1508" y="163"/>
                      <a:pt x="1504" y="163"/>
                    </a:cubicBezTo>
                    <a:cubicBezTo>
                      <a:pt x="1500" y="164"/>
                      <a:pt x="1504" y="168"/>
                      <a:pt x="1504" y="167"/>
                    </a:cubicBezTo>
                    <a:cubicBezTo>
                      <a:pt x="1504" y="170"/>
                      <a:pt x="1500" y="170"/>
                      <a:pt x="1500" y="175"/>
                    </a:cubicBezTo>
                    <a:cubicBezTo>
                      <a:pt x="1492" y="174"/>
                      <a:pt x="1491" y="180"/>
                      <a:pt x="1482" y="178"/>
                    </a:cubicBezTo>
                    <a:cubicBezTo>
                      <a:pt x="1480" y="180"/>
                      <a:pt x="1480" y="183"/>
                      <a:pt x="1476" y="182"/>
                    </a:cubicBezTo>
                    <a:cubicBezTo>
                      <a:pt x="1477" y="185"/>
                      <a:pt x="1481" y="184"/>
                      <a:pt x="1484" y="184"/>
                    </a:cubicBezTo>
                    <a:cubicBezTo>
                      <a:pt x="1486" y="185"/>
                      <a:pt x="1487" y="187"/>
                      <a:pt x="1489" y="188"/>
                    </a:cubicBezTo>
                    <a:cubicBezTo>
                      <a:pt x="1488" y="194"/>
                      <a:pt x="1488" y="192"/>
                      <a:pt x="1491" y="195"/>
                    </a:cubicBezTo>
                    <a:cubicBezTo>
                      <a:pt x="1493" y="199"/>
                      <a:pt x="1498" y="200"/>
                      <a:pt x="1500" y="203"/>
                    </a:cubicBezTo>
                    <a:cubicBezTo>
                      <a:pt x="1500" y="203"/>
                      <a:pt x="1495" y="208"/>
                      <a:pt x="1495" y="208"/>
                    </a:cubicBezTo>
                    <a:cubicBezTo>
                      <a:pt x="1490" y="209"/>
                      <a:pt x="1490" y="204"/>
                      <a:pt x="1487" y="204"/>
                    </a:cubicBezTo>
                    <a:cubicBezTo>
                      <a:pt x="1488" y="204"/>
                      <a:pt x="1490" y="208"/>
                      <a:pt x="1487" y="208"/>
                    </a:cubicBezTo>
                    <a:cubicBezTo>
                      <a:pt x="1482" y="209"/>
                      <a:pt x="1473" y="208"/>
                      <a:pt x="1467" y="210"/>
                    </a:cubicBezTo>
                    <a:cubicBezTo>
                      <a:pt x="1464" y="211"/>
                      <a:pt x="1457" y="213"/>
                      <a:pt x="1458" y="218"/>
                    </a:cubicBezTo>
                    <a:cubicBezTo>
                      <a:pt x="1449" y="216"/>
                      <a:pt x="1448" y="222"/>
                      <a:pt x="1443" y="223"/>
                    </a:cubicBezTo>
                    <a:cubicBezTo>
                      <a:pt x="1441" y="225"/>
                      <a:pt x="1441" y="226"/>
                      <a:pt x="1439" y="227"/>
                    </a:cubicBezTo>
                    <a:cubicBezTo>
                      <a:pt x="1438" y="228"/>
                      <a:pt x="1435" y="231"/>
                      <a:pt x="1433" y="231"/>
                    </a:cubicBezTo>
                    <a:cubicBezTo>
                      <a:pt x="1432" y="231"/>
                      <a:pt x="1430" y="233"/>
                      <a:pt x="1430" y="234"/>
                    </a:cubicBezTo>
                    <a:cubicBezTo>
                      <a:pt x="1424" y="233"/>
                      <a:pt x="1414" y="237"/>
                      <a:pt x="1411" y="232"/>
                    </a:cubicBezTo>
                    <a:cubicBezTo>
                      <a:pt x="1409" y="234"/>
                      <a:pt x="1404" y="233"/>
                      <a:pt x="1405" y="238"/>
                    </a:cubicBezTo>
                    <a:cubicBezTo>
                      <a:pt x="1395" y="239"/>
                      <a:pt x="1394" y="239"/>
                      <a:pt x="1383" y="238"/>
                    </a:cubicBezTo>
                    <a:cubicBezTo>
                      <a:pt x="1382" y="238"/>
                      <a:pt x="1381" y="240"/>
                      <a:pt x="1379" y="240"/>
                    </a:cubicBezTo>
                    <a:cubicBezTo>
                      <a:pt x="1378" y="241"/>
                      <a:pt x="1374" y="242"/>
                      <a:pt x="1374" y="246"/>
                    </a:cubicBezTo>
                    <a:cubicBezTo>
                      <a:pt x="1373" y="251"/>
                      <a:pt x="1365" y="248"/>
                      <a:pt x="1366" y="257"/>
                    </a:cubicBezTo>
                    <a:cubicBezTo>
                      <a:pt x="1365" y="263"/>
                      <a:pt x="1371" y="262"/>
                      <a:pt x="1374" y="264"/>
                    </a:cubicBezTo>
                    <a:cubicBezTo>
                      <a:pt x="1373" y="269"/>
                      <a:pt x="1372" y="274"/>
                      <a:pt x="1366" y="273"/>
                    </a:cubicBezTo>
                    <a:cubicBezTo>
                      <a:pt x="1367" y="277"/>
                      <a:pt x="1366" y="279"/>
                      <a:pt x="1363" y="279"/>
                    </a:cubicBezTo>
                    <a:cubicBezTo>
                      <a:pt x="1363" y="282"/>
                      <a:pt x="1363" y="284"/>
                      <a:pt x="1363" y="287"/>
                    </a:cubicBezTo>
                    <a:cubicBezTo>
                      <a:pt x="1363" y="289"/>
                      <a:pt x="1366" y="285"/>
                      <a:pt x="1366" y="288"/>
                    </a:cubicBezTo>
                    <a:cubicBezTo>
                      <a:pt x="1368" y="292"/>
                      <a:pt x="1364" y="291"/>
                      <a:pt x="1363" y="292"/>
                    </a:cubicBezTo>
                    <a:cubicBezTo>
                      <a:pt x="1362" y="293"/>
                      <a:pt x="1361" y="297"/>
                      <a:pt x="1361" y="298"/>
                    </a:cubicBezTo>
                    <a:cubicBezTo>
                      <a:pt x="1359" y="299"/>
                      <a:pt x="1353" y="298"/>
                      <a:pt x="1351" y="300"/>
                    </a:cubicBezTo>
                    <a:cubicBezTo>
                      <a:pt x="1350" y="301"/>
                      <a:pt x="1353" y="306"/>
                      <a:pt x="1351" y="307"/>
                    </a:cubicBezTo>
                    <a:cubicBezTo>
                      <a:pt x="1350" y="308"/>
                      <a:pt x="1350" y="303"/>
                      <a:pt x="1350" y="303"/>
                    </a:cubicBezTo>
                    <a:cubicBezTo>
                      <a:pt x="1348" y="303"/>
                      <a:pt x="1344" y="304"/>
                      <a:pt x="1348" y="313"/>
                    </a:cubicBezTo>
                    <a:cubicBezTo>
                      <a:pt x="1344" y="311"/>
                      <a:pt x="1345" y="315"/>
                      <a:pt x="1344" y="316"/>
                    </a:cubicBezTo>
                    <a:cubicBezTo>
                      <a:pt x="1343" y="317"/>
                      <a:pt x="1341" y="316"/>
                      <a:pt x="1340" y="316"/>
                    </a:cubicBezTo>
                    <a:cubicBezTo>
                      <a:pt x="1339" y="317"/>
                      <a:pt x="1340" y="322"/>
                      <a:pt x="1336" y="320"/>
                    </a:cubicBezTo>
                    <a:cubicBezTo>
                      <a:pt x="1337" y="323"/>
                      <a:pt x="1334" y="324"/>
                      <a:pt x="1335" y="328"/>
                    </a:cubicBezTo>
                    <a:cubicBezTo>
                      <a:pt x="1332" y="328"/>
                      <a:pt x="1327" y="327"/>
                      <a:pt x="1327" y="329"/>
                    </a:cubicBezTo>
                    <a:cubicBezTo>
                      <a:pt x="1325" y="329"/>
                      <a:pt x="1328" y="327"/>
                      <a:pt x="1327" y="324"/>
                    </a:cubicBezTo>
                    <a:cubicBezTo>
                      <a:pt x="1327" y="324"/>
                      <a:pt x="1325" y="323"/>
                      <a:pt x="1325" y="322"/>
                    </a:cubicBezTo>
                    <a:cubicBezTo>
                      <a:pt x="1325" y="321"/>
                      <a:pt x="1325" y="319"/>
                      <a:pt x="1325" y="318"/>
                    </a:cubicBezTo>
                    <a:cubicBezTo>
                      <a:pt x="1324" y="317"/>
                      <a:pt x="1323" y="315"/>
                      <a:pt x="1322" y="314"/>
                    </a:cubicBezTo>
                    <a:cubicBezTo>
                      <a:pt x="1321" y="314"/>
                      <a:pt x="1320" y="312"/>
                      <a:pt x="1318" y="313"/>
                    </a:cubicBezTo>
                    <a:cubicBezTo>
                      <a:pt x="1320" y="310"/>
                      <a:pt x="1320" y="305"/>
                      <a:pt x="1320" y="301"/>
                    </a:cubicBezTo>
                    <a:cubicBezTo>
                      <a:pt x="1320" y="298"/>
                      <a:pt x="1318" y="298"/>
                      <a:pt x="1318" y="296"/>
                    </a:cubicBezTo>
                    <a:cubicBezTo>
                      <a:pt x="1317" y="289"/>
                      <a:pt x="1320" y="281"/>
                      <a:pt x="1318" y="275"/>
                    </a:cubicBezTo>
                    <a:cubicBezTo>
                      <a:pt x="1325" y="281"/>
                      <a:pt x="1319" y="272"/>
                      <a:pt x="1322" y="268"/>
                    </a:cubicBezTo>
                    <a:cubicBezTo>
                      <a:pt x="1322" y="267"/>
                      <a:pt x="1324" y="274"/>
                      <a:pt x="1325" y="270"/>
                    </a:cubicBezTo>
                    <a:cubicBezTo>
                      <a:pt x="1325" y="269"/>
                      <a:pt x="1325" y="267"/>
                      <a:pt x="1325" y="266"/>
                    </a:cubicBezTo>
                    <a:cubicBezTo>
                      <a:pt x="1327" y="263"/>
                      <a:pt x="1335" y="258"/>
                      <a:pt x="1336" y="257"/>
                    </a:cubicBezTo>
                    <a:cubicBezTo>
                      <a:pt x="1336" y="257"/>
                      <a:pt x="1340" y="256"/>
                      <a:pt x="1338" y="255"/>
                    </a:cubicBezTo>
                    <a:cubicBezTo>
                      <a:pt x="1336" y="253"/>
                      <a:pt x="1339" y="253"/>
                      <a:pt x="1342" y="253"/>
                    </a:cubicBezTo>
                    <a:cubicBezTo>
                      <a:pt x="1345" y="251"/>
                      <a:pt x="1346" y="248"/>
                      <a:pt x="1346" y="244"/>
                    </a:cubicBezTo>
                    <a:cubicBezTo>
                      <a:pt x="1346" y="243"/>
                      <a:pt x="1352" y="241"/>
                      <a:pt x="1351" y="240"/>
                    </a:cubicBezTo>
                    <a:cubicBezTo>
                      <a:pt x="1351" y="240"/>
                      <a:pt x="1350" y="240"/>
                      <a:pt x="1350" y="240"/>
                    </a:cubicBezTo>
                    <a:cubicBezTo>
                      <a:pt x="1350" y="240"/>
                      <a:pt x="1351" y="236"/>
                      <a:pt x="1351" y="236"/>
                    </a:cubicBezTo>
                    <a:cubicBezTo>
                      <a:pt x="1353" y="236"/>
                      <a:pt x="1356" y="241"/>
                      <a:pt x="1355" y="232"/>
                    </a:cubicBezTo>
                    <a:cubicBezTo>
                      <a:pt x="1358" y="232"/>
                      <a:pt x="1362" y="232"/>
                      <a:pt x="1364" y="231"/>
                    </a:cubicBezTo>
                    <a:cubicBezTo>
                      <a:pt x="1365" y="230"/>
                      <a:pt x="1366" y="227"/>
                      <a:pt x="1366" y="227"/>
                    </a:cubicBezTo>
                    <a:cubicBezTo>
                      <a:pt x="1367" y="226"/>
                      <a:pt x="1369" y="227"/>
                      <a:pt x="1370" y="227"/>
                    </a:cubicBezTo>
                    <a:cubicBezTo>
                      <a:pt x="1371" y="226"/>
                      <a:pt x="1373" y="224"/>
                      <a:pt x="1374" y="223"/>
                    </a:cubicBezTo>
                    <a:cubicBezTo>
                      <a:pt x="1375" y="222"/>
                      <a:pt x="1375" y="223"/>
                      <a:pt x="1376" y="221"/>
                    </a:cubicBezTo>
                    <a:cubicBezTo>
                      <a:pt x="1376" y="219"/>
                      <a:pt x="1378" y="214"/>
                      <a:pt x="1381" y="218"/>
                    </a:cubicBezTo>
                    <a:cubicBezTo>
                      <a:pt x="1381" y="214"/>
                      <a:pt x="1381" y="211"/>
                      <a:pt x="1381" y="208"/>
                    </a:cubicBezTo>
                    <a:cubicBezTo>
                      <a:pt x="1377" y="208"/>
                      <a:pt x="1374" y="209"/>
                      <a:pt x="1372" y="210"/>
                    </a:cubicBezTo>
                    <a:cubicBezTo>
                      <a:pt x="1371" y="211"/>
                      <a:pt x="1369" y="213"/>
                      <a:pt x="1368" y="214"/>
                    </a:cubicBezTo>
                    <a:cubicBezTo>
                      <a:pt x="1367" y="215"/>
                      <a:pt x="1366" y="214"/>
                      <a:pt x="1366" y="216"/>
                    </a:cubicBezTo>
                    <a:cubicBezTo>
                      <a:pt x="1366" y="219"/>
                      <a:pt x="1359" y="218"/>
                      <a:pt x="1359" y="223"/>
                    </a:cubicBezTo>
                    <a:cubicBezTo>
                      <a:pt x="1355" y="223"/>
                      <a:pt x="1353" y="224"/>
                      <a:pt x="1353" y="227"/>
                    </a:cubicBezTo>
                    <a:cubicBezTo>
                      <a:pt x="1351" y="227"/>
                      <a:pt x="1352" y="224"/>
                      <a:pt x="1351" y="223"/>
                    </a:cubicBezTo>
                    <a:cubicBezTo>
                      <a:pt x="1351" y="223"/>
                      <a:pt x="1348" y="224"/>
                      <a:pt x="1348" y="223"/>
                    </a:cubicBezTo>
                    <a:cubicBezTo>
                      <a:pt x="1347" y="222"/>
                      <a:pt x="1348" y="219"/>
                      <a:pt x="1348" y="218"/>
                    </a:cubicBezTo>
                    <a:cubicBezTo>
                      <a:pt x="1340" y="219"/>
                      <a:pt x="1335" y="216"/>
                      <a:pt x="1329" y="218"/>
                    </a:cubicBezTo>
                    <a:cubicBezTo>
                      <a:pt x="1327" y="218"/>
                      <a:pt x="1329" y="220"/>
                      <a:pt x="1327" y="221"/>
                    </a:cubicBezTo>
                    <a:cubicBezTo>
                      <a:pt x="1325" y="223"/>
                      <a:pt x="1322" y="222"/>
                      <a:pt x="1320" y="223"/>
                    </a:cubicBezTo>
                    <a:cubicBezTo>
                      <a:pt x="1316" y="225"/>
                      <a:pt x="1316" y="226"/>
                      <a:pt x="1314" y="229"/>
                    </a:cubicBezTo>
                    <a:cubicBezTo>
                      <a:pt x="1313" y="230"/>
                      <a:pt x="1312" y="233"/>
                      <a:pt x="1308" y="232"/>
                    </a:cubicBezTo>
                    <a:cubicBezTo>
                      <a:pt x="1307" y="238"/>
                      <a:pt x="1311" y="237"/>
                      <a:pt x="1310" y="242"/>
                    </a:cubicBezTo>
                    <a:cubicBezTo>
                      <a:pt x="1308" y="243"/>
                      <a:pt x="1307" y="244"/>
                      <a:pt x="1307" y="247"/>
                    </a:cubicBezTo>
                    <a:cubicBezTo>
                      <a:pt x="1299" y="246"/>
                      <a:pt x="1297" y="250"/>
                      <a:pt x="1290" y="249"/>
                    </a:cubicBezTo>
                    <a:cubicBezTo>
                      <a:pt x="1288" y="247"/>
                      <a:pt x="1289" y="246"/>
                      <a:pt x="1290" y="244"/>
                    </a:cubicBezTo>
                    <a:cubicBezTo>
                      <a:pt x="1287" y="244"/>
                      <a:pt x="1286" y="242"/>
                      <a:pt x="1286" y="240"/>
                    </a:cubicBezTo>
                    <a:cubicBezTo>
                      <a:pt x="1283" y="240"/>
                      <a:pt x="1279" y="241"/>
                      <a:pt x="1279" y="238"/>
                    </a:cubicBezTo>
                    <a:cubicBezTo>
                      <a:pt x="1270" y="243"/>
                      <a:pt x="1259" y="246"/>
                      <a:pt x="1247" y="247"/>
                    </a:cubicBezTo>
                    <a:cubicBezTo>
                      <a:pt x="1246" y="244"/>
                      <a:pt x="1241" y="246"/>
                      <a:pt x="1243" y="240"/>
                    </a:cubicBezTo>
                    <a:cubicBezTo>
                      <a:pt x="1241" y="240"/>
                      <a:pt x="1238" y="240"/>
                      <a:pt x="1236" y="240"/>
                    </a:cubicBezTo>
                    <a:cubicBezTo>
                      <a:pt x="1228" y="242"/>
                      <a:pt x="1222" y="244"/>
                      <a:pt x="1215" y="247"/>
                    </a:cubicBezTo>
                    <a:cubicBezTo>
                      <a:pt x="1210" y="250"/>
                      <a:pt x="1206" y="255"/>
                      <a:pt x="1200" y="257"/>
                    </a:cubicBezTo>
                    <a:cubicBezTo>
                      <a:pt x="1201" y="260"/>
                      <a:pt x="1200" y="263"/>
                      <a:pt x="1197" y="262"/>
                    </a:cubicBezTo>
                    <a:cubicBezTo>
                      <a:pt x="1198" y="268"/>
                      <a:pt x="1194" y="267"/>
                      <a:pt x="1195" y="272"/>
                    </a:cubicBezTo>
                    <a:cubicBezTo>
                      <a:pt x="1191" y="268"/>
                      <a:pt x="1187" y="279"/>
                      <a:pt x="1185" y="277"/>
                    </a:cubicBezTo>
                    <a:cubicBezTo>
                      <a:pt x="1182" y="274"/>
                      <a:pt x="1185" y="279"/>
                      <a:pt x="1180" y="279"/>
                    </a:cubicBezTo>
                    <a:cubicBezTo>
                      <a:pt x="1177" y="279"/>
                      <a:pt x="1176" y="280"/>
                      <a:pt x="1176" y="283"/>
                    </a:cubicBezTo>
                    <a:cubicBezTo>
                      <a:pt x="1167" y="280"/>
                      <a:pt x="1170" y="289"/>
                      <a:pt x="1163" y="288"/>
                    </a:cubicBezTo>
                    <a:cubicBezTo>
                      <a:pt x="1164" y="290"/>
                      <a:pt x="1169" y="298"/>
                      <a:pt x="1171" y="294"/>
                    </a:cubicBezTo>
                    <a:cubicBezTo>
                      <a:pt x="1173" y="295"/>
                      <a:pt x="1172" y="299"/>
                      <a:pt x="1172" y="301"/>
                    </a:cubicBezTo>
                    <a:cubicBezTo>
                      <a:pt x="1175" y="300"/>
                      <a:pt x="1178" y="303"/>
                      <a:pt x="1178" y="303"/>
                    </a:cubicBezTo>
                    <a:cubicBezTo>
                      <a:pt x="1180" y="303"/>
                      <a:pt x="1182" y="301"/>
                      <a:pt x="1185" y="301"/>
                    </a:cubicBezTo>
                    <a:cubicBezTo>
                      <a:pt x="1186" y="302"/>
                      <a:pt x="1188" y="303"/>
                      <a:pt x="1187" y="303"/>
                    </a:cubicBezTo>
                    <a:cubicBezTo>
                      <a:pt x="1190" y="303"/>
                      <a:pt x="1192" y="298"/>
                      <a:pt x="1193" y="301"/>
                    </a:cubicBezTo>
                    <a:cubicBezTo>
                      <a:pt x="1195" y="301"/>
                      <a:pt x="1194" y="299"/>
                      <a:pt x="1195" y="298"/>
                    </a:cubicBezTo>
                    <a:cubicBezTo>
                      <a:pt x="1198" y="299"/>
                      <a:pt x="1198" y="312"/>
                      <a:pt x="1202" y="305"/>
                    </a:cubicBezTo>
                    <a:cubicBezTo>
                      <a:pt x="1207" y="304"/>
                      <a:pt x="1201" y="314"/>
                      <a:pt x="1208" y="311"/>
                    </a:cubicBezTo>
                    <a:cubicBezTo>
                      <a:pt x="1208" y="313"/>
                      <a:pt x="1205" y="312"/>
                      <a:pt x="1204" y="313"/>
                    </a:cubicBezTo>
                    <a:cubicBezTo>
                      <a:pt x="1204" y="313"/>
                      <a:pt x="1207" y="318"/>
                      <a:pt x="1206" y="320"/>
                    </a:cubicBezTo>
                    <a:cubicBezTo>
                      <a:pt x="1206" y="321"/>
                      <a:pt x="1204" y="320"/>
                      <a:pt x="1204" y="322"/>
                    </a:cubicBezTo>
                    <a:cubicBezTo>
                      <a:pt x="1204" y="323"/>
                      <a:pt x="1202" y="324"/>
                      <a:pt x="1202" y="326"/>
                    </a:cubicBezTo>
                    <a:cubicBezTo>
                      <a:pt x="1201" y="332"/>
                      <a:pt x="1205" y="342"/>
                      <a:pt x="1199" y="337"/>
                    </a:cubicBezTo>
                    <a:cubicBezTo>
                      <a:pt x="1200" y="353"/>
                      <a:pt x="1193" y="361"/>
                      <a:pt x="1189" y="372"/>
                    </a:cubicBezTo>
                    <a:cubicBezTo>
                      <a:pt x="1187" y="374"/>
                      <a:pt x="1186" y="373"/>
                      <a:pt x="1184" y="372"/>
                    </a:cubicBezTo>
                    <a:cubicBezTo>
                      <a:pt x="1183" y="374"/>
                      <a:pt x="1184" y="376"/>
                      <a:pt x="1184" y="378"/>
                    </a:cubicBezTo>
                    <a:cubicBezTo>
                      <a:pt x="1183" y="380"/>
                      <a:pt x="1180" y="378"/>
                      <a:pt x="1178" y="380"/>
                    </a:cubicBezTo>
                    <a:cubicBezTo>
                      <a:pt x="1177" y="380"/>
                      <a:pt x="1179" y="383"/>
                      <a:pt x="1178" y="383"/>
                    </a:cubicBezTo>
                    <a:cubicBezTo>
                      <a:pt x="1177" y="384"/>
                      <a:pt x="1175" y="383"/>
                      <a:pt x="1174" y="383"/>
                    </a:cubicBezTo>
                    <a:cubicBezTo>
                      <a:pt x="1173" y="385"/>
                      <a:pt x="1176" y="386"/>
                      <a:pt x="1176" y="385"/>
                    </a:cubicBezTo>
                    <a:cubicBezTo>
                      <a:pt x="1175" y="387"/>
                      <a:pt x="1172" y="387"/>
                      <a:pt x="1171" y="389"/>
                    </a:cubicBezTo>
                    <a:cubicBezTo>
                      <a:pt x="1170" y="390"/>
                      <a:pt x="1170" y="393"/>
                      <a:pt x="1169" y="395"/>
                    </a:cubicBezTo>
                    <a:cubicBezTo>
                      <a:pt x="1167" y="396"/>
                      <a:pt x="1165" y="395"/>
                      <a:pt x="1163" y="396"/>
                    </a:cubicBezTo>
                    <a:cubicBezTo>
                      <a:pt x="1161" y="398"/>
                      <a:pt x="1163" y="400"/>
                      <a:pt x="1161" y="402"/>
                    </a:cubicBezTo>
                    <a:cubicBezTo>
                      <a:pt x="1161" y="403"/>
                      <a:pt x="1158" y="401"/>
                      <a:pt x="1158" y="402"/>
                    </a:cubicBezTo>
                    <a:cubicBezTo>
                      <a:pt x="1157" y="402"/>
                      <a:pt x="1157" y="407"/>
                      <a:pt x="1156" y="406"/>
                    </a:cubicBezTo>
                    <a:cubicBezTo>
                      <a:pt x="1154" y="404"/>
                      <a:pt x="1152" y="404"/>
                      <a:pt x="1152" y="410"/>
                    </a:cubicBezTo>
                    <a:cubicBezTo>
                      <a:pt x="1143" y="411"/>
                      <a:pt x="1143" y="410"/>
                      <a:pt x="1133" y="410"/>
                    </a:cubicBezTo>
                    <a:cubicBezTo>
                      <a:pt x="1133" y="411"/>
                      <a:pt x="1126" y="414"/>
                      <a:pt x="1130" y="415"/>
                    </a:cubicBezTo>
                    <a:cubicBezTo>
                      <a:pt x="1131" y="419"/>
                      <a:pt x="1117" y="416"/>
                      <a:pt x="1124" y="419"/>
                    </a:cubicBezTo>
                    <a:cubicBezTo>
                      <a:pt x="1123" y="421"/>
                      <a:pt x="1120" y="421"/>
                      <a:pt x="1120" y="419"/>
                    </a:cubicBezTo>
                    <a:cubicBezTo>
                      <a:pt x="1115" y="423"/>
                      <a:pt x="1118" y="427"/>
                      <a:pt x="1118" y="434"/>
                    </a:cubicBezTo>
                    <a:cubicBezTo>
                      <a:pt x="1113" y="435"/>
                      <a:pt x="1115" y="435"/>
                      <a:pt x="1109" y="434"/>
                    </a:cubicBezTo>
                    <a:cubicBezTo>
                      <a:pt x="1111" y="436"/>
                      <a:pt x="1111" y="438"/>
                      <a:pt x="1107" y="438"/>
                    </a:cubicBezTo>
                    <a:cubicBezTo>
                      <a:pt x="1107" y="441"/>
                      <a:pt x="1109" y="457"/>
                      <a:pt x="1111" y="452"/>
                    </a:cubicBezTo>
                    <a:cubicBezTo>
                      <a:pt x="1115" y="452"/>
                      <a:pt x="1111" y="467"/>
                      <a:pt x="1117" y="467"/>
                    </a:cubicBezTo>
                    <a:cubicBezTo>
                      <a:pt x="1121" y="468"/>
                      <a:pt x="1115" y="473"/>
                      <a:pt x="1120" y="475"/>
                    </a:cubicBezTo>
                    <a:cubicBezTo>
                      <a:pt x="1119" y="475"/>
                      <a:pt x="1119" y="478"/>
                      <a:pt x="1118" y="479"/>
                    </a:cubicBezTo>
                    <a:cubicBezTo>
                      <a:pt x="1116" y="479"/>
                      <a:pt x="1114" y="477"/>
                      <a:pt x="1115" y="477"/>
                    </a:cubicBezTo>
                    <a:cubicBezTo>
                      <a:pt x="1113" y="478"/>
                      <a:pt x="1114" y="479"/>
                      <a:pt x="1113" y="480"/>
                    </a:cubicBezTo>
                    <a:cubicBezTo>
                      <a:pt x="1112" y="481"/>
                      <a:pt x="1109" y="480"/>
                      <a:pt x="1107" y="480"/>
                    </a:cubicBezTo>
                    <a:cubicBezTo>
                      <a:pt x="1103" y="482"/>
                      <a:pt x="1098" y="486"/>
                      <a:pt x="1094" y="482"/>
                    </a:cubicBezTo>
                    <a:cubicBezTo>
                      <a:pt x="1093" y="478"/>
                      <a:pt x="1096" y="477"/>
                      <a:pt x="1096" y="475"/>
                    </a:cubicBezTo>
                    <a:cubicBezTo>
                      <a:pt x="1097" y="471"/>
                      <a:pt x="1094" y="465"/>
                      <a:pt x="1098" y="464"/>
                    </a:cubicBezTo>
                    <a:cubicBezTo>
                      <a:pt x="1097" y="461"/>
                      <a:pt x="1092" y="462"/>
                      <a:pt x="1094" y="456"/>
                    </a:cubicBezTo>
                    <a:cubicBezTo>
                      <a:pt x="1090" y="454"/>
                      <a:pt x="1087" y="457"/>
                      <a:pt x="1083" y="452"/>
                    </a:cubicBezTo>
                    <a:cubicBezTo>
                      <a:pt x="1082" y="447"/>
                      <a:pt x="1089" y="450"/>
                      <a:pt x="1087" y="443"/>
                    </a:cubicBezTo>
                    <a:cubicBezTo>
                      <a:pt x="1086" y="441"/>
                      <a:pt x="1085" y="442"/>
                      <a:pt x="1085" y="443"/>
                    </a:cubicBezTo>
                    <a:cubicBezTo>
                      <a:pt x="1082" y="443"/>
                      <a:pt x="1082" y="441"/>
                      <a:pt x="1081" y="439"/>
                    </a:cubicBezTo>
                    <a:cubicBezTo>
                      <a:pt x="1080" y="438"/>
                      <a:pt x="1078" y="438"/>
                      <a:pt x="1077" y="436"/>
                    </a:cubicBezTo>
                    <a:cubicBezTo>
                      <a:pt x="1076" y="437"/>
                      <a:pt x="1074" y="438"/>
                      <a:pt x="1072" y="438"/>
                    </a:cubicBezTo>
                    <a:cubicBezTo>
                      <a:pt x="1070" y="438"/>
                      <a:pt x="1071" y="439"/>
                      <a:pt x="1072" y="439"/>
                    </a:cubicBezTo>
                    <a:cubicBezTo>
                      <a:pt x="1072" y="445"/>
                      <a:pt x="1067" y="435"/>
                      <a:pt x="1068" y="443"/>
                    </a:cubicBezTo>
                    <a:cubicBezTo>
                      <a:pt x="1063" y="439"/>
                      <a:pt x="1063" y="447"/>
                      <a:pt x="1057" y="443"/>
                    </a:cubicBezTo>
                    <a:cubicBezTo>
                      <a:pt x="1062" y="439"/>
                      <a:pt x="1057" y="436"/>
                      <a:pt x="1062" y="432"/>
                    </a:cubicBezTo>
                    <a:cubicBezTo>
                      <a:pt x="1066" y="430"/>
                      <a:pt x="1053" y="431"/>
                      <a:pt x="1053" y="434"/>
                    </a:cubicBezTo>
                    <a:cubicBezTo>
                      <a:pt x="1053" y="438"/>
                      <a:pt x="1050" y="432"/>
                      <a:pt x="1051" y="432"/>
                    </a:cubicBezTo>
                    <a:cubicBezTo>
                      <a:pt x="1048" y="433"/>
                      <a:pt x="1049" y="437"/>
                      <a:pt x="1046" y="438"/>
                    </a:cubicBezTo>
                    <a:cubicBezTo>
                      <a:pt x="1045" y="438"/>
                      <a:pt x="1041" y="440"/>
                      <a:pt x="1040" y="441"/>
                    </a:cubicBezTo>
                    <a:cubicBezTo>
                      <a:pt x="1039" y="442"/>
                      <a:pt x="1038" y="443"/>
                      <a:pt x="1038" y="445"/>
                    </a:cubicBezTo>
                    <a:cubicBezTo>
                      <a:pt x="1031" y="444"/>
                      <a:pt x="1033" y="444"/>
                      <a:pt x="1025" y="445"/>
                    </a:cubicBezTo>
                    <a:cubicBezTo>
                      <a:pt x="1027" y="445"/>
                      <a:pt x="1026" y="450"/>
                      <a:pt x="1027" y="451"/>
                    </a:cubicBezTo>
                    <a:cubicBezTo>
                      <a:pt x="1028" y="451"/>
                      <a:pt x="1031" y="450"/>
                      <a:pt x="1033" y="451"/>
                    </a:cubicBezTo>
                    <a:cubicBezTo>
                      <a:pt x="1033" y="451"/>
                      <a:pt x="1032" y="454"/>
                      <a:pt x="1033" y="454"/>
                    </a:cubicBezTo>
                    <a:cubicBezTo>
                      <a:pt x="1033" y="455"/>
                      <a:pt x="1037" y="454"/>
                      <a:pt x="1038" y="454"/>
                    </a:cubicBezTo>
                    <a:cubicBezTo>
                      <a:pt x="1039" y="455"/>
                      <a:pt x="1038" y="458"/>
                      <a:pt x="1038" y="458"/>
                    </a:cubicBezTo>
                    <a:cubicBezTo>
                      <a:pt x="1040" y="459"/>
                      <a:pt x="1043" y="458"/>
                      <a:pt x="1044" y="460"/>
                    </a:cubicBezTo>
                    <a:cubicBezTo>
                      <a:pt x="1046" y="459"/>
                      <a:pt x="1045" y="456"/>
                      <a:pt x="1048" y="456"/>
                    </a:cubicBezTo>
                    <a:cubicBezTo>
                      <a:pt x="1055" y="455"/>
                      <a:pt x="1061" y="457"/>
                      <a:pt x="1061" y="464"/>
                    </a:cubicBezTo>
                    <a:cubicBezTo>
                      <a:pt x="1058" y="466"/>
                      <a:pt x="1054" y="466"/>
                      <a:pt x="1051" y="464"/>
                    </a:cubicBezTo>
                    <a:cubicBezTo>
                      <a:pt x="1050" y="466"/>
                      <a:pt x="1049" y="469"/>
                      <a:pt x="1049" y="473"/>
                    </a:cubicBezTo>
                    <a:cubicBezTo>
                      <a:pt x="1046" y="472"/>
                      <a:pt x="1046" y="475"/>
                      <a:pt x="1048" y="475"/>
                    </a:cubicBezTo>
                    <a:cubicBezTo>
                      <a:pt x="1047" y="477"/>
                      <a:pt x="1043" y="476"/>
                      <a:pt x="1040" y="477"/>
                    </a:cubicBezTo>
                    <a:cubicBezTo>
                      <a:pt x="1043" y="483"/>
                      <a:pt x="1049" y="486"/>
                      <a:pt x="1049" y="495"/>
                    </a:cubicBezTo>
                    <a:cubicBezTo>
                      <a:pt x="1054" y="490"/>
                      <a:pt x="1051" y="494"/>
                      <a:pt x="1055" y="497"/>
                    </a:cubicBezTo>
                    <a:cubicBezTo>
                      <a:pt x="1054" y="504"/>
                      <a:pt x="1057" y="514"/>
                      <a:pt x="1053" y="518"/>
                    </a:cubicBezTo>
                    <a:cubicBezTo>
                      <a:pt x="1056" y="522"/>
                      <a:pt x="1058" y="528"/>
                      <a:pt x="1057" y="536"/>
                    </a:cubicBezTo>
                    <a:cubicBezTo>
                      <a:pt x="1051" y="532"/>
                      <a:pt x="1054" y="545"/>
                      <a:pt x="1051" y="542"/>
                    </a:cubicBezTo>
                    <a:cubicBezTo>
                      <a:pt x="1049" y="539"/>
                      <a:pt x="1051" y="542"/>
                      <a:pt x="1049" y="544"/>
                    </a:cubicBezTo>
                    <a:cubicBezTo>
                      <a:pt x="1048" y="545"/>
                      <a:pt x="1044" y="545"/>
                      <a:pt x="1046" y="551"/>
                    </a:cubicBezTo>
                    <a:cubicBezTo>
                      <a:pt x="1040" y="549"/>
                      <a:pt x="1044" y="557"/>
                      <a:pt x="1038" y="555"/>
                    </a:cubicBezTo>
                    <a:cubicBezTo>
                      <a:pt x="1043" y="559"/>
                      <a:pt x="1030" y="562"/>
                      <a:pt x="1033" y="564"/>
                    </a:cubicBezTo>
                    <a:cubicBezTo>
                      <a:pt x="1036" y="567"/>
                      <a:pt x="1032" y="565"/>
                      <a:pt x="1029" y="568"/>
                    </a:cubicBezTo>
                    <a:cubicBezTo>
                      <a:pt x="1028" y="569"/>
                      <a:pt x="1028" y="572"/>
                      <a:pt x="1027" y="574"/>
                    </a:cubicBezTo>
                    <a:cubicBezTo>
                      <a:pt x="1027" y="574"/>
                      <a:pt x="1024" y="573"/>
                      <a:pt x="1023" y="574"/>
                    </a:cubicBezTo>
                    <a:cubicBezTo>
                      <a:pt x="1023" y="574"/>
                      <a:pt x="1024" y="577"/>
                      <a:pt x="1023" y="577"/>
                    </a:cubicBezTo>
                    <a:cubicBezTo>
                      <a:pt x="1022" y="579"/>
                      <a:pt x="1016" y="576"/>
                      <a:pt x="1018" y="581"/>
                    </a:cubicBezTo>
                    <a:cubicBezTo>
                      <a:pt x="1006" y="582"/>
                      <a:pt x="1008" y="583"/>
                      <a:pt x="995" y="581"/>
                    </a:cubicBezTo>
                    <a:cubicBezTo>
                      <a:pt x="993" y="581"/>
                      <a:pt x="994" y="584"/>
                      <a:pt x="993" y="587"/>
                    </a:cubicBezTo>
                    <a:cubicBezTo>
                      <a:pt x="989" y="583"/>
                      <a:pt x="983" y="591"/>
                      <a:pt x="982" y="590"/>
                    </a:cubicBezTo>
                    <a:cubicBezTo>
                      <a:pt x="979" y="587"/>
                      <a:pt x="982" y="592"/>
                      <a:pt x="975" y="592"/>
                    </a:cubicBezTo>
                    <a:cubicBezTo>
                      <a:pt x="972" y="593"/>
                      <a:pt x="976" y="595"/>
                      <a:pt x="973" y="596"/>
                    </a:cubicBezTo>
                    <a:cubicBezTo>
                      <a:pt x="969" y="600"/>
                      <a:pt x="967" y="593"/>
                      <a:pt x="962" y="592"/>
                    </a:cubicBezTo>
                    <a:cubicBezTo>
                      <a:pt x="956" y="591"/>
                      <a:pt x="955" y="594"/>
                      <a:pt x="951" y="594"/>
                    </a:cubicBezTo>
                    <a:cubicBezTo>
                      <a:pt x="948" y="595"/>
                      <a:pt x="947" y="598"/>
                      <a:pt x="947" y="602"/>
                    </a:cubicBezTo>
                    <a:cubicBezTo>
                      <a:pt x="941" y="600"/>
                      <a:pt x="941" y="604"/>
                      <a:pt x="938" y="605"/>
                    </a:cubicBezTo>
                    <a:cubicBezTo>
                      <a:pt x="936" y="610"/>
                      <a:pt x="941" y="609"/>
                      <a:pt x="941" y="613"/>
                    </a:cubicBezTo>
                    <a:cubicBezTo>
                      <a:pt x="941" y="615"/>
                      <a:pt x="941" y="616"/>
                      <a:pt x="943" y="616"/>
                    </a:cubicBezTo>
                    <a:cubicBezTo>
                      <a:pt x="946" y="617"/>
                      <a:pt x="944" y="619"/>
                      <a:pt x="945" y="620"/>
                    </a:cubicBezTo>
                    <a:cubicBezTo>
                      <a:pt x="946" y="622"/>
                      <a:pt x="949" y="621"/>
                      <a:pt x="951" y="622"/>
                    </a:cubicBezTo>
                    <a:cubicBezTo>
                      <a:pt x="951" y="622"/>
                      <a:pt x="950" y="625"/>
                      <a:pt x="951" y="626"/>
                    </a:cubicBezTo>
                    <a:cubicBezTo>
                      <a:pt x="951" y="626"/>
                      <a:pt x="954" y="625"/>
                      <a:pt x="954" y="626"/>
                    </a:cubicBezTo>
                    <a:cubicBezTo>
                      <a:pt x="956" y="627"/>
                      <a:pt x="956" y="632"/>
                      <a:pt x="958" y="635"/>
                    </a:cubicBezTo>
                    <a:cubicBezTo>
                      <a:pt x="959" y="637"/>
                      <a:pt x="964" y="641"/>
                      <a:pt x="964" y="641"/>
                    </a:cubicBezTo>
                    <a:cubicBezTo>
                      <a:pt x="964" y="643"/>
                      <a:pt x="963" y="646"/>
                      <a:pt x="964" y="648"/>
                    </a:cubicBezTo>
                    <a:cubicBezTo>
                      <a:pt x="964" y="651"/>
                      <a:pt x="966" y="652"/>
                      <a:pt x="965" y="656"/>
                    </a:cubicBezTo>
                    <a:cubicBezTo>
                      <a:pt x="965" y="659"/>
                      <a:pt x="964" y="659"/>
                      <a:pt x="964" y="661"/>
                    </a:cubicBezTo>
                    <a:cubicBezTo>
                      <a:pt x="963" y="665"/>
                      <a:pt x="965" y="668"/>
                      <a:pt x="960" y="665"/>
                    </a:cubicBezTo>
                    <a:cubicBezTo>
                      <a:pt x="963" y="672"/>
                      <a:pt x="955" y="668"/>
                      <a:pt x="956" y="674"/>
                    </a:cubicBezTo>
                    <a:cubicBezTo>
                      <a:pt x="949" y="672"/>
                      <a:pt x="950" y="678"/>
                      <a:pt x="945" y="678"/>
                    </a:cubicBezTo>
                    <a:cubicBezTo>
                      <a:pt x="943" y="677"/>
                      <a:pt x="944" y="681"/>
                      <a:pt x="943" y="682"/>
                    </a:cubicBezTo>
                    <a:cubicBezTo>
                      <a:pt x="943" y="682"/>
                      <a:pt x="938" y="682"/>
                      <a:pt x="939" y="684"/>
                    </a:cubicBezTo>
                    <a:cubicBezTo>
                      <a:pt x="941" y="685"/>
                      <a:pt x="941" y="684"/>
                      <a:pt x="939" y="685"/>
                    </a:cubicBezTo>
                    <a:cubicBezTo>
                      <a:pt x="938" y="687"/>
                      <a:pt x="937" y="689"/>
                      <a:pt x="934" y="689"/>
                    </a:cubicBezTo>
                    <a:cubicBezTo>
                      <a:pt x="936" y="680"/>
                      <a:pt x="930" y="688"/>
                      <a:pt x="930" y="684"/>
                    </a:cubicBezTo>
                    <a:cubicBezTo>
                      <a:pt x="930" y="682"/>
                      <a:pt x="929" y="678"/>
                      <a:pt x="926" y="676"/>
                    </a:cubicBezTo>
                    <a:cubicBezTo>
                      <a:pt x="926" y="675"/>
                      <a:pt x="923" y="677"/>
                      <a:pt x="923" y="676"/>
                    </a:cubicBezTo>
                    <a:cubicBezTo>
                      <a:pt x="922" y="675"/>
                      <a:pt x="923" y="673"/>
                      <a:pt x="923" y="672"/>
                    </a:cubicBezTo>
                    <a:cubicBezTo>
                      <a:pt x="921" y="671"/>
                      <a:pt x="916" y="672"/>
                      <a:pt x="915" y="670"/>
                    </a:cubicBezTo>
                    <a:cubicBezTo>
                      <a:pt x="915" y="670"/>
                      <a:pt x="916" y="667"/>
                      <a:pt x="915" y="667"/>
                    </a:cubicBezTo>
                    <a:cubicBezTo>
                      <a:pt x="914" y="666"/>
                      <a:pt x="911" y="667"/>
                      <a:pt x="910" y="667"/>
                    </a:cubicBezTo>
                    <a:cubicBezTo>
                      <a:pt x="908" y="667"/>
                      <a:pt x="909" y="662"/>
                      <a:pt x="908" y="661"/>
                    </a:cubicBezTo>
                    <a:cubicBezTo>
                      <a:pt x="907" y="661"/>
                      <a:pt x="905" y="662"/>
                      <a:pt x="906" y="663"/>
                    </a:cubicBezTo>
                    <a:cubicBezTo>
                      <a:pt x="902" y="659"/>
                      <a:pt x="904" y="659"/>
                      <a:pt x="900" y="656"/>
                    </a:cubicBezTo>
                    <a:cubicBezTo>
                      <a:pt x="895" y="653"/>
                      <a:pt x="896" y="662"/>
                      <a:pt x="895" y="665"/>
                    </a:cubicBezTo>
                    <a:cubicBezTo>
                      <a:pt x="894" y="666"/>
                      <a:pt x="891" y="666"/>
                      <a:pt x="891" y="667"/>
                    </a:cubicBezTo>
                    <a:cubicBezTo>
                      <a:pt x="890" y="670"/>
                      <a:pt x="892" y="675"/>
                      <a:pt x="889" y="678"/>
                    </a:cubicBezTo>
                    <a:cubicBezTo>
                      <a:pt x="890" y="679"/>
                      <a:pt x="891" y="681"/>
                      <a:pt x="891" y="684"/>
                    </a:cubicBezTo>
                    <a:cubicBezTo>
                      <a:pt x="892" y="686"/>
                      <a:pt x="894" y="688"/>
                      <a:pt x="895" y="685"/>
                    </a:cubicBezTo>
                    <a:cubicBezTo>
                      <a:pt x="899" y="690"/>
                      <a:pt x="897" y="692"/>
                      <a:pt x="897" y="698"/>
                    </a:cubicBezTo>
                    <a:cubicBezTo>
                      <a:pt x="897" y="700"/>
                      <a:pt x="898" y="700"/>
                      <a:pt x="898" y="702"/>
                    </a:cubicBezTo>
                    <a:cubicBezTo>
                      <a:pt x="900" y="703"/>
                      <a:pt x="901" y="705"/>
                      <a:pt x="902" y="706"/>
                    </a:cubicBezTo>
                    <a:cubicBezTo>
                      <a:pt x="905" y="708"/>
                      <a:pt x="908" y="709"/>
                      <a:pt x="911" y="711"/>
                    </a:cubicBezTo>
                    <a:cubicBezTo>
                      <a:pt x="913" y="712"/>
                      <a:pt x="911" y="713"/>
                      <a:pt x="913" y="713"/>
                    </a:cubicBezTo>
                    <a:cubicBezTo>
                      <a:pt x="915" y="713"/>
                      <a:pt x="915" y="716"/>
                      <a:pt x="915" y="717"/>
                    </a:cubicBezTo>
                    <a:cubicBezTo>
                      <a:pt x="916" y="719"/>
                      <a:pt x="918" y="717"/>
                      <a:pt x="919" y="719"/>
                    </a:cubicBezTo>
                    <a:cubicBezTo>
                      <a:pt x="920" y="721"/>
                      <a:pt x="918" y="724"/>
                      <a:pt x="919" y="726"/>
                    </a:cubicBezTo>
                    <a:cubicBezTo>
                      <a:pt x="919" y="727"/>
                      <a:pt x="923" y="730"/>
                      <a:pt x="923" y="730"/>
                    </a:cubicBezTo>
                    <a:cubicBezTo>
                      <a:pt x="923" y="732"/>
                      <a:pt x="918" y="737"/>
                      <a:pt x="925" y="738"/>
                    </a:cubicBezTo>
                    <a:cubicBezTo>
                      <a:pt x="924" y="742"/>
                      <a:pt x="920" y="740"/>
                      <a:pt x="917" y="739"/>
                    </a:cubicBezTo>
                    <a:cubicBezTo>
                      <a:pt x="914" y="739"/>
                      <a:pt x="909" y="739"/>
                      <a:pt x="908" y="738"/>
                    </a:cubicBezTo>
                    <a:cubicBezTo>
                      <a:pt x="908" y="738"/>
                      <a:pt x="910" y="729"/>
                      <a:pt x="906" y="736"/>
                    </a:cubicBezTo>
                    <a:cubicBezTo>
                      <a:pt x="902" y="734"/>
                      <a:pt x="904" y="729"/>
                      <a:pt x="902" y="726"/>
                    </a:cubicBezTo>
                    <a:cubicBezTo>
                      <a:pt x="901" y="724"/>
                      <a:pt x="899" y="724"/>
                      <a:pt x="897" y="721"/>
                    </a:cubicBezTo>
                    <a:cubicBezTo>
                      <a:pt x="896" y="718"/>
                      <a:pt x="896" y="716"/>
                      <a:pt x="898" y="715"/>
                    </a:cubicBezTo>
                    <a:cubicBezTo>
                      <a:pt x="895" y="712"/>
                      <a:pt x="894" y="706"/>
                      <a:pt x="889" y="704"/>
                    </a:cubicBezTo>
                    <a:cubicBezTo>
                      <a:pt x="889" y="701"/>
                      <a:pt x="886" y="699"/>
                      <a:pt x="889" y="698"/>
                    </a:cubicBezTo>
                    <a:cubicBezTo>
                      <a:pt x="888" y="697"/>
                      <a:pt x="886" y="696"/>
                      <a:pt x="883" y="695"/>
                    </a:cubicBezTo>
                    <a:cubicBezTo>
                      <a:pt x="884" y="692"/>
                      <a:pt x="884" y="689"/>
                      <a:pt x="882" y="689"/>
                    </a:cubicBezTo>
                    <a:cubicBezTo>
                      <a:pt x="881" y="685"/>
                      <a:pt x="883" y="684"/>
                      <a:pt x="883" y="682"/>
                    </a:cubicBezTo>
                    <a:cubicBezTo>
                      <a:pt x="884" y="678"/>
                      <a:pt x="882" y="677"/>
                      <a:pt x="880" y="676"/>
                    </a:cubicBezTo>
                    <a:cubicBezTo>
                      <a:pt x="881" y="674"/>
                      <a:pt x="882" y="673"/>
                      <a:pt x="880" y="672"/>
                    </a:cubicBezTo>
                    <a:cubicBezTo>
                      <a:pt x="880" y="670"/>
                      <a:pt x="884" y="671"/>
                      <a:pt x="887" y="670"/>
                    </a:cubicBezTo>
                    <a:cubicBezTo>
                      <a:pt x="887" y="669"/>
                      <a:pt x="885" y="669"/>
                      <a:pt x="885" y="667"/>
                    </a:cubicBezTo>
                    <a:cubicBezTo>
                      <a:pt x="885" y="665"/>
                      <a:pt x="888" y="665"/>
                      <a:pt x="887" y="663"/>
                    </a:cubicBezTo>
                    <a:cubicBezTo>
                      <a:pt x="887" y="660"/>
                      <a:pt x="884" y="657"/>
                      <a:pt x="883" y="654"/>
                    </a:cubicBezTo>
                    <a:cubicBezTo>
                      <a:pt x="883" y="650"/>
                      <a:pt x="884" y="645"/>
                      <a:pt x="883" y="643"/>
                    </a:cubicBezTo>
                    <a:cubicBezTo>
                      <a:pt x="883" y="640"/>
                      <a:pt x="881" y="640"/>
                      <a:pt x="880" y="639"/>
                    </a:cubicBezTo>
                    <a:cubicBezTo>
                      <a:pt x="879" y="637"/>
                      <a:pt x="879" y="635"/>
                      <a:pt x="878" y="633"/>
                    </a:cubicBezTo>
                    <a:cubicBezTo>
                      <a:pt x="876" y="630"/>
                      <a:pt x="875" y="627"/>
                      <a:pt x="872" y="626"/>
                    </a:cubicBezTo>
                    <a:cubicBezTo>
                      <a:pt x="866" y="625"/>
                      <a:pt x="870" y="632"/>
                      <a:pt x="865" y="628"/>
                    </a:cubicBezTo>
                    <a:cubicBezTo>
                      <a:pt x="862" y="628"/>
                      <a:pt x="864" y="632"/>
                      <a:pt x="863" y="633"/>
                    </a:cubicBezTo>
                    <a:cubicBezTo>
                      <a:pt x="863" y="634"/>
                      <a:pt x="860" y="633"/>
                      <a:pt x="859" y="633"/>
                    </a:cubicBezTo>
                    <a:cubicBezTo>
                      <a:pt x="858" y="634"/>
                      <a:pt x="860" y="637"/>
                      <a:pt x="857" y="637"/>
                    </a:cubicBezTo>
                    <a:cubicBezTo>
                      <a:pt x="853" y="637"/>
                      <a:pt x="853" y="636"/>
                      <a:pt x="852" y="631"/>
                    </a:cubicBezTo>
                    <a:cubicBezTo>
                      <a:pt x="851" y="630"/>
                      <a:pt x="850" y="630"/>
                      <a:pt x="850" y="629"/>
                    </a:cubicBezTo>
                    <a:cubicBezTo>
                      <a:pt x="849" y="627"/>
                      <a:pt x="852" y="627"/>
                      <a:pt x="852" y="626"/>
                    </a:cubicBezTo>
                    <a:cubicBezTo>
                      <a:pt x="852" y="624"/>
                      <a:pt x="847" y="616"/>
                      <a:pt x="852" y="613"/>
                    </a:cubicBezTo>
                    <a:cubicBezTo>
                      <a:pt x="850" y="611"/>
                      <a:pt x="847" y="609"/>
                      <a:pt x="848" y="602"/>
                    </a:cubicBezTo>
                    <a:cubicBezTo>
                      <a:pt x="846" y="602"/>
                      <a:pt x="847" y="604"/>
                      <a:pt x="846" y="605"/>
                    </a:cubicBezTo>
                    <a:cubicBezTo>
                      <a:pt x="843" y="604"/>
                      <a:pt x="845" y="597"/>
                      <a:pt x="843" y="594"/>
                    </a:cubicBezTo>
                    <a:cubicBezTo>
                      <a:pt x="841" y="593"/>
                      <a:pt x="840" y="592"/>
                      <a:pt x="839" y="590"/>
                    </a:cubicBezTo>
                    <a:cubicBezTo>
                      <a:pt x="838" y="589"/>
                      <a:pt x="838" y="587"/>
                      <a:pt x="837" y="587"/>
                    </a:cubicBezTo>
                    <a:cubicBezTo>
                      <a:pt x="835" y="585"/>
                      <a:pt x="830" y="585"/>
                      <a:pt x="831" y="581"/>
                    </a:cubicBezTo>
                    <a:cubicBezTo>
                      <a:pt x="825" y="580"/>
                      <a:pt x="823" y="584"/>
                      <a:pt x="820" y="587"/>
                    </a:cubicBezTo>
                    <a:cubicBezTo>
                      <a:pt x="817" y="586"/>
                      <a:pt x="815" y="586"/>
                      <a:pt x="815" y="588"/>
                    </a:cubicBezTo>
                    <a:cubicBezTo>
                      <a:pt x="810" y="588"/>
                      <a:pt x="806" y="588"/>
                      <a:pt x="801" y="588"/>
                    </a:cubicBezTo>
                    <a:cubicBezTo>
                      <a:pt x="801" y="590"/>
                      <a:pt x="799" y="591"/>
                      <a:pt x="798" y="592"/>
                    </a:cubicBezTo>
                    <a:cubicBezTo>
                      <a:pt x="797" y="593"/>
                      <a:pt x="796" y="592"/>
                      <a:pt x="796" y="594"/>
                    </a:cubicBezTo>
                    <a:cubicBezTo>
                      <a:pt x="796" y="596"/>
                      <a:pt x="791" y="597"/>
                      <a:pt x="790" y="598"/>
                    </a:cubicBezTo>
                    <a:cubicBezTo>
                      <a:pt x="786" y="601"/>
                      <a:pt x="783" y="608"/>
                      <a:pt x="775" y="611"/>
                    </a:cubicBezTo>
                    <a:cubicBezTo>
                      <a:pt x="771" y="614"/>
                      <a:pt x="770" y="621"/>
                      <a:pt x="762" y="622"/>
                    </a:cubicBezTo>
                    <a:cubicBezTo>
                      <a:pt x="765" y="625"/>
                      <a:pt x="764" y="626"/>
                      <a:pt x="759" y="626"/>
                    </a:cubicBezTo>
                    <a:cubicBezTo>
                      <a:pt x="758" y="628"/>
                      <a:pt x="759" y="629"/>
                      <a:pt x="760" y="629"/>
                    </a:cubicBezTo>
                    <a:cubicBezTo>
                      <a:pt x="760" y="632"/>
                      <a:pt x="757" y="631"/>
                      <a:pt x="757" y="629"/>
                    </a:cubicBezTo>
                    <a:cubicBezTo>
                      <a:pt x="754" y="630"/>
                      <a:pt x="755" y="635"/>
                      <a:pt x="749" y="633"/>
                    </a:cubicBezTo>
                    <a:cubicBezTo>
                      <a:pt x="747" y="634"/>
                      <a:pt x="747" y="637"/>
                      <a:pt x="744" y="637"/>
                    </a:cubicBezTo>
                    <a:cubicBezTo>
                      <a:pt x="743" y="640"/>
                      <a:pt x="746" y="640"/>
                      <a:pt x="746" y="643"/>
                    </a:cubicBezTo>
                    <a:cubicBezTo>
                      <a:pt x="745" y="646"/>
                      <a:pt x="743" y="651"/>
                      <a:pt x="742" y="657"/>
                    </a:cubicBezTo>
                    <a:cubicBezTo>
                      <a:pt x="741" y="666"/>
                      <a:pt x="742" y="675"/>
                      <a:pt x="740" y="678"/>
                    </a:cubicBezTo>
                    <a:cubicBezTo>
                      <a:pt x="740" y="678"/>
                      <a:pt x="737" y="677"/>
                      <a:pt x="736" y="678"/>
                    </a:cubicBezTo>
                    <a:cubicBezTo>
                      <a:pt x="735" y="679"/>
                      <a:pt x="736" y="684"/>
                      <a:pt x="734" y="685"/>
                    </a:cubicBezTo>
                    <a:cubicBezTo>
                      <a:pt x="733" y="687"/>
                      <a:pt x="729" y="686"/>
                      <a:pt x="727" y="687"/>
                    </a:cubicBezTo>
                    <a:cubicBezTo>
                      <a:pt x="725" y="688"/>
                      <a:pt x="725" y="692"/>
                      <a:pt x="721" y="691"/>
                    </a:cubicBezTo>
                    <a:cubicBezTo>
                      <a:pt x="717" y="686"/>
                      <a:pt x="714" y="680"/>
                      <a:pt x="712" y="672"/>
                    </a:cubicBezTo>
                    <a:cubicBezTo>
                      <a:pt x="711" y="672"/>
                      <a:pt x="710" y="670"/>
                      <a:pt x="708" y="669"/>
                    </a:cubicBezTo>
                    <a:cubicBezTo>
                      <a:pt x="707" y="668"/>
                      <a:pt x="707" y="666"/>
                      <a:pt x="705" y="667"/>
                    </a:cubicBezTo>
                    <a:cubicBezTo>
                      <a:pt x="703" y="661"/>
                      <a:pt x="707" y="661"/>
                      <a:pt x="708" y="657"/>
                    </a:cubicBezTo>
                    <a:cubicBezTo>
                      <a:pt x="708" y="654"/>
                      <a:pt x="705" y="652"/>
                      <a:pt x="703" y="650"/>
                    </a:cubicBezTo>
                    <a:cubicBezTo>
                      <a:pt x="701" y="648"/>
                      <a:pt x="700" y="645"/>
                      <a:pt x="697" y="644"/>
                    </a:cubicBezTo>
                    <a:cubicBezTo>
                      <a:pt x="696" y="641"/>
                      <a:pt x="696" y="637"/>
                      <a:pt x="693" y="633"/>
                    </a:cubicBezTo>
                    <a:cubicBezTo>
                      <a:pt x="691" y="630"/>
                      <a:pt x="691" y="617"/>
                      <a:pt x="690" y="607"/>
                    </a:cubicBezTo>
                    <a:cubicBezTo>
                      <a:pt x="689" y="603"/>
                      <a:pt x="688" y="592"/>
                      <a:pt x="686" y="585"/>
                    </a:cubicBezTo>
                    <a:cubicBezTo>
                      <a:pt x="683" y="585"/>
                      <a:pt x="678" y="593"/>
                      <a:pt x="682" y="594"/>
                    </a:cubicBezTo>
                    <a:cubicBezTo>
                      <a:pt x="682" y="599"/>
                      <a:pt x="675" y="595"/>
                      <a:pt x="673" y="594"/>
                    </a:cubicBezTo>
                    <a:cubicBezTo>
                      <a:pt x="672" y="594"/>
                      <a:pt x="670" y="595"/>
                      <a:pt x="669" y="594"/>
                    </a:cubicBezTo>
                    <a:cubicBezTo>
                      <a:pt x="667" y="593"/>
                      <a:pt x="665" y="586"/>
                      <a:pt x="662" y="588"/>
                    </a:cubicBezTo>
                    <a:cubicBezTo>
                      <a:pt x="661" y="585"/>
                      <a:pt x="663" y="585"/>
                      <a:pt x="665" y="585"/>
                    </a:cubicBezTo>
                    <a:cubicBezTo>
                      <a:pt x="663" y="582"/>
                      <a:pt x="665" y="582"/>
                      <a:pt x="665" y="579"/>
                    </a:cubicBezTo>
                    <a:cubicBezTo>
                      <a:pt x="665" y="576"/>
                      <a:pt x="660" y="578"/>
                      <a:pt x="658" y="577"/>
                    </a:cubicBezTo>
                    <a:cubicBezTo>
                      <a:pt x="656" y="576"/>
                      <a:pt x="653" y="568"/>
                      <a:pt x="652" y="574"/>
                    </a:cubicBezTo>
                    <a:cubicBezTo>
                      <a:pt x="648" y="573"/>
                      <a:pt x="650" y="567"/>
                      <a:pt x="651" y="568"/>
                    </a:cubicBezTo>
                    <a:cubicBezTo>
                      <a:pt x="650" y="566"/>
                      <a:pt x="646" y="566"/>
                      <a:pt x="647" y="562"/>
                    </a:cubicBezTo>
                    <a:cubicBezTo>
                      <a:pt x="645" y="561"/>
                      <a:pt x="640" y="564"/>
                      <a:pt x="639" y="562"/>
                    </a:cubicBezTo>
                    <a:cubicBezTo>
                      <a:pt x="639" y="562"/>
                      <a:pt x="640" y="559"/>
                      <a:pt x="639" y="559"/>
                    </a:cubicBezTo>
                    <a:cubicBezTo>
                      <a:pt x="635" y="558"/>
                      <a:pt x="632" y="560"/>
                      <a:pt x="628" y="560"/>
                    </a:cubicBezTo>
                    <a:cubicBezTo>
                      <a:pt x="627" y="561"/>
                      <a:pt x="625" y="561"/>
                      <a:pt x="624" y="560"/>
                    </a:cubicBezTo>
                    <a:cubicBezTo>
                      <a:pt x="622" y="560"/>
                      <a:pt x="621" y="558"/>
                      <a:pt x="621" y="562"/>
                    </a:cubicBezTo>
                    <a:cubicBezTo>
                      <a:pt x="603" y="564"/>
                      <a:pt x="589" y="561"/>
                      <a:pt x="576" y="559"/>
                    </a:cubicBezTo>
                    <a:cubicBezTo>
                      <a:pt x="577" y="555"/>
                      <a:pt x="572" y="556"/>
                      <a:pt x="572" y="553"/>
                    </a:cubicBezTo>
                    <a:cubicBezTo>
                      <a:pt x="572" y="549"/>
                      <a:pt x="564" y="557"/>
                      <a:pt x="569" y="549"/>
                    </a:cubicBezTo>
                    <a:cubicBezTo>
                      <a:pt x="566" y="550"/>
                      <a:pt x="565" y="549"/>
                      <a:pt x="565" y="547"/>
                    </a:cubicBezTo>
                    <a:cubicBezTo>
                      <a:pt x="560" y="550"/>
                      <a:pt x="546" y="547"/>
                      <a:pt x="541" y="546"/>
                    </a:cubicBezTo>
                    <a:cubicBezTo>
                      <a:pt x="538" y="545"/>
                      <a:pt x="537" y="545"/>
                      <a:pt x="537" y="542"/>
                    </a:cubicBezTo>
                    <a:cubicBezTo>
                      <a:pt x="529" y="544"/>
                      <a:pt x="531" y="536"/>
                      <a:pt x="524" y="536"/>
                    </a:cubicBezTo>
                    <a:cubicBezTo>
                      <a:pt x="523" y="529"/>
                      <a:pt x="519" y="525"/>
                      <a:pt x="516" y="520"/>
                    </a:cubicBezTo>
                    <a:cubicBezTo>
                      <a:pt x="500" y="517"/>
                      <a:pt x="500" y="525"/>
                      <a:pt x="501" y="534"/>
                    </a:cubicBezTo>
                    <a:cubicBezTo>
                      <a:pt x="502" y="537"/>
                      <a:pt x="509" y="541"/>
                      <a:pt x="514" y="547"/>
                    </a:cubicBezTo>
                    <a:cubicBezTo>
                      <a:pt x="516" y="549"/>
                      <a:pt x="519" y="559"/>
                      <a:pt x="524" y="557"/>
                    </a:cubicBezTo>
                    <a:cubicBezTo>
                      <a:pt x="523" y="561"/>
                      <a:pt x="527" y="561"/>
                      <a:pt x="526" y="566"/>
                    </a:cubicBezTo>
                    <a:cubicBezTo>
                      <a:pt x="530" y="566"/>
                      <a:pt x="540" y="564"/>
                      <a:pt x="535" y="570"/>
                    </a:cubicBezTo>
                    <a:cubicBezTo>
                      <a:pt x="539" y="572"/>
                      <a:pt x="537" y="567"/>
                      <a:pt x="539" y="566"/>
                    </a:cubicBezTo>
                    <a:cubicBezTo>
                      <a:pt x="540" y="565"/>
                      <a:pt x="546" y="566"/>
                      <a:pt x="546" y="562"/>
                    </a:cubicBezTo>
                    <a:cubicBezTo>
                      <a:pt x="546" y="561"/>
                      <a:pt x="548" y="561"/>
                      <a:pt x="550" y="560"/>
                    </a:cubicBezTo>
                    <a:cubicBezTo>
                      <a:pt x="552" y="560"/>
                      <a:pt x="550" y="558"/>
                      <a:pt x="552" y="557"/>
                    </a:cubicBezTo>
                    <a:cubicBezTo>
                      <a:pt x="555" y="555"/>
                      <a:pt x="559" y="556"/>
                      <a:pt x="563" y="555"/>
                    </a:cubicBezTo>
                    <a:cubicBezTo>
                      <a:pt x="563" y="556"/>
                      <a:pt x="560" y="558"/>
                      <a:pt x="561" y="559"/>
                    </a:cubicBezTo>
                    <a:cubicBezTo>
                      <a:pt x="561" y="559"/>
                      <a:pt x="565" y="558"/>
                      <a:pt x="565" y="559"/>
                    </a:cubicBezTo>
                    <a:cubicBezTo>
                      <a:pt x="566" y="562"/>
                      <a:pt x="564" y="564"/>
                      <a:pt x="567" y="566"/>
                    </a:cubicBezTo>
                    <a:cubicBezTo>
                      <a:pt x="566" y="570"/>
                      <a:pt x="572" y="568"/>
                      <a:pt x="572" y="572"/>
                    </a:cubicBezTo>
                    <a:cubicBezTo>
                      <a:pt x="572" y="576"/>
                      <a:pt x="576" y="573"/>
                      <a:pt x="580" y="575"/>
                    </a:cubicBezTo>
                    <a:cubicBezTo>
                      <a:pt x="582" y="577"/>
                      <a:pt x="581" y="580"/>
                      <a:pt x="585" y="581"/>
                    </a:cubicBezTo>
                    <a:cubicBezTo>
                      <a:pt x="581" y="585"/>
                      <a:pt x="586" y="590"/>
                      <a:pt x="585" y="596"/>
                    </a:cubicBezTo>
                    <a:cubicBezTo>
                      <a:pt x="583" y="596"/>
                      <a:pt x="582" y="596"/>
                      <a:pt x="580" y="596"/>
                    </a:cubicBezTo>
                    <a:cubicBezTo>
                      <a:pt x="582" y="603"/>
                      <a:pt x="575" y="601"/>
                      <a:pt x="576" y="607"/>
                    </a:cubicBezTo>
                    <a:cubicBezTo>
                      <a:pt x="572" y="606"/>
                      <a:pt x="570" y="607"/>
                      <a:pt x="570" y="611"/>
                    </a:cubicBezTo>
                    <a:cubicBezTo>
                      <a:pt x="568" y="611"/>
                      <a:pt x="565" y="611"/>
                      <a:pt x="563" y="611"/>
                    </a:cubicBezTo>
                    <a:cubicBezTo>
                      <a:pt x="560" y="611"/>
                      <a:pt x="562" y="615"/>
                      <a:pt x="561" y="616"/>
                    </a:cubicBezTo>
                    <a:cubicBezTo>
                      <a:pt x="561" y="617"/>
                      <a:pt x="558" y="616"/>
                      <a:pt x="557" y="616"/>
                    </a:cubicBezTo>
                    <a:cubicBezTo>
                      <a:pt x="556" y="617"/>
                      <a:pt x="558" y="621"/>
                      <a:pt x="557" y="622"/>
                    </a:cubicBezTo>
                    <a:cubicBezTo>
                      <a:pt x="554" y="621"/>
                      <a:pt x="552" y="622"/>
                      <a:pt x="552" y="626"/>
                    </a:cubicBezTo>
                    <a:cubicBezTo>
                      <a:pt x="548" y="625"/>
                      <a:pt x="546" y="626"/>
                      <a:pt x="544" y="628"/>
                    </a:cubicBezTo>
                    <a:cubicBezTo>
                      <a:pt x="541" y="629"/>
                      <a:pt x="542" y="630"/>
                      <a:pt x="537" y="631"/>
                    </a:cubicBezTo>
                    <a:cubicBezTo>
                      <a:pt x="535" y="632"/>
                      <a:pt x="526" y="635"/>
                      <a:pt x="526" y="641"/>
                    </a:cubicBezTo>
                    <a:cubicBezTo>
                      <a:pt x="523" y="641"/>
                      <a:pt x="520" y="640"/>
                      <a:pt x="518" y="641"/>
                    </a:cubicBezTo>
                    <a:cubicBezTo>
                      <a:pt x="516" y="642"/>
                      <a:pt x="518" y="643"/>
                      <a:pt x="516" y="644"/>
                    </a:cubicBezTo>
                    <a:cubicBezTo>
                      <a:pt x="516" y="645"/>
                      <a:pt x="513" y="644"/>
                      <a:pt x="513" y="644"/>
                    </a:cubicBezTo>
                    <a:cubicBezTo>
                      <a:pt x="513" y="644"/>
                      <a:pt x="507" y="646"/>
                      <a:pt x="507" y="646"/>
                    </a:cubicBezTo>
                    <a:cubicBezTo>
                      <a:pt x="504" y="650"/>
                      <a:pt x="489" y="648"/>
                      <a:pt x="483" y="652"/>
                    </a:cubicBezTo>
                    <a:cubicBezTo>
                      <a:pt x="477" y="653"/>
                      <a:pt x="488" y="655"/>
                      <a:pt x="479" y="656"/>
                    </a:cubicBezTo>
                    <a:cubicBezTo>
                      <a:pt x="478" y="656"/>
                      <a:pt x="476" y="655"/>
                      <a:pt x="475" y="656"/>
                    </a:cubicBezTo>
                    <a:cubicBezTo>
                      <a:pt x="473" y="656"/>
                      <a:pt x="474" y="660"/>
                      <a:pt x="470" y="659"/>
                    </a:cubicBezTo>
                    <a:cubicBezTo>
                      <a:pt x="472" y="655"/>
                      <a:pt x="467" y="657"/>
                      <a:pt x="466" y="656"/>
                    </a:cubicBezTo>
                    <a:cubicBezTo>
                      <a:pt x="465" y="653"/>
                      <a:pt x="467" y="648"/>
                      <a:pt x="462" y="648"/>
                    </a:cubicBezTo>
                    <a:cubicBezTo>
                      <a:pt x="462" y="645"/>
                      <a:pt x="464" y="645"/>
                      <a:pt x="464" y="643"/>
                    </a:cubicBezTo>
                    <a:cubicBezTo>
                      <a:pt x="463" y="641"/>
                      <a:pt x="459" y="640"/>
                      <a:pt x="462" y="639"/>
                    </a:cubicBezTo>
                    <a:cubicBezTo>
                      <a:pt x="461" y="637"/>
                      <a:pt x="460" y="635"/>
                      <a:pt x="457" y="635"/>
                    </a:cubicBezTo>
                    <a:cubicBezTo>
                      <a:pt x="459" y="630"/>
                      <a:pt x="453" y="624"/>
                      <a:pt x="457" y="624"/>
                    </a:cubicBezTo>
                    <a:cubicBezTo>
                      <a:pt x="457" y="622"/>
                      <a:pt x="454" y="623"/>
                      <a:pt x="453" y="622"/>
                    </a:cubicBezTo>
                    <a:cubicBezTo>
                      <a:pt x="451" y="620"/>
                      <a:pt x="452" y="615"/>
                      <a:pt x="453" y="616"/>
                    </a:cubicBezTo>
                    <a:cubicBezTo>
                      <a:pt x="452" y="615"/>
                      <a:pt x="450" y="613"/>
                      <a:pt x="449" y="613"/>
                    </a:cubicBezTo>
                    <a:cubicBezTo>
                      <a:pt x="448" y="612"/>
                      <a:pt x="449" y="611"/>
                      <a:pt x="447" y="611"/>
                    </a:cubicBezTo>
                    <a:cubicBezTo>
                      <a:pt x="446" y="611"/>
                      <a:pt x="444" y="604"/>
                      <a:pt x="444" y="605"/>
                    </a:cubicBezTo>
                    <a:cubicBezTo>
                      <a:pt x="444" y="605"/>
                      <a:pt x="444" y="607"/>
                      <a:pt x="444" y="607"/>
                    </a:cubicBezTo>
                    <a:cubicBezTo>
                      <a:pt x="440" y="604"/>
                      <a:pt x="440" y="598"/>
                      <a:pt x="434" y="598"/>
                    </a:cubicBezTo>
                    <a:cubicBezTo>
                      <a:pt x="439" y="590"/>
                      <a:pt x="430" y="588"/>
                      <a:pt x="431" y="579"/>
                    </a:cubicBezTo>
                    <a:cubicBezTo>
                      <a:pt x="430" y="577"/>
                      <a:pt x="427" y="578"/>
                      <a:pt x="427" y="575"/>
                    </a:cubicBezTo>
                    <a:cubicBezTo>
                      <a:pt x="427" y="572"/>
                      <a:pt x="421" y="574"/>
                      <a:pt x="419" y="572"/>
                    </a:cubicBezTo>
                    <a:cubicBezTo>
                      <a:pt x="421" y="569"/>
                      <a:pt x="421" y="568"/>
                      <a:pt x="418" y="568"/>
                    </a:cubicBezTo>
                    <a:cubicBezTo>
                      <a:pt x="420" y="565"/>
                      <a:pt x="419" y="564"/>
                      <a:pt x="418" y="559"/>
                    </a:cubicBezTo>
                    <a:cubicBezTo>
                      <a:pt x="417" y="558"/>
                      <a:pt x="418" y="555"/>
                      <a:pt x="418" y="555"/>
                    </a:cubicBezTo>
                    <a:cubicBezTo>
                      <a:pt x="417" y="555"/>
                      <a:pt x="416" y="555"/>
                      <a:pt x="416" y="555"/>
                    </a:cubicBezTo>
                    <a:cubicBezTo>
                      <a:pt x="415" y="550"/>
                      <a:pt x="419" y="552"/>
                      <a:pt x="416" y="547"/>
                    </a:cubicBezTo>
                    <a:cubicBezTo>
                      <a:pt x="414" y="545"/>
                      <a:pt x="412" y="557"/>
                      <a:pt x="412" y="547"/>
                    </a:cubicBezTo>
                    <a:cubicBezTo>
                      <a:pt x="412" y="540"/>
                      <a:pt x="406" y="536"/>
                      <a:pt x="399" y="529"/>
                    </a:cubicBezTo>
                    <a:cubicBezTo>
                      <a:pt x="394" y="533"/>
                      <a:pt x="398" y="534"/>
                      <a:pt x="395" y="540"/>
                    </a:cubicBezTo>
                    <a:cubicBezTo>
                      <a:pt x="391" y="541"/>
                      <a:pt x="392" y="536"/>
                      <a:pt x="390" y="536"/>
                    </a:cubicBezTo>
                    <a:cubicBezTo>
                      <a:pt x="387" y="537"/>
                      <a:pt x="386" y="535"/>
                      <a:pt x="384" y="534"/>
                    </a:cubicBezTo>
                    <a:cubicBezTo>
                      <a:pt x="388" y="537"/>
                      <a:pt x="385" y="546"/>
                      <a:pt x="391" y="546"/>
                    </a:cubicBezTo>
                    <a:cubicBezTo>
                      <a:pt x="389" y="550"/>
                      <a:pt x="392" y="555"/>
                      <a:pt x="395" y="562"/>
                    </a:cubicBezTo>
                    <a:cubicBezTo>
                      <a:pt x="395" y="563"/>
                      <a:pt x="395" y="566"/>
                      <a:pt x="395" y="566"/>
                    </a:cubicBezTo>
                    <a:cubicBezTo>
                      <a:pt x="398" y="568"/>
                      <a:pt x="399" y="577"/>
                      <a:pt x="401" y="581"/>
                    </a:cubicBezTo>
                    <a:cubicBezTo>
                      <a:pt x="403" y="581"/>
                      <a:pt x="406" y="581"/>
                      <a:pt x="408" y="581"/>
                    </a:cubicBezTo>
                    <a:cubicBezTo>
                      <a:pt x="407" y="583"/>
                      <a:pt x="406" y="584"/>
                      <a:pt x="406" y="587"/>
                    </a:cubicBezTo>
                    <a:cubicBezTo>
                      <a:pt x="409" y="587"/>
                      <a:pt x="410" y="586"/>
                      <a:pt x="410" y="585"/>
                    </a:cubicBezTo>
                    <a:cubicBezTo>
                      <a:pt x="414" y="587"/>
                      <a:pt x="412" y="590"/>
                      <a:pt x="414" y="594"/>
                    </a:cubicBezTo>
                    <a:cubicBezTo>
                      <a:pt x="414" y="595"/>
                      <a:pt x="417" y="595"/>
                      <a:pt x="418" y="596"/>
                    </a:cubicBezTo>
                    <a:cubicBezTo>
                      <a:pt x="418" y="597"/>
                      <a:pt x="417" y="599"/>
                      <a:pt x="418" y="600"/>
                    </a:cubicBezTo>
                    <a:cubicBezTo>
                      <a:pt x="418" y="600"/>
                      <a:pt x="419" y="599"/>
                      <a:pt x="419" y="600"/>
                    </a:cubicBezTo>
                    <a:cubicBezTo>
                      <a:pt x="420" y="602"/>
                      <a:pt x="418" y="603"/>
                      <a:pt x="418" y="603"/>
                    </a:cubicBezTo>
                    <a:cubicBezTo>
                      <a:pt x="418" y="606"/>
                      <a:pt x="420" y="606"/>
                      <a:pt x="421" y="607"/>
                    </a:cubicBezTo>
                    <a:cubicBezTo>
                      <a:pt x="422" y="608"/>
                      <a:pt x="421" y="610"/>
                      <a:pt x="421" y="611"/>
                    </a:cubicBezTo>
                    <a:cubicBezTo>
                      <a:pt x="421" y="611"/>
                      <a:pt x="423" y="611"/>
                      <a:pt x="423" y="611"/>
                    </a:cubicBezTo>
                    <a:cubicBezTo>
                      <a:pt x="424" y="613"/>
                      <a:pt x="421" y="620"/>
                      <a:pt x="427" y="618"/>
                    </a:cubicBezTo>
                    <a:cubicBezTo>
                      <a:pt x="427" y="622"/>
                      <a:pt x="427" y="626"/>
                      <a:pt x="429" y="629"/>
                    </a:cubicBezTo>
                    <a:cubicBezTo>
                      <a:pt x="429" y="631"/>
                      <a:pt x="432" y="632"/>
                      <a:pt x="432" y="633"/>
                    </a:cubicBezTo>
                    <a:cubicBezTo>
                      <a:pt x="433" y="635"/>
                      <a:pt x="433" y="637"/>
                      <a:pt x="434" y="639"/>
                    </a:cubicBezTo>
                    <a:cubicBezTo>
                      <a:pt x="435" y="640"/>
                      <a:pt x="437" y="640"/>
                      <a:pt x="438" y="641"/>
                    </a:cubicBezTo>
                    <a:cubicBezTo>
                      <a:pt x="440" y="643"/>
                      <a:pt x="436" y="646"/>
                      <a:pt x="440" y="646"/>
                    </a:cubicBezTo>
                    <a:cubicBezTo>
                      <a:pt x="442" y="646"/>
                      <a:pt x="441" y="651"/>
                      <a:pt x="442" y="654"/>
                    </a:cubicBezTo>
                    <a:cubicBezTo>
                      <a:pt x="449" y="650"/>
                      <a:pt x="447" y="657"/>
                      <a:pt x="457" y="656"/>
                    </a:cubicBezTo>
                    <a:cubicBezTo>
                      <a:pt x="457" y="661"/>
                      <a:pt x="460" y="663"/>
                      <a:pt x="460" y="669"/>
                    </a:cubicBezTo>
                    <a:cubicBezTo>
                      <a:pt x="467" y="679"/>
                      <a:pt x="489" y="676"/>
                      <a:pt x="503" y="674"/>
                    </a:cubicBezTo>
                    <a:cubicBezTo>
                      <a:pt x="505" y="675"/>
                      <a:pt x="504" y="671"/>
                      <a:pt x="505" y="670"/>
                    </a:cubicBezTo>
                    <a:cubicBezTo>
                      <a:pt x="509" y="669"/>
                      <a:pt x="518" y="674"/>
                      <a:pt x="516" y="667"/>
                    </a:cubicBezTo>
                    <a:cubicBezTo>
                      <a:pt x="520" y="669"/>
                      <a:pt x="520" y="672"/>
                      <a:pt x="518" y="676"/>
                    </a:cubicBezTo>
                    <a:cubicBezTo>
                      <a:pt x="518" y="677"/>
                      <a:pt x="516" y="678"/>
                      <a:pt x="516" y="678"/>
                    </a:cubicBezTo>
                    <a:cubicBezTo>
                      <a:pt x="516" y="681"/>
                      <a:pt x="517" y="686"/>
                      <a:pt x="516" y="689"/>
                    </a:cubicBezTo>
                    <a:cubicBezTo>
                      <a:pt x="516" y="690"/>
                      <a:pt x="513" y="689"/>
                      <a:pt x="513" y="689"/>
                    </a:cubicBezTo>
                    <a:cubicBezTo>
                      <a:pt x="512" y="690"/>
                      <a:pt x="512" y="698"/>
                      <a:pt x="511" y="700"/>
                    </a:cubicBezTo>
                    <a:cubicBezTo>
                      <a:pt x="510" y="702"/>
                      <a:pt x="505" y="703"/>
                      <a:pt x="507" y="710"/>
                    </a:cubicBezTo>
                    <a:cubicBezTo>
                      <a:pt x="501" y="710"/>
                      <a:pt x="505" y="720"/>
                      <a:pt x="498" y="719"/>
                    </a:cubicBezTo>
                    <a:cubicBezTo>
                      <a:pt x="499" y="725"/>
                      <a:pt x="496" y="726"/>
                      <a:pt x="496" y="730"/>
                    </a:cubicBezTo>
                    <a:cubicBezTo>
                      <a:pt x="489" y="728"/>
                      <a:pt x="493" y="737"/>
                      <a:pt x="486" y="736"/>
                    </a:cubicBezTo>
                    <a:cubicBezTo>
                      <a:pt x="486" y="738"/>
                      <a:pt x="486" y="739"/>
                      <a:pt x="486" y="741"/>
                    </a:cubicBezTo>
                    <a:cubicBezTo>
                      <a:pt x="485" y="741"/>
                      <a:pt x="484" y="739"/>
                      <a:pt x="483" y="739"/>
                    </a:cubicBezTo>
                    <a:cubicBezTo>
                      <a:pt x="479" y="741"/>
                      <a:pt x="481" y="743"/>
                      <a:pt x="475" y="745"/>
                    </a:cubicBezTo>
                    <a:cubicBezTo>
                      <a:pt x="475" y="745"/>
                      <a:pt x="470" y="747"/>
                      <a:pt x="470" y="747"/>
                    </a:cubicBezTo>
                    <a:cubicBezTo>
                      <a:pt x="470" y="747"/>
                      <a:pt x="470" y="749"/>
                      <a:pt x="470" y="749"/>
                    </a:cubicBezTo>
                    <a:cubicBezTo>
                      <a:pt x="468" y="750"/>
                      <a:pt x="464" y="751"/>
                      <a:pt x="462" y="753"/>
                    </a:cubicBezTo>
                    <a:cubicBezTo>
                      <a:pt x="458" y="756"/>
                      <a:pt x="456" y="762"/>
                      <a:pt x="449" y="762"/>
                    </a:cubicBezTo>
                    <a:cubicBezTo>
                      <a:pt x="451" y="767"/>
                      <a:pt x="447" y="767"/>
                      <a:pt x="447" y="771"/>
                    </a:cubicBezTo>
                    <a:cubicBezTo>
                      <a:pt x="445" y="773"/>
                      <a:pt x="444" y="772"/>
                      <a:pt x="442" y="771"/>
                    </a:cubicBezTo>
                    <a:cubicBezTo>
                      <a:pt x="443" y="773"/>
                      <a:pt x="439" y="776"/>
                      <a:pt x="440" y="777"/>
                    </a:cubicBezTo>
                    <a:cubicBezTo>
                      <a:pt x="444" y="780"/>
                      <a:pt x="438" y="777"/>
                      <a:pt x="438" y="782"/>
                    </a:cubicBezTo>
                    <a:cubicBezTo>
                      <a:pt x="438" y="785"/>
                      <a:pt x="435" y="783"/>
                      <a:pt x="434" y="784"/>
                    </a:cubicBezTo>
                    <a:cubicBezTo>
                      <a:pt x="434" y="785"/>
                      <a:pt x="435" y="787"/>
                      <a:pt x="434" y="788"/>
                    </a:cubicBezTo>
                    <a:cubicBezTo>
                      <a:pt x="434" y="790"/>
                      <a:pt x="430" y="804"/>
                      <a:pt x="431" y="808"/>
                    </a:cubicBezTo>
                    <a:cubicBezTo>
                      <a:pt x="431" y="812"/>
                      <a:pt x="432" y="813"/>
                      <a:pt x="434" y="816"/>
                    </a:cubicBezTo>
                    <a:cubicBezTo>
                      <a:pt x="435" y="821"/>
                      <a:pt x="434" y="823"/>
                      <a:pt x="434" y="827"/>
                    </a:cubicBezTo>
                    <a:cubicBezTo>
                      <a:pt x="434" y="828"/>
                      <a:pt x="436" y="834"/>
                      <a:pt x="438" y="835"/>
                    </a:cubicBezTo>
                    <a:cubicBezTo>
                      <a:pt x="443" y="835"/>
                      <a:pt x="432" y="843"/>
                      <a:pt x="442" y="844"/>
                    </a:cubicBezTo>
                    <a:cubicBezTo>
                      <a:pt x="441" y="853"/>
                      <a:pt x="443" y="860"/>
                      <a:pt x="442" y="868"/>
                    </a:cubicBezTo>
                    <a:cubicBezTo>
                      <a:pt x="441" y="873"/>
                      <a:pt x="436" y="878"/>
                      <a:pt x="436" y="883"/>
                    </a:cubicBezTo>
                    <a:cubicBezTo>
                      <a:pt x="432" y="883"/>
                      <a:pt x="425" y="888"/>
                      <a:pt x="423" y="890"/>
                    </a:cubicBezTo>
                    <a:cubicBezTo>
                      <a:pt x="422" y="892"/>
                      <a:pt x="421" y="892"/>
                      <a:pt x="423" y="892"/>
                    </a:cubicBezTo>
                    <a:cubicBezTo>
                      <a:pt x="423" y="895"/>
                      <a:pt x="419" y="893"/>
                      <a:pt x="418" y="894"/>
                    </a:cubicBezTo>
                    <a:cubicBezTo>
                      <a:pt x="416" y="895"/>
                      <a:pt x="417" y="897"/>
                      <a:pt x="416" y="898"/>
                    </a:cubicBezTo>
                    <a:cubicBezTo>
                      <a:pt x="415" y="898"/>
                      <a:pt x="412" y="894"/>
                      <a:pt x="412" y="898"/>
                    </a:cubicBezTo>
                    <a:cubicBezTo>
                      <a:pt x="412" y="900"/>
                      <a:pt x="410" y="899"/>
                      <a:pt x="408" y="900"/>
                    </a:cubicBezTo>
                    <a:cubicBezTo>
                      <a:pt x="406" y="901"/>
                      <a:pt x="406" y="906"/>
                      <a:pt x="401" y="905"/>
                    </a:cubicBezTo>
                    <a:cubicBezTo>
                      <a:pt x="398" y="916"/>
                      <a:pt x="401" y="931"/>
                      <a:pt x="403" y="946"/>
                    </a:cubicBezTo>
                    <a:cubicBezTo>
                      <a:pt x="401" y="948"/>
                      <a:pt x="399" y="949"/>
                      <a:pt x="399" y="946"/>
                    </a:cubicBezTo>
                    <a:cubicBezTo>
                      <a:pt x="397" y="946"/>
                      <a:pt x="398" y="949"/>
                      <a:pt x="397" y="950"/>
                    </a:cubicBezTo>
                    <a:cubicBezTo>
                      <a:pt x="395" y="952"/>
                      <a:pt x="392" y="949"/>
                      <a:pt x="391" y="952"/>
                    </a:cubicBezTo>
                    <a:cubicBezTo>
                      <a:pt x="391" y="955"/>
                      <a:pt x="384" y="954"/>
                      <a:pt x="382" y="958"/>
                    </a:cubicBezTo>
                    <a:cubicBezTo>
                      <a:pt x="382" y="961"/>
                      <a:pt x="382" y="965"/>
                      <a:pt x="382" y="969"/>
                    </a:cubicBezTo>
                    <a:cubicBezTo>
                      <a:pt x="378" y="969"/>
                      <a:pt x="380" y="975"/>
                      <a:pt x="378" y="978"/>
                    </a:cubicBezTo>
                    <a:cubicBezTo>
                      <a:pt x="378" y="979"/>
                      <a:pt x="375" y="979"/>
                      <a:pt x="375" y="980"/>
                    </a:cubicBezTo>
                    <a:cubicBezTo>
                      <a:pt x="373" y="983"/>
                      <a:pt x="374" y="987"/>
                      <a:pt x="371" y="989"/>
                    </a:cubicBezTo>
                    <a:cubicBezTo>
                      <a:pt x="370" y="990"/>
                      <a:pt x="371" y="992"/>
                      <a:pt x="371" y="993"/>
                    </a:cubicBezTo>
                    <a:cubicBezTo>
                      <a:pt x="371" y="993"/>
                      <a:pt x="368" y="992"/>
                      <a:pt x="367" y="993"/>
                    </a:cubicBezTo>
                    <a:cubicBezTo>
                      <a:pt x="367" y="994"/>
                      <a:pt x="368" y="997"/>
                      <a:pt x="367" y="999"/>
                    </a:cubicBezTo>
                    <a:cubicBezTo>
                      <a:pt x="367" y="999"/>
                      <a:pt x="364" y="998"/>
                      <a:pt x="363" y="999"/>
                    </a:cubicBezTo>
                    <a:cubicBezTo>
                      <a:pt x="363" y="999"/>
                      <a:pt x="364" y="1002"/>
                      <a:pt x="363" y="1002"/>
                    </a:cubicBezTo>
                    <a:cubicBezTo>
                      <a:pt x="363" y="1003"/>
                      <a:pt x="360" y="1002"/>
                      <a:pt x="360" y="1002"/>
                    </a:cubicBezTo>
                    <a:cubicBezTo>
                      <a:pt x="359" y="1003"/>
                      <a:pt x="356" y="1006"/>
                      <a:pt x="356" y="1008"/>
                    </a:cubicBezTo>
                    <a:cubicBezTo>
                      <a:pt x="356" y="1010"/>
                      <a:pt x="354" y="1009"/>
                      <a:pt x="352" y="1010"/>
                    </a:cubicBezTo>
                    <a:cubicBezTo>
                      <a:pt x="352" y="1010"/>
                      <a:pt x="353" y="1013"/>
                      <a:pt x="352" y="1013"/>
                    </a:cubicBezTo>
                    <a:cubicBezTo>
                      <a:pt x="352" y="1014"/>
                      <a:pt x="349" y="1013"/>
                      <a:pt x="349" y="1013"/>
                    </a:cubicBezTo>
                    <a:cubicBezTo>
                      <a:pt x="347" y="1015"/>
                      <a:pt x="346" y="1016"/>
                      <a:pt x="345" y="1017"/>
                    </a:cubicBezTo>
                    <a:cubicBezTo>
                      <a:pt x="344" y="1018"/>
                      <a:pt x="342" y="1021"/>
                      <a:pt x="341" y="1021"/>
                    </a:cubicBezTo>
                    <a:cubicBezTo>
                      <a:pt x="340" y="1021"/>
                      <a:pt x="335" y="1023"/>
                      <a:pt x="335" y="1023"/>
                    </a:cubicBezTo>
                    <a:cubicBezTo>
                      <a:pt x="334" y="1022"/>
                      <a:pt x="334" y="1021"/>
                      <a:pt x="332" y="1023"/>
                    </a:cubicBezTo>
                    <a:cubicBezTo>
                      <a:pt x="329" y="1024"/>
                      <a:pt x="328" y="1024"/>
                      <a:pt x="324" y="1025"/>
                    </a:cubicBezTo>
                    <a:cubicBezTo>
                      <a:pt x="323" y="1025"/>
                      <a:pt x="311" y="1030"/>
                      <a:pt x="308" y="1025"/>
                    </a:cubicBezTo>
                    <a:cubicBezTo>
                      <a:pt x="305" y="1025"/>
                      <a:pt x="307" y="1027"/>
                      <a:pt x="308" y="1027"/>
                    </a:cubicBezTo>
                    <a:cubicBezTo>
                      <a:pt x="305" y="1031"/>
                      <a:pt x="301" y="1027"/>
                      <a:pt x="295" y="1028"/>
                    </a:cubicBezTo>
                    <a:cubicBezTo>
                      <a:pt x="292" y="1029"/>
                      <a:pt x="293" y="1030"/>
                      <a:pt x="295" y="1030"/>
                    </a:cubicBezTo>
                    <a:cubicBezTo>
                      <a:pt x="293" y="1033"/>
                      <a:pt x="283" y="1028"/>
                      <a:pt x="278" y="1028"/>
                    </a:cubicBezTo>
                    <a:cubicBezTo>
                      <a:pt x="278" y="1019"/>
                      <a:pt x="269" y="1014"/>
                      <a:pt x="274" y="1006"/>
                    </a:cubicBezTo>
                    <a:cubicBezTo>
                      <a:pt x="270" y="1003"/>
                      <a:pt x="265" y="1000"/>
                      <a:pt x="267" y="991"/>
                    </a:cubicBezTo>
                    <a:cubicBezTo>
                      <a:pt x="261" y="997"/>
                      <a:pt x="265" y="994"/>
                      <a:pt x="263" y="985"/>
                    </a:cubicBezTo>
                    <a:cubicBezTo>
                      <a:pt x="260" y="977"/>
                      <a:pt x="249" y="970"/>
                      <a:pt x="252" y="959"/>
                    </a:cubicBezTo>
                    <a:cubicBezTo>
                      <a:pt x="250" y="958"/>
                      <a:pt x="250" y="963"/>
                      <a:pt x="250" y="963"/>
                    </a:cubicBezTo>
                    <a:cubicBezTo>
                      <a:pt x="246" y="962"/>
                      <a:pt x="250" y="950"/>
                      <a:pt x="246" y="956"/>
                    </a:cubicBezTo>
                    <a:cubicBezTo>
                      <a:pt x="243" y="953"/>
                      <a:pt x="244" y="947"/>
                      <a:pt x="244" y="943"/>
                    </a:cubicBezTo>
                    <a:cubicBezTo>
                      <a:pt x="245" y="937"/>
                      <a:pt x="245" y="933"/>
                      <a:pt x="242" y="926"/>
                    </a:cubicBezTo>
                    <a:cubicBezTo>
                      <a:pt x="243" y="923"/>
                      <a:pt x="238" y="925"/>
                      <a:pt x="237" y="924"/>
                    </a:cubicBezTo>
                    <a:cubicBezTo>
                      <a:pt x="236" y="923"/>
                      <a:pt x="242" y="919"/>
                      <a:pt x="233" y="920"/>
                    </a:cubicBezTo>
                    <a:cubicBezTo>
                      <a:pt x="232" y="919"/>
                      <a:pt x="234" y="915"/>
                      <a:pt x="233" y="915"/>
                    </a:cubicBezTo>
                    <a:cubicBezTo>
                      <a:pt x="233" y="914"/>
                      <a:pt x="229" y="915"/>
                      <a:pt x="229" y="915"/>
                    </a:cubicBezTo>
                    <a:cubicBezTo>
                      <a:pt x="229" y="914"/>
                      <a:pt x="235" y="907"/>
                      <a:pt x="227" y="909"/>
                    </a:cubicBezTo>
                    <a:cubicBezTo>
                      <a:pt x="227" y="906"/>
                      <a:pt x="230" y="905"/>
                      <a:pt x="229" y="902"/>
                    </a:cubicBezTo>
                    <a:cubicBezTo>
                      <a:pt x="226" y="900"/>
                      <a:pt x="230" y="892"/>
                      <a:pt x="224" y="894"/>
                    </a:cubicBezTo>
                    <a:cubicBezTo>
                      <a:pt x="223" y="877"/>
                      <a:pt x="225" y="871"/>
                      <a:pt x="233" y="861"/>
                    </a:cubicBezTo>
                    <a:cubicBezTo>
                      <a:pt x="232" y="858"/>
                      <a:pt x="235" y="851"/>
                      <a:pt x="231" y="851"/>
                    </a:cubicBezTo>
                    <a:cubicBezTo>
                      <a:pt x="231" y="848"/>
                      <a:pt x="235" y="851"/>
                      <a:pt x="237" y="849"/>
                    </a:cubicBezTo>
                    <a:cubicBezTo>
                      <a:pt x="238" y="849"/>
                      <a:pt x="236" y="845"/>
                      <a:pt x="239" y="846"/>
                    </a:cubicBezTo>
                    <a:cubicBezTo>
                      <a:pt x="238" y="843"/>
                      <a:pt x="237" y="826"/>
                      <a:pt x="235" y="831"/>
                    </a:cubicBezTo>
                    <a:cubicBezTo>
                      <a:pt x="231" y="827"/>
                      <a:pt x="233" y="823"/>
                      <a:pt x="233" y="820"/>
                    </a:cubicBezTo>
                    <a:cubicBezTo>
                      <a:pt x="233" y="815"/>
                      <a:pt x="234" y="810"/>
                      <a:pt x="233" y="807"/>
                    </a:cubicBezTo>
                    <a:cubicBezTo>
                      <a:pt x="233" y="804"/>
                      <a:pt x="230" y="806"/>
                      <a:pt x="229" y="805"/>
                    </a:cubicBezTo>
                    <a:cubicBezTo>
                      <a:pt x="229" y="804"/>
                      <a:pt x="231" y="802"/>
                      <a:pt x="231" y="801"/>
                    </a:cubicBezTo>
                    <a:cubicBezTo>
                      <a:pt x="231" y="801"/>
                      <a:pt x="229" y="800"/>
                      <a:pt x="229" y="799"/>
                    </a:cubicBezTo>
                    <a:cubicBezTo>
                      <a:pt x="229" y="795"/>
                      <a:pt x="227" y="796"/>
                      <a:pt x="226" y="794"/>
                    </a:cubicBezTo>
                    <a:cubicBezTo>
                      <a:pt x="225" y="793"/>
                      <a:pt x="226" y="790"/>
                      <a:pt x="226" y="790"/>
                    </a:cubicBezTo>
                    <a:cubicBezTo>
                      <a:pt x="225" y="790"/>
                      <a:pt x="220" y="789"/>
                      <a:pt x="222" y="788"/>
                    </a:cubicBezTo>
                    <a:cubicBezTo>
                      <a:pt x="222" y="788"/>
                      <a:pt x="224" y="788"/>
                      <a:pt x="224" y="788"/>
                    </a:cubicBezTo>
                    <a:cubicBezTo>
                      <a:pt x="221" y="784"/>
                      <a:pt x="219" y="783"/>
                      <a:pt x="214" y="780"/>
                    </a:cubicBezTo>
                    <a:cubicBezTo>
                      <a:pt x="213" y="780"/>
                      <a:pt x="215" y="779"/>
                      <a:pt x="213" y="779"/>
                    </a:cubicBezTo>
                    <a:cubicBezTo>
                      <a:pt x="211" y="779"/>
                      <a:pt x="211" y="773"/>
                      <a:pt x="207" y="775"/>
                    </a:cubicBezTo>
                    <a:cubicBezTo>
                      <a:pt x="203" y="759"/>
                      <a:pt x="207" y="746"/>
                      <a:pt x="207" y="728"/>
                    </a:cubicBezTo>
                    <a:cubicBezTo>
                      <a:pt x="206" y="725"/>
                      <a:pt x="202" y="731"/>
                      <a:pt x="203" y="723"/>
                    </a:cubicBezTo>
                    <a:cubicBezTo>
                      <a:pt x="192" y="724"/>
                      <a:pt x="184" y="722"/>
                      <a:pt x="177" y="719"/>
                    </a:cubicBezTo>
                    <a:cubicBezTo>
                      <a:pt x="179" y="709"/>
                      <a:pt x="172" y="720"/>
                      <a:pt x="173" y="710"/>
                    </a:cubicBezTo>
                    <a:cubicBezTo>
                      <a:pt x="165" y="707"/>
                      <a:pt x="163" y="705"/>
                      <a:pt x="153" y="708"/>
                    </a:cubicBezTo>
                    <a:cubicBezTo>
                      <a:pt x="151" y="708"/>
                      <a:pt x="148" y="709"/>
                      <a:pt x="145" y="710"/>
                    </a:cubicBezTo>
                    <a:cubicBezTo>
                      <a:pt x="144" y="710"/>
                      <a:pt x="140" y="713"/>
                      <a:pt x="134" y="711"/>
                    </a:cubicBezTo>
                    <a:cubicBezTo>
                      <a:pt x="137" y="716"/>
                      <a:pt x="140" y="713"/>
                      <a:pt x="130" y="715"/>
                    </a:cubicBezTo>
                    <a:cubicBezTo>
                      <a:pt x="124" y="717"/>
                      <a:pt x="120" y="718"/>
                      <a:pt x="110" y="719"/>
                    </a:cubicBezTo>
                    <a:cubicBezTo>
                      <a:pt x="107" y="719"/>
                      <a:pt x="107" y="717"/>
                      <a:pt x="104" y="717"/>
                    </a:cubicBezTo>
                    <a:cubicBezTo>
                      <a:pt x="92" y="716"/>
                      <a:pt x="79" y="723"/>
                      <a:pt x="69" y="721"/>
                    </a:cubicBezTo>
                    <a:cubicBezTo>
                      <a:pt x="70" y="714"/>
                      <a:pt x="62" y="716"/>
                      <a:pt x="60" y="715"/>
                    </a:cubicBezTo>
                    <a:cubicBezTo>
                      <a:pt x="59" y="715"/>
                      <a:pt x="60" y="712"/>
                      <a:pt x="60" y="711"/>
                    </a:cubicBezTo>
                    <a:cubicBezTo>
                      <a:pt x="59" y="711"/>
                      <a:pt x="55" y="712"/>
                      <a:pt x="54" y="711"/>
                    </a:cubicBezTo>
                    <a:cubicBezTo>
                      <a:pt x="53" y="711"/>
                      <a:pt x="55" y="708"/>
                      <a:pt x="54" y="708"/>
                    </a:cubicBezTo>
                    <a:cubicBezTo>
                      <a:pt x="53" y="707"/>
                      <a:pt x="50" y="709"/>
                      <a:pt x="50" y="706"/>
                    </a:cubicBezTo>
                    <a:cubicBezTo>
                      <a:pt x="50" y="705"/>
                      <a:pt x="47" y="702"/>
                      <a:pt x="47" y="702"/>
                    </a:cubicBezTo>
                    <a:cubicBezTo>
                      <a:pt x="46" y="701"/>
                      <a:pt x="47" y="700"/>
                      <a:pt x="45" y="700"/>
                    </a:cubicBezTo>
                    <a:cubicBezTo>
                      <a:pt x="43" y="700"/>
                      <a:pt x="43" y="698"/>
                      <a:pt x="43" y="697"/>
                    </a:cubicBezTo>
                    <a:cubicBezTo>
                      <a:pt x="42" y="694"/>
                      <a:pt x="40" y="696"/>
                      <a:pt x="39" y="695"/>
                    </a:cubicBezTo>
                    <a:cubicBezTo>
                      <a:pt x="39" y="694"/>
                      <a:pt x="40" y="692"/>
                      <a:pt x="39" y="691"/>
                    </a:cubicBezTo>
                    <a:cubicBezTo>
                      <a:pt x="38" y="689"/>
                      <a:pt x="35" y="692"/>
                      <a:pt x="35" y="689"/>
                    </a:cubicBezTo>
                    <a:cubicBezTo>
                      <a:pt x="35" y="688"/>
                      <a:pt x="37" y="686"/>
                      <a:pt x="37" y="687"/>
                    </a:cubicBezTo>
                    <a:cubicBezTo>
                      <a:pt x="35" y="681"/>
                      <a:pt x="26" y="682"/>
                      <a:pt x="28" y="676"/>
                    </a:cubicBezTo>
                    <a:cubicBezTo>
                      <a:pt x="19" y="679"/>
                      <a:pt x="23" y="668"/>
                      <a:pt x="15" y="670"/>
                    </a:cubicBezTo>
                    <a:cubicBezTo>
                      <a:pt x="16" y="669"/>
                      <a:pt x="17" y="667"/>
                      <a:pt x="17" y="665"/>
                    </a:cubicBezTo>
                    <a:cubicBezTo>
                      <a:pt x="16" y="662"/>
                      <a:pt x="12" y="663"/>
                      <a:pt x="9" y="663"/>
                    </a:cubicBezTo>
                    <a:cubicBezTo>
                      <a:pt x="11" y="660"/>
                      <a:pt x="6" y="659"/>
                      <a:pt x="6" y="657"/>
                    </a:cubicBezTo>
                    <a:cubicBezTo>
                      <a:pt x="5" y="654"/>
                      <a:pt x="9" y="655"/>
                      <a:pt x="6" y="650"/>
                    </a:cubicBezTo>
                    <a:cubicBezTo>
                      <a:pt x="5" y="649"/>
                      <a:pt x="4" y="650"/>
                      <a:pt x="4" y="648"/>
                    </a:cubicBezTo>
                    <a:cubicBezTo>
                      <a:pt x="4" y="647"/>
                      <a:pt x="2" y="642"/>
                      <a:pt x="0" y="641"/>
                    </a:cubicBezTo>
                    <a:cubicBezTo>
                      <a:pt x="0" y="638"/>
                      <a:pt x="4" y="640"/>
                      <a:pt x="6" y="639"/>
                    </a:cubicBezTo>
                    <a:cubicBezTo>
                      <a:pt x="7" y="638"/>
                      <a:pt x="6" y="632"/>
                      <a:pt x="9" y="633"/>
                    </a:cubicBezTo>
                    <a:cubicBezTo>
                      <a:pt x="9" y="623"/>
                      <a:pt x="9" y="612"/>
                      <a:pt x="9" y="602"/>
                    </a:cubicBezTo>
                    <a:cubicBezTo>
                      <a:pt x="10" y="599"/>
                      <a:pt x="6" y="601"/>
                      <a:pt x="6" y="600"/>
                    </a:cubicBezTo>
                    <a:cubicBezTo>
                      <a:pt x="5" y="599"/>
                      <a:pt x="7" y="597"/>
                      <a:pt x="7" y="596"/>
                    </a:cubicBezTo>
                    <a:cubicBezTo>
                      <a:pt x="8" y="593"/>
                      <a:pt x="5" y="592"/>
                      <a:pt x="6" y="588"/>
                    </a:cubicBezTo>
                    <a:cubicBezTo>
                      <a:pt x="13" y="596"/>
                      <a:pt x="6" y="575"/>
                      <a:pt x="13" y="583"/>
                    </a:cubicBezTo>
                    <a:cubicBezTo>
                      <a:pt x="14" y="581"/>
                      <a:pt x="13" y="574"/>
                      <a:pt x="15" y="572"/>
                    </a:cubicBezTo>
                    <a:cubicBezTo>
                      <a:pt x="15" y="571"/>
                      <a:pt x="19" y="572"/>
                      <a:pt x="19" y="572"/>
                    </a:cubicBezTo>
                    <a:cubicBezTo>
                      <a:pt x="19" y="571"/>
                      <a:pt x="16" y="568"/>
                      <a:pt x="17" y="566"/>
                    </a:cubicBezTo>
                    <a:cubicBezTo>
                      <a:pt x="24" y="564"/>
                      <a:pt x="23" y="554"/>
                      <a:pt x="30" y="553"/>
                    </a:cubicBezTo>
                    <a:cubicBezTo>
                      <a:pt x="30" y="547"/>
                      <a:pt x="36" y="547"/>
                      <a:pt x="35" y="540"/>
                    </a:cubicBezTo>
                    <a:cubicBezTo>
                      <a:pt x="39" y="541"/>
                      <a:pt x="39" y="539"/>
                      <a:pt x="39" y="536"/>
                    </a:cubicBezTo>
                    <a:cubicBezTo>
                      <a:pt x="50" y="535"/>
                      <a:pt x="59" y="531"/>
                      <a:pt x="58" y="518"/>
                    </a:cubicBezTo>
                    <a:cubicBezTo>
                      <a:pt x="65" y="519"/>
                      <a:pt x="59" y="507"/>
                      <a:pt x="65" y="508"/>
                    </a:cubicBezTo>
                    <a:cubicBezTo>
                      <a:pt x="65" y="505"/>
                      <a:pt x="65" y="501"/>
                      <a:pt x="65" y="497"/>
                    </a:cubicBezTo>
                    <a:cubicBezTo>
                      <a:pt x="69" y="497"/>
                      <a:pt x="69" y="495"/>
                      <a:pt x="73" y="495"/>
                    </a:cubicBezTo>
                    <a:cubicBezTo>
                      <a:pt x="76" y="492"/>
                      <a:pt x="79" y="489"/>
                      <a:pt x="82" y="484"/>
                    </a:cubicBezTo>
                    <a:cubicBezTo>
                      <a:pt x="83" y="483"/>
                      <a:pt x="84" y="484"/>
                      <a:pt x="84" y="482"/>
                    </a:cubicBezTo>
                    <a:cubicBezTo>
                      <a:pt x="84" y="480"/>
                      <a:pt x="89" y="480"/>
                      <a:pt x="88" y="477"/>
                    </a:cubicBezTo>
                    <a:cubicBezTo>
                      <a:pt x="96" y="478"/>
                      <a:pt x="97" y="472"/>
                      <a:pt x="104" y="473"/>
                    </a:cubicBezTo>
                    <a:cubicBezTo>
                      <a:pt x="102" y="480"/>
                      <a:pt x="113" y="473"/>
                      <a:pt x="110" y="480"/>
                    </a:cubicBezTo>
                    <a:cubicBezTo>
                      <a:pt x="114" y="476"/>
                      <a:pt x="129" y="483"/>
                      <a:pt x="129" y="475"/>
                    </a:cubicBezTo>
                    <a:cubicBezTo>
                      <a:pt x="137" y="474"/>
                      <a:pt x="145" y="471"/>
                      <a:pt x="149" y="465"/>
                    </a:cubicBezTo>
                    <a:cubicBezTo>
                      <a:pt x="152" y="466"/>
                      <a:pt x="154" y="466"/>
                      <a:pt x="155" y="464"/>
                    </a:cubicBezTo>
                    <a:cubicBezTo>
                      <a:pt x="158" y="464"/>
                      <a:pt x="159" y="465"/>
                      <a:pt x="162" y="465"/>
                    </a:cubicBezTo>
                    <a:cubicBezTo>
                      <a:pt x="166" y="466"/>
                      <a:pt x="170" y="463"/>
                      <a:pt x="173" y="464"/>
                    </a:cubicBezTo>
                    <a:cubicBezTo>
                      <a:pt x="173" y="464"/>
                      <a:pt x="174" y="465"/>
                      <a:pt x="175" y="465"/>
                    </a:cubicBezTo>
                    <a:cubicBezTo>
                      <a:pt x="179" y="466"/>
                      <a:pt x="187" y="469"/>
                      <a:pt x="196" y="467"/>
                    </a:cubicBezTo>
                    <a:cubicBezTo>
                      <a:pt x="199" y="467"/>
                      <a:pt x="205" y="461"/>
                      <a:pt x="209" y="465"/>
                    </a:cubicBezTo>
                    <a:cubicBezTo>
                      <a:pt x="212" y="468"/>
                      <a:pt x="211" y="466"/>
                      <a:pt x="216" y="465"/>
                    </a:cubicBezTo>
                    <a:cubicBezTo>
                      <a:pt x="216" y="467"/>
                      <a:pt x="219" y="467"/>
                      <a:pt x="218" y="469"/>
                    </a:cubicBezTo>
                    <a:cubicBezTo>
                      <a:pt x="218" y="470"/>
                      <a:pt x="214" y="471"/>
                      <a:pt x="214" y="471"/>
                    </a:cubicBezTo>
                    <a:cubicBezTo>
                      <a:pt x="214" y="473"/>
                      <a:pt x="216" y="472"/>
                      <a:pt x="216" y="473"/>
                    </a:cubicBezTo>
                    <a:cubicBezTo>
                      <a:pt x="217" y="475"/>
                      <a:pt x="214" y="475"/>
                      <a:pt x="214" y="475"/>
                    </a:cubicBezTo>
                    <a:cubicBezTo>
                      <a:pt x="215" y="476"/>
                      <a:pt x="216" y="477"/>
                      <a:pt x="216" y="479"/>
                    </a:cubicBezTo>
                    <a:cubicBezTo>
                      <a:pt x="216" y="484"/>
                      <a:pt x="213" y="486"/>
                      <a:pt x="218" y="493"/>
                    </a:cubicBezTo>
                    <a:cubicBezTo>
                      <a:pt x="219" y="498"/>
                      <a:pt x="221" y="491"/>
                      <a:pt x="224" y="495"/>
                    </a:cubicBezTo>
                    <a:cubicBezTo>
                      <a:pt x="223" y="498"/>
                      <a:pt x="227" y="496"/>
                      <a:pt x="227" y="497"/>
                    </a:cubicBezTo>
                    <a:cubicBezTo>
                      <a:pt x="228" y="498"/>
                      <a:pt x="227" y="500"/>
                      <a:pt x="227" y="501"/>
                    </a:cubicBezTo>
                    <a:cubicBezTo>
                      <a:pt x="229" y="502"/>
                      <a:pt x="233" y="500"/>
                      <a:pt x="233" y="503"/>
                    </a:cubicBezTo>
                    <a:cubicBezTo>
                      <a:pt x="239" y="500"/>
                      <a:pt x="243" y="508"/>
                      <a:pt x="246" y="503"/>
                    </a:cubicBezTo>
                    <a:cubicBezTo>
                      <a:pt x="248" y="502"/>
                      <a:pt x="247" y="506"/>
                      <a:pt x="248" y="506"/>
                    </a:cubicBezTo>
                    <a:cubicBezTo>
                      <a:pt x="251" y="508"/>
                      <a:pt x="253" y="506"/>
                      <a:pt x="257" y="508"/>
                    </a:cubicBezTo>
                    <a:cubicBezTo>
                      <a:pt x="258" y="509"/>
                      <a:pt x="258" y="511"/>
                      <a:pt x="259" y="512"/>
                    </a:cubicBezTo>
                    <a:cubicBezTo>
                      <a:pt x="260" y="513"/>
                      <a:pt x="262" y="511"/>
                      <a:pt x="263" y="512"/>
                    </a:cubicBezTo>
                    <a:cubicBezTo>
                      <a:pt x="265" y="514"/>
                      <a:pt x="266" y="513"/>
                      <a:pt x="268" y="514"/>
                    </a:cubicBezTo>
                    <a:cubicBezTo>
                      <a:pt x="269" y="514"/>
                      <a:pt x="270" y="518"/>
                      <a:pt x="270" y="518"/>
                    </a:cubicBezTo>
                    <a:cubicBezTo>
                      <a:pt x="271" y="518"/>
                      <a:pt x="274" y="516"/>
                      <a:pt x="276" y="516"/>
                    </a:cubicBezTo>
                    <a:cubicBezTo>
                      <a:pt x="275" y="516"/>
                      <a:pt x="277" y="517"/>
                      <a:pt x="278" y="518"/>
                    </a:cubicBezTo>
                    <a:cubicBezTo>
                      <a:pt x="279" y="518"/>
                      <a:pt x="280" y="517"/>
                      <a:pt x="281" y="518"/>
                    </a:cubicBezTo>
                    <a:cubicBezTo>
                      <a:pt x="282" y="516"/>
                      <a:pt x="284" y="515"/>
                      <a:pt x="285" y="514"/>
                    </a:cubicBezTo>
                    <a:cubicBezTo>
                      <a:pt x="285" y="514"/>
                      <a:pt x="288" y="513"/>
                      <a:pt x="287" y="512"/>
                    </a:cubicBezTo>
                    <a:cubicBezTo>
                      <a:pt x="282" y="508"/>
                      <a:pt x="292" y="509"/>
                      <a:pt x="293" y="503"/>
                    </a:cubicBezTo>
                    <a:cubicBezTo>
                      <a:pt x="298" y="504"/>
                      <a:pt x="298" y="499"/>
                      <a:pt x="304" y="501"/>
                    </a:cubicBezTo>
                    <a:cubicBezTo>
                      <a:pt x="305" y="501"/>
                      <a:pt x="305" y="503"/>
                      <a:pt x="306" y="503"/>
                    </a:cubicBezTo>
                    <a:cubicBezTo>
                      <a:pt x="308" y="503"/>
                      <a:pt x="311" y="502"/>
                      <a:pt x="313" y="503"/>
                    </a:cubicBezTo>
                    <a:cubicBezTo>
                      <a:pt x="314" y="503"/>
                      <a:pt x="317" y="506"/>
                      <a:pt x="317" y="506"/>
                    </a:cubicBezTo>
                    <a:cubicBezTo>
                      <a:pt x="318" y="507"/>
                      <a:pt x="320" y="504"/>
                      <a:pt x="322" y="505"/>
                    </a:cubicBezTo>
                    <a:cubicBezTo>
                      <a:pt x="323" y="505"/>
                      <a:pt x="322" y="508"/>
                      <a:pt x="322" y="508"/>
                    </a:cubicBezTo>
                    <a:cubicBezTo>
                      <a:pt x="324" y="509"/>
                      <a:pt x="327" y="505"/>
                      <a:pt x="330" y="506"/>
                    </a:cubicBezTo>
                    <a:cubicBezTo>
                      <a:pt x="331" y="508"/>
                      <a:pt x="326" y="508"/>
                      <a:pt x="326" y="508"/>
                    </a:cubicBezTo>
                    <a:cubicBezTo>
                      <a:pt x="327" y="512"/>
                      <a:pt x="339" y="512"/>
                      <a:pt x="345" y="512"/>
                    </a:cubicBezTo>
                    <a:cubicBezTo>
                      <a:pt x="344" y="519"/>
                      <a:pt x="360" y="517"/>
                      <a:pt x="363" y="512"/>
                    </a:cubicBezTo>
                    <a:cubicBezTo>
                      <a:pt x="365" y="514"/>
                      <a:pt x="373" y="510"/>
                      <a:pt x="375" y="512"/>
                    </a:cubicBezTo>
                    <a:cubicBezTo>
                      <a:pt x="377" y="514"/>
                      <a:pt x="375" y="512"/>
                      <a:pt x="378" y="512"/>
                    </a:cubicBezTo>
                    <a:cubicBezTo>
                      <a:pt x="382" y="512"/>
                      <a:pt x="384" y="514"/>
                      <a:pt x="388" y="514"/>
                    </a:cubicBezTo>
                    <a:cubicBezTo>
                      <a:pt x="391" y="513"/>
                      <a:pt x="393" y="511"/>
                      <a:pt x="397" y="510"/>
                    </a:cubicBezTo>
                    <a:cubicBezTo>
                      <a:pt x="398" y="506"/>
                      <a:pt x="398" y="500"/>
                      <a:pt x="403" y="499"/>
                    </a:cubicBezTo>
                    <a:cubicBezTo>
                      <a:pt x="403" y="496"/>
                      <a:pt x="400" y="495"/>
                      <a:pt x="401" y="492"/>
                    </a:cubicBezTo>
                    <a:cubicBezTo>
                      <a:pt x="407" y="492"/>
                      <a:pt x="406" y="480"/>
                      <a:pt x="412" y="486"/>
                    </a:cubicBezTo>
                    <a:cubicBezTo>
                      <a:pt x="413" y="479"/>
                      <a:pt x="410" y="477"/>
                      <a:pt x="404" y="477"/>
                    </a:cubicBezTo>
                    <a:cubicBezTo>
                      <a:pt x="406" y="475"/>
                      <a:pt x="406" y="472"/>
                      <a:pt x="406" y="469"/>
                    </a:cubicBezTo>
                    <a:cubicBezTo>
                      <a:pt x="404" y="464"/>
                      <a:pt x="393" y="467"/>
                      <a:pt x="391" y="462"/>
                    </a:cubicBezTo>
                    <a:cubicBezTo>
                      <a:pt x="388" y="464"/>
                      <a:pt x="382" y="463"/>
                      <a:pt x="380" y="467"/>
                    </a:cubicBezTo>
                    <a:cubicBezTo>
                      <a:pt x="378" y="468"/>
                      <a:pt x="379" y="464"/>
                      <a:pt x="378" y="464"/>
                    </a:cubicBezTo>
                    <a:cubicBezTo>
                      <a:pt x="375" y="462"/>
                      <a:pt x="369" y="465"/>
                      <a:pt x="365" y="464"/>
                    </a:cubicBezTo>
                    <a:cubicBezTo>
                      <a:pt x="363" y="465"/>
                      <a:pt x="363" y="468"/>
                      <a:pt x="360" y="467"/>
                    </a:cubicBezTo>
                    <a:cubicBezTo>
                      <a:pt x="354" y="468"/>
                      <a:pt x="356" y="460"/>
                      <a:pt x="347" y="462"/>
                    </a:cubicBezTo>
                    <a:cubicBezTo>
                      <a:pt x="347" y="458"/>
                      <a:pt x="344" y="458"/>
                      <a:pt x="345" y="454"/>
                    </a:cubicBezTo>
                    <a:cubicBezTo>
                      <a:pt x="343" y="455"/>
                      <a:pt x="342" y="454"/>
                      <a:pt x="341" y="452"/>
                    </a:cubicBezTo>
                    <a:cubicBezTo>
                      <a:pt x="340" y="450"/>
                      <a:pt x="337" y="449"/>
                      <a:pt x="334" y="449"/>
                    </a:cubicBezTo>
                    <a:cubicBezTo>
                      <a:pt x="337" y="444"/>
                      <a:pt x="335" y="433"/>
                      <a:pt x="334" y="428"/>
                    </a:cubicBezTo>
                    <a:cubicBezTo>
                      <a:pt x="329" y="431"/>
                      <a:pt x="323" y="425"/>
                      <a:pt x="322" y="434"/>
                    </a:cubicBezTo>
                    <a:cubicBezTo>
                      <a:pt x="317" y="431"/>
                      <a:pt x="316" y="435"/>
                      <a:pt x="311" y="432"/>
                    </a:cubicBezTo>
                    <a:cubicBezTo>
                      <a:pt x="312" y="434"/>
                      <a:pt x="311" y="435"/>
                      <a:pt x="309" y="436"/>
                    </a:cubicBezTo>
                    <a:cubicBezTo>
                      <a:pt x="311" y="437"/>
                      <a:pt x="312" y="438"/>
                      <a:pt x="313" y="439"/>
                    </a:cubicBezTo>
                    <a:cubicBezTo>
                      <a:pt x="314" y="441"/>
                      <a:pt x="313" y="444"/>
                      <a:pt x="317" y="443"/>
                    </a:cubicBezTo>
                    <a:cubicBezTo>
                      <a:pt x="315" y="449"/>
                      <a:pt x="315" y="447"/>
                      <a:pt x="319" y="451"/>
                    </a:cubicBezTo>
                    <a:cubicBezTo>
                      <a:pt x="320" y="455"/>
                      <a:pt x="316" y="453"/>
                      <a:pt x="315" y="454"/>
                    </a:cubicBezTo>
                    <a:cubicBezTo>
                      <a:pt x="315" y="455"/>
                      <a:pt x="312" y="461"/>
                      <a:pt x="311" y="460"/>
                    </a:cubicBezTo>
                    <a:cubicBezTo>
                      <a:pt x="307" y="456"/>
                      <a:pt x="311" y="465"/>
                      <a:pt x="304" y="464"/>
                    </a:cubicBezTo>
                    <a:cubicBezTo>
                      <a:pt x="303" y="462"/>
                      <a:pt x="302" y="460"/>
                      <a:pt x="300" y="460"/>
                    </a:cubicBezTo>
                    <a:cubicBezTo>
                      <a:pt x="299" y="457"/>
                      <a:pt x="302" y="456"/>
                      <a:pt x="304" y="456"/>
                    </a:cubicBezTo>
                    <a:cubicBezTo>
                      <a:pt x="301" y="453"/>
                      <a:pt x="295" y="451"/>
                      <a:pt x="300" y="447"/>
                    </a:cubicBezTo>
                    <a:cubicBezTo>
                      <a:pt x="298" y="446"/>
                      <a:pt x="294" y="448"/>
                      <a:pt x="293" y="447"/>
                    </a:cubicBezTo>
                    <a:cubicBezTo>
                      <a:pt x="291" y="446"/>
                      <a:pt x="296" y="445"/>
                      <a:pt x="296" y="445"/>
                    </a:cubicBezTo>
                    <a:cubicBezTo>
                      <a:pt x="296" y="445"/>
                      <a:pt x="292" y="440"/>
                      <a:pt x="287" y="438"/>
                    </a:cubicBezTo>
                    <a:cubicBezTo>
                      <a:pt x="288" y="429"/>
                      <a:pt x="283" y="427"/>
                      <a:pt x="283" y="419"/>
                    </a:cubicBezTo>
                    <a:cubicBezTo>
                      <a:pt x="284" y="416"/>
                      <a:pt x="279" y="418"/>
                      <a:pt x="278" y="417"/>
                    </a:cubicBezTo>
                    <a:cubicBezTo>
                      <a:pt x="277" y="416"/>
                      <a:pt x="281" y="414"/>
                      <a:pt x="280" y="413"/>
                    </a:cubicBezTo>
                    <a:cubicBezTo>
                      <a:pt x="276" y="410"/>
                      <a:pt x="275" y="414"/>
                      <a:pt x="272" y="411"/>
                    </a:cubicBezTo>
                    <a:cubicBezTo>
                      <a:pt x="272" y="411"/>
                      <a:pt x="274" y="409"/>
                      <a:pt x="274" y="408"/>
                    </a:cubicBezTo>
                    <a:cubicBezTo>
                      <a:pt x="273" y="406"/>
                      <a:pt x="272" y="410"/>
                      <a:pt x="272" y="410"/>
                    </a:cubicBezTo>
                    <a:cubicBezTo>
                      <a:pt x="270" y="410"/>
                      <a:pt x="271" y="407"/>
                      <a:pt x="270" y="406"/>
                    </a:cubicBezTo>
                    <a:cubicBezTo>
                      <a:pt x="263" y="407"/>
                      <a:pt x="263" y="401"/>
                      <a:pt x="255" y="402"/>
                    </a:cubicBezTo>
                    <a:cubicBezTo>
                      <a:pt x="255" y="400"/>
                      <a:pt x="253" y="400"/>
                      <a:pt x="252" y="398"/>
                    </a:cubicBezTo>
                    <a:cubicBezTo>
                      <a:pt x="251" y="398"/>
                      <a:pt x="252" y="395"/>
                      <a:pt x="252" y="395"/>
                    </a:cubicBezTo>
                    <a:cubicBezTo>
                      <a:pt x="251" y="394"/>
                      <a:pt x="248" y="395"/>
                      <a:pt x="248" y="395"/>
                    </a:cubicBezTo>
                    <a:cubicBezTo>
                      <a:pt x="248" y="394"/>
                      <a:pt x="248" y="387"/>
                      <a:pt x="246" y="389"/>
                    </a:cubicBezTo>
                    <a:cubicBezTo>
                      <a:pt x="245" y="391"/>
                      <a:pt x="244" y="389"/>
                      <a:pt x="242" y="387"/>
                    </a:cubicBezTo>
                    <a:cubicBezTo>
                      <a:pt x="242" y="386"/>
                      <a:pt x="240" y="386"/>
                      <a:pt x="240" y="383"/>
                    </a:cubicBezTo>
                    <a:cubicBezTo>
                      <a:pt x="234" y="384"/>
                      <a:pt x="235" y="386"/>
                      <a:pt x="229" y="383"/>
                    </a:cubicBezTo>
                    <a:cubicBezTo>
                      <a:pt x="227" y="384"/>
                      <a:pt x="228" y="387"/>
                      <a:pt x="226" y="387"/>
                    </a:cubicBezTo>
                    <a:cubicBezTo>
                      <a:pt x="224" y="392"/>
                      <a:pt x="229" y="391"/>
                      <a:pt x="229" y="395"/>
                    </a:cubicBezTo>
                    <a:cubicBezTo>
                      <a:pt x="229" y="396"/>
                      <a:pt x="232" y="399"/>
                      <a:pt x="233" y="400"/>
                    </a:cubicBezTo>
                    <a:cubicBezTo>
                      <a:pt x="234" y="401"/>
                      <a:pt x="235" y="402"/>
                      <a:pt x="237" y="402"/>
                    </a:cubicBezTo>
                    <a:cubicBezTo>
                      <a:pt x="234" y="408"/>
                      <a:pt x="240" y="407"/>
                      <a:pt x="242" y="410"/>
                    </a:cubicBezTo>
                    <a:cubicBezTo>
                      <a:pt x="243" y="410"/>
                      <a:pt x="244" y="417"/>
                      <a:pt x="246" y="415"/>
                    </a:cubicBezTo>
                    <a:cubicBezTo>
                      <a:pt x="249" y="412"/>
                      <a:pt x="246" y="416"/>
                      <a:pt x="248" y="417"/>
                    </a:cubicBezTo>
                    <a:cubicBezTo>
                      <a:pt x="250" y="419"/>
                      <a:pt x="254" y="418"/>
                      <a:pt x="255" y="423"/>
                    </a:cubicBezTo>
                    <a:cubicBezTo>
                      <a:pt x="258" y="421"/>
                      <a:pt x="259" y="424"/>
                      <a:pt x="259" y="424"/>
                    </a:cubicBezTo>
                    <a:cubicBezTo>
                      <a:pt x="260" y="425"/>
                      <a:pt x="262" y="423"/>
                      <a:pt x="261" y="423"/>
                    </a:cubicBezTo>
                    <a:cubicBezTo>
                      <a:pt x="263" y="423"/>
                      <a:pt x="264" y="428"/>
                      <a:pt x="265" y="424"/>
                    </a:cubicBezTo>
                    <a:cubicBezTo>
                      <a:pt x="269" y="424"/>
                      <a:pt x="264" y="433"/>
                      <a:pt x="270" y="430"/>
                    </a:cubicBezTo>
                    <a:cubicBezTo>
                      <a:pt x="270" y="434"/>
                      <a:pt x="262" y="431"/>
                      <a:pt x="259" y="432"/>
                    </a:cubicBezTo>
                    <a:cubicBezTo>
                      <a:pt x="260" y="434"/>
                      <a:pt x="262" y="433"/>
                      <a:pt x="263" y="436"/>
                    </a:cubicBezTo>
                    <a:cubicBezTo>
                      <a:pt x="264" y="439"/>
                      <a:pt x="260" y="445"/>
                      <a:pt x="263" y="445"/>
                    </a:cubicBezTo>
                    <a:cubicBezTo>
                      <a:pt x="261" y="448"/>
                      <a:pt x="257" y="448"/>
                      <a:pt x="253" y="449"/>
                    </a:cubicBezTo>
                    <a:cubicBezTo>
                      <a:pt x="256" y="448"/>
                      <a:pt x="254" y="441"/>
                      <a:pt x="257" y="441"/>
                    </a:cubicBezTo>
                    <a:cubicBezTo>
                      <a:pt x="256" y="440"/>
                      <a:pt x="256" y="436"/>
                      <a:pt x="253" y="436"/>
                    </a:cubicBezTo>
                    <a:cubicBezTo>
                      <a:pt x="251" y="435"/>
                      <a:pt x="255" y="433"/>
                      <a:pt x="250" y="430"/>
                    </a:cubicBezTo>
                    <a:cubicBezTo>
                      <a:pt x="248" y="429"/>
                      <a:pt x="244" y="429"/>
                      <a:pt x="244" y="424"/>
                    </a:cubicBezTo>
                    <a:cubicBezTo>
                      <a:pt x="236" y="426"/>
                      <a:pt x="235" y="421"/>
                      <a:pt x="229" y="421"/>
                    </a:cubicBezTo>
                    <a:cubicBezTo>
                      <a:pt x="228" y="416"/>
                      <a:pt x="225" y="414"/>
                      <a:pt x="222" y="410"/>
                    </a:cubicBezTo>
                    <a:cubicBezTo>
                      <a:pt x="221" y="408"/>
                      <a:pt x="220" y="410"/>
                      <a:pt x="220" y="408"/>
                    </a:cubicBezTo>
                    <a:cubicBezTo>
                      <a:pt x="220" y="405"/>
                      <a:pt x="217" y="407"/>
                      <a:pt x="216" y="406"/>
                    </a:cubicBezTo>
                    <a:cubicBezTo>
                      <a:pt x="216" y="405"/>
                      <a:pt x="217" y="402"/>
                      <a:pt x="216" y="402"/>
                    </a:cubicBezTo>
                    <a:cubicBezTo>
                      <a:pt x="214" y="401"/>
                      <a:pt x="211" y="403"/>
                      <a:pt x="209" y="402"/>
                    </a:cubicBezTo>
                    <a:cubicBezTo>
                      <a:pt x="208" y="401"/>
                      <a:pt x="212" y="400"/>
                      <a:pt x="213" y="400"/>
                    </a:cubicBezTo>
                    <a:cubicBezTo>
                      <a:pt x="210" y="396"/>
                      <a:pt x="199" y="396"/>
                      <a:pt x="194" y="398"/>
                    </a:cubicBezTo>
                    <a:cubicBezTo>
                      <a:pt x="193" y="400"/>
                      <a:pt x="197" y="401"/>
                      <a:pt x="198" y="400"/>
                    </a:cubicBezTo>
                    <a:cubicBezTo>
                      <a:pt x="196" y="403"/>
                      <a:pt x="195" y="401"/>
                      <a:pt x="192" y="402"/>
                    </a:cubicBezTo>
                    <a:cubicBezTo>
                      <a:pt x="188" y="404"/>
                      <a:pt x="188" y="410"/>
                      <a:pt x="185" y="410"/>
                    </a:cubicBezTo>
                    <a:cubicBezTo>
                      <a:pt x="177" y="409"/>
                      <a:pt x="175" y="403"/>
                      <a:pt x="166" y="404"/>
                    </a:cubicBezTo>
                    <a:cubicBezTo>
                      <a:pt x="163" y="405"/>
                      <a:pt x="164" y="410"/>
                      <a:pt x="158" y="408"/>
                    </a:cubicBezTo>
                    <a:cubicBezTo>
                      <a:pt x="158" y="412"/>
                      <a:pt x="158" y="416"/>
                      <a:pt x="158" y="421"/>
                    </a:cubicBezTo>
                    <a:cubicBezTo>
                      <a:pt x="153" y="423"/>
                      <a:pt x="141" y="421"/>
                      <a:pt x="144" y="432"/>
                    </a:cubicBezTo>
                    <a:cubicBezTo>
                      <a:pt x="131" y="429"/>
                      <a:pt x="141" y="439"/>
                      <a:pt x="130" y="439"/>
                    </a:cubicBezTo>
                    <a:cubicBezTo>
                      <a:pt x="130" y="442"/>
                      <a:pt x="137" y="446"/>
                      <a:pt x="132" y="447"/>
                    </a:cubicBezTo>
                    <a:cubicBezTo>
                      <a:pt x="132" y="453"/>
                      <a:pt x="129" y="447"/>
                      <a:pt x="125" y="452"/>
                    </a:cubicBezTo>
                    <a:cubicBezTo>
                      <a:pt x="125" y="455"/>
                      <a:pt x="125" y="456"/>
                      <a:pt x="127" y="456"/>
                    </a:cubicBezTo>
                    <a:cubicBezTo>
                      <a:pt x="127" y="460"/>
                      <a:pt x="120" y="457"/>
                      <a:pt x="117" y="458"/>
                    </a:cubicBezTo>
                    <a:cubicBezTo>
                      <a:pt x="115" y="458"/>
                      <a:pt x="115" y="463"/>
                      <a:pt x="114" y="464"/>
                    </a:cubicBezTo>
                    <a:cubicBezTo>
                      <a:pt x="108" y="466"/>
                      <a:pt x="98" y="462"/>
                      <a:pt x="93" y="469"/>
                    </a:cubicBezTo>
                    <a:cubicBezTo>
                      <a:pt x="91" y="467"/>
                      <a:pt x="89" y="464"/>
                      <a:pt x="88" y="462"/>
                    </a:cubicBezTo>
                    <a:cubicBezTo>
                      <a:pt x="79" y="460"/>
                      <a:pt x="70" y="464"/>
                      <a:pt x="67" y="462"/>
                    </a:cubicBezTo>
                    <a:cubicBezTo>
                      <a:pt x="68" y="455"/>
                      <a:pt x="71" y="447"/>
                      <a:pt x="65" y="443"/>
                    </a:cubicBezTo>
                    <a:cubicBezTo>
                      <a:pt x="64" y="440"/>
                      <a:pt x="68" y="439"/>
                      <a:pt x="69" y="436"/>
                    </a:cubicBezTo>
                    <a:cubicBezTo>
                      <a:pt x="70" y="430"/>
                      <a:pt x="67" y="425"/>
                      <a:pt x="71" y="421"/>
                    </a:cubicBezTo>
                    <a:cubicBezTo>
                      <a:pt x="69" y="417"/>
                      <a:pt x="70" y="411"/>
                      <a:pt x="65" y="410"/>
                    </a:cubicBezTo>
                    <a:cubicBezTo>
                      <a:pt x="66" y="408"/>
                      <a:pt x="70" y="408"/>
                      <a:pt x="69" y="404"/>
                    </a:cubicBezTo>
                    <a:cubicBezTo>
                      <a:pt x="74" y="405"/>
                      <a:pt x="85" y="400"/>
                      <a:pt x="84" y="408"/>
                    </a:cubicBezTo>
                    <a:cubicBezTo>
                      <a:pt x="88" y="404"/>
                      <a:pt x="106" y="412"/>
                      <a:pt x="110" y="408"/>
                    </a:cubicBezTo>
                    <a:cubicBezTo>
                      <a:pt x="112" y="406"/>
                      <a:pt x="111" y="407"/>
                      <a:pt x="114" y="408"/>
                    </a:cubicBezTo>
                    <a:cubicBezTo>
                      <a:pt x="113" y="408"/>
                      <a:pt x="115" y="405"/>
                      <a:pt x="116" y="406"/>
                    </a:cubicBezTo>
                    <a:cubicBezTo>
                      <a:pt x="116" y="406"/>
                      <a:pt x="116" y="408"/>
                      <a:pt x="116" y="408"/>
                    </a:cubicBezTo>
                    <a:cubicBezTo>
                      <a:pt x="121" y="406"/>
                      <a:pt x="124" y="404"/>
                      <a:pt x="125" y="398"/>
                    </a:cubicBezTo>
                    <a:cubicBezTo>
                      <a:pt x="125" y="396"/>
                      <a:pt x="130" y="386"/>
                      <a:pt x="125" y="382"/>
                    </a:cubicBezTo>
                    <a:cubicBezTo>
                      <a:pt x="122" y="379"/>
                      <a:pt x="126" y="379"/>
                      <a:pt x="123" y="374"/>
                    </a:cubicBezTo>
                    <a:cubicBezTo>
                      <a:pt x="123" y="372"/>
                      <a:pt x="120" y="373"/>
                      <a:pt x="117" y="372"/>
                    </a:cubicBezTo>
                    <a:cubicBezTo>
                      <a:pt x="118" y="371"/>
                      <a:pt x="119" y="369"/>
                      <a:pt x="119" y="367"/>
                    </a:cubicBezTo>
                    <a:cubicBezTo>
                      <a:pt x="117" y="365"/>
                      <a:pt x="116" y="369"/>
                      <a:pt x="116" y="369"/>
                    </a:cubicBezTo>
                    <a:cubicBezTo>
                      <a:pt x="113" y="368"/>
                      <a:pt x="115" y="366"/>
                      <a:pt x="114" y="365"/>
                    </a:cubicBezTo>
                    <a:cubicBezTo>
                      <a:pt x="112" y="364"/>
                      <a:pt x="107" y="364"/>
                      <a:pt x="104" y="363"/>
                    </a:cubicBezTo>
                    <a:cubicBezTo>
                      <a:pt x="104" y="363"/>
                      <a:pt x="104" y="361"/>
                      <a:pt x="102" y="361"/>
                    </a:cubicBezTo>
                    <a:cubicBezTo>
                      <a:pt x="100" y="361"/>
                      <a:pt x="99" y="361"/>
                      <a:pt x="99" y="359"/>
                    </a:cubicBezTo>
                    <a:cubicBezTo>
                      <a:pt x="97" y="354"/>
                      <a:pt x="103" y="357"/>
                      <a:pt x="102" y="357"/>
                    </a:cubicBezTo>
                    <a:cubicBezTo>
                      <a:pt x="108" y="356"/>
                      <a:pt x="112" y="352"/>
                      <a:pt x="123" y="354"/>
                    </a:cubicBezTo>
                    <a:cubicBezTo>
                      <a:pt x="124" y="350"/>
                      <a:pt x="122" y="350"/>
                      <a:pt x="119" y="350"/>
                    </a:cubicBezTo>
                    <a:cubicBezTo>
                      <a:pt x="121" y="345"/>
                      <a:pt x="127" y="350"/>
                      <a:pt x="130" y="350"/>
                    </a:cubicBezTo>
                    <a:cubicBezTo>
                      <a:pt x="132" y="350"/>
                      <a:pt x="136" y="346"/>
                      <a:pt x="136" y="350"/>
                    </a:cubicBezTo>
                    <a:cubicBezTo>
                      <a:pt x="140" y="347"/>
                      <a:pt x="140" y="341"/>
                      <a:pt x="147" y="341"/>
                    </a:cubicBezTo>
                    <a:cubicBezTo>
                      <a:pt x="145" y="334"/>
                      <a:pt x="152" y="337"/>
                      <a:pt x="151" y="331"/>
                    </a:cubicBezTo>
                    <a:cubicBezTo>
                      <a:pt x="155" y="331"/>
                      <a:pt x="158" y="331"/>
                      <a:pt x="162" y="331"/>
                    </a:cubicBezTo>
                    <a:cubicBezTo>
                      <a:pt x="162" y="329"/>
                      <a:pt x="160" y="330"/>
                      <a:pt x="158" y="329"/>
                    </a:cubicBezTo>
                    <a:cubicBezTo>
                      <a:pt x="159" y="326"/>
                      <a:pt x="164" y="328"/>
                      <a:pt x="162" y="322"/>
                    </a:cubicBezTo>
                    <a:cubicBezTo>
                      <a:pt x="167" y="322"/>
                      <a:pt x="166" y="325"/>
                      <a:pt x="170" y="322"/>
                    </a:cubicBezTo>
                    <a:cubicBezTo>
                      <a:pt x="165" y="312"/>
                      <a:pt x="173" y="316"/>
                      <a:pt x="173" y="307"/>
                    </a:cubicBezTo>
                    <a:cubicBezTo>
                      <a:pt x="176" y="307"/>
                      <a:pt x="178" y="308"/>
                      <a:pt x="181" y="307"/>
                    </a:cubicBezTo>
                    <a:cubicBezTo>
                      <a:pt x="183" y="306"/>
                      <a:pt x="183" y="304"/>
                      <a:pt x="185" y="303"/>
                    </a:cubicBezTo>
                    <a:cubicBezTo>
                      <a:pt x="187" y="302"/>
                      <a:pt x="186" y="305"/>
                      <a:pt x="186" y="305"/>
                    </a:cubicBezTo>
                    <a:cubicBezTo>
                      <a:pt x="189" y="306"/>
                      <a:pt x="188" y="303"/>
                      <a:pt x="188" y="303"/>
                    </a:cubicBezTo>
                    <a:cubicBezTo>
                      <a:pt x="190" y="303"/>
                      <a:pt x="194" y="304"/>
                      <a:pt x="196" y="303"/>
                    </a:cubicBezTo>
                    <a:cubicBezTo>
                      <a:pt x="198" y="303"/>
                      <a:pt x="199" y="297"/>
                      <a:pt x="203" y="300"/>
                    </a:cubicBezTo>
                    <a:cubicBezTo>
                      <a:pt x="203" y="295"/>
                      <a:pt x="197" y="296"/>
                      <a:pt x="198" y="290"/>
                    </a:cubicBezTo>
                    <a:cubicBezTo>
                      <a:pt x="203" y="289"/>
                      <a:pt x="200" y="288"/>
                      <a:pt x="199" y="281"/>
                    </a:cubicBezTo>
                    <a:cubicBezTo>
                      <a:pt x="199" y="276"/>
                      <a:pt x="202" y="273"/>
                      <a:pt x="201" y="268"/>
                    </a:cubicBezTo>
                    <a:cubicBezTo>
                      <a:pt x="204" y="268"/>
                      <a:pt x="206" y="268"/>
                      <a:pt x="209" y="268"/>
                    </a:cubicBezTo>
                    <a:cubicBezTo>
                      <a:pt x="214" y="268"/>
                      <a:pt x="204" y="263"/>
                      <a:pt x="213" y="264"/>
                    </a:cubicBezTo>
                    <a:cubicBezTo>
                      <a:pt x="213" y="266"/>
                      <a:pt x="215" y="266"/>
                      <a:pt x="216" y="266"/>
                    </a:cubicBezTo>
                    <a:cubicBezTo>
                      <a:pt x="213" y="270"/>
                      <a:pt x="213" y="266"/>
                      <a:pt x="214" y="272"/>
                    </a:cubicBezTo>
                    <a:cubicBezTo>
                      <a:pt x="215" y="275"/>
                      <a:pt x="214" y="278"/>
                      <a:pt x="218" y="277"/>
                    </a:cubicBezTo>
                    <a:cubicBezTo>
                      <a:pt x="218" y="280"/>
                      <a:pt x="218" y="282"/>
                      <a:pt x="216" y="283"/>
                    </a:cubicBezTo>
                    <a:cubicBezTo>
                      <a:pt x="216" y="286"/>
                      <a:pt x="224" y="280"/>
                      <a:pt x="227" y="285"/>
                    </a:cubicBezTo>
                    <a:cubicBezTo>
                      <a:pt x="226" y="290"/>
                      <a:pt x="215" y="286"/>
                      <a:pt x="214" y="292"/>
                    </a:cubicBezTo>
                    <a:cubicBezTo>
                      <a:pt x="213" y="296"/>
                      <a:pt x="219" y="297"/>
                      <a:pt x="220" y="298"/>
                    </a:cubicBezTo>
                    <a:cubicBezTo>
                      <a:pt x="222" y="299"/>
                      <a:pt x="222" y="302"/>
                      <a:pt x="226" y="301"/>
                    </a:cubicBezTo>
                    <a:cubicBezTo>
                      <a:pt x="224" y="298"/>
                      <a:pt x="219" y="298"/>
                      <a:pt x="227" y="298"/>
                    </a:cubicBezTo>
                    <a:cubicBezTo>
                      <a:pt x="230" y="298"/>
                      <a:pt x="233" y="297"/>
                      <a:pt x="235" y="298"/>
                    </a:cubicBezTo>
                    <a:cubicBezTo>
                      <a:pt x="238" y="298"/>
                      <a:pt x="239" y="300"/>
                      <a:pt x="242" y="300"/>
                    </a:cubicBezTo>
                    <a:cubicBezTo>
                      <a:pt x="247" y="300"/>
                      <a:pt x="248" y="296"/>
                      <a:pt x="253" y="298"/>
                    </a:cubicBezTo>
                    <a:cubicBezTo>
                      <a:pt x="254" y="298"/>
                      <a:pt x="260" y="301"/>
                      <a:pt x="263" y="298"/>
                    </a:cubicBezTo>
                    <a:cubicBezTo>
                      <a:pt x="263" y="298"/>
                      <a:pt x="263" y="296"/>
                      <a:pt x="263" y="296"/>
                    </a:cubicBezTo>
                    <a:cubicBezTo>
                      <a:pt x="268" y="294"/>
                      <a:pt x="274" y="296"/>
                      <a:pt x="276" y="292"/>
                    </a:cubicBezTo>
                    <a:cubicBezTo>
                      <a:pt x="283" y="300"/>
                      <a:pt x="288" y="286"/>
                      <a:pt x="293" y="290"/>
                    </a:cubicBezTo>
                    <a:cubicBezTo>
                      <a:pt x="293" y="288"/>
                      <a:pt x="293" y="285"/>
                      <a:pt x="293" y="283"/>
                    </a:cubicBezTo>
                    <a:cubicBezTo>
                      <a:pt x="296" y="284"/>
                      <a:pt x="296" y="281"/>
                      <a:pt x="296" y="279"/>
                    </a:cubicBezTo>
                    <a:cubicBezTo>
                      <a:pt x="296" y="279"/>
                      <a:pt x="298" y="274"/>
                      <a:pt x="298" y="273"/>
                    </a:cubicBezTo>
                    <a:cubicBezTo>
                      <a:pt x="300" y="272"/>
                      <a:pt x="298" y="272"/>
                      <a:pt x="298" y="268"/>
                    </a:cubicBezTo>
                    <a:cubicBezTo>
                      <a:pt x="302" y="268"/>
                      <a:pt x="305" y="267"/>
                      <a:pt x="306" y="264"/>
                    </a:cubicBezTo>
                    <a:cubicBezTo>
                      <a:pt x="308" y="264"/>
                      <a:pt x="307" y="266"/>
                      <a:pt x="308" y="268"/>
                    </a:cubicBezTo>
                    <a:cubicBezTo>
                      <a:pt x="309" y="266"/>
                      <a:pt x="312" y="266"/>
                      <a:pt x="315" y="266"/>
                    </a:cubicBezTo>
                    <a:cubicBezTo>
                      <a:pt x="317" y="266"/>
                      <a:pt x="316" y="262"/>
                      <a:pt x="319" y="262"/>
                    </a:cubicBezTo>
                    <a:cubicBezTo>
                      <a:pt x="319" y="258"/>
                      <a:pt x="318" y="255"/>
                      <a:pt x="315" y="255"/>
                    </a:cubicBezTo>
                    <a:cubicBezTo>
                      <a:pt x="316" y="253"/>
                      <a:pt x="317" y="251"/>
                      <a:pt x="317" y="247"/>
                    </a:cubicBezTo>
                    <a:cubicBezTo>
                      <a:pt x="321" y="248"/>
                      <a:pt x="323" y="247"/>
                      <a:pt x="322" y="244"/>
                    </a:cubicBezTo>
                    <a:cubicBezTo>
                      <a:pt x="327" y="248"/>
                      <a:pt x="328" y="241"/>
                      <a:pt x="335" y="244"/>
                    </a:cubicBezTo>
                    <a:cubicBezTo>
                      <a:pt x="336" y="244"/>
                      <a:pt x="338" y="246"/>
                      <a:pt x="337" y="246"/>
                    </a:cubicBezTo>
                    <a:cubicBezTo>
                      <a:pt x="339" y="246"/>
                      <a:pt x="339" y="244"/>
                      <a:pt x="341" y="244"/>
                    </a:cubicBezTo>
                    <a:cubicBezTo>
                      <a:pt x="343" y="243"/>
                      <a:pt x="345" y="245"/>
                      <a:pt x="345" y="246"/>
                    </a:cubicBezTo>
                    <a:cubicBezTo>
                      <a:pt x="347" y="245"/>
                      <a:pt x="345" y="243"/>
                      <a:pt x="347" y="242"/>
                    </a:cubicBezTo>
                    <a:cubicBezTo>
                      <a:pt x="348" y="241"/>
                      <a:pt x="350" y="242"/>
                      <a:pt x="350" y="242"/>
                    </a:cubicBezTo>
                    <a:cubicBezTo>
                      <a:pt x="353" y="240"/>
                      <a:pt x="353" y="236"/>
                      <a:pt x="358" y="238"/>
                    </a:cubicBezTo>
                    <a:cubicBezTo>
                      <a:pt x="355" y="236"/>
                      <a:pt x="357" y="229"/>
                      <a:pt x="352" y="229"/>
                    </a:cubicBezTo>
                    <a:cubicBezTo>
                      <a:pt x="349" y="226"/>
                      <a:pt x="349" y="232"/>
                      <a:pt x="349" y="232"/>
                    </a:cubicBezTo>
                    <a:cubicBezTo>
                      <a:pt x="347" y="233"/>
                      <a:pt x="346" y="230"/>
                      <a:pt x="345" y="231"/>
                    </a:cubicBezTo>
                    <a:cubicBezTo>
                      <a:pt x="344" y="231"/>
                      <a:pt x="342" y="232"/>
                      <a:pt x="343" y="232"/>
                    </a:cubicBezTo>
                    <a:cubicBezTo>
                      <a:pt x="341" y="232"/>
                      <a:pt x="341" y="230"/>
                      <a:pt x="339" y="231"/>
                    </a:cubicBezTo>
                    <a:cubicBezTo>
                      <a:pt x="336" y="231"/>
                      <a:pt x="334" y="234"/>
                      <a:pt x="330" y="232"/>
                    </a:cubicBezTo>
                    <a:cubicBezTo>
                      <a:pt x="328" y="232"/>
                      <a:pt x="328" y="235"/>
                      <a:pt x="328" y="236"/>
                    </a:cubicBezTo>
                    <a:cubicBezTo>
                      <a:pt x="320" y="235"/>
                      <a:pt x="312" y="237"/>
                      <a:pt x="306" y="234"/>
                    </a:cubicBezTo>
                    <a:cubicBezTo>
                      <a:pt x="305" y="234"/>
                      <a:pt x="306" y="231"/>
                      <a:pt x="306" y="231"/>
                    </a:cubicBezTo>
                    <a:cubicBezTo>
                      <a:pt x="304" y="229"/>
                      <a:pt x="299" y="231"/>
                      <a:pt x="298" y="229"/>
                    </a:cubicBezTo>
                    <a:cubicBezTo>
                      <a:pt x="303" y="218"/>
                      <a:pt x="300" y="213"/>
                      <a:pt x="298" y="201"/>
                    </a:cubicBezTo>
                    <a:cubicBezTo>
                      <a:pt x="303" y="200"/>
                      <a:pt x="311" y="193"/>
                      <a:pt x="313" y="197"/>
                    </a:cubicBezTo>
                    <a:cubicBezTo>
                      <a:pt x="316" y="195"/>
                      <a:pt x="313" y="194"/>
                      <a:pt x="315" y="190"/>
                    </a:cubicBezTo>
                    <a:cubicBezTo>
                      <a:pt x="321" y="190"/>
                      <a:pt x="321" y="179"/>
                      <a:pt x="322" y="177"/>
                    </a:cubicBezTo>
                    <a:cubicBezTo>
                      <a:pt x="323" y="176"/>
                      <a:pt x="326" y="177"/>
                      <a:pt x="326" y="177"/>
                    </a:cubicBezTo>
                    <a:cubicBezTo>
                      <a:pt x="326" y="173"/>
                      <a:pt x="319" y="171"/>
                      <a:pt x="322" y="167"/>
                    </a:cubicBezTo>
                    <a:cubicBezTo>
                      <a:pt x="320" y="169"/>
                      <a:pt x="315" y="167"/>
                      <a:pt x="311" y="167"/>
                    </a:cubicBezTo>
                    <a:cubicBezTo>
                      <a:pt x="307" y="168"/>
                      <a:pt x="303" y="172"/>
                      <a:pt x="298" y="171"/>
                    </a:cubicBezTo>
                    <a:cubicBezTo>
                      <a:pt x="295" y="168"/>
                      <a:pt x="295" y="182"/>
                      <a:pt x="296" y="178"/>
                    </a:cubicBezTo>
                    <a:cubicBezTo>
                      <a:pt x="295" y="182"/>
                      <a:pt x="294" y="177"/>
                      <a:pt x="293" y="178"/>
                    </a:cubicBezTo>
                    <a:cubicBezTo>
                      <a:pt x="291" y="180"/>
                      <a:pt x="294" y="184"/>
                      <a:pt x="293" y="186"/>
                    </a:cubicBezTo>
                    <a:cubicBezTo>
                      <a:pt x="292" y="187"/>
                      <a:pt x="288" y="191"/>
                      <a:pt x="285" y="193"/>
                    </a:cubicBezTo>
                    <a:cubicBezTo>
                      <a:pt x="280" y="199"/>
                      <a:pt x="280" y="203"/>
                      <a:pt x="272" y="203"/>
                    </a:cubicBezTo>
                    <a:cubicBezTo>
                      <a:pt x="272" y="205"/>
                      <a:pt x="275" y="208"/>
                      <a:pt x="272" y="208"/>
                    </a:cubicBezTo>
                    <a:cubicBezTo>
                      <a:pt x="270" y="208"/>
                      <a:pt x="272" y="211"/>
                      <a:pt x="270" y="212"/>
                    </a:cubicBezTo>
                    <a:cubicBezTo>
                      <a:pt x="270" y="212"/>
                      <a:pt x="267" y="211"/>
                      <a:pt x="267" y="212"/>
                    </a:cubicBezTo>
                    <a:cubicBezTo>
                      <a:pt x="266" y="213"/>
                      <a:pt x="267" y="215"/>
                      <a:pt x="267" y="216"/>
                    </a:cubicBezTo>
                    <a:cubicBezTo>
                      <a:pt x="266" y="216"/>
                      <a:pt x="265" y="215"/>
                      <a:pt x="265" y="216"/>
                    </a:cubicBezTo>
                    <a:cubicBezTo>
                      <a:pt x="264" y="218"/>
                      <a:pt x="266" y="223"/>
                      <a:pt x="263" y="223"/>
                    </a:cubicBezTo>
                    <a:cubicBezTo>
                      <a:pt x="264" y="225"/>
                      <a:pt x="268" y="226"/>
                      <a:pt x="265" y="227"/>
                    </a:cubicBezTo>
                    <a:cubicBezTo>
                      <a:pt x="267" y="229"/>
                      <a:pt x="269" y="232"/>
                      <a:pt x="274" y="232"/>
                    </a:cubicBezTo>
                    <a:cubicBezTo>
                      <a:pt x="274" y="236"/>
                      <a:pt x="275" y="237"/>
                      <a:pt x="278" y="238"/>
                    </a:cubicBezTo>
                    <a:cubicBezTo>
                      <a:pt x="276" y="240"/>
                      <a:pt x="275" y="240"/>
                      <a:pt x="274" y="242"/>
                    </a:cubicBezTo>
                    <a:cubicBezTo>
                      <a:pt x="273" y="244"/>
                      <a:pt x="274" y="246"/>
                      <a:pt x="272" y="247"/>
                    </a:cubicBezTo>
                    <a:cubicBezTo>
                      <a:pt x="270" y="249"/>
                      <a:pt x="268" y="249"/>
                      <a:pt x="265" y="249"/>
                    </a:cubicBezTo>
                    <a:cubicBezTo>
                      <a:pt x="264" y="257"/>
                      <a:pt x="257" y="259"/>
                      <a:pt x="259" y="270"/>
                    </a:cubicBezTo>
                    <a:cubicBezTo>
                      <a:pt x="252" y="267"/>
                      <a:pt x="253" y="279"/>
                      <a:pt x="248" y="279"/>
                    </a:cubicBezTo>
                    <a:cubicBezTo>
                      <a:pt x="247" y="279"/>
                      <a:pt x="247" y="279"/>
                      <a:pt x="246" y="279"/>
                    </a:cubicBezTo>
                    <a:cubicBezTo>
                      <a:pt x="244" y="280"/>
                      <a:pt x="245" y="282"/>
                      <a:pt x="244" y="283"/>
                    </a:cubicBezTo>
                    <a:cubicBezTo>
                      <a:pt x="241" y="284"/>
                      <a:pt x="237" y="280"/>
                      <a:pt x="235" y="285"/>
                    </a:cubicBezTo>
                    <a:cubicBezTo>
                      <a:pt x="231" y="284"/>
                      <a:pt x="234" y="277"/>
                      <a:pt x="233" y="273"/>
                    </a:cubicBezTo>
                    <a:cubicBezTo>
                      <a:pt x="231" y="272"/>
                      <a:pt x="232" y="268"/>
                      <a:pt x="229" y="268"/>
                    </a:cubicBezTo>
                    <a:cubicBezTo>
                      <a:pt x="224" y="268"/>
                      <a:pt x="231" y="262"/>
                      <a:pt x="224" y="262"/>
                    </a:cubicBezTo>
                    <a:cubicBezTo>
                      <a:pt x="227" y="258"/>
                      <a:pt x="220" y="257"/>
                      <a:pt x="220" y="255"/>
                    </a:cubicBezTo>
                    <a:cubicBezTo>
                      <a:pt x="220" y="254"/>
                      <a:pt x="222" y="253"/>
                      <a:pt x="222" y="251"/>
                    </a:cubicBezTo>
                    <a:cubicBezTo>
                      <a:pt x="221" y="246"/>
                      <a:pt x="217" y="243"/>
                      <a:pt x="213" y="240"/>
                    </a:cubicBezTo>
                    <a:cubicBezTo>
                      <a:pt x="207" y="242"/>
                      <a:pt x="209" y="251"/>
                      <a:pt x="199" y="249"/>
                    </a:cubicBezTo>
                    <a:cubicBezTo>
                      <a:pt x="200" y="251"/>
                      <a:pt x="202" y="251"/>
                      <a:pt x="203" y="251"/>
                    </a:cubicBezTo>
                    <a:cubicBezTo>
                      <a:pt x="203" y="253"/>
                      <a:pt x="201" y="253"/>
                      <a:pt x="199" y="253"/>
                    </a:cubicBezTo>
                    <a:cubicBezTo>
                      <a:pt x="196" y="253"/>
                      <a:pt x="198" y="259"/>
                      <a:pt x="194" y="259"/>
                    </a:cubicBezTo>
                    <a:cubicBezTo>
                      <a:pt x="185" y="260"/>
                      <a:pt x="188" y="251"/>
                      <a:pt x="179" y="253"/>
                    </a:cubicBezTo>
                    <a:cubicBezTo>
                      <a:pt x="179" y="251"/>
                      <a:pt x="181" y="252"/>
                      <a:pt x="183" y="251"/>
                    </a:cubicBezTo>
                    <a:cubicBezTo>
                      <a:pt x="185" y="246"/>
                      <a:pt x="178" y="242"/>
                      <a:pt x="183" y="240"/>
                    </a:cubicBezTo>
                    <a:cubicBezTo>
                      <a:pt x="181" y="238"/>
                      <a:pt x="179" y="237"/>
                      <a:pt x="177" y="236"/>
                    </a:cubicBezTo>
                    <a:cubicBezTo>
                      <a:pt x="176" y="234"/>
                      <a:pt x="179" y="233"/>
                      <a:pt x="179" y="232"/>
                    </a:cubicBezTo>
                    <a:cubicBezTo>
                      <a:pt x="179" y="231"/>
                      <a:pt x="175" y="229"/>
                      <a:pt x="175" y="229"/>
                    </a:cubicBezTo>
                    <a:cubicBezTo>
                      <a:pt x="175" y="227"/>
                      <a:pt x="178" y="216"/>
                      <a:pt x="175" y="223"/>
                    </a:cubicBezTo>
                    <a:cubicBezTo>
                      <a:pt x="172" y="222"/>
                      <a:pt x="174" y="219"/>
                      <a:pt x="177" y="219"/>
                    </a:cubicBezTo>
                    <a:cubicBezTo>
                      <a:pt x="173" y="213"/>
                      <a:pt x="183" y="211"/>
                      <a:pt x="179" y="210"/>
                    </a:cubicBezTo>
                    <a:cubicBezTo>
                      <a:pt x="179" y="207"/>
                      <a:pt x="184" y="209"/>
                      <a:pt x="185" y="206"/>
                    </a:cubicBezTo>
                    <a:cubicBezTo>
                      <a:pt x="185" y="204"/>
                      <a:pt x="187" y="206"/>
                      <a:pt x="186" y="206"/>
                    </a:cubicBezTo>
                    <a:cubicBezTo>
                      <a:pt x="188" y="205"/>
                      <a:pt x="188" y="203"/>
                      <a:pt x="190" y="203"/>
                    </a:cubicBezTo>
                    <a:cubicBezTo>
                      <a:pt x="192" y="202"/>
                      <a:pt x="192" y="199"/>
                      <a:pt x="192" y="197"/>
                    </a:cubicBezTo>
                    <a:cubicBezTo>
                      <a:pt x="196" y="198"/>
                      <a:pt x="198" y="197"/>
                      <a:pt x="198" y="193"/>
                    </a:cubicBezTo>
                    <a:cubicBezTo>
                      <a:pt x="203" y="192"/>
                      <a:pt x="200" y="200"/>
                      <a:pt x="207" y="197"/>
                    </a:cubicBezTo>
                    <a:cubicBezTo>
                      <a:pt x="207" y="195"/>
                      <a:pt x="205" y="196"/>
                      <a:pt x="203" y="195"/>
                    </a:cubicBezTo>
                    <a:cubicBezTo>
                      <a:pt x="208" y="191"/>
                      <a:pt x="214" y="193"/>
                      <a:pt x="218" y="188"/>
                    </a:cubicBezTo>
                    <a:cubicBezTo>
                      <a:pt x="219" y="187"/>
                      <a:pt x="217" y="185"/>
                      <a:pt x="218" y="184"/>
                    </a:cubicBezTo>
                    <a:cubicBezTo>
                      <a:pt x="219" y="183"/>
                      <a:pt x="221" y="185"/>
                      <a:pt x="222" y="184"/>
                    </a:cubicBezTo>
                    <a:cubicBezTo>
                      <a:pt x="223" y="183"/>
                      <a:pt x="221" y="180"/>
                      <a:pt x="222" y="178"/>
                    </a:cubicBezTo>
                    <a:cubicBezTo>
                      <a:pt x="222" y="177"/>
                      <a:pt x="227" y="176"/>
                      <a:pt x="227" y="175"/>
                    </a:cubicBezTo>
                    <a:cubicBezTo>
                      <a:pt x="228" y="173"/>
                      <a:pt x="226" y="169"/>
                      <a:pt x="227" y="167"/>
                    </a:cubicBezTo>
                    <a:cubicBezTo>
                      <a:pt x="228" y="167"/>
                      <a:pt x="230" y="170"/>
                      <a:pt x="231" y="169"/>
                    </a:cubicBezTo>
                    <a:cubicBezTo>
                      <a:pt x="229" y="170"/>
                      <a:pt x="234" y="160"/>
                      <a:pt x="233" y="160"/>
                    </a:cubicBezTo>
                    <a:cubicBezTo>
                      <a:pt x="237" y="164"/>
                      <a:pt x="238" y="157"/>
                      <a:pt x="242" y="156"/>
                    </a:cubicBezTo>
                    <a:cubicBezTo>
                      <a:pt x="242" y="153"/>
                      <a:pt x="245" y="151"/>
                      <a:pt x="242" y="150"/>
                    </a:cubicBezTo>
                    <a:cubicBezTo>
                      <a:pt x="243" y="147"/>
                      <a:pt x="248" y="150"/>
                      <a:pt x="248" y="145"/>
                    </a:cubicBezTo>
                    <a:cubicBezTo>
                      <a:pt x="248" y="143"/>
                      <a:pt x="251" y="143"/>
                      <a:pt x="253" y="143"/>
                    </a:cubicBezTo>
                    <a:cubicBezTo>
                      <a:pt x="254" y="141"/>
                      <a:pt x="253" y="140"/>
                      <a:pt x="252" y="139"/>
                    </a:cubicBezTo>
                    <a:cubicBezTo>
                      <a:pt x="257" y="135"/>
                      <a:pt x="260" y="135"/>
                      <a:pt x="265" y="134"/>
                    </a:cubicBezTo>
                    <a:cubicBezTo>
                      <a:pt x="267" y="132"/>
                      <a:pt x="264" y="131"/>
                      <a:pt x="267" y="126"/>
                    </a:cubicBezTo>
                    <a:cubicBezTo>
                      <a:pt x="268" y="125"/>
                      <a:pt x="272" y="124"/>
                      <a:pt x="272" y="121"/>
                    </a:cubicBezTo>
                    <a:cubicBezTo>
                      <a:pt x="272" y="116"/>
                      <a:pt x="278" y="123"/>
                      <a:pt x="278" y="115"/>
                    </a:cubicBezTo>
                    <a:cubicBezTo>
                      <a:pt x="285" y="112"/>
                      <a:pt x="292" y="119"/>
                      <a:pt x="293" y="108"/>
                    </a:cubicBezTo>
                    <a:cubicBezTo>
                      <a:pt x="296" y="110"/>
                      <a:pt x="304" y="106"/>
                      <a:pt x="309" y="109"/>
                    </a:cubicBezTo>
                    <a:cubicBezTo>
                      <a:pt x="311" y="108"/>
                      <a:pt x="312" y="106"/>
                      <a:pt x="313" y="104"/>
                    </a:cubicBezTo>
                    <a:cubicBezTo>
                      <a:pt x="318" y="101"/>
                      <a:pt x="323" y="110"/>
                      <a:pt x="322" y="102"/>
                    </a:cubicBezTo>
                    <a:cubicBezTo>
                      <a:pt x="326" y="103"/>
                      <a:pt x="326" y="107"/>
                      <a:pt x="330" y="108"/>
                    </a:cubicBezTo>
                    <a:cubicBezTo>
                      <a:pt x="333" y="107"/>
                      <a:pt x="332" y="102"/>
                      <a:pt x="337" y="104"/>
                    </a:cubicBezTo>
                    <a:cubicBezTo>
                      <a:pt x="338" y="107"/>
                      <a:pt x="336" y="107"/>
                      <a:pt x="335" y="109"/>
                    </a:cubicBezTo>
                    <a:cubicBezTo>
                      <a:pt x="337" y="110"/>
                      <a:pt x="346" y="101"/>
                      <a:pt x="350" y="106"/>
                    </a:cubicBezTo>
                    <a:cubicBezTo>
                      <a:pt x="353" y="108"/>
                      <a:pt x="351" y="105"/>
                      <a:pt x="354" y="106"/>
                    </a:cubicBezTo>
                    <a:cubicBezTo>
                      <a:pt x="358" y="106"/>
                      <a:pt x="362" y="109"/>
                      <a:pt x="367" y="108"/>
                    </a:cubicBezTo>
                    <a:cubicBezTo>
                      <a:pt x="366" y="109"/>
                      <a:pt x="368" y="112"/>
                      <a:pt x="367" y="113"/>
                    </a:cubicBezTo>
                    <a:cubicBezTo>
                      <a:pt x="367" y="114"/>
                      <a:pt x="364" y="113"/>
                      <a:pt x="363" y="113"/>
                    </a:cubicBezTo>
                    <a:cubicBezTo>
                      <a:pt x="362" y="115"/>
                      <a:pt x="364" y="118"/>
                      <a:pt x="360" y="117"/>
                    </a:cubicBezTo>
                    <a:cubicBezTo>
                      <a:pt x="363" y="121"/>
                      <a:pt x="374" y="118"/>
                      <a:pt x="378" y="117"/>
                    </a:cubicBezTo>
                    <a:cubicBezTo>
                      <a:pt x="382" y="115"/>
                      <a:pt x="381" y="120"/>
                      <a:pt x="382" y="121"/>
                    </a:cubicBezTo>
                    <a:cubicBezTo>
                      <a:pt x="384" y="122"/>
                      <a:pt x="388" y="119"/>
                      <a:pt x="388" y="122"/>
                    </a:cubicBezTo>
                    <a:cubicBezTo>
                      <a:pt x="401" y="119"/>
                      <a:pt x="404" y="130"/>
                      <a:pt x="412" y="126"/>
                    </a:cubicBezTo>
                    <a:cubicBezTo>
                      <a:pt x="410" y="132"/>
                      <a:pt x="418" y="129"/>
                      <a:pt x="418" y="134"/>
                    </a:cubicBezTo>
                    <a:cubicBezTo>
                      <a:pt x="422" y="134"/>
                      <a:pt x="430" y="133"/>
                      <a:pt x="425" y="137"/>
                    </a:cubicBezTo>
                    <a:cubicBezTo>
                      <a:pt x="429" y="139"/>
                      <a:pt x="433" y="138"/>
                      <a:pt x="436" y="139"/>
                    </a:cubicBezTo>
                    <a:cubicBezTo>
                      <a:pt x="437" y="139"/>
                      <a:pt x="436" y="143"/>
                      <a:pt x="436" y="143"/>
                    </a:cubicBezTo>
                    <a:cubicBezTo>
                      <a:pt x="437" y="144"/>
                      <a:pt x="441" y="142"/>
                      <a:pt x="442" y="143"/>
                    </a:cubicBezTo>
                    <a:cubicBezTo>
                      <a:pt x="443" y="150"/>
                      <a:pt x="443" y="152"/>
                      <a:pt x="442" y="160"/>
                    </a:cubicBezTo>
                    <a:cubicBezTo>
                      <a:pt x="439" y="155"/>
                      <a:pt x="435" y="161"/>
                      <a:pt x="431" y="162"/>
                    </a:cubicBezTo>
                    <a:cubicBezTo>
                      <a:pt x="425" y="162"/>
                      <a:pt x="419" y="156"/>
                      <a:pt x="414" y="162"/>
                    </a:cubicBezTo>
                    <a:cubicBezTo>
                      <a:pt x="412" y="162"/>
                      <a:pt x="413" y="158"/>
                      <a:pt x="412" y="158"/>
                    </a:cubicBezTo>
                    <a:cubicBezTo>
                      <a:pt x="409" y="157"/>
                      <a:pt x="409" y="160"/>
                      <a:pt x="408" y="160"/>
                    </a:cubicBezTo>
                    <a:cubicBezTo>
                      <a:pt x="406" y="160"/>
                      <a:pt x="405" y="156"/>
                      <a:pt x="404" y="156"/>
                    </a:cubicBezTo>
                    <a:cubicBezTo>
                      <a:pt x="401" y="156"/>
                      <a:pt x="396" y="161"/>
                      <a:pt x="397" y="154"/>
                    </a:cubicBezTo>
                    <a:cubicBezTo>
                      <a:pt x="391" y="156"/>
                      <a:pt x="393" y="154"/>
                      <a:pt x="386" y="154"/>
                    </a:cubicBezTo>
                    <a:cubicBezTo>
                      <a:pt x="385" y="157"/>
                      <a:pt x="387" y="158"/>
                      <a:pt x="390" y="158"/>
                    </a:cubicBezTo>
                    <a:cubicBezTo>
                      <a:pt x="393" y="157"/>
                      <a:pt x="393" y="160"/>
                      <a:pt x="395" y="160"/>
                    </a:cubicBezTo>
                    <a:cubicBezTo>
                      <a:pt x="392" y="163"/>
                      <a:pt x="395" y="162"/>
                      <a:pt x="397" y="163"/>
                    </a:cubicBezTo>
                    <a:cubicBezTo>
                      <a:pt x="398" y="164"/>
                      <a:pt x="397" y="166"/>
                      <a:pt x="397" y="167"/>
                    </a:cubicBezTo>
                    <a:cubicBezTo>
                      <a:pt x="398" y="169"/>
                      <a:pt x="401" y="169"/>
                      <a:pt x="401" y="171"/>
                    </a:cubicBezTo>
                    <a:cubicBezTo>
                      <a:pt x="401" y="173"/>
                      <a:pt x="405" y="178"/>
                      <a:pt x="404" y="184"/>
                    </a:cubicBezTo>
                    <a:cubicBezTo>
                      <a:pt x="405" y="190"/>
                      <a:pt x="416" y="186"/>
                      <a:pt x="418" y="191"/>
                    </a:cubicBezTo>
                    <a:cubicBezTo>
                      <a:pt x="419" y="190"/>
                      <a:pt x="419" y="187"/>
                      <a:pt x="423" y="188"/>
                    </a:cubicBezTo>
                    <a:cubicBezTo>
                      <a:pt x="422" y="182"/>
                      <a:pt x="414" y="184"/>
                      <a:pt x="412" y="180"/>
                    </a:cubicBezTo>
                    <a:cubicBezTo>
                      <a:pt x="411" y="173"/>
                      <a:pt x="422" y="178"/>
                      <a:pt x="427" y="177"/>
                    </a:cubicBezTo>
                    <a:cubicBezTo>
                      <a:pt x="426" y="181"/>
                      <a:pt x="435" y="176"/>
                      <a:pt x="432" y="182"/>
                    </a:cubicBezTo>
                    <a:cubicBezTo>
                      <a:pt x="437" y="184"/>
                      <a:pt x="440" y="176"/>
                      <a:pt x="440" y="184"/>
                    </a:cubicBezTo>
                    <a:cubicBezTo>
                      <a:pt x="445" y="181"/>
                      <a:pt x="440" y="174"/>
                      <a:pt x="436" y="175"/>
                    </a:cubicBezTo>
                    <a:cubicBezTo>
                      <a:pt x="437" y="171"/>
                      <a:pt x="441" y="170"/>
                      <a:pt x="445" y="169"/>
                    </a:cubicBezTo>
                    <a:cubicBezTo>
                      <a:pt x="448" y="167"/>
                      <a:pt x="448" y="162"/>
                      <a:pt x="451" y="160"/>
                    </a:cubicBezTo>
                    <a:cubicBezTo>
                      <a:pt x="459" y="159"/>
                      <a:pt x="463" y="162"/>
                      <a:pt x="468" y="163"/>
                    </a:cubicBezTo>
                    <a:cubicBezTo>
                      <a:pt x="470" y="163"/>
                      <a:pt x="469" y="160"/>
                      <a:pt x="472" y="160"/>
                    </a:cubicBezTo>
                    <a:cubicBezTo>
                      <a:pt x="472" y="157"/>
                      <a:pt x="470" y="155"/>
                      <a:pt x="468" y="154"/>
                    </a:cubicBezTo>
                    <a:cubicBezTo>
                      <a:pt x="471" y="147"/>
                      <a:pt x="471" y="140"/>
                      <a:pt x="470" y="134"/>
                    </a:cubicBezTo>
                    <a:cubicBezTo>
                      <a:pt x="476" y="134"/>
                      <a:pt x="481" y="133"/>
                      <a:pt x="485" y="136"/>
                    </a:cubicBezTo>
                    <a:cubicBezTo>
                      <a:pt x="486" y="136"/>
                      <a:pt x="491" y="136"/>
                      <a:pt x="490" y="141"/>
                    </a:cubicBezTo>
                    <a:cubicBezTo>
                      <a:pt x="486" y="141"/>
                      <a:pt x="483" y="141"/>
                      <a:pt x="479" y="141"/>
                    </a:cubicBezTo>
                    <a:cubicBezTo>
                      <a:pt x="479" y="143"/>
                      <a:pt x="479" y="145"/>
                      <a:pt x="479" y="147"/>
                    </a:cubicBezTo>
                    <a:cubicBezTo>
                      <a:pt x="483" y="152"/>
                      <a:pt x="485" y="146"/>
                      <a:pt x="488" y="149"/>
                    </a:cubicBezTo>
                    <a:cubicBezTo>
                      <a:pt x="490" y="150"/>
                      <a:pt x="483" y="151"/>
                      <a:pt x="483" y="150"/>
                    </a:cubicBezTo>
                    <a:cubicBezTo>
                      <a:pt x="481" y="154"/>
                      <a:pt x="488" y="150"/>
                      <a:pt x="490" y="154"/>
                    </a:cubicBezTo>
                    <a:cubicBezTo>
                      <a:pt x="493" y="152"/>
                      <a:pt x="497" y="150"/>
                      <a:pt x="500" y="147"/>
                    </a:cubicBezTo>
                    <a:cubicBezTo>
                      <a:pt x="500" y="146"/>
                      <a:pt x="502" y="145"/>
                      <a:pt x="501" y="143"/>
                    </a:cubicBezTo>
                    <a:cubicBezTo>
                      <a:pt x="510" y="145"/>
                      <a:pt x="509" y="138"/>
                      <a:pt x="516" y="139"/>
                    </a:cubicBezTo>
                    <a:cubicBezTo>
                      <a:pt x="519" y="138"/>
                      <a:pt x="520" y="137"/>
                      <a:pt x="520" y="134"/>
                    </a:cubicBezTo>
                    <a:cubicBezTo>
                      <a:pt x="523" y="134"/>
                      <a:pt x="525" y="132"/>
                      <a:pt x="526" y="130"/>
                    </a:cubicBezTo>
                    <a:cubicBezTo>
                      <a:pt x="533" y="136"/>
                      <a:pt x="539" y="127"/>
                      <a:pt x="546" y="126"/>
                    </a:cubicBezTo>
                    <a:cubicBezTo>
                      <a:pt x="546" y="129"/>
                      <a:pt x="546" y="131"/>
                      <a:pt x="546" y="134"/>
                    </a:cubicBezTo>
                    <a:cubicBezTo>
                      <a:pt x="553" y="134"/>
                      <a:pt x="559" y="134"/>
                      <a:pt x="563" y="132"/>
                    </a:cubicBezTo>
                    <a:cubicBezTo>
                      <a:pt x="564" y="132"/>
                      <a:pt x="566" y="132"/>
                      <a:pt x="567" y="132"/>
                    </a:cubicBezTo>
                    <a:cubicBezTo>
                      <a:pt x="567" y="132"/>
                      <a:pt x="566" y="130"/>
                      <a:pt x="567" y="130"/>
                    </a:cubicBezTo>
                    <a:cubicBezTo>
                      <a:pt x="570" y="129"/>
                      <a:pt x="576" y="130"/>
                      <a:pt x="576" y="124"/>
                    </a:cubicBezTo>
                    <a:cubicBezTo>
                      <a:pt x="581" y="127"/>
                      <a:pt x="588" y="127"/>
                      <a:pt x="591" y="132"/>
                    </a:cubicBezTo>
                    <a:cubicBezTo>
                      <a:pt x="594" y="131"/>
                      <a:pt x="595" y="129"/>
                      <a:pt x="596" y="126"/>
                    </a:cubicBezTo>
                    <a:cubicBezTo>
                      <a:pt x="597" y="124"/>
                      <a:pt x="588" y="122"/>
                      <a:pt x="595" y="121"/>
                    </a:cubicBezTo>
                    <a:cubicBezTo>
                      <a:pt x="592" y="116"/>
                      <a:pt x="583" y="118"/>
                      <a:pt x="585" y="108"/>
                    </a:cubicBezTo>
                    <a:cubicBezTo>
                      <a:pt x="588" y="109"/>
                      <a:pt x="589" y="112"/>
                      <a:pt x="595" y="113"/>
                    </a:cubicBezTo>
                    <a:cubicBezTo>
                      <a:pt x="597" y="114"/>
                      <a:pt x="600" y="118"/>
                      <a:pt x="606" y="117"/>
                    </a:cubicBezTo>
                    <a:cubicBezTo>
                      <a:pt x="607" y="117"/>
                      <a:pt x="608" y="115"/>
                      <a:pt x="608" y="115"/>
                    </a:cubicBezTo>
                    <a:cubicBezTo>
                      <a:pt x="609" y="115"/>
                      <a:pt x="611" y="118"/>
                      <a:pt x="611" y="115"/>
                    </a:cubicBezTo>
                    <a:cubicBezTo>
                      <a:pt x="614" y="115"/>
                      <a:pt x="614" y="118"/>
                      <a:pt x="615" y="119"/>
                    </a:cubicBezTo>
                    <a:cubicBezTo>
                      <a:pt x="618" y="120"/>
                      <a:pt x="621" y="118"/>
                      <a:pt x="621" y="122"/>
                    </a:cubicBezTo>
                    <a:cubicBezTo>
                      <a:pt x="627" y="120"/>
                      <a:pt x="629" y="124"/>
                      <a:pt x="636" y="121"/>
                    </a:cubicBezTo>
                    <a:cubicBezTo>
                      <a:pt x="633" y="127"/>
                      <a:pt x="642" y="122"/>
                      <a:pt x="639" y="128"/>
                    </a:cubicBezTo>
                    <a:cubicBezTo>
                      <a:pt x="643" y="128"/>
                      <a:pt x="644" y="129"/>
                      <a:pt x="645" y="132"/>
                    </a:cubicBezTo>
                    <a:cubicBezTo>
                      <a:pt x="651" y="131"/>
                      <a:pt x="652" y="135"/>
                      <a:pt x="658" y="134"/>
                    </a:cubicBezTo>
                    <a:cubicBezTo>
                      <a:pt x="661" y="122"/>
                      <a:pt x="647" y="128"/>
                      <a:pt x="651" y="117"/>
                    </a:cubicBezTo>
                    <a:cubicBezTo>
                      <a:pt x="650" y="114"/>
                      <a:pt x="648" y="118"/>
                      <a:pt x="645" y="117"/>
                    </a:cubicBezTo>
                    <a:cubicBezTo>
                      <a:pt x="645" y="113"/>
                      <a:pt x="648" y="111"/>
                      <a:pt x="647" y="106"/>
                    </a:cubicBezTo>
                    <a:cubicBezTo>
                      <a:pt x="647" y="103"/>
                      <a:pt x="644" y="105"/>
                      <a:pt x="643" y="104"/>
                    </a:cubicBezTo>
                    <a:cubicBezTo>
                      <a:pt x="643" y="103"/>
                      <a:pt x="647" y="100"/>
                      <a:pt x="643" y="100"/>
                    </a:cubicBezTo>
                    <a:cubicBezTo>
                      <a:pt x="643" y="96"/>
                      <a:pt x="648" y="98"/>
                      <a:pt x="647" y="93"/>
                    </a:cubicBezTo>
                    <a:cubicBezTo>
                      <a:pt x="651" y="93"/>
                      <a:pt x="649" y="88"/>
                      <a:pt x="654" y="89"/>
                    </a:cubicBezTo>
                    <a:cubicBezTo>
                      <a:pt x="654" y="85"/>
                      <a:pt x="656" y="83"/>
                      <a:pt x="660" y="83"/>
                    </a:cubicBezTo>
                    <a:cubicBezTo>
                      <a:pt x="658" y="75"/>
                      <a:pt x="666" y="77"/>
                      <a:pt x="665" y="70"/>
                    </a:cubicBezTo>
                    <a:cubicBezTo>
                      <a:pt x="674" y="69"/>
                      <a:pt x="678" y="73"/>
                      <a:pt x="684" y="74"/>
                    </a:cubicBezTo>
                    <a:cubicBezTo>
                      <a:pt x="684" y="77"/>
                      <a:pt x="684" y="79"/>
                      <a:pt x="686" y="80"/>
                    </a:cubicBezTo>
                    <a:cubicBezTo>
                      <a:pt x="686" y="82"/>
                      <a:pt x="682" y="81"/>
                      <a:pt x="680" y="81"/>
                    </a:cubicBezTo>
                    <a:cubicBezTo>
                      <a:pt x="680" y="89"/>
                      <a:pt x="684" y="92"/>
                      <a:pt x="680" y="98"/>
                    </a:cubicBezTo>
                    <a:cubicBezTo>
                      <a:pt x="682" y="99"/>
                      <a:pt x="683" y="101"/>
                      <a:pt x="684" y="102"/>
                    </a:cubicBezTo>
                    <a:cubicBezTo>
                      <a:pt x="685" y="103"/>
                      <a:pt x="686" y="104"/>
                      <a:pt x="688" y="104"/>
                    </a:cubicBezTo>
                    <a:cubicBezTo>
                      <a:pt x="685" y="108"/>
                      <a:pt x="687" y="118"/>
                      <a:pt x="684" y="122"/>
                    </a:cubicBezTo>
                    <a:cubicBezTo>
                      <a:pt x="682" y="128"/>
                      <a:pt x="689" y="126"/>
                      <a:pt x="690" y="130"/>
                    </a:cubicBezTo>
                    <a:cubicBezTo>
                      <a:pt x="688" y="145"/>
                      <a:pt x="682" y="154"/>
                      <a:pt x="669" y="158"/>
                    </a:cubicBezTo>
                    <a:cubicBezTo>
                      <a:pt x="670" y="162"/>
                      <a:pt x="677" y="158"/>
                      <a:pt x="678" y="162"/>
                    </a:cubicBezTo>
                    <a:cubicBezTo>
                      <a:pt x="683" y="161"/>
                      <a:pt x="682" y="155"/>
                      <a:pt x="688" y="156"/>
                    </a:cubicBezTo>
                    <a:cubicBezTo>
                      <a:pt x="687" y="158"/>
                      <a:pt x="686" y="159"/>
                      <a:pt x="686" y="162"/>
                    </a:cubicBezTo>
                    <a:cubicBezTo>
                      <a:pt x="688" y="161"/>
                      <a:pt x="687" y="158"/>
                      <a:pt x="690" y="158"/>
                    </a:cubicBezTo>
                    <a:cubicBezTo>
                      <a:pt x="692" y="158"/>
                      <a:pt x="691" y="155"/>
                      <a:pt x="692" y="154"/>
                    </a:cubicBezTo>
                    <a:cubicBezTo>
                      <a:pt x="692" y="154"/>
                      <a:pt x="695" y="155"/>
                      <a:pt x="695" y="154"/>
                    </a:cubicBezTo>
                    <a:cubicBezTo>
                      <a:pt x="696" y="153"/>
                      <a:pt x="695" y="150"/>
                      <a:pt x="695" y="149"/>
                    </a:cubicBezTo>
                    <a:cubicBezTo>
                      <a:pt x="697" y="149"/>
                      <a:pt x="699" y="149"/>
                      <a:pt x="701" y="149"/>
                    </a:cubicBezTo>
                    <a:cubicBezTo>
                      <a:pt x="699" y="143"/>
                      <a:pt x="707" y="137"/>
                      <a:pt x="701" y="134"/>
                    </a:cubicBezTo>
                    <a:cubicBezTo>
                      <a:pt x="701" y="132"/>
                      <a:pt x="705" y="132"/>
                      <a:pt x="705" y="130"/>
                    </a:cubicBezTo>
                    <a:cubicBezTo>
                      <a:pt x="705" y="128"/>
                      <a:pt x="702" y="128"/>
                      <a:pt x="701" y="128"/>
                    </a:cubicBezTo>
                    <a:cubicBezTo>
                      <a:pt x="701" y="124"/>
                      <a:pt x="707" y="127"/>
                      <a:pt x="710" y="126"/>
                    </a:cubicBezTo>
                    <a:cubicBezTo>
                      <a:pt x="708" y="124"/>
                      <a:pt x="710" y="119"/>
                      <a:pt x="705" y="121"/>
                    </a:cubicBezTo>
                    <a:cubicBezTo>
                      <a:pt x="700" y="123"/>
                      <a:pt x="698" y="116"/>
                      <a:pt x="697" y="121"/>
                    </a:cubicBezTo>
                    <a:cubicBezTo>
                      <a:pt x="694" y="117"/>
                      <a:pt x="694" y="113"/>
                      <a:pt x="695" y="109"/>
                    </a:cubicBezTo>
                    <a:cubicBezTo>
                      <a:pt x="695" y="109"/>
                      <a:pt x="699" y="110"/>
                      <a:pt x="699" y="109"/>
                    </a:cubicBezTo>
                    <a:cubicBezTo>
                      <a:pt x="701" y="108"/>
                      <a:pt x="698" y="102"/>
                      <a:pt x="699" y="100"/>
                    </a:cubicBezTo>
                    <a:cubicBezTo>
                      <a:pt x="699" y="97"/>
                      <a:pt x="697" y="100"/>
                      <a:pt x="697" y="100"/>
                    </a:cubicBezTo>
                    <a:cubicBezTo>
                      <a:pt x="693" y="97"/>
                      <a:pt x="696" y="93"/>
                      <a:pt x="693" y="89"/>
                    </a:cubicBezTo>
                    <a:cubicBezTo>
                      <a:pt x="701" y="91"/>
                      <a:pt x="698" y="84"/>
                      <a:pt x="703" y="83"/>
                    </a:cubicBezTo>
                    <a:cubicBezTo>
                      <a:pt x="703" y="80"/>
                      <a:pt x="703" y="77"/>
                      <a:pt x="703" y="74"/>
                    </a:cubicBezTo>
                    <a:cubicBezTo>
                      <a:pt x="709" y="72"/>
                      <a:pt x="706" y="80"/>
                      <a:pt x="706" y="83"/>
                    </a:cubicBezTo>
                    <a:cubicBezTo>
                      <a:pt x="707" y="86"/>
                      <a:pt x="710" y="82"/>
                      <a:pt x="710" y="85"/>
                    </a:cubicBezTo>
                    <a:cubicBezTo>
                      <a:pt x="710" y="86"/>
                      <a:pt x="708" y="88"/>
                      <a:pt x="708" y="87"/>
                    </a:cubicBezTo>
                    <a:cubicBezTo>
                      <a:pt x="710" y="92"/>
                      <a:pt x="714" y="93"/>
                      <a:pt x="719" y="96"/>
                    </a:cubicBezTo>
                    <a:cubicBezTo>
                      <a:pt x="723" y="97"/>
                      <a:pt x="719" y="91"/>
                      <a:pt x="718" y="91"/>
                    </a:cubicBezTo>
                    <a:cubicBezTo>
                      <a:pt x="720" y="88"/>
                      <a:pt x="726" y="88"/>
                      <a:pt x="731" y="87"/>
                    </a:cubicBezTo>
                    <a:cubicBezTo>
                      <a:pt x="730" y="85"/>
                      <a:pt x="727" y="85"/>
                      <a:pt x="725" y="85"/>
                    </a:cubicBezTo>
                    <a:cubicBezTo>
                      <a:pt x="727" y="80"/>
                      <a:pt x="722" y="80"/>
                      <a:pt x="723" y="76"/>
                    </a:cubicBezTo>
                    <a:cubicBezTo>
                      <a:pt x="725" y="80"/>
                      <a:pt x="736" y="74"/>
                      <a:pt x="734" y="81"/>
                    </a:cubicBezTo>
                    <a:cubicBezTo>
                      <a:pt x="736" y="83"/>
                      <a:pt x="738" y="80"/>
                      <a:pt x="738" y="80"/>
                    </a:cubicBezTo>
                    <a:cubicBezTo>
                      <a:pt x="741" y="80"/>
                      <a:pt x="739" y="82"/>
                      <a:pt x="740" y="83"/>
                    </a:cubicBezTo>
                    <a:cubicBezTo>
                      <a:pt x="741" y="84"/>
                      <a:pt x="743" y="83"/>
                      <a:pt x="744" y="83"/>
                    </a:cubicBezTo>
                    <a:cubicBezTo>
                      <a:pt x="747" y="87"/>
                      <a:pt x="754" y="83"/>
                      <a:pt x="749" y="89"/>
                    </a:cubicBezTo>
                    <a:cubicBezTo>
                      <a:pt x="752" y="89"/>
                      <a:pt x="756" y="89"/>
                      <a:pt x="759" y="89"/>
                    </a:cubicBezTo>
                    <a:cubicBezTo>
                      <a:pt x="759" y="87"/>
                      <a:pt x="751" y="85"/>
                      <a:pt x="757" y="83"/>
                    </a:cubicBezTo>
                    <a:cubicBezTo>
                      <a:pt x="755" y="82"/>
                      <a:pt x="753" y="81"/>
                      <a:pt x="751" y="80"/>
                    </a:cubicBezTo>
                    <a:cubicBezTo>
                      <a:pt x="750" y="70"/>
                      <a:pt x="751" y="70"/>
                      <a:pt x="751" y="59"/>
                    </a:cubicBezTo>
                    <a:cubicBezTo>
                      <a:pt x="761" y="58"/>
                      <a:pt x="775" y="61"/>
                      <a:pt x="783" y="59"/>
                    </a:cubicBezTo>
                    <a:cubicBezTo>
                      <a:pt x="786" y="58"/>
                      <a:pt x="784" y="53"/>
                      <a:pt x="788" y="57"/>
                    </a:cubicBezTo>
                    <a:cubicBezTo>
                      <a:pt x="794" y="53"/>
                      <a:pt x="790" y="50"/>
                      <a:pt x="792" y="44"/>
                    </a:cubicBezTo>
                    <a:cubicBezTo>
                      <a:pt x="797" y="45"/>
                      <a:pt x="799" y="44"/>
                      <a:pt x="801" y="42"/>
                    </a:cubicBezTo>
                    <a:cubicBezTo>
                      <a:pt x="804" y="38"/>
                      <a:pt x="809" y="37"/>
                      <a:pt x="813" y="33"/>
                    </a:cubicBezTo>
                    <a:cubicBezTo>
                      <a:pt x="832" y="30"/>
                      <a:pt x="851" y="28"/>
                      <a:pt x="867" y="22"/>
                    </a:cubicBezTo>
                    <a:cubicBezTo>
                      <a:pt x="870" y="19"/>
                      <a:pt x="870" y="26"/>
                      <a:pt x="870" y="26"/>
                    </a:cubicBezTo>
                    <a:cubicBezTo>
                      <a:pt x="871" y="25"/>
                      <a:pt x="874" y="21"/>
                      <a:pt x="872" y="20"/>
                    </a:cubicBezTo>
                    <a:cubicBezTo>
                      <a:pt x="875" y="21"/>
                      <a:pt x="872" y="23"/>
                      <a:pt x="874" y="26"/>
                    </a:cubicBezTo>
                    <a:cubicBezTo>
                      <a:pt x="875" y="26"/>
                      <a:pt x="879" y="25"/>
                      <a:pt x="878" y="27"/>
                    </a:cubicBezTo>
                    <a:cubicBezTo>
                      <a:pt x="881" y="26"/>
                      <a:pt x="876" y="25"/>
                      <a:pt x="880" y="24"/>
                    </a:cubicBezTo>
                    <a:cubicBezTo>
                      <a:pt x="883" y="23"/>
                      <a:pt x="889" y="24"/>
                      <a:pt x="889" y="18"/>
                    </a:cubicBezTo>
                    <a:cubicBezTo>
                      <a:pt x="893" y="19"/>
                      <a:pt x="895" y="18"/>
                      <a:pt x="895" y="14"/>
                    </a:cubicBezTo>
                    <a:cubicBezTo>
                      <a:pt x="897" y="15"/>
                      <a:pt x="898" y="18"/>
                      <a:pt x="900" y="18"/>
                    </a:cubicBezTo>
                    <a:cubicBezTo>
                      <a:pt x="905" y="18"/>
                      <a:pt x="904" y="12"/>
                      <a:pt x="904" y="7"/>
                    </a:cubicBezTo>
                    <a:cubicBezTo>
                      <a:pt x="913" y="4"/>
                      <a:pt x="922" y="0"/>
                      <a:pt x="936" y="1"/>
                    </a:cubicBezTo>
                    <a:cubicBezTo>
                      <a:pt x="934" y="3"/>
                      <a:pt x="934" y="6"/>
                      <a:pt x="934" y="9"/>
                    </a:cubicBezTo>
                    <a:cubicBezTo>
                      <a:pt x="937" y="13"/>
                      <a:pt x="945" y="13"/>
                      <a:pt x="949" y="9"/>
                    </a:cubicBezTo>
                    <a:cubicBezTo>
                      <a:pt x="951" y="9"/>
                      <a:pt x="950" y="11"/>
                      <a:pt x="949" y="11"/>
                    </a:cubicBezTo>
                    <a:close/>
                    <a:moveTo>
                      <a:pt x="1396" y="238"/>
                    </a:moveTo>
                    <a:cubicBezTo>
                      <a:pt x="1396" y="236"/>
                      <a:pt x="1393" y="236"/>
                      <a:pt x="1392" y="234"/>
                    </a:cubicBezTo>
                    <a:cubicBezTo>
                      <a:pt x="1386" y="233"/>
                      <a:pt x="1386" y="238"/>
                      <a:pt x="1392" y="236"/>
                    </a:cubicBezTo>
                    <a:cubicBezTo>
                      <a:pt x="1393" y="238"/>
                      <a:pt x="1394" y="238"/>
                      <a:pt x="1396" y="238"/>
                    </a:cubicBezTo>
                    <a:close/>
                    <a:moveTo>
                      <a:pt x="403" y="378"/>
                    </a:moveTo>
                    <a:cubicBezTo>
                      <a:pt x="401" y="384"/>
                      <a:pt x="409" y="380"/>
                      <a:pt x="406" y="387"/>
                    </a:cubicBezTo>
                    <a:cubicBezTo>
                      <a:pt x="410" y="388"/>
                      <a:pt x="411" y="384"/>
                      <a:pt x="412" y="387"/>
                    </a:cubicBezTo>
                    <a:cubicBezTo>
                      <a:pt x="412" y="389"/>
                      <a:pt x="411" y="389"/>
                      <a:pt x="410" y="389"/>
                    </a:cubicBezTo>
                    <a:cubicBezTo>
                      <a:pt x="407" y="390"/>
                      <a:pt x="399" y="393"/>
                      <a:pt x="397" y="393"/>
                    </a:cubicBezTo>
                    <a:cubicBezTo>
                      <a:pt x="392" y="392"/>
                      <a:pt x="391" y="388"/>
                      <a:pt x="388" y="385"/>
                    </a:cubicBezTo>
                    <a:cubicBezTo>
                      <a:pt x="388" y="382"/>
                      <a:pt x="393" y="384"/>
                      <a:pt x="393" y="382"/>
                    </a:cubicBezTo>
                    <a:cubicBezTo>
                      <a:pt x="389" y="378"/>
                      <a:pt x="388" y="377"/>
                      <a:pt x="382" y="380"/>
                    </a:cubicBezTo>
                    <a:cubicBezTo>
                      <a:pt x="380" y="376"/>
                      <a:pt x="379" y="373"/>
                      <a:pt x="373" y="374"/>
                    </a:cubicBezTo>
                    <a:cubicBezTo>
                      <a:pt x="370" y="374"/>
                      <a:pt x="372" y="377"/>
                      <a:pt x="371" y="378"/>
                    </a:cubicBezTo>
                    <a:cubicBezTo>
                      <a:pt x="370" y="379"/>
                      <a:pt x="367" y="379"/>
                      <a:pt x="365" y="380"/>
                    </a:cubicBezTo>
                    <a:cubicBezTo>
                      <a:pt x="363" y="381"/>
                      <a:pt x="362" y="387"/>
                      <a:pt x="358" y="385"/>
                    </a:cubicBezTo>
                    <a:cubicBezTo>
                      <a:pt x="360" y="392"/>
                      <a:pt x="354" y="394"/>
                      <a:pt x="354" y="395"/>
                    </a:cubicBezTo>
                    <a:cubicBezTo>
                      <a:pt x="353" y="399"/>
                      <a:pt x="354" y="403"/>
                      <a:pt x="352" y="408"/>
                    </a:cubicBezTo>
                    <a:cubicBezTo>
                      <a:pt x="350" y="408"/>
                      <a:pt x="350" y="406"/>
                      <a:pt x="349" y="406"/>
                    </a:cubicBezTo>
                    <a:cubicBezTo>
                      <a:pt x="347" y="412"/>
                      <a:pt x="353" y="415"/>
                      <a:pt x="349" y="419"/>
                    </a:cubicBezTo>
                    <a:cubicBezTo>
                      <a:pt x="352" y="417"/>
                      <a:pt x="351" y="422"/>
                      <a:pt x="352" y="423"/>
                    </a:cubicBezTo>
                    <a:cubicBezTo>
                      <a:pt x="353" y="423"/>
                      <a:pt x="355" y="422"/>
                      <a:pt x="356" y="423"/>
                    </a:cubicBezTo>
                    <a:cubicBezTo>
                      <a:pt x="360" y="424"/>
                      <a:pt x="361" y="427"/>
                      <a:pt x="363" y="424"/>
                    </a:cubicBezTo>
                    <a:cubicBezTo>
                      <a:pt x="364" y="424"/>
                      <a:pt x="367" y="425"/>
                      <a:pt x="367" y="424"/>
                    </a:cubicBezTo>
                    <a:cubicBezTo>
                      <a:pt x="374" y="424"/>
                      <a:pt x="372" y="423"/>
                      <a:pt x="375" y="421"/>
                    </a:cubicBezTo>
                    <a:cubicBezTo>
                      <a:pt x="378" y="420"/>
                      <a:pt x="379" y="423"/>
                      <a:pt x="382" y="423"/>
                    </a:cubicBezTo>
                    <a:cubicBezTo>
                      <a:pt x="382" y="421"/>
                      <a:pt x="382" y="419"/>
                      <a:pt x="384" y="419"/>
                    </a:cubicBezTo>
                    <a:cubicBezTo>
                      <a:pt x="388" y="418"/>
                      <a:pt x="397" y="418"/>
                      <a:pt x="401" y="419"/>
                    </a:cubicBezTo>
                    <a:cubicBezTo>
                      <a:pt x="404" y="420"/>
                      <a:pt x="405" y="422"/>
                      <a:pt x="408" y="423"/>
                    </a:cubicBezTo>
                    <a:cubicBezTo>
                      <a:pt x="410" y="423"/>
                      <a:pt x="410" y="421"/>
                      <a:pt x="412" y="421"/>
                    </a:cubicBezTo>
                    <a:cubicBezTo>
                      <a:pt x="411" y="421"/>
                      <a:pt x="413" y="422"/>
                      <a:pt x="414" y="423"/>
                    </a:cubicBezTo>
                    <a:cubicBezTo>
                      <a:pt x="419" y="424"/>
                      <a:pt x="419" y="424"/>
                      <a:pt x="423" y="424"/>
                    </a:cubicBezTo>
                    <a:cubicBezTo>
                      <a:pt x="431" y="425"/>
                      <a:pt x="441" y="423"/>
                      <a:pt x="449" y="424"/>
                    </a:cubicBezTo>
                    <a:cubicBezTo>
                      <a:pt x="449" y="420"/>
                      <a:pt x="449" y="417"/>
                      <a:pt x="451" y="415"/>
                    </a:cubicBezTo>
                    <a:cubicBezTo>
                      <a:pt x="445" y="407"/>
                      <a:pt x="439" y="398"/>
                      <a:pt x="427" y="396"/>
                    </a:cubicBezTo>
                    <a:cubicBezTo>
                      <a:pt x="427" y="393"/>
                      <a:pt x="424" y="393"/>
                      <a:pt x="423" y="391"/>
                    </a:cubicBezTo>
                    <a:cubicBezTo>
                      <a:pt x="423" y="388"/>
                      <a:pt x="422" y="387"/>
                      <a:pt x="421" y="385"/>
                    </a:cubicBezTo>
                    <a:cubicBezTo>
                      <a:pt x="422" y="380"/>
                      <a:pt x="428" y="379"/>
                      <a:pt x="427" y="372"/>
                    </a:cubicBezTo>
                    <a:cubicBezTo>
                      <a:pt x="416" y="371"/>
                      <a:pt x="411" y="376"/>
                      <a:pt x="403" y="378"/>
                    </a:cubicBezTo>
                    <a:close/>
                    <a:moveTo>
                      <a:pt x="531" y="464"/>
                    </a:moveTo>
                    <a:cubicBezTo>
                      <a:pt x="529" y="464"/>
                      <a:pt x="526" y="464"/>
                      <a:pt x="529" y="465"/>
                    </a:cubicBezTo>
                    <a:cubicBezTo>
                      <a:pt x="532" y="463"/>
                      <a:pt x="539" y="463"/>
                      <a:pt x="542" y="462"/>
                    </a:cubicBezTo>
                    <a:cubicBezTo>
                      <a:pt x="543" y="462"/>
                      <a:pt x="542" y="458"/>
                      <a:pt x="542" y="458"/>
                    </a:cubicBezTo>
                    <a:cubicBezTo>
                      <a:pt x="543" y="457"/>
                      <a:pt x="545" y="460"/>
                      <a:pt x="546" y="460"/>
                    </a:cubicBezTo>
                    <a:cubicBezTo>
                      <a:pt x="546" y="456"/>
                      <a:pt x="546" y="451"/>
                      <a:pt x="546" y="447"/>
                    </a:cubicBezTo>
                    <a:cubicBezTo>
                      <a:pt x="544" y="444"/>
                      <a:pt x="542" y="443"/>
                      <a:pt x="541" y="441"/>
                    </a:cubicBezTo>
                    <a:cubicBezTo>
                      <a:pt x="540" y="440"/>
                      <a:pt x="541" y="438"/>
                      <a:pt x="541" y="438"/>
                    </a:cubicBezTo>
                    <a:cubicBezTo>
                      <a:pt x="540" y="435"/>
                      <a:pt x="534" y="433"/>
                      <a:pt x="539" y="432"/>
                    </a:cubicBezTo>
                    <a:cubicBezTo>
                      <a:pt x="542" y="432"/>
                      <a:pt x="546" y="432"/>
                      <a:pt x="550" y="432"/>
                    </a:cubicBezTo>
                    <a:cubicBezTo>
                      <a:pt x="551" y="425"/>
                      <a:pt x="546" y="425"/>
                      <a:pt x="546" y="423"/>
                    </a:cubicBezTo>
                    <a:cubicBezTo>
                      <a:pt x="546" y="419"/>
                      <a:pt x="542" y="419"/>
                      <a:pt x="541" y="417"/>
                    </a:cubicBezTo>
                    <a:cubicBezTo>
                      <a:pt x="541" y="417"/>
                      <a:pt x="544" y="415"/>
                      <a:pt x="542" y="413"/>
                    </a:cubicBezTo>
                    <a:cubicBezTo>
                      <a:pt x="537" y="415"/>
                      <a:pt x="536" y="411"/>
                      <a:pt x="531" y="411"/>
                    </a:cubicBezTo>
                    <a:cubicBezTo>
                      <a:pt x="533" y="401"/>
                      <a:pt x="520" y="404"/>
                      <a:pt x="520" y="395"/>
                    </a:cubicBezTo>
                    <a:cubicBezTo>
                      <a:pt x="525" y="391"/>
                      <a:pt x="528" y="385"/>
                      <a:pt x="539" y="387"/>
                    </a:cubicBezTo>
                    <a:cubicBezTo>
                      <a:pt x="539" y="386"/>
                      <a:pt x="539" y="384"/>
                      <a:pt x="541" y="383"/>
                    </a:cubicBezTo>
                    <a:cubicBezTo>
                      <a:pt x="541" y="378"/>
                      <a:pt x="535" y="379"/>
                      <a:pt x="535" y="374"/>
                    </a:cubicBezTo>
                    <a:cubicBezTo>
                      <a:pt x="526" y="373"/>
                      <a:pt x="522" y="377"/>
                      <a:pt x="516" y="374"/>
                    </a:cubicBezTo>
                    <a:cubicBezTo>
                      <a:pt x="516" y="377"/>
                      <a:pt x="516" y="378"/>
                      <a:pt x="514" y="376"/>
                    </a:cubicBezTo>
                    <a:cubicBezTo>
                      <a:pt x="513" y="375"/>
                      <a:pt x="512" y="378"/>
                      <a:pt x="513" y="378"/>
                    </a:cubicBezTo>
                    <a:cubicBezTo>
                      <a:pt x="508" y="380"/>
                      <a:pt x="502" y="383"/>
                      <a:pt x="500" y="383"/>
                    </a:cubicBezTo>
                    <a:cubicBezTo>
                      <a:pt x="494" y="385"/>
                      <a:pt x="496" y="386"/>
                      <a:pt x="494" y="389"/>
                    </a:cubicBezTo>
                    <a:cubicBezTo>
                      <a:pt x="493" y="390"/>
                      <a:pt x="491" y="388"/>
                      <a:pt x="490" y="389"/>
                    </a:cubicBezTo>
                    <a:cubicBezTo>
                      <a:pt x="489" y="390"/>
                      <a:pt x="491" y="394"/>
                      <a:pt x="490" y="395"/>
                    </a:cubicBezTo>
                    <a:cubicBezTo>
                      <a:pt x="491" y="399"/>
                      <a:pt x="495" y="392"/>
                      <a:pt x="496" y="398"/>
                    </a:cubicBezTo>
                    <a:cubicBezTo>
                      <a:pt x="496" y="400"/>
                      <a:pt x="497" y="401"/>
                      <a:pt x="498" y="402"/>
                    </a:cubicBezTo>
                    <a:cubicBezTo>
                      <a:pt x="496" y="408"/>
                      <a:pt x="499" y="412"/>
                      <a:pt x="500" y="413"/>
                    </a:cubicBezTo>
                    <a:cubicBezTo>
                      <a:pt x="500" y="416"/>
                      <a:pt x="500" y="416"/>
                      <a:pt x="501" y="417"/>
                    </a:cubicBezTo>
                    <a:cubicBezTo>
                      <a:pt x="502" y="417"/>
                      <a:pt x="503" y="423"/>
                      <a:pt x="503" y="423"/>
                    </a:cubicBezTo>
                    <a:cubicBezTo>
                      <a:pt x="505" y="428"/>
                      <a:pt x="505" y="427"/>
                      <a:pt x="507" y="430"/>
                    </a:cubicBezTo>
                    <a:cubicBezTo>
                      <a:pt x="508" y="432"/>
                      <a:pt x="506" y="434"/>
                      <a:pt x="507" y="436"/>
                    </a:cubicBezTo>
                    <a:cubicBezTo>
                      <a:pt x="508" y="437"/>
                      <a:pt x="512" y="438"/>
                      <a:pt x="511" y="441"/>
                    </a:cubicBezTo>
                    <a:cubicBezTo>
                      <a:pt x="504" y="439"/>
                      <a:pt x="509" y="449"/>
                      <a:pt x="505" y="451"/>
                    </a:cubicBezTo>
                    <a:cubicBezTo>
                      <a:pt x="513" y="452"/>
                      <a:pt x="513" y="463"/>
                      <a:pt x="522" y="458"/>
                    </a:cubicBezTo>
                    <a:cubicBezTo>
                      <a:pt x="515" y="465"/>
                      <a:pt x="531" y="459"/>
                      <a:pt x="531" y="464"/>
                    </a:cubicBezTo>
                    <a:close/>
                    <a:moveTo>
                      <a:pt x="587" y="378"/>
                    </a:moveTo>
                    <a:cubicBezTo>
                      <a:pt x="586" y="379"/>
                      <a:pt x="587" y="382"/>
                      <a:pt x="585" y="383"/>
                    </a:cubicBezTo>
                    <a:cubicBezTo>
                      <a:pt x="584" y="385"/>
                      <a:pt x="580" y="385"/>
                      <a:pt x="580" y="387"/>
                    </a:cubicBezTo>
                    <a:cubicBezTo>
                      <a:pt x="581" y="389"/>
                      <a:pt x="585" y="392"/>
                      <a:pt x="585" y="395"/>
                    </a:cubicBezTo>
                    <a:cubicBezTo>
                      <a:pt x="585" y="395"/>
                      <a:pt x="582" y="395"/>
                      <a:pt x="583" y="396"/>
                    </a:cubicBezTo>
                    <a:cubicBezTo>
                      <a:pt x="585" y="398"/>
                      <a:pt x="589" y="397"/>
                      <a:pt x="591" y="400"/>
                    </a:cubicBezTo>
                    <a:cubicBezTo>
                      <a:pt x="591" y="398"/>
                      <a:pt x="593" y="397"/>
                      <a:pt x="595" y="396"/>
                    </a:cubicBezTo>
                    <a:cubicBezTo>
                      <a:pt x="596" y="391"/>
                      <a:pt x="592" y="391"/>
                      <a:pt x="591" y="387"/>
                    </a:cubicBezTo>
                    <a:cubicBezTo>
                      <a:pt x="594" y="386"/>
                      <a:pt x="597" y="384"/>
                      <a:pt x="596" y="380"/>
                    </a:cubicBezTo>
                    <a:cubicBezTo>
                      <a:pt x="593" y="380"/>
                      <a:pt x="592" y="378"/>
                      <a:pt x="595" y="376"/>
                    </a:cubicBezTo>
                    <a:cubicBezTo>
                      <a:pt x="592" y="377"/>
                      <a:pt x="589" y="376"/>
                      <a:pt x="587" y="378"/>
                    </a:cubicBezTo>
                    <a:close/>
                    <a:moveTo>
                      <a:pt x="343" y="428"/>
                    </a:moveTo>
                    <a:cubicBezTo>
                      <a:pt x="342" y="436"/>
                      <a:pt x="356" y="431"/>
                      <a:pt x="356" y="428"/>
                    </a:cubicBezTo>
                    <a:cubicBezTo>
                      <a:pt x="351" y="426"/>
                      <a:pt x="348" y="426"/>
                      <a:pt x="343" y="428"/>
                    </a:cubicBezTo>
                    <a:close/>
                    <a:moveTo>
                      <a:pt x="386" y="775"/>
                    </a:moveTo>
                    <a:cubicBezTo>
                      <a:pt x="388" y="768"/>
                      <a:pt x="399" y="768"/>
                      <a:pt x="397" y="756"/>
                    </a:cubicBezTo>
                    <a:cubicBezTo>
                      <a:pt x="392" y="761"/>
                      <a:pt x="382" y="752"/>
                      <a:pt x="377" y="758"/>
                    </a:cubicBezTo>
                    <a:cubicBezTo>
                      <a:pt x="385" y="759"/>
                      <a:pt x="375" y="760"/>
                      <a:pt x="375" y="762"/>
                    </a:cubicBezTo>
                    <a:cubicBezTo>
                      <a:pt x="375" y="760"/>
                      <a:pt x="377" y="766"/>
                      <a:pt x="377" y="767"/>
                    </a:cubicBezTo>
                    <a:cubicBezTo>
                      <a:pt x="377" y="770"/>
                      <a:pt x="377" y="773"/>
                      <a:pt x="375" y="773"/>
                    </a:cubicBezTo>
                    <a:cubicBezTo>
                      <a:pt x="375" y="772"/>
                      <a:pt x="373" y="771"/>
                      <a:pt x="373" y="773"/>
                    </a:cubicBezTo>
                    <a:cubicBezTo>
                      <a:pt x="375" y="776"/>
                      <a:pt x="381" y="775"/>
                      <a:pt x="386" y="77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67" name="îṡľiḑe"/>
              <p:cNvSpPr/>
              <p:nvPr/>
            </p:nvSpPr>
            <p:spPr bwMode="auto">
              <a:xfrm>
                <a:off x="4137528" y="707649"/>
                <a:ext cx="47627" cy="25214"/>
              </a:xfrm>
              <a:custGeom>
                <a:avLst/>
                <a:gdLst>
                  <a:gd name="T0" fmla="*/ 16 w 23"/>
                  <a:gd name="T1" fmla="*/ 0 h 12"/>
                  <a:gd name="T2" fmla="*/ 20 w 23"/>
                  <a:gd name="T3" fmla="*/ 11 h 12"/>
                  <a:gd name="T4" fmla="*/ 0 w 23"/>
                  <a:gd name="T5" fmla="*/ 6 h 12"/>
                  <a:gd name="T6" fmla="*/ 16 w 23"/>
                  <a:gd name="T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" h="12">
                    <a:moveTo>
                      <a:pt x="16" y="0"/>
                    </a:moveTo>
                    <a:cubicBezTo>
                      <a:pt x="16" y="5"/>
                      <a:pt x="23" y="4"/>
                      <a:pt x="20" y="11"/>
                    </a:cubicBezTo>
                    <a:cubicBezTo>
                      <a:pt x="10" y="12"/>
                      <a:pt x="4" y="10"/>
                      <a:pt x="0" y="6"/>
                    </a:cubicBezTo>
                    <a:cubicBezTo>
                      <a:pt x="3" y="1"/>
                      <a:pt x="10" y="1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68" name="ïŝliďe"/>
              <p:cNvSpPr/>
              <p:nvPr/>
            </p:nvSpPr>
            <p:spPr bwMode="auto">
              <a:xfrm>
                <a:off x="4234180" y="755276"/>
                <a:ext cx="466461" cy="326383"/>
              </a:xfrm>
              <a:custGeom>
                <a:avLst/>
                <a:gdLst>
                  <a:gd name="T0" fmla="*/ 22 w 224"/>
                  <a:gd name="T1" fmla="*/ 9 h 157"/>
                  <a:gd name="T2" fmla="*/ 29 w 224"/>
                  <a:gd name="T3" fmla="*/ 7 h 157"/>
                  <a:gd name="T4" fmla="*/ 29 w 224"/>
                  <a:gd name="T5" fmla="*/ 11 h 157"/>
                  <a:gd name="T6" fmla="*/ 29 w 224"/>
                  <a:gd name="T7" fmla="*/ 18 h 157"/>
                  <a:gd name="T8" fmla="*/ 35 w 224"/>
                  <a:gd name="T9" fmla="*/ 33 h 157"/>
                  <a:gd name="T10" fmla="*/ 48 w 224"/>
                  <a:gd name="T11" fmla="*/ 9 h 157"/>
                  <a:gd name="T12" fmla="*/ 65 w 224"/>
                  <a:gd name="T13" fmla="*/ 7 h 157"/>
                  <a:gd name="T14" fmla="*/ 76 w 224"/>
                  <a:gd name="T15" fmla="*/ 25 h 157"/>
                  <a:gd name="T16" fmla="*/ 89 w 224"/>
                  <a:gd name="T17" fmla="*/ 22 h 157"/>
                  <a:gd name="T18" fmla="*/ 107 w 224"/>
                  <a:gd name="T19" fmla="*/ 20 h 157"/>
                  <a:gd name="T20" fmla="*/ 115 w 224"/>
                  <a:gd name="T21" fmla="*/ 27 h 157"/>
                  <a:gd name="T22" fmla="*/ 122 w 224"/>
                  <a:gd name="T23" fmla="*/ 31 h 157"/>
                  <a:gd name="T24" fmla="*/ 126 w 224"/>
                  <a:gd name="T25" fmla="*/ 33 h 157"/>
                  <a:gd name="T26" fmla="*/ 143 w 224"/>
                  <a:gd name="T27" fmla="*/ 37 h 157"/>
                  <a:gd name="T28" fmla="*/ 158 w 224"/>
                  <a:gd name="T29" fmla="*/ 44 h 157"/>
                  <a:gd name="T30" fmla="*/ 163 w 224"/>
                  <a:gd name="T31" fmla="*/ 50 h 157"/>
                  <a:gd name="T32" fmla="*/ 174 w 224"/>
                  <a:gd name="T33" fmla="*/ 59 h 157"/>
                  <a:gd name="T34" fmla="*/ 167 w 224"/>
                  <a:gd name="T35" fmla="*/ 74 h 157"/>
                  <a:gd name="T36" fmla="*/ 184 w 224"/>
                  <a:gd name="T37" fmla="*/ 76 h 157"/>
                  <a:gd name="T38" fmla="*/ 188 w 224"/>
                  <a:gd name="T39" fmla="*/ 85 h 157"/>
                  <a:gd name="T40" fmla="*/ 202 w 224"/>
                  <a:gd name="T41" fmla="*/ 87 h 157"/>
                  <a:gd name="T42" fmla="*/ 212 w 224"/>
                  <a:gd name="T43" fmla="*/ 96 h 157"/>
                  <a:gd name="T44" fmla="*/ 216 w 224"/>
                  <a:gd name="T45" fmla="*/ 104 h 157"/>
                  <a:gd name="T46" fmla="*/ 206 w 224"/>
                  <a:gd name="T47" fmla="*/ 117 h 157"/>
                  <a:gd name="T48" fmla="*/ 193 w 224"/>
                  <a:gd name="T49" fmla="*/ 115 h 157"/>
                  <a:gd name="T50" fmla="*/ 182 w 224"/>
                  <a:gd name="T51" fmla="*/ 104 h 157"/>
                  <a:gd name="T52" fmla="*/ 173 w 224"/>
                  <a:gd name="T53" fmla="*/ 113 h 157"/>
                  <a:gd name="T54" fmla="*/ 186 w 224"/>
                  <a:gd name="T55" fmla="*/ 121 h 157"/>
                  <a:gd name="T56" fmla="*/ 193 w 224"/>
                  <a:gd name="T57" fmla="*/ 134 h 157"/>
                  <a:gd name="T58" fmla="*/ 188 w 224"/>
                  <a:gd name="T59" fmla="*/ 147 h 157"/>
                  <a:gd name="T60" fmla="*/ 163 w 224"/>
                  <a:gd name="T61" fmla="*/ 137 h 157"/>
                  <a:gd name="T62" fmla="*/ 171 w 224"/>
                  <a:gd name="T63" fmla="*/ 147 h 157"/>
                  <a:gd name="T64" fmla="*/ 180 w 224"/>
                  <a:gd name="T65" fmla="*/ 152 h 157"/>
                  <a:gd name="T66" fmla="*/ 171 w 224"/>
                  <a:gd name="T67" fmla="*/ 152 h 157"/>
                  <a:gd name="T68" fmla="*/ 150 w 224"/>
                  <a:gd name="T69" fmla="*/ 145 h 157"/>
                  <a:gd name="T70" fmla="*/ 139 w 224"/>
                  <a:gd name="T71" fmla="*/ 139 h 157"/>
                  <a:gd name="T72" fmla="*/ 133 w 224"/>
                  <a:gd name="T73" fmla="*/ 130 h 157"/>
                  <a:gd name="T74" fmla="*/ 122 w 224"/>
                  <a:gd name="T75" fmla="*/ 109 h 157"/>
                  <a:gd name="T76" fmla="*/ 124 w 224"/>
                  <a:gd name="T77" fmla="*/ 104 h 157"/>
                  <a:gd name="T78" fmla="*/ 128 w 224"/>
                  <a:gd name="T79" fmla="*/ 96 h 157"/>
                  <a:gd name="T80" fmla="*/ 133 w 224"/>
                  <a:gd name="T81" fmla="*/ 87 h 157"/>
                  <a:gd name="T82" fmla="*/ 128 w 224"/>
                  <a:gd name="T83" fmla="*/ 76 h 157"/>
                  <a:gd name="T84" fmla="*/ 120 w 224"/>
                  <a:gd name="T85" fmla="*/ 70 h 157"/>
                  <a:gd name="T86" fmla="*/ 115 w 224"/>
                  <a:gd name="T87" fmla="*/ 70 h 157"/>
                  <a:gd name="T88" fmla="*/ 107 w 224"/>
                  <a:gd name="T89" fmla="*/ 68 h 157"/>
                  <a:gd name="T90" fmla="*/ 92 w 224"/>
                  <a:gd name="T91" fmla="*/ 52 h 157"/>
                  <a:gd name="T92" fmla="*/ 78 w 224"/>
                  <a:gd name="T93" fmla="*/ 55 h 157"/>
                  <a:gd name="T94" fmla="*/ 65 w 224"/>
                  <a:gd name="T95" fmla="*/ 55 h 157"/>
                  <a:gd name="T96" fmla="*/ 50 w 224"/>
                  <a:gd name="T97" fmla="*/ 55 h 157"/>
                  <a:gd name="T98" fmla="*/ 22 w 224"/>
                  <a:gd name="T99" fmla="*/ 50 h 157"/>
                  <a:gd name="T100" fmla="*/ 9 w 224"/>
                  <a:gd name="T101" fmla="*/ 42 h 157"/>
                  <a:gd name="T102" fmla="*/ 5 w 224"/>
                  <a:gd name="T103" fmla="*/ 33 h 157"/>
                  <a:gd name="T104" fmla="*/ 7 w 224"/>
                  <a:gd name="T105" fmla="*/ 25 h 157"/>
                  <a:gd name="T106" fmla="*/ 145 w 224"/>
                  <a:gd name="T107" fmla="*/ 107 h 157"/>
                  <a:gd name="T108" fmla="*/ 154 w 224"/>
                  <a:gd name="T109" fmla="*/ 100 h 157"/>
                  <a:gd name="T110" fmla="*/ 145 w 224"/>
                  <a:gd name="T111" fmla="*/ 107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24" h="157">
                    <a:moveTo>
                      <a:pt x="9" y="11"/>
                    </a:moveTo>
                    <a:cubicBezTo>
                      <a:pt x="12" y="16"/>
                      <a:pt x="19" y="4"/>
                      <a:pt x="22" y="9"/>
                    </a:cubicBezTo>
                    <a:cubicBezTo>
                      <a:pt x="24" y="9"/>
                      <a:pt x="23" y="5"/>
                      <a:pt x="24" y="5"/>
                    </a:cubicBezTo>
                    <a:cubicBezTo>
                      <a:pt x="26" y="4"/>
                      <a:pt x="27" y="7"/>
                      <a:pt x="29" y="7"/>
                    </a:cubicBezTo>
                    <a:cubicBezTo>
                      <a:pt x="32" y="7"/>
                      <a:pt x="32" y="0"/>
                      <a:pt x="37" y="5"/>
                    </a:cubicBezTo>
                    <a:cubicBezTo>
                      <a:pt x="36" y="13"/>
                      <a:pt x="32" y="7"/>
                      <a:pt x="29" y="11"/>
                    </a:cubicBezTo>
                    <a:cubicBezTo>
                      <a:pt x="28" y="12"/>
                      <a:pt x="33" y="12"/>
                      <a:pt x="33" y="12"/>
                    </a:cubicBezTo>
                    <a:cubicBezTo>
                      <a:pt x="32" y="15"/>
                      <a:pt x="30" y="15"/>
                      <a:pt x="29" y="18"/>
                    </a:cubicBezTo>
                    <a:cubicBezTo>
                      <a:pt x="29" y="21"/>
                      <a:pt x="31" y="22"/>
                      <a:pt x="31" y="24"/>
                    </a:cubicBezTo>
                    <a:cubicBezTo>
                      <a:pt x="32" y="27"/>
                      <a:pt x="30" y="33"/>
                      <a:pt x="35" y="33"/>
                    </a:cubicBezTo>
                    <a:cubicBezTo>
                      <a:pt x="39" y="32"/>
                      <a:pt x="35" y="22"/>
                      <a:pt x="37" y="18"/>
                    </a:cubicBezTo>
                    <a:cubicBezTo>
                      <a:pt x="46" y="20"/>
                      <a:pt x="45" y="13"/>
                      <a:pt x="48" y="9"/>
                    </a:cubicBezTo>
                    <a:cubicBezTo>
                      <a:pt x="50" y="13"/>
                      <a:pt x="55" y="5"/>
                      <a:pt x="57" y="11"/>
                    </a:cubicBezTo>
                    <a:cubicBezTo>
                      <a:pt x="61" y="11"/>
                      <a:pt x="59" y="5"/>
                      <a:pt x="65" y="7"/>
                    </a:cubicBezTo>
                    <a:cubicBezTo>
                      <a:pt x="64" y="14"/>
                      <a:pt x="69" y="15"/>
                      <a:pt x="74" y="16"/>
                    </a:cubicBezTo>
                    <a:cubicBezTo>
                      <a:pt x="72" y="22"/>
                      <a:pt x="73" y="21"/>
                      <a:pt x="76" y="25"/>
                    </a:cubicBezTo>
                    <a:cubicBezTo>
                      <a:pt x="78" y="23"/>
                      <a:pt x="80" y="23"/>
                      <a:pt x="83" y="25"/>
                    </a:cubicBezTo>
                    <a:cubicBezTo>
                      <a:pt x="87" y="27"/>
                      <a:pt x="87" y="23"/>
                      <a:pt x="89" y="22"/>
                    </a:cubicBezTo>
                    <a:cubicBezTo>
                      <a:pt x="91" y="21"/>
                      <a:pt x="94" y="23"/>
                      <a:pt x="94" y="20"/>
                    </a:cubicBezTo>
                    <a:cubicBezTo>
                      <a:pt x="100" y="22"/>
                      <a:pt x="102" y="22"/>
                      <a:pt x="107" y="20"/>
                    </a:cubicBezTo>
                    <a:cubicBezTo>
                      <a:pt x="107" y="24"/>
                      <a:pt x="112" y="22"/>
                      <a:pt x="111" y="22"/>
                    </a:cubicBezTo>
                    <a:cubicBezTo>
                      <a:pt x="113" y="23"/>
                      <a:pt x="113" y="26"/>
                      <a:pt x="115" y="27"/>
                    </a:cubicBezTo>
                    <a:cubicBezTo>
                      <a:pt x="116" y="28"/>
                      <a:pt x="119" y="29"/>
                      <a:pt x="120" y="29"/>
                    </a:cubicBezTo>
                    <a:cubicBezTo>
                      <a:pt x="121" y="30"/>
                      <a:pt x="120" y="31"/>
                      <a:pt x="122" y="31"/>
                    </a:cubicBezTo>
                    <a:cubicBezTo>
                      <a:pt x="126" y="31"/>
                      <a:pt x="121" y="34"/>
                      <a:pt x="124" y="37"/>
                    </a:cubicBezTo>
                    <a:cubicBezTo>
                      <a:pt x="125" y="38"/>
                      <a:pt x="126" y="34"/>
                      <a:pt x="126" y="33"/>
                    </a:cubicBezTo>
                    <a:cubicBezTo>
                      <a:pt x="129" y="35"/>
                      <a:pt x="129" y="38"/>
                      <a:pt x="133" y="39"/>
                    </a:cubicBezTo>
                    <a:cubicBezTo>
                      <a:pt x="137" y="39"/>
                      <a:pt x="139" y="37"/>
                      <a:pt x="143" y="37"/>
                    </a:cubicBezTo>
                    <a:cubicBezTo>
                      <a:pt x="142" y="44"/>
                      <a:pt x="154" y="40"/>
                      <a:pt x="154" y="46"/>
                    </a:cubicBezTo>
                    <a:cubicBezTo>
                      <a:pt x="156" y="46"/>
                      <a:pt x="157" y="46"/>
                      <a:pt x="158" y="44"/>
                    </a:cubicBezTo>
                    <a:cubicBezTo>
                      <a:pt x="160" y="45"/>
                      <a:pt x="161" y="48"/>
                      <a:pt x="161" y="52"/>
                    </a:cubicBezTo>
                    <a:cubicBezTo>
                      <a:pt x="163" y="52"/>
                      <a:pt x="163" y="51"/>
                      <a:pt x="163" y="50"/>
                    </a:cubicBezTo>
                    <a:cubicBezTo>
                      <a:pt x="166" y="52"/>
                      <a:pt x="168" y="56"/>
                      <a:pt x="174" y="55"/>
                    </a:cubicBezTo>
                    <a:cubicBezTo>
                      <a:pt x="173" y="57"/>
                      <a:pt x="172" y="59"/>
                      <a:pt x="174" y="59"/>
                    </a:cubicBezTo>
                    <a:cubicBezTo>
                      <a:pt x="176" y="62"/>
                      <a:pt x="169" y="65"/>
                      <a:pt x="174" y="66"/>
                    </a:cubicBezTo>
                    <a:cubicBezTo>
                      <a:pt x="172" y="69"/>
                      <a:pt x="167" y="69"/>
                      <a:pt x="167" y="74"/>
                    </a:cubicBezTo>
                    <a:cubicBezTo>
                      <a:pt x="171" y="81"/>
                      <a:pt x="180" y="72"/>
                      <a:pt x="182" y="80"/>
                    </a:cubicBezTo>
                    <a:cubicBezTo>
                      <a:pt x="184" y="79"/>
                      <a:pt x="183" y="77"/>
                      <a:pt x="184" y="76"/>
                    </a:cubicBezTo>
                    <a:cubicBezTo>
                      <a:pt x="186" y="76"/>
                      <a:pt x="185" y="80"/>
                      <a:pt x="186" y="81"/>
                    </a:cubicBezTo>
                    <a:cubicBezTo>
                      <a:pt x="186" y="81"/>
                      <a:pt x="188" y="85"/>
                      <a:pt x="188" y="85"/>
                    </a:cubicBezTo>
                    <a:cubicBezTo>
                      <a:pt x="190" y="85"/>
                      <a:pt x="192" y="81"/>
                      <a:pt x="191" y="89"/>
                    </a:cubicBezTo>
                    <a:cubicBezTo>
                      <a:pt x="196" y="89"/>
                      <a:pt x="197" y="86"/>
                      <a:pt x="202" y="87"/>
                    </a:cubicBezTo>
                    <a:cubicBezTo>
                      <a:pt x="203" y="88"/>
                      <a:pt x="204" y="90"/>
                      <a:pt x="204" y="93"/>
                    </a:cubicBezTo>
                    <a:cubicBezTo>
                      <a:pt x="208" y="93"/>
                      <a:pt x="214" y="91"/>
                      <a:pt x="212" y="96"/>
                    </a:cubicBezTo>
                    <a:cubicBezTo>
                      <a:pt x="219" y="93"/>
                      <a:pt x="215" y="97"/>
                      <a:pt x="221" y="98"/>
                    </a:cubicBezTo>
                    <a:cubicBezTo>
                      <a:pt x="224" y="102"/>
                      <a:pt x="215" y="104"/>
                      <a:pt x="216" y="104"/>
                    </a:cubicBezTo>
                    <a:cubicBezTo>
                      <a:pt x="214" y="105"/>
                      <a:pt x="217" y="106"/>
                      <a:pt x="217" y="106"/>
                    </a:cubicBezTo>
                    <a:cubicBezTo>
                      <a:pt x="213" y="111"/>
                      <a:pt x="209" y="110"/>
                      <a:pt x="206" y="117"/>
                    </a:cubicBezTo>
                    <a:cubicBezTo>
                      <a:pt x="204" y="117"/>
                      <a:pt x="203" y="117"/>
                      <a:pt x="202" y="119"/>
                    </a:cubicBezTo>
                    <a:cubicBezTo>
                      <a:pt x="201" y="118"/>
                      <a:pt x="193" y="118"/>
                      <a:pt x="193" y="115"/>
                    </a:cubicBezTo>
                    <a:cubicBezTo>
                      <a:pt x="193" y="111"/>
                      <a:pt x="184" y="115"/>
                      <a:pt x="186" y="107"/>
                    </a:cubicBezTo>
                    <a:cubicBezTo>
                      <a:pt x="182" y="108"/>
                      <a:pt x="182" y="106"/>
                      <a:pt x="182" y="104"/>
                    </a:cubicBezTo>
                    <a:cubicBezTo>
                      <a:pt x="179" y="104"/>
                      <a:pt x="177" y="104"/>
                      <a:pt x="174" y="104"/>
                    </a:cubicBezTo>
                    <a:cubicBezTo>
                      <a:pt x="170" y="103"/>
                      <a:pt x="174" y="110"/>
                      <a:pt x="173" y="113"/>
                    </a:cubicBezTo>
                    <a:cubicBezTo>
                      <a:pt x="173" y="117"/>
                      <a:pt x="178" y="117"/>
                      <a:pt x="178" y="121"/>
                    </a:cubicBezTo>
                    <a:cubicBezTo>
                      <a:pt x="182" y="118"/>
                      <a:pt x="185" y="125"/>
                      <a:pt x="186" y="121"/>
                    </a:cubicBezTo>
                    <a:cubicBezTo>
                      <a:pt x="188" y="123"/>
                      <a:pt x="189" y="127"/>
                      <a:pt x="189" y="132"/>
                    </a:cubicBezTo>
                    <a:cubicBezTo>
                      <a:pt x="189" y="134"/>
                      <a:pt x="193" y="133"/>
                      <a:pt x="193" y="134"/>
                    </a:cubicBezTo>
                    <a:cubicBezTo>
                      <a:pt x="196" y="138"/>
                      <a:pt x="191" y="147"/>
                      <a:pt x="191" y="150"/>
                    </a:cubicBezTo>
                    <a:cubicBezTo>
                      <a:pt x="187" y="152"/>
                      <a:pt x="189" y="148"/>
                      <a:pt x="188" y="147"/>
                    </a:cubicBezTo>
                    <a:cubicBezTo>
                      <a:pt x="185" y="145"/>
                      <a:pt x="179" y="146"/>
                      <a:pt x="178" y="141"/>
                    </a:cubicBezTo>
                    <a:cubicBezTo>
                      <a:pt x="171" y="142"/>
                      <a:pt x="172" y="135"/>
                      <a:pt x="163" y="137"/>
                    </a:cubicBezTo>
                    <a:cubicBezTo>
                      <a:pt x="164" y="141"/>
                      <a:pt x="170" y="138"/>
                      <a:pt x="171" y="141"/>
                    </a:cubicBezTo>
                    <a:cubicBezTo>
                      <a:pt x="164" y="147"/>
                      <a:pt x="177" y="144"/>
                      <a:pt x="171" y="147"/>
                    </a:cubicBezTo>
                    <a:cubicBezTo>
                      <a:pt x="171" y="149"/>
                      <a:pt x="176" y="149"/>
                      <a:pt x="178" y="150"/>
                    </a:cubicBezTo>
                    <a:cubicBezTo>
                      <a:pt x="179" y="151"/>
                      <a:pt x="178" y="152"/>
                      <a:pt x="180" y="152"/>
                    </a:cubicBezTo>
                    <a:cubicBezTo>
                      <a:pt x="183" y="152"/>
                      <a:pt x="184" y="153"/>
                      <a:pt x="184" y="156"/>
                    </a:cubicBezTo>
                    <a:cubicBezTo>
                      <a:pt x="178" y="157"/>
                      <a:pt x="175" y="155"/>
                      <a:pt x="171" y="152"/>
                    </a:cubicBezTo>
                    <a:cubicBezTo>
                      <a:pt x="168" y="151"/>
                      <a:pt x="163" y="151"/>
                      <a:pt x="160" y="148"/>
                    </a:cubicBezTo>
                    <a:cubicBezTo>
                      <a:pt x="157" y="147"/>
                      <a:pt x="153" y="145"/>
                      <a:pt x="150" y="145"/>
                    </a:cubicBezTo>
                    <a:cubicBezTo>
                      <a:pt x="148" y="145"/>
                      <a:pt x="148" y="142"/>
                      <a:pt x="147" y="141"/>
                    </a:cubicBezTo>
                    <a:cubicBezTo>
                      <a:pt x="144" y="140"/>
                      <a:pt x="141" y="141"/>
                      <a:pt x="139" y="139"/>
                    </a:cubicBezTo>
                    <a:cubicBezTo>
                      <a:pt x="137" y="138"/>
                      <a:pt x="139" y="135"/>
                      <a:pt x="137" y="134"/>
                    </a:cubicBezTo>
                    <a:cubicBezTo>
                      <a:pt x="136" y="132"/>
                      <a:pt x="132" y="134"/>
                      <a:pt x="133" y="130"/>
                    </a:cubicBezTo>
                    <a:cubicBezTo>
                      <a:pt x="125" y="130"/>
                      <a:pt x="125" y="122"/>
                      <a:pt x="120" y="119"/>
                    </a:cubicBezTo>
                    <a:cubicBezTo>
                      <a:pt x="122" y="118"/>
                      <a:pt x="120" y="112"/>
                      <a:pt x="122" y="109"/>
                    </a:cubicBezTo>
                    <a:cubicBezTo>
                      <a:pt x="123" y="109"/>
                      <a:pt x="126" y="110"/>
                      <a:pt x="126" y="109"/>
                    </a:cubicBezTo>
                    <a:cubicBezTo>
                      <a:pt x="126" y="108"/>
                      <a:pt x="123" y="106"/>
                      <a:pt x="124" y="104"/>
                    </a:cubicBezTo>
                    <a:cubicBezTo>
                      <a:pt x="124" y="103"/>
                      <a:pt x="128" y="104"/>
                      <a:pt x="128" y="104"/>
                    </a:cubicBezTo>
                    <a:cubicBezTo>
                      <a:pt x="129" y="103"/>
                      <a:pt x="127" y="98"/>
                      <a:pt x="128" y="96"/>
                    </a:cubicBezTo>
                    <a:cubicBezTo>
                      <a:pt x="128" y="96"/>
                      <a:pt x="131" y="97"/>
                      <a:pt x="132" y="96"/>
                    </a:cubicBezTo>
                    <a:cubicBezTo>
                      <a:pt x="134" y="94"/>
                      <a:pt x="131" y="89"/>
                      <a:pt x="133" y="87"/>
                    </a:cubicBezTo>
                    <a:cubicBezTo>
                      <a:pt x="133" y="85"/>
                      <a:pt x="130" y="85"/>
                      <a:pt x="128" y="85"/>
                    </a:cubicBezTo>
                    <a:cubicBezTo>
                      <a:pt x="128" y="82"/>
                      <a:pt x="128" y="79"/>
                      <a:pt x="128" y="76"/>
                    </a:cubicBezTo>
                    <a:cubicBezTo>
                      <a:pt x="126" y="76"/>
                      <a:pt x="125" y="76"/>
                      <a:pt x="124" y="78"/>
                    </a:cubicBezTo>
                    <a:cubicBezTo>
                      <a:pt x="121" y="76"/>
                      <a:pt x="123" y="72"/>
                      <a:pt x="120" y="70"/>
                    </a:cubicBezTo>
                    <a:cubicBezTo>
                      <a:pt x="120" y="70"/>
                      <a:pt x="118" y="72"/>
                      <a:pt x="117" y="72"/>
                    </a:cubicBezTo>
                    <a:cubicBezTo>
                      <a:pt x="117" y="72"/>
                      <a:pt x="115" y="70"/>
                      <a:pt x="115" y="70"/>
                    </a:cubicBezTo>
                    <a:cubicBezTo>
                      <a:pt x="114" y="70"/>
                      <a:pt x="112" y="67"/>
                      <a:pt x="111" y="66"/>
                    </a:cubicBezTo>
                    <a:cubicBezTo>
                      <a:pt x="110" y="66"/>
                      <a:pt x="109" y="69"/>
                      <a:pt x="107" y="68"/>
                    </a:cubicBezTo>
                    <a:cubicBezTo>
                      <a:pt x="107" y="68"/>
                      <a:pt x="104" y="64"/>
                      <a:pt x="100" y="65"/>
                    </a:cubicBezTo>
                    <a:cubicBezTo>
                      <a:pt x="108" y="56"/>
                      <a:pt x="90" y="61"/>
                      <a:pt x="92" y="52"/>
                    </a:cubicBezTo>
                    <a:cubicBezTo>
                      <a:pt x="88" y="52"/>
                      <a:pt x="83" y="52"/>
                      <a:pt x="83" y="57"/>
                    </a:cubicBezTo>
                    <a:cubicBezTo>
                      <a:pt x="80" y="59"/>
                      <a:pt x="78" y="55"/>
                      <a:pt x="78" y="55"/>
                    </a:cubicBezTo>
                    <a:cubicBezTo>
                      <a:pt x="76" y="55"/>
                      <a:pt x="75" y="57"/>
                      <a:pt x="72" y="57"/>
                    </a:cubicBezTo>
                    <a:cubicBezTo>
                      <a:pt x="69" y="57"/>
                      <a:pt x="68" y="55"/>
                      <a:pt x="65" y="55"/>
                    </a:cubicBezTo>
                    <a:cubicBezTo>
                      <a:pt x="61" y="55"/>
                      <a:pt x="61" y="57"/>
                      <a:pt x="57" y="57"/>
                    </a:cubicBezTo>
                    <a:cubicBezTo>
                      <a:pt x="53" y="57"/>
                      <a:pt x="52" y="56"/>
                      <a:pt x="50" y="55"/>
                    </a:cubicBezTo>
                    <a:cubicBezTo>
                      <a:pt x="41" y="55"/>
                      <a:pt x="34" y="56"/>
                      <a:pt x="25" y="53"/>
                    </a:cubicBezTo>
                    <a:cubicBezTo>
                      <a:pt x="24" y="53"/>
                      <a:pt x="22" y="50"/>
                      <a:pt x="22" y="50"/>
                    </a:cubicBezTo>
                    <a:cubicBezTo>
                      <a:pt x="18" y="49"/>
                      <a:pt x="15" y="51"/>
                      <a:pt x="16" y="46"/>
                    </a:cubicBezTo>
                    <a:cubicBezTo>
                      <a:pt x="13" y="46"/>
                      <a:pt x="7" y="48"/>
                      <a:pt x="9" y="42"/>
                    </a:cubicBezTo>
                    <a:cubicBezTo>
                      <a:pt x="15" y="44"/>
                      <a:pt x="16" y="40"/>
                      <a:pt x="20" y="39"/>
                    </a:cubicBezTo>
                    <a:cubicBezTo>
                      <a:pt x="17" y="35"/>
                      <a:pt x="7" y="38"/>
                      <a:pt x="5" y="33"/>
                    </a:cubicBezTo>
                    <a:cubicBezTo>
                      <a:pt x="3" y="33"/>
                      <a:pt x="3" y="34"/>
                      <a:pt x="3" y="35"/>
                    </a:cubicBezTo>
                    <a:cubicBezTo>
                      <a:pt x="0" y="34"/>
                      <a:pt x="5" y="27"/>
                      <a:pt x="7" y="25"/>
                    </a:cubicBezTo>
                    <a:cubicBezTo>
                      <a:pt x="5" y="19"/>
                      <a:pt x="10" y="17"/>
                      <a:pt x="9" y="11"/>
                    </a:cubicBezTo>
                    <a:close/>
                    <a:moveTo>
                      <a:pt x="145" y="107"/>
                    </a:moveTo>
                    <a:cubicBezTo>
                      <a:pt x="145" y="103"/>
                      <a:pt x="154" y="107"/>
                      <a:pt x="158" y="106"/>
                    </a:cubicBezTo>
                    <a:cubicBezTo>
                      <a:pt x="158" y="102"/>
                      <a:pt x="155" y="102"/>
                      <a:pt x="154" y="100"/>
                    </a:cubicBezTo>
                    <a:cubicBezTo>
                      <a:pt x="152" y="97"/>
                      <a:pt x="147" y="99"/>
                      <a:pt x="143" y="96"/>
                    </a:cubicBezTo>
                    <a:cubicBezTo>
                      <a:pt x="144" y="100"/>
                      <a:pt x="141" y="107"/>
                      <a:pt x="145" y="10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69" name="ïṡḷïdê"/>
              <p:cNvSpPr/>
              <p:nvPr/>
            </p:nvSpPr>
            <p:spPr bwMode="auto">
              <a:xfrm>
                <a:off x="3778927" y="772085"/>
                <a:ext cx="287161" cy="145681"/>
              </a:xfrm>
              <a:custGeom>
                <a:avLst/>
                <a:gdLst>
                  <a:gd name="T0" fmla="*/ 15 w 138"/>
                  <a:gd name="T1" fmla="*/ 53 h 70"/>
                  <a:gd name="T2" fmla="*/ 17 w 138"/>
                  <a:gd name="T3" fmla="*/ 47 h 70"/>
                  <a:gd name="T4" fmla="*/ 24 w 138"/>
                  <a:gd name="T5" fmla="*/ 45 h 70"/>
                  <a:gd name="T6" fmla="*/ 28 w 138"/>
                  <a:gd name="T7" fmla="*/ 44 h 70"/>
                  <a:gd name="T8" fmla="*/ 49 w 138"/>
                  <a:gd name="T9" fmla="*/ 42 h 70"/>
                  <a:gd name="T10" fmla="*/ 28 w 138"/>
                  <a:gd name="T11" fmla="*/ 40 h 70"/>
                  <a:gd name="T12" fmla="*/ 26 w 138"/>
                  <a:gd name="T13" fmla="*/ 38 h 70"/>
                  <a:gd name="T14" fmla="*/ 21 w 138"/>
                  <a:gd name="T15" fmla="*/ 40 h 70"/>
                  <a:gd name="T16" fmla="*/ 10 w 138"/>
                  <a:gd name="T17" fmla="*/ 38 h 70"/>
                  <a:gd name="T18" fmla="*/ 19 w 138"/>
                  <a:gd name="T19" fmla="*/ 31 h 70"/>
                  <a:gd name="T20" fmla="*/ 24 w 138"/>
                  <a:gd name="T21" fmla="*/ 31 h 70"/>
                  <a:gd name="T22" fmla="*/ 4 w 138"/>
                  <a:gd name="T23" fmla="*/ 27 h 70"/>
                  <a:gd name="T24" fmla="*/ 0 w 138"/>
                  <a:gd name="T25" fmla="*/ 21 h 70"/>
                  <a:gd name="T26" fmla="*/ 10 w 138"/>
                  <a:gd name="T27" fmla="*/ 14 h 70"/>
                  <a:gd name="T28" fmla="*/ 10 w 138"/>
                  <a:gd name="T29" fmla="*/ 12 h 70"/>
                  <a:gd name="T30" fmla="*/ 28 w 138"/>
                  <a:gd name="T31" fmla="*/ 4 h 70"/>
                  <a:gd name="T32" fmla="*/ 34 w 138"/>
                  <a:gd name="T33" fmla="*/ 1 h 70"/>
                  <a:gd name="T34" fmla="*/ 37 w 138"/>
                  <a:gd name="T35" fmla="*/ 3 h 70"/>
                  <a:gd name="T36" fmla="*/ 41 w 138"/>
                  <a:gd name="T37" fmla="*/ 10 h 70"/>
                  <a:gd name="T38" fmla="*/ 37 w 138"/>
                  <a:gd name="T39" fmla="*/ 12 h 70"/>
                  <a:gd name="T40" fmla="*/ 41 w 138"/>
                  <a:gd name="T41" fmla="*/ 14 h 70"/>
                  <a:gd name="T42" fmla="*/ 43 w 138"/>
                  <a:gd name="T43" fmla="*/ 10 h 70"/>
                  <a:gd name="T44" fmla="*/ 54 w 138"/>
                  <a:gd name="T45" fmla="*/ 8 h 70"/>
                  <a:gd name="T46" fmla="*/ 60 w 138"/>
                  <a:gd name="T47" fmla="*/ 17 h 70"/>
                  <a:gd name="T48" fmla="*/ 67 w 138"/>
                  <a:gd name="T49" fmla="*/ 14 h 70"/>
                  <a:gd name="T50" fmla="*/ 73 w 138"/>
                  <a:gd name="T51" fmla="*/ 8 h 70"/>
                  <a:gd name="T52" fmla="*/ 79 w 138"/>
                  <a:gd name="T53" fmla="*/ 10 h 70"/>
                  <a:gd name="T54" fmla="*/ 80 w 138"/>
                  <a:gd name="T55" fmla="*/ 17 h 70"/>
                  <a:gd name="T56" fmla="*/ 84 w 138"/>
                  <a:gd name="T57" fmla="*/ 25 h 70"/>
                  <a:gd name="T58" fmla="*/ 92 w 138"/>
                  <a:gd name="T59" fmla="*/ 19 h 70"/>
                  <a:gd name="T60" fmla="*/ 86 w 138"/>
                  <a:gd name="T61" fmla="*/ 16 h 70"/>
                  <a:gd name="T62" fmla="*/ 86 w 138"/>
                  <a:gd name="T63" fmla="*/ 4 h 70"/>
                  <a:gd name="T64" fmla="*/ 93 w 138"/>
                  <a:gd name="T65" fmla="*/ 3 h 70"/>
                  <a:gd name="T66" fmla="*/ 101 w 138"/>
                  <a:gd name="T67" fmla="*/ 16 h 70"/>
                  <a:gd name="T68" fmla="*/ 106 w 138"/>
                  <a:gd name="T69" fmla="*/ 19 h 70"/>
                  <a:gd name="T70" fmla="*/ 110 w 138"/>
                  <a:gd name="T71" fmla="*/ 25 h 70"/>
                  <a:gd name="T72" fmla="*/ 108 w 138"/>
                  <a:gd name="T73" fmla="*/ 31 h 70"/>
                  <a:gd name="T74" fmla="*/ 114 w 138"/>
                  <a:gd name="T75" fmla="*/ 38 h 70"/>
                  <a:gd name="T76" fmla="*/ 131 w 138"/>
                  <a:gd name="T77" fmla="*/ 40 h 70"/>
                  <a:gd name="T78" fmla="*/ 136 w 138"/>
                  <a:gd name="T79" fmla="*/ 45 h 70"/>
                  <a:gd name="T80" fmla="*/ 138 w 138"/>
                  <a:gd name="T81" fmla="*/ 49 h 70"/>
                  <a:gd name="T82" fmla="*/ 123 w 138"/>
                  <a:gd name="T83" fmla="*/ 49 h 70"/>
                  <a:gd name="T84" fmla="*/ 127 w 138"/>
                  <a:gd name="T85" fmla="*/ 62 h 70"/>
                  <a:gd name="T86" fmla="*/ 106 w 138"/>
                  <a:gd name="T87" fmla="*/ 62 h 70"/>
                  <a:gd name="T88" fmla="*/ 80 w 138"/>
                  <a:gd name="T89" fmla="*/ 62 h 70"/>
                  <a:gd name="T90" fmla="*/ 71 w 138"/>
                  <a:gd name="T91" fmla="*/ 64 h 70"/>
                  <a:gd name="T92" fmla="*/ 69 w 138"/>
                  <a:gd name="T93" fmla="*/ 68 h 70"/>
                  <a:gd name="T94" fmla="*/ 45 w 138"/>
                  <a:gd name="T95" fmla="*/ 68 h 70"/>
                  <a:gd name="T96" fmla="*/ 37 w 138"/>
                  <a:gd name="T97" fmla="*/ 57 h 70"/>
                  <a:gd name="T98" fmla="*/ 23 w 138"/>
                  <a:gd name="T99" fmla="*/ 53 h 70"/>
                  <a:gd name="T100" fmla="*/ 21 w 138"/>
                  <a:gd name="T101" fmla="*/ 55 h 70"/>
                  <a:gd name="T102" fmla="*/ 21 w 138"/>
                  <a:gd name="T103" fmla="*/ 51 h 70"/>
                  <a:gd name="T104" fmla="*/ 15 w 138"/>
                  <a:gd name="T105" fmla="*/ 53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38" h="70">
                    <a:moveTo>
                      <a:pt x="15" y="53"/>
                    </a:moveTo>
                    <a:cubicBezTo>
                      <a:pt x="11" y="53"/>
                      <a:pt x="16" y="48"/>
                      <a:pt x="17" y="47"/>
                    </a:cubicBezTo>
                    <a:cubicBezTo>
                      <a:pt x="17" y="45"/>
                      <a:pt x="22" y="46"/>
                      <a:pt x="24" y="45"/>
                    </a:cubicBezTo>
                    <a:cubicBezTo>
                      <a:pt x="26" y="45"/>
                      <a:pt x="26" y="44"/>
                      <a:pt x="28" y="44"/>
                    </a:cubicBezTo>
                    <a:cubicBezTo>
                      <a:pt x="35" y="43"/>
                      <a:pt x="44" y="46"/>
                      <a:pt x="49" y="42"/>
                    </a:cubicBezTo>
                    <a:cubicBezTo>
                      <a:pt x="47" y="37"/>
                      <a:pt x="35" y="42"/>
                      <a:pt x="28" y="40"/>
                    </a:cubicBezTo>
                    <a:cubicBezTo>
                      <a:pt x="27" y="40"/>
                      <a:pt x="26" y="38"/>
                      <a:pt x="26" y="38"/>
                    </a:cubicBezTo>
                    <a:cubicBezTo>
                      <a:pt x="25" y="38"/>
                      <a:pt x="23" y="40"/>
                      <a:pt x="21" y="40"/>
                    </a:cubicBezTo>
                    <a:cubicBezTo>
                      <a:pt x="17" y="40"/>
                      <a:pt x="13" y="37"/>
                      <a:pt x="10" y="38"/>
                    </a:cubicBezTo>
                    <a:cubicBezTo>
                      <a:pt x="5" y="32"/>
                      <a:pt x="19" y="34"/>
                      <a:pt x="19" y="31"/>
                    </a:cubicBezTo>
                    <a:cubicBezTo>
                      <a:pt x="19" y="27"/>
                      <a:pt x="23" y="30"/>
                      <a:pt x="24" y="31"/>
                    </a:cubicBezTo>
                    <a:cubicBezTo>
                      <a:pt x="24" y="20"/>
                      <a:pt x="13" y="30"/>
                      <a:pt x="4" y="27"/>
                    </a:cubicBezTo>
                    <a:cubicBezTo>
                      <a:pt x="0" y="24"/>
                      <a:pt x="8" y="21"/>
                      <a:pt x="0" y="21"/>
                    </a:cubicBezTo>
                    <a:cubicBezTo>
                      <a:pt x="2" y="18"/>
                      <a:pt x="2" y="12"/>
                      <a:pt x="10" y="14"/>
                    </a:cubicBezTo>
                    <a:cubicBezTo>
                      <a:pt x="12" y="14"/>
                      <a:pt x="10" y="11"/>
                      <a:pt x="10" y="12"/>
                    </a:cubicBezTo>
                    <a:cubicBezTo>
                      <a:pt x="13" y="7"/>
                      <a:pt x="21" y="6"/>
                      <a:pt x="28" y="4"/>
                    </a:cubicBezTo>
                    <a:cubicBezTo>
                      <a:pt x="30" y="3"/>
                      <a:pt x="30" y="0"/>
                      <a:pt x="34" y="1"/>
                    </a:cubicBezTo>
                    <a:cubicBezTo>
                      <a:pt x="34" y="3"/>
                      <a:pt x="36" y="2"/>
                      <a:pt x="37" y="3"/>
                    </a:cubicBezTo>
                    <a:cubicBezTo>
                      <a:pt x="37" y="7"/>
                      <a:pt x="34" y="10"/>
                      <a:pt x="41" y="10"/>
                    </a:cubicBezTo>
                    <a:cubicBezTo>
                      <a:pt x="41" y="12"/>
                      <a:pt x="39" y="11"/>
                      <a:pt x="37" y="12"/>
                    </a:cubicBezTo>
                    <a:cubicBezTo>
                      <a:pt x="37" y="13"/>
                      <a:pt x="40" y="14"/>
                      <a:pt x="41" y="14"/>
                    </a:cubicBezTo>
                    <a:cubicBezTo>
                      <a:pt x="43" y="13"/>
                      <a:pt x="42" y="10"/>
                      <a:pt x="43" y="10"/>
                    </a:cubicBezTo>
                    <a:cubicBezTo>
                      <a:pt x="47" y="8"/>
                      <a:pt x="50" y="9"/>
                      <a:pt x="54" y="8"/>
                    </a:cubicBezTo>
                    <a:cubicBezTo>
                      <a:pt x="56" y="11"/>
                      <a:pt x="60" y="12"/>
                      <a:pt x="60" y="17"/>
                    </a:cubicBezTo>
                    <a:cubicBezTo>
                      <a:pt x="64" y="17"/>
                      <a:pt x="62" y="12"/>
                      <a:pt x="67" y="14"/>
                    </a:cubicBezTo>
                    <a:cubicBezTo>
                      <a:pt x="69" y="12"/>
                      <a:pt x="71" y="10"/>
                      <a:pt x="73" y="8"/>
                    </a:cubicBezTo>
                    <a:cubicBezTo>
                      <a:pt x="74" y="9"/>
                      <a:pt x="76" y="10"/>
                      <a:pt x="79" y="10"/>
                    </a:cubicBezTo>
                    <a:cubicBezTo>
                      <a:pt x="80" y="13"/>
                      <a:pt x="79" y="15"/>
                      <a:pt x="80" y="17"/>
                    </a:cubicBezTo>
                    <a:cubicBezTo>
                      <a:pt x="81" y="20"/>
                      <a:pt x="86" y="20"/>
                      <a:pt x="84" y="25"/>
                    </a:cubicBezTo>
                    <a:cubicBezTo>
                      <a:pt x="88" y="24"/>
                      <a:pt x="88" y="20"/>
                      <a:pt x="92" y="19"/>
                    </a:cubicBezTo>
                    <a:cubicBezTo>
                      <a:pt x="91" y="17"/>
                      <a:pt x="87" y="17"/>
                      <a:pt x="86" y="16"/>
                    </a:cubicBezTo>
                    <a:cubicBezTo>
                      <a:pt x="84" y="12"/>
                      <a:pt x="87" y="9"/>
                      <a:pt x="86" y="4"/>
                    </a:cubicBezTo>
                    <a:cubicBezTo>
                      <a:pt x="89" y="5"/>
                      <a:pt x="90" y="2"/>
                      <a:pt x="93" y="3"/>
                    </a:cubicBezTo>
                    <a:cubicBezTo>
                      <a:pt x="94" y="6"/>
                      <a:pt x="98" y="11"/>
                      <a:pt x="101" y="16"/>
                    </a:cubicBezTo>
                    <a:cubicBezTo>
                      <a:pt x="101" y="16"/>
                      <a:pt x="105" y="24"/>
                      <a:pt x="106" y="19"/>
                    </a:cubicBezTo>
                    <a:cubicBezTo>
                      <a:pt x="109" y="20"/>
                      <a:pt x="107" y="25"/>
                      <a:pt x="110" y="25"/>
                    </a:cubicBezTo>
                    <a:cubicBezTo>
                      <a:pt x="110" y="28"/>
                      <a:pt x="110" y="30"/>
                      <a:pt x="108" y="31"/>
                    </a:cubicBezTo>
                    <a:cubicBezTo>
                      <a:pt x="109" y="34"/>
                      <a:pt x="116" y="32"/>
                      <a:pt x="114" y="38"/>
                    </a:cubicBezTo>
                    <a:cubicBezTo>
                      <a:pt x="121" y="34"/>
                      <a:pt x="121" y="41"/>
                      <a:pt x="131" y="40"/>
                    </a:cubicBezTo>
                    <a:cubicBezTo>
                      <a:pt x="127" y="47"/>
                      <a:pt x="135" y="44"/>
                      <a:pt x="136" y="45"/>
                    </a:cubicBezTo>
                    <a:cubicBezTo>
                      <a:pt x="137" y="46"/>
                      <a:pt x="133" y="51"/>
                      <a:pt x="138" y="49"/>
                    </a:cubicBezTo>
                    <a:cubicBezTo>
                      <a:pt x="135" y="58"/>
                      <a:pt x="131" y="47"/>
                      <a:pt x="123" y="49"/>
                    </a:cubicBezTo>
                    <a:cubicBezTo>
                      <a:pt x="121" y="56"/>
                      <a:pt x="130" y="54"/>
                      <a:pt x="127" y="62"/>
                    </a:cubicBezTo>
                    <a:cubicBezTo>
                      <a:pt x="120" y="64"/>
                      <a:pt x="112" y="66"/>
                      <a:pt x="106" y="62"/>
                    </a:cubicBezTo>
                    <a:cubicBezTo>
                      <a:pt x="100" y="58"/>
                      <a:pt x="88" y="57"/>
                      <a:pt x="80" y="62"/>
                    </a:cubicBezTo>
                    <a:cubicBezTo>
                      <a:pt x="78" y="63"/>
                      <a:pt x="76" y="62"/>
                      <a:pt x="71" y="64"/>
                    </a:cubicBezTo>
                    <a:cubicBezTo>
                      <a:pt x="69" y="65"/>
                      <a:pt x="69" y="66"/>
                      <a:pt x="69" y="68"/>
                    </a:cubicBezTo>
                    <a:cubicBezTo>
                      <a:pt x="64" y="65"/>
                      <a:pt x="54" y="70"/>
                      <a:pt x="45" y="68"/>
                    </a:cubicBezTo>
                    <a:cubicBezTo>
                      <a:pt x="43" y="64"/>
                      <a:pt x="40" y="61"/>
                      <a:pt x="37" y="57"/>
                    </a:cubicBezTo>
                    <a:cubicBezTo>
                      <a:pt x="32" y="56"/>
                      <a:pt x="23" y="59"/>
                      <a:pt x="23" y="53"/>
                    </a:cubicBezTo>
                    <a:cubicBezTo>
                      <a:pt x="21" y="53"/>
                      <a:pt x="21" y="54"/>
                      <a:pt x="21" y="55"/>
                    </a:cubicBezTo>
                    <a:cubicBezTo>
                      <a:pt x="18" y="54"/>
                      <a:pt x="19" y="51"/>
                      <a:pt x="21" y="51"/>
                    </a:cubicBezTo>
                    <a:cubicBezTo>
                      <a:pt x="21" y="47"/>
                      <a:pt x="15" y="51"/>
                      <a:pt x="15" y="5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70" name="îŝḷiḑè"/>
              <p:cNvSpPr/>
              <p:nvPr/>
            </p:nvSpPr>
            <p:spPr bwMode="auto">
              <a:xfrm>
                <a:off x="3011299" y="807105"/>
                <a:ext cx="2054948" cy="2382730"/>
              </a:xfrm>
              <a:custGeom>
                <a:avLst/>
                <a:gdLst>
                  <a:gd name="T0" fmla="*/ 647 w 988"/>
                  <a:gd name="T1" fmla="*/ 75 h 1146"/>
                  <a:gd name="T2" fmla="*/ 582 w 988"/>
                  <a:gd name="T3" fmla="*/ 120 h 1146"/>
                  <a:gd name="T4" fmla="*/ 574 w 988"/>
                  <a:gd name="T5" fmla="*/ 187 h 1146"/>
                  <a:gd name="T6" fmla="*/ 654 w 988"/>
                  <a:gd name="T7" fmla="*/ 241 h 1146"/>
                  <a:gd name="T8" fmla="*/ 680 w 988"/>
                  <a:gd name="T9" fmla="*/ 168 h 1146"/>
                  <a:gd name="T10" fmla="*/ 748 w 988"/>
                  <a:gd name="T11" fmla="*/ 166 h 1146"/>
                  <a:gd name="T12" fmla="*/ 809 w 988"/>
                  <a:gd name="T13" fmla="*/ 183 h 1146"/>
                  <a:gd name="T14" fmla="*/ 833 w 988"/>
                  <a:gd name="T15" fmla="*/ 247 h 1146"/>
                  <a:gd name="T16" fmla="*/ 757 w 988"/>
                  <a:gd name="T17" fmla="*/ 274 h 1146"/>
                  <a:gd name="T18" fmla="*/ 804 w 988"/>
                  <a:gd name="T19" fmla="*/ 302 h 1146"/>
                  <a:gd name="T20" fmla="*/ 785 w 988"/>
                  <a:gd name="T21" fmla="*/ 312 h 1146"/>
                  <a:gd name="T22" fmla="*/ 701 w 988"/>
                  <a:gd name="T23" fmla="*/ 373 h 1146"/>
                  <a:gd name="T24" fmla="*/ 666 w 988"/>
                  <a:gd name="T25" fmla="*/ 478 h 1146"/>
                  <a:gd name="T26" fmla="*/ 593 w 988"/>
                  <a:gd name="T27" fmla="*/ 437 h 1146"/>
                  <a:gd name="T28" fmla="*/ 535 w 988"/>
                  <a:gd name="T29" fmla="*/ 515 h 1146"/>
                  <a:gd name="T30" fmla="*/ 600 w 988"/>
                  <a:gd name="T31" fmla="*/ 547 h 1146"/>
                  <a:gd name="T32" fmla="*/ 692 w 988"/>
                  <a:gd name="T33" fmla="*/ 608 h 1146"/>
                  <a:gd name="T34" fmla="*/ 766 w 988"/>
                  <a:gd name="T35" fmla="*/ 597 h 1146"/>
                  <a:gd name="T36" fmla="*/ 884 w 988"/>
                  <a:gd name="T37" fmla="*/ 647 h 1146"/>
                  <a:gd name="T38" fmla="*/ 988 w 988"/>
                  <a:gd name="T39" fmla="*/ 711 h 1146"/>
                  <a:gd name="T40" fmla="*/ 943 w 988"/>
                  <a:gd name="T41" fmla="*/ 854 h 1146"/>
                  <a:gd name="T42" fmla="*/ 885 w 988"/>
                  <a:gd name="T43" fmla="*/ 918 h 1146"/>
                  <a:gd name="T44" fmla="*/ 830 w 988"/>
                  <a:gd name="T45" fmla="*/ 979 h 1146"/>
                  <a:gd name="T46" fmla="*/ 779 w 988"/>
                  <a:gd name="T47" fmla="*/ 1037 h 1146"/>
                  <a:gd name="T48" fmla="*/ 757 w 988"/>
                  <a:gd name="T49" fmla="*/ 1082 h 1146"/>
                  <a:gd name="T50" fmla="*/ 716 w 988"/>
                  <a:gd name="T51" fmla="*/ 1126 h 1146"/>
                  <a:gd name="T52" fmla="*/ 703 w 988"/>
                  <a:gd name="T53" fmla="*/ 1065 h 1146"/>
                  <a:gd name="T54" fmla="*/ 735 w 988"/>
                  <a:gd name="T55" fmla="*/ 936 h 1146"/>
                  <a:gd name="T56" fmla="*/ 731 w 988"/>
                  <a:gd name="T57" fmla="*/ 813 h 1146"/>
                  <a:gd name="T58" fmla="*/ 666 w 988"/>
                  <a:gd name="T59" fmla="*/ 729 h 1146"/>
                  <a:gd name="T60" fmla="*/ 679 w 988"/>
                  <a:gd name="T61" fmla="*/ 660 h 1146"/>
                  <a:gd name="T62" fmla="*/ 621 w 988"/>
                  <a:gd name="T63" fmla="*/ 588 h 1146"/>
                  <a:gd name="T64" fmla="*/ 559 w 988"/>
                  <a:gd name="T65" fmla="*/ 550 h 1146"/>
                  <a:gd name="T66" fmla="*/ 464 w 988"/>
                  <a:gd name="T67" fmla="*/ 496 h 1146"/>
                  <a:gd name="T68" fmla="*/ 410 w 988"/>
                  <a:gd name="T69" fmla="*/ 440 h 1146"/>
                  <a:gd name="T70" fmla="*/ 410 w 988"/>
                  <a:gd name="T71" fmla="*/ 463 h 1146"/>
                  <a:gd name="T72" fmla="*/ 354 w 988"/>
                  <a:gd name="T73" fmla="*/ 392 h 1146"/>
                  <a:gd name="T74" fmla="*/ 319 w 988"/>
                  <a:gd name="T75" fmla="*/ 267 h 1146"/>
                  <a:gd name="T76" fmla="*/ 298 w 988"/>
                  <a:gd name="T77" fmla="*/ 233 h 1146"/>
                  <a:gd name="T78" fmla="*/ 244 w 988"/>
                  <a:gd name="T79" fmla="*/ 174 h 1146"/>
                  <a:gd name="T80" fmla="*/ 151 w 988"/>
                  <a:gd name="T81" fmla="*/ 144 h 1146"/>
                  <a:gd name="T82" fmla="*/ 105 w 988"/>
                  <a:gd name="T83" fmla="*/ 168 h 1146"/>
                  <a:gd name="T84" fmla="*/ 58 w 988"/>
                  <a:gd name="T85" fmla="*/ 198 h 1146"/>
                  <a:gd name="T86" fmla="*/ 24 w 988"/>
                  <a:gd name="T87" fmla="*/ 153 h 1146"/>
                  <a:gd name="T88" fmla="*/ 9 w 988"/>
                  <a:gd name="T89" fmla="*/ 97 h 1146"/>
                  <a:gd name="T90" fmla="*/ 28 w 988"/>
                  <a:gd name="T91" fmla="*/ 62 h 1146"/>
                  <a:gd name="T92" fmla="*/ 95 w 988"/>
                  <a:gd name="T93" fmla="*/ 21 h 1146"/>
                  <a:gd name="T94" fmla="*/ 255 w 988"/>
                  <a:gd name="T95" fmla="*/ 38 h 1146"/>
                  <a:gd name="T96" fmla="*/ 332 w 988"/>
                  <a:gd name="T97" fmla="*/ 41 h 1146"/>
                  <a:gd name="T98" fmla="*/ 451 w 988"/>
                  <a:gd name="T99" fmla="*/ 73 h 1146"/>
                  <a:gd name="T100" fmla="*/ 537 w 988"/>
                  <a:gd name="T101" fmla="*/ 53 h 1146"/>
                  <a:gd name="T102" fmla="*/ 561 w 988"/>
                  <a:gd name="T103" fmla="*/ 12 h 1146"/>
                  <a:gd name="T104" fmla="*/ 606 w 988"/>
                  <a:gd name="T105" fmla="*/ 51 h 1146"/>
                  <a:gd name="T106" fmla="*/ 324 w 988"/>
                  <a:gd name="T107" fmla="*/ 86 h 1146"/>
                  <a:gd name="T108" fmla="*/ 418 w 988"/>
                  <a:gd name="T109" fmla="*/ 135 h 1146"/>
                  <a:gd name="T110" fmla="*/ 403 w 988"/>
                  <a:gd name="T111" fmla="*/ 133 h 1146"/>
                  <a:gd name="T112" fmla="*/ 533 w 988"/>
                  <a:gd name="T113" fmla="*/ 250 h 1146"/>
                  <a:gd name="T114" fmla="*/ 576 w 988"/>
                  <a:gd name="T115" fmla="*/ 295 h 1146"/>
                  <a:gd name="T116" fmla="*/ 613 w 988"/>
                  <a:gd name="T117" fmla="*/ 271 h 1146"/>
                  <a:gd name="T118" fmla="*/ 606 w 988"/>
                  <a:gd name="T119" fmla="*/ 340 h 1146"/>
                  <a:gd name="T120" fmla="*/ 671 w 988"/>
                  <a:gd name="T121" fmla="*/ 317 h 1146"/>
                  <a:gd name="T122" fmla="*/ 653 w 988"/>
                  <a:gd name="T123" fmla="*/ 338 h 1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88" h="1146">
                    <a:moveTo>
                      <a:pt x="602" y="62"/>
                    </a:moveTo>
                    <a:cubicBezTo>
                      <a:pt x="603" y="66"/>
                      <a:pt x="608" y="59"/>
                      <a:pt x="606" y="68"/>
                    </a:cubicBezTo>
                    <a:cubicBezTo>
                      <a:pt x="608" y="68"/>
                      <a:pt x="610" y="68"/>
                      <a:pt x="612" y="68"/>
                    </a:cubicBezTo>
                    <a:cubicBezTo>
                      <a:pt x="614" y="66"/>
                      <a:pt x="616" y="63"/>
                      <a:pt x="615" y="58"/>
                    </a:cubicBezTo>
                    <a:cubicBezTo>
                      <a:pt x="618" y="57"/>
                      <a:pt x="619" y="56"/>
                      <a:pt x="619" y="53"/>
                    </a:cubicBezTo>
                    <a:cubicBezTo>
                      <a:pt x="625" y="55"/>
                      <a:pt x="620" y="47"/>
                      <a:pt x="626" y="49"/>
                    </a:cubicBezTo>
                    <a:cubicBezTo>
                      <a:pt x="626" y="45"/>
                      <a:pt x="626" y="40"/>
                      <a:pt x="626" y="36"/>
                    </a:cubicBezTo>
                    <a:cubicBezTo>
                      <a:pt x="633" y="35"/>
                      <a:pt x="636" y="34"/>
                      <a:pt x="641" y="36"/>
                    </a:cubicBezTo>
                    <a:cubicBezTo>
                      <a:pt x="643" y="37"/>
                      <a:pt x="642" y="40"/>
                      <a:pt x="643" y="41"/>
                    </a:cubicBezTo>
                    <a:cubicBezTo>
                      <a:pt x="644" y="42"/>
                      <a:pt x="646" y="41"/>
                      <a:pt x="647" y="41"/>
                    </a:cubicBezTo>
                    <a:cubicBezTo>
                      <a:pt x="649" y="42"/>
                      <a:pt x="650" y="45"/>
                      <a:pt x="653" y="45"/>
                    </a:cubicBezTo>
                    <a:cubicBezTo>
                      <a:pt x="653" y="51"/>
                      <a:pt x="650" y="53"/>
                      <a:pt x="647" y="55"/>
                    </a:cubicBezTo>
                    <a:cubicBezTo>
                      <a:pt x="651" y="57"/>
                      <a:pt x="649" y="64"/>
                      <a:pt x="654" y="66"/>
                    </a:cubicBezTo>
                    <a:cubicBezTo>
                      <a:pt x="653" y="70"/>
                      <a:pt x="648" y="71"/>
                      <a:pt x="647" y="75"/>
                    </a:cubicBezTo>
                    <a:cubicBezTo>
                      <a:pt x="644" y="75"/>
                      <a:pt x="642" y="78"/>
                      <a:pt x="641" y="75"/>
                    </a:cubicBezTo>
                    <a:cubicBezTo>
                      <a:pt x="638" y="77"/>
                      <a:pt x="638" y="82"/>
                      <a:pt x="636" y="84"/>
                    </a:cubicBezTo>
                    <a:cubicBezTo>
                      <a:pt x="634" y="83"/>
                      <a:pt x="637" y="79"/>
                      <a:pt x="628" y="81"/>
                    </a:cubicBezTo>
                    <a:cubicBezTo>
                      <a:pt x="628" y="79"/>
                      <a:pt x="631" y="79"/>
                      <a:pt x="632" y="79"/>
                    </a:cubicBezTo>
                    <a:cubicBezTo>
                      <a:pt x="628" y="73"/>
                      <a:pt x="621" y="81"/>
                      <a:pt x="615" y="79"/>
                    </a:cubicBezTo>
                    <a:cubicBezTo>
                      <a:pt x="617" y="85"/>
                      <a:pt x="615" y="83"/>
                      <a:pt x="615" y="90"/>
                    </a:cubicBezTo>
                    <a:cubicBezTo>
                      <a:pt x="613" y="90"/>
                      <a:pt x="614" y="88"/>
                      <a:pt x="613" y="86"/>
                    </a:cubicBezTo>
                    <a:cubicBezTo>
                      <a:pt x="609" y="87"/>
                      <a:pt x="610" y="93"/>
                      <a:pt x="604" y="92"/>
                    </a:cubicBezTo>
                    <a:cubicBezTo>
                      <a:pt x="605" y="94"/>
                      <a:pt x="608" y="93"/>
                      <a:pt x="608" y="96"/>
                    </a:cubicBezTo>
                    <a:cubicBezTo>
                      <a:pt x="608" y="99"/>
                      <a:pt x="606" y="100"/>
                      <a:pt x="606" y="103"/>
                    </a:cubicBezTo>
                    <a:cubicBezTo>
                      <a:pt x="602" y="99"/>
                      <a:pt x="596" y="110"/>
                      <a:pt x="595" y="109"/>
                    </a:cubicBezTo>
                    <a:cubicBezTo>
                      <a:pt x="594" y="108"/>
                      <a:pt x="591" y="106"/>
                      <a:pt x="591" y="112"/>
                    </a:cubicBezTo>
                    <a:cubicBezTo>
                      <a:pt x="589" y="112"/>
                      <a:pt x="586" y="112"/>
                      <a:pt x="584" y="112"/>
                    </a:cubicBezTo>
                    <a:cubicBezTo>
                      <a:pt x="581" y="113"/>
                      <a:pt x="582" y="117"/>
                      <a:pt x="582" y="120"/>
                    </a:cubicBezTo>
                    <a:cubicBezTo>
                      <a:pt x="579" y="118"/>
                      <a:pt x="578" y="118"/>
                      <a:pt x="578" y="122"/>
                    </a:cubicBezTo>
                    <a:cubicBezTo>
                      <a:pt x="574" y="118"/>
                      <a:pt x="573" y="121"/>
                      <a:pt x="569" y="122"/>
                    </a:cubicBezTo>
                    <a:cubicBezTo>
                      <a:pt x="570" y="123"/>
                      <a:pt x="571" y="126"/>
                      <a:pt x="571" y="129"/>
                    </a:cubicBezTo>
                    <a:cubicBezTo>
                      <a:pt x="566" y="125"/>
                      <a:pt x="568" y="130"/>
                      <a:pt x="565" y="135"/>
                    </a:cubicBezTo>
                    <a:cubicBezTo>
                      <a:pt x="563" y="139"/>
                      <a:pt x="558" y="143"/>
                      <a:pt x="557" y="151"/>
                    </a:cubicBezTo>
                    <a:cubicBezTo>
                      <a:pt x="553" y="154"/>
                      <a:pt x="551" y="159"/>
                      <a:pt x="548" y="163"/>
                    </a:cubicBezTo>
                    <a:cubicBezTo>
                      <a:pt x="548" y="166"/>
                      <a:pt x="550" y="163"/>
                      <a:pt x="550" y="163"/>
                    </a:cubicBezTo>
                    <a:cubicBezTo>
                      <a:pt x="552" y="163"/>
                      <a:pt x="551" y="164"/>
                      <a:pt x="552" y="165"/>
                    </a:cubicBezTo>
                    <a:cubicBezTo>
                      <a:pt x="553" y="165"/>
                      <a:pt x="555" y="168"/>
                      <a:pt x="556" y="168"/>
                    </a:cubicBezTo>
                    <a:cubicBezTo>
                      <a:pt x="557" y="169"/>
                      <a:pt x="559" y="164"/>
                      <a:pt x="563" y="168"/>
                    </a:cubicBezTo>
                    <a:cubicBezTo>
                      <a:pt x="564" y="169"/>
                      <a:pt x="565" y="170"/>
                      <a:pt x="567" y="170"/>
                    </a:cubicBezTo>
                    <a:cubicBezTo>
                      <a:pt x="567" y="173"/>
                      <a:pt x="567" y="175"/>
                      <a:pt x="567" y="178"/>
                    </a:cubicBezTo>
                    <a:cubicBezTo>
                      <a:pt x="567" y="180"/>
                      <a:pt x="570" y="179"/>
                      <a:pt x="571" y="181"/>
                    </a:cubicBezTo>
                    <a:cubicBezTo>
                      <a:pt x="572" y="183"/>
                      <a:pt x="575" y="183"/>
                      <a:pt x="574" y="187"/>
                    </a:cubicBezTo>
                    <a:cubicBezTo>
                      <a:pt x="584" y="186"/>
                      <a:pt x="591" y="189"/>
                      <a:pt x="597" y="187"/>
                    </a:cubicBezTo>
                    <a:cubicBezTo>
                      <a:pt x="598" y="194"/>
                      <a:pt x="606" y="192"/>
                      <a:pt x="610" y="196"/>
                    </a:cubicBezTo>
                    <a:cubicBezTo>
                      <a:pt x="611" y="197"/>
                      <a:pt x="611" y="196"/>
                      <a:pt x="612" y="198"/>
                    </a:cubicBezTo>
                    <a:cubicBezTo>
                      <a:pt x="612" y="201"/>
                      <a:pt x="614" y="198"/>
                      <a:pt x="613" y="198"/>
                    </a:cubicBezTo>
                    <a:cubicBezTo>
                      <a:pt x="616" y="198"/>
                      <a:pt x="616" y="201"/>
                      <a:pt x="617" y="202"/>
                    </a:cubicBezTo>
                    <a:cubicBezTo>
                      <a:pt x="620" y="203"/>
                      <a:pt x="624" y="201"/>
                      <a:pt x="623" y="206"/>
                    </a:cubicBezTo>
                    <a:cubicBezTo>
                      <a:pt x="633" y="205"/>
                      <a:pt x="638" y="209"/>
                      <a:pt x="647" y="209"/>
                    </a:cubicBezTo>
                    <a:cubicBezTo>
                      <a:pt x="647" y="215"/>
                      <a:pt x="646" y="221"/>
                      <a:pt x="649" y="224"/>
                    </a:cubicBezTo>
                    <a:cubicBezTo>
                      <a:pt x="649" y="224"/>
                      <a:pt x="651" y="227"/>
                      <a:pt x="651" y="226"/>
                    </a:cubicBezTo>
                    <a:cubicBezTo>
                      <a:pt x="651" y="228"/>
                      <a:pt x="649" y="230"/>
                      <a:pt x="649" y="230"/>
                    </a:cubicBezTo>
                    <a:cubicBezTo>
                      <a:pt x="650" y="232"/>
                      <a:pt x="651" y="230"/>
                      <a:pt x="653" y="232"/>
                    </a:cubicBezTo>
                    <a:cubicBezTo>
                      <a:pt x="653" y="232"/>
                      <a:pt x="649" y="237"/>
                      <a:pt x="654" y="235"/>
                    </a:cubicBezTo>
                    <a:cubicBezTo>
                      <a:pt x="653" y="237"/>
                      <a:pt x="652" y="238"/>
                      <a:pt x="653" y="241"/>
                    </a:cubicBezTo>
                    <a:cubicBezTo>
                      <a:pt x="653" y="243"/>
                      <a:pt x="654" y="242"/>
                      <a:pt x="654" y="241"/>
                    </a:cubicBezTo>
                    <a:cubicBezTo>
                      <a:pt x="657" y="241"/>
                      <a:pt x="655" y="244"/>
                      <a:pt x="656" y="245"/>
                    </a:cubicBezTo>
                    <a:cubicBezTo>
                      <a:pt x="657" y="245"/>
                      <a:pt x="659" y="244"/>
                      <a:pt x="660" y="245"/>
                    </a:cubicBezTo>
                    <a:cubicBezTo>
                      <a:pt x="662" y="247"/>
                      <a:pt x="669" y="247"/>
                      <a:pt x="675" y="245"/>
                    </a:cubicBezTo>
                    <a:cubicBezTo>
                      <a:pt x="677" y="237"/>
                      <a:pt x="677" y="233"/>
                      <a:pt x="675" y="226"/>
                    </a:cubicBezTo>
                    <a:cubicBezTo>
                      <a:pt x="676" y="224"/>
                      <a:pt x="672" y="225"/>
                      <a:pt x="671" y="224"/>
                    </a:cubicBezTo>
                    <a:cubicBezTo>
                      <a:pt x="669" y="221"/>
                      <a:pt x="674" y="215"/>
                      <a:pt x="667" y="217"/>
                    </a:cubicBezTo>
                    <a:cubicBezTo>
                      <a:pt x="669" y="215"/>
                      <a:pt x="672" y="215"/>
                      <a:pt x="671" y="211"/>
                    </a:cubicBezTo>
                    <a:cubicBezTo>
                      <a:pt x="679" y="213"/>
                      <a:pt x="678" y="207"/>
                      <a:pt x="684" y="207"/>
                    </a:cubicBezTo>
                    <a:cubicBezTo>
                      <a:pt x="687" y="208"/>
                      <a:pt x="685" y="203"/>
                      <a:pt x="686" y="202"/>
                    </a:cubicBezTo>
                    <a:cubicBezTo>
                      <a:pt x="686" y="202"/>
                      <a:pt x="691" y="204"/>
                      <a:pt x="692" y="202"/>
                    </a:cubicBezTo>
                    <a:cubicBezTo>
                      <a:pt x="687" y="194"/>
                      <a:pt x="694" y="186"/>
                      <a:pt x="690" y="181"/>
                    </a:cubicBezTo>
                    <a:cubicBezTo>
                      <a:pt x="690" y="179"/>
                      <a:pt x="687" y="181"/>
                      <a:pt x="688" y="181"/>
                    </a:cubicBezTo>
                    <a:cubicBezTo>
                      <a:pt x="685" y="179"/>
                      <a:pt x="688" y="175"/>
                      <a:pt x="682" y="176"/>
                    </a:cubicBezTo>
                    <a:cubicBezTo>
                      <a:pt x="683" y="172"/>
                      <a:pt x="680" y="172"/>
                      <a:pt x="680" y="168"/>
                    </a:cubicBezTo>
                    <a:cubicBezTo>
                      <a:pt x="680" y="164"/>
                      <a:pt x="682" y="162"/>
                      <a:pt x="686" y="163"/>
                    </a:cubicBezTo>
                    <a:cubicBezTo>
                      <a:pt x="683" y="161"/>
                      <a:pt x="688" y="150"/>
                      <a:pt x="680" y="150"/>
                    </a:cubicBezTo>
                    <a:cubicBezTo>
                      <a:pt x="682" y="148"/>
                      <a:pt x="682" y="147"/>
                      <a:pt x="682" y="144"/>
                    </a:cubicBezTo>
                    <a:cubicBezTo>
                      <a:pt x="682" y="144"/>
                      <a:pt x="680" y="143"/>
                      <a:pt x="680" y="142"/>
                    </a:cubicBezTo>
                    <a:cubicBezTo>
                      <a:pt x="681" y="142"/>
                      <a:pt x="683" y="142"/>
                      <a:pt x="682" y="140"/>
                    </a:cubicBezTo>
                    <a:cubicBezTo>
                      <a:pt x="682" y="139"/>
                      <a:pt x="680" y="138"/>
                      <a:pt x="680" y="137"/>
                    </a:cubicBezTo>
                    <a:cubicBezTo>
                      <a:pt x="680" y="134"/>
                      <a:pt x="684" y="130"/>
                      <a:pt x="680" y="129"/>
                    </a:cubicBezTo>
                    <a:cubicBezTo>
                      <a:pt x="681" y="126"/>
                      <a:pt x="696" y="125"/>
                      <a:pt x="694" y="131"/>
                    </a:cubicBezTo>
                    <a:cubicBezTo>
                      <a:pt x="701" y="131"/>
                      <a:pt x="711" y="133"/>
                      <a:pt x="714" y="127"/>
                    </a:cubicBezTo>
                    <a:cubicBezTo>
                      <a:pt x="718" y="132"/>
                      <a:pt x="728" y="132"/>
                      <a:pt x="727" y="142"/>
                    </a:cubicBezTo>
                    <a:cubicBezTo>
                      <a:pt x="732" y="142"/>
                      <a:pt x="737" y="142"/>
                      <a:pt x="742" y="142"/>
                    </a:cubicBezTo>
                    <a:cubicBezTo>
                      <a:pt x="741" y="145"/>
                      <a:pt x="743" y="146"/>
                      <a:pt x="746" y="146"/>
                    </a:cubicBezTo>
                    <a:cubicBezTo>
                      <a:pt x="746" y="150"/>
                      <a:pt x="745" y="153"/>
                      <a:pt x="746" y="157"/>
                    </a:cubicBezTo>
                    <a:cubicBezTo>
                      <a:pt x="746" y="161"/>
                      <a:pt x="751" y="165"/>
                      <a:pt x="748" y="166"/>
                    </a:cubicBezTo>
                    <a:cubicBezTo>
                      <a:pt x="748" y="169"/>
                      <a:pt x="751" y="168"/>
                      <a:pt x="753" y="168"/>
                    </a:cubicBezTo>
                    <a:cubicBezTo>
                      <a:pt x="752" y="174"/>
                      <a:pt x="760" y="171"/>
                      <a:pt x="755" y="176"/>
                    </a:cubicBezTo>
                    <a:cubicBezTo>
                      <a:pt x="763" y="177"/>
                      <a:pt x="765" y="173"/>
                      <a:pt x="772" y="174"/>
                    </a:cubicBezTo>
                    <a:cubicBezTo>
                      <a:pt x="772" y="172"/>
                      <a:pt x="771" y="171"/>
                      <a:pt x="770" y="170"/>
                    </a:cubicBezTo>
                    <a:cubicBezTo>
                      <a:pt x="771" y="166"/>
                      <a:pt x="773" y="166"/>
                      <a:pt x="776" y="168"/>
                    </a:cubicBezTo>
                    <a:cubicBezTo>
                      <a:pt x="773" y="162"/>
                      <a:pt x="780" y="163"/>
                      <a:pt x="781" y="161"/>
                    </a:cubicBezTo>
                    <a:cubicBezTo>
                      <a:pt x="782" y="159"/>
                      <a:pt x="779" y="159"/>
                      <a:pt x="779" y="159"/>
                    </a:cubicBezTo>
                    <a:cubicBezTo>
                      <a:pt x="779" y="157"/>
                      <a:pt x="783" y="156"/>
                      <a:pt x="787" y="155"/>
                    </a:cubicBezTo>
                    <a:cubicBezTo>
                      <a:pt x="783" y="159"/>
                      <a:pt x="786" y="159"/>
                      <a:pt x="790" y="165"/>
                    </a:cubicBezTo>
                    <a:cubicBezTo>
                      <a:pt x="793" y="167"/>
                      <a:pt x="795" y="172"/>
                      <a:pt x="802" y="172"/>
                    </a:cubicBezTo>
                    <a:cubicBezTo>
                      <a:pt x="801" y="174"/>
                      <a:pt x="798" y="173"/>
                      <a:pt x="798" y="176"/>
                    </a:cubicBezTo>
                    <a:cubicBezTo>
                      <a:pt x="799" y="178"/>
                      <a:pt x="802" y="178"/>
                      <a:pt x="802" y="181"/>
                    </a:cubicBezTo>
                    <a:cubicBezTo>
                      <a:pt x="804" y="182"/>
                      <a:pt x="803" y="178"/>
                      <a:pt x="804" y="178"/>
                    </a:cubicBezTo>
                    <a:cubicBezTo>
                      <a:pt x="808" y="176"/>
                      <a:pt x="802" y="185"/>
                      <a:pt x="809" y="183"/>
                    </a:cubicBezTo>
                    <a:cubicBezTo>
                      <a:pt x="806" y="188"/>
                      <a:pt x="810" y="190"/>
                      <a:pt x="805" y="194"/>
                    </a:cubicBezTo>
                    <a:cubicBezTo>
                      <a:pt x="806" y="198"/>
                      <a:pt x="811" y="196"/>
                      <a:pt x="813" y="198"/>
                    </a:cubicBezTo>
                    <a:cubicBezTo>
                      <a:pt x="813" y="199"/>
                      <a:pt x="810" y="201"/>
                      <a:pt x="811" y="202"/>
                    </a:cubicBezTo>
                    <a:cubicBezTo>
                      <a:pt x="812" y="203"/>
                      <a:pt x="815" y="203"/>
                      <a:pt x="817" y="204"/>
                    </a:cubicBezTo>
                    <a:cubicBezTo>
                      <a:pt x="818" y="204"/>
                      <a:pt x="819" y="207"/>
                      <a:pt x="820" y="207"/>
                    </a:cubicBezTo>
                    <a:cubicBezTo>
                      <a:pt x="823" y="209"/>
                      <a:pt x="827" y="210"/>
                      <a:pt x="830" y="213"/>
                    </a:cubicBezTo>
                    <a:cubicBezTo>
                      <a:pt x="832" y="214"/>
                      <a:pt x="834" y="206"/>
                      <a:pt x="835" y="211"/>
                    </a:cubicBezTo>
                    <a:cubicBezTo>
                      <a:pt x="835" y="216"/>
                      <a:pt x="831" y="216"/>
                      <a:pt x="826" y="217"/>
                    </a:cubicBezTo>
                    <a:cubicBezTo>
                      <a:pt x="829" y="220"/>
                      <a:pt x="835" y="222"/>
                      <a:pt x="841" y="222"/>
                    </a:cubicBezTo>
                    <a:cubicBezTo>
                      <a:pt x="840" y="225"/>
                      <a:pt x="842" y="226"/>
                      <a:pt x="845" y="226"/>
                    </a:cubicBezTo>
                    <a:cubicBezTo>
                      <a:pt x="844" y="230"/>
                      <a:pt x="845" y="232"/>
                      <a:pt x="848" y="232"/>
                    </a:cubicBezTo>
                    <a:cubicBezTo>
                      <a:pt x="847" y="234"/>
                      <a:pt x="846" y="237"/>
                      <a:pt x="846" y="241"/>
                    </a:cubicBezTo>
                    <a:cubicBezTo>
                      <a:pt x="843" y="242"/>
                      <a:pt x="839" y="242"/>
                      <a:pt x="835" y="245"/>
                    </a:cubicBezTo>
                    <a:cubicBezTo>
                      <a:pt x="834" y="245"/>
                      <a:pt x="835" y="246"/>
                      <a:pt x="833" y="247"/>
                    </a:cubicBezTo>
                    <a:cubicBezTo>
                      <a:pt x="831" y="247"/>
                      <a:pt x="830" y="247"/>
                      <a:pt x="830" y="248"/>
                    </a:cubicBezTo>
                    <a:cubicBezTo>
                      <a:pt x="829" y="252"/>
                      <a:pt x="825" y="249"/>
                      <a:pt x="826" y="248"/>
                    </a:cubicBezTo>
                    <a:cubicBezTo>
                      <a:pt x="825" y="249"/>
                      <a:pt x="823" y="251"/>
                      <a:pt x="822" y="252"/>
                    </a:cubicBezTo>
                    <a:cubicBezTo>
                      <a:pt x="822" y="253"/>
                      <a:pt x="821" y="257"/>
                      <a:pt x="820" y="258"/>
                    </a:cubicBezTo>
                    <a:cubicBezTo>
                      <a:pt x="819" y="259"/>
                      <a:pt x="812" y="257"/>
                      <a:pt x="817" y="260"/>
                    </a:cubicBezTo>
                    <a:cubicBezTo>
                      <a:pt x="814" y="263"/>
                      <a:pt x="808" y="261"/>
                      <a:pt x="805" y="261"/>
                    </a:cubicBezTo>
                    <a:cubicBezTo>
                      <a:pt x="801" y="262"/>
                      <a:pt x="798" y="262"/>
                      <a:pt x="794" y="261"/>
                    </a:cubicBezTo>
                    <a:cubicBezTo>
                      <a:pt x="791" y="261"/>
                      <a:pt x="791" y="260"/>
                      <a:pt x="789" y="260"/>
                    </a:cubicBezTo>
                    <a:cubicBezTo>
                      <a:pt x="780" y="258"/>
                      <a:pt x="772" y="260"/>
                      <a:pt x="764" y="261"/>
                    </a:cubicBezTo>
                    <a:cubicBezTo>
                      <a:pt x="758" y="264"/>
                      <a:pt x="756" y="271"/>
                      <a:pt x="748" y="273"/>
                    </a:cubicBezTo>
                    <a:cubicBezTo>
                      <a:pt x="752" y="277"/>
                      <a:pt x="744" y="277"/>
                      <a:pt x="742" y="280"/>
                    </a:cubicBezTo>
                    <a:cubicBezTo>
                      <a:pt x="743" y="282"/>
                      <a:pt x="744" y="283"/>
                      <a:pt x="744" y="286"/>
                    </a:cubicBezTo>
                    <a:cubicBezTo>
                      <a:pt x="747" y="284"/>
                      <a:pt x="747" y="280"/>
                      <a:pt x="749" y="278"/>
                    </a:cubicBezTo>
                    <a:cubicBezTo>
                      <a:pt x="751" y="277"/>
                      <a:pt x="757" y="278"/>
                      <a:pt x="757" y="274"/>
                    </a:cubicBezTo>
                    <a:cubicBezTo>
                      <a:pt x="757" y="268"/>
                      <a:pt x="760" y="279"/>
                      <a:pt x="761" y="271"/>
                    </a:cubicBezTo>
                    <a:cubicBezTo>
                      <a:pt x="763" y="269"/>
                      <a:pt x="764" y="273"/>
                      <a:pt x="764" y="273"/>
                    </a:cubicBezTo>
                    <a:cubicBezTo>
                      <a:pt x="766" y="272"/>
                      <a:pt x="765" y="269"/>
                      <a:pt x="766" y="269"/>
                    </a:cubicBezTo>
                    <a:cubicBezTo>
                      <a:pt x="770" y="268"/>
                      <a:pt x="773" y="269"/>
                      <a:pt x="779" y="269"/>
                    </a:cubicBezTo>
                    <a:cubicBezTo>
                      <a:pt x="780" y="271"/>
                      <a:pt x="781" y="270"/>
                      <a:pt x="781" y="269"/>
                    </a:cubicBezTo>
                    <a:cubicBezTo>
                      <a:pt x="784" y="268"/>
                      <a:pt x="784" y="279"/>
                      <a:pt x="779" y="276"/>
                    </a:cubicBezTo>
                    <a:cubicBezTo>
                      <a:pt x="784" y="281"/>
                      <a:pt x="776" y="282"/>
                      <a:pt x="777" y="289"/>
                    </a:cubicBezTo>
                    <a:cubicBezTo>
                      <a:pt x="778" y="291"/>
                      <a:pt x="779" y="292"/>
                      <a:pt x="779" y="295"/>
                    </a:cubicBezTo>
                    <a:cubicBezTo>
                      <a:pt x="781" y="294"/>
                      <a:pt x="783" y="293"/>
                      <a:pt x="783" y="295"/>
                    </a:cubicBezTo>
                    <a:cubicBezTo>
                      <a:pt x="783" y="297"/>
                      <a:pt x="785" y="296"/>
                      <a:pt x="787" y="297"/>
                    </a:cubicBezTo>
                    <a:cubicBezTo>
                      <a:pt x="788" y="297"/>
                      <a:pt x="790" y="300"/>
                      <a:pt x="790" y="301"/>
                    </a:cubicBezTo>
                    <a:cubicBezTo>
                      <a:pt x="791" y="301"/>
                      <a:pt x="793" y="300"/>
                      <a:pt x="794" y="301"/>
                    </a:cubicBezTo>
                    <a:cubicBezTo>
                      <a:pt x="795" y="301"/>
                      <a:pt x="796" y="302"/>
                      <a:pt x="796" y="302"/>
                    </a:cubicBezTo>
                    <a:cubicBezTo>
                      <a:pt x="799" y="303"/>
                      <a:pt x="801" y="298"/>
                      <a:pt x="804" y="302"/>
                    </a:cubicBezTo>
                    <a:cubicBezTo>
                      <a:pt x="806" y="303"/>
                      <a:pt x="804" y="299"/>
                      <a:pt x="805" y="299"/>
                    </a:cubicBezTo>
                    <a:cubicBezTo>
                      <a:pt x="806" y="298"/>
                      <a:pt x="809" y="299"/>
                      <a:pt x="809" y="299"/>
                    </a:cubicBezTo>
                    <a:cubicBezTo>
                      <a:pt x="810" y="297"/>
                      <a:pt x="808" y="295"/>
                      <a:pt x="809" y="293"/>
                    </a:cubicBezTo>
                    <a:cubicBezTo>
                      <a:pt x="812" y="292"/>
                      <a:pt x="813" y="295"/>
                      <a:pt x="813" y="297"/>
                    </a:cubicBezTo>
                    <a:cubicBezTo>
                      <a:pt x="814" y="300"/>
                      <a:pt x="819" y="298"/>
                      <a:pt x="817" y="304"/>
                    </a:cubicBezTo>
                    <a:cubicBezTo>
                      <a:pt x="814" y="305"/>
                      <a:pt x="813" y="302"/>
                      <a:pt x="811" y="302"/>
                    </a:cubicBezTo>
                    <a:cubicBezTo>
                      <a:pt x="808" y="303"/>
                      <a:pt x="808" y="307"/>
                      <a:pt x="805" y="308"/>
                    </a:cubicBezTo>
                    <a:cubicBezTo>
                      <a:pt x="804" y="309"/>
                      <a:pt x="801" y="308"/>
                      <a:pt x="800" y="308"/>
                    </a:cubicBezTo>
                    <a:cubicBezTo>
                      <a:pt x="796" y="309"/>
                      <a:pt x="797" y="313"/>
                      <a:pt x="790" y="312"/>
                    </a:cubicBezTo>
                    <a:cubicBezTo>
                      <a:pt x="787" y="311"/>
                      <a:pt x="788" y="316"/>
                      <a:pt x="787" y="317"/>
                    </a:cubicBezTo>
                    <a:cubicBezTo>
                      <a:pt x="786" y="318"/>
                      <a:pt x="784" y="316"/>
                      <a:pt x="785" y="315"/>
                    </a:cubicBezTo>
                    <a:cubicBezTo>
                      <a:pt x="781" y="318"/>
                      <a:pt x="782" y="322"/>
                      <a:pt x="776" y="321"/>
                    </a:cubicBezTo>
                    <a:cubicBezTo>
                      <a:pt x="779" y="317"/>
                      <a:pt x="775" y="319"/>
                      <a:pt x="776" y="314"/>
                    </a:cubicBezTo>
                    <a:cubicBezTo>
                      <a:pt x="779" y="312"/>
                      <a:pt x="781" y="308"/>
                      <a:pt x="785" y="312"/>
                    </a:cubicBezTo>
                    <a:cubicBezTo>
                      <a:pt x="786" y="306"/>
                      <a:pt x="782" y="306"/>
                      <a:pt x="779" y="304"/>
                    </a:cubicBezTo>
                    <a:cubicBezTo>
                      <a:pt x="775" y="303"/>
                      <a:pt x="772" y="310"/>
                      <a:pt x="768" y="310"/>
                    </a:cubicBezTo>
                    <a:cubicBezTo>
                      <a:pt x="768" y="310"/>
                      <a:pt x="763" y="311"/>
                      <a:pt x="762" y="312"/>
                    </a:cubicBezTo>
                    <a:cubicBezTo>
                      <a:pt x="761" y="313"/>
                      <a:pt x="761" y="313"/>
                      <a:pt x="761" y="315"/>
                    </a:cubicBezTo>
                    <a:cubicBezTo>
                      <a:pt x="750" y="314"/>
                      <a:pt x="751" y="321"/>
                      <a:pt x="742" y="317"/>
                    </a:cubicBezTo>
                    <a:cubicBezTo>
                      <a:pt x="745" y="320"/>
                      <a:pt x="747" y="321"/>
                      <a:pt x="738" y="321"/>
                    </a:cubicBezTo>
                    <a:cubicBezTo>
                      <a:pt x="734" y="324"/>
                      <a:pt x="733" y="334"/>
                      <a:pt x="738" y="336"/>
                    </a:cubicBezTo>
                    <a:cubicBezTo>
                      <a:pt x="738" y="340"/>
                      <a:pt x="733" y="338"/>
                      <a:pt x="735" y="343"/>
                    </a:cubicBezTo>
                    <a:cubicBezTo>
                      <a:pt x="733" y="344"/>
                      <a:pt x="731" y="343"/>
                      <a:pt x="729" y="343"/>
                    </a:cubicBezTo>
                    <a:cubicBezTo>
                      <a:pt x="727" y="344"/>
                      <a:pt x="727" y="346"/>
                      <a:pt x="725" y="347"/>
                    </a:cubicBezTo>
                    <a:cubicBezTo>
                      <a:pt x="722" y="349"/>
                      <a:pt x="717" y="348"/>
                      <a:pt x="714" y="351"/>
                    </a:cubicBezTo>
                    <a:cubicBezTo>
                      <a:pt x="713" y="352"/>
                      <a:pt x="711" y="353"/>
                      <a:pt x="710" y="355"/>
                    </a:cubicBezTo>
                    <a:cubicBezTo>
                      <a:pt x="708" y="357"/>
                      <a:pt x="708" y="361"/>
                      <a:pt x="705" y="364"/>
                    </a:cubicBezTo>
                    <a:cubicBezTo>
                      <a:pt x="703" y="366"/>
                      <a:pt x="699" y="366"/>
                      <a:pt x="701" y="373"/>
                    </a:cubicBezTo>
                    <a:cubicBezTo>
                      <a:pt x="697" y="373"/>
                      <a:pt x="697" y="368"/>
                      <a:pt x="694" y="368"/>
                    </a:cubicBezTo>
                    <a:cubicBezTo>
                      <a:pt x="692" y="368"/>
                      <a:pt x="692" y="371"/>
                      <a:pt x="690" y="371"/>
                    </a:cubicBezTo>
                    <a:cubicBezTo>
                      <a:pt x="697" y="379"/>
                      <a:pt x="696" y="385"/>
                      <a:pt x="697" y="396"/>
                    </a:cubicBezTo>
                    <a:cubicBezTo>
                      <a:pt x="693" y="394"/>
                      <a:pt x="695" y="398"/>
                      <a:pt x="694" y="399"/>
                    </a:cubicBezTo>
                    <a:cubicBezTo>
                      <a:pt x="693" y="400"/>
                      <a:pt x="690" y="399"/>
                      <a:pt x="690" y="399"/>
                    </a:cubicBezTo>
                    <a:cubicBezTo>
                      <a:pt x="688" y="401"/>
                      <a:pt x="688" y="402"/>
                      <a:pt x="686" y="403"/>
                    </a:cubicBezTo>
                    <a:cubicBezTo>
                      <a:pt x="684" y="405"/>
                      <a:pt x="682" y="408"/>
                      <a:pt x="680" y="409"/>
                    </a:cubicBezTo>
                    <a:cubicBezTo>
                      <a:pt x="678" y="410"/>
                      <a:pt x="675" y="408"/>
                      <a:pt x="673" y="411"/>
                    </a:cubicBezTo>
                    <a:cubicBezTo>
                      <a:pt x="669" y="412"/>
                      <a:pt x="667" y="416"/>
                      <a:pt x="666" y="420"/>
                    </a:cubicBezTo>
                    <a:cubicBezTo>
                      <a:pt x="661" y="420"/>
                      <a:pt x="662" y="426"/>
                      <a:pt x="656" y="425"/>
                    </a:cubicBezTo>
                    <a:cubicBezTo>
                      <a:pt x="658" y="432"/>
                      <a:pt x="652" y="446"/>
                      <a:pt x="660" y="446"/>
                    </a:cubicBezTo>
                    <a:cubicBezTo>
                      <a:pt x="656" y="453"/>
                      <a:pt x="663" y="453"/>
                      <a:pt x="662" y="463"/>
                    </a:cubicBezTo>
                    <a:cubicBezTo>
                      <a:pt x="662" y="465"/>
                      <a:pt x="664" y="464"/>
                      <a:pt x="666" y="465"/>
                    </a:cubicBezTo>
                    <a:cubicBezTo>
                      <a:pt x="663" y="470"/>
                      <a:pt x="666" y="470"/>
                      <a:pt x="666" y="478"/>
                    </a:cubicBezTo>
                    <a:cubicBezTo>
                      <a:pt x="662" y="478"/>
                      <a:pt x="659" y="479"/>
                      <a:pt x="658" y="481"/>
                    </a:cubicBezTo>
                    <a:cubicBezTo>
                      <a:pt x="655" y="481"/>
                      <a:pt x="657" y="478"/>
                      <a:pt x="656" y="476"/>
                    </a:cubicBezTo>
                    <a:cubicBezTo>
                      <a:pt x="655" y="474"/>
                      <a:pt x="652" y="475"/>
                      <a:pt x="651" y="474"/>
                    </a:cubicBezTo>
                    <a:cubicBezTo>
                      <a:pt x="650" y="473"/>
                      <a:pt x="651" y="469"/>
                      <a:pt x="647" y="470"/>
                    </a:cubicBezTo>
                    <a:cubicBezTo>
                      <a:pt x="648" y="466"/>
                      <a:pt x="650" y="462"/>
                      <a:pt x="643" y="461"/>
                    </a:cubicBezTo>
                    <a:cubicBezTo>
                      <a:pt x="646" y="452"/>
                      <a:pt x="642" y="453"/>
                      <a:pt x="641" y="444"/>
                    </a:cubicBezTo>
                    <a:cubicBezTo>
                      <a:pt x="640" y="444"/>
                      <a:pt x="639" y="446"/>
                      <a:pt x="638" y="446"/>
                    </a:cubicBezTo>
                    <a:cubicBezTo>
                      <a:pt x="638" y="445"/>
                      <a:pt x="638" y="443"/>
                      <a:pt x="638" y="442"/>
                    </a:cubicBezTo>
                    <a:cubicBezTo>
                      <a:pt x="635" y="443"/>
                      <a:pt x="625" y="445"/>
                      <a:pt x="623" y="442"/>
                    </a:cubicBezTo>
                    <a:cubicBezTo>
                      <a:pt x="621" y="441"/>
                      <a:pt x="621" y="439"/>
                      <a:pt x="619" y="439"/>
                    </a:cubicBezTo>
                    <a:cubicBezTo>
                      <a:pt x="618" y="438"/>
                      <a:pt x="615" y="441"/>
                      <a:pt x="612" y="440"/>
                    </a:cubicBezTo>
                    <a:cubicBezTo>
                      <a:pt x="612" y="440"/>
                      <a:pt x="619" y="434"/>
                      <a:pt x="612" y="437"/>
                    </a:cubicBezTo>
                    <a:cubicBezTo>
                      <a:pt x="611" y="437"/>
                      <a:pt x="612" y="438"/>
                      <a:pt x="610" y="439"/>
                    </a:cubicBezTo>
                    <a:cubicBezTo>
                      <a:pt x="605" y="439"/>
                      <a:pt x="597" y="439"/>
                      <a:pt x="593" y="437"/>
                    </a:cubicBezTo>
                    <a:cubicBezTo>
                      <a:pt x="589" y="436"/>
                      <a:pt x="592" y="443"/>
                      <a:pt x="591" y="446"/>
                    </a:cubicBezTo>
                    <a:cubicBezTo>
                      <a:pt x="581" y="444"/>
                      <a:pt x="569" y="444"/>
                      <a:pt x="557" y="442"/>
                    </a:cubicBezTo>
                    <a:cubicBezTo>
                      <a:pt x="556" y="443"/>
                      <a:pt x="556" y="444"/>
                      <a:pt x="554" y="444"/>
                    </a:cubicBezTo>
                    <a:cubicBezTo>
                      <a:pt x="552" y="445"/>
                      <a:pt x="552" y="448"/>
                      <a:pt x="550" y="448"/>
                    </a:cubicBezTo>
                    <a:cubicBezTo>
                      <a:pt x="548" y="448"/>
                      <a:pt x="549" y="450"/>
                      <a:pt x="548" y="452"/>
                    </a:cubicBezTo>
                    <a:cubicBezTo>
                      <a:pt x="546" y="452"/>
                      <a:pt x="543" y="451"/>
                      <a:pt x="541" y="452"/>
                    </a:cubicBezTo>
                    <a:cubicBezTo>
                      <a:pt x="539" y="452"/>
                      <a:pt x="539" y="456"/>
                      <a:pt x="535" y="455"/>
                    </a:cubicBezTo>
                    <a:cubicBezTo>
                      <a:pt x="536" y="459"/>
                      <a:pt x="533" y="468"/>
                      <a:pt x="537" y="468"/>
                    </a:cubicBezTo>
                    <a:cubicBezTo>
                      <a:pt x="535" y="471"/>
                      <a:pt x="534" y="474"/>
                      <a:pt x="531" y="476"/>
                    </a:cubicBezTo>
                    <a:cubicBezTo>
                      <a:pt x="532" y="481"/>
                      <a:pt x="531" y="486"/>
                      <a:pt x="531" y="491"/>
                    </a:cubicBezTo>
                    <a:cubicBezTo>
                      <a:pt x="532" y="493"/>
                      <a:pt x="533" y="494"/>
                      <a:pt x="533" y="496"/>
                    </a:cubicBezTo>
                    <a:cubicBezTo>
                      <a:pt x="533" y="501"/>
                      <a:pt x="535" y="506"/>
                      <a:pt x="531" y="509"/>
                    </a:cubicBezTo>
                    <a:cubicBezTo>
                      <a:pt x="531" y="512"/>
                      <a:pt x="536" y="510"/>
                      <a:pt x="537" y="511"/>
                    </a:cubicBezTo>
                    <a:cubicBezTo>
                      <a:pt x="537" y="512"/>
                      <a:pt x="535" y="514"/>
                      <a:pt x="535" y="515"/>
                    </a:cubicBezTo>
                    <a:cubicBezTo>
                      <a:pt x="535" y="514"/>
                      <a:pt x="537" y="517"/>
                      <a:pt x="537" y="517"/>
                    </a:cubicBezTo>
                    <a:cubicBezTo>
                      <a:pt x="538" y="519"/>
                      <a:pt x="540" y="517"/>
                      <a:pt x="541" y="519"/>
                    </a:cubicBezTo>
                    <a:cubicBezTo>
                      <a:pt x="541" y="519"/>
                      <a:pt x="540" y="522"/>
                      <a:pt x="541" y="522"/>
                    </a:cubicBezTo>
                    <a:cubicBezTo>
                      <a:pt x="541" y="523"/>
                      <a:pt x="542" y="522"/>
                      <a:pt x="543" y="522"/>
                    </a:cubicBezTo>
                    <a:cubicBezTo>
                      <a:pt x="543" y="523"/>
                      <a:pt x="542" y="526"/>
                      <a:pt x="543" y="526"/>
                    </a:cubicBezTo>
                    <a:cubicBezTo>
                      <a:pt x="544" y="527"/>
                      <a:pt x="548" y="530"/>
                      <a:pt x="548" y="534"/>
                    </a:cubicBezTo>
                    <a:cubicBezTo>
                      <a:pt x="563" y="535"/>
                      <a:pt x="571" y="531"/>
                      <a:pt x="578" y="534"/>
                    </a:cubicBezTo>
                    <a:cubicBezTo>
                      <a:pt x="580" y="533"/>
                      <a:pt x="580" y="531"/>
                      <a:pt x="582" y="530"/>
                    </a:cubicBezTo>
                    <a:cubicBezTo>
                      <a:pt x="583" y="528"/>
                      <a:pt x="586" y="525"/>
                      <a:pt x="587" y="521"/>
                    </a:cubicBezTo>
                    <a:cubicBezTo>
                      <a:pt x="588" y="519"/>
                      <a:pt x="590" y="517"/>
                      <a:pt x="587" y="517"/>
                    </a:cubicBezTo>
                    <a:cubicBezTo>
                      <a:pt x="592" y="511"/>
                      <a:pt x="605" y="507"/>
                      <a:pt x="615" y="511"/>
                    </a:cubicBezTo>
                    <a:cubicBezTo>
                      <a:pt x="611" y="516"/>
                      <a:pt x="610" y="523"/>
                      <a:pt x="606" y="528"/>
                    </a:cubicBezTo>
                    <a:cubicBezTo>
                      <a:pt x="604" y="533"/>
                      <a:pt x="609" y="533"/>
                      <a:pt x="608" y="537"/>
                    </a:cubicBezTo>
                    <a:cubicBezTo>
                      <a:pt x="604" y="538"/>
                      <a:pt x="602" y="542"/>
                      <a:pt x="600" y="547"/>
                    </a:cubicBezTo>
                    <a:cubicBezTo>
                      <a:pt x="600" y="548"/>
                      <a:pt x="600" y="549"/>
                      <a:pt x="598" y="548"/>
                    </a:cubicBezTo>
                    <a:cubicBezTo>
                      <a:pt x="598" y="553"/>
                      <a:pt x="607" y="547"/>
                      <a:pt x="604" y="554"/>
                    </a:cubicBezTo>
                    <a:cubicBezTo>
                      <a:pt x="608" y="554"/>
                      <a:pt x="610" y="551"/>
                      <a:pt x="615" y="552"/>
                    </a:cubicBezTo>
                    <a:cubicBezTo>
                      <a:pt x="614" y="556"/>
                      <a:pt x="619" y="555"/>
                      <a:pt x="619" y="558"/>
                    </a:cubicBezTo>
                    <a:cubicBezTo>
                      <a:pt x="629" y="554"/>
                      <a:pt x="630" y="561"/>
                      <a:pt x="641" y="560"/>
                    </a:cubicBezTo>
                    <a:cubicBezTo>
                      <a:pt x="637" y="564"/>
                      <a:pt x="644" y="570"/>
                      <a:pt x="638" y="573"/>
                    </a:cubicBezTo>
                    <a:cubicBezTo>
                      <a:pt x="641" y="577"/>
                      <a:pt x="639" y="588"/>
                      <a:pt x="638" y="593"/>
                    </a:cubicBezTo>
                    <a:cubicBezTo>
                      <a:pt x="638" y="596"/>
                      <a:pt x="641" y="597"/>
                      <a:pt x="645" y="597"/>
                    </a:cubicBezTo>
                    <a:cubicBezTo>
                      <a:pt x="644" y="601"/>
                      <a:pt x="649" y="600"/>
                      <a:pt x="649" y="603"/>
                    </a:cubicBezTo>
                    <a:cubicBezTo>
                      <a:pt x="649" y="605"/>
                      <a:pt x="655" y="603"/>
                      <a:pt x="654" y="606"/>
                    </a:cubicBezTo>
                    <a:cubicBezTo>
                      <a:pt x="661" y="601"/>
                      <a:pt x="672" y="607"/>
                      <a:pt x="677" y="604"/>
                    </a:cubicBezTo>
                    <a:cubicBezTo>
                      <a:pt x="677" y="606"/>
                      <a:pt x="677" y="607"/>
                      <a:pt x="677" y="608"/>
                    </a:cubicBezTo>
                    <a:cubicBezTo>
                      <a:pt x="680" y="608"/>
                      <a:pt x="686" y="604"/>
                      <a:pt x="686" y="610"/>
                    </a:cubicBezTo>
                    <a:cubicBezTo>
                      <a:pt x="688" y="609"/>
                      <a:pt x="689" y="608"/>
                      <a:pt x="692" y="608"/>
                    </a:cubicBezTo>
                    <a:cubicBezTo>
                      <a:pt x="693" y="607"/>
                      <a:pt x="694" y="606"/>
                      <a:pt x="695" y="604"/>
                    </a:cubicBezTo>
                    <a:cubicBezTo>
                      <a:pt x="696" y="603"/>
                      <a:pt x="697" y="605"/>
                      <a:pt x="697" y="603"/>
                    </a:cubicBezTo>
                    <a:cubicBezTo>
                      <a:pt x="697" y="600"/>
                      <a:pt x="700" y="604"/>
                      <a:pt x="701" y="601"/>
                    </a:cubicBezTo>
                    <a:cubicBezTo>
                      <a:pt x="701" y="600"/>
                      <a:pt x="701" y="597"/>
                      <a:pt x="701" y="597"/>
                    </a:cubicBezTo>
                    <a:cubicBezTo>
                      <a:pt x="702" y="596"/>
                      <a:pt x="703" y="599"/>
                      <a:pt x="703" y="599"/>
                    </a:cubicBezTo>
                    <a:cubicBezTo>
                      <a:pt x="704" y="598"/>
                      <a:pt x="705" y="596"/>
                      <a:pt x="707" y="595"/>
                    </a:cubicBezTo>
                    <a:cubicBezTo>
                      <a:pt x="708" y="594"/>
                      <a:pt x="711" y="592"/>
                      <a:pt x="714" y="589"/>
                    </a:cubicBezTo>
                    <a:cubicBezTo>
                      <a:pt x="715" y="589"/>
                      <a:pt x="716" y="588"/>
                      <a:pt x="716" y="586"/>
                    </a:cubicBezTo>
                    <a:cubicBezTo>
                      <a:pt x="718" y="588"/>
                      <a:pt x="737" y="589"/>
                      <a:pt x="727" y="591"/>
                    </a:cubicBezTo>
                    <a:cubicBezTo>
                      <a:pt x="728" y="594"/>
                      <a:pt x="732" y="593"/>
                      <a:pt x="735" y="593"/>
                    </a:cubicBezTo>
                    <a:cubicBezTo>
                      <a:pt x="736" y="593"/>
                      <a:pt x="736" y="591"/>
                      <a:pt x="736" y="589"/>
                    </a:cubicBezTo>
                    <a:cubicBezTo>
                      <a:pt x="741" y="589"/>
                      <a:pt x="746" y="589"/>
                      <a:pt x="751" y="589"/>
                    </a:cubicBezTo>
                    <a:cubicBezTo>
                      <a:pt x="749" y="595"/>
                      <a:pt x="759" y="593"/>
                      <a:pt x="764" y="595"/>
                    </a:cubicBezTo>
                    <a:cubicBezTo>
                      <a:pt x="765" y="595"/>
                      <a:pt x="764" y="597"/>
                      <a:pt x="766" y="597"/>
                    </a:cubicBezTo>
                    <a:cubicBezTo>
                      <a:pt x="768" y="597"/>
                      <a:pt x="768" y="599"/>
                      <a:pt x="770" y="599"/>
                    </a:cubicBezTo>
                    <a:cubicBezTo>
                      <a:pt x="774" y="599"/>
                      <a:pt x="775" y="597"/>
                      <a:pt x="777" y="597"/>
                    </a:cubicBezTo>
                    <a:cubicBezTo>
                      <a:pt x="787" y="596"/>
                      <a:pt x="796" y="598"/>
                      <a:pt x="805" y="599"/>
                    </a:cubicBezTo>
                    <a:cubicBezTo>
                      <a:pt x="805" y="602"/>
                      <a:pt x="807" y="606"/>
                      <a:pt x="807" y="603"/>
                    </a:cubicBezTo>
                    <a:cubicBezTo>
                      <a:pt x="809" y="603"/>
                      <a:pt x="808" y="604"/>
                      <a:pt x="807" y="604"/>
                    </a:cubicBezTo>
                    <a:cubicBezTo>
                      <a:pt x="807" y="609"/>
                      <a:pt x="812" y="605"/>
                      <a:pt x="815" y="608"/>
                    </a:cubicBezTo>
                    <a:cubicBezTo>
                      <a:pt x="815" y="609"/>
                      <a:pt x="814" y="612"/>
                      <a:pt x="815" y="612"/>
                    </a:cubicBezTo>
                    <a:cubicBezTo>
                      <a:pt x="817" y="613"/>
                      <a:pt x="820" y="611"/>
                      <a:pt x="822" y="612"/>
                    </a:cubicBezTo>
                    <a:cubicBezTo>
                      <a:pt x="821" y="616"/>
                      <a:pt x="823" y="617"/>
                      <a:pt x="826" y="619"/>
                    </a:cubicBezTo>
                    <a:cubicBezTo>
                      <a:pt x="829" y="622"/>
                      <a:pt x="832" y="624"/>
                      <a:pt x="833" y="629"/>
                    </a:cubicBezTo>
                    <a:cubicBezTo>
                      <a:pt x="845" y="628"/>
                      <a:pt x="850" y="634"/>
                      <a:pt x="859" y="630"/>
                    </a:cubicBezTo>
                    <a:cubicBezTo>
                      <a:pt x="857" y="638"/>
                      <a:pt x="870" y="630"/>
                      <a:pt x="867" y="638"/>
                    </a:cubicBezTo>
                    <a:cubicBezTo>
                      <a:pt x="873" y="635"/>
                      <a:pt x="873" y="643"/>
                      <a:pt x="878" y="644"/>
                    </a:cubicBezTo>
                    <a:cubicBezTo>
                      <a:pt x="880" y="644"/>
                      <a:pt x="880" y="649"/>
                      <a:pt x="884" y="647"/>
                    </a:cubicBezTo>
                    <a:cubicBezTo>
                      <a:pt x="878" y="652"/>
                      <a:pt x="886" y="651"/>
                      <a:pt x="885" y="657"/>
                    </a:cubicBezTo>
                    <a:cubicBezTo>
                      <a:pt x="885" y="660"/>
                      <a:pt x="889" y="659"/>
                      <a:pt x="891" y="660"/>
                    </a:cubicBezTo>
                    <a:cubicBezTo>
                      <a:pt x="892" y="661"/>
                      <a:pt x="891" y="666"/>
                      <a:pt x="895" y="664"/>
                    </a:cubicBezTo>
                    <a:cubicBezTo>
                      <a:pt x="888" y="671"/>
                      <a:pt x="904" y="673"/>
                      <a:pt x="899" y="679"/>
                    </a:cubicBezTo>
                    <a:cubicBezTo>
                      <a:pt x="902" y="678"/>
                      <a:pt x="904" y="679"/>
                      <a:pt x="904" y="683"/>
                    </a:cubicBezTo>
                    <a:cubicBezTo>
                      <a:pt x="914" y="681"/>
                      <a:pt x="926" y="684"/>
                      <a:pt x="930" y="692"/>
                    </a:cubicBezTo>
                    <a:cubicBezTo>
                      <a:pt x="939" y="692"/>
                      <a:pt x="944" y="695"/>
                      <a:pt x="954" y="694"/>
                    </a:cubicBezTo>
                    <a:cubicBezTo>
                      <a:pt x="955" y="695"/>
                      <a:pt x="951" y="696"/>
                      <a:pt x="951" y="696"/>
                    </a:cubicBezTo>
                    <a:cubicBezTo>
                      <a:pt x="953" y="699"/>
                      <a:pt x="965" y="697"/>
                      <a:pt x="971" y="698"/>
                    </a:cubicBezTo>
                    <a:cubicBezTo>
                      <a:pt x="971" y="699"/>
                      <a:pt x="974" y="699"/>
                      <a:pt x="975" y="699"/>
                    </a:cubicBezTo>
                    <a:cubicBezTo>
                      <a:pt x="975" y="703"/>
                      <a:pt x="979" y="702"/>
                      <a:pt x="981" y="703"/>
                    </a:cubicBezTo>
                    <a:cubicBezTo>
                      <a:pt x="981" y="704"/>
                      <a:pt x="980" y="706"/>
                      <a:pt x="981" y="707"/>
                    </a:cubicBezTo>
                    <a:cubicBezTo>
                      <a:pt x="981" y="708"/>
                      <a:pt x="984" y="706"/>
                      <a:pt x="984" y="707"/>
                    </a:cubicBezTo>
                    <a:cubicBezTo>
                      <a:pt x="986" y="708"/>
                      <a:pt x="984" y="712"/>
                      <a:pt x="988" y="711"/>
                    </a:cubicBezTo>
                    <a:cubicBezTo>
                      <a:pt x="988" y="730"/>
                      <a:pt x="988" y="749"/>
                      <a:pt x="988" y="768"/>
                    </a:cubicBezTo>
                    <a:cubicBezTo>
                      <a:pt x="980" y="766"/>
                      <a:pt x="988" y="779"/>
                      <a:pt x="981" y="776"/>
                    </a:cubicBezTo>
                    <a:cubicBezTo>
                      <a:pt x="980" y="782"/>
                      <a:pt x="979" y="788"/>
                      <a:pt x="979" y="795"/>
                    </a:cubicBezTo>
                    <a:cubicBezTo>
                      <a:pt x="979" y="798"/>
                      <a:pt x="982" y="805"/>
                      <a:pt x="981" y="813"/>
                    </a:cubicBezTo>
                    <a:cubicBezTo>
                      <a:pt x="981" y="813"/>
                      <a:pt x="979" y="814"/>
                      <a:pt x="979" y="815"/>
                    </a:cubicBezTo>
                    <a:cubicBezTo>
                      <a:pt x="978" y="816"/>
                      <a:pt x="979" y="818"/>
                      <a:pt x="979" y="819"/>
                    </a:cubicBezTo>
                    <a:cubicBezTo>
                      <a:pt x="978" y="820"/>
                      <a:pt x="973" y="821"/>
                      <a:pt x="975" y="828"/>
                    </a:cubicBezTo>
                    <a:cubicBezTo>
                      <a:pt x="971" y="829"/>
                      <a:pt x="969" y="832"/>
                      <a:pt x="966" y="834"/>
                    </a:cubicBezTo>
                    <a:cubicBezTo>
                      <a:pt x="965" y="835"/>
                      <a:pt x="967" y="838"/>
                      <a:pt x="966" y="839"/>
                    </a:cubicBezTo>
                    <a:cubicBezTo>
                      <a:pt x="965" y="840"/>
                      <a:pt x="962" y="839"/>
                      <a:pt x="962" y="839"/>
                    </a:cubicBezTo>
                    <a:cubicBezTo>
                      <a:pt x="961" y="840"/>
                      <a:pt x="963" y="843"/>
                      <a:pt x="962" y="843"/>
                    </a:cubicBezTo>
                    <a:cubicBezTo>
                      <a:pt x="960" y="844"/>
                      <a:pt x="955" y="843"/>
                      <a:pt x="954" y="847"/>
                    </a:cubicBezTo>
                    <a:cubicBezTo>
                      <a:pt x="954" y="849"/>
                      <a:pt x="951" y="848"/>
                      <a:pt x="947" y="850"/>
                    </a:cubicBezTo>
                    <a:cubicBezTo>
                      <a:pt x="946" y="851"/>
                      <a:pt x="944" y="854"/>
                      <a:pt x="943" y="854"/>
                    </a:cubicBezTo>
                    <a:cubicBezTo>
                      <a:pt x="942" y="854"/>
                      <a:pt x="941" y="852"/>
                      <a:pt x="940" y="852"/>
                    </a:cubicBezTo>
                    <a:cubicBezTo>
                      <a:pt x="940" y="852"/>
                      <a:pt x="939" y="854"/>
                      <a:pt x="938" y="854"/>
                    </a:cubicBezTo>
                    <a:cubicBezTo>
                      <a:pt x="935" y="854"/>
                      <a:pt x="934" y="855"/>
                      <a:pt x="934" y="858"/>
                    </a:cubicBezTo>
                    <a:cubicBezTo>
                      <a:pt x="927" y="855"/>
                      <a:pt x="923" y="863"/>
                      <a:pt x="919" y="865"/>
                    </a:cubicBezTo>
                    <a:cubicBezTo>
                      <a:pt x="918" y="866"/>
                      <a:pt x="916" y="865"/>
                      <a:pt x="915" y="865"/>
                    </a:cubicBezTo>
                    <a:cubicBezTo>
                      <a:pt x="914" y="866"/>
                      <a:pt x="912" y="868"/>
                      <a:pt x="912" y="869"/>
                    </a:cubicBezTo>
                    <a:cubicBezTo>
                      <a:pt x="911" y="870"/>
                      <a:pt x="908" y="872"/>
                      <a:pt x="908" y="873"/>
                    </a:cubicBezTo>
                    <a:cubicBezTo>
                      <a:pt x="907" y="874"/>
                      <a:pt x="911" y="878"/>
                      <a:pt x="906" y="877"/>
                    </a:cubicBezTo>
                    <a:cubicBezTo>
                      <a:pt x="907" y="885"/>
                      <a:pt x="903" y="889"/>
                      <a:pt x="904" y="897"/>
                    </a:cubicBezTo>
                    <a:cubicBezTo>
                      <a:pt x="899" y="895"/>
                      <a:pt x="902" y="901"/>
                      <a:pt x="900" y="903"/>
                    </a:cubicBezTo>
                    <a:cubicBezTo>
                      <a:pt x="900" y="903"/>
                      <a:pt x="897" y="902"/>
                      <a:pt x="897" y="903"/>
                    </a:cubicBezTo>
                    <a:cubicBezTo>
                      <a:pt x="896" y="904"/>
                      <a:pt x="900" y="906"/>
                      <a:pt x="897" y="906"/>
                    </a:cubicBezTo>
                    <a:cubicBezTo>
                      <a:pt x="894" y="906"/>
                      <a:pt x="894" y="914"/>
                      <a:pt x="889" y="914"/>
                    </a:cubicBezTo>
                    <a:cubicBezTo>
                      <a:pt x="889" y="914"/>
                      <a:pt x="886" y="917"/>
                      <a:pt x="885" y="918"/>
                    </a:cubicBezTo>
                    <a:cubicBezTo>
                      <a:pt x="883" y="920"/>
                      <a:pt x="881" y="926"/>
                      <a:pt x="876" y="929"/>
                    </a:cubicBezTo>
                    <a:cubicBezTo>
                      <a:pt x="876" y="931"/>
                      <a:pt x="876" y="934"/>
                      <a:pt x="876" y="936"/>
                    </a:cubicBezTo>
                    <a:cubicBezTo>
                      <a:pt x="873" y="938"/>
                      <a:pt x="870" y="939"/>
                      <a:pt x="871" y="944"/>
                    </a:cubicBezTo>
                    <a:cubicBezTo>
                      <a:pt x="867" y="944"/>
                      <a:pt x="864" y="944"/>
                      <a:pt x="861" y="944"/>
                    </a:cubicBezTo>
                    <a:cubicBezTo>
                      <a:pt x="861" y="945"/>
                      <a:pt x="864" y="945"/>
                      <a:pt x="865" y="946"/>
                    </a:cubicBezTo>
                    <a:cubicBezTo>
                      <a:pt x="865" y="948"/>
                      <a:pt x="862" y="947"/>
                      <a:pt x="859" y="947"/>
                    </a:cubicBezTo>
                    <a:cubicBezTo>
                      <a:pt x="857" y="949"/>
                      <a:pt x="856" y="951"/>
                      <a:pt x="856" y="955"/>
                    </a:cubicBezTo>
                    <a:cubicBezTo>
                      <a:pt x="853" y="953"/>
                      <a:pt x="852" y="953"/>
                      <a:pt x="852" y="957"/>
                    </a:cubicBezTo>
                    <a:cubicBezTo>
                      <a:pt x="850" y="957"/>
                      <a:pt x="851" y="954"/>
                      <a:pt x="850" y="953"/>
                    </a:cubicBezTo>
                    <a:cubicBezTo>
                      <a:pt x="847" y="953"/>
                      <a:pt x="845" y="953"/>
                      <a:pt x="845" y="951"/>
                    </a:cubicBezTo>
                    <a:cubicBezTo>
                      <a:pt x="843" y="952"/>
                      <a:pt x="843" y="955"/>
                      <a:pt x="839" y="955"/>
                    </a:cubicBezTo>
                    <a:cubicBezTo>
                      <a:pt x="838" y="959"/>
                      <a:pt x="842" y="960"/>
                      <a:pt x="843" y="964"/>
                    </a:cubicBezTo>
                    <a:cubicBezTo>
                      <a:pt x="843" y="969"/>
                      <a:pt x="836" y="972"/>
                      <a:pt x="841" y="975"/>
                    </a:cubicBezTo>
                    <a:cubicBezTo>
                      <a:pt x="840" y="980"/>
                      <a:pt x="831" y="975"/>
                      <a:pt x="830" y="979"/>
                    </a:cubicBezTo>
                    <a:cubicBezTo>
                      <a:pt x="827" y="979"/>
                      <a:pt x="829" y="982"/>
                      <a:pt x="828" y="983"/>
                    </a:cubicBezTo>
                    <a:cubicBezTo>
                      <a:pt x="826" y="984"/>
                      <a:pt x="819" y="983"/>
                      <a:pt x="820" y="988"/>
                    </a:cubicBezTo>
                    <a:cubicBezTo>
                      <a:pt x="816" y="985"/>
                      <a:pt x="803" y="985"/>
                      <a:pt x="802" y="990"/>
                    </a:cubicBezTo>
                    <a:cubicBezTo>
                      <a:pt x="802" y="992"/>
                      <a:pt x="804" y="991"/>
                      <a:pt x="804" y="990"/>
                    </a:cubicBezTo>
                    <a:cubicBezTo>
                      <a:pt x="808" y="990"/>
                      <a:pt x="803" y="995"/>
                      <a:pt x="800" y="994"/>
                    </a:cubicBezTo>
                    <a:cubicBezTo>
                      <a:pt x="801" y="998"/>
                      <a:pt x="794" y="1004"/>
                      <a:pt x="798" y="1005"/>
                    </a:cubicBezTo>
                    <a:cubicBezTo>
                      <a:pt x="798" y="1006"/>
                      <a:pt x="795" y="1007"/>
                      <a:pt x="794" y="1007"/>
                    </a:cubicBezTo>
                    <a:cubicBezTo>
                      <a:pt x="794" y="1007"/>
                      <a:pt x="792" y="1005"/>
                      <a:pt x="792" y="1005"/>
                    </a:cubicBezTo>
                    <a:cubicBezTo>
                      <a:pt x="791" y="1005"/>
                      <a:pt x="786" y="1010"/>
                      <a:pt x="787" y="1003"/>
                    </a:cubicBezTo>
                    <a:cubicBezTo>
                      <a:pt x="785" y="1004"/>
                      <a:pt x="784" y="1008"/>
                      <a:pt x="783" y="1005"/>
                    </a:cubicBezTo>
                    <a:cubicBezTo>
                      <a:pt x="780" y="1006"/>
                      <a:pt x="784" y="1016"/>
                      <a:pt x="785" y="1020"/>
                    </a:cubicBezTo>
                    <a:cubicBezTo>
                      <a:pt x="786" y="1025"/>
                      <a:pt x="782" y="1023"/>
                      <a:pt x="781" y="1028"/>
                    </a:cubicBezTo>
                    <a:cubicBezTo>
                      <a:pt x="781" y="1030"/>
                      <a:pt x="781" y="1034"/>
                      <a:pt x="776" y="1033"/>
                    </a:cubicBezTo>
                    <a:cubicBezTo>
                      <a:pt x="775" y="1035"/>
                      <a:pt x="779" y="1036"/>
                      <a:pt x="779" y="1037"/>
                    </a:cubicBezTo>
                    <a:cubicBezTo>
                      <a:pt x="780" y="1040"/>
                      <a:pt x="776" y="1036"/>
                      <a:pt x="776" y="1037"/>
                    </a:cubicBezTo>
                    <a:cubicBezTo>
                      <a:pt x="774" y="1038"/>
                      <a:pt x="774" y="1043"/>
                      <a:pt x="776" y="1042"/>
                    </a:cubicBezTo>
                    <a:cubicBezTo>
                      <a:pt x="775" y="1045"/>
                      <a:pt x="774" y="1043"/>
                      <a:pt x="772" y="1042"/>
                    </a:cubicBezTo>
                    <a:cubicBezTo>
                      <a:pt x="772" y="1042"/>
                      <a:pt x="771" y="1045"/>
                      <a:pt x="770" y="1044"/>
                    </a:cubicBezTo>
                    <a:cubicBezTo>
                      <a:pt x="767" y="1040"/>
                      <a:pt x="771" y="1045"/>
                      <a:pt x="768" y="1048"/>
                    </a:cubicBezTo>
                    <a:cubicBezTo>
                      <a:pt x="765" y="1051"/>
                      <a:pt x="764" y="1047"/>
                      <a:pt x="761" y="1050"/>
                    </a:cubicBezTo>
                    <a:cubicBezTo>
                      <a:pt x="758" y="1055"/>
                      <a:pt x="769" y="1054"/>
                      <a:pt x="762" y="1057"/>
                    </a:cubicBezTo>
                    <a:cubicBezTo>
                      <a:pt x="763" y="1059"/>
                      <a:pt x="766" y="1059"/>
                      <a:pt x="768" y="1059"/>
                    </a:cubicBezTo>
                    <a:cubicBezTo>
                      <a:pt x="767" y="1063"/>
                      <a:pt x="768" y="1065"/>
                      <a:pt x="772" y="1065"/>
                    </a:cubicBezTo>
                    <a:cubicBezTo>
                      <a:pt x="775" y="1069"/>
                      <a:pt x="768" y="1071"/>
                      <a:pt x="768" y="1072"/>
                    </a:cubicBezTo>
                    <a:cubicBezTo>
                      <a:pt x="768" y="1073"/>
                      <a:pt x="769" y="1075"/>
                      <a:pt x="770" y="1074"/>
                    </a:cubicBezTo>
                    <a:cubicBezTo>
                      <a:pt x="768" y="1077"/>
                      <a:pt x="769" y="1074"/>
                      <a:pt x="768" y="1074"/>
                    </a:cubicBezTo>
                    <a:cubicBezTo>
                      <a:pt x="765" y="1074"/>
                      <a:pt x="766" y="1078"/>
                      <a:pt x="761" y="1078"/>
                    </a:cubicBezTo>
                    <a:cubicBezTo>
                      <a:pt x="763" y="1081"/>
                      <a:pt x="762" y="1082"/>
                      <a:pt x="757" y="1082"/>
                    </a:cubicBezTo>
                    <a:cubicBezTo>
                      <a:pt x="758" y="1087"/>
                      <a:pt x="754" y="1086"/>
                      <a:pt x="755" y="1091"/>
                    </a:cubicBezTo>
                    <a:cubicBezTo>
                      <a:pt x="748" y="1092"/>
                      <a:pt x="756" y="1099"/>
                      <a:pt x="749" y="1095"/>
                    </a:cubicBezTo>
                    <a:cubicBezTo>
                      <a:pt x="750" y="1099"/>
                      <a:pt x="748" y="1103"/>
                      <a:pt x="749" y="1108"/>
                    </a:cubicBezTo>
                    <a:cubicBezTo>
                      <a:pt x="750" y="1109"/>
                      <a:pt x="751" y="1110"/>
                      <a:pt x="751" y="1110"/>
                    </a:cubicBezTo>
                    <a:cubicBezTo>
                      <a:pt x="751" y="1112"/>
                      <a:pt x="748" y="1113"/>
                      <a:pt x="751" y="1117"/>
                    </a:cubicBezTo>
                    <a:cubicBezTo>
                      <a:pt x="754" y="1119"/>
                      <a:pt x="751" y="1121"/>
                      <a:pt x="753" y="1126"/>
                    </a:cubicBezTo>
                    <a:cubicBezTo>
                      <a:pt x="755" y="1130"/>
                      <a:pt x="759" y="1132"/>
                      <a:pt x="761" y="1136"/>
                    </a:cubicBezTo>
                    <a:cubicBezTo>
                      <a:pt x="765" y="1139"/>
                      <a:pt x="768" y="1133"/>
                      <a:pt x="772" y="1137"/>
                    </a:cubicBezTo>
                    <a:cubicBezTo>
                      <a:pt x="773" y="1144"/>
                      <a:pt x="766" y="1140"/>
                      <a:pt x="762" y="1141"/>
                    </a:cubicBezTo>
                    <a:cubicBezTo>
                      <a:pt x="755" y="1143"/>
                      <a:pt x="746" y="1146"/>
                      <a:pt x="740" y="1145"/>
                    </a:cubicBezTo>
                    <a:cubicBezTo>
                      <a:pt x="740" y="1145"/>
                      <a:pt x="740" y="1142"/>
                      <a:pt x="740" y="1141"/>
                    </a:cubicBezTo>
                    <a:cubicBezTo>
                      <a:pt x="732" y="1143"/>
                      <a:pt x="730" y="1138"/>
                      <a:pt x="723" y="1137"/>
                    </a:cubicBezTo>
                    <a:cubicBezTo>
                      <a:pt x="723" y="1136"/>
                      <a:pt x="723" y="1134"/>
                      <a:pt x="723" y="1132"/>
                    </a:cubicBezTo>
                    <a:cubicBezTo>
                      <a:pt x="722" y="1127"/>
                      <a:pt x="716" y="1131"/>
                      <a:pt x="716" y="1126"/>
                    </a:cubicBezTo>
                    <a:cubicBezTo>
                      <a:pt x="716" y="1125"/>
                      <a:pt x="714" y="1124"/>
                      <a:pt x="714" y="1123"/>
                    </a:cubicBezTo>
                    <a:cubicBezTo>
                      <a:pt x="714" y="1121"/>
                      <a:pt x="712" y="1121"/>
                      <a:pt x="712" y="1121"/>
                    </a:cubicBezTo>
                    <a:cubicBezTo>
                      <a:pt x="712" y="1119"/>
                      <a:pt x="716" y="1115"/>
                      <a:pt x="712" y="1115"/>
                    </a:cubicBezTo>
                    <a:cubicBezTo>
                      <a:pt x="709" y="1115"/>
                      <a:pt x="712" y="1113"/>
                      <a:pt x="712" y="1111"/>
                    </a:cubicBezTo>
                    <a:cubicBezTo>
                      <a:pt x="712" y="1109"/>
                      <a:pt x="709" y="1109"/>
                      <a:pt x="708" y="1108"/>
                    </a:cubicBezTo>
                    <a:cubicBezTo>
                      <a:pt x="708" y="1106"/>
                      <a:pt x="711" y="1106"/>
                      <a:pt x="710" y="1104"/>
                    </a:cubicBezTo>
                    <a:cubicBezTo>
                      <a:pt x="710" y="1104"/>
                      <a:pt x="709" y="1103"/>
                      <a:pt x="708" y="1102"/>
                    </a:cubicBezTo>
                    <a:cubicBezTo>
                      <a:pt x="708" y="1100"/>
                      <a:pt x="707" y="1097"/>
                      <a:pt x="705" y="1096"/>
                    </a:cubicBezTo>
                    <a:cubicBezTo>
                      <a:pt x="704" y="1094"/>
                      <a:pt x="707" y="1093"/>
                      <a:pt x="707" y="1091"/>
                    </a:cubicBezTo>
                    <a:cubicBezTo>
                      <a:pt x="706" y="1090"/>
                      <a:pt x="703" y="1088"/>
                      <a:pt x="703" y="1089"/>
                    </a:cubicBezTo>
                    <a:cubicBezTo>
                      <a:pt x="703" y="1088"/>
                      <a:pt x="710" y="1085"/>
                      <a:pt x="705" y="1083"/>
                    </a:cubicBezTo>
                    <a:cubicBezTo>
                      <a:pt x="705" y="1082"/>
                      <a:pt x="707" y="1082"/>
                      <a:pt x="708" y="1082"/>
                    </a:cubicBezTo>
                    <a:cubicBezTo>
                      <a:pt x="708" y="1077"/>
                      <a:pt x="708" y="1073"/>
                      <a:pt x="708" y="1068"/>
                    </a:cubicBezTo>
                    <a:cubicBezTo>
                      <a:pt x="707" y="1067"/>
                      <a:pt x="705" y="1066"/>
                      <a:pt x="703" y="1065"/>
                    </a:cubicBezTo>
                    <a:cubicBezTo>
                      <a:pt x="705" y="1059"/>
                      <a:pt x="709" y="1054"/>
                      <a:pt x="707" y="1048"/>
                    </a:cubicBezTo>
                    <a:cubicBezTo>
                      <a:pt x="712" y="1050"/>
                      <a:pt x="711" y="1045"/>
                      <a:pt x="716" y="1046"/>
                    </a:cubicBezTo>
                    <a:cubicBezTo>
                      <a:pt x="716" y="1041"/>
                      <a:pt x="716" y="1035"/>
                      <a:pt x="716" y="1029"/>
                    </a:cubicBezTo>
                    <a:cubicBezTo>
                      <a:pt x="725" y="1030"/>
                      <a:pt x="721" y="1017"/>
                      <a:pt x="725" y="1013"/>
                    </a:cubicBezTo>
                    <a:cubicBezTo>
                      <a:pt x="724" y="1014"/>
                      <a:pt x="722" y="1015"/>
                      <a:pt x="721" y="1013"/>
                    </a:cubicBezTo>
                    <a:cubicBezTo>
                      <a:pt x="718" y="1014"/>
                      <a:pt x="716" y="1018"/>
                      <a:pt x="716" y="1024"/>
                    </a:cubicBezTo>
                    <a:cubicBezTo>
                      <a:pt x="713" y="1022"/>
                      <a:pt x="710" y="1021"/>
                      <a:pt x="710" y="1016"/>
                    </a:cubicBezTo>
                    <a:cubicBezTo>
                      <a:pt x="707" y="1014"/>
                      <a:pt x="716" y="1010"/>
                      <a:pt x="714" y="1009"/>
                    </a:cubicBezTo>
                    <a:cubicBezTo>
                      <a:pt x="710" y="1006"/>
                      <a:pt x="715" y="1010"/>
                      <a:pt x="718" y="1007"/>
                    </a:cubicBezTo>
                    <a:cubicBezTo>
                      <a:pt x="719" y="997"/>
                      <a:pt x="715" y="989"/>
                      <a:pt x="716" y="981"/>
                    </a:cubicBezTo>
                    <a:cubicBezTo>
                      <a:pt x="716" y="981"/>
                      <a:pt x="719" y="981"/>
                      <a:pt x="720" y="981"/>
                    </a:cubicBezTo>
                    <a:cubicBezTo>
                      <a:pt x="718" y="972"/>
                      <a:pt x="720" y="971"/>
                      <a:pt x="720" y="960"/>
                    </a:cubicBezTo>
                    <a:cubicBezTo>
                      <a:pt x="724" y="955"/>
                      <a:pt x="730" y="949"/>
                      <a:pt x="727" y="942"/>
                    </a:cubicBezTo>
                    <a:cubicBezTo>
                      <a:pt x="734" y="950"/>
                      <a:pt x="728" y="928"/>
                      <a:pt x="735" y="936"/>
                    </a:cubicBezTo>
                    <a:cubicBezTo>
                      <a:pt x="734" y="932"/>
                      <a:pt x="734" y="928"/>
                      <a:pt x="733" y="923"/>
                    </a:cubicBezTo>
                    <a:cubicBezTo>
                      <a:pt x="732" y="921"/>
                      <a:pt x="729" y="918"/>
                      <a:pt x="729" y="916"/>
                    </a:cubicBezTo>
                    <a:cubicBezTo>
                      <a:pt x="729" y="913"/>
                      <a:pt x="730" y="912"/>
                      <a:pt x="731" y="910"/>
                    </a:cubicBezTo>
                    <a:cubicBezTo>
                      <a:pt x="731" y="906"/>
                      <a:pt x="729" y="900"/>
                      <a:pt x="735" y="904"/>
                    </a:cubicBezTo>
                    <a:cubicBezTo>
                      <a:pt x="734" y="899"/>
                      <a:pt x="735" y="894"/>
                      <a:pt x="736" y="890"/>
                    </a:cubicBezTo>
                    <a:cubicBezTo>
                      <a:pt x="738" y="886"/>
                      <a:pt x="737" y="888"/>
                      <a:pt x="736" y="884"/>
                    </a:cubicBezTo>
                    <a:cubicBezTo>
                      <a:pt x="736" y="882"/>
                      <a:pt x="741" y="877"/>
                      <a:pt x="738" y="875"/>
                    </a:cubicBezTo>
                    <a:cubicBezTo>
                      <a:pt x="737" y="873"/>
                      <a:pt x="738" y="873"/>
                      <a:pt x="738" y="869"/>
                    </a:cubicBezTo>
                    <a:cubicBezTo>
                      <a:pt x="739" y="867"/>
                      <a:pt x="738" y="864"/>
                      <a:pt x="738" y="862"/>
                    </a:cubicBezTo>
                    <a:cubicBezTo>
                      <a:pt x="739" y="859"/>
                      <a:pt x="740" y="858"/>
                      <a:pt x="740" y="856"/>
                    </a:cubicBezTo>
                    <a:cubicBezTo>
                      <a:pt x="741" y="849"/>
                      <a:pt x="739" y="842"/>
                      <a:pt x="740" y="836"/>
                    </a:cubicBezTo>
                    <a:cubicBezTo>
                      <a:pt x="740" y="833"/>
                      <a:pt x="742" y="832"/>
                      <a:pt x="742" y="830"/>
                    </a:cubicBezTo>
                    <a:cubicBezTo>
                      <a:pt x="741" y="824"/>
                      <a:pt x="736" y="819"/>
                      <a:pt x="736" y="813"/>
                    </a:cubicBezTo>
                    <a:cubicBezTo>
                      <a:pt x="736" y="810"/>
                      <a:pt x="734" y="814"/>
                      <a:pt x="731" y="813"/>
                    </a:cubicBezTo>
                    <a:cubicBezTo>
                      <a:pt x="728" y="809"/>
                      <a:pt x="723" y="804"/>
                      <a:pt x="718" y="804"/>
                    </a:cubicBezTo>
                    <a:cubicBezTo>
                      <a:pt x="717" y="804"/>
                      <a:pt x="715" y="799"/>
                      <a:pt x="714" y="800"/>
                    </a:cubicBezTo>
                    <a:cubicBezTo>
                      <a:pt x="711" y="803"/>
                      <a:pt x="714" y="799"/>
                      <a:pt x="712" y="798"/>
                    </a:cubicBezTo>
                    <a:cubicBezTo>
                      <a:pt x="709" y="796"/>
                      <a:pt x="704" y="800"/>
                      <a:pt x="708" y="795"/>
                    </a:cubicBezTo>
                    <a:cubicBezTo>
                      <a:pt x="708" y="791"/>
                      <a:pt x="703" y="794"/>
                      <a:pt x="701" y="793"/>
                    </a:cubicBezTo>
                    <a:cubicBezTo>
                      <a:pt x="700" y="792"/>
                      <a:pt x="702" y="789"/>
                      <a:pt x="701" y="789"/>
                    </a:cubicBezTo>
                    <a:cubicBezTo>
                      <a:pt x="700" y="788"/>
                      <a:pt x="698" y="788"/>
                      <a:pt x="697" y="787"/>
                    </a:cubicBezTo>
                    <a:cubicBezTo>
                      <a:pt x="695" y="785"/>
                      <a:pt x="692" y="780"/>
                      <a:pt x="692" y="774"/>
                    </a:cubicBezTo>
                    <a:cubicBezTo>
                      <a:pt x="692" y="772"/>
                      <a:pt x="689" y="773"/>
                      <a:pt x="688" y="772"/>
                    </a:cubicBezTo>
                    <a:cubicBezTo>
                      <a:pt x="686" y="771"/>
                      <a:pt x="688" y="763"/>
                      <a:pt x="684" y="763"/>
                    </a:cubicBezTo>
                    <a:cubicBezTo>
                      <a:pt x="681" y="763"/>
                      <a:pt x="679" y="752"/>
                      <a:pt x="677" y="748"/>
                    </a:cubicBezTo>
                    <a:cubicBezTo>
                      <a:pt x="675" y="745"/>
                      <a:pt x="672" y="741"/>
                      <a:pt x="669" y="737"/>
                    </a:cubicBezTo>
                    <a:cubicBezTo>
                      <a:pt x="668" y="735"/>
                      <a:pt x="666" y="734"/>
                      <a:pt x="666" y="733"/>
                    </a:cubicBezTo>
                    <a:cubicBezTo>
                      <a:pt x="665" y="732"/>
                      <a:pt x="666" y="730"/>
                      <a:pt x="666" y="729"/>
                    </a:cubicBezTo>
                    <a:cubicBezTo>
                      <a:pt x="665" y="727"/>
                      <a:pt x="663" y="729"/>
                      <a:pt x="662" y="727"/>
                    </a:cubicBezTo>
                    <a:cubicBezTo>
                      <a:pt x="662" y="727"/>
                      <a:pt x="659" y="713"/>
                      <a:pt x="658" y="724"/>
                    </a:cubicBezTo>
                    <a:cubicBezTo>
                      <a:pt x="654" y="722"/>
                      <a:pt x="657" y="712"/>
                      <a:pt x="656" y="707"/>
                    </a:cubicBezTo>
                    <a:cubicBezTo>
                      <a:pt x="661" y="707"/>
                      <a:pt x="661" y="702"/>
                      <a:pt x="664" y="699"/>
                    </a:cubicBezTo>
                    <a:cubicBezTo>
                      <a:pt x="665" y="694"/>
                      <a:pt x="660" y="696"/>
                      <a:pt x="658" y="694"/>
                    </a:cubicBezTo>
                    <a:cubicBezTo>
                      <a:pt x="658" y="688"/>
                      <a:pt x="661" y="686"/>
                      <a:pt x="660" y="679"/>
                    </a:cubicBezTo>
                    <a:cubicBezTo>
                      <a:pt x="661" y="678"/>
                      <a:pt x="663" y="677"/>
                      <a:pt x="666" y="677"/>
                    </a:cubicBezTo>
                    <a:cubicBezTo>
                      <a:pt x="666" y="676"/>
                      <a:pt x="665" y="673"/>
                      <a:pt x="666" y="672"/>
                    </a:cubicBezTo>
                    <a:cubicBezTo>
                      <a:pt x="666" y="671"/>
                      <a:pt x="669" y="672"/>
                      <a:pt x="669" y="672"/>
                    </a:cubicBezTo>
                    <a:cubicBezTo>
                      <a:pt x="670" y="671"/>
                      <a:pt x="669" y="670"/>
                      <a:pt x="669" y="670"/>
                    </a:cubicBezTo>
                    <a:cubicBezTo>
                      <a:pt x="670" y="669"/>
                      <a:pt x="674" y="666"/>
                      <a:pt x="673" y="666"/>
                    </a:cubicBezTo>
                    <a:cubicBezTo>
                      <a:pt x="673" y="666"/>
                      <a:pt x="671" y="666"/>
                      <a:pt x="671" y="666"/>
                    </a:cubicBezTo>
                    <a:cubicBezTo>
                      <a:pt x="671" y="666"/>
                      <a:pt x="672" y="663"/>
                      <a:pt x="673" y="664"/>
                    </a:cubicBezTo>
                    <a:cubicBezTo>
                      <a:pt x="677" y="669"/>
                      <a:pt x="674" y="661"/>
                      <a:pt x="679" y="660"/>
                    </a:cubicBezTo>
                    <a:cubicBezTo>
                      <a:pt x="682" y="660"/>
                      <a:pt x="680" y="656"/>
                      <a:pt x="682" y="653"/>
                    </a:cubicBezTo>
                    <a:cubicBezTo>
                      <a:pt x="682" y="653"/>
                      <a:pt x="691" y="646"/>
                      <a:pt x="686" y="642"/>
                    </a:cubicBezTo>
                    <a:cubicBezTo>
                      <a:pt x="684" y="639"/>
                      <a:pt x="686" y="641"/>
                      <a:pt x="686" y="638"/>
                    </a:cubicBezTo>
                    <a:cubicBezTo>
                      <a:pt x="686" y="634"/>
                      <a:pt x="682" y="620"/>
                      <a:pt x="684" y="616"/>
                    </a:cubicBezTo>
                    <a:cubicBezTo>
                      <a:pt x="675" y="617"/>
                      <a:pt x="675" y="609"/>
                      <a:pt x="666" y="612"/>
                    </a:cubicBezTo>
                    <a:cubicBezTo>
                      <a:pt x="663" y="613"/>
                      <a:pt x="666" y="615"/>
                      <a:pt x="664" y="619"/>
                    </a:cubicBezTo>
                    <a:cubicBezTo>
                      <a:pt x="654" y="620"/>
                      <a:pt x="650" y="614"/>
                      <a:pt x="641" y="614"/>
                    </a:cubicBezTo>
                    <a:cubicBezTo>
                      <a:pt x="641" y="610"/>
                      <a:pt x="636" y="611"/>
                      <a:pt x="638" y="606"/>
                    </a:cubicBezTo>
                    <a:cubicBezTo>
                      <a:pt x="635" y="605"/>
                      <a:pt x="632" y="606"/>
                      <a:pt x="630" y="604"/>
                    </a:cubicBezTo>
                    <a:cubicBezTo>
                      <a:pt x="630" y="604"/>
                      <a:pt x="631" y="601"/>
                      <a:pt x="630" y="601"/>
                    </a:cubicBezTo>
                    <a:cubicBezTo>
                      <a:pt x="630" y="600"/>
                      <a:pt x="627" y="601"/>
                      <a:pt x="626" y="601"/>
                    </a:cubicBezTo>
                    <a:cubicBezTo>
                      <a:pt x="625" y="599"/>
                      <a:pt x="626" y="595"/>
                      <a:pt x="623" y="595"/>
                    </a:cubicBezTo>
                    <a:cubicBezTo>
                      <a:pt x="623" y="590"/>
                      <a:pt x="626" y="591"/>
                      <a:pt x="623" y="588"/>
                    </a:cubicBezTo>
                    <a:cubicBezTo>
                      <a:pt x="622" y="586"/>
                      <a:pt x="621" y="587"/>
                      <a:pt x="621" y="588"/>
                    </a:cubicBezTo>
                    <a:cubicBezTo>
                      <a:pt x="618" y="586"/>
                      <a:pt x="617" y="582"/>
                      <a:pt x="612" y="582"/>
                    </a:cubicBezTo>
                    <a:cubicBezTo>
                      <a:pt x="614" y="576"/>
                      <a:pt x="605" y="581"/>
                      <a:pt x="608" y="575"/>
                    </a:cubicBezTo>
                    <a:cubicBezTo>
                      <a:pt x="606" y="574"/>
                      <a:pt x="596" y="574"/>
                      <a:pt x="598" y="575"/>
                    </a:cubicBezTo>
                    <a:cubicBezTo>
                      <a:pt x="596" y="574"/>
                      <a:pt x="598" y="572"/>
                      <a:pt x="597" y="571"/>
                    </a:cubicBezTo>
                    <a:cubicBezTo>
                      <a:pt x="596" y="570"/>
                      <a:pt x="594" y="571"/>
                      <a:pt x="593" y="571"/>
                    </a:cubicBezTo>
                    <a:cubicBezTo>
                      <a:pt x="591" y="570"/>
                      <a:pt x="587" y="568"/>
                      <a:pt x="582" y="569"/>
                    </a:cubicBezTo>
                    <a:cubicBezTo>
                      <a:pt x="584" y="562"/>
                      <a:pt x="578" y="566"/>
                      <a:pt x="574" y="563"/>
                    </a:cubicBezTo>
                    <a:cubicBezTo>
                      <a:pt x="574" y="563"/>
                      <a:pt x="575" y="560"/>
                      <a:pt x="574" y="560"/>
                    </a:cubicBezTo>
                    <a:cubicBezTo>
                      <a:pt x="574" y="559"/>
                      <a:pt x="571" y="560"/>
                      <a:pt x="571" y="560"/>
                    </a:cubicBezTo>
                    <a:cubicBezTo>
                      <a:pt x="570" y="559"/>
                      <a:pt x="571" y="557"/>
                      <a:pt x="571" y="556"/>
                    </a:cubicBezTo>
                    <a:cubicBezTo>
                      <a:pt x="570" y="555"/>
                      <a:pt x="567" y="556"/>
                      <a:pt x="567" y="556"/>
                    </a:cubicBezTo>
                    <a:cubicBezTo>
                      <a:pt x="566" y="555"/>
                      <a:pt x="567" y="553"/>
                      <a:pt x="567" y="552"/>
                    </a:cubicBezTo>
                    <a:cubicBezTo>
                      <a:pt x="565" y="551"/>
                      <a:pt x="565" y="554"/>
                      <a:pt x="565" y="554"/>
                    </a:cubicBezTo>
                    <a:cubicBezTo>
                      <a:pt x="564" y="554"/>
                      <a:pt x="560" y="552"/>
                      <a:pt x="559" y="550"/>
                    </a:cubicBezTo>
                    <a:cubicBezTo>
                      <a:pt x="557" y="553"/>
                      <a:pt x="556" y="550"/>
                      <a:pt x="554" y="550"/>
                    </a:cubicBezTo>
                    <a:cubicBezTo>
                      <a:pt x="551" y="551"/>
                      <a:pt x="548" y="554"/>
                      <a:pt x="544" y="554"/>
                    </a:cubicBezTo>
                    <a:cubicBezTo>
                      <a:pt x="540" y="554"/>
                      <a:pt x="540" y="552"/>
                      <a:pt x="537" y="552"/>
                    </a:cubicBezTo>
                    <a:cubicBezTo>
                      <a:pt x="532" y="552"/>
                      <a:pt x="534" y="555"/>
                      <a:pt x="530" y="552"/>
                    </a:cubicBezTo>
                    <a:cubicBezTo>
                      <a:pt x="527" y="551"/>
                      <a:pt x="525" y="552"/>
                      <a:pt x="520" y="550"/>
                    </a:cubicBezTo>
                    <a:cubicBezTo>
                      <a:pt x="519" y="550"/>
                      <a:pt x="519" y="547"/>
                      <a:pt x="518" y="547"/>
                    </a:cubicBezTo>
                    <a:cubicBezTo>
                      <a:pt x="517" y="546"/>
                      <a:pt x="516" y="547"/>
                      <a:pt x="515" y="547"/>
                    </a:cubicBezTo>
                    <a:cubicBezTo>
                      <a:pt x="512" y="546"/>
                      <a:pt x="504" y="545"/>
                      <a:pt x="509" y="541"/>
                    </a:cubicBezTo>
                    <a:cubicBezTo>
                      <a:pt x="504" y="541"/>
                      <a:pt x="503" y="537"/>
                      <a:pt x="498" y="537"/>
                    </a:cubicBezTo>
                    <a:cubicBezTo>
                      <a:pt x="497" y="536"/>
                      <a:pt x="496" y="534"/>
                      <a:pt x="496" y="532"/>
                    </a:cubicBezTo>
                    <a:cubicBezTo>
                      <a:pt x="488" y="531"/>
                      <a:pt x="486" y="525"/>
                      <a:pt x="477" y="524"/>
                    </a:cubicBezTo>
                    <a:cubicBezTo>
                      <a:pt x="476" y="518"/>
                      <a:pt x="472" y="515"/>
                      <a:pt x="474" y="506"/>
                    </a:cubicBezTo>
                    <a:cubicBezTo>
                      <a:pt x="473" y="498"/>
                      <a:pt x="463" y="502"/>
                      <a:pt x="468" y="494"/>
                    </a:cubicBezTo>
                    <a:cubicBezTo>
                      <a:pt x="466" y="494"/>
                      <a:pt x="465" y="495"/>
                      <a:pt x="464" y="496"/>
                    </a:cubicBezTo>
                    <a:cubicBezTo>
                      <a:pt x="462" y="496"/>
                      <a:pt x="463" y="494"/>
                      <a:pt x="462" y="493"/>
                    </a:cubicBezTo>
                    <a:cubicBezTo>
                      <a:pt x="461" y="491"/>
                      <a:pt x="457" y="491"/>
                      <a:pt x="457" y="487"/>
                    </a:cubicBezTo>
                    <a:cubicBezTo>
                      <a:pt x="457" y="485"/>
                      <a:pt x="453" y="485"/>
                      <a:pt x="451" y="485"/>
                    </a:cubicBezTo>
                    <a:cubicBezTo>
                      <a:pt x="451" y="484"/>
                      <a:pt x="454" y="483"/>
                      <a:pt x="453" y="481"/>
                    </a:cubicBezTo>
                    <a:cubicBezTo>
                      <a:pt x="453" y="481"/>
                      <a:pt x="451" y="478"/>
                      <a:pt x="451" y="478"/>
                    </a:cubicBezTo>
                    <a:cubicBezTo>
                      <a:pt x="450" y="477"/>
                      <a:pt x="448" y="478"/>
                      <a:pt x="448" y="478"/>
                    </a:cubicBezTo>
                    <a:cubicBezTo>
                      <a:pt x="446" y="476"/>
                      <a:pt x="447" y="473"/>
                      <a:pt x="446" y="472"/>
                    </a:cubicBezTo>
                    <a:cubicBezTo>
                      <a:pt x="441" y="468"/>
                      <a:pt x="436" y="467"/>
                      <a:pt x="434" y="459"/>
                    </a:cubicBezTo>
                    <a:cubicBezTo>
                      <a:pt x="431" y="456"/>
                      <a:pt x="431" y="460"/>
                      <a:pt x="427" y="457"/>
                    </a:cubicBezTo>
                    <a:cubicBezTo>
                      <a:pt x="428" y="453"/>
                      <a:pt x="424" y="453"/>
                      <a:pt x="423" y="452"/>
                    </a:cubicBezTo>
                    <a:cubicBezTo>
                      <a:pt x="422" y="449"/>
                      <a:pt x="424" y="442"/>
                      <a:pt x="418" y="442"/>
                    </a:cubicBezTo>
                    <a:cubicBezTo>
                      <a:pt x="419" y="433"/>
                      <a:pt x="414" y="429"/>
                      <a:pt x="408" y="427"/>
                    </a:cubicBezTo>
                    <a:cubicBezTo>
                      <a:pt x="407" y="429"/>
                      <a:pt x="406" y="431"/>
                      <a:pt x="405" y="433"/>
                    </a:cubicBezTo>
                    <a:cubicBezTo>
                      <a:pt x="403" y="437"/>
                      <a:pt x="409" y="438"/>
                      <a:pt x="410" y="440"/>
                    </a:cubicBezTo>
                    <a:cubicBezTo>
                      <a:pt x="411" y="441"/>
                      <a:pt x="410" y="444"/>
                      <a:pt x="410" y="444"/>
                    </a:cubicBezTo>
                    <a:cubicBezTo>
                      <a:pt x="410" y="444"/>
                      <a:pt x="412" y="444"/>
                      <a:pt x="412" y="444"/>
                    </a:cubicBezTo>
                    <a:cubicBezTo>
                      <a:pt x="413" y="447"/>
                      <a:pt x="410" y="451"/>
                      <a:pt x="414" y="452"/>
                    </a:cubicBezTo>
                    <a:cubicBezTo>
                      <a:pt x="417" y="452"/>
                      <a:pt x="415" y="457"/>
                      <a:pt x="418" y="461"/>
                    </a:cubicBezTo>
                    <a:cubicBezTo>
                      <a:pt x="418" y="462"/>
                      <a:pt x="419" y="461"/>
                      <a:pt x="420" y="463"/>
                    </a:cubicBezTo>
                    <a:cubicBezTo>
                      <a:pt x="420" y="466"/>
                      <a:pt x="425" y="465"/>
                      <a:pt x="423" y="472"/>
                    </a:cubicBezTo>
                    <a:cubicBezTo>
                      <a:pt x="424" y="474"/>
                      <a:pt x="427" y="474"/>
                      <a:pt x="429" y="474"/>
                    </a:cubicBezTo>
                    <a:cubicBezTo>
                      <a:pt x="427" y="476"/>
                      <a:pt x="431" y="477"/>
                      <a:pt x="431" y="478"/>
                    </a:cubicBezTo>
                    <a:cubicBezTo>
                      <a:pt x="431" y="479"/>
                      <a:pt x="429" y="482"/>
                      <a:pt x="429" y="481"/>
                    </a:cubicBezTo>
                    <a:cubicBezTo>
                      <a:pt x="430" y="484"/>
                      <a:pt x="435" y="483"/>
                      <a:pt x="433" y="489"/>
                    </a:cubicBezTo>
                    <a:cubicBezTo>
                      <a:pt x="430" y="487"/>
                      <a:pt x="429" y="484"/>
                      <a:pt x="423" y="485"/>
                    </a:cubicBezTo>
                    <a:cubicBezTo>
                      <a:pt x="426" y="478"/>
                      <a:pt x="419" y="479"/>
                      <a:pt x="420" y="474"/>
                    </a:cubicBezTo>
                    <a:cubicBezTo>
                      <a:pt x="419" y="471"/>
                      <a:pt x="416" y="470"/>
                      <a:pt x="414" y="468"/>
                    </a:cubicBezTo>
                    <a:cubicBezTo>
                      <a:pt x="412" y="467"/>
                      <a:pt x="411" y="465"/>
                      <a:pt x="410" y="463"/>
                    </a:cubicBezTo>
                    <a:cubicBezTo>
                      <a:pt x="407" y="462"/>
                      <a:pt x="404" y="462"/>
                      <a:pt x="403" y="459"/>
                    </a:cubicBezTo>
                    <a:cubicBezTo>
                      <a:pt x="403" y="454"/>
                      <a:pt x="404" y="457"/>
                      <a:pt x="406" y="457"/>
                    </a:cubicBezTo>
                    <a:cubicBezTo>
                      <a:pt x="408" y="449"/>
                      <a:pt x="400" y="451"/>
                      <a:pt x="401" y="444"/>
                    </a:cubicBezTo>
                    <a:cubicBezTo>
                      <a:pt x="397" y="443"/>
                      <a:pt x="396" y="440"/>
                      <a:pt x="392" y="440"/>
                    </a:cubicBezTo>
                    <a:cubicBezTo>
                      <a:pt x="392" y="436"/>
                      <a:pt x="395" y="436"/>
                      <a:pt x="392" y="431"/>
                    </a:cubicBezTo>
                    <a:cubicBezTo>
                      <a:pt x="391" y="430"/>
                      <a:pt x="390" y="429"/>
                      <a:pt x="390" y="429"/>
                    </a:cubicBezTo>
                    <a:cubicBezTo>
                      <a:pt x="388" y="425"/>
                      <a:pt x="389" y="419"/>
                      <a:pt x="380" y="420"/>
                    </a:cubicBezTo>
                    <a:cubicBezTo>
                      <a:pt x="382" y="418"/>
                      <a:pt x="382" y="417"/>
                      <a:pt x="380" y="414"/>
                    </a:cubicBezTo>
                    <a:cubicBezTo>
                      <a:pt x="380" y="414"/>
                      <a:pt x="379" y="411"/>
                      <a:pt x="379" y="411"/>
                    </a:cubicBezTo>
                    <a:cubicBezTo>
                      <a:pt x="378" y="410"/>
                      <a:pt x="374" y="411"/>
                      <a:pt x="373" y="411"/>
                    </a:cubicBezTo>
                    <a:cubicBezTo>
                      <a:pt x="372" y="409"/>
                      <a:pt x="377" y="409"/>
                      <a:pt x="377" y="409"/>
                    </a:cubicBezTo>
                    <a:cubicBezTo>
                      <a:pt x="376" y="405"/>
                      <a:pt x="365" y="403"/>
                      <a:pt x="360" y="401"/>
                    </a:cubicBezTo>
                    <a:cubicBezTo>
                      <a:pt x="359" y="400"/>
                      <a:pt x="359" y="399"/>
                      <a:pt x="358" y="398"/>
                    </a:cubicBezTo>
                    <a:cubicBezTo>
                      <a:pt x="357" y="395"/>
                      <a:pt x="356" y="394"/>
                      <a:pt x="354" y="392"/>
                    </a:cubicBezTo>
                    <a:cubicBezTo>
                      <a:pt x="353" y="390"/>
                      <a:pt x="353" y="385"/>
                      <a:pt x="351" y="381"/>
                    </a:cubicBezTo>
                    <a:cubicBezTo>
                      <a:pt x="350" y="380"/>
                      <a:pt x="347" y="380"/>
                      <a:pt x="347" y="379"/>
                    </a:cubicBezTo>
                    <a:cubicBezTo>
                      <a:pt x="346" y="376"/>
                      <a:pt x="348" y="372"/>
                      <a:pt x="343" y="373"/>
                    </a:cubicBezTo>
                    <a:cubicBezTo>
                      <a:pt x="344" y="366"/>
                      <a:pt x="340" y="362"/>
                      <a:pt x="336" y="357"/>
                    </a:cubicBezTo>
                    <a:cubicBezTo>
                      <a:pt x="334" y="354"/>
                      <a:pt x="334" y="349"/>
                      <a:pt x="330" y="351"/>
                    </a:cubicBezTo>
                    <a:cubicBezTo>
                      <a:pt x="333" y="329"/>
                      <a:pt x="329" y="316"/>
                      <a:pt x="330" y="289"/>
                    </a:cubicBezTo>
                    <a:cubicBezTo>
                      <a:pt x="330" y="288"/>
                      <a:pt x="328" y="288"/>
                      <a:pt x="328" y="286"/>
                    </a:cubicBezTo>
                    <a:cubicBezTo>
                      <a:pt x="327" y="285"/>
                      <a:pt x="326" y="283"/>
                      <a:pt x="324" y="282"/>
                    </a:cubicBezTo>
                    <a:cubicBezTo>
                      <a:pt x="324" y="281"/>
                      <a:pt x="323" y="280"/>
                      <a:pt x="321" y="280"/>
                    </a:cubicBezTo>
                    <a:cubicBezTo>
                      <a:pt x="320" y="271"/>
                      <a:pt x="312" y="266"/>
                      <a:pt x="306" y="260"/>
                    </a:cubicBezTo>
                    <a:cubicBezTo>
                      <a:pt x="305" y="259"/>
                      <a:pt x="304" y="258"/>
                      <a:pt x="304" y="256"/>
                    </a:cubicBezTo>
                    <a:cubicBezTo>
                      <a:pt x="305" y="257"/>
                      <a:pt x="309" y="259"/>
                      <a:pt x="310" y="256"/>
                    </a:cubicBezTo>
                    <a:cubicBezTo>
                      <a:pt x="313" y="256"/>
                      <a:pt x="312" y="261"/>
                      <a:pt x="317" y="260"/>
                    </a:cubicBezTo>
                    <a:cubicBezTo>
                      <a:pt x="318" y="261"/>
                      <a:pt x="319" y="264"/>
                      <a:pt x="319" y="267"/>
                    </a:cubicBezTo>
                    <a:cubicBezTo>
                      <a:pt x="328" y="266"/>
                      <a:pt x="330" y="272"/>
                      <a:pt x="336" y="274"/>
                    </a:cubicBezTo>
                    <a:cubicBezTo>
                      <a:pt x="335" y="281"/>
                      <a:pt x="339" y="283"/>
                      <a:pt x="341" y="286"/>
                    </a:cubicBezTo>
                    <a:cubicBezTo>
                      <a:pt x="343" y="285"/>
                      <a:pt x="344" y="282"/>
                      <a:pt x="343" y="280"/>
                    </a:cubicBezTo>
                    <a:cubicBezTo>
                      <a:pt x="343" y="278"/>
                      <a:pt x="340" y="278"/>
                      <a:pt x="339" y="276"/>
                    </a:cubicBezTo>
                    <a:cubicBezTo>
                      <a:pt x="338" y="273"/>
                      <a:pt x="338" y="271"/>
                      <a:pt x="338" y="269"/>
                    </a:cubicBezTo>
                    <a:cubicBezTo>
                      <a:pt x="337" y="268"/>
                      <a:pt x="336" y="267"/>
                      <a:pt x="336" y="267"/>
                    </a:cubicBezTo>
                    <a:cubicBezTo>
                      <a:pt x="335" y="266"/>
                      <a:pt x="337" y="264"/>
                      <a:pt x="338" y="265"/>
                    </a:cubicBezTo>
                    <a:cubicBezTo>
                      <a:pt x="335" y="261"/>
                      <a:pt x="331" y="262"/>
                      <a:pt x="332" y="258"/>
                    </a:cubicBezTo>
                    <a:cubicBezTo>
                      <a:pt x="323" y="259"/>
                      <a:pt x="322" y="252"/>
                      <a:pt x="313" y="252"/>
                    </a:cubicBezTo>
                    <a:cubicBezTo>
                      <a:pt x="316" y="246"/>
                      <a:pt x="307" y="251"/>
                      <a:pt x="310" y="245"/>
                    </a:cubicBezTo>
                    <a:cubicBezTo>
                      <a:pt x="308" y="243"/>
                      <a:pt x="305" y="245"/>
                      <a:pt x="302" y="241"/>
                    </a:cubicBezTo>
                    <a:cubicBezTo>
                      <a:pt x="302" y="239"/>
                      <a:pt x="304" y="239"/>
                      <a:pt x="306" y="239"/>
                    </a:cubicBezTo>
                    <a:cubicBezTo>
                      <a:pt x="308" y="234"/>
                      <a:pt x="299" y="237"/>
                      <a:pt x="300" y="237"/>
                    </a:cubicBezTo>
                    <a:cubicBezTo>
                      <a:pt x="298" y="236"/>
                      <a:pt x="300" y="234"/>
                      <a:pt x="298" y="233"/>
                    </a:cubicBezTo>
                    <a:cubicBezTo>
                      <a:pt x="298" y="233"/>
                      <a:pt x="295" y="234"/>
                      <a:pt x="295" y="233"/>
                    </a:cubicBezTo>
                    <a:cubicBezTo>
                      <a:pt x="294" y="232"/>
                      <a:pt x="297" y="231"/>
                      <a:pt x="297" y="230"/>
                    </a:cubicBezTo>
                    <a:cubicBezTo>
                      <a:pt x="296" y="227"/>
                      <a:pt x="294" y="230"/>
                      <a:pt x="291" y="230"/>
                    </a:cubicBezTo>
                    <a:cubicBezTo>
                      <a:pt x="287" y="227"/>
                      <a:pt x="289" y="223"/>
                      <a:pt x="287" y="220"/>
                    </a:cubicBezTo>
                    <a:cubicBezTo>
                      <a:pt x="286" y="219"/>
                      <a:pt x="284" y="218"/>
                      <a:pt x="282" y="219"/>
                    </a:cubicBezTo>
                    <a:cubicBezTo>
                      <a:pt x="288" y="208"/>
                      <a:pt x="267" y="215"/>
                      <a:pt x="269" y="204"/>
                    </a:cubicBezTo>
                    <a:cubicBezTo>
                      <a:pt x="270" y="204"/>
                      <a:pt x="272" y="204"/>
                      <a:pt x="274" y="204"/>
                    </a:cubicBezTo>
                    <a:cubicBezTo>
                      <a:pt x="275" y="199"/>
                      <a:pt x="266" y="205"/>
                      <a:pt x="269" y="198"/>
                    </a:cubicBezTo>
                    <a:cubicBezTo>
                      <a:pt x="265" y="198"/>
                      <a:pt x="261" y="198"/>
                      <a:pt x="257" y="198"/>
                    </a:cubicBezTo>
                    <a:cubicBezTo>
                      <a:pt x="262" y="195"/>
                      <a:pt x="255" y="194"/>
                      <a:pt x="259" y="192"/>
                    </a:cubicBezTo>
                    <a:cubicBezTo>
                      <a:pt x="260" y="189"/>
                      <a:pt x="254" y="189"/>
                      <a:pt x="255" y="191"/>
                    </a:cubicBezTo>
                    <a:cubicBezTo>
                      <a:pt x="252" y="187"/>
                      <a:pt x="255" y="186"/>
                      <a:pt x="252" y="181"/>
                    </a:cubicBezTo>
                    <a:cubicBezTo>
                      <a:pt x="248" y="181"/>
                      <a:pt x="244" y="181"/>
                      <a:pt x="241" y="181"/>
                    </a:cubicBezTo>
                    <a:cubicBezTo>
                      <a:pt x="242" y="179"/>
                      <a:pt x="243" y="177"/>
                      <a:pt x="244" y="174"/>
                    </a:cubicBezTo>
                    <a:cubicBezTo>
                      <a:pt x="243" y="170"/>
                      <a:pt x="239" y="173"/>
                      <a:pt x="242" y="168"/>
                    </a:cubicBezTo>
                    <a:cubicBezTo>
                      <a:pt x="236" y="169"/>
                      <a:pt x="232" y="171"/>
                      <a:pt x="224" y="170"/>
                    </a:cubicBezTo>
                    <a:cubicBezTo>
                      <a:pt x="224" y="165"/>
                      <a:pt x="219" y="163"/>
                      <a:pt x="214" y="161"/>
                    </a:cubicBezTo>
                    <a:cubicBezTo>
                      <a:pt x="213" y="160"/>
                      <a:pt x="210" y="160"/>
                      <a:pt x="209" y="159"/>
                    </a:cubicBezTo>
                    <a:cubicBezTo>
                      <a:pt x="208" y="159"/>
                      <a:pt x="209" y="156"/>
                      <a:pt x="209" y="155"/>
                    </a:cubicBezTo>
                    <a:cubicBezTo>
                      <a:pt x="208" y="154"/>
                      <a:pt x="204" y="156"/>
                      <a:pt x="205" y="153"/>
                    </a:cubicBezTo>
                    <a:cubicBezTo>
                      <a:pt x="199" y="151"/>
                      <a:pt x="186" y="157"/>
                      <a:pt x="183" y="153"/>
                    </a:cubicBezTo>
                    <a:cubicBezTo>
                      <a:pt x="183" y="153"/>
                      <a:pt x="183" y="151"/>
                      <a:pt x="183" y="151"/>
                    </a:cubicBezTo>
                    <a:cubicBezTo>
                      <a:pt x="181" y="151"/>
                      <a:pt x="179" y="153"/>
                      <a:pt x="179" y="153"/>
                    </a:cubicBezTo>
                    <a:cubicBezTo>
                      <a:pt x="177" y="153"/>
                      <a:pt x="177" y="147"/>
                      <a:pt x="170" y="150"/>
                    </a:cubicBezTo>
                    <a:cubicBezTo>
                      <a:pt x="170" y="145"/>
                      <a:pt x="161" y="147"/>
                      <a:pt x="166" y="142"/>
                    </a:cubicBezTo>
                    <a:cubicBezTo>
                      <a:pt x="165" y="142"/>
                      <a:pt x="164" y="144"/>
                      <a:pt x="162" y="144"/>
                    </a:cubicBezTo>
                    <a:cubicBezTo>
                      <a:pt x="161" y="144"/>
                      <a:pt x="160" y="142"/>
                      <a:pt x="160" y="142"/>
                    </a:cubicBezTo>
                    <a:cubicBezTo>
                      <a:pt x="157" y="143"/>
                      <a:pt x="154" y="147"/>
                      <a:pt x="151" y="144"/>
                    </a:cubicBezTo>
                    <a:cubicBezTo>
                      <a:pt x="147" y="144"/>
                      <a:pt x="150" y="151"/>
                      <a:pt x="149" y="153"/>
                    </a:cubicBezTo>
                    <a:cubicBezTo>
                      <a:pt x="148" y="153"/>
                      <a:pt x="146" y="151"/>
                      <a:pt x="144" y="151"/>
                    </a:cubicBezTo>
                    <a:cubicBezTo>
                      <a:pt x="141" y="152"/>
                      <a:pt x="143" y="155"/>
                      <a:pt x="142" y="155"/>
                    </a:cubicBezTo>
                    <a:cubicBezTo>
                      <a:pt x="140" y="156"/>
                      <a:pt x="133" y="155"/>
                      <a:pt x="131" y="157"/>
                    </a:cubicBezTo>
                    <a:cubicBezTo>
                      <a:pt x="129" y="158"/>
                      <a:pt x="129" y="160"/>
                      <a:pt x="127" y="161"/>
                    </a:cubicBezTo>
                    <a:cubicBezTo>
                      <a:pt x="124" y="161"/>
                      <a:pt x="123" y="159"/>
                      <a:pt x="119" y="159"/>
                    </a:cubicBezTo>
                    <a:cubicBezTo>
                      <a:pt x="122" y="156"/>
                      <a:pt x="127" y="155"/>
                      <a:pt x="125" y="148"/>
                    </a:cubicBezTo>
                    <a:cubicBezTo>
                      <a:pt x="128" y="148"/>
                      <a:pt x="129" y="146"/>
                      <a:pt x="129" y="144"/>
                    </a:cubicBezTo>
                    <a:cubicBezTo>
                      <a:pt x="128" y="142"/>
                      <a:pt x="125" y="142"/>
                      <a:pt x="123" y="142"/>
                    </a:cubicBezTo>
                    <a:cubicBezTo>
                      <a:pt x="121" y="144"/>
                      <a:pt x="121" y="147"/>
                      <a:pt x="118" y="150"/>
                    </a:cubicBezTo>
                    <a:cubicBezTo>
                      <a:pt x="116" y="151"/>
                      <a:pt x="116" y="153"/>
                      <a:pt x="114" y="153"/>
                    </a:cubicBezTo>
                    <a:cubicBezTo>
                      <a:pt x="112" y="153"/>
                      <a:pt x="112" y="158"/>
                      <a:pt x="108" y="157"/>
                    </a:cubicBezTo>
                    <a:cubicBezTo>
                      <a:pt x="109" y="160"/>
                      <a:pt x="107" y="161"/>
                      <a:pt x="105" y="161"/>
                    </a:cubicBezTo>
                    <a:cubicBezTo>
                      <a:pt x="105" y="163"/>
                      <a:pt x="105" y="166"/>
                      <a:pt x="105" y="168"/>
                    </a:cubicBezTo>
                    <a:cubicBezTo>
                      <a:pt x="99" y="170"/>
                      <a:pt x="98" y="176"/>
                      <a:pt x="93" y="179"/>
                    </a:cubicBezTo>
                    <a:cubicBezTo>
                      <a:pt x="93" y="180"/>
                      <a:pt x="90" y="179"/>
                      <a:pt x="90" y="179"/>
                    </a:cubicBezTo>
                    <a:cubicBezTo>
                      <a:pt x="89" y="180"/>
                      <a:pt x="90" y="183"/>
                      <a:pt x="90" y="183"/>
                    </a:cubicBezTo>
                    <a:cubicBezTo>
                      <a:pt x="89" y="183"/>
                      <a:pt x="82" y="183"/>
                      <a:pt x="84" y="185"/>
                    </a:cubicBezTo>
                    <a:cubicBezTo>
                      <a:pt x="88" y="188"/>
                      <a:pt x="79" y="187"/>
                      <a:pt x="77" y="191"/>
                    </a:cubicBezTo>
                    <a:cubicBezTo>
                      <a:pt x="76" y="191"/>
                      <a:pt x="74" y="197"/>
                      <a:pt x="73" y="196"/>
                    </a:cubicBezTo>
                    <a:cubicBezTo>
                      <a:pt x="71" y="194"/>
                      <a:pt x="72" y="195"/>
                      <a:pt x="71" y="198"/>
                    </a:cubicBezTo>
                    <a:cubicBezTo>
                      <a:pt x="68" y="198"/>
                      <a:pt x="66" y="198"/>
                      <a:pt x="64" y="198"/>
                    </a:cubicBezTo>
                    <a:cubicBezTo>
                      <a:pt x="60" y="200"/>
                      <a:pt x="67" y="201"/>
                      <a:pt x="58" y="202"/>
                    </a:cubicBezTo>
                    <a:cubicBezTo>
                      <a:pt x="54" y="202"/>
                      <a:pt x="51" y="202"/>
                      <a:pt x="47" y="204"/>
                    </a:cubicBezTo>
                    <a:cubicBezTo>
                      <a:pt x="44" y="205"/>
                      <a:pt x="44" y="210"/>
                      <a:pt x="39" y="207"/>
                    </a:cubicBezTo>
                    <a:cubicBezTo>
                      <a:pt x="39" y="202"/>
                      <a:pt x="45" y="204"/>
                      <a:pt x="49" y="202"/>
                    </a:cubicBezTo>
                    <a:cubicBezTo>
                      <a:pt x="50" y="201"/>
                      <a:pt x="50" y="202"/>
                      <a:pt x="50" y="200"/>
                    </a:cubicBezTo>
                    <a:cubicBezTo>
                      <a:pt x="51" y="197"/>
                      <a:pt x="55" y="198"/>
                      <a:pt x="58" y="198"/>
                    </a:cubicBezTo>
                    <a:cubicBezTo>
                      <a:pt x="61" y="198"/>
                      <a:pt x="59" y="194"/>
                      <a:pt x="60" y="192"/>
                    </a:cubicBezTo>
                    <a:cubicBezTo>
                      <a:pt x="61" y="191"/>
                      <a:pt x="62" y="196"/>
                      <a:pt x="65" y="191"/>
                    </a:cubicBezTo>
                    <a:cubicBezTo>
                      <a:pt x="66" y="190"/>
                      <a:pt x="67" y="191"/>
                      <a:pt x="67" y="189"/>
                    </a:cubicBezTo>
                    <a:cubicBezTo>
                      <a:pt x="67" y="186"/>
                      <a:pt x="72" y="187"/>
                      <a:pt x="75" y="185"/>
                    </a:cubicBezTo>
                    <a:cubicBezTo>
                      <a:pt x="75" y="182"/>
                      <a:pt x="75" y="179"/>
                      <a:pt x="75" y="176"/>
                    </a:cubicBezTo>
                    <a:cubicBezTo>
                      <a:pt x="81" y="182"/>
                      <a:pt x="75" y="170"/>
                      <a:pt x="82" y="172"/>
                    </a:cubicBezTo>
                    <a:cubicBezTo>
                      <a:pt x="83" y="167"/>
                      <a:pt x="74" y="173"/>
                      <a:pt x="77" y="166"/>
                    </a:cubicBezTo>
                    <a:cubicBezTo>
                      <a:pt x="75" y="171"/>
                      <a:pt x="63" y="165"/>
                      <a:pt x="62" y="170"/>
                    </a:cubicBezTo>
                    <a:cubicBezTo>
                      <a:pt x="59" y="171"/>
                      <a:pt x="61" y="167"/>
                      <a:pt x="60" y="166"/>
                    </a:cubicBezTo>
                    <a:cubicBezTo>
                      <a:pt x="57" y="165"/>
                      <a:pt x="52" y="168"/>
                      <a:pt x="49" y="166"/>
                    </a:cubicBezTo>
                    <a:cubicBezTo>
                      <a:pt x="51" y="162"/>
                      <a:pt x="46" y="164"/>
                      <a:pt x="45" y="163"/>
                    </a:cubicBezTo>
                    <a:cubicBezTo>
                      <a:pt x="44" y="161"/>
                      <a:pt x="46" y="160"/>
                      <a:pt x="47" y="161"/>
                    </a:cubicBezTo>
                    <a:cubicBezTo>
                      <a:pt x="43" y="156"/>
                      <a:pt x="40" y="157"/>
                      <a:pt x="37" y="151"/>
                    </a:cubicBezTo>
                    <a:cubicBezTo>
                      <a:pt x="35" y="154"/>
                      <a:pt x="29" y="153"/>
                      <a:pt x="24" y="153"/>
                    </a:cubicBezTo>
                    <a:cubicBezTo>
                      <a:pt x="24" y="151"/>
                      <a:pt x="25" y="150"/>
                      <a:pt x="26" y="150"/>
                    </a:cubicBezTo>
                    <a:cubicBezTo>
                      <a:pt x="25" y="146"/>
                      <a:pt x="19" y="147"/>
                      <a:pt x="21" y="140"/>
                    </a:cubicBezTo>
                    <a:cubicBezTo>
                      <a:pt x="20" y="138"/>
                      <a:pt x="17" y="136"/>
                      <a:pt x="17" y="138"/>
                    </a:cubicBezTo>
                    <a:cubicBezTo>
                      <a:pt x="12" y="138"/>
                      <a:pt x="16" y="133"/>
                      <a:pt x="17" y="131"/>
                    </a:cubicBezTo>
                    <a:cubicBezTo>
                      <a:pt x="17" y="130"/>
                      <a:pt x="16" y="128"/>
                      <a:pt x="17" y="127"/>
                    </a:cubicBezTo>
                    <a:cubicBezTo>
                      <a:pt x="17" y="127"/>
                      <a:pt x="20" y="128"/>
                      <a:pt x="21" y="127"/>
                    </a:cubicBezTo>
                    <a:cubicBezTo>
                      <a:pt x="22" y="126"/>
                      <a:pt x="21" y="123"/>
                      <a:pt x="22" y="122"/>
                    </a:cubicBezTo>
                    <a:cubicBezTo>
                      <a:pt x="27" y="121"/>
                      <a:pt x="34" y="120"/>
                      <a:pt x="37" y="118"/>
                    </a:cubicBezTo>
                    <a:cubicBezTo>
                      <a:pt x="40" y="116"/>
                      <a:pt x="42" y="117"/>
                      <a:pt x="45" y="116"/>
                    </a:cubicBezTo>
                    <a:cubicBezTo>
                      <a:pt x="48" y="115"/>
                      <a:pt x="42" y="111"/>
                      <a:pt x="52" y="112"/>
                    </a:cubicBezTo>
                    <a:cubicBezTo>
                      <a:pt x="51" y="108"/>
                      <a:pt x="51" y="104"/>
                      <a:pt x="49" y="97"/>
                    </a:cubicBezTo>
                    <a:cubicBezTo>
                      <a:pt x="45" y="93"/>
                      <a:pt x="34" y="104"/>
                      <a:pt x="30" y="99"/>
                    </a:cubicBezTo>
                    <a:cubicBezTo>
                      <a:pt x="27" y="96"/>
                      <a:pt x="29" y="101"/>
                      <a:pt x="22" y="101"/>
                    </a:cubicBezTo>
                    <a:cubicBezTo>
                      <a:pt x="21" y="98"/>
                      <a:pt x="14" y="100"/>
                      <a:pt x="9" y="97"/>
                    </a:cubicBezTo>
                    <a:cubicBezTo>
                      <a:pt x="9" y="97"/>
                      <a:pt x="13" y="94"/>
                      <a:pt x="9" y="94"/>
                    </a:cubicBezTo>
                    <a:cubicBezTo>
                      <a:pt x="6" y="93"/>
                      <a:pt x="3" y="92"/>
                      <a:pt x="2" y="86"/>
                    </a:cubicBezTo>
                    <a:cubicBezTo>
                      <a:pt x="13" y="87"/>
                      <a:pt x="0" y="81"/>
                      <a:pt x="13" y="82"/>
                    </a:cubicBezTo>
                    <a:cubicBezTo>
                      <a:pt x="15" y="82"/>
                      <a:pt x="14" y="81"/>
                      <a:pt x="13" y="81"/>
                    </a:cubicBezTo>
                    <a:cubicBezTo>
                      <a:pt x="14" y="77"/>
                      <a:pt x="17" y="81"/>
                      <a:pt x="17" y="81"/>
                    </a:cubicBezTo>
                    <a:cubicBezTo>
                      <a:pt x="20" y="81"/>
                      <a:pt x="21" y="78"/>
                      <a:pt x="24" y="79"/>
                    </a:cubicBezTo>
                    <a:cubicBezTo>
                      <a:pt x="25" y="79"/>
                      <a:pt x="26" y="82"/>
                      <a:pt x="28" y="82"/>
                    </a:cubicBezTo>
                    <a:cubicBezTo>
                      <a:pt x="32" y="83"/>
                      <a:pt x="36" y="81"/>
                      <a:pt x="41" y="82"/>
                    </a:cubicBezTo>
                    <a:cubicBezTo>
                      <a:pt x="44" y="83"/>
                      <a:pt x="44" y="84"/>
                      <a:pt x="47" y="82"/>
                    </a:cubicBezTo>
                    <a:cubicBezTo>
                      <a:pt x="49" y="82"/>
                      <a:pt x="47" y="81"/>
                      <a:pt x="47" y="79"/>
                    </a:cubicBezTo>
                    <a:cubicBezTo>
                      <a:pt x="49" y="79"/>
                      <a:pt x="50" y="78"/>
                      <a:pt x="50" y="77"/>
                    </a:cubicBezTo>
                    <a:cubicBezTo>
                      <a:pt x="51" y="72"/>
                      <a:pt x="42" y="78"/>
                      <a:pt x="45" y="71"/>
                    </a:cubicBezTo>
                    <a:cubicBezTo>
                      <a:pt x="40" y="70"/>
                      <a:pt x="35" y="69"/>
                      <a:pt x="30" y="68"/>
                    </a:cubicBezTo>
                    <a:cubicBezTo>
                      <a:pt x="32" y="64"/>
                      <a:pt x="32" y="65"/>
                      <a:pt x="28" y="62"/>
                    </a:cubicBezTo>
                    <a:cubicBezTo>
                      <a:pt x="27" y="62"/>
                      <a:pt x="27" y="60"/>
                      <a:pt x="26" y="60"/>
                    </a:cubicBezTo>
                    <a:cubicBezTo>
                      <a:pt x="25" y="59"/>
                      <a:pt x="21" y="60"/>
                      <a:pt x="19" y="58"/>
                    </a:cubicBezTo>
                    <a:cubicBezTo>
                      <a:pt x="19" y="58"/>
                      <a:pt x="22" y="52"/>
                      <a:pt x="19" y="53"/>
                    </a:cubicBezTo>
                    <a:cubicBezTo>
                      <a:pt x="18" y="53"/>
                      <a:pt x="19" y="55"/>
                      <a:pt x="17" y="55"/>
                    </a:cubicBezTo>
                    <a:cubicBezTo>
                      <a:pt x="15" y="54"/>
                      <a:pt x="14" y="52"/>
                      <a:pt x="11" y="53"/>
                    </a:cubicBezTo>
                    <a:cubicBezTo>
                      <a:pt x="15" y="47"/>
                      <a:pt x="23" y="46"/>
                      <a:pt x="30" y="43"/>
                    </a:cubicBezTo>
                    <a:cubicBezTo>
                      <a:pt x="28" y="37"/>
                      <a:pt x="35" y="37"/>
                      <a:pt x="37" y="34"/>
                    </a:cubicBezTo>
                    <a:cubicBezTo>
                      <a:pt x="39" y="32"/>
                      <a:pt x="37" y="28"/>
                      <a:pt x="39" y="27"/>
                    </a:cubicBezTo>
                    <a:cubicBezTo>
                      <a:pt x="44" y="31"/>
                      <a:pt x="44" y="28"/>
                      <a:pt x="52" y="28"/>
                    </a:cubicBezTo>
                    <a:cubicBezTo>
                      <a:pt x="56" y="23"/>
                      <a:pt x="62" y="19"/>
                      <a:pt x="73" y="21"/>
                    </a:cubicBezTo>
                    <a:cubicBezTo>
                      <a:pt x="75" y="22"/>
                      <a:pt x="74" y="18"/>
                      <a:pt x="75" y="17"/>
                    </a:cubicBezTo>
                    <a:cubicBezTo>
                      <a:pt x="78" y="15"/>
                      <a:pt x="85" y="19"/>
                      <a:pt x="86" y="14"/>
                    </a:cubicBezTo>
                    <a:cubicBezTo>
                      <a:pt x="88" y="13"/>
                      <a:pt x="89" y="17"/>
                      <a:pt x="90" y="17"/>
                    </a:cubicBezTo>
                    <a:cubicBezTo>
                      <a:pt x="93" y="18"/>
                      <a:pt x="96" y="16"/>
                      <a:pt x="95" y="21"/>
                    </a:cubicBezTo>
                    <a:cubicBezTo>
                      <a:pt x="103" y="21"/>
                      <a:pt x="111" y="21"/>
                      <a:pt x="119" y="21"/>
                    </a:cubicBezTo>
                    <a:cubicBezTo>
                      <a:pt x="111" y="29"/>
                      <a:pt x="132" y="18"/>
                      <a:pt x="125" y="27"/>
                    </a:cubicBezTo>
                    <a:cubicBezTo>
                      <a:pt x="129" y="27"/>
                      <a:pt x="132" y="26"/>
                      <a:pt x="132" y="23"/>
                    </a:cubicBezTo>
                    <a:cubicBezTo>
                      <a:pt x="136" y="27"/>
                      <a:pt x="144" y="25"/>
                      <a:pt x="149" y="27"/>
                    </a:cubicBezTo>
                    <a:cubicBezTo>
                      <a:pt x="150" y="27"/>
                      <a:pt x="149" y="28"/>
                      <a:pt x="151" y="28"/>
                    </a:cubicBezTo>
                    <a:cubicBezTo>
                      <a:pt x="153" y="28"/>
                      <a:pt x="153" y="30"/>
                      <a:pt x="155" y="30"/>
                    </a:cubicBezTo>
                    <a:cubicBezTo>
                      <a:pt x="160" y="31"/>
                      <a:pt x="161" y="27"/>
                      <a:pt x="164" y="30"/>
                    </a:cubicBezTo>
                    <a:cubicBezTo>
                      <a:pt x="165" y="31"/>
                      <a:pt x="186" y="31"/>
                      <a:pt x="188" y="32"/>
                    </a:cubicBezTo>
                    <a:cubicBezTo>
                      <a:pt x="191" y="34"/>
                      <a:pt x="202" y="35"/>
                      <a:pt x="209" y="36"/>
                    </a:cubicBezTo>
                    <a:cubicBezTo>
                      <a:pt x="211" y="38"/>
                      <a:pt x="214" y="40"/>
                      <a:pt x="214" y="43"/>
                    </a:cubicBezTo>
                    <a:cubicBezTo>
                      <a:pt x="221" y="44"/>
                      <a:pt x="224" y="48"/>
                      <a:pt x="229" y="45"/>
                    </a:cubicBezTo>
                    <a:cubicBezTo>
                      <a:pt x="230" y="51"/>
                      <a:pt x="239" y="48"/>
                      <a:pt x="244" y="49"/>
                    </a:cubicBezTo>
                    <a:cubicBezTo>
                      <a:pt x="244" y="47"/>
                      <a:pt x="242" y="47"/>
                      <a:pt x="241" y="47"/>
                    </a:cubicBezTo>
                    <a:cubicBezTo>
                      <a:pt x="244" y="43"/>
                      <a:pt x="249" y="39"/>
                      <a:pt x="255" y="38"/>
                    </a:cubicBezTo>
                    <a:cubicBezTo>
                      <a:pt x="255" y="41"/>
                      <a:pt x="257" y="42"/>
                      <a:pt x="257" y="40"/>
                    </a:cubicBezTo>
                    <a:cubicBezTo>
                      <a:pt x="259" y="40"/>
                      <a:pt x="259" y="43"/>
                      <a:pt x="261" y="43"/>
                    </a:cubicBezTo>
                    <a:cubicBezTo>
                      <a:pt x="265" y="44"/>
                      <a:pt x="265" y="41"/>
                      <a:pt x="265" y="38"/>
                    </a:cubicBezTo>
                    <a:cubicBezTo>
                      <a:pt x="269" y="37"/>
                      <a:pt x="270" y="39"/>
                      <a:pt x="272" y="40"/>
                    </a:cubicBezTo>
                    <a:cubicBezTo>
                      <a:pt x="274" y="38"/>
                      <a:pt x="272" y="35"/>
                      <a:pt x="276" y="32"/>
                    </a:cubicBezTo>
                    <a:cubicBezTo>
                      <a:pt x="279" y="32"/>
                      <a:pt x="281" y="35"/>
                      <a:pt x="282" y="32"/>
                    </a:cubicBezTo>
                    <a:cubicBezTo>
                      <a:pt x="285" y="33"/>
                      <a:pt x="283" y="36"/>
                      <a:pt x="280" y="36"/>
                    </a:cubicBezTo>
                    <a:cubicBezTo>
                      <a:pt x="282" y="41"/>
                      <a:pt x="295" y="31"/>
                      <a:pt x="298" y="38"/>
                    </a:cubicBezTo>
                    <a:cubicBezTo>
                      <a:pt x="304" y="38"/>
                      <a:pt x="294" y="32"/>
                      <a:pt x="300" y="32"/>
                    </a:cubicBezTo>
                    <a:cubicBezTo>
                      <a:pt x="301" y="30"/>
                      <a:pt x="303" y="28"/>
                      <a:pt x="306" y="28"/>
                    </a:cubicBezTo>
                    <a:cubicBezTo>
                      <a:pt x="306" y="30"/>
                      <a:pt x="306" y="32"/>
                      <a:pt x="306" y="34"/>
                    </a:cubicBezTo>
                    <a:cubicBezTo>
                      <a:pt x="310" y="30"/>
                      <a:pt x="311" y="37"/>
                      <a:pt x="315" y="38"/>
                    </a:cubicBezTo>
                    <a:cubicBezTo>
                      <a:pt x="321" y="38"/>
                      <a:pt x="325" y="37"/>
                      <a:pt x="326" y="34"/>
                    </a:cubicBezTo>
                    <a:cubicBezTo>
                      <a:pt x="329" y="36"/>
                      <a:pt x="334" y="36"/>
                      <a:pt x="332" y="41"/>
                    </a:cubicBezTo>
                    <a:cubicBezTo>
                      <a:pt x="336" y="40"/>
                      <a:pt x="341" y="39"/>
                      <a:pt x="341" y="34"/>
                    </a:cubicBezTo>
                    <a:cubicBezTo>
                      <a:pt x="346" y="37"/>
                      <a:pt x="348" y="33"/>
                      <a:pt x="352" y="38"/>
                    </a:cubicBezTo>
                    <a:cubicBezTo>
                      <a:pt x="357" y="38"/>
                      <a:pt x="361" y="38"/>
                      <a:pt x="365" y="38"/>
                    </a:cubicBezTo>
                    <a:cubicBezTo>
                      <a:pt x="366" y="38"/>
                      <a:pt x="363" y="41"/>
                      <a:pt x="364" y="41"/>
                    </a:cubicBezTo>
                    <a:cubicBezTo>
                      <a:pt x="363" y="41"/>
                      <a:pt x="369" y="43"/>
                      <a:pt x="367" y="43"/>
                    </a:cubicBezTo>
                    <a:cubicBezTo>
                      <a:pt x="369" y="44"/>
                      <a:pt x="370" y="41"/>
                      <a:pt x="373" y="41"/>
                    </a:cubicBezTo>
                    <a:cubicBezTo>
                      <a:pt x="373" y="42"/>
                      <a:pt x="373" y="45"/>
                      <a:pt x="373" y="45"/>
                    </a:cubicBezTo>
                    <a:cubicBezTo>
                      <a:pt x="378" y="48"/>
                      <a:pt x="386" y="44"/>
                      <a:pt x="392" y="45"/>
                    </a:cubicBezTo>
                    <a:cubicBezTo>
                      <a:pt x="392" y="47"/>
                      <a:pt x="395" y="47"/>
                      <a:pt x="397" y="47"/>
                    </a:cubicBezTo>
                    <a:cubicBezTo>
                      <a:pt x="394" y="54"/>
                      <a:pt x="404" y="48"/>
                      <a:pt x="403" y="53"/>
                    </a:cubicBezTo>
                    <a:cubicBezTo>
                      <a:pt x="404" y="57"/>
                      <a:pt x="399" y="55"/>
                      <a:pt x="399" y="58"/>
                    </a:cubicBezTo>
                    <a:cubicBezTo>
                      <a:pt x="398" y="61"/>
                      <a:pt x="401" y="62"/>
                      <a:pt x="401" y="64"/>
                    </a:cubicBezTo>
                    <a:cubicBezTo>
                      <a:pt x="421" y="62"/>
                      <a:pt x="438" y="61"/>
                      <a:pt x="453" y="68"/>
                    </a:cubicBezTo>
                    <a:cubicBezTo>
                      <a:pt x="452" y="69"/>
                      <a:pt x="451" y="71"/>
                      <a:pt x="451" y="73"/>
                    </a:cubicBezTo>
                    <a:cubicBezTo>
                      <a:pt x="455" y="73"/>
                      <a:pt x="455" y="71"/>
                      <a:pt x="459" y="71"/>
                    </a:cubicBezTo>
                    <a:cubicBezTo>
                      <a:pt x="457" y="65"/>
                      <a:pt x="458" y="67"/>
                      <a:pt x="457" y="60"/>
                    </a:cubicBezTo>
                    <a:cubicBezTo>
                      <a:pt x="458" y="57"/>
                      <a:pt x="472" y="57"/>
                      <a:pt x="468" y="55"/>
                    </a:cubicBezTo>
                    <a:cubicBezTo>
                      <a:pt x="469" y="51"/>
                      <a:pt x="471" y="54"/>
                      <a:pt x="474" y="55"/>
                    </a:cubicBezTo>
                    <a:cubicBezTo>
                      <a:pt x="474" y="57"/>
                      <a:pt x="477" y="56"/>
                      <a:pt x="477" y="58"/>
                    </a:cubicBezTo>
                    <a:cubicBezTo>
                      <a:pt x="485" y="60"/>
                      <a:pt x="490" y="57"/>
                      <a:pt x="496" y="58"/>
                    </a:cubicBezTo>
                    <a:cubicBezTo>
                      <a:pt x="496" y="58"/>
                      <a:pt x="496" y="60"/>
                      <a:pt x="498" y="60"/>
                    </a:cubicBezTo>
                    <a:cubicBezTo>
                      <a:pt x="499" y="60"/>
                      <a:pt x="500" y="62"/>
                      <a:pt x="502" y="62"/>
                    </a:cubicBezTo>
                    <a:cubicBezTo>
                      <a:pt x="508" y="62"/>
                      <a:pt x="514" y="58"/>
                      <a:pt x="524" y="60"/>
                    </a:cubicBezTo>
                    <a:cubicBezTo>
                      <a:pt x="529" y="56"/>
                      <a:pt x="528" y="53"/>
                      <a:pt x="530" y="49"/>
                    </a:cubicBezTo>
                    <a:cubicBezTo>
                      <a:pt x="528" y="43"/>
                      <a:pt x="523" y="45"/>
                      <a:pt x="522" y="43"/>
                    </a:cubicBezTo>
                    <a:cubicBezTo>
                      <a:pt x="523" y="34"/>
                      <a:pt x="540" y="39"/>
                      <a:pt x="544" y="41"/>
                    </a:cubicBezTo>
                    <a:cubicBezTo>
                      <a:pt x="544" y="44"/>
                      <a:pt x="542" y="45"/>
                      <a:pt x="539" y="45"/>
                    </a:cubicBezTo>
                    <a:cubicBezTo>
                      <a:pt x="543" y="49"/>
                      <a:pt x="539" y="50"/>
                      <a:pt x="537" y="53"/>
                    </a:cubicBezTo>
                    <a:cubicBezTo>
                      <a:pt x="536" y="57"/>
                      <a:pt x="540" y="56"/>
                      <a:pt x="543" y="56"/>
                    </a:cubicBezTo>
                    <a:cubicBezTo>
                      <a:pt x="540" y="62"/>
                      <a:pt x="544" y="63"/>
                      <a:pt x="541" y="68"/>
                    </a:cubicBezTo>
                    <a:cubicBezTo>
                      <a:pt x="546" y="71"/>
                      <a:pt x="550" y="59"/>
                      <a:pt x="548" y="60"/>
                    </a:cubicBezTo>
                    <a:cubicBezTo>
                      <a:pt x="549" y="59"/>
                      <a:pt x="554" y="65"/>
                      <a:pt x="552" y="56"/>
                    </a:cubicBezTo>
                    <a:cubicBezTo>
                      <a:pt x="560" y="58"/>
                      <a:pt x="558" y="49"/>
                      <a:pt x="563" y="47"/>
                    </a:cubicBezTo>
                    <a:cubicBezTo>
                      <a:pt x="561" y="42"/>
                      <a:pt x="558" y="38"/>
                      <a:pt x="550" y="38"/>
                    </a:cubicBezTo>
                    <a:cubicBezTo>
                      <a:pt x="554" y="35"/>
                      <a:pt x="546" y="30"/>
                      <a:pt x="541" y="28"/>
                    </a:cubicBezTo>
                    <a:cubicBezTo>
                      <a:pt x="541" y="26"/>
                      <a:pt x="541" y="23"/>
                      <a:pt x="539" y="23"/>
                    </a:cubicBezTo>
                    <a:cubicBezTo>
                      <a:pt x="539" y="19"/>
                      <a:pt x="544" y="17"/>
                      <a:pt x="544" y="14"/>
                    </a:cubicBezTo>
                    <a:cubicBezTo>
                      <a:pt x="544" y="13"/>
                      <a:pt x="549" y="11"/>
                      <a:pt x="548" y="10"/>
                    </a:cubicBezTo>
                    <a:cubicBezTo>
                      <a:pt x="543" y="5"/>
                      <a:pt x="555" y="11"/>
                      <a:pt x="550" y="6"/>
                    </a:cubicBezTo>
                    <a:cubicBezTo>
                      <a:pt x="550" y="0"/>
                      <a:pt x="555" y="8"/>
                      <a:pt x="556" y="8"/>
                    </a:cubicBezTo>
                    <a:cubicBezTo>
                      <a:pt x="558" y="9"/>
                      <a:pt x="561" y="7"/>
                      <a:pt x="563" y="8"/>
                    </a:cubicBezTo>
                    <a:cubicBezTo>
                      <a:pt x="564" y="8"/>
                      <a:pt x="560" y="11"/>
                      <a:pt x="561" y="12"/>
                    </a:cubicBezTo>
                    <a:cubicBezTo>
                      <a:pt x="562" y="12"/>
                      <a:pt x="566" y="11"/>
                      <a:pt x="567" y="12"/>
                    </a:cubicBezTo>
                    <a:cubicBezTo>
                      <a:pt x="568" y="13"/>
                      <a:pt x="566" y="16"/>
                      <a:pt x="567" y="17"/>
                    </a:cubicBezTo>
                    <a:cubicBezTo>
                      <a:pt x="567" y="18"/>
                      <a:pt x="570" y="17"/>
                      <a:pt x="571" y="17"/>
                    </a:cubicBezTo>
                    <a:cubicBezTo>
                      <a:pt x="572" y="22"/>
                      <a:pt x="567" y="20"/>
                      <a:pt x="571" y="25"/>
                    </a:cubicBezTo>
                    <a:cubicBezTo>
                      <a:pt x="571" y="26"/>
                      <a:pt x="573" y="26"/>
                      <a:pt x="572" y="28"/>
                    </a:cubicBezTo>
                    <a:cubicBezTo>
                      <a:pt x="572" y="28"/>
                      <a:pt x="571" y="29"/>
                      <a:pt x="571" y="30"/>
                    </a:cubicBezTo>
                    <a:cubicBezTo>
                      <a:pt x="570" y="33"/>
                      <a:pt x="569" y="34"/>
                      <a:pt x="569" y="36"/>
                    </a:cubicBezTo>
                    <a:cubicBezTo>
                      <a:pt x="568" y="39"/>
                      <a:pt x="581" y="40"/>
                      <a:pt x="578" y="34"/>
                    </a:cubicBezTo>
                    <a:cubicBezTo>
                      <a:pt x="582" y="34"/>
                      <a:pt x="580" y="39"/>
                      <a:pt x="585" y="38"/>
                    </a:cubicBezTo>
                    <a:cubicBezTo>
                      <a:pt x="582" y="41"/>
                      <a:pt x="587" y="41"/>
                      <a:pt x="585" y="47"/>
                    </a:cubicBezTo>
                    <a:cubicBezTo>
                      <a:pt x="594" y="48"/>
                      <a:pt x="592" y="41"/>
                      <a:pt x="598" y="45"/>
                    </a:cubicBezTo>
                    <a:cubicBezTo>
                      <a:pt x="600" y="46"/>
                      <a:pt x="600" y="44"/>
                      <a:pt x="600" y="43"/>
                    </a:cubicBezTo>
                    <a:cubicBezTo>
                      <a:pt x="605" y="45"/>
                      <a:pt x="598" y="45"/>
                      <a:pt x="602" y="49"/>
                    </a:cubicBezTo>
                    <a:cubicBezTo>
                      <a:pt x="602" y="49"/>
                      <a:pt x="606" y="51"/>
                      <a:pt x="606" y="51"/>
                    </a:cubicBezTo>
                    <a:cubicBezTo>
                      <a:pt x="606" y="54"/>
                      <a:pt x="599" y="56"/>
                      <a:pt x="602" y="62"/>
                    </a:cubicBezTo>
                    <a:close/>
                    <a:moveTo>
                      <a:pt x="380" y="82"/>
                    </a:moveTo>
                    <a:cubicBezTo>
                      <a:pt x="380" y="79"/>
                      <a:pt x="383" y="78"/>
                      <a:pt x="380" y="77"/>
                    </a:cubicBezTo>
                    <a:cubicBezTo>
                      <a:pt x="380" y="78"/>
                      <a:pt x="380" y="79"/>
                      <a:pt x="379" y="79"/>
                    </a:cubicBezTo>
                    <a:cubicBezTo>
                      <a:pt x="378" y="77"/>
                      <a:pt x="379" y="73"/>
                      <a:pt x="377" y="73"/>
                    </a:cubicBezTo>
                    <a:cubicBezTo>
                      <a:pt x="374" y="76"/>
                      <a:pt x="366" y="82"/>
                      <a:pt x="362" y="77"/>
                    </a:cubicBezTo>
                    <a:cubicBezTo>
                      <a:pt x="361" y="72"/>
                      <a:pt x="370" y="78"/>
                      <a:pt x="367" y="71"/>
                    </a:cubicBezTo>
                    <a:cubicBezTo>
                      <a:pt x="366" y="71"/>
                      <a:pt x="364" y="71"/>
                      <a:pt x="364" y="69"/>
                    </a:cubicBezTo>
                    <a:cubicBezTo>
                      <a:pt x="360" y="68"/>
                      <a:pt x="359" y="72"/>
                      <a:pt x="356" y="73"/>
                    </a:cubicBezTo>
                    <a:cubicBezTo>
                      <a:pt x="352" y="74"/>
                      <a:pt x="348" y="74"/>
                      <a:pt x="343" y="75"/>
                    </a:cubicBezTo>
                    <a:cubicBezTo>
                      <a:pt x="343" y="75"/>
                      <a:pt x="343" y="77"/>
                      <a:pt x="341" y="77"/>
                    </a:cubicBezTo>
                    <a:cubicBezTo>
                      <a:pt x="335" y="79"/>
                      <a:pt x="329" y="79"/>
                      <a:pt x="323" y="79"/>
                    </a:cubicBezTo>
                    <a:cubicBezTo>
                      <a:pt x="323" y="82"/>
                      <a:pt x="320" y="84"/>
                      <a:pt x="323" y="84"/>
                    </a:cubicBezTo>
                    <a:cubicBezTo>
                      <a:pt x="323" y="82"/>
                      <a:pt x="325" y="83"/>
                      <a:pt x="324" y="86"/>
                    </a:cubicBezTo>
                    <a:cubicBezTo>
                      <a:pt x="333" y="87"/>
                      <a:pt x="344" y="79"/>
                      <a:pt x="347" y="86"/>
                    </a:cubicBezTo>
                    <a:cubicBezTo>
                      <a:pt x="343" y="82"/>
                      <a:pt x="345" y="87"/>
                      <a:pt x="341" y="88"/>
                    </a:cubicBezTo>
                    <a:cubicBezTo>
                      <a:pt x="338" y="88"/>
                      <a:pt x="335" y="89"/>
                      <a:pt x="334" y="92"/>
                    </a:cubicBezTo>
                    <a:cubicBezTo>
                      <a:pt x="344" y="93"/>
                      <a:pt x="349" y="90"/>
                      <a:pt x="358" y="90"/>
                    </a:cubicBezTo>
                    <a:cubicBezTo>
                      <a:pt x="358" y="92"/>
                      <a:pt x="358" y="95"/>
                      <a:pt x="360" y="96"/>
                    </a:cubicBezTo>
                    <a:cubicBezTo>
                      <a:pt x="360" y="93"/>
                      <a:pt x="363" y="94"/>
                      <a:pt x="365" y="94"/>
                    </a:cubicBezTo>
                    <a:cubicBezTo>
                      <a:pt x="366" y="90"/>
                      <a:pt x="367" y="87"/>
                      <a:pt x="369" y="86"/>
                    </a:cubicBezTo>
                    <a:cubicBezTo>
                      <a:pt x="373" y="83"/>
                      <a:pt x="372" y="86"/>
                      <a:pt x="377" y="86"/>
                    </a:cubicBezTo>
                    <a:cubicBezTo>
                      <a:pt x="377" y="84"/>
                      <a:pt x="377" y="82"/>
                      <a:pt x="380" y="82"/>
                    </a:cubicBezTo>
                    <a:close/>
                    <a:moveTo>
                      <a:pt x="393" y="146"/>
                    </a:moveTo>
                    <a:cubicBezTo>
                      <a:pt x="395" y="141"/>
                      <a:pt x="401" y="143"/>
                      <a:pt x="403" y="140"/>
                    </a:cubicBezTo>
                    <a:cubicBezTo>
                      <a:pt x="403" y="140"/>
                      <a:pt x="406" y="141"/>
                      <a:pt x="406" y="140"/>
                    </a:cubicBezTo>
                    <a:cubicBezTo>
                      <a:pt x="409" y="139"/>
                      <a:pt x="413" y="140"/>
                      <a:pt x="416" y="138"/>
                    </a:cubicBezTo>
                    <a:cubicBezTo>
                      <a:pt x="416" y="138"/>
                      <a:pt x="417" y="135"/>
                      <a:pt x="418" y="135"/>
                    </a:cubicBezTo>
                    <a:cubicBezTo>
                      <a:pt x="422" y="131"/>
                      <a:pt x="426" y="136"/>
                      <a:pt x="427" y="133"/>
                    </a:cubicBezTo>
                    <a:cubicBezTo>
                      <a:pt x="426" y="133"/>
                      <a:pt x="425" y="131"/>
                      <a:pt x="427" y="131"/>
                    </a:cubicBezTo>
                    <a:cubicBezTo>
                      <a:pt x="431" y="131"/>
                      <a:pt x="431" y="129"/>
                      <a:pt x="433" y="131"/>
                    </a:cubicBezTo>
                    <a:cubicBezTo>
                      <a:pt x="434" y="132"/>
                      <a:pt x="435" y="129"/>
                      <a:pt x="434" y="129"/>
                    </a:cubicBezTo>
                    <a:cubicBezTo>
                      <a:pt x="431" y="130"/>
                      <a:pt x="435" y="125"/>
                      <a:pt x="438" y="129"/>
                    </a:cubicBezTo>
                    <a:cubicBezTo>
                      <a:pt x="439" y="126"/>
                      <a:pt x="442" y="124"/>
                      <a:pt x="442" y="120"/>
                    </a:cubicBezTo>
                    <a:cubicBezTo>
                      <a:pt x="435" y="118"/>
                      <a:pt x="434" y="123"/>
                      <a:pt x="427" y="122"/>
                    </a:cubicBezTo>
                    <a:cubicBezTo>
                      <a:pt x="427" y="125"/>
                      <a:pt x="425" y="126"/>
                      <a:pt x="423" y="127"/>
                    </a:cubicBezTo>
                    <a:cubicBezTo>
                      <a:pt x="417" y="130"/>
                      <a:pt x="419" y="126"/>
                      <a:pt x="414" y="127"/>
                    </a:cubicBezTo>
                    <a:cubicBezTo>
                      <a:pt x="413" y="127"/>
                      <a:pt x="413" y="129"/>
                      <a:pt x="410" y="129"/>
                    </a:cubicBezTo>
                    <a:cubicBezTo>
                      <a:pt x="408" y="129"/>
                      <a:pt x="407" y="126"/>
                      <a:pt x="403" y="127"/>
                    </a:cubicBezTo>
                    <a:cubicBezTo>
                      <a:pt x="402" y="126"/>
                      <a:pt x="403" y="124"/>
                      <a:pt x="401" y="123"/>
                    </a:cubicBezTo>
                    <a:cubicBezTo>
                      <a:pt x="401" y="126"/>
                      <a:pt x="400" y="128"/>
                      <a:pt x="399" y="129"/>
                    </a:cubicBezTo>
                    <a:cubicBezTo>
                      <a:pt x="399" y="132"/>
                      <a:pt x="402" y="131"/>
                      <a:pt x="403" y="133"/>
                    </a:cubicBezTo>
                    <a:cubicBezTo>
                      <a:pt x="397" y="131"/>
                      <a:pt x="397" y="135"/>
                      <a:pt x="395" y="137"/>
                    </a:cubicBezTo>
                    <a:cubicBezTo>
                      <a:pt x="393" y="139"/>
                      <a:pt x="388" y="137"/>
                      <a:pt x="388" y="140"/>
                    </a:cubicBezTo>
                    <a:cubicBezTo>
                      <a:pt x="388" y="145"/>
                      <a:pt x="379" y="139"/>
                      <a:pt x="382" y="146"/>
                    </a:cubicBezTo>
                    <a:cubicBezTo>
                      <a:pt x="386" y="146"/>
                      <a:pt x="390" y="146"/>
                      <a:pt x="393" y="146"/>
                    </a:cubicBezTo>
                    <a:close/>
                    <a:moveTo>
                      <a:pt x="530" y="219"/>
                    </a:moveTo>
                    <a:cubicBezTo>
                      <a:pt x="528" y="219"/>
                      <a:pt x="528" y="220"/>
                      <a:pt x="528" y="220"/>
                    </a:cubicBezTo>
                    <a:cubicBezTo>
                      <a:pt x="527" y="221"/>
                      <a:pt x="522" y="222"/>
                      <a:pt x="522" y="222"/>
                    </a:cubicBezTo>
                    <a:cubicBezTo>
                      <a:pt x="521" y="224"/>
                      <a:pt x="524" y="230"/>
                      <a:pt x="520" y="230"/>
                    </a:cubicBezTo>
                    <a:cubicBezTo>
                      <a:pt x="520" y="228"/>
                      <a:pt x="521" y="224"/>
                      <a:pt x="518" y="224"/>
                    </a:cubicBezTo>
                    <a:cubicBezTo>
                      <a:pt x="518" y="227"/>
                      <a:pt x="518" y="229"/>
                      <a:pt x="518" y="232"/>
                    </a:cubicBezTo>
                    <a:cubicBezTo>
                      <a:pt x="521" y="232"/>
                      <a:pt x="525" y="232"/>
                      <a:pt x="528" y="232"/>
                    </a:cubicBezTo>
                    <a:cubicBezTo>
                      <a:pt x="526" y="234"/>
                      <a:pt x="531" y="237"/>
                      <a:pt x="531" y="239"/>
                    </a:cubicBezTo>
                    <a:cubicBezTo>
                      <a:pt x="533" y="245"/>
                      <a:pt x="534" y="243"/>
                      <a:pt x="537" y="247"/>
                    </a:cubicBezTo>
                    <a:cubicBezTo>
                      <a:pt x="535" y="247"/>
                      <a:pt x="533" y="247"/>
                      <a:pt x="533" y="250"/>
                    </a:cubicBezTo>
                    <a:cubicBezTo>
                      <a:pt x="533" y="253"/>
                      <a:pt x="536" y="253"/>
                      <a:pt x="535" y="256"/>
                    </a:cubicBezTo>
                    <a:cubicBezTo>
                      <a:pt x="538" y="256"/>
                      <a:pt x="540" y="256"/>
                      <a:pt x="543" y="256"/>
                    </a:cubicBezTo>
                    <a:cubicBezTo>
                      <a:pt x="545" y="254"/>
                      <a:pt x="545" y="249"/>
                      <a:pt x="544" y="245"/>
                    </a:cubicBezTo>
                    <a:cubicBezTo>
                      <a:pt x="542" y="244"/>
                      <a:pt x="540" y="243"/>
                      <a:pt x="539" y="241"/>
                    </a:cubicBezTo>
                    <a:cubicBezTo>
                      <a:pt x="542" y="231"/>
                      <a:pt x="539" y="236"/>
                      <a:pt x="537" y="233"/>
                    </a:cubicBezTo>
                    <a:cubicBezTo>
                      <a:pt x="534" y="230"/>
                      <a:pt x="535" y="223"/>
                      <a:pt x="533" y="219"/>
                    </a:cubicBezTo>
                    <a:cubicBezTo>
                      <a:pt x="532" y="219"/>
                      <a:pt x="531" y="218"/>
                      <a:pt x="530" y="219"/>
                    </a:cubicBezTo>
                    <a:close/>
                    <a:moveTo>
                      <a:pt x="602" y="276"/>
                    </a:moveTo>
                    <a:cubicBezTo>
                      <a:pt x="596" y="274"/>
                      <a:pt x="598" y="279"/>
                      <a:pt x="595" y="280"/>
                    </a:cubicBezTo>
                    <a:cubicBezTo>
                      <a:pt x="594" y="279"/>
                      <a:pt x="593" y="278"/>
                      <a:pt x="591" y="278"/>
                    </a:cubicBezTo>
                    <a:cubicBezTo>
                      <a:pt x="591" y="285"/>
                      <a:pt x="584" y="281"/>
                      <a:pt x="582" y="284"/>
                    </a:cubicBezTo>
                    <a:cubicBezTo>
                      <a:pt x="580" y="285"/>
                      <a:pt x="582" y="286"/>
                      <a:pt x="580" y="288"/>
                    </a:cubicBezTo>
                    <a:cubicBezTo>
                      <a:pt x="579" y="288"/>
                      <a:pt x="576" y="287"/>
                      <a:pt x="576" y="289"/>
                    </a:cubicBezTo>
                    <a:cubicBezTo>
                      <a:pt x="579" y="290"/>
                      <a:pt x="576" y="292"/>
                      <a:pt x="576" y="295"/>
                    </a:cubicBezTo>
                    <a:cubicBezTo>
                      <a:pt x="580" y="298"/>
                      <a:pt x="581" y="292"/>
                      <a:pt x="584" y="291"/>
                    </a:cubicBezTo>
                    <a:cubicBezTo>
                      <a:pt x="587" y="290"/>
                      <a:pt x="591" y="292"/>
                      <a:pt x="595" y="291"/>
                    </a:cubicBezTo>
                    <a:cubicBezTo>
                      <a:pt x="597" y="291"/>
                      <a:pt x="597" y="290"/>
                      <a:pt x="600" y="289"/>
                    </a:cubicBezTo>
                    <a:cubicBezTo>
                      <a:pt x="605" y="289"/>
                      <a:pt x="610" y="291"/>
                      <a:pt x="612" y="293"/>
                    </a:cubicBezTo>
                    <a:cubicBezTo>
                      <a:pt x="610" y="294"/>
                      <a:pt x="608" y="293"/>
                      <a:pt x="608" y="295"/>
                    </a:cubicBezTo>
                    <a:cubicBezTo>
                      <a:pt x="609" y="294"/>
                      <a:pt x="610" y="297"/>
                      <a:pt x="610" y="297"/>
                    </a:cubicBezTo>
                    <a:cubicBezTo>
                      <a:pt x="611" y="297"/>
                      <a:pt x="612" y="295"/>
                      <a:pt x="612" y="295"/>
                    </a:cubicBezTo>
                    <a:cubicBezTo>
                      <a:pt x="619" y="296"/>
                      <a:pt x="616" y="296"/>
                      <a:pt x="621" y="293"/>
                    </a:cubicBezTo>
                    <a:cubicBezTo>
                      <a:pt x="627" y="290"/>
                      <a:pt x="630" y="295"/>
                      <a:pt x="634" y="291"/>
                    </a:cubicBezTo>
                    <a:cubicBezTo>
                      <a:pt x="629" y="290"/>
                      <a:pt x="635" y="283"/>
                      <a:pt x="630" y="288"/>
                    </a:cubicBezTo>
                    <a:cubicBezTo>
                      <a:pt x="627" y="291"/>
                      <a:pt x="626" y="280"/>
                      <a:pt x="626" y="280"/>
                    </a:cubicBezTo>
                    <a:cubicBezTo>
                      <a:pt x="626" y="279"/>
                      <a:pt x="621" y="280"/>
                      <a:pt x="623" y="276"/>
                    </a:cubicBezTo>
                    <a:cubicBezTo>
                      <a:pt x="620" y="276"/>
                      <a:pt x="616" y="276"/>
                      <a:pt x="613" y="276"/>
                    </a:cubicBezTo>
                    <a:cubicBezTo>
                      <a:pt x="614" y="274"/>
                      <a:pt x="616" y="273"/>
                      <a:pt x="613" y="271"/>
                    </a:cubicBezTo>
                    <a:cubicBezTo>
                      <a:pt x="607" y="273"/>
                      <a:pt x="609" y="271"/>
                      <a:pt x="602" y="271"/>
                    </a:cubicBezTo>
                    <a:cubicBezTo>
                      <a:pt x="601" y="273"/>
                      <a:pt x="600" y="274"/>
                      <a:pt x="602" y="276"/>
                    </a:cubicBezTo>
                    <a:close/>
                    <a:moveTo>
                      <a:pt x="653" y="323"/>
                    </a:moveTo>
                    <a:cubicBezTo>
                      <a:pt x="651" y="323"/>
                      <a:pt x="650" y="323"/>
                      <a:pt x="651" y="321"/>
                    </a:cubicBezTo>
                    <a:cubicBezTo>
                      <a:pt x="659" y="323"/>
                      <a:pt x="651" y="309"/>
                      <a:pt x="658" y="310"/>
                    </a:cubicBezTo>
                    <a:cubicBezTo>
                      <a:pt x="662" y="314"/>
                      <a:pt x="663" y="309"/>
                      <a:pt x="669" y="310"/>
                    </a:cubicBezTo>
                    <a:cubicBezTo>
                      <a:pt x="666" y="299"/>
                      <a:pt x="653" y="297"/>
                      <a:pt x="641" y="299"/>
                    </a:cubicBezTo>
                    <a:cubicBezTo>
                      <a:pt x="640" y="298"/>
                      <a:pt x="639" y="297"/>
                      <a:pt x="639" y="295"/>
                    </a:cubicBezTo>
                    <a:cubicBezTo>
                      <a:pt x="635" y="294"/>
                      <a:pt x="634" y="299"/>
                      <a:pt x="630" y="299"/>
                    </a:cubicBezTo>
                    <a:cubicBezTo>
                      <a:pt x="628" y="299"/>
                      <a:pt x="627" y="296"/>
                      <a:pt x="625" y="297"/>
                    </a:cubicBezTo>
                    <a:cubicBezTo>
                      <a:pt x="622" y="298"/>
                      <a:pt x="621" y="300"/>
                      <a:pt x="619" y="301"/>
                    </a:cubicBezTo>
                    <a:cubicBezTo>
                      <a:pt x="616" y="302"/>
                      <a:pt x="614" y="301"/>
                      <a:pt x="612" y="302"/>
                    </a:cubicBezTo>
                    <a:cubicBezTo>
                      <a:pt x="612" y="306"/>
                      <a:pt x="610" y="307"/>
                      <a:pt x="608" y="308"/>
                    </a:cubicBezTo>
                    <a:cubicBezTo>
                      <a:pt x="608" y="323"/>
                      <a:pt x="605" y="324"/>
                      <a:pt x="606" y="340"/>
                    </a:cubicBezTo>
                    <a:cubicBezTo>
                      <a:pt x="613" y="342"/>
                      <a:pt x="609" y="335"/>
                      <a:pt x="615" y="336"/>
                    </a:cubicBezTo>
                    <a:cubicBezTo>
                      <a:pt x="615" y="333"/>
                      <a:pt x="616" y="330"/>
                      <a:pt x="617" y="329"/>
                    </a:cubicBezTo>
                    <a:cubicBezTo>
                      <a:pt x="620" y="324"/>
                      <a:pt x="618" y="319"/>
                      <a:pt x="619" y="314"/>
                    </a:cubicBezTo>
                    <a:cubicBezTo>
                      <a:pt x="619" y="313"/>
                      <a:pt x="622" y="311"/>
                      <a:pt x="623" y="310"/>
                    </a:cubicBezTo>
                    <a:cubicBezTo>
                      <a:pt x="624" y="308"/>
                      <a:pt x="622" y="304"/>
                      <a:pt x="625" y="304"/>
                    </a:cubicBezTo>
                    <a:cubicBezTo>
                      <a:pt x="628" y="304"/>
                      <a:pt x="630" y="304"/>
                      <a:pt x="632" y="302"/>
                    </a:cubicBezTo>
                    <a:cubicBezTo>
                      <a:pt x="629" y="309"/>
                      <a:pt x="638" y="304"/>
                      <a:pt x="638" y="308"/>
                    </a:cubicBezTo>
                    <a:cubicBezTo>
                      <a:pt x="639" y="314"/>
                      <a:pt x="639" y="312"/>
                      <a:pt x="638" y="317"/>
                    </a:cubicBezTo>
                    <a:cubicBezTo>
                      <a:pt x="639" y="318"/>
                      <a:pt x="641" y="317"/>
                      <a:pt x="641" y="319"/>
                    </a:cubicBezTo>
                    <a:cubicBezTo>
                      <a:pt x="640" y="320"/>
                      <a:pt x="638" y="319"/>
                      <a:pt x="638" y="321"/>
                    </a:cubicBezTo>
                    <a:cubicBezTo>
                      <a:pt x="644" y="319"/>
                      <a:pt x="650" y="327"/>
                      <a:pt x="653" y="323"/>
                    </a:cubicBezTo>
                    <a:close/>
                    <a:moveTo>
                      <a:pt x="686" y="315"/>
                    </a:moveTo>
                    <a:cubicBezTo>
                      <a:pt x="686" y="315"/>
                      <a:pt x="686" y="319"/>
                      <a:pt x="686" y="319"/>
                    </a:cubicBezTo>
                    <a:cubicBezTo>
                      <a:pt x="683" y="322"/>
                      <a:pt x="675" y="314"/>
                      <a:pt x="671" y="317"/>
                    </a:cubicBezTo>
                    <a:cubicBezTo>
                      <a:pt x="672" y="321"/>
                      <a:pt x="669" y="321"/>
                      <a:pt x="667" y="323"/>
                    </a:cubicBezTo>
                    <a:cubicBezTo>
                      <a:pt x="672" y="328"/>
                      <a:pt x="673" y="325"/>
                      <a:pt x="679" y="325"/>
                    </a:cubicBezTo>
                    <a:cubicBezTo>
                      <a:pt x="683" y="325"/>
                      <a:pt x="689" y="326"/>
                      <a:pt x="692" y="323"/>
                    </a:cubicBezTo>
                    <a:cubicBezTo>
                      <a:pt x="691" y="323"/>
                      <a:pt x="690" y="321"/>
                      <a:pt x="692" y="321"/>
                    </a:cubicBezTo>
                    <a:cubicBezTo>
                      <a:pt x="693" y="321"/>
                      <a:pt x="695" y="321"/>
                      <a:pt x="695" y="319"/>
                    </a:cubicBezTo>
                    <a:cubicBezTo>
                      <a:pt x="691" y="319"/>
                      <a:pt x="689" y="316"/>
                      <a:pt x="686" y="315"/>
                    </a:cubicBezTo>
                    <a:close/>
                    <a:moveTo>
                      <a:pt x="660" y="330"/>
                    </a:moveTo>
                    <a:cubicBezTo>
                      <a:pt x="659" y="330"/>
                      <a:pt x="659" y="327"/>
                      <a:pt x="656" y="329"/>
                    </a:cubicBezTo>
                    <a:cubicBezTo>
                      <a:pt x="656" y="329"/>
                      <a:pt x="657" y="332"/>
                      <a:pt x="656" y="332"/>
                    </a:cubicBezTo>
                    <a:cubicBezTo>
                      <a:pt x="653" y="332"/>
                      <a:pt x="650" y="332"/>
                      <a:pt x="647" y="332"/>
                    </a:cubicBezTo>
                    <a:cubicBezTo>
                      <a:pt x="650" y="339"/>
                      <a:pt x="641" y="333"/>
                      <a:pt x="641" y="338"/>
                    </a:cubicBezTo>
                    <a:cubicBezTo>
                      <a:pt x="643" y="338"/>
                      <a:pt x="645" y="338"/>
                      <a:pt x="647" y="338"/>
                    </a:cubicBezTo>
                    <a:cubicBezTo>
                      <a:pt x="647" y="340"/>
                      <a:pt x="645" y="340"/>
                      <a:pt x="645" y="342"/>
                    </a:cubicBezTo>
                    <a:cubicBezTo>
                      <a:pt x="650" y="343"/>
                      <a:pt x="649" y="338"/>
                      <a:pt x="653" y="338"/>
                    </a:cubicBezTo>
                    <a:cubicBezTo>
                      <a:pt x="655" y="339"/>
                      <a:pt x="658" y="340"/>
                      <a:pt x="662" y="340"/>
                    </a:cubicBezTo>
                    <a:cubicBezTo>
                      <a:pt x="661" y="332"/>
                      <a:pt x="674" y="338"/>
                      <a:pt x="671" y="329"/>
                    </a:cubicBezTo>
                    <a:cubicBezTo>
                      <a:pt x="665" y="327"/>
                      <a:pt x="662" y="331"/>
                      <a:pt x="660" y="33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71" name="îṥlîḓé"/>
              <p:cNvSpPr/>
              <p:nvPr/>
            </p:nvSpPr>
            <p:spPr bwMode="auto">
              <a:xfrm>
                <a:off x="5559321" y="1164304"/>
                <a:ext cx="126070" cy="191908"/>
              </a:xfrm>
              <a:custGeom>
                <a:avLst/>
                <a:gdLst>
                  <a:gd name="T0" fmla="*/ 16 w 60"/>
                  <a:gd name="T1" fmla="*/ 9 h 92"/>
                  <a:gd name="T2" fmla="*/ 30 w 60"/>
                  <a:gd name="T3" fmla="*/ 7 h 92"/>
                  <a:gd name="T4" fmla="*/ 31 w 60"/>
                  <a:gd name="T5" fmla="*/ 19 h 92"/>
                  <a:gd name="T6" fmla="*/ 22 w 60"/>
                  <a:gd name="T7" fmla="*/ 24 h 92"/>
                  <a:gd name="T8" fmla="*/ 33 w 60"/>
                  <a:gd name="T9" fmla="*/ 30 h 92"/>
                  <a:gd name="T10" fmla="*/ 39 w 60"/>
                  <a:gd name="T11" fmla="*/ 43 h 92"/>
                  <a:gd name="T12" fmla="*/ 43 w 60"/>
                  <a:gd name="T13" fmla="*/ 47 h 92"/>
                  <a:gd name="T14" fmla="*/ 50 w 60"/>
                  <a:gd name="T15" fmla="*/ 50 h 92"/>
                  <a:gd name="T16" fmla="*/ 46 w 60"/>
                  <a:gd name="T17" fmla="*/ 58 h 92"/>
                  <a:gd name="T18" fmla="*/ 58 w 60"/>
                  <a:gd name="T19" fmla="*/ 60 h 92"/>
                  <a:gd name="T20" fmla="*/ 58 w 60"/>
                  <a:gd name="T21" fmla="*/ 71 h 92"/>
                  <a:gd name="T22" fmla="*/ 54 w 60"/>
                  <a:gd name="T23" fmla="*/ 71 h 92"/>
                  <a:gd name="T24" fmla="*/ 58 w 60"/>
                  <a:gd name="T25" fmla="*/ 73 h 92"/>
                  <a:gd name="T26" fmla="*/ 54 w 60"/>
                  <a:gd name="T27" fmla="*/ 78 h 92"/>
                  <a:gd name="T28" fmla="*/ 48 w 60"/>
                  <a:gd name="T29" fmla="*/ 82 h 92"/>
                  <a:gd name="T30" fmla="*/ 30 w 60"/>
                  <a:gd name="T31" fmla="*/ 80 h 92"/>
                  <a:gd name="T32" fmla="*/ 22 w 60"/>
                  <a:gd name="T33" fmla="*/ 82 h 92"/>
                  <a:gd name="T34" fmla="*/ 9 w 60"/>
                  <a:gd name="T35" fmla="*/ 82 h 92"/>
                  <a:gd name="T36" fmla="*/ 13 w 60"/>
                  <a:gd name="T37" fmla="*/ 80 h 92"/>
                  <a:gd name="T38" fmla="*/ 15 w 60"/>
                  <a:gd name="T39" fmla="*/ 82 h 92"/>
                  <a:gd name="T40" fmla="*/ 16 w 60"/>
                  <a:gd name="T41" fmla="*/ 78 h 92"/>
                  <a:gd name="T42" fmla="*/ 28 w 60"/>
                  <a:gd name="T43" fmla="*/ 76 h 92"/>
                  <a:gd name="T44" fmla="*/ 13 w 60"/>
                  <a:gd name="T45" fmla="*/ 71 h 92"/>
                  <a:gd name="T46" fmla="*/ 13 w 60"/>
                  <a:gd name="T47" fmla="*/ 60 h 92"/>
                  <a:gd name="T48" fmla="*/ 16 w 60"/>
                  <a:gd name="T49" fmla="*/ 58 h 92"/>
                  <a:gd name="T50" fmla="*/ 24 w 60"/>
                  <a:gd name="T51" fmla="*/ 58 h 92"/>
                  <a:gd name="T52" fmla="*/ 26 w 60"/>
                  <a:gd name="T53" fmla="*/ 47 h 92"/>
                  <a:gd name="T54" fmla="*/ 20 w 60"/>
                  <a:gd name="T55" fmla="*/ 39 h 92"/>
                  <a:gd name="T56" fmla="*/ 13 w 60"/>
                  <a:gd name="T57" fmla="*/ 41 h 92"/>
                  <a:gd name="T58" fmla="*/ 13 w 60"/>
                  <a:gd name="T59" fmla="*/ 32 h 92"/>
                  <a:gd name="T60" fmla="*/ 5 w 60"/>
                  <a:gd name="T61" fmla="*/ 28 h 92"/>
                  <a:gd name="T62" fmla="*/ 0 w 60"/>
                  <a:gd name="T63" fmla="*/ 9 h 92"/>
                  <a:gd name="T64" fmla="*/ 9 w 60"/>
                  <a:gd name="T65" fmla="*/ 0 h 92"/>
                  <a:gd name="T66" fmla="*/ 26 w 60"/>
                  <a:gd name="T67" fmla="*/ 0 h 92"/>
                  <a:gd name="T68" fmla="*/ 16 w 60"/>
                  <a:gd name="T69" fmla="*/ 9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0" h="92">
                    <a:moveTo>
                      <a:pt x="16" y="9"/>
                    </a:moveTo>
                    <a:cubicBezTo>
                      <a:pt x="18" y="13"/>
                      <a:pt x="26" y="7"/>
                      <a:pt x="30" y="7"/>
                    </a:cubicBezTo>
                    <a:cubicBezTo>
                      <a:pt x="32" y="10"/>
                      <a:pt x="32" y="14"/>
                      <a:pt x="31" y="19"/>
                    </a:cubicBezTo>
                    <a:cubicBezTo>
                      <a:pt x="27" y="19"/>
                      <a:pt x="23" y="21"/>
                      <a:pt x="22" y="24"/>
                    </a:cubicBezTo>
                    <a:cubicBezTo>
                      <a:pt x="24" y="28"/>
                      <a:pt x="28" y="30"/>
                      <a:pt x="33" y="30"/>
                    </a:cubicBezTo>
                    <a:cubicBezTo>
                      <a:pt x="33" y="37"/>
                      <a:pt x="41" y="35"/>
                      <a:pt x="39" y="43"/>
                    </a:cubicBezTo>
                    <a:cubicBezTo>
                      <a:pt x="39" y="45"/>
                      <a:pt x="43" y="44"/>
                      <a:pt x="43" y="47"/>
                    </a:cubicBezTo>
                    <a:cubicBezTo>
                      <a:pt x="43" y="50"/>
                      <a:pt x="49" y="48"/>
                      <a:pt x="50" y="50"/>
                    </a:cubicBezTo>
                    <a:cubicBezTo>
                      <a:pt x="49" y="53"/>
                      <a:pt x="47" y="55"/>
                      <a:pt x="46" y="58"/>
                    </a:cubicBezTo>
                    <a:cubicBezTo>
                      <a:pt x="51" y="57"/>
                      <a:pt x="55" y="57"/>
                      <a:pt x="58" y="60"/>
                    </a:cubicBezTo>
                    <a:cubicBezTo>
                      <a:pt x="55" y="62"/>
                      <a:pt x="60" y="68"/>
                      <a:pt x="58" y="71"/>
                    </a:cubicBezTo>
                    <a:cubicBezTo>
                      <a:pt x="57" y="71"/>
                      <a:pt x="54" y="70"/>
                      <a:pt x="54" y="71"/>
                    </a:cubicBezTo>
                    <a:cubicBezTo>
                      <a:pt x="53" y="73"/>
                      <a:pt x="56" y="72"/>
                      <a:pt x="58" y="73"/>
                    </a:cubicBezTo>
                    <a:cubicBezTo>
                      <a:pt x="56" y="75"/>
                      <a:pt x="53" y="75"/>
                      <a:pt x="54" y="78"/>
                    </a:cubicBezTo>
                    <a:cubicBezTo>
                      <a:pt x="51" y="79"/>
                      <a:pt x="51" y="82"/>
                      <a:pt x="48" y="82"/>
                    </a:cubicBezTo>
                    <a:cubicBezTo>
                      <a:pt x="42" y="81"/>
                      <a:pt x="38" y="79"/>
                      <a:pt x="30" y="80"/>
                    </a:cubicBezTo>
                    <a:cubicBezTo>
                      <a:pt x="26" y="84"/>
                      <a:pt x="28" y="84"/>
                      <a:pt x="22" y="82"/>
                    </a:cubicBezTo>
                    <a:cubicBezTo>
                      <a:pt x="20" y="86"/>
                      <a:pt x="9" y="92"/>
                      <a:pt x="9" y="82"/>
                    </a:cubicBezTo>
                    <a:cubicBezTo>
                      <a:pt x="11" y="83"/>
                      <a:pt x="12" y="80"/>
                      <a:pt x="13" y="80"/>
                    </a:cubicBezTo>
                    <a:cubicBezTo>
                      <a:pt x="14" y="80"/>
                      <a:pt x="15" y="82"/>
                      <a:pt x="15" y="82"/>
                    </a:cubicBezTo>
                    <a:cubicBezTo>
                      <a:pt x="17" y="81"/>
                      <a:pt x="15" y="79"/>
                      <a:pt x="16" y="78"/>
                    </a:cubicBezTo>
                    <a:cubicBezTo>
                      <a:pt x="19" y="76"/>
                      <a:pt x="23" y="78"/>
                      <a:pt x="28" y="76"/>
                    </a:cubicBezTo>
                    <a:cubicBezTo>
                      <a:pt x="26" y="67"/>
                      <a:pt x="18" y="74"/>
                      <a:pt x="13" y="71"/>
                    </a:cubicBezTo>
                    <a:cubicBezTo>
                      <a:pt x="13" y="67"/>
                      <a:pt x="13" y="63"/>
                      <a:pt x="13" y="60"/>
                    </a:cubicBezTo>
                    <a:cubicBezTo>
                      <a:pt x="16" y="60"/>
                      <a:pt x="20" y="58"/>
                      <a:pt x="16" y="58"/>
                    </a:cubicBezTo>
                    <a:cubicBezTo>
                      <a:pt x="18" y="52"/>
                      <a:pt x="21" y="60"/>
                      <a:pt x="24" y="58"/>
                    </a:cubicBezTo>
                    <a:cubicBezTo>
                      <a:pt x="28" y="58"/>
                      <a:pt x="21" y="50"/>
                      <a:pt x="26" y="47"/>
                    </a:cubicBezTo>
                    <a:cubicBezTo>
                      <a:pt x="25" y="43"/>
                      <a:pt x="19" y="45"/>
                      <a:pt x="20" y="39"/>
                    </a:cubicBezTo>
                    <a:cubicBezTo>
                      <a:pt x="19" y="41"/>
                      <a:pt x="16" y="41"/>
                      <a:pt x="13" y="41"/>
                    </a:cubicBezTo>
                    <a:cubicBezTo>
                      <a:pt x="13" y="38"/>
                      <a:pt x="13" y="35"/>
                      <a:pt x="13" y="32"/>
                    </a:cubicBezTo>
                    <a:cubicBezTo>
                      <a:pt x="13" y="28"/>
                      <a:pt x="6" y="31"/>
                      <a:pt x="5" y="28"/>
                    </a:cubicBezTo>
                    <a:cubicBezTo>
                      <a:pt x="9" y="21"/>
                      <a:pt x="8" y="10"/>
                      <a:pt x="0" y="9"/>
                    </a:cubicBezTo>
                    <a:cubicBezTo>
                      <a:pt x="3" y="6"/>
                      <a:pt x="8" y="5"/>
                      <a:pt x="9" y="0"/>
                    </a:cubicBezTo>
                    <a:cubicBezTo>
                      <a:pt x="15" y="0"/>
                      <a:pt x="20" y="0"/>
                      <a:pt x="26" y="0"/>
                    </a:cubicBezTo>
                    <a:cubicBezTo>
                      <a:pt x="22" y="3"/>
                      <a:pt x="19" y="6"/>
                      <a:pt x="16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72" name="îs1ïḍê"/>
              <p:cNvSpPr/>
              <p:nvPr/>
            </p:nvSpPr>
            <p:spPr bwMode="auto">
              <a:xfrm>
                <a:off x="3213011" y="1172709"/>
                <a:ext cx="35020" cy="28016"/>
              </a:xfrm>
              <a:custGeom>
                <a:avLst/>
                <a:gdLst>
                  <a:gd name="T0" fmla="*/ 15 w 17"/>
                  <a:gd name="T1" fmla="*/ 2 h 13"/>
                  <a:gd name="T2" fmla="*/ 17 w 17"/>
                  <a:gd name="T3" fmla="*/ 9 h 13"/>
                  <a:gd name="T4" fmla="*/ 8 w 17"/>
                  <a:gd name="T5" fmla="*/ 13 h 13"/>
                  <a:gd name="T6" fmla="*/ 8 w 17"/>
                  <a:gd name="T7" fmla="*/ 9 h 13"/>
                  <a:gd name="T8" fmla="*/ 4 w 17"/>
                  <a:gd name="T9" fmla="*/ 11 h 13"/>
                  <a:gd name="T10" fmla="*/ 6 w 17"/>
                  <a:gd name="T11" fmla="*/ 9 h 13"/>
                  <a:gd name="T12" fmla="*/ 15 w 17"/>
                  <a:gd name="T13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13">
                    <a:moveTo>
                      <a:pt x="15" y="2"/>
                    </a:moveTo>
                    <a:cubicBezTo>
                      <a:pt x="13" y="4"/>
                      <a:pt x="14" y="7"/>
                      <a:pt x="17" y="9"/>
                    </a:cubicBezTo>
                    <a:cubicBezTo>
                      <a:pt x="15" y="12"/>
                      <a:pt x="11" y="12"/>
                      <a:pt x="8" y="13"/>
                    </a:cubicBezTo>
                    <a:cubicBezTo>
                      <a:pt x="8" y="12"/>
                      <a:pt x="8" y="10"/>
                      <a:pt x="8" y="9"/>
                    </a:cubicBezTo>
                    <a:cubicBezTo>
                      <a:pt x="6" y="9"/>
                      <a:pt x="6" y="11"/>
                      <a:pt x="4" y="11"/>
                    </a:cubicBezTo>
                    <a:cubicBezTo>
                      <a:pt x="0" y="9"/>
                      <a:pt x="5" y="10"/>
                      <a:pt x="6" y="9"/>
                    </a:cubicBezTo>
                    <a:cubicBezTo>
                      <a:pt x="7" y="8"/>
                      <a:pt x="11" y="0"/>
                      <a:pt x="15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73" name="ïṧļiḓe"/>
              <p:cNvSpPr/>
              <p:nvPr/>
            </p:nvSpPr>
            <p:spPr bwMode="auto">
              <a:xfrm>
                <a:off x="7869210" y="1485083"/>
                <a:ext cx="21012" cy="22413"/>
              </a:xfrm>
              <a:custGeom>
                <a:avLst/>
                <a:gdLst>
                  <a:gd name="T0" fmla="*/ 3 w 10"/>
                  <a:gd name="T1" fmla="*/ 3 h 11"/>
                  <a:gd name="T2" fmla="*/ 10 w 10"/>
                  <a:gd name="T3" fmla="*/ 1 h 11"/>
                  <a:gd name="T4" fmla="*/ 1 w 10"/>
                  <a:gd name="T5" fmla="*/ 10 h 11"/>
                  <a:gd name="T6" fmla="*/ 3 w 10"/>
                  <a:gd name="T7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11">
                    <a:moveTo>
                      <a:pt x="3" y="3"/>
                    </a:moveTo>
                    <a:cubicBezTo>
                      <a:pt x="4" y="0"/>
                      <a:pt x="5" y="3"/>
                      <a:pt x="10" y="1"/>
                    </a:cubicBezTo>
                    <a:cubicBezTo>
                      <a:pt x="8" y="5"/>
                      <a:pt x="8" y="11"/>
                      <a:pt x="1" y="10"/>
                    </a:cubicBezTo>
                    <a:cubicBezTo>
                      <a:pt x="0" y="8"/>
                      <a:pt x="8" y="4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74" name="îsļîḋè"/>
              <p:cNvSpPr/>
              <p:nvPr/>
            </p:nvSpPr>
            <p:spPr bwMode="auto">
              <a:xfrm>
                <a:off x="7380337" y="2095825"/>
                <a:ext cx="155487" cy="180701"/>
              </a:xfrm>
              <a:custGeom>
                <a:avLst/>
                <a:gdLst>
                  <a:gd name="T0" fmla="*/ 60 w 75"/>
                  <a:gd name="T1" fmla="*/ 5 h 87"/>
                  <a:gd name="T2" fmla="*/ 68 w 75"/>
                  <a:gd name="T3" fmla="*/ 9 h 87"/>
                  <a:gd name="T4" fmla="*/ 75 w 75"/>
                  <a:gd name="T5" fmla="*/ 14 h 87"/>
                  <a:gd name="T6" fmla="*/ 68 w 75"/>
                  <a:gd name="T7" fmla="*/ 24 h 87"/>
                  <a:gd name="T8" fmla="*/ 66 w 75"/>
                  <a:gd name="T9" fmla="*/ 35 h 87"/>
                  <a:gd name="T10" fmla="*/ 70 w 75"/>
                  <a:gd name="T11" fmla="*/ 38 h 87"/>
                  <a:gd name="T12" fmla="*/ 70 w 75"/>
                  <a:gd name="T13" fmla="*/ 44 h 87"/>
                  <a:gd name="T14" fmla="*/ 73 w 75"/>
                  <a:gd name="T15" fmla="*/ 48 h 87"/>
                  <a:gd name="T16" fmla="*/ 64 w 75"/>
                  <a:gd name="T17" fmla="*/ 53 h 87"/>
                  <a:gd name="T18" fmla="*/ 62 w 75"/>
                  <a:gd name="T19" fmla="*/ 63 h 87"/>
                  <a:gd name="T20" fmla="*/ 62 w 75"/>
                  <a:gd name="T21" fmla="*/ 66 h 87"/>
                  <a:gd name="T22" fmla="*/ 59 w 75"/>
                  <a:gd name="T23" fmla="*/ 66 h 87"/>
                  <a:gd name="T24" fmla="*/ 53 w 75"/>
                  <a:gd name="T25" fmla="*/ 74 h 87"/>
                  <a:gd name="T26" fmla="*/ 53 w 75"/>
                  <a:gd name="T27" fmla="*/ 85 h 87"/>
                  <a:gd name="T28" fmla="*/ 34 w 75"/>
                  <a:gd name="T29" fmla="*/ 79 h 87"/>
                  <a:gd name="T30" fmla="*/ 32 w 75"/>
                  <a:gd name="T31" fmla="*/ 83 h 87"/>
                  <a:gd name="T32" fmla="*/ 27 w 75"/>
                  <a:gd name="T33" fmla="*/ 79 h 87"/>
                  <a:gd name="T34" fmla="*/ 18 w 75"/>
                  <a:gd name="T35" fmla="*/ 79 h 87"/>
                  <a:gd name="T36" fmla="*/ 12 w 75"/>
                  <a:gd name="T37" fmla="*/ 78 h 87"/>
                  <a:gd name="T38" fmla="*/ 4 w 75"/>
                  <a:gd name="T39" fmla="*/ 66 h 87"/>
                  <a:gd name="T40" fmla="*/ 6 w 75"/>
                  <a:gd name="T41" fmla="*/ 59 h 87"/>
                  <a:gd name="T42" fmla="*/ 4 w 75"/>
                  <a:gd name="T43" fmla="*/ 59 h 87"/>
                  <a:gd name="T44" fmla="*/ 3 w 75"/>
                  <a:gd name="T45" fmla="*/ 44 h 87"/>
                  <a:gd name="T46" fmla="*/ 21 w 75"/>
                  <a:gd name="T47" fmla="*/ 42 h 87"/>
                  <a:gd name="T48" fmla="*/ 21 w 75"/>
                  <a:gd name="T49" fmla="*/ 37 h 87"/>
                  <a:gd name="T50" fmla="*/ 34 w 75"/>
                  <a:gd name="T51" fmla="*/ 27 h 87"/>
                  <a:gd name="T52" fmla="*/ 46 w 75"/>
                  <a:gd name="T53" fmla="*/ 24 h 87"/>
                  <a:gd name="T54" fmla="*/ 47 w 75"/>
                  <a:gd name="T55" fmla="*/ 18 h 87"/>
                  <a:gd name="T56" fmla="*/ 51 w 75"/>
                  <a:gd name="T57" fmla="*/ 18 h 87"/>
                  <a:gd name="T58" fmla="*/ 55 w 75"/>
                  <a:gd name="T59" fmla="*/ 14 h 87"/>
                  <a:gd name="T60" fmla="*/ 62 w 75"/>
                  <a:gd name="T61" fmla="*/ 5 h 87"/>
                  <a:gd name="T62" fmla="*/ 60 w 75"/>
                  <a:gd name="T63" fmla="*/ 5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75" h="87">
                    <a:moveTo>
                      <a:pt x="60" y="5"/>
                    </a:moveTo>
                    <a:cubicBezTo>
                      <a:pt x="62" y="0"/>
                      <a:pt x="65" y="9"/>
                      <a:pt x="68" y="9"/>
                    </a:cubicBezTo>
                    <a:cubicBezTo>
                      <a:pt x="70" y="10"/>
                      <a:pt x="72" y="14"/>
                      <a:pt x="75" y="14"/>
                    </a:cubicBezTo>
                    <a:cubicBezTo>
                      <a:pt x="74" y="19"/>
                      <a:pt x="74" y="24"/>
                      <a:pt x="68" y="24"/>
                    </a:cubicBezTo>
                    <a:cubicBezTo>
                      <a:pt x="67" y="27"/>
                      <a:pt x="70" y="35"/>
                      <a:pt x="66" y="35"/>
                    </a:cubicBezTo>
                    <a:cubicBezTo>
                      <a:pt x="66" y="37"/>
                      <a:pt x="69" y="37"/>
                      <a:pt x="70" y="38"/>
                    </a:cubicBezTo>
                    <a:cubicBezTo>
                      <a:pt x="70" y="40"/>
                      <a:pt x="69" y="43"/>
                      <a:pt x="70" y="44"/>
                    </a:cubicBezTo>
                    <a:cubicBezTo>
                      <a:pt x="71" y="46"/>
                      <a:pt x="73" y="46"/>
                      <a:pt x="73" y="48"/>
                    </a:cubicBezTo>
                    <a:cubicBezTo>
                      <a:pt x="73" y="52"/>
                      <a:pt x="67" y="56"/>
                      <a:pt x="64" y="53"/>
                    </a:cubicBezTo>
                    <a:cubicBezTo>
                      <a:pt x="65" y="58"/>
                      <a:pt x="67" y="59"/>
                      <a:pt x="62" y="63"/>
                    </a:cubicBezTo>
                    <a:cubicBezTo>
                      <a:pt x="62" y="63"/>
                      <a:pt x="63" y="66"/>
                      <a:pt x="62" y="66"/>
                    </a:cubicBezTo>
                    <a:cubicBezTo>
                      <a:pt x="62" y="67"/>
                      <a:pt x="59" y="66"/>
                      <a:pt x="59" y="66"/>
                    </a:cubicBezTo>
                    <a:cubicBezTo>
                      <a:pt x="57" y="69"/>
                      <a:pt x="58" y="76"/>
                      <a:pt x="53" y="74"/>
                    </a:cubicBezTo>
                    <a:cubicBezTo>
                      <a:pt x="56" y="77"/>
                      <a:pt x="51" y="79"/>
                      <a:pt x="53" y="85"/>
                    </a:cubicBezTo>
                    <a:cubicBezTo>
                      <a:pt x="43" y="87"/>
                      <a:pt x="41" y="81"/>
                      <a:pt x="34" y="79"/>
                    </a:cubicBezTo>
                    <a:cubicBezTo>
                      <a:pt x="33" y="79"/>
                      <a:pt x="33" y="82"/>
                      <a:pt x="32" y="83"/>
                    </a:cubicBezTo>
                    <a:cubicBezTo>
                      <a:pt x="29" y="85"/>
                      <a:pt x="28" y="80"/>
                      <a:pt x="27" y="79"/>
                    </a:cubicBezTo>
                    <a:cubicBezTo>
                      <a:pt x="24" y="79"/>
                      <a:pt x="20" y="81"/>
                      <a:pt x="18" y="79"/>
                    </a:cubicBezTo>
                    <a:cubicBezTo>
                      <a:pt x="16" y="79"/>
                      <a:pt x="18" y="74"/>
                      <a:pt x="12" y="78"/>
                    </a:cubicBezTo>
                    <a:cubicBezTo>
                      <a:pt x="10" y="73"/>
                      <a:pt x="10" y="67"/>
                      <a:pt x="4" y="66"/>
                    </a:cubicBezTo>
                    <a:cubicBezTo>
                      <a:pt x="4" y="63"/>
                      <a:pt x="7" y="62"/>
                      <a:pt x="6" y="59"/>
                    </a:cubicBezTo>
                    <a:cubicBezTo>
                      <a:pt x="6" y="56"/>
                      <a:pt x="4" y="59"/>
                      <a:pt x="4" y="59"/>
                    </a:cubicBezTo>
                    <a:cubicBezTo>
                      <a:pt x="0" y="56"/>
                      <a:pt x="4" y="51"/>
                      <a:pt x="3" y="44"/>
                    </a:cubicBezTo>
                    <a:cubicBezTo>
                      <a:pt x="10" y="44"/>
                      <a:pt x="16" y="44"/>
                      <a:pt x="21" y="42"/>
                    </a:cubicBezTo>
                    <a:cubicBezTo>
                      <a:pt x="21" y="39"/>
                      <a:pt x="24" y="37"/>
                      <a:pt x="21" y="37"/>
                    </a:cubicBezTo>
                    <a:cubicBezTo>
                      <a:pt x="23" y="34"/>
                      <a:pt x="38" y="30"/>
                      <a:pt x="34" y="27"/>
                    </a:cubicBezTo>
                    <a:cubicBezTo>
                      <a:pt x="37" y="25"/>
                      <a:pt x="41" y="24"/>
                      <a:pt x="46" y="24"/>
                    </a:cubicBezTo>
                    <a:cubicBezTo>
                      <a:pt x="48" y="24"/>
                      <a:pt x="46" y="20"/>
                      <a:pt x="47" y="18"/>
                    </a:cubicBezTo>
                    <a:cubicBezTo>
                      <a:pt x="48" y="17"/>
                      <a:pt x="51" y="18"/>
                      <a:pt x="51" y="18"/>
                    </a:cubicBezTo>
                    <a:cubicBezTo>
                      <a:pt x="52" y="16"/>
                      <a:pt x="51" y="13"/>
                      <a:pt x="55" y="14"/>
                    </a:cubicBezTo>
                    <a:cubicBezTo>
                      <a:pt x="52" y="6"/>
                      <a:pt x="60" y="8"/>
                      <a:pt x="62" y="5"/>
                    </a:cubicBezTo>
                    <a:cubicBezTo>
                      <a:pt x="62" y="5"/>
                      <a:pt x="61" y="5"/>
                      <a:pt x="60" y="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75" name="îṡļîḋe"/>
              <p:cNvSpPr/>
              <p:nvPr/>
            </p:nvSpPr>
            <p:spPr bwMode="auto">
              <a:xfrm>
                <a:off x="7540027" y="2224696"/>
                <a:ext cx="71440" cy="81245"/>
              </a:xfrm>
              <a:custGeom>
                <a:avLst/>
                <a:gdLst>
                  <a:gd name="T0" fmla="*/ 30 w 34"/>
                  <a:gd name="T1" fmla="*/ 1 h 39"/>
                  <a:gd name="T2" fmla="*/ 24 w 34"/>
                  <a:gd name="T3" fmla="*/ 8 h 39"/>
                  <a:gd name="T4" fmla="*/ 23 w 34"/>
                  <a:gd name="T5" fmla="*/ 8 h 39"/>
                  <a:gd name="T6" fmla="*/ 24 w 34"/>
                  <a:gd name="T7" fmla="*/ 14 h 39"/>
                  <a:gd name="T8" fmla="*/ 28 w 34"/>
                  <a:gd name="T9" fmla="*/ 17 h 39"/>
                  <a:gd name="T10" fmla="*/ 30 w 34"/>
                  <a:gd name="T11" fmla="*/ 34 h 39"/>
                  <a:gd name="T12" fmla="*/ 23 w 34"/>
                  <a:gd name="T13" fmla="*/ 34 h 39"/>
                  <a:gd name="T14" fmla="*/ 17 w 34"/>
                  <a:gd name="T15" fmla="*/ 16 h 39"/>
                  <a:gd name="T16" fmla="*/ 10 w 34"/>
                  <a:gd name="T17" fmla="*/ 21 h 39"/>
                  <a:gd name="T18" fmla="*/ 10 w 34"/>
                  <a:gd name="T19" fmla="*/ 32 h 39"/>
                  <a:gd name="T20" fmla="*/ 4 w 34"/>
                  <a:gd name="T21" fmla="*/ 38 h 39"/>
                  <a:gd name="T22" fmla="*/ 2 w 34"/>
                  <a:gd name="T23" fmla="*/ 29 h 39"/>
                  <a:gd name="T24" fmla="*/ 4 w 34"/>
                  <a:gd name="T25" fmla="*/ 27 h 39"/>
                  <a:gd name="T26" fmla="*/ 2 w 34"/>
                  <a:gd name="T27" fmla="*/ 25 h 39"/>
                  <a:gd name="T28" fmla="*/ 4 w 34"/>
                  <a:gd name="T29" fmla="*/ 17 h 39"/>
                  <a:gd name="T30" fmla="*/ 0 w 34"/>
                  <a:gd name="T31" fmla="*/ 14 h 39"/>
                  <a:gd name="T32" fmla="*/ 15 w 34"/>
                  <a:gd name="T33" fmla="*/ 1 h 39"/>
                  <a:gd name="T34" fmla="*/ 30 w 34"/>
                  <a:gd name="T35" fmla="*/ 1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39">
                    <a:moveTo>
                      <a:pt x="30" y="1"/>
                    </a:moveTo>
                    <a:cubicBezTo>
                      <a:pt x="34" y="9"/>
                      <a:pt x="21" y="5"/>
                      <a:pt x="24" y="8"/>
                    </a:cubicBezTo>
                    <a:cubicBezTo>
                      <a:pt x="27" y="11"/>
                      <a:pt x="25" y="9"/>
                      <a:pt x="23" y="8"/>
                    </a:cubicBezTo>
                    <a:cubicBezTo>
                      <a:pt x="23" y="11"/>
                      <a:pt x="23" y="12"/>
                      <a:pt x="24" y="14"/>
                    </a:cubicBezTo>
                    <a:cubicBezTo>
                      <a:pt x="25" y="15"/>
                      <a:pt x="28" y="17"/>
                      <a:pt x="28" y="17"/>
                    </a:cubicBezTo>
                    <a:cubicBezTo>
                      <a:pt x="30" y="22"/>
                      <a:pt x="28" y="28"/>
                      <a:pt x="30" y="34"/>
                    </a:cubicBezTo>
                    <a:cubicBezTo>
                      <a:pt x="28" y="34"/>
                      <a:pt x="25" y="34"/>
                      <a:pt x="23" y="34"/>
                    </a:cubicBezTo>
                    <a:cubicBezTo>
                      <a:pt x="20" y="28"/>
                      <a:pt x="17" y="23"/>
                      <a:pt x="17" y="16"/>
                    </a:cubicBezTo>
                    <a:cubicBezTo>
                      <a:pt x="13" y="16"/>
                      <a:pt x="16" y="23"/>
                      <a:pt x="10" y="21"/>
                    </a:cubicBezTo>
                    <a:cubicBezTo>
                      <a:pt x="10" y="25"/>
                      <a:pt x="10" y="29"/>
                      <a:pt x="10" y="32"/>
                    </a:cubicBezTo>
                    <a:cubicBezTo>
                      <a:pt x="10" y="37"/>
                      <a:pt x="4" y="34"/>
                      <a:pt x="4" y="38"/>
                    </a:cubicBezTo>
                    <a:cubicBezTo>
                      <a:pt x="1" y="39"/>
                      <a:pt x="1" y="32"/>
                      <a:pt x="2" y="29"/>
                    </a:cubicBezTo>
                    <a:cubicBezTo>
                      <a:pt x="2" y="28"/>
                      <a:pt x="4" y="27"/>
                      <a:pt x="4" y="27"/>
                    </a:cubicBezTo>
                    <a:cubicBezTo>
                      <a:pt x="4" y="25"/>
                      <a:pt x="2" y="26"/>
                      <a:pt x="2" y="25"/>
                    </a:cubicBezTo>
                    <a:cubicBezTo>
                      <a:pt x="2" y="24"/>
                      <a:pt x="5" y="20"/>
                      <a:pt x="4" y="17"/>
                    </a:cubicBezTo>
                    <a:cubicBezTo>
                      <a:pt x="5" y="14"/>
                      <a:pt x="2" y="14"/>
                      <a:pt x="0" y="14"/>
                    </a:cubicBezTo>
                    <a:cubicBezTo>
                      <a:pt x="2" y="7"/>
                      <a:pt x="5" y="0"/>
                      <a:pt x="15" y="1"/>
                    </a:cubicBezTo>
                    <a:cubicBezTo>
                      <a:pt x="9" y="7"/>
                      <a:pt x="26" y="1"/>
                      <a:pt x="3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76" name="ïśḷiḓe"/>
              <p:cNvSpPr/>
              <p:nvPr/>
            </p:nvSpPr>
            <p:spPr bwMode="auto">
              <a:xfrm>
                <a:off x="7328508" y="2304541"/>
                <a:ext cx="163892" cy="47627"/>
              </a:xfrm>
              <a:custGeom>
                <a:avLst/>
                <a:gdLst>
                  <a:gd name="T0" fmla="*/ 2 w 79"/>
                  <a:gd name="T1" fmla="*/ 7 h 23"/>
                  <a:gd name="T2" fmla="*/ 9 w 79"/>
                  <a:gd name="T3" fmla="*/ 2 h 23"/>
                  <a:gd name="T4" fmla="*/ 13 w 79"/>
                  <a:gd name="T5" fmla="*/ 6 h 23"/>
                  <a:gd name="T6" fmla="*/ 16 w 79"/>
                  <a:gd name="T7" fmla="*/ 7 h 23"/>
                  <a:gd name="T8" fmla="*/ 35 w 79"/>
                  <a:gd name="T9" fmla="*/ 11 h 23"/>
                  <a:gd name="T10" fmla="*/ 54 w 79"/>
                  <a:gd name="T11" fmla="*/ 9 h 23"/>
                  <a:gd name="T12" fmla="*/ 57 w 79"/>
                  <a:gd name="T13" fmla="*/ 13 h 23"/>
                  <a:gd name="T14" fmla="*/ 63 w 79"/>
                  <a:gd name="T15" fmla="*/ 15 h 23"/>
                  <a:gd name="T16" fmla="*/ 72 w 79"/>
                  <a:gd name="T17" fmla="*/ 15 h 23"/>
                  <a:gd name="T18" fmla="*/ 74 w 79"/>
                  <a:gd name="T19" fmla="*/ 20 h 23"/>
                  <a:gd name="T20" fmla="*/ 71 w 79"/>
                  <a:gd name="T21" fmla="*/ 20 h 23"/>
                  <a:gd name="T22" fmla="*/ 33 w 79"/>
                  <a:gd name="T23" fmla="*/ 15 h 23"/>
                  <a:gd name="T24" fmla="*/ 24 w 79"/>
                  <a:gd name="T25" fmla="*/ 15 h 23"/>
                  <a:gd name="T26" fmla="*/ 11 w 79"/>
                  <a:gd name="T27" fmla="*/ 11 h 23"/>
                  <a:gd name="T28" fmla="*/ 2 w 79"/>
                  <a:gd name="T29" fmla="*/ 7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9" h="23">
                    <a:moveTo>
                      <a:pt x="2" y="7"/>
                    </a:moveTo>
                    <a:cubicBezTo>
                      <a:pt x="0" y="1"/>
                      <a:pt x="8" y="5"/>
                      <a:pt x="9" y="2"/>
                    </a:cubicBezTo>
                    <a:cubicBezTo>
                      <a:pt x="13" y="0"/>
                      <a:pt x="11" y="4"/>
                      <a:pt x="13" y="6"/>
                    </a:cubicBezTo>
                    <a:cubicBezTo>
                      <a:pt x="14" y="6"/>
                      <a:pt x="17" y="5"/>
                      <a:pt x="16" y="7"/>
                    </a:cubicBezTo>
                    <a:cubicBezTo>
                      <a:pt x="25" y="5"/>
                      <a:pt x="28" y="6"/>
                      <a:pt x="35" y="11"/>
                    </a:cubicBezTo>
                    <a:cubicBezTo>
                      <a:pt x="42" y="7"/>
                      <a:pt x="44" y="9"/>
                      <a:pt x="54" y="9"/>
                    </a:cubicBezTo>
                    <a:cubicBezTo>
                      <a:pt x="57" y="9"/>
                      <a:pt x="57" y="11"/>
                      <a:pt x="57" y="13"/>
                    </a:cubicBezTo>
                    <a:cubicBezTo>
                      <a:pt x="60" y="13"/>
                      <a:pt x="63" y="13"/>
                      <a:pt x="63" y="15"/>
                    </a:cubicBezTo>
                    <a:cubicBezTo>
                      <a:pt x="68" y="12"/>
                      <a:pt x="72" y="19"/>
                      <a:pt x="72" y="15"/>
                    </a:cubicBezTo>
                    <a:cubicBezTo>
                      <a:pt x="79" y="15"/>
                      <a:pt x="68" y="21"/>
                      <a:pt x="74" y="20"/>
                    </a:cubicBezTo>
                    <a:cubicBezTo>
                      <a:pt x="73" y="23"/>
                      <a:pt x="73" y="20"/>
                      <a:pt x="71" y="20"/>
                    </a:cubicBezTo>
                    <a:cubicBezTo>
                      <a:pt x="56" y="23"/>
                      <a:pt x="45" y="17"/>
                      <a:pt x="33" y="15"/>
                    </a:cubicBezTo>
                    <a:cubicBezTo>
                      <a:pt x="30" y="14"/>
                      <a:pt x="27" y="15"/>
                      <a:pt x="24" y="15"/>
                    </a:cubicBezTo>
                    <a:cubicBezTo>
                      <a:pt x="19" y="14"/>
                      <a:pt x="15" y="12"/>
                      <a:pt x="11" y="11"/>
                    </a:cubicBezTo>
                    <a:cubicBezTo>
                      <a:pt x="7" y="10"/>
                      <a:pt x="2" y="12"/>
                      <a:pt x="2" y="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77" name="ïṩḻîḍê"/>
              <p:cNvSpPr/>
              <p:nvPr/>
            </p:nvSpPr>
            <p:spPr bwMode="auto">
              <a:xfrm>
                <a:off x="7547030" y="2360572"/>
                <a:ext cx="25214" cy="9806"/>
              </a:xfrm>
              <a:custGeom>
                <a:avLst/>
                <a:gdLst>
                  <a:gd name="T0" fmla="*/ 5 w 12"/>
                  <a:gd name="T1" fmla="*/ 3 h 5"/>
                  <a:gd name="T2" fmla="*/ 12 w 12"/>
                  <a:gd name="T3" fmla="*/ 5 h 5"/>
                  <a:gd name="T4" fmla="*/ 5 w 12"/>
                  <a:gd name="T5" fmla="*/ 5 h 5"/>
                  <a:gd name="T6" fmla="*/ 3 w 12"/>
                  <a:gd name="T7" fmla="*/ 3 h 5"/>
                  <a:gd name="T8" fmla="*/ 5 w 12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5">
                    <a:moveTo>
                      <a:pt x="5" y="3"/>
                    </a:moveTo>
                    <a:cubicBezTo>
                      <a:pt x="8" y="3"/>
                      <a:pt x="12" y="2"/>
                      <a:pt x="12" y="5"/>
                    </a:cubicBezTo>
                    <a:cubicBezTo>
                      <a:pt x="10" y="5"/>
                      <a:pt x="7" y="5"/>
                      <a:pt x="5" y="5"/>
                    </a:cubicBezTo>
                    <a:cubicBezTo>
                      <a:pt x="5" y="3"/>
                      <a:pt x="3" y="3"/>
                      <a:pt x="3" y="3"/>
                    </a:cubicBezTo>
                    <a:cubicBezTo>
                      <a:pt x="0" y="0"/>
                      <a:pt x="4" y="1"/>
                      <a:pt x="5" y="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78" name="iS1ïḋè"/>
              <p:cNvSpPr/>
              <p:nvPr/>
            </p:nvSpPr>
            <p:spPr bwMode="auto">
              <a:xfrm>
                <a:off x="8288045" y="2892868"/>
                <a:ext cx="120467" cy="121868"/>
              </a:xfrm>
              <a:custGeom>
                <a:avLst/>
                <a:gdLst>
                  <a:gd name="T0" fmla="*/ 1 w 58"/>
                  <a:gd name="T1" fmla="*/ 51 h 59"/>
                  <a:gd name="T2" fmla="*/ 5 w 58"/>
                  <a:gd name="T3" fmla="*/ 43 h 59"/>
                  <a:gd name="T4" fmla="*/ 8 w 58"/>
                  <a:gd name="T5" fmla="*/ 41 h 59"/>
                  <a:gd name="T6" fmla="*/ 8 w 58"/>
                  <a:gd name="T7" fmla="*/ 38 h 59"/>
                  <a:gd name="T8" fmla="*/ 12 w 58"/>
                  <a:gd name="T9" fmla="*/ 38 h 59"/>
                  <a:gd name="T10" fmla="*/ 14 w 58"/>
                  <a:gd name="T11" fmla="*/ 34 h 59"/>
                  <a:gd name="T12" fmla="*/ 21 w 58"/>
                  <a:gd name="T13" fmla="*/ 32 h 59"/>
                  <a:gd name="T14" fmla="*/ 25 w 58"/>
                  <a:gd name="T15" fmla="*/ 28 h 59"/>
                  <a:gd name="T16" fmla="*/ 29 w 58"/>
                  <a:gd name="T17" fmla="*/ 23 h 59"/>
                  <a:gd name="T18" fmla="*/ 33 w 58"/>
                  <a:gd name="T19" fmla="*/ 19 h 59"/>
                  <a:gd name="T20" fmla="*/ 38 w 58"/>
                  <a:gd name="T21" fmla="*/ 21 h 59"/>
                  <a:gd name="T22" fmla="*/ 36 w 58"/>
                  <a:gd name="T23" fmla="*/ 13 h 59"/>
                  <a:gd name="T24" fmla="*/ 44 w 58"/>
                  <a:gd name="T25" fmla="*/ 4 h 59"/>
                  <a:gd name="T26" fmla="*/ 49 w 58"/>
                  <a:gd name="T27" fmla="*/ 0 h 59"/>
                  <a:gd name="T28" fmla="*/ 55 w 58"/>
                  <a:gd name="T29" fmla="*/ 4 h 59"/>
                  <a:gd name="T30" fmla="*/ 57 w 58"/>
                  <a:gd name="T31" fmla="*/ 13 h 59"/>
                  <a:gd name="T32" fmla="*/ 55 w 58"/>
                  <a:gd name="T33" fmla="*/ 19 h 59"/>
                  <a:gd name="T34" fmla="*/ 51 w 58"/>
                  <a:gd name="T35" fmla="*/ 19 h 59"/>
                  <a:gd name="T36" fmla="*/ 49 w 58"/>
                  <a:gd name="T37" fmla="*/ 28 h 59"/>
                  <a:gd name="T38" fmla="*/ 42 w 58"/>
                  <a:gd name="T39" fmla="*/ 30 h 59"/>
                  <a:gd name="T40" fmla="*/ 36 w 58"/>
                  <a:gd name="T41" fmla="*/ 43 h 59"/>
                  <a:gd name="T42" fmla="*/ 33 w 58"/>
                  <a:gd name="T43" fmla="*/ 51 h 59"/>
                  <a:gd name="T44" fmla="*/ 29 w 58"/>
                  <a:gd name="T45" fmla="*/ 54 h 59"/>
                  <a:gd name="T46" fmla="*/ 14 w 58"/>
                  <a:gd name="T47" fmla="*/ 49 h 59"/>
                  <a:gd name="T48" fmla="*/ 7 w 58"/>
                  <a:gd name="T49" fmla="*/ 51 h 59"/>
                  <a:gd name="T50" fmla="*/ 5 w 58"/>
                  <a:gd name="T51" fmla="*/ 47 h 59"/>
                  <a:gd name="T52" fmla="*/ 1 w 58"/>
                  <a:gd name="T53" fmla="*/ 51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8" h="59">
                    <a:moveTo>
                      <a:pt x="1" y="51"/>
                    </a:moveTo>
                    <a:cubicBezTo>
                      <a:pt x="0" y="48"/>
                      <a:pt x="3" y="45"/>
                      <a:pt x="5" y="43"/>
                    </a:cubicBezTo>
                    <a:cubicBezTo>
                      <a:pt x="5" y="43"/>
                      <a:pt x="8" y="42"/>
                      <a:pt x="8" y="41"/>
                    </a:cubicBezTo>
                    <a:cubicBezTo>
                      <a:pt x="9" y="41"/>
                      <a:pt x="8" y="38"/>
                      <a:pt x="8" y="38"/>
                    </a:cubicBezTo>
                    <a:cubicBezTo>
                      <a:pt x="9" y="37"/>
                      <a:pt x="12" y="38"/>
                      <a:pt x="12" y="38"/>
                    </a:cubicBezTo>
                    <a:cubicBezTo>
                      <a:pt x="13" y="37"/>
                      <a:pt x="13" y="34"/>
                      <a:pt x="14" y="34"/>
                    </a:cubicBezTo>
                    <a:cubicBezTo>
                      <a:pt x="16" y="33"/>
                      <a:pt x="20" y="34"/>
                      <a:pt x="21" y="32"/>
                    </a:cubicBezTo>
                    <a:cubicBezTo>
                      <a:pt x="23" y="29"/>
                      <a:pt x="21" y="29"/>
                      <a:pt x="25" y="28"/>
                    </a:cubicBezTo>
                    <a:cubicBezTo>
                      <a:pt x="29" y="28"/>
                      <a:pt x="27" y="25"/>
                      <a:pt x="29" y="23"/>
                    </a:cubicBezTo>
                    <a:cubicBezTo>
                      <a:pt x="29" y="22"/>
                      <a:pt x="35" y="27"/>
                      <a:pt x="33" y="19"/>
                    </a:cubicBezTo>
                    <a:cubicBezTo>
                      <a:pt x="36" y="18"/>
                      <a:pt x="36" y="21"/>
                      <a:pt x="38" y="21"/>
                    </a:cubicBezTo>
                    <a:cubicBezTo>
                      <a:pt x="38" y="17"/>
                      <a:pt x="36" y="17"/>
                      <a:pt x="36" y="13"/>
                    </a:cubicBezTo>
                    <a:cubicBezTo>
                      <a:pt x="43" y="15"/>
                      <a:pt x="42" y="7"/>
                      <a:pt x="44" y="4"/>
                    </a:cubicBezTo>
                    <a:cubicBezTo>
                      <a:pt x="45" y="2"/>
                      <a:pt x="50" y="4"/>
                      <a:pt x="49" y="0"/>
                    </a:cubicBezTo>
                    <a:cubicBezTo>
                      <a:pt x="51" y="1"/>
                      <a:pt x="51" y="5"/>
                      <a:pt x="55" y="4"/>
                    </a:cubicBezTo>
                    <a:cubicBezTo>
                      <a:pt x="53" y="9"/>
                      <a:pt x="58" y="9"/>
                      <a:pt x="57" y="13"/>
                    </a:cubicBezTo>
                    <a:cubicBezTo>
                      <a:pt x="54" y="13"/>
                      <a:pt x="56" y="17"/>
                      <a:pt x="55" y="19"/>
                    </a:cubicBezTo>
                    <a:cubicBezTo>
                      <a:pt x="55" y="19"/>
                      <a:pt x="52" y="18"/>
                      <a:pt x="51" y="19"/>
                    </a:cubicBezTo>
                    <a:cubicBezTo>
                      <a:pt x="50" y="20"/>
                      <a:pt x="50" y="24"/>
                      <a:pt x="49" y="28"/>
                    </a:cubicBezTo>
                    <a:cubicBezTo>
                      <a:pt x="46" y="31"/>
                      <a:pt x="46" y="27"/>
                      <a:pt x="42" y="30"/>
                    </a:cubicBezTo>
                    <a:cubicBezTo>
                      <a:pt x="37" y="33"/>
                      <a:pt x="38" y="39"/>
                      <a:pt x="36" y="43"/>
                    </a:cubicBezTo>
                    <a:cubicBezTo>
                      <a:pt x="36" y="44"/>
                      <a:pt x="31" y="45"/>
                      <a:pt x="33" y="51"/>
                    </a:cubicBezTo>
                    <a:cubicBezTo>
                      <a:pt x="29" y="50"/>
                      <a:pt x="29" y="52"/>
                      <a:pt x="29" y="54"/>
                    </a:cubicBezTo>
                    <a:cubicBezTo>
                      <a:pt x="24" y="49"/>
                      <a:pt x="15" y="59"/>
                      <a:pt x="14" y="49"/>
                    </a:cubicBezTo>
                    <a:cubicBezTo>
                      <a:pt x="13" y="49"/>
                      <a:pt x="9" y="52"/>
                      <a:pt x="7" y="51"/>
                    </a:cubicBezTo>
                    <a:cubicBezTo>
                      <a:pt x="6" y="51"/>
                      <a:pt x="4" y="47"/>
                      <a:pt x="5" y="47"/>
                    </a:cubicBezTo>
                    <a:cubicBezTo>
                      <a:pt x="1" y="47"/>
                      <a:pt x="9" y="54"/>
                      <a:pt x="1" y="5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79" name="íṩḻîḑè"/>
              <p:cNvSpPr/>
              <p:nvPr/>
            </p:nvSpPr>
            <p:spPr bwMode="auto">
              <a:xfrm>
                <a:off x="4137528" y="505936"/>
                <a:ext cx="169495" cy="126070"/>
              </a:xfrm>
              <a:custGeom>
                <a:avLst/>
                <a:gdLst>
                  <a:gd name="T0" fmla="*/ 22 w 82"/>
                  <a:gd name="T1" fmla="*/ 0 h 61"/>
                  <a:gd name="T2" fmla="*/ 31 w 82"/>
                  <a:gd name="T3" fmla="*/ 8 h 61"/>
                  <a:gd name="T4" fmla="*/ 37 w 82"/>
                  <a:gd name="T5" fmla="*/ 9 h 61"/>
                  <a:gd name="T6" fmla="*/ 41 w 82"/>
                  <a:gd name="T7" fmla="*/ 9 h 61"/>
                  <a:gd name="T8" fmla="*/ 43 w 82"/>
                  <a:gd name="T9" fmla="*/ 11 h 61"/>
                  <a:gd name="T10" fmla="*/ 48 w 82"/>
                  <a:gd name="T11" fmla="*/ 15 h 61"/>
                  <a:gd name="T12" fmla="*/ 54 w 82"/>
                  <a:gd name="T13" fmla="*/ 15 h 61"/>
                  <a:gd name="T14" fmla="*/ 65 w 82"/>
                  <a:gd name="T15" fmla="*/ 19 h 61"/>
                  <a:gd name="T16" fmla="*/ 65 w 82"/>
                  <a:gd name="T17" fmla="*/ 24 h 61"/>
                  <a:gd name="T18" fmla="*/ 71 w 82"/>
                  <a:gd name="T19" fmla="*/ 24 h 61"/>
                  <a:gd name="T20" fmla="*/ 71 w 82"/>
                  <a:gd name="T21" fmla="*/ 28 h 61"/>
                  <a:gd name="T22" fmla="*/ 82 w 82"/>
                  <a:gd name="T23" fmla="*/ 36 h 61"/>
                  <a:gd name="T24" fmla="*/ 80 w 82"/>
                  <a:gd name="T25" fmla="*/ 41 h 61"/>
                  <a:gd name="T26" fmla="*/ 76 w 82"/>
                  <a:gd name="T27" fmla="*/ 39 h 61"/>
                  <a:gd name="T28" fmla="*/ 67 w 82"/>
                  <a:gd name="T29" fmla="*/ 45 h 61"/>
                  <a:gd name="T30" fmla="*/ 65 w 82"/>
                  <a:gd name="T31" fmla="*/ 49 h 61"/>
                  <a:gd name="T32" fmla="*/ 61 w 82"/>
                  <a:gd name="T33" fmla="*/ 52 h 61"/>
                  <a:gd name="T34" fmla="*/ 50 w 82"/>
                  <a:gd name="T35" fmla="*/ 52 h 61"/>
                  <a:gd name="T36" fmla="*/ 50 w 82"/>
                  <a:gd name="T37" fmla="*/ 54 h 61"/>
                  <a:gd name="T38" fmla="*/ 43 w 82"/>
                  <a:gd name="T39" fmla="*/ 56 h 61"/>
                  <a:gd name="T40" fmla="*/ 41 w 82"/>
                  <a:gd name="T41" fmla="*/ 52 h 61"/>
                  <a:gd name="T42" fmla="*/ 30 w 82"/>
                  <a:gd name="T43" fmla="*/ 52 h 61"/>
                  <a:gd name="T44" fmla="*/ 26 w 82"/>
                  <a:gd name="T45" fmla="*/ 49 h 61"/>
                  <a:gd name="T46" fmla="*/ 31 w 82"/>
                  <a:gd name="T47" fmla="*/ 45 h 61"/>
                  <a:gd name="T48" fmla="*/ 22 w 82"/>
                  <a:gd name="T49" fmla="*/ 43 h 61"/>
                  <a:gd name="T50" fmla="*/ 28 w 82"/>
                  <a:gd name="T51" fmla="*/ 39 h 61"/>
                  <a:gd name="T52" fmla="*/ 31 w 82"/>
                  <a:gd name="T53" fmla="*/ 36 h 61"/>
                  <a:gd name="T54" fmla="*/ 37 w 82"/>
                  <a:gd name="T55" fmla="*/ 37 h 61"/>
                  <a:gd name="T56" fmla="*/ 35 w 82"/>
                  <a:gd name="T57" fmla="*/ 32 h 61"/>
                  <a:gd name="T58" fmla="*/ 18 w 82"/>
                  <a:gd name="T59" fmla="*/ 36 h 61"/>
                  <a:gd name="T60" fmla="*/ 13 w 82"/>
                  <a:gd name="T61" fmla="*/ 34 h 61"/>
                  <a:gd name="T62" fmla="*/ 9 w 82"/>
                  <a:gd name="T63" fmla="*/ 30 h 61"/>
                  <a:gd name="T64" fmla="*/ 2 w 82"/>
                  <a:gd name="T65" fmla="*/ 26 h 61"/>
                  <a:gd name="T66" fmla="*/ 0 w 82"/>
                  <a:gd name="T67" fmla="*/ 21 h 61"/>
                  <a:gd name="T68" fmla="*/ 5 w 82"/>
                  <a:gd name="T69" fmla="*/ 17 h 61"/>
                  <a:gd name="T70" fmla="*/ 9 w 82"/>
                  <a:gd name="T71" fmla="*/ 13 h 61"/>
                  <a:gd name="T72" fmla="*/ 11 w 82"/>
                  <a:gd name="T73" fmla="*/ 8 h 61"/>
                  <a:gd name="T74" fmla="*/ 15 w 82"/>
                  <a:gd name="T75" fmla="*/ 8 h 61"/>
                  <a:gd name="T76" fmla="*/ 18 w 82"/>
                  <a:gd name="T77" fmla="*/ 4 h 61"/>
                  <a:gd name="T78" fmla="*/ 22 w 82"/>
                  <a:gd name="T79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82" h="61">
                    <a:moveTo>
                      <a:pt x="22" y="0"/>
                    </a:moveTo>
                    <a:cubicBezTo>
                      <a:pt x="25" y="3"/>
                      <a:pt x="30" y="3"/>
                      <a:pt x="31" y="8"/>
                    </a:cubicBezTo>
                    <a:cubicBezTo>
                      <a:pt x="35" y="6"/>
                      <a:pt x="36" y="9"/>
                      <a:pt x="37" y="9"/>
                    </a:cubicBezTo>
                    <a:cubicBezTo>
                      <a:pt x="38" y="10"/>
                      <a:pt x="40" y="9"/>
                      <a:pt x="41" y="9"/>
                    </a:cubicBezTo>
                    <a:cubicBezTo>
                      <a:pt x="41" y="10"/>
                      <a:pt x="41" y="13"/>
                      <a:pt x="43" y="11"/>
                    </a:cubicBezTo>
                    <a:cubicBezTo>
                      <a:pt x="46" y="8"/>
                      <a:pt x="45" y="13"/>
                      <a:pt x="48" y="15"/>
                    </a:cubicBezTo>
                    <a:cubicBezTo>
                      <a:pt x="49" y="16"/>
                      <a:pt x="52" y="14"/>
                      <a:pt x="54" y="15"/>
                    </a:cubicBezTo>
                    <a:cubicBezTo>
                      <a:pt x="55" y="16"/>
                      <a:pt x="58" y="21"/>
                      <a:pt x="65" y="19"/>
                    </a:cubicBezTo>
                    <a:cubicBezTo>
                      <a:pt x="65" y="21"/>
                      <a:pt x="65" y="22"/>
                      <a:pt x="65" y="24"/>
                    </a:cubicBezTo>
                    <a:cubicBezTo>
                      <a:pt x="66" y="25"/>
                      <a:pt x="69" y="23"/>
                      <a:pt x="71" y="24"/>
                    </a:cubicBezTo>
                    <a:cubicBezTo>
                      <a:pt x="71" y="25"/>
                      <a:pt x="70" y="28"/>
                      <a:pt x="71" y="28"/>
                    </a:cubicBezTo>
                    <a:cubicBezTo>
                      <a:pt x="73" y="30"/>
                      <a:pt x="78" y="32"/>
                      <a:pt x="82" y="36"/>
                    </a:cubicBezTo>
                    <a:cubicBezTo>
                      <a:pt x="82" y="37"/>
                      <a:pt x="81" y="41"/>
                      <a:pt x="80" y="41"/>
                    </a:cubicBezTo>
                    <a:cubicBezTo>
                      <a:pt x="78" y="42"/>
                      <a:pt x="76" y="39"/>
                      <a:pt x="76" y="39"/>
                    </a:cubicBezTo>
                    <a:cubicBezTo>
                      <a:pt x="73" y="41"/>
                      <a:pt x="71" y="44"/>
                      <a:pt x="67" y="45"/>
                    </a:cubicBezTo>
                    <a:cubicBezTo>
                      <a:pt x="65" y="45"/>
                      <a:pt x="65" y="47"/>
                      <a:pt x="65" y="49"/>
                    </a:cubicBezTo>
                    <a:cubicBezTo>
                      <a:pt x="62" y="48"/>
                      <a:pt x="61" y="50"/>
                      <a:pt x="61" y="52"/>
                    </a:cubicBezTo>
                    <a:cubicBezTo>
                      <a:pt x="55" y="53"/>
                      <a:pt x="54" y="48"/>
                      <a:pt x="50" y="52"/>
                    </a:cubicBezTo>
                    <a:cubicBezTo>
                      <a:pt x="48" y="53"/>
                      <a:pt x="49" y="54"/>
                      <a:pt x="50" y="54"/>
                    </a:cubicBezTo>
                    <a:cubicBezTo>
                      <a:pt x="49" y="61"/>
                      <a:pt x="43" y="49"/>
                      <a:pt x="43" y="56"/>
                    </a:cubicBezTo>
                    <a:cubicBezTo>
                      <a:pt x="41" y="56"/>
                      <a:pt x="41" y="54"/>
                      <a:pt x="41" y="52"/>
                    </a:cubicBezTo>
                    <a:cubicBezTo>
                      <a:pt x="37" y="56"/>
                      <a:pt x="35" y="51"/>
                      <a:pt x="30" y="52"/>
                    </a:cubicBezTo>
                    <a:cubicBezTo>
                      <a:pt x="30" y="49"/>
                      <a:pt x="28" y="49"/>
                      <a:pt x="26" y="49"/>
                    </a:cubicBezTo>
                    <a:cubicBezTo>
                      <a:pt x="26" y="46"/>
                      <a:pt x="31" y="48"/>
                      <a:pt x="31" y="45"/>
                    </a:cubicBezTo>
                    <a:cubicBezTo>
                      <a:pt x="32" y="41"/>
                      <a:pt x="25" y="44"/>
                      <a:pt x="22" y="43"/>
                    </a:cubicBezTo>
                    <a:cubicBezTo>
                      <a:pt x="21" y="38"/>
                      <a:pt x="25" y="40"/>
                      <a:pt x="28" y="39"/>
                    </a:cubicBezTo>
                    <a:cubicBezTo>
                      <a:pt x="28" y="39"/>
                      <a:pt x="31" y="36"/>
                      <a:pt x="31" y="36"/>
                    </a:cubicBezTo>
                    <a:cubicBezTo>
                      <a:pt x="33" y="35"/>
                      <a:pt x="34" y="38"/>
                      <a:pt x="37" y="37"/>
                    </a:cubicBezTo>
                    <a:cubicBezTo>
                      <a:pt x="37" y="34"/>
                      <a:pt x="35" y="34"/>
                      <a:pt x="35" y="32"/>
                    </a:cubicBezTo>
                    <a:cubicBezTo>
                      <a:pt x="33" y="33"/>
                      <a:pt x="22" y="32"/>
                      <a:pt x="18" y="36"/>
                    </a:cubicBezTo>
                    <a:cubicBezTo>
                      <a:pt x="15" y="39"/>
                      <a:pt x="18" y="35"/>
                      <a:pt x="13" y="34"/>
                    </a:cubicBezTo>
                    <a:cubicBezTo>
                      <a:pt x="7" y="32"/>
                      <a:pt x="3" y="35"/>
                      <a:pt x="9" y="30"/>
                    </a:cubicBezTo>
                    <a:cubicBezTo>
                      <a:pt x="9" y="26"/>
                      <a:pt x="3" y="29"/>
                      <a:pt x="2" y="26"/>
                    </a:cubicBezTo>
                    <a:cubicBezTo>
                      <a:pt x="4" y="22"/>
                      <a:pt x="8" y="17"/>
                      <a:pt x="0" y="21"/>
                    </a:cubicBezTo>
                    <a:cubicBezTo>
                      <a:pt x="0" y="18"/>
                      <a:pt x="2" y="17"/>
                      <a:pt x="5" y="17"/>
                    </a:cubicBezTo>
                    <a:cubicBezTo>
                      <a:pt x="7" y="16"/>
                      <a:pt x="7" y="13"/>
                      <a:pt x="9" y="13"/>
                    </a:cubicBezTo>
                    <a:cubicBezTo>
                      <a:pt x="12" y="13"/>
                      <a:pt x="9" y="9"/>
                      <a:pt x="11" y="8"/>
                    </a:cubicBezTo>
                    <a:cubicBezTo>
                      <a:pt x="11" y="7"/>
                      <a:pt x="14" y="8"/>
                      <a:pt x="15" y="8"/>
                    </a:cubicBezTo>
                    <a:cubicBezTo>
                      <a:pt x="17" y="7"/>
                      <a:pt x="16" y="4"/>
                      <a:pt x="18" y="4"/>
                    </a:cubicBezTo>
                    <a:cubicBezTo>
                      <a:pt x="19" y="2"/>
                      <a:pt x="22" y="3"/>
                      <a:pt x="2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80" name="ïşlïḓè"/>
              <p:cNvSpPr/>
              <p:nvPr/>
            </p:nvSpPr>
            <p:spPr bwMode="auto">
              <a:xfrm>
                <a:off x="5831073" y="552163"/>
                <a:ext cx="225526" cy="113464"/>
              </a:xfrm>
              <a:custGeom>
                <a:avLst/>
                <a:gdLst>
                  <a:gd name="T0" fmla="*/ 37 w 109"/>
                  <a:gd name="T1" fmla="*/ 38 h 55"/>
                  <a:gd name="T2" fmla="*/ 34 w 109"/>
                  <a:gd name="T3" fmla="*/ 40 h 55"/>
                  <a:gd name="T4" fmla="*/ 24 w 109"/>
                  <a:gd name="T5" fmla="*/ 38 h 55"/>
                  <a:gd name="T6" fmla="*/ 30 w 109"/>
                  <a:gd name="T7" fmla="*/ 34 h 55"/>
                  <a:gd name="T8" fmla="*/ 41 w 109"/>
                  <a:gd name="T9" fmla="*/ 27 h 55"/>
                  <a:gd name="T10" fmla="*/ 37 w 109"/>
                  <a:gd name="T11" fmla="*/ 21 h 55"/>
                  <a:gd name="T12" fmla="*/ 28 w 109"/>
                  <a:gd name="T13" fmla="*/ 21 h 55"/>
                  <a:gd name="T14" fmla="*/ 19 w 109"/>
                  <a:gd name="T15" fmla="*/ 28 h 55"/>
                  <a:gd name="T16" fmla="*/ 6 w 109"/>
                  <a:gd name="T17" fmla="*/ 27 h 55"/>
                  <a:gd name="T18" fmla="*/ 8 w 109"/>
                  <a:gd name="T19" fmla="*/ 14 h 55"/>
                  <a:gd name="T20" fmla="*/ 4 w 109"/>
                  <a:gd name="T21" fmla="*/ 15 h 55"/>
                  <a:gd name="T22" fmla="*/ 2 w 109"/>
                  <a:gd name="T23" fmla="*/ 6 h 55"/>
                  <a:gd name="T24" fmla="*/ 6 w 109"/>
                  <a:gd name="T25" fmla="*/ 8 h 55"/>
                  <a:gd name="T26" fmla="*/ 17 w 109"/>
                  <a:gd name="T27" fmla="*/ 4 h 55"/>
                  <a:gd name="T28" fmla="*/ 19 w 109"/>
                  <a:gd name="T29" fmla="*/ 10 h 55"/>
                  <a:gd name="T30" fmla="*/ 34 w 109"/>
                  <a:gd name="T31" fmla="*/ 12 h 55"/>
                  <a:gd name="T32" fmla="*/ 39 w 109"/>
                  <a:gd name="T33" fmla="*/ 4 h 55"/>
                  <a:gd name="T34" fmla="*/ 58 w 109"/>
                  <a:gd name="T35" fmla="*/ 6 h 55"/>
                  <a:gd name="T36" fmla="*/ 60 w 109"/>
                  <a:gd name="T37" fmla="*/ 6 h 55"/>
                  <a:gd name="T38" fmla="*/ 67 w 109"/>
                  <a:gd name="T39" fmla="*/ 12 h 55"/>
                  <a:gd name="T40" fmla="*/ 65 w 109"/>
                  <a:gd name="T41" fmla="*/ 15 h 55"/>
                  <a:gd name="T42" fmla="*/ 75 w 109"/>
                  <a:gd name="T43" fmla="*/ 14 h 55"/>
                  <a:gd name="T44" fmla="*/ 86 w 109"/>
                  <a:gd name="T45" fmla="*/ 17 h 55"/>
                  <a:gd name="T46" fmla="*/ 88 w 109"/>
                  <a:gd name="T47" fmla="*/ 21 h 55"/>
                  <a:gd name="T48" fmla="*/ 90 w 109"/>
                  <a:gd name="T49" fmla="*/ 23 h 55"/>
                  <a:gd name="T50" fmla="*/ 92 w 109"/>
                  <a:gd name="T51" fmla="*/ 27 h 55"/>
                  <a:gd name="T52" fmla="*/ 95 w 109"/>
                  <a:gd name="T53" fmla="*/ 27 h 55"/>
                  <a:gd name="T54" fmla="*/ 95 w 109"/>
                  <a:gd name="T55" fmla="*/ 30 h 55"/>
                  <a:gd name="T56" fmla="*/ 99 w 109"/>
                  <a:gd name="T57" fmla="*/ 30 h 55"/>
                  <a:gd name="T58" fmla="*/ 101 w 109"/>
                  <a:gd name="T59" fmla="*/ 36 h 55"/>
                  <a:gd name="T60" fmla="*/ 106 w 109"/>
                  <a:gd name="T61" fmla="*/ 36 h 55"/>
                  <a:gd name="T62" fmla="*/ 101 w 109"/>
                  <a:gd name="T63" fmla="*/ 40 h 55"/>
                  <a:gd name="T64" fmla="*/ 101 w 109"/>
                  <a:gd name="T65" fmla="*/ 41 h 55"/>
                  <a:gd name="T66" fmla="*/ 82 w 109"/>
                  <a:gd name="T67" fmla="*/ 41 h 55"/>
                  <a:gd name="T68" fmla="*/ 82 w 109"/>
                  <a:gd name="T69" fmla="*/ 30 h 55"/>
                  <a:gd name="T70" fmla="*/ 64 w 109"/>
                  <a:gd name="T71" fmla="*/ 28 h 55"/>
                  <a:gd name="T72" fmla="*/ 62 w 109"/>
                  <a:gd name="T73" fmla="*/ 34 h 55"/>
                  <a:gd name="T74" fmla="*/ 58 w 109"/>
                  <a:gd name="T75" fmla="*/ 34 h 55"/>
                  <a:gd name="T76" fmla="*/ 54 w 109"/>
                  <a:gd name="T77" fmla="*/ 38 h 55"/>
                  <a:gd name="T78" fmla="*/ 56 w 109"/>
                  <a:gd name="T79" fmla="*/ 40 h 55"/>
                  <a:gd name="T80" fmla="*/ 51 w 109"/>
                  <a:gd name="T81" fmla="*/ 41 h 55"/>
                  <a:gd name="T82" fmla="*/ 51 w 109"/>
                  <a:gd name="T83" fmla="*/ 53 h 55"/>
                  <a:gd name="T84" fmla="*/ 26 w 109"/>
                  <a:gd name="T85" fmla="*/ 45 h 55"/>
                  <a:gd name="T86" fmla="*/ 32 w 109"/>
                  <a:gd name="T87" fmla="*/ 41 h 55"/>
                  <a:gd name="T88" fmla="*/ 39 w 109"/>
                  <a:gd name="T89" fmla="*/ 41 h 55"/>
                  <a:gd name="T90" fmla="*/ 37 w 109"/>
                  <a:gd name="T91" fmla="*/ 38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09" h="55">
                    <a:moveTo>
                      <a:pt x="37" y="38"/>
                    </a:moveTo>
                    <a:cubicBezTo>
                      <a:pt x="37" y="34"/>
                      <a:pt x="34" y="40"/>
                      <a:pt x="34" y="40"/>
                    </a:cubicBezTo>
                    <a:cubicBezTo>
                      <a:pt x="31" y="40"/>
                      <a:pt x="29" y="36"/>
                      <a:pt x="24" y="38"/>
                    </a:cubicBezTo>
                    <a:cubicBezTo>
                      <a:pt x="25" y="34"/>
                      <a:pt x="28" y="35"/>
                      <a:pt x="30" y="34"/>
                    </a:cubicBezTo>
                    <a:cubicBezTo>
                      <a:pt x="34" y="32"/>
                      <a:pt x="36" y="27"/>
                      <a:pt x="41" y="27"/>
                    </a:cubicBezTo>
                    <a:cubicBezTo>
                      <a:pt x="40" y="25"/>
                      <a:pt x="37" y="25"/>
                      <a:pt x="37" y="21"/>
                    </a:cubicBezTo>
                    <a:cubicBezTo>
                      <a:pt x="34" y="20"/>
                      <a:pt x="30" y="26"/>
                      <a:pt x="28" y="21"/>
                    </a:cubicBezTo>
                    <a:cubicBezTo>
                      <a:pt x="25" y="24"/>
                      <a:pt x="23" y="27"/>
                      <a:pt x="19" y="28"/>
                    </a:cubicBezTo>
                    <a:cubicBezTo>
                      <a:pt x="13" y="29"/>
                      <a:pt x="12" y="25"/>
                      <a:pt x="6" y="27"/>
                    </a:cubicBezTo>
                    <a:cubicBezTo>
                      <a:pt x="10" y="23"/>
                      <a:pt x="10" y="19"/>
                      <a:pt x="8" y="14"/>
                    </a:cubicBezTo>
                    <a:cubicBezTo>
                      <a:pt x="5" y="13"/>
                      <a:pt x="4" y="14"/>
                      <a:pt x="4" y="15"/>
                    </a:cubicBezTo>
                    <a:cubicBezTo>
                      <a:pt x="0" y="16"/>
                      <a:pt x="3" y="9"/>
                      <a:pt x="2" y="6"/>
                    </a:cubicBezTo>
                    <a:cubicBezTo>
                      <a:pt x="4" y="6"/>
                      <a:pt x="5" y="6"/>
                      <a:pt x="6" y="8"/>
                    </a:cubicBezTo>
                    <a:cubicBezTo>
                      <a:pt x="7" y="4"/>
                      <a:pt x="16" y="8"/>
                      <a:pt x="17" y="4"/>
                    </a:cubicBezTo>
                    <a:cubicBezTo>
                      <a:pt x="19" y="4"/>
                      <a:pt x="19" y="8"/>
                      <a:pt x="19" y="10"/>
                    </a:cubicBezTo>
                    <a:cubicBezTo>
                      <a:pt x="26" y="11"/>
                      <a:pt x="33" y="0"/>
                      <a:pt x="34" y="12"/>
                    </a:cubicBezTo>
                    <a:cubicBezTo>
                      <a:pt x="39" y="12"/>
                      <a:pt x="40" y="9"/>
                      <a:pt x="39" y="4"/>
                    </a:cubicBezTo>
                    <a:cubicBezTo>
                      <a:pt x="44" y="6"/>
                      <a:pt x="51" y="5"/>
                      <a:pt x="58" y="6"/>
                    </a:cubicBezTo>
                    <a:cubicBezTo>
                      <a:pt x="59" y="6"/>
                      <a:pt x="60" y="9"/>
                      <a:pt x="60" y="6"/>
                    </a:cubicBezTo>
                    <a:cubicBezTo>
                      <a:pt x="63" y="7"/>
                      <a:pt x="60" y="15"/>
                      <a:pt x="67" y="12"/>
                    </a:cubicBezTo>
                    <a:cubicBezTo>
                      <a:pt x="67" y="13"/>
                      <a:pt x="65" y="13"/>
                      <a:pt x="65" y="15"/>
                    </a:cubicBezTo>
                    <a:cubicBezTo>
                      <a:pt x="68" y="14"/>
                      <a:pt x="75" y="18"/>
                      <a:pt x="75" y="14"/>
                    </a:cubicBezTo>
                    <a:cubicBezTo>
                      <a:pt x="76" y="15"/>
                      <a:pt x="78" y="19"/>
                      <a:pt x="86" y="17"/>
                    </a:cubicBezTo>
                    <a:cubicBezTo>
                      <a:pt x="83" y="21"/>
                      <a:pt x="85" y="20"/>
                      <a:pt x="88" y="21"/>
                    </a:cubicBezTo>
                    <a:cubicBezTo>
                      <a:pt x="89" y="21"/>
                      <a:pt x="88" y="23"/>
                      <a:pt x="90" y="23"/>
                    </a:cubicBezTo>
                    <a:cubicBezTo>
                      <a:pt x="92" y="23"/>
                      <a:pt x="90" y="25"/>
                      <a:pt x="92" y="27"/>
                    </a:cubicBezTo>
                    <a:cubicBezTo>
                      <a:pt x="92" y="27"/>
                      <a:pt x="95" y="26"/>
                      <a:pt x="95" y="27"/>
                    </a:cubicBezTo>
                    <a:cubicBezTo>
                      <a:pt x="96" y="27"/>
                      <a:pt x="95" y="30"/>
                      <a:pt x="95" y="30"/>
                    </a:cubicBezTo>
                    <a:cubicBezTo>
                      <a:pt x="96" y="31"/>
                      <a:pt x="99" y="30"/>
                      <a:pt x="99" y="30"/>
                    </a:cubicBezTo>
                    <a:cubicBezTo>
                      <a:pt x="100" y="32"/>
                      <a:pt x="99" y="35"/>
                      <a:pt x="101" y="36"/>
                    </a:cubicBezTo>
                    <a:cubicBezTo>
                      <a:pt x="104" y="36"/>
                      <a:pt x="106" y="33"/>
                      <a:pt x="106" y="36"/>
                    </a:cubicBezTo>
                    <a:cubicBezTo>
                      <a:pt x="109" y="41"/>
                      <a:pt x="102" y="38"/>
                      <a:pt x="101" y="40"/>
                    </a:cubicBezTo>
                    <a:cubicBezTo>
                      <a:pt x="101" y="40"/>
                      <a:pt x="101" y="41"/>
                      <a:pt x="101" y="41"/>
                    </a:cubicBezTo>
                    <a:cubicBezTo>
                      <a:pt x="96" y="43"/>
                      <a:pt x="88" y="40"/>
                      <a:pt x="82" y="41"/>
                    </a:cubicBezTo>
                    <a:cubicBezTo>
                      <a:pt x="80" y="36"/>
                      <a:pt x="82" y="37"/>
                      <a:pt x="82" y="30"/>
                    </a:cubicBezTo>
                    <a:cubicBezTo>
                      <a:pt x="80" y="25"/>
                      <a:pt x="68" y="25"/>
                      <a:pt x="64" y="28"/>
                    </a:cubicBezTo>
                    <a:cubicBezTo>
                      <a:pt x="61" y="28"/>
                      <a:pt x="63" y="32"/>
                      <a:pt x="62" y="34"/>
                    </a:cubicBezTo>
                    <a:cubicBezTo>
                      <a:pt x="61" y="35"/>
                      <a:pt x="58" y="33"/>
                      <a:pt x="58" y="34"/>
                    </a:cubicBezTo>
                    <a:cubicBezTo>
                      <a:pt x="57" y="36"/>
                      <a:pt x="58" y="39"/>
                      <a:pt x="54" y="38"/>
                    </a:cubicBezTo>
                    <a:cubicBezTo>
                      <a:pt x="54" y="39"/>
                      <a:pt x="55" y="40"/>
                      <a:pt x="56" y="40"/>
                    </a:cubicBezTo>
                    <a:cubicBezTo>
                      <a:pt x="56" y="42"/>
                      <a:pt x="53" y="41"/>
                      <a:pt x="51" y="41"/>
                    </a:cubicBezTo>
                    <a:cubicBezTo>
                      <a:pt x="48" y="47"/>
                      <a:pt x="50" y="46"/>
                      <a:pt x="51" y="53"/>
                    </a:cubicBezTo>
                    <a:cubicBezTo>
                      <a:pt x="44" y="54"/>
                      <a:pt x="27" y="55"/>
                      <a:pt x="26" y="45"/>
                    </a:cubicBezTo>
                    <a:cubicBezTo>
                      <a:pt x="30" y="45"/>
                      <a:pt x="31" y="44"/>
                      <a:pt x="32" y="41"/>
                    </a:cubicBezTo>
                    <a:cubicBezTo>
                      <a:pt x="37" y="41"/>
                      <a:pt x="36" y="45"/>
                      <a:pt x="39" y="41"/>
                    </a:cubicBezTo>
                    <a:cubicBezTo>
                      <a:pt x="38" y="40"/>
                      <a:pt x="34" y="39"/>
                      <a:pt x="37" y="3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81" name="iSḷïde"/>
              <p:cNvSpPr/>
              <p:nvPr/>
            </p:nvSpPr>
            <p:spPr bwMode="auto">
              <a:xfrm>
                <a:off x="3721494" y="640411"/>
                <a:ext cx="105059" cy="56031"/>
              </a:xfrm>
              <a:custGeom>
                <a:avLst/>
                <a:gdLst>
                  <a:gd name="T0" fmla="*/ 51 w 51"/>
                  <a:gd name="T1" fmla="*/ 4 h 27"/>
                  <a:gd name="T2" fmla="*/ 51 w 51"/>
                  <a:gd name="T3" fmla="*/ 10 h 27"/>
                  <a:gd name="T4" fmla="*/ 47 w 51"/>
                  <a:gd name="T5" fmla="*/ 10 h 27"/>
                  <a:gd name="T6" fmla="*/ 47 w 51"/>
                  <a:gd name="T7" fmla="*/ 15 h 27"/>
                  <a:gd name="T8" fmla="*/ 41 w 51"/>
                  <a:gd name="T9" fmla="*/ 19 h 27"/>
                  <a:gd name="T10" fmla="*/ 36 w 51"/>
                  <a:gd name="T11" fmla="*/ 13 h 27"/>
                  <a:gd name="T12" fmla="*/ 30 w 51"/>
                  <a:gd name="T13" fmla="*/ 17 h 27"/>
                  <a:gd name="T14" fmla="*/ 23 w 51"/>
                  <a:gd name="T15" fmla="*/ 25 h 27"/>
                  <a:gd name="T16" fmla="*/ 2 w 51"/>
                  <a:gd name="T17" fmla="*/ 25 h 27"/>
                  <a:gd name="T18" fmla="*/ 0 w 51"/>
                  <a:gd name="T19" fmla="*/ 17 h 27"/>
                  <a:gd name="T20" fmla="*/ 8 w 51"/>
                  <a:gd name="T21" fmla="*/ 19 h 27"/>
                  <a:gd name="T22" fmla="*/ 15 w 51"/>
                  <a:gd name="T23" fmla="*/ 13 h 27"/>
                  <a:gd name="T24" fmla="*/ 19 w 51"/>
                  <a:gd name="T25" fmla="*/ 10 h 27"/>
                  <a:gd name="T26" fmla="*/ 24 w 51"/>
                  <a:gd name="T27" fmla="*/ 8 h 27"/>
                  <a:gd name="T28" fmla="*/ 26 w 51"/>
                  <a:gd name="T29" fmla="*/ 8 h 27"/>
                  <a:gd name="T30" fmla="*/ 30 w 51"/>
                  <a:gd name="T31" fmla="*/ 4 h 27"/>
                  <a:gd name="T32" fmla="*/ 38 w 51"/>
                  <a:gd name="T33" fmla="*/ 4 h 27"/>
                  <a:gd name="T34" fmla="*/ 51 w 51"/>
                  <a:gd name="T35" fmla="*/ 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1" h="27">
                    <a:moveTo>
                      <a:pt x="51" y="4"/>
                    </a:moveTo>
                    <a:cubicBezTo>
                      <a:pt x="50" y="5"/>
                      <a:pt x="51" y="9"/>
                      <a:pt x="51" y="10"/>
                    </a:cubicBezTo>
                    <a:cubicBezTo>
                      <a:pt x="50" y="10"/>
                      <a:pt x="47" y="9"/>
                      <a:pt x="47" y="10"/>
                    </a:cubicBezTo>
                    <a:cubicBezTo>
                      <a:pt x="47" y="10"/>
                      <a:pt x="49" y="15"/>
                      <a:pt x="47" y="15"/>
                    </a:cubicBezTo>
                    <a:cubicBezTo>
                      <a:pt x="45" y="16"/>
                      <a:pt x="42" y="12"/>
                      <a:pt x="41" y="19"/>
                    </a:cubicBezTo>
                    <a:cubicBezTo>
                      <a:pt x="38" y="19"/>
                      <a:pt x="40" y="13"/>
                      <a:pt x="36" y="13"/>
                    </a:cubicBezTo>
                    <a:cubicBezTo>
                      <a:pt x="32" y="12"/>
                      <a:pt x="33" y="17"/>
                      <a:pt x="30" y="17"/>
                    </a:cubicBezTo>
                    <a:cubicBezTo>
                      <a:pt x="28" y="20"/>
                      <a:pt x="22" y="19"/>
                      <a:pt x="23" y="25"/>
                    </a:cubicBezTo>
                    <a:cubicBezTo>
                      <a:pt x="15" y="27"/>
                      <a:pt x="11" y="25"/>
                      <a:pt x="2" y="25"/>
                    </a:cubicBezTo>
                    <a:cubicBezTo>
                      <a:pt x="2" y="21"/>
                      <a:pt x="0" y="21"/>
                      <a:pt x="0" y="17"/>
                    </a:cubicBezTo>
                    <a:cubicBezTo>
                      <a:pt x="2" y="19"/>
                      <a:pt x="4" y="19"/>
                      <a:pt x="8" y="19"/>
                    </a:cubicBezTo>
                    <a:cubicBezTo>
                      <a:pt x="11" y="19"/>
                      <a:pt x="11" y="14"/>
                      <a:pt x="15" y="13"/>
                    </a:cubicBezTo>
                    <a:cubicBezTo>
                      <a:pt x="16" y="13"/>
                      <a:pt x="18" y="9"/>
                      <a:pt x="19" y="10"/>
                    </a:cubicBezTo>
                    <a:cubicBezTo>
                      <a:pt x="23" y="13"/>
                      <a:pt x="19" y="8"/>
                      <a:pt x="24" y="8"/>
                    </a:cubicBezTo>
                    <a:cubicBezTo>
                      <a:pt x="25" y="8"/>
                      <a:pt x="26" y="8"/>
                      <a:pt x="26" y="8"/>
                    </a:cubicBezTo>
                    <a:cubicBezTo>
                      <a:pt x="27" y="7"/>
                      <a:pt x="30" y="4"/>
                      <a:pt x="30" y="4"/>
                    </a:cubicBezTo>
                    <a:cubicBezTo>
                      <a:pt x="32" y="3"/>
                      <a:pt x="35" y="5"/>
                      <a:pt x="38" y="4"/>
                    </a:cubicBezTo>
                    <a:cubicBezTo>
                      <a:pt x="39" y="4"/>
                      <a:pt x="46" y="0"/>
                      <a:pt x="51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82" name="iṧ1îḍè"/>
              <p:cNvSpPr/>
              <p:nvPr/>
            </p:nvSpPr>
            <p:spPr bwMode="auto">
              <a:xfrm>
                <a:off x="4011456" y="664225"/>
                <a:ext cx="109261" cy="56031"/>
              </a:xfrm>
              <a:custGeom>
                <a:avLst/>
                <a:gdLst>
                  <a:gd name="T0" fmla="*/ 47 w 52"/>
                  <a:gd name="T1" fmla="*/ 2 h 27"/>
                  <a:gd name="T2" fmla="*/ 52 w 52"/>
                  <a:gd name="T3" fmla="*/ 19 h 27"/>
                  <a:gd name="T4" fmla="*/ 49 w 52"/>
                  <a:gd name="T5" fmla="*/ 17 h 27"/>
                  <a:gd name="T6" fmla="*/ 49 w 52"/>
                  <a:gd name="T7" fmla="*/ 23 h 27"/>
                  <a:gd name="T8" fmla="*/ 41 w 52"/>
                  <a:gd name="T9" fmla="*/ 25 h 27"/>
                  <a:gd name="T10" fmla="*/ 39 w 52"/>
                  <a:gd name="T11" fmla="*/ 27 h 27"/>
                  <a:gd name="T12" fmla="*/ 34 w 52"/>
                  <a:gd name="T13" fmla="*/ 27 h 27"/>
                  <a:gd name="T14" fmla="*/ 34 w 52"/>
                  <a:gd name="T15" fmla="*/ 19 h 27"/>
                  <a:gd name="T16" fmla="*/ 15 w 52"/>
                  <a:gd name="T17" fmla="*/ 17 h 27"/>
                  <a:gd name="T18" fmla="*/ 0 w 52"/>
                  <a:gd name="T19" fmla="*/ 8 h 27"/>
                  <a:gd name="T20" fmla="*/ 2 w 52"/>
                  <a:gd name="T21" fmla="*/ 4 h 27"/>
                  <a:gd name="T22" fmla="*/ 6 w 52"/>
                  <a:gd name="T23" fmla="*/ 6 h 27"/>
                  <a:gd name="T24" fmla="*/ 15 w 52"/>
                  <a:gd name="T25" fmla="*/ 10 h 27"/>
                  <a:gd name="T26" fmla="*/ 19 w 52"/>
                  <a:gd name="T27" fmla="*/ 10 h 27"/>
                  <a:gd name="T28" fmla="*/ 21 w 52"/>
                  <a:gd name="T29" fmla="*/ 14 h 27"/>
                  <a:gd name="T30" fmla="*/ 22 w 52"/>
                  <a:gd name="T31" fmla="*/ 6 h 27"/>
                  <a:gd name="T32" fmla="*/ 26 w 52"/>
                  <a:gd name="T33" fmla="*/ 10 h 27"/>
                  <a:gd name="T34" fmla="*/ 47 w 52"/>
                  <a:gd name="T35" fmla="*/ 2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2" h="27">
                    <a:moveTo>
                      <a:pt x="47" y="2"/>
                    </a:moveTo>
                    <a:cubicBezTo>
                      <a:pt x="44" y="12"/>
                      <a:pt x="52" y="12"/>
                      <a:pt x="52" y="19"/>
                    </a:cubicBezTo>
                    <a:cubicBezTo>
                      <a:pt x="51" y="20"/>
                      <a:pt x="49" y="16"/>
                      <a:pt x="49" y="17"/>
                    </a:cubicBezTo>
                    <a:cubicBezTo>
                      <a:pt x="48" y="18"/>
                      <a:pt x="49" y="22"/>
                      <a:pt x="49" y="23"/>
                    </a:cubicBezTo>
                    <a:cubicBezTo>
                      <a:pt x="47" y="24"/>
                      <a:pt x="44" y="24"/>
                      <a:pt x="41" y="25"/>
                    </a:cubicBezTo>
                    <a:cubicBezTo>
                      <a:pt x="40" y="25"/>
                      <a:pt x="41" y="27"/>
                      <a:pt x="39" y="27"/>
                    </a:cubicBezTo>
                    <a:cubicBezTo>
                      <a:pt x="37" y="27"/>
                      <a:pt x="35" y="27"/>
                      <a:pt x="34" y="27"/>
                    </a:cubicBezTo>
                    <a:cubicBezTo>
                      <a:pt x="31" y="24"/>
                      <a:pt x="31" y="22"/>
                      <a:pt x="34" y="19"/>
                    </a:cubicBezTo>
                    <a:cubicBezTo>
                      <a:pt x="27" y="22"/>
                      <a:pt x="23" y="17"/>
                      <a:pt x="15" y="17"/>
                    </a:cubicBezTo>
                    <a:cubicBezTo>
                      <a:pt x="13" y="11"/>
                      <a:pt x="4" y="12"/>
                      <a:pt x="0" y="8"/>
                    </a:cubicBezTo>
                    <a:cubicBezTo>
                      <a:pt x="1" y="8"/>
                      <a:pt x="1" y="4"/>
                      <a:pt x="2" y="4"/>
                    </a:cubicBezTo>
                    <a:cubicBezTo>
                      <a:pt x="5" y="3"/>
                      <a:pt x="5" y="6"/>
                      <a:pt x="6" y="6"/>
                    </a:cubicBezTo>
                    <a:cubicBezTo>
                      <a:pt x="8" y="6"/>
                      <a:pt x="13" y="8"/>
                      <a:pt x="15" y="10"/>
                    </a:cubicBezTo>
                    <a:cubicBezTo>
                      <a:pt x="15" y="10"/>
                      <a:pt x="18" y="9"/>
                      <a:pt x="19" y="10"/>
                    </a:cubicBezTo>
                    <a:cubicBezTo>
                      <a:pt x="20" y="11"/>
                      <a:pt x="18" y="14"/>
                      <a:pt x="21" y="14"/>
                    </a:cubicBezTo>
                    <a:cubicBezTo>
                      <a:pt x="26" y="12"/>
                      <a:pt x="18" y="9"/>
                      <a:pt x="22" y="6"/>
                    </a:cubicBezTo>
                    <a:cubicBezTo>
                      <a:pt x="26" y="4"/>
                      <a:pt x="26" y="10"/>
                      <a:pt x="26" y="10"/>
                    </a:cubicBezTo>
                    <a:cubicBezTo>
                      <a:pt x="33" y="10"/>
                      <a:pt x="36" y="0"/>
                      <a:pt x="47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83" name="iSḷïḍe"/>
              <p:cNvSpPr/>
              <p:nvPr/>
            </p:nvSpPr>
            <p:spPr bwMode="auto">
              <a:xfrm>
                <a:off x="3805541" y="665625"/>
                <a:ext cx="191908" cy="72841"/>
              </a:xfrm>
              <a:custGeom>
                <a:avLst/>
                <a:gdLst>
                  <a:gd name="T0" fmla="*/ 41 w 92"/>
                  <a:gd name="T1" fmla="*/ 13 h 35"/>
                  <a:gd name="T2" fmla="*/ 60 w 92"/>
                  <a:gd name="T3" fmla="*/ 20 h 35"/>
                  <a:gd name="T4" fmla="*/ 60 w 92"/>
                  <a:gd name="T5" fmla="*/ 11 h 35"/>
                  <a:gd name="T6" fmla="*/ 54 w 92"/>
                  <a:gd name="T7" fmla="*/ 3 h 35"/>
                  <a:gd name="T8" fmla="*/ 67 w 92"/>
                  <a:gd name="T9" fmla="*/ 1 h 35"/>
                  <a:gd name="T10" fmla="*/ 71 w 92"/>
                  <a:gd name="T11" fmla="*/ 5 h 35"/>
                  <a:gd name="T12" fmla="*/ 71 w 92"/>
                  <a:gd name="T13" fmla="*/ 9 h 35"/>
                  <a:gd name="T14" fmla="*/ 79 w 92"/>
                  <a:gd name="T15" fmla="*/ 14 h 35"/>
                  <a:gd name="T16" fmla="*/ 84 w 92"/>
                  <a:gd name="T17" fmla="*/ 11 h 35"/>
                  <a:gd name="T18" fmla="*/ 90 w 92"/>
                  <a:gd name="T19" fmla="*/ 14 h 35"/>
                  <a:gd name="T20" fmla="*/ 92 w 92"/>
                  <a:gd name="T21" fmla="*/ 18 h 35"/>
                  <a:gd name="T22" fmla="*/ 90 w 92"/>
                  <a:gd name="T23" fmla="*/ 26 h 35"/>
                  <a:gd name="T24" fmla="*/ 79 w 92"/>
                  <a:gd name="T25" fmla="*/ 27 h 35"/>
                  <a:gd name="T26" fmla="*/ 71 w 92"/>
                  <a:gd name="T27" fmla="*/ 26 h 35"/>
                  <a:gd name="T28" fmla="*/ 54 w 92"/>
                  <a:gd name="T29" fmla="*/ 29 h 35"/>
                  <a:gd name="T30" fmla="*/ 51 w 92"/>
                  <a:gd name="T31" fmla="*/ 29 h 35"/>
                  <a:gd name="T32" fmla="*/ 45 w 92"/>
                  <a:gd name="T33" fmla="*/ 31 h 35"/>
                  <a:gd name="T34" fmla="*/ 26 w 92"/>
                  <a:gd name="T35" fmla="*/ 35 h 35"/>
                  <a:gd name="T36" fmla="*/ 43 w 92"/>
                  <a:gd name="T37" fmla="*/ 29 h 35"/>
                  <a:gd name="T38" fmla="*/ 34 w 92"/>
                  <a:gd name="T39" fmla="*/ 26 h 35"/>
                  <a:gd name="T40" fmla="*/ 26 w 92"/>
                  <a:gd name="T41" fmla="*/ 22 h 35"/>
                  <a:gd name="T42" fmla="*/ 19 w 92"/>
                  <a:gd name="T43" fmla="*/ 26 h 35"/>
                  <a:gd name="T44" fmla="*/ 13 w 92"/>
                  <a:gd name="T45" fmla="*/ 24 h 35"/>
                  <a:gd name="T46" fmla="*/ 0 w 92"/>
                  <a:gd name="T47" fmla="*/ 22 h 35"/>
                  <a:gd name="T48" fmla="*/ 4 w 92"/>
                  <a:gd name="T49" fmla="*/ 18 h 35"/>
                  <a:gd name="T50" fmla="*/ 6 w 92"/>
                  <a:gd name="T51" fmla="*/ 13 h 35"/>
                  <a:gd name="T52" fmla="*/ 13 w 92"/>
                  <a:gd name="T53" fmla="*/ 11 h 35"/>
                  <a:gd name="T54" fmla="*/ 11 w 92"/>
                  <a:gd name="T55" fmla="*/ 7 h 35"/>
                  <a:gd name="T56" fmla="*/ 15 w 92"/>
                  <a:gd name="T57" fmla="*/ 7 h 35"/>
                  <a:gd name="T58" fmla="*/ 21 w 92"/>
                  <a:gd name="T59" fmla="*/ 5 h 35"/>
                  <a:gd name="T60" fmla="*/ 30 w 92"/>
                  <a:gd name="T61" fmla="*/ 7 h 35"/>
                  <a:gd name="T62" fmla="*/ 32 w 92"/>
                  <a:gd name="T63" fmla="*/ 11 h 35"/>
                  <a:gd name="T64" fmla="*/ 36 w 92"/>
                  <a:gd name="T65" fmla="*/ 11 h 35"/>
                  <a:gd name="T66" fmla="*/ 36 w 92"/>
                  <a:gd name="T67" fmla="*/ 16 h 35"/>
                  <a:gd name="T68" fmla="*/ 41 w 92"/>
                  <a:gd name="T69" fmla="*/ 13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92" h="35">
                    <a:moveTo>
                      <a:pt x="41" y="13"/>
                    </a:moveTo>
                    <a:cubicBezTo>
                      <a:pt x="39" y="19"/>
                      <a:pt x="56" y="16"/>
                      <a:pt x="60" y="20"/>
                    </a:cubicBezTo>
                    <a:cubicBezTo>
                      <a:pt x="63" y="12"/>
                      <a:pt x="47" y="11"/>
                      <a:pt x="60" y="11"/>
                    </a:cubicBezTo>
                    <a:cubicBezTo>
                      <a:pt x="63" y="4"/>
                      <a:pt x="52" y="10"/>
                      <a:pt x="54" y="3"/>
                    </a:cubicBezTo>
                    <a:cubicBezTo>
                      <a:pt x="60" y="4"/>
                      <a:pt x="61" y="0"/>
                      <a:pt x="67" y="1"/>
                    </a:cubicBezTo>
                    <a:cubicBezTo>
                      <a:pt x="66" y="5"/>
                      <a:pt x="70" y="4"/>
                      <a:pt x="71" y="5"/>
                    </a:cubicBezTo>
                    <a:cubicBezTo>
                      <a:pt x="72" y="6"/>
                      <a:pt x="70" y="8"/>
                      <a:pt x="71" y="9"/>
                    </a:cubicBezTo>
                    <a:cubicBezTo>
                      <a:pt x="73" y="10"/>
                      <a:pt x="76" y="11"/>
                      <a:pt x="79" y="14"/>
                    </a:cubicBezTo>
                    <a:cubicBezTo>
                      <a:pt x="80" y="13"/>
                      <a:pt x="80" y="10"/>
                      <a:pt x="84" y="11"/>
                    </a:cubicBezTo>
                    <a:cubicBezTo>
                      <a:pt x="87" y="11"/>
                      <a:pt x="89" y="13"/>
                      <a:pt x="90" y="14"/>
                    </a:cubicBezTo>
                    <a:cubicBezTo>
                      <a:pt x="90" y="15"/>
                      <a:pt x="92" y="18"/>
                      <a:pt x="92" y="18"/>
                    </a:cubicBezTo>
                    <a:cubicBezTo>
                      <a:pt x="89" y="21"/>
                      <a:pt x="92" y="20"/>
                      <a:pt x="90" y="26"/>
                    </a:cubicBezTo>
                    <a:cubicBezTo>
                      <a:pt x="86" y="21"/>
                      <a:pt x="82" y="27"/>
                      <a:pt x="79" y="27"/>
                    </a:cubicBezTo>
                    <a:cubicBezTo>
                      <a:pt x="75" y="28"/>
                      <a:pt x="75" y="26"/>
                      <a:pt x="71" y="26"/>
                    </a:cubicBezTo>
                    <a:cubicBezTo>
                      <a:pt x="66" y="26"/>
                      <a:pt x="58" y="28"/>
                      <a:pt x="54" y="29"/>
                    </a:cubicBezTo>
                    <a:cubicBezTo>
                      <a:pt x="54" y="30"/>
                      <a:pt x="51" y="29"/>
                      <a:pt x="51" y="29"/>
                    </a:cubicBezTo>
                    <a:cubicBezTo>
                      <a:pt x="49" y="31"/>
                      <a:pt x="48" y="30"/>
                      <a:pt x="45" y="31"/>
                    </a:cubicBezTo>
                    <a:cubicBezTo>
                      <a:pt x="43" y="32"/>
                      <a:pt x="33" y="34"/>
                      <a:pt x="26" y="35"/>
                    </a:cubicBezTo>
                    <a:cubicBezTo>
                      <a:pt x="27" y="28"/>
                      <a:pt x="36" y="30"/>
                      <a:pt x="43" y="29"/>
                    </a:cubicBezTo>
                    <a:cubicBezTo>
                      <a:pt x="44" y="21"/>
                      <a:pt x="37" y="26"/>
                      <a:pt x="34" y="26"/>
                    </a:cubicBezTo>
                    <a:cubicBezTo>
                      <a:pt x="30" y="25"/>
                      <a:pt x="30" y="24"/>
                      <a:pt x="26" y="22"/>
                    </a:cubicBezTo>
                    <a:cubicBezTo>
                      <a:pt x="23" y="21"/>
                      <a:pt x="22" y="25"/>
                      <a:pt x="19" y="26"/>
                    </a:cubicBezTo>
                    <a:cubicBezTo>
                      <a:pt x="16" y="26"/>
                      <a:pt x="16" y="24"/>
                      <a:pt x="13" y="24"/>
                    </a:cubicBezTo>
                    <a:cubicBezTo>
                      <a:pt x="9" y="23"/>
                      <a:pt x="3" y="25"/>
                      <a:pt x="0" y="22"/>
                    </a:cubicBezTo>
                    <a:cubicBezTo>
                      <a:pt x="0" y="20"/>
                      <a:pt x="3" y="19"/>
                      <a:pt x="4" y="18"/>
                    </a:cubicBezTo>
                    <a:cubicBezTo>
                      <a:pt x="4" y="17"/>
                      <a:pt x="5" y="13"/>
                      <a:pt x="6" y="13"/>
                    </a:cubicBezTo>
                    <a:cubicBezTo>
                      <a:pt x="8" y="11"/>
                      <a:pt x="11" y="13"/>
                      <a:pt x="13" y="11"/>
                    </a:cubicBezTo>
                    <a:cubicBezTo>
                      <a:pt x="14" y="10"/>
                      <a:pt x="7" y="8"/>
                      <a:pt x="11" y="7"/>
                    </a:cubicBezTo>
                    <a:cubicBezTo>
                      <a:pt x="13" y="7"/>
                      <a:pt x="14" y="7"/>
                      <a:pt x="15" y="7"/>
                    </a:cubicBezTo>
                    <a:cubicBezTo>
                      <a:pt x="17" y="6"/>
                      <a:pt x="19" y="5"/>
                      <a:pt x="21" y="5"/>
                    </a:cubicBezTo>
                    <a:cubicBezTo>
                      <a:pt x="22" y="5"/>
                      <a:pt x="29" y="6"/>
                      <a:pt x="30" y="7"/>
                    </a:cubicBezTo>
                    <a:cubicBezTo>
                      <a:pt x="31" y="8"/>
                      <a:pt x="30" y="10"/>
                      <a:pt x="32" y="11"/>
                    </a:cubicBezTo>
                    <a:cubicBezTo>
                      <a:pt x="33" y="11"/>
                      <a:pt x="35" y="10"/>
                      <a:pt x="36" y="11"/>
                    </a:cubicBezTo>
                    <a:cubicBezTo>
                      <a:pt x="37" y="12"/>
                      <a:pt x="32" y="17"/>
                      <a:pt x="36" y="16"/>
                    </a:cubicBezTo>
                    <a:cubicBezTo>
                      <a:pt x="37" y="16"/>
                      <a:pt x="38" y="11"/>
                      <a:pt x="41" y="1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84" name="íšlíḋê"/>
              <p:cNvSpPr/>
              <p:nvPr/>
            </p:nvSpPr>
            <p:spPr bwMode="auto">
              <a:xfrm>
                <a:off x="3675269" y="741268"/>
                <a:ext cx="151284" cy="100856"/>
              </a:xfrm>
              <a:custGeom>
                <a:avLst/>
                <a:gdLst>
                  <a:gd name="T0" fmla="*/ 9 w 73"/>
                  <a:gd name="T1" fmla="*/ 1 h 49"/>
                  <a:gd name="T2" fmla="*/ 41 w 73"/>
                  <a:gd name="T3" fmla="*/ 3 h 49"/>
                  <a:gd name="T4" fmla="*/ 45 w 73"/>
                  <a:gd name="T5" fmla="*/ 3 h 49"/>
                  <a:gd name="T6" fmla="*/ 52 w 73"/>
                  <a:gd name="T7" fmla="*/ 5 h 49"/>
                  <a:gd name="T8" fmla="*/ 60 w 73"/>
                  <a:gd name="T9" fmla="*/ 5 h 49"/>
                  <a:gd name="T10" fmla="*/ 61 w 73"/>
                  <a:gd name="T11" fmla="*/ 6 h 49"/>
                  <a:gd name="T12" fmla="*/ 73 w 73"/>
                  <a:gd name="T13" fmla="*/ 14 h 49"/>
                  <a:gd name="T14" fmla="*/ 56 w 73"/>
                  <a:gd name="T15" fmla="*/ 18 h 49"/>
                  <a:gd name="T16" fmla="*/ 54 w 73"/>
                  <a:gd name="T17" fmla="*/ 21 h 49"/>
                  <a:gd name="T18" fmla="*/ 50 w 73"/>
                  <a:gd name="T19" fmla="*/ 19 h 49"/>
                  <a:gd name="T20" fmla="*/ 48 w 73"/>
                  <a:gd name="T21" fmla="*/ 21 h 49"/>
                  <a:gd name="T22" fmla="*/ 50 w 73"/>
                  <a:gd name="T23" fmla="*/ 23 h 49"/>
                  <a:gd name="T24" fmla="*/ 46 w 73"/>
                  <a:gd name="T25" fmla="*/ 25 h 49"/>
                  <a:gd name="T26" fmla="*/ 46 w 73"/>
                  <a:gd name="T27" fmla="*/ 29 h 49"/>
                  <a:gd name="T28" fmla="*/ 43 w 73"/>
                  <a:gd name="T29" fmla="*/ 29 h 49"/>
                  <a:gd name="T30" fmla="*/ 39 w 73"/>
                  <a:gd name="T31" fmla="*/ 32 h 49"/>
                  <a:gd name="T32" fmla="*/ 39 w 73"/>
                  <a:gd name="T33" fmla="*/ 40 h 49"/>
                  <a:gd name="T34" fmla="*/ 17 w 73"/>
                  <a:gd name="T35" fmla="*/ 46 h 49"/>
                  <a:gd name="T36" fmla="*/ 0 w 73"/>
                  <a:gd name="T37" fmla="*/ 34 h 49"/>
                  <a:gd name="T38" fmla="*/ 5 w 73"/>
                  <a:gd name="T39" fmla="*/ 31 h 49"/>
                  <a:gd name="T40" fmla="*/ 7 w 73"/>
                  <a:gd name="T41" fmla="*/ 27 h 49"/>
                  <a:gd name="T42" fmla="*/ 5 w 73"/>
                  <a:gd name="T43" fmla="*/ 19 h 49"/>
                  <a:gd name="T44" fmla="*/ 9 w 73"/>
                  <a:gd name="T45" fmla="*/ 18 h 49"/>
                  <a:gd name="T46" fmla="*/ 13 w 73"/>
                  <a:gd name="T47" fmla="*/ 10 h 49"/>
                  <a:gd name="T48" fmla="*/ 9 w 73"/>
                  <a:gd name="T49" fmla="*/ 1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3" h="49">
                    <a:moveTo>
                      <a:pt x="9" y="1"/>
                    </a:moveTo>
                    <a:cubicBezTo>
                      <a:pt x="21" y="1"/>
                      <a:pt x="33" y="0"/>
                      <a:pt x="41" y="3"/>
                    </a:cubicBezTo>
                    <a:cubicBezTo>
                      <a:pt x="42" y="3"/>
                      <a:pt x="44" y="2"/>
                      <a:pt x="45" y="3"/>
                    </a:cubicBezTo>
                    <a:cubicBezTo>
                      <a:pt x="46" y="5"/>
                      <a:pt x="50" y="3"/>
                      <a:pt x="52" y="5"/>
                    </a:cubicBezTo>
                    <a:cubicBezTo>
                      <a:pt x="55" y="8"/>
                      <a:pt x="52" y="2"/>
                      <a:pt x="60" y="5"/>
                    </a:cubicBezTo>
                    <a:cubicBezTo>
                      <a:pt x="60" y="5"/>
                      <a:pt x="60" y="6"/>
                      <a:pt x="61" y="6"/>
                    </a:cubicBezTo>
                    <a:cubicBezTo>
                      <a:pt x="63" y="6"/>
                      <a:pt x="73" y="9"/>
                      <a:pt x="73" y="14"/>
                    </a:cubicBezTo>
                    <a:cubicBezTo>
                      <a:pt x="66" y="15"/>
                      <a:pt x="60" y="16"/>
                      <a:pt x="56" y="18"/>
                    </a:cubicBezTo>
                    <a:cubicBezTo>
                      <a:pt x="54" y="18"/>
                      <a:pt x="55" y="21"/>
                      <a:pt x="54" y="21"/>
                    </a:cubicBezTo>
                    <a:cubicBezTo>
                      <a:pt x="53" y="22"/>
                      <a:pt x="51" y="19"/>
                      <a:pt x="50" y="19"/>
                    </a:cubicBezTo>
                    <a:cubicBezTo>
                      <a:pt x="51" y="19"/>
                      <a:pt x="48" y="23"/>
                      <a:pt x="48" y="21"/>
                    </a:cubicBezTo>
                    <a:cubicBezTo>
                      <a:pt x="48" y="22"/>
                      <a:pt x="50" y="24"/>
                      <a:pt x="50" y="23"/>
                    </a:cubicBezTo>
                    <a:cubicBezTo>
                      <a:pt x="49" y="25"/>
                      <a:pt x="47" y="24"/>
                      <a:pt x="46" y="25"/>
                    </a:cubicBezTo>
                    <a:cubicBezTo>
                      <a:pt x="46" y="26"/>
                      <a:pt x="47" y="28"/>
                      <a:pt x="46" y="29"/>
                    </a:cubicBezTo>
                    <a:cubicBezTo>
                      <a:pt x="46" y="29"/>
                      <a:pt x="43" y="28"/>
                      <a:pt x="43" y="29"/>
                    </a:cubicBezTo>
                    <a:cubicBezTo>
                      <a:pt x="42" y="30"/>
                      <a:pt x="41" y="32"/>
                      <a:pt x="39" y="32"/>
                    </a:cubicBezTo>
                    <a:cubicBezTo>
                      <a:pt x="39" y="35"/>
                      <a:pt x="39" y="37"/>
                      <a:pt x="39" y="40"/>
                    </a:cubicBezTo>
                    <a:cubicBezTo>
                      <a:pt x="30" y="40"/>
                      <a:pt x="31" y="49"/>
                      <a:pt x="17" y="46"/>
                    </a:cubicBezTo>
                    <a:cubicBezTo>
                      <a:pt x="18" y="34"/>
                      <a:pt x="7" y="37"/>
                      <a:pt x="0" y="34"/>
                    </a:cubicBezTo>
                    <a:cubicBezTo>
                      <a:pt x="1" y="32"/>
                      <a:pt x="4" y="32"/>
                      <a:pt x="5" y="31"/>
                    </a:cubicBezTo>
                    <a:cubicBezTo>
                      <a:pt x="6" y="30"/>
                      <a:pt x="2" y="25"/>
                      <a:pt x="7" y="27"/>
                    </a:cubicBezTo>
                    <a:cubicBezTo>
                      <a:pt x="8" y="24"/>
                      <a:pt x="5" y="23"/>
                      <a:pt x="5" y="19"/>
                    </a:cubicBezTo>
                    <a:cubicBezTo>
                      <a:pt x="8" y="22"/>
                      <a:pt x="8" y="21"/>
                      <a:pt x="9" y="18"/>
                    </a:cubicBezTo>
                    <a:cubicBezTo>
                      <a:pt x="10" y="15"/>
                      <a:pt x="13" y="16"/>
                      <a:pt x="13" y="10"/>
                    </a:cubicBezTo>
                    <a:cubicBezTo>
                      <a:pt x="14" y="4"/>
                      <a:pt x="7" y="8"/>
                      <a:pt x="9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85" name="ísḷídé"/>
              <p:cNvSpPr/>
              <p:nvPr/>
            </p:nvSpPr>
            <p:spPr bwMode="auto">
              <a:xfrm>
                <a:off x="3980640" y="760879"/>
                <a:ext cx="30817" cy="23814"/>
              </a:xfrm>
              <a:custGeom>
                <a:avLst/>
                <a:gdLst>
                  <a:gd name="T0" fmla="*/ 2 w 15"/>
                  <a:gd name="T1" fmla="*/ 0 h 11"/>
                  <a:gd name="T2" fmla="*/ 13 w 15"/>
                  <a:gd name="T3" fmla="*/ 0 h 11"/>
                  <a:gd name="T4" fmla="*/ 15 w 15"/>
                  <a:gd name="T5" fmla="*/ 8 h 11"/>
                  <a:gd name="T6" fmla="*/ 11 w 15"/>
                  <a:gd name="T7" fmla="*/ 11 h 11"/>
                  <a:gd name="T8" fmla="*/ 0 w 15"/>
                  <a:gd name="T9" fmla="*/ 6 h 11"/>
                  <a:gd name="T10" fmla="*/ 2 w 15"/>
                  <a:gd name="T11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" h="11">
                    <a:moveTo>
                      <a:pt x="2" y="0"/>
                    </a:moveTo>
                    <a:cubicBezTo>
                      <a:pt x="6" y="0"/>
                      <a:pt x="9" y="0"/>
                      <a:pt x="13" y="0"/>
                    </a:cubicBezTo>
                    <a:cubicBezTo>
                      <a:pt x="13" y="3"/>
                      <a:pt x="15" y="4"/>
                      <a:pt x="15" y="8"/>
                    </a:cubicBezTo>
                    <a:cubicBezTo>
                      <a:pt x="12" y="7"/>
                      <a:pt x="11" y="9"/>
                      <a:pt x="11" y="11"/>
                    </a:cubicBezTo>
                    <a:cubicBezTo>
                      <a:pt x="8" y="9"/>
                      <a:pt x="7" y="5"/>
                      <a:pt x="0" y="6"/>
                    </a:cubicBezTo>
                    <a:cubicBezTo>
                      <a:pt x="1" y="4"/>
                      <a:pt x="2" y="3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86" name="ïşļíḑè"/>
              <p:cNvSpPr/>
              <p:nvPr/>
            </p:nvSpPr>
            <p:spPr bwMode="auto">
              <a:xfrm>
                <a:off x="4148734" y="751074"/>
                <a:ext cx="77043" cy="54631"/>
              </a:xfrm>
              <a:custGeom>
                <a:avLst/>
                <a:gdLst>
                  <a:gd name="T0" fmla="*/ 33 w 37"/>
                  <a:gd name="T1" fmla="*/ 1 h 26"/>
                  <a:gd name="T2" fmla="*/ 35 w 37"/>
                  <a:gd name="T3" fmla="*/ 11 h 26"/>
                  <a:gd name="T4" fmla="*/ 31 w 37"/>
                  <a:gd name="T5" fmla="*/ 14 h 26"/>
                  <a:gd name="T6" fmla="*/ 22 w 37"/>
                  <a:gd name="T7" fmla="*/ 16 h 26"/>
                  <a:gd name="T8" fmla="*/ 7 w 37"/>
                  <a:gd name="T9" fmla="*/ 26 h 26"/>
                  <a:gd name="T10" fmla="*/ 5 w 37"/>
                  <a:gd name="T11" fmla="*/ 18 h 26"/>
                  <a:gd name="T12" fmla="*/ 1 w 37"/>
                  <a:gd name="T13" fmla="*/ 14 h 26"/>
                  <a:gd name="T14" fmla="*/ 1 w 37"/>
                  <a:gd name="T15" fmla="*/ 5 h 26"/>
                  <a:gd name="T16" fmla="*/ 5 w 37"/>
                  <a:gd name="T17" fmla="*/ 1 h 26"/>
                  <a:gd name="T18" fmla="*/ 10 w 37"/>
                  <a:gd name="T19" fmla="*/ 0 h 26"/>
                  <a:gd name="T20" fmla="*/ 25 w 37"/>
                  <a:gd name="T21" fmla="*/ 3 h 26"/>
                  <a:gd name="T22" fmla="*/ 33 w 37"/>
                  <a:gd name="T23" fmla="*/ 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26">
                    <a:moveTo>
                      <a:pt x="33" y="1"/>
                    </a:moveTo>
                    <a:cubicBezTo>
                      <a:pt x="37" y="1"/>
                      <a:pt x="34" y="8"/>
                      <a:pt x="35" y="11"/>
                    </a:cubicBezTo>
                    <a:cubicBezTo>
                      <a:pt x="32" y="10"/>
                      <a:pt x="31" y="12"/>
                      <a:pt x="31" y="14"/>
                    </a:cubicBezTo>
                    <a:cubicBezTo>
                      <a:pt x="25" y="11"/>
                      <a:pt x="23" y="21"/>
                      <a:pt x="22" y="16"/>
                    </a:cubicBezTo>
                    <a:cubicBezTo>
                      <a:pt x="17" y="20"/>
                      <a:pt x="14" y="25"/>
                      <a:pt x="7" y="26"/>
                    </a:cubicBezTo>
                    <a:cubicBezTo>
                      <a:pt x="5" y="24"/>
                      <a:pt x="5" y="21"/>
                      <a:pt x="5" y="18"/>
                    </a:cubicBezTo>
                    <a:cubicBezTo>
                      <a:pt x="4" y="16"/>
                      <a:pt x="2" y="17"/>
                      <a:pt x="1" y="14"/>
                    </a:cubicBezTo>
                    <a:cubicBezTo>
                      <a:pt x="0" y="12"/>
                      <a:pt x="2" y="8"/>
                      <a:pt x="1" y="5"/>
                    </a:cubicBezTo>
                    <a:cubicBezTo>
                      <a:pt x="4" y="6"/>
                      <a:pt x="5" y="4"/>
                      <a:pt x="5" y="1"/>
                    </a:cubicBezTo>
                    <a:cubicBezTo>
                      <a:pt x="7" y="2"/>
                      <a:pt x="10" y="2"/>
                      <a:pt x="10" y="0"/>
                    </a:cubicBezTo>
                    <a:cubicBezTo>
                      <a:pt x="13" y="3"/>
                      <a:pt x="23" y="0"/>
                      <a:pt x="25" y="3"/>
                    </a:cubicBezTo>
                    <a:cubicBezTo>
                      <a:pt x="28" y="3"/>
                      <a:pt x="32" y="4"/>
                      <a:pt x="3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87" name="ïs1ïḑè"/>
              <p:cNvSpPr/>
              <p:nvPr/>
            </p:nvSpPr>
            <p:spPr bwMode="auto">
              <a:xfrm>
                <a:off x="5279165" y="962591"/>
                <a:ext cx="166694" cy="81245"/>
              </a:xfrm>
              <a:custGeom>
                <a:avLst/>
                <a:gdLst>
                  <a:gd name="T0" fmla="*/ 58 w 80"/>
                  <a:gd name="T1" fmla="*/ 0 h 39"/>
                  <a:gd name="T2" fmla="*/ 66 w 80"/>
                  <a:gd name="T3" fmla="*/ 4 h 39"/>
                  <a:gd name="T4" fmla="*/ 71 w 80"/>
                  <a:gd name="T5" fmla="*/ 6 h 39"/>
                  <a:gd name="T6" fmla="*/ 69 w 80"/>
                  <a:gd name="T7" fmla="*/ 9 h 39"/>
                  <a:gd name="T8" fmla="*/ 79 w 80"/>
                  <a:gd name="T9" fmla="*/ 15 h 39"/>
                  <a:gd name="T10" fmla="*/ 73 w 80"/>
                  <a:gd name="T11" fmla="*/ 26 h 39"/>
                  <a:gd name="T12" fmla="*/ 68 w 80"/>
                  <a:gd name="T13" fmla="*/ 28 h 39"/>
                  <a:gd name="T14" fmla="*/ 60 w 80"/>
                  <a:gd name="T15" fmla="*/ 32 h 39"/>
                  <a:gd name="T16" fmla="*/ 55 w 80"/>
                  <a:gd name="T17" fmla="*/ 34 h 39"/>
                  <a:gd name="T18" fmla="*/ 51 w 80"/>
                  <a:gd name="T19" fmla="*/ 35 h 39"/>
                  <a:gd name="T20" fmla="*/ 28 w 80"/>
                  <a:gd name="T21" fmla="*/ 37 h 39"/>
                  <a:gd name="T22" fmla="*/ 27 w 80"/>
                  <a:gd name="T23" fmla="*/ 35 h 39"/>
                  <a:gd name="T24" fmla="*/ 19 w 80"/>
                  <a:gd name="T25" fmla="*/ 32 h 39"/>
                  <a:gd name="T26" fmla="*/ 15 w 80"/>
                  <a:gd name="T27" fmla="*/ 30 h 39"/>
                  <a:gd name="T28" fmla="*/ 19 w 80"/>
                  <a:gd name="T29" fmla="*/ 28 h 39"/>
                  <a:gd name="T30" fmla="*/ 14 w 80"/>
                  <a:gd name="T31" fmla="*/ 24 h 39"/>
                  <a:gd name="T32" fmla="*/ 14 w 80"/>
                  <a:gd name="T33" fmla="*/ 13 h 39"/>
                  <a:gd name="T34" fmla="*/ 2 w 80"/>
                  <a:gd name="T35" fmla="*/ 15 h 39"/>
                  <a:gd name="T36" fmla="*/ 6 w 80"/>
                  <a:gd name="T37" fmla="*/ 7 h 39"/>
                  <a:gd name="T38" fmla="*/ 21 w 80"/>
                  <a:gd name="T39" fmla="*/ 7 h 39"/>
                  <a:gd name="T40" fmla="*/ 23 w 80"/>
                  <a:gd name="T41" fmla="*/ 15 h 39"/>
                  <a:gd name="T42" fmla="*/ 28 w 80"/>
                  <a:gd name="T43" fmla="*/ 7 h 39"/>
                  <a:gd name="T44" fmla="*/ 40 w 80"/>
                  <a:gd name="T45" fmla="*/ 11 h 39"/>
                  <a:gd name="T46" fmla="*/ 43 w 80"/>
                  <a:gd name="T47" fmla="*/ 7 h 39"/>
                  <a:gd name="T48" fmla="*/ 55 w 80"/>
                  <a:gd name="T49" fmla="*/ 6 h 39"/>
                  <a:gd name="T50" fmla="*/ 58 w 80"/>
                  <a:gd name="T51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80" h="39">
                    <a:moveTo>
                      <a:pt x="58" y="0"/>
                    </a:moveTo>
                    <a:cubicBezTo>
                      <a:pt x="60" y="1"/>
                      <a:pt x="63" y="2"/>
                      <a:pt x="66" y="4"/>
                    </a:cubicBezTo>
                    <a:cubicBezTo>
                      <a:pt x="66" y="4"/>
                      <a:pt x="71" y="5"/>
                      <a:pt x="71" y="6"/>
                    </a:cubicBezTo>
                    <a:cubicBezTo>
                      <a:pt x="72" y="6"/>
                      <a:pt x="69" y="9"/>
                      <a:pt x="69" y="9"/>
                    </a:cubicBezTo>
                    <a:cubicBezTo>
                      <a:pt x="70" y="13"/>
                      <a:pt x="74" y="16"/>
                      <a:pt x="79" y="15"/>
                    </a:cubicBezTo>
                    <a:cubicBezTo>
                      <a:pt x="80" y="20"/>
                      <a:pt x="78" y="22"/>
                      <a:pt x="73" y="26"/>
                    </a:cubicBezTo>
                    <a:cubicBezTo>
                      <a:pt x="72" y="27"/>
                      <a:pt x="69" y="27"/>
                      <a:pt x="68" y="28"/>
                    </a:cubicBezTo>
                    <a:cubicBezTo>
                      <a:pt x="64" y="30"/>
                      <a:pt x="65" y="30"/>
                      <a:pt x="60" y="32"/>
                    </a:cubicBezTo>
                    <a:cubicBezTo>
                      <a:pt x="60" y="32"/>
                      <a:pt x="55" y="33"/>
                      <a:pt x="55" y="34"/>
                    </a:cubicBezTo>
                    <a:cubicBezTo>
                      <a:pt x="53" y="35"/>
                      <a:pt x="53" y="35"/>
                      <a:pt x="51" y="35"/>
                    </a:cubicBezTo>
                    <a:cubicBezTo>
                      <a:pt x="49" y="36"/>
                      <a:pt x="35" y="39"/>
                      <a:pt x="28" y="37"/>
                    </a:cubicBezTo>
                    <a:cubicBezTo>
                      <a:pt x="28" y="37"/>
                      <a:pt x="28" y="36"/>
                      <a:pt x="27" y="35"/>
                    </a:cubicBezTo>
                    <a:cubicBezTo>
                      <a:pt x="24" y="35"/>
                      <a:pt x="23" y="32"/>
                      <a:pt x="19" y="32"/>
                    </a:cubicBezTo>
                    <a:cubicBezTo>
                      <a:pt x="18" y="32"/>
                      <a:pt x="17" y="30"/>
                      <a:pt x="15" y="30"/>
                    </a:cubicBezTo>
                    <a:cubicBezTo>
                      <a:pt x="15" y="28"/>
                      <a:pt x="18" y="28"/>
                      <a:pt x="19" y="28"/>
                    </a:cubicBezTo>
                    <a:cubicBezTo>
                      <a:pt x="19" y="26"/>
                      <a:pt x="14" y="26"/>
                      <a:pt x="14" y="24"/>
                    </a:cubicBezTo>
                    <a:cubicBezTo>
                      <a:pt x="12" y="21"/>
                      <a:pt x="15" y="18"/>
                      <a:pt x="14" y="13"/>
                    </a:cubicBezTo>
                    <a:cubicBezTo>
                      <a:pt x="6" y="11"/>
                      <a:pt x="7" y="20"/>
                      <a:pt x="2" y="15"/>
                    </a:cubicBezTo>
                    <a:cubicBezTo>
                      <a:pt x="0" y="9"/>
                      <a:pt x="8" y="14"/>
                      <a:pt x="6" y="7"/>
                    </a:cubicBezTo>
                    <a:cubicBezTo>
                      <a:pt x="14" y="9"/>
                      <a:pt x="13" y="8"/>
                      <a:pt x="21" y="7"/>
                    </a:cubicBezTo>
                    <a:cubicBezTo>
                      <a:pt x="22" y="11"/>
                      <a:pt x="27" y="11"/>
                      <a:pt x="23" y="15"/>
                    </a:cubicBezTo>
                    <a:cubicBezTo>
                      <a:pt x="28" y="15"/>
                      <a:pt x="29" y="12"/>
                      <a:pt x="28" y="7"/>
                    </a:cubicBezTo>
                    <a:cubicBezTo>
                      <a:pt x="29" y="11"/>
                      <a:pt x="45" y="3"/>
                      <a:pt x="40" y="11"/>
                    </a:cubicBezTo>
                    <a:cubicBezTo>
                      <a:pt x="44" y="13"/>
                      <a:pt x="42" y="8"/>
                      <a:pt x="43" y="7"/>
                    </a:cubicBezTo>
                    <a:cubicBezTo>
                      <a:pt x="46" y="6"/>
                      <a:pt x="51" y="7"/>
                      <a:pt x="55" y="6"/>
                    </a:cubicBezTo>
                    <a:cubicBezTo>
                      <a:pt x="57" y="5"/>
                      <a:pt x="58" y="3"/>
                      <a:pt x="5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88" name="íṧ1îḍé"/>
              <p:cNvSpPr/>
              <p:nvPr/>
            </p:nvSpPr>
            <p:spPr bwMode="auto">
              <a:xfrm>
                <a:off x="4284609" y="982202"/>
                <a:ext cx="99456" cy="70039"/>
              </a:xfrm>
              <a:custGeom>
                <a:avLst/>
                <a:gdLst>
                  <a:gd name="T0" fmla="*/ 13 w 48"/>
                  <a:gd name="T1" fmla="*/ 0 h 34"/>
                  <a:gd name="T2" fmla="*/ 24 w 48"/>
                  <a:gd name="T3" fmla="*/ 12 h 34"/>
                  <a:gd name="T4" fmla="*/ 27 w 48"/>
                  <a:gd name="T5" fmla="*/ 10 h 34"/>
                  <a:gd name="T6" fmla="*/ 33 w 48"/>
                  <a:gd name="T7" fmla="*/ 15 h 34"/>
                  <a:gd name="T8" fmla="*/ 41 w 48"/>
                  <a:gd name="T9" fmla="*/ 25 h 34"/>
                  <a:gd name="T10" fmla="*/ 48 w 48"/>
                  <a:gd name="T11" fmla="*/ 26 h 34"/>
                  <a:gd name="T12" fmla="*/ 24 w 48"/>
                  <a:gd name="T13" fmla="*/ 28 h 34"/>
                  <a:gd name="T14" fmla="*/ 14 w 48"/>
                  <a:gd name="T15" fmla="*/ 34 h 34"/>
                  <a:gd name="T16" fmla="*/ 0 w 48"/>
                  <a:gd name="T17" fmla="*/ 28 h 34"/>
                  <a:gd name="T18" fmla="*/ 3 w 48"/>
                  <a:gd name="T19" fmla="*/ 26 h 34"/>
                  <a:gd name="T20" fmla="*/ 5 w 48"/>
                  <a:gd name="T21" fmla="*/ 23 h 34"/>
                  <a:gd name="T22" fmla="*/ 5 w 48"/>
                  <a:gd name="T23" fmla="*/ 6 h 34"/>
                  <a:gd name="T24" fmla="*/ 13 w 48"/>
                  <a:gd name="T25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8" h="34">
                    <a:moveTo>
                      <a:pt x="13" y="0"/>
                    </a:moveTo>
                    <a:cubicBezTo>
                      <a:pt x="15" y="5"/>
                      <a:pt x="25" y="3"/>
                      <a:pt x="24" y="12"/>
                    </a:cubicBezTo>
                    <a:cubicBezTo>
                      <a:pt x="25" y="13"/>
                      <a:pt x="28" y="10"/>
                      <a:pt x="27" y="10"/>
                    </a:cubicBezTo>
                    <a:cubicBezTo>
                      <a:pt x="30" y="11"/>
                      <a:pt x="29" y="15"/>
                      <a:pt x="33" y="15"/>
                    </a:cubicBezTo>
                    <a:cubicBezTo>
                      <a:pt x="36" y="15"/>
                      <a:pt x="38" y="22"/>
                      <a:pt x="41" y="25"/>
                    </a:cubicBezTo>
                    <a:cubicBezTo>
                      <a:pt x="46" y="23"/>
                      <a:pt x="44" y="23"/>
                      <a:pt x="48" y="26"/>
                    </a:cubicBezTo>
                    <a:cubicBezTo>
                      <a:pt x="44" y="31"/>
                      <a:pt x="31" y="27"/>
                      <a:pt x="24" y="28"/>
                    </a:cubicBezTo>
                    <a:cubicBezTo>
                      <a:pt x="21" y="30"/>
                      <a:pt x="16" y="31"/>
                      <a:pt x="14" y="34"/>
                    </a:cubicBezTo>
                    <a:cubicBezTo>
                      <a:pt x="10" y="31"/>
                      <a:pt x="8" y="26"/>
                      <a:pt x="0" y="28"/>
                    </a:cubicBezTo>
                    <a:cubicBezTo>
                      <a:pt x="0" y="27"/>
                      <a:pt x="2" y="27"/>
                      <a:pt x="3" y="26"/>
                    </a:cubicBezTo>
                    <a:cubicBezTo>
                      <a:pt x="1" y="24"/>
                      <a:pt x="2" y="23"/>
                      <a:pt x="5" y="23"/>
                    </a:cubicBezTo>
                    <a:cubicBezTo>
                      <a:pt x="2" y="16"/>
                      <a:pt x="5" y="14"/>
                      <a:pt x="5" y="6"/>
                    </a:cubicBezTo>
                    <a:cubicBezTo>
                      <a:pt x="9" y="5"/>
                      <a:pt x="13" y="5"/>
                      <a:pt x="1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89" name="îsļiḑê"/>
              <p:cNvSpPr/>
              <p:nvPr/>
            </p:nvSpPr>
            <p:spPr bwMode="auto">
              <a:xfrm>
                <a:off x="7168821" y="2123839"/>
                <a:ext cx="165292" cy="177900"/>
              </a:xfrm>
              <a:custGeom>
                <a:avLst/>
                <a:gdLst>
                  <a:gd name="T0" fmla="*/ 8 w 80"/>
                  <a:gd name="T1" fmla="*/ 12 h 86"/>
                  <a:gd name="T2" fmla="*/ 4 w 80"/>
                  <a:gd name="T3" fmla="*/ 11 h 86"/>
                  <a:gd name="T4" fmla="*/ 0 w 80"/>
                  <a:gd name="T5" fmla="*/ 5 h 86"/>
                  <a:gd name="T6" fmla="*/ 15 w 80"/>
                  <a:gd name="T7" fmla="*/ 3 h 86"/>
                  <a:gd name="T8" fmla="*/ 23 w 80"/>
                  <a:gd name="T9" fmla="*/ 7 h 86"/>
                  <a:gd name="T10" fmla="*/ 23 w 80"/>
                  <a:gd name="T11" fmla="*/ 11 h 86"/>
                  <a:gd name="T12" fmla="*/ 26 w 80"/>
                  <a:gd name="T13" fmla="*/ 14 h 86"/>
                  <a:gd name="T14" fmla="*/ 34 w 80"/>
                  <a:gd name="T15" fmla="*/ 18 h 86"/>
                  <a:gd name="T16" fmla="*/ 47 w 80"/>
                  <a:gd name="T17" fmla="*/ 29 h 86"/>
                  <a:gd name="T18" fmla="*/ 51 w 80"/>
                  <a:gd name="T19" fmla="*/ 35 h 86"/>
                  <a:gd name="T20" fmla="*/ 56 w 80"/>
                  <a:gd name="T21" fmla="*/ 37 h 86"/>
                  <a:gd name="T22" fmla="*/ 60 w 80"/>
                  <a:gd name="T23" fmla="*/ 40 h 86"/>
                  <a:gd name="T24" fmla="*/ 60 w 80"/>
                  <a:gd name="T25" fmla="*/ 44 h 86"/>
                  <a:gd name="T26" fmla="*/ 64 w 80"/>
                  <a:gd name="T27" fmla="*/ 48 h 86"/>
                  <a:gd name="T28" fmla="*/ 69 w 80"/>
                  <a:gd name="T29" fmla="*/ 53 h 86"/>
                  <a:gd name="T30" fmla="*/ 73 w 80"/>
                  <a:gd name="T31" fmla="*/ 57 h 86"/>
                  <a:gd name="T32" fmla="*/ 77 w 80"/>
                  <a:gd name="T33" fmla="*/ 66 h 86"/>
                  <a:gd name="T34" fmla="*/ 79 w 80"/>
                  <a:gd name="T35" fmla="*/ 74 h 86"/>
                  <a:gd name="T36" fmla="*/ 80 w 80"/>
                  <a:gd name="T37" fmla="*/ 80 h 86"/>
                  <a:gd name="T38" fmla="*/ 71 w 80"/>
                  <a:gd name="T39" fmla="*/ 81 h 86"/>
                  <a:gd name="T40" fmla="*/ 64 w 80"/>
                  <a:gd name="T41" fmla="*/ 81 h 86"/>
                  <a:gd name="T42" fmla="*/ 64 w 80"/>
                  <a:gd name="T43" fmla="*/ 78 h 86"/>
                  <a:gd name="T44" fmla="*/ 60 w 80"/>
                  <a:gd name="T45" fmla="*/ 78 h 86"/>
                  <a:gd name="T46" fmla="*/ 51 w 80"/>
                  <a:gd name="T47" fmla="*/ 70 h 86"/>
                  <a:gd name="T48" fmla="*/ 52 w 80"/>
                  <a:gd name="T49" fmla="*/ 66 h 86"/>
                  <a:gd name="T50" fmla="*/ 51 w 80"/>
                  <a:gd name="T51" fmla="*/ 66 h 86"/>
                  <a:gd name="T52" fmla="*/ 49 w 80"/>
                  <a:gd name="T53" fmla="*/ 63 h 86"/>
                  <a:gd name="T54" fmla="*/ 45 w 80"/>
                  <a:gd name="T55" fmla="*/ 63 h 86"/>
                  <a:gd name="T56" fmla="*/ 38 w 80"/>
                  <a:gd name="T57" fmla="*/ 55 h 86"/>
                  <a:gd name="T58" fmla="*/ 34 w 80"/>
                  <a:gd name="T59" fmla="*/ 42 h 86"/>
                  <a:gd name="T60" fmla="*/ 32 w 80"/>
                  <a:gd name="T61" fmla="*/ 46 h 86"/>
                  <a:gd name="T62" fmla="*/ 28 w 80"/>
                  <a:gd name="T63" fmla="*/ 37 h 86"/>
                  <a:gd name="T64" fmla="*/ 24 w 80"/>
                  <a:gd name="T65" fmla="*/ 33 h 86"/>
                  <a:gd name="T66" fmla="*/ 21 w 80"/>
                  <a:gd name="T67" fmla="*/ 31 h 86"/>
                  <a:gd name="T68" fmla="*/ 19 w 80"/>
                  <a:gd name="T69" fmla="*/ 24 h 86"/>
                  <a:gd name="T70" fmla="*/ 13 w 80"/>
                  <a:gd name="T71" fmla="*/ 20 h 86"/>
                  <a:gd name="T72" fmla="*/ 10 w 80"/>
                  <a:gd name="T73" fmla="*/ 16 h 86"/>
                  <a:gd name="T74" fmla="*/ 8 w 80"/>
                  <a:gd name="T75" fmla="*/ 12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80" h="86">
                    <a:moveTo>
                      <a:pt x="8" y="12"/>
                    </a:moveTo>
                    <a:cubicBezTo>
                      <a:pt x="8" y="10"/>
                      <a:pt x="5" y="11"/>
                      <a:pt x="4" y="11"/>
                    </a:cubicBezTo>
                    <a:cubicBezTo>
                      <a:pt x="2" y="9"/>
                      <a:pt x="4" y="4"/>
                      <a:pt x="0" y="5"/>
                    </a:cubicBezTo>
                    <a:cubicBezTo>
                      <a:pt x="5" y="0"/>
                      <a:pt x="9" y="6"/>
                      <a:pt x="15" y="3"/>
                    </a:cubicBezTo>
                    <a:cubicBezTo>
                      <a:pt x="15" y="8"/>
                      <a:pt x="20" y="5"/>
                      <a:pt x="23" y="7"/>
                    </a:cubicBezTo>
                    <a:cubicBezTo>
                      <a:pt x="23" y="7"/>
                      <a:pt x="22" y="10"/>
                      <a:pt x="23" y="11"/>
                    </a:cubicBezTo>
                    <a:cubicBezTo>
                      <a:pt x="24" y="12"/>
                      <a:pt x="27" y="10"/>
                      <a:pt x="26" y="14"/>
                    </a:cubicBezTo>
                    <a:cubicBezTo>
                      <a:pt x="31" y="13"/>
                      <a:pt x="30" y="18"/>
                      <a:pt x="34" y="18"/>
                    </a:cubicBezTo>
                    <a:cubicBezTo>
                      <a:pt x="37" y="18"/>
                      <a:pt x="42" y="29"/>
                      <a:pt x="47" y="29"/>
                    </a:cubicBezTo>
                    <a:cubicBezTo>
                      <a:pt x="51" y="29"/>
                      <a:pt x="49" y="33"/>
                      <a:pt x="51" y="35"/>
                    </a:cubicBezTo>
                    <a:cubicBezTo>
                      <a:pt x="52" y="36"/>
                      <a:pt x="55" y="36"/>
                      <a:pt x="56" y="37"/>
                    </a:cubicBezTo>
                    <a:cubicBezTo>
                      <a:pt x="57" y="37"/>
                      <a:pt x="59" y="40"/>
                      <a:pt x="60" y="40"/>
                    </a:cubicBezTo>
                    <a:cubicBezTo>
                      <a:pt x="61" y="41"/>
                      <a:pt x="59" y="43"/>
                      <a:pt x="60" y="44"/>
                    </a:cubicBezTo>
                    <a:cubicBezTo>
                      <a:pt x="61" y="45"/>
                      <a:pt x="63" y="47"/>
                      <a:pt x="64" y="48"/>
                    </a:cubicBezTo>
                    <a:cubicBezTo>
                      <a:pt x="65" y="49"/>
                      <a:pt x="66" y="53"/>
                      <a:pt x="69" y="53"/>
                    </a:cubicBezTo>
                    <a:cubicBezTo>
                      <a:pt x="70" y="53"/>
                      <a:pt x="72" y="57"/>
                      <a:pt x="73" y="57"/>
                    </a:cubicBezTo>
                    <a:cubicBezTo>
                      <a:pt x="75" y="59"/>
                      <a:pt x="74" y="66"/>
                      <a:pt x="77" y="66"/>
                    </a:cubicBezTo>
                    <a:cubicBezTo>
                      <a:pt x="79" y="67"/>
                      <a:pt x="79" y="72"/>
                      <a:pt x="79" y="74"/>
                    </a:cubicBezTo>
                    <a:cubicBezTo>
                      <a:pt x="78" y="77"/>
                      <a:pt x="74" y="80"/>
                      <a:pt x="80" y="80"/>
                    </a:cubicBezTo>
                    <a:cubicBezTo>
                      <a:pt x="80" y="86"/>
                      <a:pt x="74" y="82"/>
                      <a:pt x="71" y="81"/>
                    </a:cubicBezTo>
                    <a:cubicBezTo>
                      <a:pt x="69" y="81"/>
                      <a:pt x="66" y="82"/>
                      <a:pt x="64" y="81"/>
                    </a:cubicBezTo>
                    <a:cubicBezTo>
                      <a:pt x="63" y="81"/>
                      <a:pt x="64" y="78"/>
                      <a:pt x="64" y="78"/>
                    </a:cubicBezTo>
                    <a:cubicBezTo>
                      <a:pt x="63" y="77"/>
                      <a:pt x="61" y="78"/>
                      <a:pt x="60" y="78"/>
                    </a:cubicBezTo>
                    <a:cubicBezTo>
                      <a:pt x="58" y="76"/>
                      <a:pt x="55" y="70"/>
                      <a:pt x="51" y="70"/>
                    </a:cubicBezTo>
                    <a:cubicBezTo>
                      <a:pt x="51" y="69"/>
                      <a:pt x="52" y="68"/>
                      <a:pt x="52" y="66"/>
                    </a:cubicBezTo>
                    <a:cubicBezTo>
                      <a:pt x="52" y="64"/>
                      <a:pt x="51" y="65"/>
                      <a:pt x="51" y="66"/>
                    </a:cubicBezTo>
                    <a:cubicBezTo>
                      <a:pt x="48" y="67"/>
                      <a:pt x="50" y="63"/>
                      <a:pt x="49" y="63"/>
                    </a:cubicBezTo>
                    <a:cubicBezTo>
                      <a:pt x="48" y="62"/>
                      <a:pt x="46" y="63"/>
                      <a:pt x="45" y="63"/>
                    </a:cubicBezTo>
                    <a:cubicBezTo>
                      <a:pt x="43" y="60"/>
                      <a:pt x="43" y="55"/>
                      <a:pt x="38" y="55"/>
                    </a:cubicBezTo>
                    <a:cubicBezTo>
                      <a:pt x="40" y="48"/>
                      <a:pt x="34" y="48"/>
                      <a:pt x="34" y="42"/>
                    </a:cubicBezTo>
                    <a:cubicBezTo>
                      <a:pt x="32" y="42"/>
                      <a:pt x="32" y="44"/>
                      <a:pt x="32" y="46"/>
                    </a:cubicBezTo>
                    <a:cubicBezTo>
                      <a:pt x="29" y="44"/>
                      <a:pt x="30" y="40"/>
                      <a:pt x="28" y="37"/>
                    </a:cubicBezTo>
                    <a:cubicBezTo>
                      <a:pt x="28" y="36"/>
                      <a:pt x="25" y="34"/>
                      <a:pt x="24" y="33"/>
                    </a:cubicBezTo>
                    <a:cubicBezTo>
                      <a:pt x="24" y="32"/>
                      <a:pt x="23" y="31"/>
                      <a:pt x="21" y="31"/>
                    </a:cubicBezTo>
                    <a:cubicBezTo>
                      <a:pt x="22" y="27"/>
                      <a:pt x="20" y="26"/>
                      <a:pt x="19" y="24"/>
                    </a:cubicBezTo>
                    <a:cubicBezTo>
                      <a:pt x="18" y="21"/>
                      <a:pt x="15" y="21"/>
                      <a:pt x="13" y="20"/>
                    </a:cubicBezTo>
                    <a:cubicBezTo>
                      <a:pt x="13" y="20"/>
                      <a:pt x="9" y="16"/>
                      <a:pt x="10" y="16"/>
                    </a:cubicBezTo>
                    <a:cubicBezTo>
                      <a:pt x="8" y="12"/>
                      <a:pt x="14" y="9"/>
                      <a:pt x="8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90" name="iṧḷiḑê"/>
              <p:cNvSpPr/>
              <p:nvPr/>
            </p:nvSpPr>
            <p:spPr bwMode="auto">
              <a:xfrm>
                <a:off x="6346564" y="2401194"/>
                <a:ext cx="119068" cy="217122"/>
              </a:xfrm>
              <a:custGeom>
                <a:avLst/>
                <a:gdLst>
                  <a:gd name="T0" fmla="*/ 43 w 57"/>
                  <a:gd name="T1" fmla="*/ 0 h 104"/>
                  <a:gd name="T2" fmla="*/ 50 w 57"/>
                  <a:gd name="T3" fmla="*/ 1 h 104"/>
                  <a:gd name="T4" fmla="*/ 47 w 57"/>
                  <a:gd name="T5" fmla="*/ 35 h 104"/>
                  <a:gd name="T6" fmla="*/ 43 w 57"/>
                  <a:gd name="T7" fmla="*/ 57 h 104"/>
                  <a:gd name="T8" fmla="*/ 37 w 57"/>
                  <a:gd name="T9" fmla="*/ 67 h 104"/>
                  <a:gd name="T10" fmla="*/ 36 w 57"/>
                  <a:gd name="T11" fmla="*/ 78 h 104"/>
                  <a:gd name="T12" fmla="*/ 36 w 57"/>
                  <a:gd name="T13" fmla="*/ 82 h 104"/>
                  <a:gd name="T14" fmla="*/ 32 w 57"/>
                  <a:gd name="T15" fmla="*/ 83 h 104"/>
                  <a:gd name="T16" fmla="*/ 30 w 57"/>
                  <a:gd name="T17" fmla="*/ 95 h 104"/>
                  <a:gd name="T18" fmla="*/ 28 w 57"/>
                  <a:gd name="T19" fmla="*/ 96 h 104"/>
                  <a:gd name="T20" fmla="*/ 26 w 57"/>
                  <a:gd name="T21" fmla="*/ 102 h 104"/>
                  <a:gd name="T22" fmla="*/ 8 w 57"/>
                  <a:gd name="T23" fmla="*/ 104 h 104"/>
                  <a:gd name="T24" fmla="*/ 6 w 57"/>
                  <a:gd name="T25" fmla="*/ 95 h 104"/>
                  <a:gd name="T26" fmla="*/ 4 w 57"/>
                  <a:gd name="T27" fmla="*/ 91 h 104"/>
                  <a:gd name="T28" fmla="*/ 0 w 57"/>
                  <a:gd name="T29" fmla="*/ 89 h 104"/>
                  <a:gd name="T30" fmla="*/ 0 w 57"/>
                  <a:gd name="T31" fmla="*/ 82 h 104"/>
                  <a:gd name="T32" fmla="*/ 2 w 57"/>
                  <a:gd name="T33" fmla="*/ 80 h 104"/>
                  <a:gd name="T34" fmla="*/ 0 w 57"/>
                  <a:gd name="T35" fmla="*/ 78 h 104"/>
                  <a:gd name="T36" fmla="*/ 4 w 57"/>
                  <a:gd name="T37" fmla="*/ 70 h 104"/>
                  <a:gd name="T38" fmla="*/ 4 w 57"/>
                  <a:gd name="T39" fmla="*/ 67 h 104"/>
                  <a:gd name="T40" fmla="*/ 8 w 57"/>
                  <a:gd name="T41" fmla="*/ 65 h 104"/>
                  <a:gd name="T42" fmla="*/ 11 w 57"/>
                  <a:gd name="T43" fmla="*/ 55 h 104"/>
                  <a:gd name="T44" fmla="*/ 8 w 57"/>
                  <a:gd name="T45" fmla="*/ 50 h 104"/>
                  <a:gd name="T46" fmla="*/ 8 w 57"/>
                  <a:gd name="T47" fmla="*/ 39 h 104"/>
                  <a:gd name="T48" fmla="*/ 11 w 57"/>
                  <a:gd name="T49" fmla="*/ 35 h 104"/>
                  <a:gd name="T50" fmla="*/ 17 w 57"/>
                  <a:gd name="T51" fmla="*/ 31 h 104"/>
                  <a:gd name="T52" fmla="*/ 26 w 57"/>
                  <a:gd name="T53" fmla="*/ 24 h 104"/>
                  <a:gd name="T54" fmla="*/ 32 w 57"/>
                  <a:gd name="T55" fmla="*/ 26 h 104"/>
                  <a:gd name="T56" fmla="*/ 34 w 57"/>
                  <a:gd name="T57" fmla="*/ 14 h 104"/>
                  <a:gd name="T58" fmla="*/ 39 w 57"/>
                  <a:gd name="T59" fmla="*/ 13 h 104"/>
                  <a:gd name="T60" fmla="*/ 43 w 57"/>
                  <a:gd name="T61" fmla="*/ 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57" h="104">
                    <a:moveTo>
                      <a:pt x="43" y="0"/>
                    </a:moveTo>
                    <a:cubicBezTo>
                      <a:pt x="45" y="1"/>
                      <a:pt x="47" y="2"/>
                      <a:pt x="50" y="1"/>
                    </a:cubicBezTo>
                    <a:cubicBezTo>
                      <a:pt x="47" y="11"/>
                      <a:pt x="57" y="28"/>
                      <a:pt x="47" y="35"/>
                    </a:cubicBezTo>
                    <a:cubicBezTo>
                      <a:pt x="47" y="43"/>
                      <a:pt x="46" y="50"/>
                      <a:pt x="43" y="57"/>
                    </a:cubicBezTo>
                    <a:cubicBezTo>
                      <a:pt x="42" y="61"/>
                      <a:pt x="41" y="66"/>
                      <a:pt x="37" y="67"/>
                    </a:cubicBezTo>
                    <a:cubicBezTo>
                      <a:pt x="39" y="71"/>
                      <a:pt x="36" y="75"/>
                      <a:pt x="36" y="78"/>
                    </a:cubicBezTo>
                    <a:cubicBezTo>
                      <a:pt x="35" y="79"/>
                      <a:pt x="36" y="81"/>
                      <a:pt x="36" y="82"/>
                    </a:cubicBezTo>
                    <a:cubicBezTo>
                      <a:pt x="35" y="82"/>
                      <a:pt x="32" y="83"/>
                      <a:pt x="32" y="83"/>
                    </a:cubicBezTo>
                    <a:cubicBezTo>
                      <a:pt x="31" y="87"/>
                      <a:pt x="32" y="91"/>
                      <a:pt x="30" y="95"/>
                    </a:cubicBezTo>
                    <a:cubicBezTo>
                      <a:pt x="30" y="95"/>
                      <a:pt x="28" y="95"/>
                      <a:pt x="28" y="96"/>
                    </a:cubicBezTo>
                    <a:cubicBezTo>
                      <a:pt x="28" y="98"/>
                      <a:pt x="25" y="99"/>
                      <a:pt x="26" y="102"/>
                    </a:cubicBezTo>
                    <a:cubicBezTo>
                      <a:pt x="21" y="104"/>
                      <a:pt x="15" y="104"/>
                      <a:pt x="8" y="104"/>
                    </a:cubicBezTo>
                    <a:cubicBezTo>
                      <a:pt x="8" y="99"/>
                      <a:pt x="4" y="100"/>
                      <a:pt x="6" y="95"/>
                    </a:cubicBezTo>
                    <a:cubicBezTo>
                      <a:pt x="4" y="95"/>
                      <a:pt x="4" y="92"/>
                      <a:pt x="4" y="91"/>
                    </a:cubicBezTo>
                    <a:cubicBezTo>
                      <a:pt x="2" y="91"/>
                      <a:pt x="1" y="90"/>
                      <a:pt x="0" y="89"/>
                    </a:cubicBezTo>
                    <a:cubicBezTo>
                      <a:pt x="0" y="87"/>
                      <a:pt x="0" y="84"/>
                      <a:pt x="0" y="82"/>
                    </a:cubicBezTo>
                    <a:cubicBezTo>
                      <a:pt x="0" y="80"/>
                      <a:pt x="2" y="80"/>
                      <a:pt x="2" y="80"/>
                    </a:cubicBezTo>
                    <a:cubicBezTo>
                      <a:pt x="2" y="78"/>
                      <a:pt x="0" y="78"/>
                      <a:pt x="0" y="78"/>
                    </a:cubicBezTo>
                    <a:cubicBezTo>
                      <a:pt x="1" y="75"/>
                      <a:pt x="3" y="72"/>
                      <a:pt x="4" y="70"/>
                    </a:cubicBezTo>
                    <a:cubicBezTo>
                      <a:pt x="4" y="70"/>
                      <a:pt x="3" y="67"/>
                      <a:pt x="4" y="67"/>
                    </a:cubicBezTo>
                    <a:cubicBezTo>
                      <a:pt x="4" y="66"/>
                      <a:pt x="8" y="65"/>
                      <a:pt x="8" y="65"/>
                    </a:cubicBezTo>
                    <a:cubicBezTo>
                      <a:pt x="9" y="62"/>
                      <a:pt x="5" y="49"/>
                      <a:pt x="11" y="55"/>
                    </a:cubicBezTo>
                    <a:cubicBezTo>
                      <a:pt x="12" y="51"/>
                      <a:pt x="8" y="53"/>
                      <a:pt x="8" y="50"/>
                    </a:cubicBezTo>
                    <a:cubicBezTo>
                      <a:pt x="8" y="46"/>
                      <a:pt x="8" y="42"/>
                      <a:pt x="8" y="39"/>
                    </a:cubicBezTo>
                    <a:cubicBezTo>
                      <a:pt x="11" y="39"/>
                      <a:pt x="11" y="37"/>
                      <a:pt x="11" y="35"/>
                    </a:cubicBezTo>
                    <a:cubicBezTo>
                      <a:pt x="15" y="36"/>
                      <a:pt x="15" y="32"/>
                      <a:pt x="17" y="31"/>
                    </a:cubicBezTo>
                    <a:cubicBezTo>
                      <a:pt x="19" y="30"/>
                      <a:pt x="27" y="31"/>
                      <a:pt x="26" y="24"/>
                    </a:cubicBezTo>
                    <a:cubicBezTo>
                      <a:pt x="29" y="23"/>
                      <a:pt x="29" y="26"/>
                      <a:pt x="32" y="26"/>
                    </a:cubicBezTo>
                    <a:cubicBezTo>
                      <a:pt x="30" y="20"/>
                      <a:pt x="34" y="19"/>
                      <a:pt x="34" y="14"/>
                    </a:cubicBezTo>
                    <a:cubicBezTo>
                      <a:pt x="39" y="17"/>
                      <a:pt x="38" y="2"/>
                      <a:pt x="39" y="13"/>
                    </a:cubicBezTo>
                    <a:cubicBezTo>
                      <a:pt x="46" y="10"/>
                      <a:pt x="40" y="2"/>
                      <a:pt x="4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391" name="íŝļíḓè"/>
              <p:cNvSpPr/>
              <p:nvPr/>
            </p:nvSpPr>
            <p:spPr bwMode="auto">
              <a:xfrm>
                <a:off x="7448976" y="2389989"/>
                <a:ext cx="638757" cy="469263"/>
              </a:xfrm>
              <a:custGeom>
                <a:avLst/>
                <a:gdLst>
                  <a:gd name="T0" fmla="*/ 178 w 307"/>
                  <a:gd name="T1" fmla="*/ 19 h 226"/>
                  <a:gd name="T2" fmla="*/ 171 w 307"/>
                  <a:gd name="T3" fmla="*/ 22 h 226"/>
                  <a:gd name="T4" fmla="*/ 180 w 307"/>
                  <a:gd name="T5" fmla="*/ 34 h 226"/>
                  <a:gd name="T6" fmla="*/ 206 w 307"/>
                  <a:gd name="T7" fmla="*/ 48 h 226"/>
                  <a:gd name="T8" fmla="*/ 214 w 307"/>
                  <a:gd name="T9" fmla="*/ 37 h 226"/>
                  <a:gd name="T10" fmla="*/ 216 w 307"/>
                  <a:gd name="T11" fmla="*/ 30 h 226"/>
                  <a:gd name="T12" fmla="*/ 218 w 307"/>
                  <a:gd name="T13" fmla="*/ 13 h 226"/>
                  <a:gd name="T14" fmla="*/ 223 w 307"/>
                  <a:gd name="T15" fmla="*/ 4 h 226"/>
                  <a:gd name="T16" fmla="*/ 229 w 307"/>
                  <a:gd name="T17" fmla="*/ 11 h 226"/>
                  <a:gd name="T18" fmla="*/ 238 w 307"/>
                  <a:gd name="T19" fmla="*/ 30 h 226"/>
                  <a:gd name="T20" fmla="*/ 247 w 307"/>
                  <a:gd name="T21" fmla="*/ 43 h 226"/>
                  <a:gd name="T22" fmla="*/ 257 w 307"/>
                  <a:gd name="T23" fmla="*/ 56 h 226"/>
                  <a:gd name="T24" fmla="*/ 262 w 307"/>
                  <a:gd name="T25" fmla="*/ 71 h 226"/>
                  <a:gd name="T26" fmla="*/ 268 w 307"/>
                  <a:gd name="T27" fmla="*/ 75 h 226"/>
                  <a:gd name="T28" fmla="*/ 279 w 307"/>
                  <a:gd name="T29" fmla="*/ 82 h 226"/>
                  <a:gd name="T30" fmla="*/ 288 w 307"/>
                  <a:gd name="T31" fmla="*/ 101 h 226"/>
                  <a:gd name="T32" fmla="*/ 292 w 307"/>
                  <a:gd name="T33" fmla="*/ 104 h 226"/>
                  <a:gd name="T34" fmla="*/ 303 w 307"/>
                  <a:gd name="T35" fmla="*/ 112 h 226"/>
                  <a:gd name="T36" fmla="*/ 307 w 307"/>
                  <a:gd name="T37" fmla="*/ 143 h 226"/>
                  <a:gd name="T38" fmla="*/ 301 w 307"/>
                  <a:gd name="T39" fmla="*/ 158 h 226"/>
                  <a:gd name="T40" fmla="*/ 301 w 307"/>
                  <a:gd name="T41" fmla="*/ 164 h 226"/>
                  <a:gd name="T42" fmla="*/ 298 w 307"/>
                  <a:gd name="T43" fmla="*/ 175 h 226"/>
                  <a:gd name="T44" fmla="*/ 287 w 307"/>
                  <a:gd name="T45" fmla="*/ 185 h 226"/>
                  <a:gd name="T46" fmla="*/ 277 w 307"/>
                  <a:gd name="T47" fmla="*/ 212 h 226"/>
                  <a:gd name="T48" fmla="*/ 260 w 307"/>
                  <a:gd name="T49" fmla="*/ 220 h 226"/>
                  <a:gd name="T50" fmla="*/ 253 w 307"/>
                  <a:gd name="T51" fmla="*/ 226 h 226"/>
                  <a:gd name="T52" fmla="*/ 238 w 307"/>
                  <a:gd name="T53" fmla="*/ 222 h 226"/>
                  <a:gd name="T54" fmla="*/ 205 w 307"/>
                  <a:gd name="T55" fmla="*/ 216 h 226"/>
                  <a:gd name="T56" fmla="*/ 203 w 307"/>
                  <a:gd name="T57" fmla="*/ 205 h 226"/>
                  <a:gd name="T58" fmla="*/ 201 w 307"/>
                  <a:gd name="T59" fmla="*/ 199 h 226"/>
                  <a:gd name="T60" fmla="*/ 186 w 307"/>
                  <a:gd name="T61" fmla="*/ 188 h 226"/>
                  <a:gd name="T62" fmla="*/ 178 w 307"/>
                  <a:gd name="T63" fmla="*/ 179 h 226"/>
                  <a:gd name="T64" fmla="*/ 164 w 307"/>
                  <a:gd name="T65" fmla="*/ 173 h 226"/>
                  <a:gd name="T66" fmla="*/ 156 w 307"/>
                  <a:gd name="T67" fmla="*/ 170 h 226"/>
                  <a:gd name="T68" fmla="*/ 121 w 307"/>
                  <a:gd name="T69" fmla="*/ 162 h 226"/>
                  <a:gd name="T70" fmla="*/ 102 w 307"/>
                  <a:gd name="T71" fmla="*/ 168 h 226"/>
                  <a:gd name="T72" fmla="*/ 95 w 307"/>
                  <a:gd name="T73" fmla="*/ 171 h 226"/>
                  <a:gd name="T74" fmla="*/ 89 w 307"/>
                  <a:gd name="T75" fmla="*/ 177 h 226"/>
                  <a:gd name="T76" fmla="*/ 85 w 307"/>
                  <a:gd name="T77" fmla="*/ 177 h 226"/>
                  <a:gd name="T78" fmla="*/ 52 w 307"/>
                  <a:gd name="T79" fmla="*/ 183 h 226"/>
                  <a:gd name="T80" fmla="*/ 46 w 307"/>
                  <a:gd name="T81" fmla="*/ 186 h 226"/>
                  <a:gd name="T82" fmla="*/ 14 w 307"/>
                  <a:gd name="T83" fmla="*/ 192 h 226"/>
                  <a:gd name="T84" fmla="*/ 18 w 307"/>
                  <a:gd name="T85" fmla="*/ 171 h 226"/>
                  <a:gd name="T86" fmla="*/ 14 w 307"/>
                  <a:gd name="T87" fmla="*/ 160 h 226"/>
                  <a:gd name="T88" fmla="*/ 14 w 307"/>
                  <a:gd name="T89" fmla="*/ 153 h 226"/>
                  <a:gd name="T90" fmla="*/ 9 w 307"/>
                  <a:gd name="T91" fmla="*/ 142 h 226"/>
                  <a:gd name="T92" fmla="*/ 7 w 307"/>
                  <a:gd name="T93" fmla="*/ 132 h 226"/>
                  <a:gd name="T94" fmla="*/ 3 w 307"/>
                  <a:gd name="T95" fmla="*/ 121 h 226"/>
                  <a:gd name="T96" fmla="*/ 5 w 307"/>
                  <a:gd name="T97" fmla="*/ 112 h 226"/>
                  <a:gd name="T98" fmla="*/ 5 w 307"/>
                  <a:gd name="T99" fmla="*/ 88 h 226"/>
                  <a:gd name="T100" fmla="*/ 26 w 307"/>
                  <a:gd name="T101" fmla="*/ 75 h 226"/>
                  <a:gd name="T102" fmla="*/ 50 w 307"/>
                  <a:gd name="T103" fmla="*/ 69 h 226"/>
                  <a:gd name="T104" fmla="*/ 63 w 307"/>
                  <a:gd name="T105" fmla="*/ 63 h 226"/>
                  <a:gd name="T106" fmla="*/ 68 w 307"/>
                  <a:gd name="T107" fmla="*/ 43 h 226"/>
                  <a:gd name="T108" fmla="*/ 85 w 307"/>
                  <a:gd name="T109" fmla="*/ 43 h 226"/>
                  <a:gd name="T110" fmla="*/ 89 w 307"/>
                  <a:gd name="T111" fmla="*/ 30 h 226"/>
                  <a:gd name="T112" fmla="*/ 104 w 307"/>
                  <a:gd name="T113" fmla="*/ 20 h 226"/>
                  <a:gd name="T114" fmla="*/ 115 w 307"/>
                  <a:gd name="T115" fmla="*/ 26 h 226"/>
                  <a:gd name="T116" fmla="*/ 119 w 307"/>
                  <a:gd name="T117" fmla="*/ 28 h 226"/>
                  <a:gd name="T118" fmla="*/ 123 w 307"/>
                  <a:gd name="T119" fmla="*/ 24 h 226"/>
                  <a:gd name="T120" fmla="*/ 136 w 307"/>
                  <a:gd name="T121" fmla="*/ 13 h 226"/>
                  <a:gd name="T122" fmla="*/ 145 w 307"/>
                  <a:gd name="T123" fmla="*/ 9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07" h="226">
                    <a:moveTo>
                      <a:pt x="178" y="9"/>
                    </a:moveTo>
                    <a:cubicBezTo>
                      <a:pt x="178" y="12"/>
                      <a:pt x="178" y="16"/>
                      <a:pt x="178" y="19"/>
                    </a:cubicBezTo>
                    <a:cubicBezTo>
                      <a:pt x="177" y="19"/>
                      <a:pt x="175" y="19"/>
                      <a:pt x="173" y="19"/>
                    </a:cubicBezTo>
                    <a:cubicBezTo>
                      <a:pt x="175" y="21"/>
                      <a:pt x="174" y="22"/>
                      <a:pt x="171" y="22"/>
                    </a:cubicBezTo>
                    <a:cubicBezTo>
                      <a:pt x="174" y="26"/>
                      <a:pt x="171" y="25"/>
                      <a:pt x="171" y="30"/>
                    </a:cubicBezTo>
                    <a:cubicBezTo>
                      <a:pt x="173" y="33"/>
                      <a:pt x="176" y="34"/>
                      <a:pt x="180" y="34"/>
                    </a:cubicBezTo>
                    <a:cubicBezTo>
                      <a:pt x="181" y="42"/>
                      <a:pt x="193" y="38"/>
                      <a:pt x="193" y="47"/>
                    </a:cubicBezTo>
                    <a:cubicBezTo>
                      <a:pt x="198" y="47"/>
                      <a:pt x="204" y="46"/>
                      <a:pt x="206" y="48"/>
                    </a:cubicBezTo>
                    <a:cubicBezTo>
                      <a:pt x="210" y="48"/>
                      <a:pt x="207" y="40"/>
                      <a:pt x="214" y="43"/>
                    </a:cubicBezTo>
                    <a:cubicBezTo>
                      <a:pt x="213" y="42"/>
                      <a:pt x="211" y="37"/>
                      <a:pt x="214" y="37"/>
                    </a:cubicBezTo>
                    <a:cubicBezTo>
                      <a:pt x="216" y="37"/>
                      <a:pt x="213" y="34"/>
                      <a:pt x="214" y="32"/>
                    </a:cubicBezTo>
                    <a:cubicBezTo>
                      <a:pt x="214" y="32"/>
                      <a:pt x="216" y="31"/>
                      <a:pt x="216" y="30"/>
                    </a:cubicBezTo>
                    <a:cubicBezTo>
                      <a:pt x="216" y="28"/>
                      <a:pt x="218" y="26"/>
                      <a:pt x="218" y="22"/>
                    </a:cubicBezTo>
                    <a:cubicBezTo>
                      <a:pt x="217" y="21"/>
                      <a:pt x="215" y="19"/>
                      <a:pt x="218" y="13"/>
                    </a:cubicBezTo>
                    <a:cubicBezTo>
                      <a:pt x="218" y="13"/>
                      <a:pt x="221" y="13"/>
                      <a:pt x="221" y="13"/>
                    </a:cubicBezTo>
                    <a:cubicBezTo>
                      <a:pt x="223" y="11"/>
                      <a:pt x="221" y="5"/>
                      <a:pt x="223" y="4"/>
                    </a:cubicBezTo>
                    <a:cubicBezTo>
                      <a:pt x="227" y="3"/>
                      <a:pt x="224" y="9"/>
                      <a:pt x="227" y="11"/>
                    </a:cubicBezTo>
                    <a:cubicBezTo>
                      <a:pt x="227" y="11"/>
                      <a:pt x="229" y="11"/>
                      <a:pt x="229" y="11"/>
                    </a:cubicBezTo>
                    <a:cubicBezTo>
                      <a:pt x="230" y="14"/>
                      <a:pt x="231" y="18"/>
                      <a:pt x="232" y="20"/>
                    </a:cubicBezTo>
                    <a:cubicBezTo>
                      <a:pt x="234" y="24"/>
                      <a:pt x="238" y="26"/>
                      <a:pt x="238" y="30"/>
                    </a:cubicBezTo>
                    <a:cubicBezTo>
                      <a:pt x="243" y="25"/>
                      <a:pt x="240" y="33"/>
                      <a:pt x="246" y="32"/>
                    </a:cubicBezTo>
                    <a:cubicBezTo>
                      <a:pt x="245" y="36"/>
                      <a:pt x="245" y="40"/>
                      <a:pt x="247" y="43"/>
                    </a:cubicBezTo>
                    <a:cubicBezTo>
                      <a:pt x="250" y="46"/>
                      <a:pt x="247" y="50"/>
                      <a:pt x="249" y="56"/>
                    </a:cubicBezTo>
                    <a:cubicBezTo>
                      <a:pt x="254" y="50"/>
                      <a:pt x="250" y="55"/>
                      <a:pt x="257" y="56"/>
                    </a:cubicBezTo>
                    <a:cubicBezTo>
                      <a:pt x="257" y="59"/>
                      <a:pt x="255" y="59"/>
                      <a:pt x="255" y="61"/>
                    </a:cubicBezTo>
                    <a:cubicBezTo>
                      <a:pt x="258" y="64"/>
                      <a:pt x="263" y="64"/>
                      <a:pt x="262" y="71"/>
                    </a:cubicBezTo>
                    <a:cubicBezTo>
                      <a:pt x="264" y="71"/>
                      <a:pt x="267" y="70"/>
                      <a:pt x="268" y="71"/>
                    </a:cubicBezTo>
                    <a:cubicBezTo>
                      <a:pt x="268" y="71"/>
                      <a:pt x="267" y="74"/>
                      <a:pt x="268" y="75"/>
                    </a:cubicBezTo>
                    <a:cubicBezTo>
                      <a:pt x="268" y="75"/>
                      <a:pt x="271" y="74"/>
                      <a:pt x="272" y="75"/>
                    </a:cubicBezTo>
                    <a:cubicBezTo>
                      <a:pt x="274" y="77"/>
                      <a:pt x="273" y="83"/>
                      <a:pt x="279" y="82"/>
                    </a:cubicBezTo>
                    <a:cubicBezTo>
                      <a:pt x="279" y="87"/>
                      <a:pt x="282" y="92"/>
                      <a:pt x="285" y="95"/>
                    </a:cubicBezTo>
                    <a:cubicBezTo>
                      <a:pt x="286" y="97"/>
                      <a:pt x="287" y="99"/>
                      <a:pt x="288" y="101"/>
                    </a:cubicBezTo>
                    <a:cubicBezTo>
                      <a:pt x="289" y="101"/>
                      <a:pt x="291" y="100"/>
                      <a:pt x="292" y="101"/>
                    </a:cubicBezTo>
                    <a:cubicBezTo>
                      <a:pt x="293" y="101"/>
                      <a:pt x="291" y="104"/>
                      <a:pt x="292" y="104"/>
                    </a:cubicBezTo>
                    <a:cubicBezTo>
                      <a:pt x="294" y="106"/>
                      <a:pt x="297" y="105"/>
                      <a:pt x="296" y="104"/>
                    </a:cubicBezTo>
                    <a:cubicBezTo>
                      <a:pt x="300" y="108"/>
                      <a:pt x="297" y="113"/>
                      <a:pt x="303" y="112"/>
                    </a:cubicBezTo>
                    <a:cubicBezTo>
                      <a:pt x="299" y="117"/>
                      <a:pt x="304" y="124"/>
                      <a:pt x="305" y="132"/>
                    </a:cubicBezTo>
                    <a:cubicBezTo>
                      <a:pt x="306" y="137"/>
                      <a:pt x="303" y="141"/>
                      <a:pt x="307" y="143"/>
                    </a:cubicBezTo>
                    <a:cubicBezTo>
                      <a:pt x="303" y="146"/>
                      <a:pt x="304" y="149"/>
                      <a:pt x="303" y="157"/>
                    </a:cubicBezTo>
                    <a:cubicBezTo>
                      <a:pt x="303" y="156"/>
                      <a:pt x="300" y="157"/>
                      <a:pt x="301" y="158"/>
                    </a:cubicBezTo>
                    <a:cubicBezTo>
                      <a:pt x="302" y="158"/>
                      <a:pt x="303" y="158"/>
                      <a:pt x="303" y="158"/>
                    </a:cubicBezTo>
                    <a:cubicBezTo>
                      <a:pt x="303" y="159"/>
                      <a:pt x="302" y="163"/>
                      <a:pt x="301" y="164"/>
                    </a:cubicBezTo>
                    <a:cubicBezTo>
                      <a:pt x="301" y="164"/>
                      <a:pt x="298" y="166"/>
                      <a:pt x="298" y="166"/>
                    </a:cubicBezTo>
                    <a:cubicBezTo>
                      <a:pt x="297" y="168"/>
                      <a:pt x="301" y="171"/>
                      <a:pt x="298" y="175"/>
                    </a:cubicBezTo>
                    <a:cubicBezTo>
                      <a:pt x="294" y="175"/>
                      <a:pt x="295" y="180"/>
                      <a:pt x="290" y="179"/>
                    </a:cubicBezTo>
                    <a:cubicBezTo>
                      <a:pt x="291" y="183"/>
                      <a:pt x="290" y="185"/>
                      <a:pt x="287" y="185"/>
                    </a:cubicBezTo>
                    <a:cubicBezTo>
                      <a:pt x="288" y="192"/>
                      <a:pt x="284" y="194"/>
                      <a:pt x="285" y="201"/>
                    </a:cubicBezTo>
                    <a:cubicBezTo>
                      <a:pt x="277" y="200"/>
                      <a:pt x="278" y="207"/>
                      <a:pt x="277" y="212"/>
                    </a:cubicBezTo>
                    <a:cubicBezTo>
                      <a:pt x="275" y="212"/>
                      <a:pt x="272" y="212"/>
                      <a:pt x="272" y="214"/>
                    </a:cubicBezTo>
                    <a:cubicBezTo>
                      <a:pt x="271" y="218"/>
                      <a:pt x="264" y="218"/>
                      <a:pt x="260" y="220"/>
                    </a:cubicBezTo>
                    <a:cubicBezTo>
                      <a:pt x="259" y="221"/>
                      <a:pt x="258" y="223"/>
                      <a:pt x="257" y="224"/>
                    </a:cubicBezTo>
                    <a:cubicBezTo>
                      <a:pt x="255" y="224"/>
                      <a:pt x="253" y="223"/>
                      <a:pt x="253" y="226"/>
                    </a:cubicBezTo>
                    <a:cubicBezTo>
                      <a:pt x="249" y="223"/>
                      <a:pt x="247" y="219"/>
                      <a:pt x="242" y="218"/>
                    </a:cubicBezTo>
                    <a:cubicBezTo>
                      <a:pt x="238" y="216"/>
                      <a:pt x="239" y="221"/>
                      <a:pt x="238" y="222"/>
                    </a:cubicBezTo>
                    <a:cubicBezTo>
                      <a:pt x="234" y="224"/>
                      <a:pt x="228" y="221"/>
                      <a:pt x="225" y="226"/>
                    </a:cubicBezTo>
                    <a:cubicBezTo>
                      <a:pt x="218" y="222"/>
                      <a:pt x="213" y="217"/>
                      <a:pt x="205" y="216"/>
                    </a:cubicBezTo>
                    <a:cubicBezTo>
                      <a:pt x="207" y="214"/>
                      <a:pt x="207" y="212"/>
                      <a:pt x="205" y="207"/>
                    </a:cubicBezTo>
                    <a:cubicBezTo>
                      <a:pt x="204" y="206"/>
                      <a:pt x="203" y="207"/>
                      <a:pt x="203" y="205"/>
                    </a:cubicBezTo>
                    <a:cubicBezTo>
                      <a:pt x="203" y="205"/>
                      <a:pt x="203" y="203"/>
                      <a:pt x="203" y="203"/>
                    </a:cubicBezTo>
                    <a:cubicBezTo>
                      <a:pt x="202" y="201"/>
                      <a:pt x="197" y="200"/>
                      <a:pt x="201" y="199"/>
                    </a:cubicBezTo>
                    <a:cubicBezTo>
                      <a:pt x="200" y="198"/>
                      <a:pt x="192" y="194"/>
                      <a:pt x="191" y="198"/>
                    </a:cubicBezTo>
                    <a:cubicBezTo>
                      <a:pt x="189" y="195"/>
                      <a:pt x="189" y="190"/>
                      <a:pt x="186" y="188"/>
                    </a:cubicBezTo>
                    <a:cubicBezTo>
                      <a:pt x="185" y="184"/>
                      <a:pt x="187" y="183"/>
                      <a:pt x="188" y="181"/>
                    </a:cubicBezTo>
                    <a:cubicBezTo>
                      <a:pt x="186" y="179"/>
                      <a:pt x="184" y="180"/>
                      <a:pt x="178" y="179"/>
                    </a:cubicBezTo>
                    <a:cubicBezTo>
                      <a:pt x="175" y="181"/>
                      <a:pt x="175" y="188"/>
                      <a:pt x="167" y="186"/>
                    </a:cubicBezTo>
                    <a:cubicBezTo>
                      <a:pt x="169" y="179"/>
                      <a:pt x="162" y="181"/>
                      <a:pt x="164" y="173"/>
                    </a:cubicBezTo>
                    <a:cubicBezTo>
                      <a:pt x="159" y="173"/>
                      <a:pt x="158" y="170"/>
                      <a:pt x="152" y="171"/>
                    </a:cubicBezTo>
                    <a:cubicBezTo>
                      <a:pt x="152" y="170"/>
                      <a:pt x="155" y="170"/>
                      <a:pt x="156" y="170"/>
                    </a:cubicBezTo>
                    <a:cubicBezTo>
                      <a:pt x="151" y="164"/>
                      <a:pt x="147" y="169"/>
                      <a:pt x="137" y="168"/>
                    </a:cubicBezTo>
                    <a:cubicBezTo>
                      <a:pt x="131" y="166"/>
                      <a:pt x="126" y="164"/>
                      <a:pt x="121" y="162"/>
                    </a:cubicBezTo>
                    <a:cubicBezTo>
                      <a:pt x="116" y="164"/>
                      <a:pt x="111" y="163"/>
                      <a:pt x="109" y="168"/>
                    </a:cubicBezTo>
                    <a:cubicBezTo>
                      <a:pt x="107" y="168"/>
                      <a:pt x="104" y="167"/>
                      <a:pt x="102" y="168"/>
                    </a:cubicBezTo>
                    <a:cubicBezTo>
                      <a:pt x="100" y="168"/>
                      <a:pt x="101" y="169"/>
                      <a:pt x="100" y="170"/>
                    </a:cubicBezTo>
                    <a:cubicBezTo>
                      <a:pt x="97" y="170"/>
                      <a:pt x="98" y="166"/>
                      <a:pt x="95" y="171"/>
                    </a:cubicBezTo>
                    <a:cubicBezTo>
                      <a:pt x="94" y="172"/>
                      <a:pt x="92" y="173"/>
                      <a:pt x="93" y="175"/>
                    </a:cubicBezTo>
                    <a:cubicBezTo>
                      <a:pt x="90" y="173"/>
                      <a:pt x="89" y="169"/>
                      <a:pt x="89" y="177"/>
                    </a:cubicBezTo>
                    <a:cubicBezTo>
                      <a:pt x="87" y="177"/>
                      <a:pt x="87" y="175"/>
                      <a:pt x="85" y="175"/>
                    </a:cubicBezTo>
                    <a:cubicBezTo>
                      <a:pt x="83" y="175"/>
                      <a:pt x="85" y="177"/>
                      <a:pt x="85" y="177"/>
                    </a:cubicBezTo>
                    <a:cubicBezTo>
                      <a:pt x="83" y="181"/>
                      <a:pt x="77" y="179"/>
                      <a:pt x="76" y="185"/>
                    </a:cubicBezTo>
                    <a:cubicBezTo>
                      <a:pt x="71" y="181"/>
                      <a:pt x="60" y="183"/>
                      <a:pt x="52" y="183"/>
                    </a:cubicBezTo>
                    <a:cubicBezTo>
                      <a:pt x="49" y="182"/>
                      <a:pt x="51" y="186"/>
                      <a:pt x="50" y="186"/>
                    </a:cubicBezTo>
                    <a:cubicBezTo>
                      <a:pt x="49" y="187"/>
                      <a:pt x="47" y="186"/>
                      <a:pt x="46" y="186"/>
                    </a:cubicBezTo>
                    <a:cubicBezTo>
                      <a:pt x="44" y="187"/>
                      <a:pt x="43" y="188"/>
                      <a:pt x="40" y="188"/>
                    </a:cubicBezTo>
                    <a:cubicBezTo>
                      <a:pt x="35" y="190"/>
                      <a:pt x="26" y="194"/>
                      <a:pt x="14" y="192"/>
                    </a:cubicBezTo>
                    <a:cubicBezTo>
                      <a:pt x="15" y="187"/>
                      <a:pt x="14" y="181"/>
                      <a:pt x="20" y="181"/>
                    </a:cubicBezTo>
                    <a:cubicBezTo>
                      <a:pt x="19" y="178"/>
                      <a:pt x="22" y="172"/>
                      <a:pt x="18" y="171"/>
                    </a:cubicBezTo>
                    <a:cubicBezTo>
                      <a:pt x="13" y="171"/>
                      <a:pt x="20" y="170"/>
                      <a:pt x="18" y="164"/>
                    </a:cubicBezTo>
                    <a:cubicBezTo>
                      <a:pt x="16" y="159"/>
                      <a:pt x="16" y="168"/>
                      <a:pt x="14" y="160"/>
                    </a:cubicBezTo>
                    <a:cubicBezTo>
                      <a:pt x="14" y="160"/>
                      <a:pt x="15" y="157"/>
                      <a:pt x="14" y="157"/>
                    </a:cubicBezTo>
                    <a:cubicBezTo>
                      <a:pt x="12" y="154"/>
                      <a:pt x="15" y="156"/>
                      <a:pt x="14" y="153"/>
                    </a:cubicBezTo>
                    <a:cubicBezTo>
                      <a:pt x="14" y="149"/>
                      <a:pt x="10" y="146"/>
                      <a:pt x="13" y="143"/>
                    </a:cubicBezTo>
                    <a:cubicBezTo>
                      <a:pt x="13" y="141"/>
                      <a:pt x="10" y="143"/>
                      <a:pt x="9" y="142"/>
                    </a:cubicBezTo>
                    <a:cubicBezTo>
                      <a:pt x="8" y="141"/>
                      <a:pt x="9" y="139"/>
                      <a:pt x="9" y="138"/>
                    </a:cubicBezTo>
                    <a:cubicBezTo>
                      <a:pt x="9" y="138"/>
                      <a:pt x="7" y="132"/>
                      <a:pt x="7" y="132"/>
                    </a:cubicBezTo>
                    <a:cubicBezTo>
                      <a:pt x="4" y="130"/>
                      <a:pt x="8" y="131"/>
                      <a:pt x="7" y="129"/>
                    </a:cubicBezTo>
                    <a:cubicBezTo>
                      <a:pt x="6" y="126"/>
                      <a:pt x="2" y="125"/>
                      <a:pt x="3" y="121"/>
                    </a:cubicBezTo>
                    <a:cubicBezTo>
                      <a:pt x="8" y="122"/>
                      <a:pt x="5" y="114"/>
                      <a:pt x="9" y="114"/>
                    </a:cubicBezTo>
                    <a:cubicBezTo>
                      <a:pt x="9" y="111"/>
                      <a:pt x="6" y="113"/>
                      <a:pt x="5" y="112"/>
                    </a:cubicBezTo>
                    <a:cubicBezTo>
                      <a:pt x="4" y="110"/>
                      <a:pt x="6" y="105"/>
                      <a:pt x="1" y="106"/>
                    </a:cubicBezTo>
                    <a:cubicBezTo>
                      <a:pt x="0" y="98"/>
                      <a:pt x="4" y="94"/>
                      <a:pt x="5" y="88"/>
                    </a:cubicBezTo>
                    <a:cubicBezTo>
                      <a:pt x="7" y="91"/>
                      <a:pt x="14" y="89"/>
                      <a:pt x="14" y="84"/>
                    </a:cubicBezTo>
                    <a:cubicBezTo>
                      <a:pt x="15" y="80"/>
                      <a:pt x="26" y="83"/>
                      <a:pt x="26" y="75"/>
                    </a:cubicBezTo>
                    <a:cubicBezTo>
                      <a:pt x="36" y="76"/>
                      <a:pt x="41" y="71"/>
                      <a:pt x="50" y="71"/>
                    </a:cubicBezTo>
                    <a:cubicBezTo>
                      <a:pt x="52" y="71"/>
                      <a:pt x="50" y="68"/>
                      <a:pt x="50" y="69"/>
                    </a:cubicBezTo>
                    <a:cubicBezTo>
                      <a:pt x="53" y="65"/>
                      <a:pt x="59" y="68"/>
                      <a:pt x="59" y="61"/>
                    </a:cubicBezTo>
                    <a:cubicBezTo>
                      <a:pt x="61" y="62"/>
                      <a:pt x="61" y="63"/>
                      <a:pt x="63" y="63"/>
                    </a:cubicBezTo>
                    <a:cubicBezTo>
                      <a:pt x="67" y="64"/>
                      <a:pt x="62" y="55"/>
                      <a:pt x="68" y="58"/>
                    </a:cubicBezTo>
                    <a:cubicBezTo>
                      <a:pt x="67" y="50"/>
                      <a:pt x="68" y="51"/>
                      <a:pt x="68" y="43"/>
                    </a:cubicBezTo>
                    <a:cubicBezTo>
                      <a:pt x="73" y="43"/>
                      <a:pt x="76" y="45"/>
                      <a:pt x="80" y="47"/>
                    </a:cubicBezTo>
                    <a:cubicBezTo>
                      <a:pt x="82" y="45"/>
                      <a:pt x="82" y="42"/>
                      <a:pt x="85" y="43"/>
                    </a:cubicBezTo>
                    <a:cubicBezTo>
                      <a:pt x="83" y="39"/>
                      <a:pt x="90" y="36"/>
                      <a:pt x="85" y="35"/>
                    </a:cubicBezTo>
                    <a:cubicBezTo>
                      <a:pt x="86" y="33"/>
                      <a:pt x="89" y="33"/>
                      <a:pt x="89" y="30"/>
                    </a:cubicBezTo>
                    <a:cubicBezTo>
                      <a:pt x="95" y="31"/>
                      <a:pt x="91" y="23"/>
                      <a:pt x="98" y="26"/>
                    </a:cubicBezTo>
                    <a:cubicBezTo>
                      <a:pt x="100" y="24"/>
                      <a:pt x="102" y="22"/>
                      <a:pt x="104" y="20"/>
                    </a:cubicBezTo>
                    <a:cubicBezTo>
                      <a:pt x="106" y="22"/>
                      <a:pt x="109" y="23"/>
                      <a:pt x="113" y="22"/>
                    </a:cubicBezTo>
                    <a:cubicBezTo>
                      <a:pt x="109" y="26"/>
                      <a:pt x="114" y="24"/>
                      <a:pt x="115" y="26"/>
                    </a:cubicBezTo>
                    <a:cubicBezTo>
                      <a:pt x="115" y="26"/>
                      <a:pt x="115" y="28"/>
                      <a:pt x="115" y="28"/>
                    </a:cubicBezTo>
                    <a:cubicBezTo>
                      <a:pt x="116" y="28"/>
                      <a:pt x="118" y="27"/>
                      <a:pt x="119" y="28"/>
                    </a:cubicBezTo>
                    <a:cubicBezTo>
                      <a:pt x="119" y="28"/>
                      <a:pt x="121" y="33"/>
                      <a:pt x="126" y="32"/>
                    </a:cubicBezTo>
                    <a:cubicBezTo>
                      <a:pt x="129" y="33"/>
                      <a:pt x="127" y="22"/>
                      <a:pt x="123" y="24"/>
                    </a:cubicBezTo>
                    <a:cubicBezTo>
                      <a:pt x="124" y="22"/>
                      <a:pt x="126" y="21"/>
                      <a:pt x="128" y="20"/>
                    </a:cubicBezTo>
                    <a:cubicBezTo>
                      <a:pt x="128" y="16"/>
                      <a:pt x="131" y="13"/>
                      <a:pt x="136" y="13"/>
                    </a:cubicBezTo>
                    <a:cubicBezTo>
                      <a:pt x="135" y="9"/>
                      <a:pt x="137" y="7"/>
                      <a:pt x="141" y="7"/>
                    </a:cubicBezTo>
                    <a:cubicBezTo>
                      <a:pt x="138" y="13"/>
                      <a:pt x="140" y="10"/>
                      <a:pt x="145" y="9"/>
                    </a:cubicBezTo>
                    <a:cubicBezTo>
                      <a:pt x="153" y="0"/>
                      <a:pt x="168" y="9"/>
                      <a:pt x="178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</p:grpSp>
        <p:grpSp>
          <p:nvGrpSpPr>
            <p:cNvPr id="7" name="îṡḷïḋe"/>
            <p:cNvGrpSpPr/>
            <p:nvPr/>
          </p:nvGrpSpPr>
          <p:grpSpPr>
            <a:xfrm>
              <a:off x="4587259" y="1974715"/>
              <a:ext cx="2908571" cy="2908571"/>
              <a:chOff x="4488867" y="1821867"/>
              <a:chExt cx="3214266" cy="3214266"/>
            </a:xfrm>
          </p:grpSpPr>
          <p:sp>
            <p:nvSpPr>
              <p:cNvPr id="281" name="îṧľíḓè"/>
              <p:cNvSpPr/>
              <p:nvPr/>
            </p:nvSpPr>
            <p:spPr bwMode="auto">
              <a:xfrm>
                <a:off x="4488867" y="3424170"/>
                <a:ext cx="1613574" cy="1611963"/>
              </a:xfrm>
              <a:custGeom>
                <a:avLst/>
                <a:gdLst>
                  <a:gd name="connsiteX0" fmla="*/ 0 w 1613574"/>
                  <a:gd name="connsiteY0" fmla="*/ 0 h 1611963"/>
                  <a:gd name="connsiteX1" fmla="*/ 365319 w 1613574"/>
                  <a:gd name="connsiteY1" fmla="*/ 0 h 1611963"/>
                  <a:gd name="connsiteX2" fmla="*/ 369704 w 1613574"/>
                  <a:gd name="connsiteY2" fmla="*/ 0 h 1611963"/>
                  <a:gd name="connsiteX3" fmla="*/ 369460 w 1613574"/>
                  <a:gd name="connsiteY3" fmla="*/ 4830 h 1611963"/>
                  <a:gd name="connsiteX4" fmla="*/ 1607133 w 1613574"/>
                  <a:gd name="connsiteY4" fmla="*/ 1242502 h 1611963"/>
                  <a:gd name="connsiteX5" fmla="*/ 1613574 w 1613574"/>
                  <a:gd name="connsiteY5" fmla="*/ 1242177 h 1611963"/>
                  <a:gd name="connsiteX6" fmla="*/ 1613574 w 1613574"/>
                  <a:gd name="connsiteY6" fmla="*/ 1244216 h 1611963"/>
                  <a:gd name="connsiteX7" fmla="*/ 1613574 w 1613574"/>
                  <a:gd name="connsiteY7" fmla="*/ 1611963 h 1611963"/>
                  <a:gd name="connsiteX8" fmla="*/ 0 w 1613574"/>
                  <a:gd name="connsiteY8" fmla="*/ 0 h 1611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13574" h="1611963">
                    <a:moveTo>
                      <a:pt x="0" y="0"/>
                    </a:moveTo>
                    <a:cubicBezTo>
                      <a:pt x="0" y="0"/>
                      <a:pt x="0" y="0"/>
                      <a:pt x="365319" y="0"/>
                    </a:cubicBezTo>
                    <a:lnTo>
                      <a:pt x="369704" y="0"/>
                    </a:lnTo>
                    <a:lnTo>
                      <a:pt x="369460" y="4830"/>
                    </a:lnTo>
                    <a:cubicBezTo>
                      <a:pt x="369460" y="688377"/>
                      <a:pt x="923585" y="1242502"/>
                      <a:pt x="1607133" y="1242502"/>
                    </a:cubicBezTo>
                    <a:lnTo>
                      <a:pt x="1613574" y="1242177"/>
                    </a:lnTo>
                    <a:lnTo>
                      <a:pt x="1613574" y="1244216"/>
                    </a:lnTo>
                    <a:cubicBezTo>
                      <a:pt x="1613574" y="1324682"/>
                      <a:pt x="1613574" y="1441722"/>
                      <a:pt x="1613574" y="1611963"/>
                    </a:cubicBezTo>
                    <a:cubicBezTo>
                      <a:pt x="724291" y="1611963"/>
                      <a:pt x="0" y="888396"/>
                      <a:pt x="0" y="0"/>
                    </a:cubicBezTo>
                    <a:close/>
                  </a:path>
                </a:pathLst>
              </a:custGeom>
              <a:solidFill>
                <a:schemeClr val="accent4">
                  <a:alpha val="80000"/>
                </a:schemeClr>
              </a:solidFill>
              <a:ln w="50800">
                <a:solidFill>
                  <a:schemeClr val="bg1"/>
                </a:solidFill>
                <a:round/>
              </a:ln>
            </p:spPr>
            <p:txBody>
              <a:bodyPr wrap="square" anchor="ctr">
                <a:noAutofit/>
              </a:bodyPr>
              <a:lstStyle/>
              <a:p>
                <a:pPr algn="ctr"/>
              </a:p>
            </p:txBody>
          </p:sp>
          <p:sp>
            <p:nvSpPr>
              <p:cNvPr id="282" name="iṩlïďè"/>
              <p:cNvSpPr/>
              <p:nvPr/>
            </p:nvSpPr>
            <p:spPr bwMode="auto">
              <a:xfrm>
                <a:off x="4488867" y="1821867"/>
                <a:ext cx="1613574" cy="1613574"/>
              </a:xfrm>
              <a:custGeom>
                <a:avLst/>
                <a:gdLst>
                  <a:gd name="connsiteX0" fmla="*/ 1613574 w 1613574"/>
                  <a:gd name="connsiteY0" fmla="*/ 0 h 1613574"/>
                  <a:gd name="connsiteX1" fmla="*/ 1613574 w 1613574"/>
                  <a:gd name="connsiteY1" fmla="*/ 363445 h 1613574"/>
                  <a:gd name="connsiteX2" fmla="*/ 1613574 w 1613574"/>
                  <a:gd name="connsiteY2" fmla="*/ 369786 h 1613574"/>
                  <a:gd name="connsiteX3" fmla="*/ 1607133 w 1613574"/>
                  <a:gd name="connsiteY3" fmla="*/ 369461 h 1613574"/>
                  <a:gd name="connsiteX4" fmla="*/ 369460 w 1613574"/>
                  <a:gd name="connsiteY4" fmla="*/ 1607133 h 1613574"/>
                  <a:gd name="connsiteX5" fmla="*/ 369786 w 1613574"/>
                  <a:gd name="connsiteY5" fmla="*/ 1613574 h 1613574"/>
                  <a:gd name="connsiteX6" fmla="*/ 368115 w 1613574"/>
                  <a:gd name="connsiteY6" fmla="*/ 1613574 h 1613574"/>
                  <a:gd name="connsiteX7" fmla="*/ 0 w 1613574"/>
                  <a:gd name="connsiteY7" fmla="*/ 1613574 h 1613574"/>
                  <a:gd name="connsiteX8" fmla="*/ 1613574 w 1613574"/>
                  <a:gd name="connsiteY8" fmla="*/ 0 h 1613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13574" h="1613574">
                    <a:moveTo>
                      <a:pt x="1613574" y="0"/>
                    </a:moveTo>
                    <a:cubicBezTo>
                      <a:pt x="1613574" y="0"/>
                      <a:pt x="1613574" y="0"/>
                      <a:pt x="1613574" y="363445"/>
                    </a:cubicBezTo>
                    <a:lnTo>
                      <a:pt x="1613574" y="369786"/>
                    </a:lnTo>
                    <a:lnTo>
                      <a:pt x="1607133" y="369461"/>
                    </a:lnTo>
                    <a:cubicBezTo>
                      <a:pt x="923585" y="369461"/>
                      <a:pt x="369460" y="923586"/>
                      <a:pt x="369460" y="1607133"/>
                    </a:cubicBezTo>
                    <a:lnTo>
                      <a:pt x="369786" y="1613574"/>
                    </a:lnTo>
                    <a:lnTo>
                      <a:pt x="368115" y="1613574"/>
                    </a:lnTo>
                    <a:cubicBezTo>
                      <a:pt x="287569" y="1613574"/>
                      <a:pt x="170411" y="1613574"/>
                      <a:pt x="0" y="1613574"/>
                    </a:cubicBezTo>
                    <a:cubicBezTo>
                      <a:pt x="0" y="724291"/>
                      <a:pt x="724291" y="0"/>
                      <a:pt x="1613574" y="0"/>
                    </a:cubicBezTo>
                    <a:close/>
                  </a:path>
                </a:pathLst>
              </a:custGeom>
              <a:solidFill>
                <a:schemeClr val="accent1">
                  <a:alpha val="80000"/>
                </a:schemeClr>
              </a:solidFill>
              <a:ln w="50800">
                <a:solidFill>
                  <a:schemeClr val="bg1"/>
                </a:solidFill>
                <a:round/>
              </a:ln>
            </p:spPr>
            <p:txBody>
              <a:bodyPr wrap="square" anchor="ctr">
                <a:noAutofit/>
              </a:bodyPr>
              <a:lstStyle/>
              <a:p>
                <a:pPr algn="ctr"/>
              </a:p>
            </p:txBody>
          </p:sp>
          <p:sp>
            <p:nvSpPr>
              <p:cNvPr id="283" name="îšḷiḓe"/>
              <p:cNvSpPr/>
              <p:nvPr/>
            </p:nvSpPr>
            <p:spPr bwMode="auto">
              <a:xfrm>
                <a:off x="6091169" y="3424170"/>
                <a:ext cx="1611964" cy="1611963"/>
              </a:xfrm>
              <a:custGeom>
                <a:avLst/>
                <a:gdLst>
                  <a:gd name="connsiteX0" fmla="*/ 1242260 w 1611964"/>
                  <a:gd name="connsiteY0" fmla="*/ 0 h 1611963"/>
                  <a:gd name="connsiteX1" fmla="*/ 1244217 w 1611964"/>
                  <a:gd name="connsiteY1" fmla="*/ 0 h 1611963"/>
                  <a:gd name="connsiteX2" fmla="*/ 1611964 w 1611964"/>
                  <a:gd name="connsiteY2" fmla="*/ 0 h 1611963"/>
                  <a:gd name="connsiteX3" fmla="*/ 0 w 1611964"/>
                  <a:gd name="connsiteY3" fmla="*/ 1611963 h 1611963"/>
                  <a:gd name="connsiteX4" fmla="*/ 0 w 1611964"/>
                  <a:gd name="connsiteY4" fmla="*/ 1247009 h 1611963"/>
                  <a:gd name="connsiteX5" fmla="*/ 0 w 1611964"/>
                  <a:gd name="connsiteY5" fmla="*/ 1242258 h 1611963"/>
                  <a:gd name="connsiteX6" fmla="*/ 4831 w 1611964"/>
                  <a:gd name="connsiteY6" fmla="*/ 1242502 h 1611963"/>
                  <a:gd name="connsiteX7" fmla="*/ 1242504 w 1611964"/>
                  <a:gd name="connsiteY7" fmla="*/ 4830 h 1611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11964" h="1611963">
                    <a:moveTo>
                      <a:pt x="1242260" y="0"/>
                    </a:moveTo>
                    <a:lnTo>
                      <a:pt x="1244217" y="0"/>
                    </a:lnTo>
                    <a:cubicBezTo>
                      <a:pt x="1324683" y="0"/>
                      <a:pt x="1441723" y="0"/>
                      <a:pt x="1611964" y="0"/>
                    </a:cubicBezTo>
                    <a:cubicBezTo>
                      <a:pt x="1611964" y="888396"/>
                      <a:pt x="888396" y="1611963"/>
                      <a:pt x="0" y="1611963"/>
                    </a:cubicBezTo>
                    <a:cubicBezTo>
                      <a:pt x="0" y="1611963"/>
                      <a:pt x="0" y="1611963"/>
                      <a:pt x="0" y="1247009"/>
                    </a:cubicBezTo>
                    <a:lnTo>
                      <a:pt x="0" y="1242258"/>
                    </a:lnTo>
                    <a:lnTo>
                      <a:pt x="4831" y="1242502"/>
                    </a:lnTo>
                    <a:cubicBezTo>
                      <a:pt x="688379" y="1242502"/>
                      <a:pt x="1242504" y="688377"/>
                      <a:pt x="1242504" y="4830"/>
                    </a:cubicBezTo>
                    <a:close/>
                  </a:path>
                </a:pathLst>
              </a:custGeom>
              <a:solidFill>
                <a:schemeClr val="accent3">
                  <a:alpha val="80000"/>
                </a:schemeClr>
              </a:solidFill>
              <a:ln w="50800">
                <a:solidFill>
                  <a:schemeClr val="bg1"/>
                </a:solidFill>
                <a:round/>
              </a:ln>
            </p:spPr>
            <p:txBody>
              <a:bodyPr wrap="square" anchor="ctr">
                <a:noAutofit/>
              </a:bodyPr>
              <a:lstStyle/>
              <a:p>
                <a:pPr algn="ctr"/>
              </a:p>
            </p:txBody>
          </p:sp>
          <p:sp>
            <p:nvSpPr>
              <p:cNvPr id="284" name="iṧľîḋê"/>
              <p:cNvSpPr/>
              <p:nvPr/>
            </p:nvSpPr>
            <p:spPr bwMode="auto">
              <a:xfrm>
                <a:off x="6091169" y="1821867"/>
                <a:ext cx="1611964" cy="1613574"/>
              </a:xfrm>
              <a:custGeom>
                <a:avLst/>
                <a:gdLst>
                  <a:gd name="connsiteX0" fmla="*/ 0 w 1611964"/>
                  <a:gd name="connsiteY0" fmla="*/ 0 h 1613574"/>
                  <a:gd name="connsiteX1" fmla="*/ 1611964 w 1611964"/>
                  <a:gd name="connsiteY1" fmla="*/ 1613574 h 1613574"/>
                  <a:gd name="connsiteX2" fmla="*/ 1247010 w 1611964"/>
                  <a:gd name="connsiteY2" fmla="*/ 1613574 h 1613574"/>
                  <a:gd name="connsiteX3" fmla="*/ 1242179 w 1611964"/>
                  <a:gd name="connsiteY3" fmla="*/ 1613574 h 1613574"/>
                  <a:gd name="connsiteX4" fmla="*/ 1242504 w 1611964"/>
                  <a:gd name="connsiteY4" fmla="*/ 1607133 h 1613574"/>
                  <a:gd name="connsiteX5" fmla="*/ 4831 w 1611964"/>
                  <a:gd name="connsiteY5" fmla="*/ 369461 h 1613574"/>
                  <a:gd name="connsiteX6" fmla="*/ 0 w 1611964"/>
                  <a:gd name="connsiteY6" fmla="*/ 369705 h 1613574"/>
                  <a:gd name="connsiteX7" fmla="*/ 0 w 1611964"/>
                  <a:gd name="connsiteY7" fmla="*/ 366227 h 1613574"/>
                  <a:gd name="connsiteX8" fmla="*/ 0 w 1611964"/>
                  <a:gd name="connsiteY8" fmla="*/ 0 h 1613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11964" h="1613574">
                    <a:moveTo>
                      <a:pt x="0" y="0"/>
                    </a:moveTo>
                    <a:cubicBezTo>
                      <a:pt x="888396" y="0"/>
                      <a:pt x="1611964" y="724291"/>
                      <a:pt x="1611964" y="1613574"/>
                    </a:cubicBezTo>
                    <a:cubicBezTo>
                      <a:pt x="1611964" y="1613574"/>
                      <a:pt x="1611964" y="1613574"/>
                      <a:pt x="1247010" y="1613574"/>
                    </a:cubicBezTo>
                    <a:lnTo>
                      <a:pt x="1242179" y="1613574"/>
                    </a:lnTo>
                    <a:lnTo>
                      <a:pt x="1242504" y="1607133"/>
                    </a:lnTo>
                    <a:cubicBezTo>
                      <a:pt x="1242504" y="923586"/>
                      <a:pt x="688379" y="369461"/>
                      <a:pt x="4831" y="369461"/>
                    </a:cubicBezTo>
                    <a:lnTo>
                      <a:pt x="0" y="369705"/>
                    </a:lnTo>
                    <a:lnTo>
                      <a:pt x="0" y="366227"/>
                    </a:lnTo>
                    <a:cubicBezTo>
                      <a:pt x="0" y="286094"/>
                      <a:pt x="0" y="169537"/>
                      <a:pt x="0" y="0"/>
                    </a:cubicBezTo>
                    <a:close/>
                  </a:path>
                </a:pathLst>
              </a:custGeom>
              <a:solidFill>
                <a:schemeClr val="accent2">
                  <a:alpha val="80000"/>
                </a:schemeClr>
              </a:solidFill>
              <a:ln w="50800">
                <a:solidFill>
                  <a:schemeClr val="bg1"/>
                </a:solidFill>
                <a:round/>
              </a:ln>
            </p:spPr>
            <p:txBody>
              <a:bodyPr wrap="square" anchor="ctr">
                <a:noAutofit/>
              </a:bodyPr>
              <a:lstStyle/>
              <a:p>
                <a:pPr algn="ctr"/>
              </a:p>
            </p:txBody>
          </p:sp>
        </p:grpSp>
        <p:sp>
          <p:nvSpPr>
            <p:cNvPr id="8" name="îşļiḑê"/>
            <p:cNvSpPr/>
            <p:nvPr/>
          </p:nvSpPr>
          <p:spPr>
            <a:xfrm>
              <a:off x="4755054" y="2276333"/>
              <a:ext cx="689718" cy="689717"/>
            </a:xfrm>
            <a:prstGeom prst="ellipse">
              <a:avLst/>
            </a:prstGeom>
            <a:solidFill>
              <a:schemeClr val="accent1"/>
            </a:solidFill>
            <a:ln w="7620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90000" tIns="46800" rIns="90000" bIns="46800" anchor="ctr">
              <a:normAutofit/>
            </a:bodyPr>
            <a:lstStyle/>
            <a:p>
              <a:pPr algn="ctr"/>
              <a:endParaRPr dirty="0"/>
            </a:p>
          </p:txBody>
        </p:sp>
        <p:sp>
          <p:nvSpPr>
            <p:cNvPr id="9" name="ïš1îḓé"/>
            <p:cNvSpPr/>
            <p:nvPr/>
          </p:nvSpPr>
          <p:spPr>
            <a:xfrm>
              <a:off x="6755960" y="2276333"/>
              <a:ext cx="689718" cy="689717"/>
            </a:xfrm>
            <a:prstGeom prst="ellipse">
              <a:avLst/>
            </a:prstGeom>
            <a:solidFill>
              <a:schemeClr val="accent2"/>
            </a:solidFill>
            <a:ln w="7620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90000" tIns="46800" rIns="90000" bIns="46800" anchor="ctr">
              <a:normAutofit/>
            </a:bodyPr>
            <a:lstStyle/>
            <a:p>
              <a:pPr algn="ctr"/>
              <a:endParaRPr dirty="0"/>
            </a:p>
          </p:txBody>
        </p:sp>
        <p:sp>
          <p:nvSpPr>
            <p:cNvPr id="10" name="i$liďe"/>
            <p:cNvSpPr/>
            <p:nvPr/>
          </p:nvSpPr>
          <p:spPr>
            <a:xfrm>
              <a:off x="4755054" y="4048016"/>
              <a:ext cx="689718" cy="689717"/>
            </a:xfrm>
            <a:prstGeom prst="ellipse">
              <a:avLst/>
            </a:prstGeom>
            <a:solidFill>
              <a:schemeClr val="accent4"/>
            </a:solidFill>
            <a:ln w="76200"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90000" tIns="46800" rIns="90000" bIns="46800" anchor="ctr">
              <a:normAutofit/>
            </a:bodyPr>
            <a:lstStyle/>
            <a:p>
              <a:pPr algn="ctr"/>
              <a:endParaRPr dirty="0"/>
            </a:p>
          </p:txBody>
        </p:sp>
        <p:sp>
          <p:nvSpPr>
            <p:cNvPr id="11" name="îṩḷíḍé"/>
            <p:cNvSpPr/>
            <p:nvPr/>
          </p:nvSpPr>
          <p:spPr>
            <a:xfrm>
              <a:off x="6755960" y="4048016"/>
              <a:ext cx="689718" cy="689717"/>
            </a:xfrm>
            <a:prstGeom prst="ellipse">
              <a:avLst/>
            </a:prstGeom>
            <a:solidFill>
              <a:schemeClr val="accent3"/>
            </a:solidFill>
            <a:ln w="76200">
              <a:solidFill>
                <a:schemeClr val="accent3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90000" tIns="46800" rIns="90000" bIns="46800" anchor="ctr">
              <a:normAutofit/>
            </a:bodyPr>
            <a:lstStyle/>
            <a:p>
              <a:pPr algn="ctr"/>
              <a:endParaRPr dirty="0"/>
            </a:p>
          </p:txBody>
        </p:sp>
        <p:sp>
          <p:nvSpPr>
            <p:cNvPr id="12" name="iṡḻîḋê"/>
            <p:cNvSpPr/>
            <p:nvPr/>
          </p:nvSpPr>
          <p:spPr bwMode="auto">
            <a:xfrm>
              <a:off x="669925" y="1494076"/>
              <a:ext cx="3551878" cy="8899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60000"/>
                </a:lnSpc>
                <a:buFont typeface="Arial" panose="020B0604020202020204" pitchFamily="34" charset="0"/>
                <a:buChar char="•"/>
              </a:pPr>
              <a:r>
                <a:rPr lang="en-US" altLang="zh-CN" sz="900" dirty="0"/>
                <a:t>Supporting text here.</a:t>
              </a:r>
              <a:endParaRPr lang="en-US" altLang="zh-CN" sz="900" dirty="0"/>
            </a:p>
            <a:p>
              <a:pPr marL="171450" indent="-171450">
                <a:lnSpc>
                  <a:spcPct val="160000"/>
                </a:lnSpc>
                <a:buFont typeface="Arial" panose="020B0604020202020204" pitchFamily="34" charset="0"/>
                <a:buChar char="•"/>
              </a:pPr>
              <a:r>
                <a:rPr lang="en-US" altLang="zh-CN" sz="900" dirty="0"/>
                <a:t>You can use the icon library in iSlide  (www.islide.cc) to filter and replace existing icon elements with one click.</a:t>
              </a:r>
              <a:endParaRPr lang="en-US" altLang="zh-CN" sz="900" dirty="0"/>
            </a:p>
          </p:txBody>
        </p:sp>
        <p:sp>
          <p:nvSpPr>
            <p:cNvPr id="13" name="iSļîďê"/>
            <p:cNvSpPr txBox="1"/>
            <p:nvPr/>
          </p:nvSpPr>
          <p:spPr bwMode="auto">
            <a:xfrm>
              <a:off x="669925" y="1124744"/>
              <a:ext cx="3551878" cy="369332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1800" b="1" dirty="0">
                  <a:solidFill>
                    <a:schemeClr val="accent1"/>
                  </a:solidFill>
                </a:rPr>
                <a:t>Text here</a:t>
              </a:r>
              <a:endParaRPr lang="en-US" altLang="zh-CN" sz="1800" b="1" dirty="0">
                <a:solidFill>
                  <a:schemeClr val="accent1"/>
                </a:solidFill>
              </a:endParaRPr>
            </a:p>
          </p:txBody>
        </p:sp>
        <p:sp>
          <p:nvSpPr>
            <p:cNvPr id="14" name="ïşḻíde"/>
            <p:cNvSpPr/>
            <p:nvPr/>
          </p:nvSpPr>
          <p:spPr bwMode="auto">
            <a:xfrm>
              <a:off x="669925" y="5250205"/>
              <a:ext cx="3551878" cy="8899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60000"/>
                </a:lnSpc>
                <a:buFont typeface="Arial" panose="020B0604020202020204" pitchFamily="34" charset="0"/>
                <a:buChar char="•"/>
              </a:pPr>
              <a:r>
                <a:rPr lang="en-US" altLang="zh-CN" sz="900" dirty="0"/>
                <a:t>Supporting text here.</a:t>
              </a:r>
              <a:endParaRPr lang="en-US" altLang="zh-CN" sz="900" dirty="0"/>
            </a:p>
            <a:p>
              <a:pPr marL="171450" indent="-171450">
                <a:lnSpc>
                  <a:spcPct val="160000"/>
                </a:lnSpc>
                <a:buFont typeface="Arial" panose="020B0604020202020204" pitchFamily="34" charset="0"/>
                <a:buChar char="•"/>
              </a:pPr>
              <a:r>
                <a:rPr lang="en-US" altLang="zh-CN" sz="900" dirty="0"/>
                <a:t>You can use the icon library in iSlide  (www.islide.cc) to filter and replace existing icon elements with one click.</a:t>
              </a:r>
              <a:endParaRPr lang="en-US" altLang="zh-CN" sz="900" dirty="0"/>
            </a:p>
          </p:txBody>
        </p:sp>
        <p:sp>
          <p:nvSpPr>
            <p:cNvPr id="15" name="íş1iďé"/>
            <p:cNvSpPr txBox="1"/>
            <p:nvPr/>
          </p:nvSpPr>
          <p:spPr bwMode="auto">
            <a:xfrm>
              <a:off x="669925" y="4880873"/>
              <a:ext cx="3551878" cy="369332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1800" b="1" dirty="0">
                  <a:solidFill>
                    <a:schemeClr val="accent4"/>
                  </a:solidFill>
                </a:rPr>
                <a:t>Text here</a:t>
              </a:r>
              <a:endParaRPr lang="en-US" altLang="zh-CN" sz="1800" b="1" dirty="0">
                <a:solidFill>
                  <a:schemeClr val="accent4"/>
                </a:solidFill>
              </a:endParaRPr>
            </a:p>
          </p:txBody>
        </p:sp>
        <p:sp>
          <p:nvSpPr>
            <p:cNvPr id="16" name="îşḻíďê"/>
            <p:cNvSpPr/>
            <p:nvPr/>
          </p:nvSpPr>
          <p:spPr bwMode="auto">
            <a:xfrm>
              <a:off x="7968610" y="1494076"/>
              <a:ext cx="3551878" cy="8899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 algn="r">
                <a:lnSpc>
                  <a:spcPct val="160000"/>
                </a:lnSpc>
                <a:buFont typeface="Arial" panose="020B0604020202020204" pitchFamily="34" charset="0"/>
                <a:buChar char="•"/>
              </a:pPr>
              <a:r>
                <a:rPr lang="en-US" altLang="zh-CN" sz="900" dirty="0"/>
                <a:t>Supporting text here.</a:t>
              </a:r>
              <a:endParaRPr lang="en-US" altLang="zh-CN" sz="900" dirty="0"/>
            </a:p>
            <a:p>
              <a:pPr marL="171450" indent="-171450" algn="r">
                <a:lnSpc>
                  <a:spcPct val="160000"/>
                </a:lnSpc>
                <a:buFont typeface="Arial" panose="020B0604020202020204" pitchFamily="34" charset="0"/>
                <a:buChar char="•"/>
              </a:pPr>
              <a:r>
                <a:rPr lang="en-US" altLang="zh-CN" sz="900" dirty="0"/>
                <a:t>You can use the icon library in iSlide  (www.islide.cc) to filter and replace existing icon elements with one click.</a:t>
              </a:r>
              <a:endParaRPr lang="en-US" altLang="zh-CN" sz="900" dirty="0"/>
            </a:p>
          </p:txBody>
        </p:sp>
        <p:sp>
          <p:nvSpPr>
            <p:cNvPr id="17" name="ïsļïde"/>
            <p:cNvSpPr txBox="1"/>
            <p:nvPr/>
          </p:nvSpPr>
          <p:spPr bwMode="auto">
            <a:xfrm>
              <a:off x="7968610" y="1124744"/>
              <a:ext cx="3551878" cy="369332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1800" b="1" dirty="0">
                  <a:solidFill>
                    <a:schemeClr val="accent2"/>
                  </a:solidFill>
                </a:rPr>
                <a:t>Text here</a:t>
              </a:r>
              <a:endParaRPr lang="en-US" altLang="zh-CN" sz="1800" b="1" dirty="0">
                <a:solidFill>
                  <a:schemeClr val="accent2"/>
                </a:solidFill>
              </a:endParaRPr>
            </a:p>
          </p:txBody>
        </p:sp>
        <p:sp>
          <p:nvSpPr>
            <p:cNvPr id="18" name="i$ļiḑé"/>
            <p:cNvSpPr/>
            <p:nvPr/>
          </p:nvSpPr>
          <p:spPr bwMode="auto">
            <a:xfrm>
              <a:off x="7968610" y="5250205"/>
              <a:ext cx="3551878" cy="8899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 algn="r">
                <a:lnSpc>
                  <a:spcPct val="160000"/>
                </a:lnSpc>
                <a:buFont typeface="Arial" panose="020B0604020202020204" pitchFamily="34" charset="0"/>
                <a:buChar char="•"/>
              </a:pPr>
              <a:r>
                <a:rPr lang="en-US" altLang="zh-CN" sz="900" dirty="0"/>
                <a:t>Supporting text here.</a:t>
              </a:r>
              <a:endParaRPr lang="en-US" altLang="zh-CN" sz="900" dirty="0"/>
            </a:p>
            <a:p>
              <a:pPr marL="171450" indent="-171450" algn="r">
                <a:lnSpc>
                  <a:spcPct val="160000"/>
                </a:lnSpc>
                <a:buFont typeface="Arial" panose="020B0604020202020204" pitchFamily="34" charset="0"/>
                <a:buChar char="•"/>
              </a:pPr>
              <a:r>
                <a:rPr lang="en-US" altLang="zh-CN" sz="900" dirty="0"/>
                <a:t>You can use the icon library in iSlide  (www.islide.cc) to filter and replace existing icon elements with one click.</a:t>
              </a:r>
              <a:endParaRPr lang="en-US" altLang="zh-CN" sz="900" dirty="0"/>
            </a:p>
          </p:txBody>
        </p:sp>
        <p:sp>
          <p:nvSpPr>
            <p:cNvPr id="19" name="iṩľíḍê"/>
            <p:cNvSpPr txBox="1"/>
            <p:nvPr/>
          </p:nvSpPr>
          <p:spPr bwMode="auto">
            <a:xfrm>
              <a:off x="7968610" y="4880873"/>
              <a:ext cx="3551878" cy="369332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1800" b="1" dirty="0">
                  <a:solidFill>
                    <a:schemeClr val="accent3"/>
                  </a:solidFill>
                </a:rPr>
                <a:t>Text here</a:t>
              </a:r>
              <a:endParaRPr lang="en-US" altLang="zh-CN" sz="1800" b="1" dirty="0">
                <a:solidFill>
                  <a:schemeClr val="accent3"/>
                </a:solidFill>
              </a:endParaRPr>
            </a:p>
          </p:txBody>
        </p:sp>
        <p:sp>
          <p:nvSpPr>
            <p:cNvPr id="20" name="iṩľîďè"/>
            <p:cNvSpPr/>
            <p:nvPr/>
          </p:nvSpPr>
          <p:spPr bwMode="auto">
            <a:xfrm>
              <a:off x="4903676" y="2432408"/>
              <a:ext cx="392474" cy="377566"/>
            </a:xfrm>
            <a:custGeom>
              <a:avLst/>
              <a:gdLst>
                <a:gd name="connsiteX0" fmla="*/ 195114 w 608814"/>
                <a:gd name="connsiteY0" fmla="*/ 351627 h 585693"/>
                <a:gd name="connsiteX1" fmla="*/ 258290 w 608814"/>
                <a:gd name="connsiteY1" fmla="*/ 351627 h 585693"/>
                <a:gd name="connsiteX2" fmla="*/ 282731 w 608814"/>
                <a:gd name="connsiteY2" fmla="*/ 376018 h 585693"/>
                <a:gd name="connsiteX3" fmla="*/ 282731 w 608814"/>
                <a:gd name="connsiteY3" fmla="*/ 561210 h 585693"/>
                <a:gd name="connsiteX4" fmla="*/ 258290 w 608814"/>
                <a:gd name="connsiteY4" fmla="*/ 585693 h 585693"/>
                <a:gd name="connsiteX5" fmla="*/ 195114 w 608814"/>
                <a:gd name="connsiteY5" fmla="*/ 585693 h 585693"/>
                <a:gd name="connsiteX6" fmla="*/ 170673 w 608814"/>
                <a:gd name="connsiteY6" fmla="*/ 561210 h 585693"/>
                <a:gd name="connsiteX7" fmla="*/ 170673 w 608814"/>
                <a:gd name="connsiteY7" fmla="*/ 376018 h 585693"/>
                <a:gd name="connsiteX8" fmla="*/ 195114 w 608814"/>
                <a:gd name="connsiteY8" fmla="*/ 351627 h 585693"/>
                <a:gd name="connsiteX9" fmla="*/ 358100 w 608814"/>
                <a:gd name="connsiteY9" fmla="*/ 249872 h 585693"/>
                <a:gd name="connsiteX10" fmla="*/ 421316 w 608814"/>
                <a:gd name="connsiteY10" fmla="*/ 249872 h 585693"/>
                <a:gd name="connsiteX11" fmla="*/ 445737 w 608814"/>
                <a:gd name="connsiteY11" fmla="*/ 274267 h 585693"/>
                <a:gd name="connsiteX12" fmla="*/ 445737 w 608814"/>
                <a:gd name="connsiteY12" fmla="*/ 561206 h 585693"/>
                <a:gd name="connsiteX13" fmla="*/ 421316 w 608814"/>
                <a:gd name="connsiteY13" fmla="*/ 585693 h 585693"/>
                <a:gd name="connsiteX14" fmla="*/ 358100 w 608814"/>
                <a:gd name="connsiteY14" fmla="*/ 585693 h 585693"/>
                <a:gd name="connsiteX15" fmla="*/ 333679 w 608814"/>
                <a:gd name="connsiteY15" fmla="*/ 561206 h 585693"/>
                <a:gd name="connsiteX16" fmla="*/ 333679 w 608814"/>
                <a:gd name="connsiteY16" fmla="*/ 274267 h 585693"/>
                <a:gd name="connsiteX17" fmla="*/ 358100 w 608814"/>
                <a:gd name="connsiteY17" fmla="*/ 249872 h 585693"/>
                <a:gd name="connsiteX18" fmla="*/ 140260 w 608814"/>
                <a:gd name="connsiteY18" fmla="*/ 224680 h 585693"/>
                <a:gd name="connsiteX19" fmla="*/ 191844 w 608814"/>
                <a:gd name="connsiteY19" fmla="*/ 276122 h 585693"/>
                <a:gd name="connsiteX20" fmla="*/ 140260 w 608814"/>
                <a:gd name="connsiteY20" fmla="*/ 327564 h 585693"/>
                <a:gd name="connsiteX21" fmla="*/ 88676 w 608814"/>
                <a:gd name="connsiteY21" fmla="*/ 276122 h 585693"/>
                <a:gd name="connsiteX22" fmla="*/ 140260 w 608814"/>
                <a:gd name="connsiteY22" fmla="*/ 224680 h 585693"/>
                <a:gd name="connsiteX23" fmla="*/ 521177 w 608814"/>
                <a:gd name="connsiteY23" fmla="*/ 148117 h 585693"/>
                <a:gd name="connsiteX24" fmla="*/ 584301 w 608814"/>
                <a:gd name="connsiteY24" fmla="*/ 148117 h 585693"/>
                <a:gd name="connsiteX25" fmla="*/ 608814 w 608814"/>
                <a:gd name="connsiteY25" fmla="*/ 172601 h 585693"/>
                <a:gd name="connsiteX26" fmla="*/ 608814 w 608814"/>
                <a:gd name="connsiteY26" fmla="*/ 561209 h 585693"/>
                <a:gd name="connsiteX27" fmla="*/ 584301 w 608814"/>
                <a:gd name="connsiteY27" fmla="*/ 585693 h 585693"/>
                <a:gd name="connsiteX28" fmla="*/ 521177 w 608814"/>
                <a:gd name="connsiteY28" fmla="*/ 585693 h 585693"/>
                <a:gd name="connsiteX29" fmla="*/ 496756 w 608814"/>
                <a:gd name="connsiteY29" fmla="*/ 561209 h 585693"/>
                <a:gd name="connsiteX30" fmla="*/ 496756 w 608814"/>
                <a:gd name="connsiteY30" fmla="*/ 172601 h 585693"/>
                <a:gd name="connsiteX31" fmla="*/ 521177 w 608814"/>
                <a:gd name="connsiteY31" fmla="*/ 148117 h 585693"/>
                <a:gd name="connsiteX32" fmla="*/ 116229 w 608814"/>
                <a:gd name="connsiteY32" fmla="*/ 131322 h 585693"/>
                <a:gd name="connsiteX33" fmla="*/ 164246 w 608814"/>
                <a:gd name="connsiteY33" fmla="*/ 131322 h 585693"/>
                <a:gd name="connsiteX34" fmla="*/ 184061 w 608814"/>
                <a:gd name="connsiteY34" fmla="*/ 151113 h 585693"/>
                <a:gd name="connsiteX35" fmla="*/ 184061 w 608814"/>
                <a:gd name="connsiteY35" fmla="*/ 171457 h 585693"/>
                <a:gd name="connsiteX36" fmla="*/ 208669 w 608814"/>
                <a:gd name="connsiteY36" fmla="*/ 186094 h 585693"/>
                <a:gd name="connsiteX37" fmla="*/ 226641 w 608814"/>
                <a:gd name="connsiteY37" fmla="*/ 175692 h 585693"/>
                <a:gd name="connsiteX38" fmla="*/ 253737 w 608814"/>
                <a:gd name="connsiteY38" fmla="*/ 182964 h 585693"/>
                <a:gd name="connsiteX39" fmla="*/ 277792 w 608814"/>
                <a:gd name="connsiteY39" fmla="*/ 224572 h 585693"/>
                <a:gd name="connsiteX40" fmla="*/ 279727 w 608814"/>
                <a:gd name="connsiteY40" fmla="*/ 239577 h 585693"/>
                <a:gd name="connsiteX41" fmla="*/ 270511 w 608814"/>
                <a:gd name="connsiteY41" fmla="*/ 251544 h 585693"/>
                <a:gd name="connsiteX42" fmla="*/ 252355 w 608814"/>
                <a:gd name="connsiteY42" fmla="*/ 262038 h 585693"/>
                <a:gd name="connsiteX43" fmla="*/ 253829 w 608814"/>
                <a:gd name="connsiteY43" fmla="*/ 276122 h 585693"/>
                <a:gd name="connsiteX44" fmla="*/ 252355 w 608814"/>
                <a:gd name="connsiteY44" fmla="*/ 290206 h 585693"/>
                <a:gd name="connsiteX45" fmla="*/ 270511 w 608814"/>
                <a:gd name="connsiteY45" fmla="*/ 300700 h 585693"/>
                <a:gd name="connsiteX46" fmla="*/ 278714 w 608814"/>
                <a:gd name="connsiteY46" fmla="*/ 325094 h 585693"/>
                <a:gd name="connsiteX47" fmla="*/ 258253 w 608814"/>
                <a:gd name="connsiteY47" fmla="*/ 321136 h 585693"/>
                <a:gd name="connsiteX48" fmla="*/ 195858 w 608814"/>
                <a:gd name="connsiteY48" fmla="*/ 321136 h 585693"/>
                <a:gd name="connsiteX49" fmla="*/ 212171 w 608814"/>
                <a:gd name="connsiteY49" fmla="*/ 276122 h 585693"/>
                <a:gd name="connsiteX50" fmla="*/ 140191 w 608814"/>
                <a:gd name="connsiteY50" fmla="*/ 204320 h 585693"/>
                <a:gd name="connsiteX51" fmla="*/ 68304 w 608814"/>
                <a:gd name="connsiteY51" fmla="*/ 276122 h 585693"/>
                <a:gd name="connsiteX52" fmla="*/ 140191 w 608814"/>
                <a:gd name="connsiteY52" fmla="*/ 348016 h 585693"/>
                <a:gd name="connsiteX53" fmla="*/ 148486 w 608814"/>
                <a:gd name="connsiteY53" fmla="*/ 347095 h 585693"/>
                <a:gd name="connsiteX54" fmla="*/ 140099 w 608814"/>
                <a:gd name="connsiteY54" fmla="*/ 376000 h 585693"/>
                <a:gd name="connsiteX55" fmla="*/ 140099 w 608814"/>
                <a:gd name="connsiteY55" fmla="*/ 420922 h 585693"/>
                <a:gd name="connsiteX56" fmla="*/ 116229 w 608814"/>
                <a:gd name="connsiteY56" fmla="*/ 420922 h 585693"/>
                <a:gd name="connsiteX57" fmla="*/ 96413 w 608814"/>
                <a:gd name="connsiteY57" fmla="*/ 401131 h 585693"/>
                <a:gd name="connsiteX58" fmla="*/ 96413 w 608814"/>
                <a:gd name="connsiteY58" fmla="*/ 380787 h 585693"/>
                <a:gd name="connsiteX59" fmla="*/ 71806 w 608814"/>
                <a:gd name="connsiteY59" fmla="*/ 366150 h 585693"/>
                <a:gd name="connsiteX60" fmla="*/ 53742 w 608814"/>
                <a:gd name="connsiteY60" fmla="*/ 376552 h 585693"/>
                <a:gd name="connsiteX61" fmla="*/ 38719 w 608814"/>
                <a:gd name="connsiteY61" fmla="*/ 378577 h 585693"/>
                <a:gd name="connsiteX62" fmla="*/ 26738 w 608814"/>
                <a:gd name="connsiteY62" fmla="*/ 369372 h 585693"/>
                <a:gd name="connsiteX63" fmla="*/ 2683 w 608814"/>
                <a:gd name="connsiteY63" fmla="*/ 327764 h 585693"/>
                <a:gd name="connsiteX64" fmla="*/ 9872 w 608814"/>
                <a:gd name="connsiteY64" fmla="*/ 300700 h 585693"/>
                <a:gd name="connsiteX65" fmla="*/ 28120 w 608814"/>
                <a:gd name="connsiteY65" fmla="*/ 290206 h 585693"/>
                <a:gd name="connsiteX66" fmla="*/ 26645 w 608814"/>
                <a:gd name="connsiteY66" fmla="*/ 276122 h 585693"/>
                <a:gd name="connsiteX67" fmla="*/ 28120 w 608814"/>
                <a:gd name="connsiteY67" fmla="*/ 262038 h 585693"/>
                <a:gd name="connsiteX68" fmla="*/ 9872 w 608814"/>
                <a:gd name="connsiteY68" fmla="*/ 251544 h 585693"/>
                <a:gd name="connsiteX69" fmla="*/ 2683 w 608814"/>
                <a:gd name="connsiteY69" fmla="*/ 224572 h 585693"/>
                <a:gd name="connsiteX70" fmla="*/ 26738 w 608814"/>
                <a:gd name="connsiteY70" fmla="*/ 182964 h 585693"/>
                <a:gd name="connsiteX71" fmla="*/ 38719 w 608814"/>
                <a:gd name="connsiteY71" fmla="*/ 173759 h 585693"/>
                <a:gd name="connsiteX72" fmla="*/ 53742 w 608814"/>
                <a:gd name="connsiteY72" fmla="*/ 175692 h 585693"/>
                <a:gd name="connsiteX73" fmla="*/ 71806 w 608814"/>
                <a:gd name="connsiteY73" fmla="*/ 186094 h 585693"/>
                <a:gd name="connsiteX74" fmla="*/ 96413 w 608814"/>
                <a:gd name="connsiteY74" fmla="*/ 171457 h 585693"/>
                <a:gd name="connsiteX75" fmla="*/ 96413 w 608814"/>
                <a:gd name="connsiteY75" fmla="*/ 151113 h 585693"/>
                <a:gd name="connsiteX76" fmla="*/ 116229 w 608814"/>
                <a:gd name="connsiteY76" fmla="*/ 131322 h 585693"/>
                <a:gd name="connsiteX77" fmla="*/ 445756 w 608814"/>
                <a:gd name="connsiteY77" fmla="*/ 83476 h 585693"/>
                <a:gd name="connsiteX78" fmla="*/ 414140 w 608814"/>
                <a:gd name="connsiteY78" fmla="*/ 115044 h 585693"/>
                <a:gd name="connsiteX79" fmla="*/ 445756 w 608814"/>
                <a:gd name="connsiteY79" fmla="*/ 146520 h 585693"/>
                <a:gd name="connsiteX80" fmla="*/ 477371 w 608814"/>
                <a:gd name="connsiteY80" fmla="*/ 115044 h 585693"/>
                <a:gd name="connsiteX81" fmla="*/ 445756 w 608814"/>
                <a:gd name="connsiteY81" fmla="*/ 83476 h 585693"/>
                <a:gd name="connsiteX82" fmla="*/ 426676 w 608814"/>
                <a:gd name="connsiteY82" fmla="*/ 0 h 585693"/>
                <a:gd name="connsiteX83" fmla="*/ 464835 w 608814"/>
                <a:gd name="connsiteY83" fmla="*/ 0 h 585693"/>
                <a:gd name="connsiteX84" fmla="*/ 480597 w 608814"/>
                <a:gd name="connsiteY84" fmla="*/ 15738 h 585693"/>
                <a:gd name="connsiteX85" fmla="*/ 480597 w 608814"/>
                <a:gd name="connsiteY85" fmla="*/ 31936 h 585693"/>
                <a:gd name="connsiteX86" fmla="*/ 500138 w 608814"/>
                <a:gd name="connsiteY86" fmla="*/ 43533 h 585693"/>
                <a:gd name="connsiteX87" fmla="*/ 514425 w 608814"/>
                <a:gd name="connsiteY87" fmla="*/ 35249 h 585693"/>
                <a:gd name="connsiteX88" fmla="*/ 535901 w 608814"/>
                <a:gd name="connsiteY88" fmla="*/ 40956 h 585693"/>
                <a:gd name="connsiteX89" fmla="*/ 554981 w 608814"/>
                <a:gd name="connsiteY89" fmla="*/ 73996 h 585693"/>
                <a:gd name="connsiteX90" fmla="*/ 556640 w 608814"/>
                <a:gd name="connsiteY90" fmla="*/ 85961 h 585693"/>
                <a:gd name="connsiteX91" fmla="*/ 549266 w 608814"/>
                <a:gd name="connsiteY91" fmla="*/ 95440 h 585693"/>
                <a:gd name="connsiteX92" fmla="*/ 534887 w 608814"/>
                <a:gd name="connsiteY92" fmla="*/ 103815 h 585693"/>
                <a:gd name="connsiteX93" fmla="*/ 535993 w 608814"/>
                <a:gd name="connsiteY93" fmla="*/ 115044 h 585693"/>
                <a:gd name="connsiteX94" fmla="*/ 535717 w 608814"/>
                <a:gd name="connsiteY94" fmla="*/ 117621 h 585693"/>
                <a:gd name="connsiteX95" fmla="*/ 521153 w 608814"/>
                <a:gd name="connsiteY95" fmla="*/ 117621 h 585693"/>
                <a:gd name="connsiteX96" fmla="*/ 466126 w 608814"/>
                <a:gd name="connsiteY96" fmla="*/ 172565 h 585693"/>
                <a:gd name="connsiteX97" fmla="*/ 466126 w 608814"/>
                <a:gd name="connsiteY97" fmla="*/ 229719 h 585693"/>
                <a:gd name="connsiteX98" fmla="*/ 466126 w 608814"/>
                <a:gd name="connsiteY98" fmla="*/ 242604 h 585693"/>
                <a:gd name="connsiteX99" fmla="*/ 453590 w 608814"/>
                <a:gd name="connsiteY99" fmla="*/ 229995 h 585693"/>
                <a:gd name="connsiteX100" fmla="*/ 421330 w 608814"/>
                <a:gd name="connsiteY100" fmla="*/ 219319 h 585693"/>
                <a:gd name="connsiteX101" fmla="*/ 411928 w 608814"/>
                <a:gd name="connsiteY101" fmla="*/ 219319 h 585693"/>
                <a:gd name="connsiteX102" fmla="*/ 410914 w 608814"/>
                <a:gd name="connsiteY102" fmla="*/ 214257 h 585693"/>
                <a:gd name="connsiteX103" fmla="*/ 410914 w 608814"/>
                <a:gd name="connsiteY103" fmla="*/ 198059 h 585693"/>
                <a:gd name="connsiteX104" fmla="*/ 391373 w 608814"/>
                <a:gd name="connsiteY104" fmla="*/ 186463 h 585693"/>
                <a:gd name="connsiteX105" fmla="*/ 377086 w 608814"/>
                <a:gd name="connsiteY105" fmla="*/ 194746 h 585693"/>
                <a:gd name="connsiteX106" fmla="*/ 365104 w 608814"/>
                <a:gd name="connsiteY106" fmla="*/ 196310 h 585693"/>
                <a:gd name="connsiteX107" fmla="*/ 355610 w 608814"/>
                <a:gd name="connsiteY107" fmla="*/ 189040 h 585693"/>
                <a:gd name="connsiteX108" fmla="*/ 336530 w 608814"/>
                <a:gd name="connsiteY108" fmla="*/ 155999 h 585693"/>
                <a:gd name="connsiteX109" fmla="*/ 342245 w 608814"/>
                <a:gd name="connsiteY109" fmla="*/ 134463 h 585693"/>
                <a:gd name="connsiteX110" fmla="*/ 356716 w 608814"/>
                <a:gd name="connsiteY110" fmla="*/ 126180 h 585693"/>
                <a:gd name="connsiteX111" fmla="*/ 355518 w 608814"/>
                <a:gd name="connsiteY111" fmla="*/ 115044 h 585693"/>
                <a:gd name="connsiteX112" fmla="*/ 356716 w 608814"/>
                <a:gd name="connsiteY112" fmla="*/ 103815 h 585693"/>
                <a:gd name="connsiteX113" fmla="*/ 342245 w 608814"/>
                <a:gd name="connsiteY113" fmla="*/ 95440 h 585693"/>
                <a:gd name="connsiteX114" fmla="*/ 336530 w 608814"/>
                <a:gd name="connsiteY114" fmla="*/ 73996 h 585693"/>
                <a:gd name="connsiteX115" fmla="*/ 355610 w 608814"/>
                <a:gd name="connsiteY115" fmla="*/ 40956 h 585693"/>
                <a:gd name="connsiteX116" fmla="*/ 365104 w 608814"/>
                <a:gd name="connsiteY116" fmla="*/ 33685 h 585693"/>
                <a:gd name="connsiteX117" fmla="*/ 377086 w 608814"/>
                <a:gd name="connsiteY117" fmla="*/ 35249 h 585693"/>
                <a:gd name="connsiteX118" fmla="*/ 391373 w 608814"/>
                <a:gd name="connsiteY118" fmla="*/ 43533 h 585693"/>
                <a:gd name="connsiteX119" fmla="*/ 410914 w 608814"/>
                <a:gd name="connsiteY119" fmla="*/ 31936 h 585693"/>
                <a:gd name="connsiteX120" fmla="*/ 410914 w 608814"/>
                <a:gd name="connsiteY120" fmla="*/ 15738 h 585693"/>
                <a:gd name="connsiteX121" fmla="*/ 426676 w 608814"/>
                <a:gd name="connsiteY121" fmla="*/ 0 h 585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608814" h="585693">
                  <a:moveTo>
                    <a:pt x="195114" y="351627"/>
                  </a:moveTo>
                  <a:lnTo>
                    <a:pt x="258290" y="351627"/>
                  </a:lnTo>
                  <a:cubicBezTo>
                    <a:pt x="271848" y="351627"/>
                    <a:pt x="282731" y="362580"/>
                    <a:pt x="282731" y="376018"/>
                  </a:cubicBezTo>
                  <a:lnTo>
                    <a:pt x="282731" y="561210"/>
                  </a:lnTo>
                  <a:cubicBezTo>
                    <a:pt x="282731" y="574740"/>
                    <a:pt x="271848" y="585693"/>
                    <a:pt x="258290" y="585693"/>
                  </a:cubicBezTo>
                  <a:lnTo>
                    <a:pt x="195114" y="585693"/>
                  </a:lnTo>
                  <a:cubicBezTo>
                    <a:pt x="181556" y="585693"/>
                    <a:pt x="170673" y="574740"/>
                    <a:pt x="170673" y="561210"/>
                  </a:cubicBezTo>
                  <a:lnTo>
                    <a:pt x="170673" y="376018"/>
                  </a:lnTo>
                  <a:cubicBezTo>
                    <a:pt x="170673" y="362580"/>
                    <a:pt x="181556" y="351627"/>
                    <a:pt x="195114" y="351627"/>
                  </a:cubicBezTo>
                  <a:close/>
                  <a:moveTo>
                    <a:pt x="358100" y="249872"/>
                  </a:moveTo>
                  <a:lnTo>
                    <a:pt x="421316" y="249872"/>
                  </a:lnTo>
                  <a:cubicBezTo>
                    <a:pt x="434771" y="249872"/>
                    <a:pt x="445737" y="260735"/>
                    <a:pt x="445737" y="274267"/>
                  </a:cubicBezTo>
                  <a:lnTo>
                    <a:pt x="445737" y="561206"/>
                  </a:lnTo>
                  <a:cubicBezTo>
                    <a:pt x="445737" y="574738"/>
                    <a:pt x="434771" y="585693"/>
                    <a:pt x="421316" y="585693"/>
                  </a:cubicBezTo>
                  <a:lnTo>
                    <a:pt x="358100" y="585693"/>
                  </a:lnTo>
                  <a:cubicBezTo>
                    <a:pt x="344645" y="585693"/>
                    <a:pt x="333679" y="574738"/>
                    <a:pt x="333679" y="561206"/>
                  </a:cubicBezTo>
                  <a:lnTo>
                    <a:pt x="333679" y="274267"/>
                  </a:lnTo>
                  <a:cubicBezTo>
                    <a:pt x="333679" y="260735"/>
                    <a:pt x="344645" y="249872"/>
                    <a:pt x="358100" y="249872"/>
                  </a:cubicBezTo>
                  <a:close/>
                  <a:moveTo>
                    <a:pt x="140260" y="224680"/>
                  </a:moveTo>
                  <a:cubicBezTo>
                    <a:pt x="168749" y="224680"/>
                    <a:pt x="191844" y="247711"/>
                    <a:pt x="191844" y="276122"/>
                  </a:cubicBezTo>
                  <a:cubicBezTo>
                    <a:pt x="191844" y="304533"/>
                    <a:pt x="168749" y="327564"/>
                    <a:pt x="140260" y="327564"/>
                  </a:cubicBezTo>
                  <a:cubicBezTo>
                    <a:pt x="111771" y="327564"/>
                    <a:pt x="88676" y="304533"/>
                    <a:pt x="88676" y="276122"/>
                  </a:cubicBezTo>
                  <a:cubicBezTo>
                    <a:pt x="88676" y="247711"/>
                    <a:pt x="111771" y="224680"/>
                    <a:pt x="140260" y="224680"/>
                  </a:cubicBezTo>
                  <a:close/>
                  <a:moveTo>
                    <a:pt x="521177" y="148117"/>
                  </a:moveTo>
                  <a:lnTo>
                    <a:pt x="584301" y="148117"/>
                  </a:lnTo>
                  <a:cubicBezTo>
                    <a:pt x="597848" y="148117"/>
                    <a:pt x="608814" y="159070"/>
                    <a:pt x="608814" y="172601"/>
                  </a:cubicBezTo>
                  <a:lnTo>
                    <a:pt x="608814" y="561209"/>
                  </a:lnTo>
                  <a:cubicBezTo>
                    <a:pt x="608814" y="574740"/>
                    <a:pt x="597848" y="585693"/>
                    <a:pt x="584301" y="585693"/>
                  </a:cubicBezTo>
                  <a:lnTo>
                    <a:pt x="521177" y="585693"/>
                  </a:lnTo>
                  <a:cubicBezTo>
                    <a:pt x="507722" y="585693"/>
                    <a:pt x="496756" y="574740"/>
                    <a:pt x="496756" y="561209"/>
                  </a:cubicBezTo>
                  <a:lnTo>
                    <a:pt x="496756" y="172601"/>
                  </a:lnTo>
                  <a:cubicBezTo>
                    <a:pt x="496756" y="159070"/>
                    <a:pt x="507722" y="148117"/>
                    <a:pt x="521177" y="148117"/>
                  </a:cubicBezTo>
                  <a:close/>
                  <a:moveTo>
                    <a:pt x="116229" y="131322"/>
                  </a:moveTo>
                  <a:lnTo>
                    <a:pt x="164246" y="131322"/>
                  </a:lnTo>
                  <a:cubicBezTo>
                    <a:pt x="175214" y="131322"/>
                    <a:pt x="184061" y="140159"/>
                    <a:pt x="184061" y="151113"/>
                  </a:cubicBezTo>
                  <a:lnTo>
                    <a:pt x="184061" y="171457"/>
                  </a:lnTo>
                  <a:cubicBezTo>
                    <a:pt x="193001" y="175231"/>
                    <a:pt x="201019" y="180386"/>
                    <a:pt x="208669" y="186094"/>
                  </a:cubicBezTo>
                  <a:lnTo>
                    <a:pt x="226641" y="175692"/>
                  </a:lnTo>
                  <a:cubicBezTo>
                    <a:pt x="236134" y="170261"/>
                    <a:pt x="248300" y="173482"/>
                    <a:pt x="253737" y="182964"/>
                  </a:cubicBezTo>
                  <a:lnTo>
                    <a:pt x="277792" y="224572"/>
                  </a:lnTo>
                  <a:cubicBezTo>
                    <a:pt x="280465" y="229083"/>
                    <a:pt x="281110" y="234514"/>
                    <a:pt x="279727" y="239577"/>
                  </a:cubicBezTo>
                  <a:cubicBezTo>
                    <a:pt x="278437" y="244640"/>
                    <a:pt x="275119" y="248966"/>
                    <a:pt x="270511" y="251544"/>
                  </a:cubicBezTo>
                  <a:lnTo>
                    <a:pt x="252355" y="262038"/>
                  </a:lnTo>
                  <a:cubicBezTo>
                    <a:pt x="253000" y="266733"/>
                    <a:pt x="253829" y="271335"/>
                    <a:pt x="253829" y="276122"/>
                  </a:cubicBezTo>
                  <a:cubicBezTo>
                    <a:pt x="253829" y="281001"/>
                    <a:pt x="253000" y="285604"/>
                    <a:pt x="252355" y="290206"/>
                  </a:cubicBezTo>
                  <a:lnTo>
                    <a:pt x="270511" y="300700"/>
                  </a:lnTo>
                  <a:cubicBezTo>
                    <a:pt x="279174" y="305671"/>
                    <a:pt x="282308" y="316165"/>
                    <a:pt x="278714" y="325094"/>
                  </a:cubicBezTo>
                  <a:cubicBezTo>
                    <a:pt x="272354" y="322609"/>
                    <a:pt x="265442" y="321136"/>
                    <a:pt x="258253" y="321136"/>
                  </a:cubicBezTo>
                  <a:lnTo>
                    <a:pt x="195858" y="321136"/>
                  </a:lnTo>
                  <a:cubicBezTo>
                    <a:pt x="205904" y="308709"/>
                    <a:pt x="212171" y="293244"/>
                    <a:pt x="212171" y="276122"/>
                  </a:cubicBezTo>
                  <a:cubicBezTo>
                    <a:pt x="212171" y="236539"/>
                    <a:pt x="179914" y="204320"/>
                    <a:pt x="140191" y="204320"/>
                  </a:cubicBezTo>
                  <a:cubicBezTo>
                    <a:pt x="100561" y="204320"/>
                    <a:pt x="68304" y="236539"/>
                    <a:pt x="68304" y="276122"/>
                  </a:cubicBezTo>
                  <a:cubicBezTo>
                    <a:pt x="68304" y="315797"/>
                    <a:pt x="100561" y="348016"/>
                    <a:pt x="140191" y="348016"/>
                  </a:cubicBezTo>
                  <a:cubicBezTo>
                    <a:pt x="143048" y="348016"/>
                    <a:pt x="145721" y="347463"/>
                    <a:pt x="148486" y="347095"/>
                  </a:cubicBezTo>
                  <a:cubicBezTo>
                    <a:pt x="143233" y="355564"/>
                    <a:pt x="140099" y="365414"/>
                    <a:pt x="140099" y="376000"/>
                  </a:cubicBezTo>
                  <a:lnTo>
                    <a:pt x="140099" y="420922"/>
                  </a:lnTo>
                  <a:lnTo>
                    <a:pt x="116229" y="420922"/>
                  </a:lnTo>
                  <a:cubicBezTo>
                    <a:pt x="105261" y="420922"/>
                    <a:pt x="96413" y="412085"/>
                    <a:pt x="96413" y="401131"/>
                  </a:cubicBezTo>
                  <a:lnTo>
                    <a:pt x="96413" y="380787"/>
                  </a:lnTo>
                  <a:cubicBezTo>
                    <a:pt x="87474" y="377013"/>
                    <a:pt x="79455" y="371950"/>
                    <a:pt x="71806" y="366150"/>
                  </a:cubicBezTo>
                  <a:lnTo>
                    <a:pt x="53742" y="376552"/>
                  </a:lnTo>
                  <a:cubicBezTo>
                    <a:pt x="49226" y="379222"/>
                    <a:pt x="43788" y="379866"/>
                    <a:pt x="38719" y="378577"/>
                  </a:cubicBezTo>
                  <a:cubicBezTo>
                    <a:pt x="33650" y="377197"/>
                    <a:pt x="29318" y="373883"/>
                    <a:pt x="26738" y="369372"/>
                  </a:cubicBezTo>
                  <a:lnTo>
                    <a:pt x="2683" y="327764"/>
                  </a:lnTo>
                  <a:cubicBezTo>
                    <a:pt x="-2847" y="318282"/>
                    <a:pt x="471" y="306131"/>
                    <a:pt x="9872" y="300700"/>
                  </a:cubicBezTo>
                  <a:lnTo>
                    <a:pt x="28120" y="290206"/>
                  </a:lnTo>
                  <a:cubicBezTo>
                    <a:pt x="27475" y="285604"/>
                    <a:pt x="26645" y="281001"/>
                    <a:pt x="26645" y="276122"/>
                  </a:cubicBezTo>
                  <a:cubicBezTo>
                    <a:pt x="26645" y="271335"/>
                    <a:pt x="27475" y="266733"/>
                    <a:pt x="28120" y="262038"/>
                  </a:cubicBezTo>
                  <a:lnTo>
                    <a:pt x="9872" y="251544"/>
                  </a:lnTo>
                  <a:cubicBezTo>
                    <a:pt x="471" y="246113"/>
                    <a:pt x="-2847" y="233962"/>
                    <a:pt x="2683" y="224572"/>
                  </a:cubicBezTo>
                  <a:lnTo>
                    <a:pt x="26738" y="182964"/>
                  </a:lnTo>
                  <a:cubicBezTo>
                    <a:pt x="29318" y="178361"/>
                    <a:pt x="33650" y="175139"/>
                    <a:pt x="38719" y="173759"/>
                  </a:cubicBezTo>
                  <a:cubicBezTo>
                    <a:pt x="43788" y="172378"/>
                    <a:pt x="49226" y="173114"/>
                    <a:pt x="53742" y="175692"/>
                  </a:cubicBezTo>
                  <a:lnTo>
                    <a:pt x="71806" y="186094"/>
                  </a:lnTo>
                  <a:cubicBezTo>
                    <a:pt x="79455" y="180386"/>
                    <a:pt x="87474" y="175231"/>
                    <a:pt x="96413" y="171457"/>
                  </a:cubicBezTo>
                  <a:lnTo>
                    <a:pt x="96413" y="151113"/>
                  </a:lnTo>
                  <a:cubicBezTo>
                    <a:pt x="96413" y="140159"/>
                    <a:pt x="105261" y="131322"/>
                    <a:pt x="116229" y="131322"/>
                  </a:cubicBezTo>
                  <a:close/>
                  <a:moveTo>
                    <a:pt x="445756" y="83476"/>
                  </a:moveTo>
                  <a:cubicBezTo>
                    <a:pt x="428335" y="83476"/>
                    <a:pt x="414140" y="97557"/>
                    <a:pt x="414140" y="115044"/>
                  </a:cubicBezTo>
                  <a:cubicBezTo>
                    <a:pt x="414140" y="132438"/>
                    <a:pt x="428335" y="146520"/>
                    <a:pt x="445756" y="146520"/>
                  </a:cubicBezTo>
                  <a:cubicBezTo>
                    <a:pt x="463176" y="146520"/>
                    <a:pt x="477371" y="132438"/>
                    <a:pt x="477371" y="115044"/>
                  </a:cubicBezTo>
                  <a:cubicBezTo>
                    <a:pt x="477371" y="97557"/>
                    <a:pt x="463176" y="83476"/>
                    <a:pt x="445756" y="83476"/>
                  </a:cubicBezTo>
                  <a:close/>
                  <a:moveTo>
                    <a:pt x="426676" y="0"/>
                  </a:moveTo>
                  <a:lnTo>
                    <a:pt x="464835" y="0"/>
                  </a:lnTo>
                  <a:cubicBezTo>
                    <a:pt x="473500" y="0"/>
                    <a:pt x="480597" y="7087"/>
                    <a:pt x="480597" y="15738"/>
                  </a:cubicBezTo>
                  <a:lnTo>
                    <a:pt x="480597" y="31936"/>
                  </a:lnTo>
                  <a:cubicBezTo>
                    <a:pt x="487694" y="34881"/>
                    <a:pt x="494054" y="38931"/>
                    <a:pt x="500138" y="43533"/>
                  </a:cubicBezTo>
                  <a:lnTo>
                    <a:pt x="514425" y="35249"/>
                  </a:lnTo>
                  <a:cubicBezTo>
                    <a:pt x="521983" y="30924"/>
                    <a:pt x="531569" y="33501"/>
                    <a:pt x="535901" y="40956"/>
                  </a:cubicBezTo>
                  <a:lnTo>
                    <a:pt x="554981" y="73996"/>
                  </a:lnTo>
                  <a:cubicBezTo>
                    <a:pt x="557101" y="77585"/>
                    <a:pt x="557654" y="81911"/>
                    <a:pt x="556640" y="85961"/>
                  </a:cubicBezTo>
                  <a:cubicBezTo>
                    <a:pt x="555534" y="89918"/>
                    <a:pt x="552861" y="93415"/>
                    <a:pt x="549266" y="95440"/>
                  </a:cubicBezTo>
                  <a:lnTo>
                    <a:pt x="534887" y="103815"/>
                  </a:lnTo>
                  <a:cubicBezTo>
                    <a:pt x="535348" y="107497"/>
                    <a:pt x="535993" y="111178"/>
                    <a:pt x="535993" y="115044"/>
                  </a:cubicBezTo>
                  <a:cubicBezTo>
                    <a:pt x="535993" y="115872"/>
                    <a:pt x="535809" y="116700"/>
                    <a:pt x="535717" y="117621"/>
                  </a:cubicBezTo>
                  <a:lnTo>
                    <a:pt x="521153" y="117621"/>
                  </a:lnTo>
                  <a:cubicBezTo>
                    <a:pt x="490828" y="117621"/>
                    <a:pt x="466126" y="142286"/>
                    <a:pt x="466126" y="172565"/>
                  </a:cubicBezTo>
                  <a:lnTo>
                    <a:pt x="466126" y="229719"/>
                  </a:lnTo>
                  <a:lnTo>
                    <a:pt x="466126" y="242604"/>
                  </a:lnTo>
                  <a:cubicBezTo>
                    <a:pt x="462715" y="237726"/>
                    <a:pt x="458383" y="233493"/>
                    <a:pt x="453590" y="229995"/>
                  </a:cubicBezTo>
                  <a:cubicBezTo>
                    <a:pt x="444465" y="223369"/>
                    <a:pt x="433404" y="219319"/>
                    <a:pt x="421330" y="219319"/>
                  </a:cubicBezTo>
                  <a:lnTo>
                    <a:pt x="411928" y="219319"/>
                  </a:lnTo>
                  <a:cubicBezTo>
                    <a:pt x="411375" y="217755"/>
                    <a:pt x="410914" y="216098"/>
                    <a:pt x="410914" y="214257"/>
                  </a:cubicBezTo>
                  <a:lnTo>
                    <a:pt x="410914" y="198059"/>
                  </a:lnTo>
                  <a:cubicBezTo>
                    <a:pt x="403817" y="195114"/>
                    <a:pt x="397457" y="191064"/>
                    <a:pt x="391373" y="186463"/>
                  </a:cubicBezTo>
                  <a:lnTo>
                    <a:pt x="377086" y="194746"/>
                  </a:lnTo>
                  <a:cubicBezTo>
                    <a:pt x="373492" y="196863"/>
                    <a:pt x="369160" y="197415"/>
                    <a:pt x="365104" y="196310"/>
                  </a:cubicBezTo>
                  <a:cubicBezTo>
                    <a:pt x="361140" y="195206"/>
                    <a:pt x="357638" y="192629"/>
                    <a:pt x="355610" y="189040"/>
                  </a:cubicBezTo>
                  <a:lnTo>
                    <a:pt x="336530" y="155999"/>
                  </a:lnTo>
                  <a:cubicBezTo>
                    <a:pt x="332198" y="148452"/>
                    <a:pt x="334687" y="138881"/>
                    <a:pt x="342245" y="134463"/>
                  </a:cubicBezTo>
                  <a:lnTo>
                    <a:pt x="356716" y="126180"/>
                  </a:lnTo>
                  <a:cubicBezTo>
                    <a:pt x="356163" y="122498"/>
                    <a:pt x="355518" y="118817"/>
                    <a:pt x="355518" y="115044"/>
                  </a:cubicBezTo>
                  <a:cubicBezTo>
                    <a:pt x="355518" y="111178"/>
                    <a:pt x="356163" y="107497"/>
                    <a:pt x="356716" y="103815"/>
                  </a:cubicBezTo>
                  <a:lnTo>
                    <a:pt x="342245" y="95440"/>
                  </a:lnTo>
                  <a:cubicBezTo>
                    <a:pt x="334687" y="91115"/>
                    <a:pt x="332198" y="81543"/>
                    <a:pt x="336530" y="73996"/>
                  </a:cubicBezTo>
                  <a:lnTo>
                    <a:pt x="355610" y="40956"/>
                  </a:lnTo>
                  <a:cubicBezTo>
                    <a:pt x="357638" y="37366"/>
                    <a:pt x="361140" y="34789"/>
                    <a:pt x="365104" y="33685"/>
                  </a:cubicBezTo>
                  <a:cubicBezTo>
                    <a:pt x="369160" y="32580"/>
                    <a:pt x="373492" y="33133"/>
                    <a:pt x="377086" y="35249"/>
                  </a:cubicBezTo>
                  <a:lnTo>
                    <a:pt x="391373" y="43533"/>
                  </a:lnTo>
                  <a:cubicBezTo>
                    <a:pt x="397457" y="38931"/>
                    <a:pt x="403817" y="34881"/>
                    <a:pt x="410914" y="31936"/>
                  </a:cubicBezTo>
                  <a:lnTo>
                    <a:pt x="410914" y="15738"/>
                  </a:lnTo>
                  <a:cubicBezTo>
                    <a:pt x="410914" y="7087"/>
                    <a:pt x="418011" y="0"/>
                    <a:pt x="42667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1" name="îşľíďè"/>
            <p:cNvSpPr/>
            <p:nvPr/>
          </p:nvSpPr>
          <p:spPr bwMode="auto">
            <a:xfrm>
              <a:off x="6904582" y="2432408"/>
              <a:ext cx="392474" cy="377566"/>
            </a:xfrm>
            <a:custGeom>
              <a:avLst/>
              <a:gdLst>
                <a:gd name="connsiteX0" fmla="*/ 195114 w 608814"/>
                <a:gd name="connsiteY0" fmla="*/ 351627 h 585693"/>
                <a:gd name="connsiteX1" fmla="*/ 258290 w 608814"/>
                <a:gd name="connsiteY1" fmla="*/ 351627 h 585693"/>
                <a:gd name="connsiteX2" fmla="*/ 282731 w 608814"/>
                <a:gd name="connsiteY2" fmla="*/ 376018 h 585693"/>
                <a:gd name="connsiteX3" fmla="*/ 282731 w 608814"/>
                <a:gd name="connsiteY3" fmla="*/ 561210 h 585693"/>
                <a:gd name="connsiteX4" fmla="*/ 258290 w 608814"/>
                <a:gd name="connsiteY4" fmla="*/ 585693 h 585693"/>
                <a:gd name="connsiteX5" fmla="*/ 195114 w 608814"/>
                <a:gd name="connsiteY5" fmla="*/ 585693 h 585693"/>
                <a:gd name="connsiteX6" fmla="*/ 170673 w 608814"/>
                <a:gd name="connsiteY6" fmla="*/ 561210 h 585693"/>
                <a:gd name="connsiteX7" fmla="*/ 170673 w 608814"/>
                <a:gd name="connsiteY7" fmla="*/ 376018 h 585693"/>
                <a:gd name="connsiteX8" fmla="*/ 195114 w 608814"/>
                <a:gd name="connsiteY8" fmla="*/ 351627 h 585693"/>
                <a:gd name="connsiteX9" fmla="*/ 358100 w 608814"/>
                <a:gd name="connsiteY9" fmla="*/ 249872 h 585693"/>
                <a:gd name="connsiteX10" fmla="*/ 421316 w 608814"/>
                <a:gd name="connsiteY10" fmla="*/ 249872 h 585693"/>
                <a:gd name="connsiteX11" fmla="*/ 445737 w 608814"/>
                <a:gd name="connsiteY11" fmla="*/ 274267 h 585693"/>
                <a:gd name="connsiteX12" fmla="*/ 445737 w 608814"/>
                <a:gd name="connsiteY12" fmla="*/ 561206 h 585693"/>
                <a:gd name="connsiteX13" fmla="*/ 421316 w 608814"/>
                <a:gd name="connsiteY13" fmla="*/ 585693 h 585693"/>
                <a:gd name="connsiteX14" fmla="*/ 358100 w 608814"/>
                <a:gd name="connsiteY14" fmla="*/ 585693 h 585693"/>
                <a:gd name="connsiteX15" fmla="*/ 333679 w 608814"/>
                <a:gd name="connsiteY15" fmla="*/ 561206 h 585693"/>
                <a:gd name="connsiteX16" fmla="*/ 333679 w 608814"/>
                <a:gd name="connsiteY16" fmla="*/ 274267 h 585693"/>
                <a:gd name="connsiteX17" fmla="*/ 358100 w 608814"/>
                <a:gd name="connsiteY17" fmla="*/ 249872 h 585693"/>
                <a:gd name="connsiteX18" fmla="*/ 140260 w 608814"/>
                <a:gd name="connsiteY18" fmla="*/ 224680 h 585693"/>
                <a:gd name="connsiteX19" fmla="*/ 191844 w 608814"/>
                <a:gd name="connsiteY19" fmla="*/ 276122 h 585693"/>
                <a:gd name="connsiteX20" fmla="*/ 140260 w 608814"/>
                <a:gd name="connsiteY20" fmla="*/ 327564 h 585693"/>
                <a:gd name="connsiteX21" fmla="*/ 88676 w 608814"/>
                <a:gd name="connsiteY21" fmla="*/ 276122 h 585693"/>
                <a:gd name="connsiteX22" fmla="*/ 140260 w 608814"/>
                <a:gd name="connsiteY22" fmla="*/ 224680 h 585693"/>
                <a:gd name="connsiteX23" fmla="*/ 521177 w 608814"/>
                <a:gd name="connsiteY23" fmla="*/ 148117 h 585693"/>
                <a:gd name="connsiteX24" fmla="*/ 584301 w 608814"/>
                <a:gd name="connsiteY24" fmla="*/ 148117 h 585693"/>
                <a:gd name="connsiteX25" fmla="*/ 608814 w 608814"/>
                <a:gd name="connsiteY25" fmla="*/ 172601 h 585693"/>
                <a:gd name="connsiteX26" fmla="*/ 608814 w 608814"/>
                <a:gd name="connsiteY26" fmla="*/ 561209 h 585693"/>
                <a:gd name="connsiteX27" fmla="*/ 584301 w 608814"/>
                <a:gd name="connsiteY27" fmla="*/ 585693 h 585693"/>
                <a:gd name="connsiteX28" fmla="*/ 521177 w 608814"/>
                <a:gd name="connsiteY28" fmla="*/ 585693 h 585693"/>
                <a:gd name="connsiteX29" fmla="*/ 496756 w 608814"/>
                <a:gd name="connsiteY29" fmla="*/ 561209 h 585693"/>
                <a:gd name="connsiteX30" fmla="*/ 496756 w 608814"/>
                <a:gd name="connsiteY30" fmla="*/ 172601 h 585693"/>
                <a:gd name="connsiteX31" fmla="*/ 521177 w 608814"/>
                <a:gd name="connsiteY31" fmla="*/ 148117 h 585693"/>
                <a:gd name="connsiteX32" fmla="*/ 116229 w 608814"/>
                <a:gd name="connsiteY32" fmla="*/ 131322 h 585693"/>
                <a:gd name="connsiteX33" fmla="*/ 164246 w 608814"/>
                <a:gd name="connsiteY33" fmla="*/ 131322 h 585693"/>
                <a:gd name="connsiteX34" fmla="*/ 184061 w 608814"/>
                <a:gd name="connsiteY34" fmla="*/ 151113 h 585693"/>
                <a:gd name="connsiteX35" fmla="*/ 184061 w 608814"/>
                <a:gd name="connsiteY35" fmla="*/ 171457 h 585693"/>
                <a:gd name="connsiteX36" fmla="*/ 208669 w 608814"/>
                <a:gd name="connsiteY36" fmla="*/ 186094 h 585693"/>
                <a:gd name="connsiteX37" fmla="*/ 226641 w 608814"/>
                <a:gd name="connsiteY37" fmla="*/ 175692 h 585693"/>
                <a:gd name="connsiteX38" fmla="*/ 253737 w 608814"/>
                <a:gd name="connsiteY38" fmla="*/ 182964 h 585693"/>
                <a:gd name="connsiteX39" fmla="*/ 277792 w 608814"/>
                <a:gd name="connsiteY39" fmla="*/ 224572 h 585693"/>
                <a:gd name="connsiteX40" fmla="*/ 279727 w 608814"/>
                <a:gd name="connsiteY40" fmla="*/ 239577 h 585693"/>
                <a:gd name="connsiteX41" fmla="*/ 270511 w 608814"/>
                <a:gd name="connsiteY41" fmla="*/ 251544 h 585693"/>
                <a:gd name="connsiteX42" fmla="*/ 252355 w 608814"/>
                <a:gd name="connsiteY42" fmla="*/ 262038 h 585693"/>
                <a:gd name="connsiteX43" fmla="*/ 253829 w 608814"/>
                <a:gd name="connsiteY43" fmla="*/ 276122 h 585693"/>
                <a:gd name="connsiteX44" fmla="*/ 252355 w 608814"/>
                <a:gd name="connsiteY44" fmla="*/ 290206 h 585693"/>
                <a:gd name="connsiteX45" fmla="*/ 270511 w 608814"/>
                <a:gd name="connsiteY45" fmla="*/ 300700 h 585693"/>
                <a:gd name="connsiteX46" fmla="*/ 278714 w 608814"/>
                <a:gd name="connsiteY46" fmla="*/ 325094 h 585693"/>
                <a:gd name="connsiteX47" fmla="*/ 258253 w 608814"/>
                <a:gd name="connsiteY47" fmla="*/ 321136 h 585693"/>
                <a:gd name="connsiteX48" fmla="*/ 195858 w 608814"/>
                <a:gd name="connsiteY48" fmla="*/ 321136 h 585693"/>
                <a:gd name="connsiteX49" fmla="*/ 212171 w 608814"/>
                <a:gd name="connsiteY49" fmla="*/ 276122 h 585693"/>
                <a:gd name="connsiteX50" fmla="*/ 140191 w 608814"/>
                <a:gd name="connsiteY50" fmla="*/ 204320 h 585693"/>
                <a:gd name="connsiteX51" fmla="*/ 68304 w 608814"/>
                <a:gd name="connsiteY51" fmla="*/ 276122 h 585693"/>
                <a:gd name="connsiteX52" fmla="*/ 140191 w 608814"/>
                <a:gd name="connsiteY52" fmla="*/ 348016 h 585693"/>
                <a:gd name="connsiteX53" fmla="*/ 148486 w 608814"/>
                <a:gd name="connsiteY53" fmla="*/ 347095 h 585693"/>
                <a:gd name="connsiteX54" fmla="*/ 140099 w 608814"/>
                <a:gd name="connsiteY54" fmla="*/ 376000 h 585693"/>
                <a:gd name="connsiteX55" fmla="*/ 140099 w 608814"/>
                <a:gd name="connsiteY55" fmla="*/ 420922 h 585693"/>
                <a:gd name="connsiteX56" fmla="*/ 116229 w 608814"/>
                <a:gd name="connsiteY56" fmla="*/ 420922 h 585693"/>
                <a:gd name="connsiteX57" fmla="*/ 96413 w 608814"/>
                <a:gd name="connsiteY57" fmla="*/ 401131 h 585693"/>
                <a:gd name="connsiteX58" fmla="*/ 96413 w 608814"/>
                <a:gd name="connsiteY58" fmla="*/ 380787 h 585693"/>
                <a:gd name="connsiteX59" fmla="*/ 71806 w 608814"/>
                <a:gd name="connsiteY59" fmla="*/ 366150 h 585693"/>
                <a:gd name="connsiteX60" fmla="*/ 53742 w 608814"/>
                <a:gd name="connsiteY60" fmla="*/ 376552 h 585693"/>
                <a:gd name="connsiteX61" fmla="*/ 38719 w 608814"/>
                <a:gd name="connsiteY61" fmla="*/ 378577 h 585693"/>
                <a:gd name="connsiteX62" fmla="*/ 26738 w 608814"/>
                <a:gd name="connsiteY62" fmla="*/ 369372 h 585693"/>
                <a:gd name="connsiteX63" fmla="*/ 2683 w 608814"/>
                <a:gd name="connsiteY63" fmla="*/ 327764 h 585693"/>
                <a:gd name="connsiteX64" fmla="*/ 9872 w 608814"/>
                <a:gd name="connsiteY64" fmla="*/ 300700 h 585693"/>
                <a:gd name="connsiteX65" fmla="*/ 28120 w 608814"/>
                <a:gd name="connsiteY65" fmla="*/ 290206 h 585693"/>
                <a:gd name="connsiteX66" fmla="*/ 26645 w 608814"/>
                <a:gd name="connsiteY66" fmla="*/ 276122 h 585693"/>
                <a:gd name="connsiteX67" fmla="*/ 28120 w 608814"/>
                <a:gd name="connsiteY67" fmla="*/ 262038 h 585693"/>
                <a:gd name="connsiteX68" fmla="*/ 9872 w 608814"/>
                <a:gd name="connsiteY68" fmla="*/ 251544 h 585693"/>
                <a:gd name="connsiteX69" fmla="*/ 2683 w 608814"/>
                <a:gd name="connsiteY69" fmla="*/ 224572 h 585693"/>
                <a:gd name="connsiteX70" fmla="*/ 26738 w 608814"/>
                <a:gd name="connsiteY70" fmla="*/ 182964 h 585693"/>
                <a:gd name="connsiteX71" fmla="*/ 38719 w 608814"/>
                <a:gd name="connsiteY71" fmla="*/ 173759 h 585693"/>
                <a:gd name="connsiteX72" fmla="*/ 53742 w 608814"/>
                <a:gd name="connsiteY72" fmla="*/ 175692 h 585693"/>
                <a:gd name="connsiteX73" fmla="*/ 71806 w 608814"/>
                <a:gd name="connsiteY73" fmla="*/ 186094 h 585693"/>
                <a:gd name="connsiteX74" fmla="*/ 96413 w 608814"/>
                <a:gd name="connsiteY74" fmla="*/ 171457 h 585693"/>
                <a:gd name="connsiteX75" fmla="*/ 96413 w 608814"/>
                <a:gd name="connsiteY75" fmla="*/ 151113 h 585693"/>
                <a:gd name="connsiteX76" fmla="*/ 116229 w 608814"/>
                <a:gd name="connsiteY76" fmla="*/ 131322 h 585693"/>
                <a:gd name="connsiteX77" fmla="*/ 445756 w 608814"/>
                <a:gd name="connsiteY77" fmla="*/ 83476 h 585693"/>
                <a:gd name="connsiteX78" fmla="*/ 414140 w 608814"/>
                <a:gd name="connsiteY78" fmla="*/ 115044 h 585693"/>
                <a:gd name="connsiteX79" fmla="*/ 445756 w 608814"/>
                <a:gd name="connsiteY79" fmla="*/ 146520 h 585693"/>
                <a:gd name="connsiteX80" fmla="*/ 477371 w 608814"/>
                <a:gd name="connsiteY80" fmla="*/ 115044 h 585693"/>
                <a:gd name="connsiteX81" fmla="*/ 445756 w 608814"/>
                <a:gd name="connsiteY81" fmla="*/ 83476 h 585693"/>
                <a:gd name="connsiteX82" fmla="*/ 426676 w 608814"/>
                <a:gd name="connsiteY82" fmla="*/ 0 h 585693"/>
                <a:gd name="connsiteX83" fmla="*/ 464835 w 608814"/>
                <a:gd name="connsiteY83" fmla="*/ 0 h 585693"/>
                <a:gd name="connsiteX84" fmla="*/ 480597 w 608814"/>
                <a:gd name="connsiteY84" fmla="*/ 15738 h 585693"/>
                <a:gd name="connsiteX85" fmla="*/ 480597 w 608814"/>
                <a:gd name="connsiteY85" fmla="*/ 31936 h 585693"/>
                <a:gd name="connsiteX86" fmla="*/ 500138 w 608814"/>
                <a:gd name="connsiteY86" fmla="*/ 43533 h 585693"/>
                <a:gd name="connsiteX87" fmla="*/ 514425 w 608814"/>
                <a:gd name="connsiteY87" fmla="*/ 35249 h 585693"/>
                <a:gd name="connsiteX88" fmla="*/ 535901 w 608814"/>
                <a:gd name="connsiteY88" fmla="*/ 40956 h 585693"/>
                <a:gd name="connsiteX89" fmla="*/ 554981 w 608814"/>
                <a:gd name="connsiteY89" fmla="*/ 73996 h 585693"/>
                <a:gd name="connsiteX90" fmla="*/ 556640 w 608814"/>
                <a:gd name="connsiteY90" fmla="*/ 85961 h 585693"/>
                <a:gd name="connsiteX91" fmla="*/ 549266 w 608814"/>
                <a:gd name="connsiteY91" fmla="*/ 95440 h 585693"/>
                <a:gd name="connsiteX92" fmla="*/ 534887 w 608814"/>
                <a:gd name="connsiteY92" fmla="*/ 103815 h 585693"/>
                <a:gd name="connsiteX93" fmla="*/ 535993 w 608814"/>
                <a:gd name="connsiteY93" fmla="*/ 115044 h 585693"/>
                <a:gd name="connsiteX94" fmla="*/ 535717 w 608814"/>
                <a:gd name="connsiteY94" fmla="*/ 117621 h 585693"/>
                <a:gd name="connsiteX95" fmla="*/ 521153 w 608814"/>
                <a:gd name="connsiteY95" fmla="*/ 117621 h 585693"/>
                <a:gd name="connsiteX96" fmla="*/ 466126 w 608814"/>
                <a:gd name="connsiteY96" fmla="*/ 172565 h 585693"/>
                <a:gd name="connsiteX97" fmla="*/ 466126 w 608814"/>
                <a:gd name="connsiteY97" fmla="*/ 229719 h 585693"/>
                <a:gd name="connsiteX98" fmla="*/ 466126 w 608814"/>
                <a:gd name="connsiteY98" fmla="*/ 242604 h 585693"/>
                <a:gd name="connsiteX99" fmla="*/ 453590 w 608814"/>
                <a:gd name="connsiteY99" fmla="*/ 229995 h 585693"/>
                <a:gd name="connsiteX100" fmla="*/ 421330 w 608814"/>
                <a:gd name="connsiteY100" fmla="*/ 219319 h 585693"/>
                <a:gd name="connsiteX101" fmla="*/ 411928 w 608814"/>
                <a:gd name="connsiteY101" fmla="*/ 219319 h 585693"/>
                <a:gd name="connsiteX102" fmla="*/ 410914 w 608814"/>
                <a:gd name="connsiteY102" fmla="*/ 214257 h 585693"/>
                <a:gd name="connsiteX103" fmla="*/ 410914 w 608814"/>
                <a:gd name="connsiteY103" fmla="*/ 198059 h 585693"/>
                <a:gd name="connsiteX104" fmla="*/ 391373 w 608814"/>
                <a:gd name="connsiteY104" fmla="*/ 186463 h 585693"/>
                <a:gd name="connsiteX105" fmla="*/ 377086 w 608814"/>
                <a:gd name="connsiteY105" fmla="*/ 194746 h 585693"/>
                <a:gd name="connsiteX106" fmla="*/ 365104 w 608814"/>
                <a:gd name="connsiteY106" fmla="*/ 196310 h 585693"/>
                <a:gd name="connsiteX107" fmla="*/ 355610 w 608814"/>
                <a:gd name="connsiteY107" fmla="*/ 189040 h 585693"/>
                <a:gd name="connsiteX108" fmla="*/ 336530 w 608814"/>
                <a:gd name="connsiteY108" fmla="*/ 155999 h 585693"/>
                <a:gd name="connsiteX109" fmla="*/ 342245 w 608814"/>
                <a:gd name="connsiteY109" fmla="*/ 134463 h 585693"/>
                <a:gd name="connsiteX110" fmla="*/ 356716 w 608814"/>
                <a:gd name="connsiteY110" fmla="*/ 126180 h 585693"/>
                <a:gd name="connsiteX111" fmla="*/ 355518 w 608814"/>
                <a:gd name="connsiteY111" fmla="*/ 115044 h 585693"/>
                <a:gd name="connsiteX112" fmla="*/ 356716 w 608814"/>
                <a:gd name="connsiteY112" fmla="*/ 103815 h 585693"/>
                <a:gd name="connsiteX113" fmla="*/ 342245 w 608814"/>
                <a:gd name="connsiteY113" fmla="*/ 95440 h 585693"/>
                <a:gd name="connsiteX114" fmla="*/ 336530 w 608814"/>
                <a:gd name="connsiteY114" fmla="*/ 73996 h 585693"/>
                <a:gd name="connsiteX115" fmla="*/ 355610 w 608814"/>
                <a:gd name="connsiteY115" fmla="*/ 40956 h 585693"/>
                <a:gd name="connsiteX116" fmla="*/ 365104 w 608814"/>
                <a:gd name="connsiteY116" fmla="*/ 33685 h 585693"/>
                <a:gd name="connsiteX117" fmla="*/ 377086 w 608814"/>
                <a:gd name="connsiteY117" fmla="*/ 35249 h 585693"/>
                <a:gd name="connsiteX118" fmla="*/ 391373 w 608814"/>
                <a:gd name="connsiteY118" fmla="*/ 43533 h 585693"/>
                <a:gd name="connsiteX119" fmla="*/ 410914 w 608814"/>
                <a:gd name="connsiteY119" fmla="*/ 31936 h 585693"/>
                <a:gd name="connsiteX120" fmla="*/ 410914 w 608814"/>
                <a:gd name="connsiteY120" fmla="*/ 15738 h 585693"/>
                <a:gd name="connsiteX121" fmla="*/ 426676 w 608814"/>
                <a:gd name="connsiteY121" fmla="*/ 0 h 585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608814" h="585693">
                  <a:moveTo>
                    <a:pt x="195114" y="351627"/>
                  </a:moveTo>
                  <a:lnTo>
                    <a:pt x="258290" y="351627"/>
                  </a:lnTo>
                  <a:cubicBezTo>
                    <a:pt x="271848" y="351627"/>
                    <a:pt x="282731" y="362580"/>
                    <a:pt x="282731" y="376018"/>
                  </a:cubicBezTo>
                  <a:lnTo>
                    <a:pt x="282731" y="561210"/>
                  </a:lnTo>
                  <a:cubicBezTo>
                    <a:pt x="282731" y="574740"/>
                    <a:pt x="271848" y="585693"/>
                    <a:pt x="258290" y="585693"/>
                  </a:cubicBezTo>
                  <a:lnTo>
                    <a:pt x="195114" y="585693"/>
                  </a:lnTo>
                  <a:cubicBezTo>
                    <a:pt x="181556" y="585693"/>
                    <a:pt x="170673" y="574740"/>
                    <a:pt x="170673" y="561210"/>
                  </a:cubicBezTo>
                  <a:lnTo>
                    <a:pt x="170673" y="376018"/>
                  </a:lnTo>
                  <a:cubicBezTo>
                    <a:pt x="170673" y="362580"/>
                    <a:pt x="181556" y="351627"/>
                    <a:pt x="195114" y="351627"/>
                  </a:cubicBezTo>
                  <a:close/>
                  <a:moveTo>
                    <a:pt x="358100" y="249872"/>
                  </a:moveTo>
                  <a:lnTo>
                    <a:pt x="421316" y="249872"/>
                  </a:lnTo>
                  <a:cubicBezTo>
                    <a:pt x="434771" y="249872"/>
                    <a:pt x="445737" y="260735"/>
                    <a:pt x="445737" y="274267"/>
                  </a:cubicBezTo>
                  <a:lnTo>
                    <a:pt x="445737" y="561206"/>
                  </a:lnTo>
                  <a:cubicBezTo>
                    <a:pt x="445737" y="574738"/>
                    <a:pt x="434771" y="585693"/>
                    <a:pt x="421316" y="585693"/>
                  </a:cubicBezTo>
                  <a:lnTo>
                    <a:pt x="358100" y="585693"/>
                  </a:lnTo>
                  <a:cubicBezTo>
                    <a:pt x="344645" y="585693"/>
                    <a:pt x="333679" y="574738"/>
                    <a:pt x="333679" y="561206"/>
                  </a:cubicBezTo>
                  <a:lnTo>
                    <a:pt x="333679" y="274267"/>
                  </a:lnTo>
                  <a:cubicBezTo>
                    <a:pt x="333679" y="260735"/>
                    <a:pt x="344645" y="249872"/>
                    <a:pt x="358100" y="249872"/>
                  </a:cubicBezTo>
                  <a:close/>
                  <a:moveTo>
                    <a:pt x="140260" y="224680"/>
                  </a:moveTo>
                  <a:cubicBezTo>
                    <a:pt x="168749" y="224680"/>
                    <a:pt x="191844" y="247711"/>
                    <a:pt x="191844" y="276122"/>
                  </a:cubicBezTo>
                  <a:cubicBezTo>
                    <a:pt x="191844" y="304533"/>
                    <a:pt x="168749" y="327564"/>
                    <a:pt x="140260" y="327564"/>
                  </a:cubicBezTo>
                  <a:cubicBezTo>
                    <a:pt x="111771" y="327564"/>
                    <a:pt x="88676" y="304533"/>
                    <a:pt x="88676" y="276122"/>
                  </a:cubicBezTo>
                  <a:cubicBezTo>
                    <a:pt x="88676" y="247711"/>
                    <a:pt x="111771" y="224680"/>
                    <a:pt x="140260" y="224680"/>
                  </a:cubicBezTo>
                  <a:close/>
                  <a:moveTo>
                    <a:pt x="521177" y="148117"/>
                  </a:moveTo>
                  <a:lnTo>
                    <a:pt x="584301" y="148117"/>
                  </a:lnTo>
                  <a:cubicBezTo>
                    <a:pt x="597848" y="148117"/>
                    <a:pt x="608814" y="159070"/>
                    <a:pt x="608814" y="172601"/>
                  </a:cubicBezTo>
                  <a:lnTo>
                    <a:pt x="608814" y="561209"/>
                  </a:lnTo>
                  <a:cubicBezTo>
                    <a:pt x="608814" y="574740"/>
                    <a:pt x="597848" y="585693"/>
                    <a:pt x="584301" y="585693"/>
                  </a:cubicBezTo>
                  <a:lnTo>
                    <a:pt x="521177" y="585693"/>
                  </a:lnTo>
                  <a:cubicBezTo>
                    <a:pt x="507722" y="585693"/>
                    <a:pt x="496756" y="574740"/>
                    <a:pt x="496756" y="561209"/>
                  </a:cubicBezTo>
                  <a:lnTo>
                    <a:pt x="496756" y="172601"/>
                  </a:lnTo>
                  <a:cubicBezTo>
                    <a:pt x="496756" y="159070"/>
                    <a:pt x="507722" y="148117"/>
                    <a:pt x="521177" y="148117"/>
                  </a:cubicBezTo>
                  <a:close/>
                  <a:moveTo>
                    <a:pt x="116229" y="131322"/>
                  </a:moveTo>
                  <a:lnTo>
                    <a:pt x="164246" y="131322"/>
                  </a:lnTo>
                  <a:cubicBezTo>
                    <a:pt x="175214" y="131322"/>
                    <a:pt x="184061" y="140159"/>
                    <a:pt x="184061" y="151113"/>
                  </a:cubicBezTo>
                  <a:lnTo>
                    <a:pt x="184061" y="171457"/>
                  </a:lnTo>
                  <a:cubicBezTo>
                    <a:pt x="193001" y="175231"/>
                    <a:pt x="201019" y="180386"/>
                    <a:pt x="208669" y="186094"/>
                  </a:cubicBezTo>
                  <a:lnTo>
                    <a:pt x="226641" y="175692"/>
                  </a:lnTo>
                  <a:cubicBezTo>
                    <a:pt x="236134" y="170261"/>
                    <a:pt x="248300" y="173482"/>
                    <a:pt x="253737" y="182964"/>
                  </a:cubicBezTo>
                  <a:lnTo>
                    <a:pt x="277792" y="224572"/>
                  </a:lnTo>
                  <a:cubicBezTo>
                    <a:pt x="280465" y="229083"/>
                    <a:pt x="281110" y="234514"/>
                    <a:pt x="279727" y="239577"/>
                  </a:cubicBezTo>
                  <a:cubicBezTo>
                    <a:pt x="278437" y="244640"/>
                    <a:pt x="275119" y="248966"/>
                    <a:pt x="270511" y="251544"/>
                  </a:cubicBezTo>
                  <a:lnTo>
                    <a:pt x="252355" y="262038"/>
                  </a:lnTo>
                  <a:cubicBezTo>
                    <a:pt x="253000" y="266733"/>
                    <a:pt x="253829" y="271335"/>
                    <a:pt x="253829" y="276122"/>
                  </a:cubicBezTo>
                  <a:cubicBezTo>
                    <a:pt x="253829" y="281001"/>
                    <a:pt x="253000" y="285604"/>
                    <a:pt x="252355" y="290206"/>
                  </a:cubicBezTo>
                  <a:lnTo>
                    <a:pt x="270511" y="300700"/>
                  </a:lnTo>
                  <a:cubicBezTo>
                    <a:pt x="279174" y="305671"/>
                    <a:pt x="282308" y="316165"/>
                    <a:pt x="278714" y="325094"/>
                  </a:cubicBezTo>
                  <a:cubicBezTo>
                    <a:pt x="272354" y="322609"/>
                    <a:pt x="265442" y="321136"/>
                    <a:pt x="258253" y="321136"/>
                  </a:cubicBezTo>
                  <a:lnTo>
                    <a:pt x="195858" y="321136"/>
                  </a:lnTo>
                  <a:cubicBezTo>
                    <a:pt x="205904" y="308709"/>
                    <a:pt x="212171" y="293244"/>
                    <a:pt x="212171" y="276122"/>
                  </a:cubicBezTo>
                  <a:cubicBezTo>
                    <a:pt x="212171" y="236539"/>
                    <a:pt x="179914" y="204320"/>
                    <a:pt x="140191" y="204320"/>
                  </a:cubicBezTo>
                  <a:cubicBezTo>
                    <a:pt x="100561" y="204320"/>
                    <a:pt x="68304" y="236539"/>
                    <a:pt x="68304" y="276122"/>
                  </a:cubicBezTo>
                  <a:cubicBezTo>
                    <a:pt x="68304" y="315797"/>
                    <a:pt x="100561" y="348016"/>
                    <a:pt x="140191" y="348016"/>
                  </a:cubicBezTo>
                  <a:cubicBezTo>
                    <a:pt x="143048" y="348016"/>
                    <a:pt x="145721" y="347463"/>
                    <a:pt x="148486" y="347095"/>
                  </a:cubicBezTo>
                  <a:cubicBezTo>
                    <a:pt x="143233" y="355564"/>
                    <a:pt x="140099" y="365414"/>
                    <a:pt x="140099" y="376000"/>
                  </a:cubicBezTo>
                  <a:lnTo>
                    <a:pt x="140099" y="420922"/>
                  </a:lnTo>
                  <a:lnTo>
                    <a:pt x="116229" y="420922"/>
                  </a:lnTo>
                  <a:cubicBezTo>
                    <a:pt x="105261" y="420922"/>
                    <a:pt x="96413" y="412085"/>
                    <a:pt x="96413" y="401131"/>
                  </a:cubicBezTo>
                  <a:lnTo>
                    <a:pt x="96413" y="380787"/>
                  </a:lnTo>
                  <a:cubicBezTo>
                    <a:pt x="87474" y="377013"/>
                    <a:pt x="79455" y="371950"/>
                    <a:pt x="71806" y="366150"/>
                  </a:cubicBezTo>
                  <a:lnTo>
                    <a:pt x="53742" y="376552"/>
                  </a:lnTo>
                  <a:cubicBezTo>
                    <a:pt x="49226" y="379222"/>
                    <a:pt x="43788" y="379866"/>
                    <a:pt x="38719" y="378577"/>
                  </a:cubicBezTo>
                  <a:cubicBezTo>
                    <a:pt x="33650" y="377197"/>
                    <a:pt x="29318" y="373883"/>
                    <a:pt x="26738" y="369372"/>
                  </a:cubicBezTo>
                  <a:lnTo>
                    <a:pt x="2683" y="327764"/>
                  </a:lnTo>
                  <a:cubicBezTo>
                    <a:pt x="-2847" y="318282"/>
                    <a:pt x="471" y="306131"/>
                    <a:pt x="9872" y="300700"/>
                  </a:cubicBezTo>
                  <a:lnTo>
                    <a:pt x="28120" y="290206"/>
                  </a:lnTo>
                  <a:cubicBezTo>
                    <a:pt x="27475" y="285604"/>
                    <a:pt x="26645" y="281001"/>
                    <a:pt x="26645" y="276122"/>
                  </a:cubicBezTo>
                  <a:cubicBezTo>
                    <a:pt x="26645" y="271335"/>
                    <a:pt x="27475" y="266733"/>
                    <a:pt x="28120" y="262038"/>
                  </a:cubicBezTo>
                  <a:lnTo>
                    <a:pt x="9872" y="251544"/>
                  </a:lnTo>
                  <a:cubicBezTo>
                    <a:pt x="471" y="246113"/>
                    <a:pt x="-2847" y="233962"/>
                    <a:pt x="2683" y="224572"/>
                  </a:cubicBezTo>
                  <a:lnTo>
                    <a:pt x="26738" y="182964"/>
                  </a:lnTo>
                  <a:cubicBezTo>
                    <a:pt x="29318" y="178361"/>
                    <a:pt x="33650" y="175139"/>
                    <a:pt x="38719" y="173759"/>
                  </a:cubicBezTo>
                  <a:cubicBezTo>
                    <a:pt x="43788" y="172378"/>
                    <a:pt x="49226" y="173114"/>
                    <a:pt x="53742" y="175692"/>
                  </a:cubicBezTo>
                  <a:lnTo>
                    <a:pt x="71806" y="186094"/>
                  </a:lnTo>
                  <a:cubicBezTo>
                    <a:pt x="79455" y="180386"/>
                    <a:pt x="87474" y="175231"/>
                    <a:pt x="96413" y="171457"/>
                  </a:cubicBezTo>
                  <a:lnTo>
                    <a:pt x="96413" y="151113"/>
                  </a:lnTo>
                  <a:cubicBezTo>
                    <a:pt x="96413" y="140159"/>
                    <a:pt x="105261" y="131322"/>
                    <a:pt x="116229" y="131322"/>
                  </a:cubicBezTo>
                  <a:close/>
                  <a:moveTo>
                    <a:pt x="445756" y="83476"/>
                  </a:moveTo>
                  <a:cubicBezTo>
                    <a:pt x="428335" y="83476"/>
                    <a:pt x="414140" y="97557"/>
                    <a:pt x="414140" y="115044"/>
                  </a:cubicBezTo>
                  <a:cubicBezTo>
                    <a:pt x="414140" y="132438"/>
                    <a:pt x="428335" y="146520"/>
                    <a:pt x="445756" y="146520"/>
                  </a:cubicBezTo>
                  <a:cubicBezTo>
                    <a:pt x="463176" y="146520"/>
                    <a:pt x="477371" y="132438"/>
                    <a:pt x="477371" y="115044"/>
                  </a:cubicBezTo>
                  <a:cubicBezTo>
                    <a:pt x="477371" y="97557"/>
                    <a:pt x="463176" y="83476"/>
                    <a:pt x="445756" y="83476"/>
                  </a:cubicBezTo>
                  <a:close/>
                  <a:moveTo>
                    <a:pt x="426676" y="0"/>
                  </a:moveTo>
                  <a:lnTo>
                    <a:pt x="464835" y="0"/>
                  </a:lnTo>
                  <a:cubicBezTo>
                    <a:pt x="473500" y="0"/>
                    <a:pt x="480597" y="7087"/>
                    <a:pt x="480597" y="15738"/>
                  </a:cubicBezTo>
                  <a:lnTo>
                    <a:pt x="480597" y="31936"/>
                  </a:lnTo>
                  <a:cubicBezTo>
                    <a:pt x="487694" y="34881"/>
                    <a:pt x="494054" y="38931"/>
                    <a:pt x="500138" y="43533"/>
                  </a:cubicBezTo>
                  <a:lnTo>
                    <a:pt x="514425" y="35249"/>
                  </a:lnTo>
                  <a:cubicBezTo>
                    <a:pt x="521983" y="30924"/>
                    <a:pt x="531569" y="33501"/>
                    <a:pt x="535901" y="40956"/>
                  </a:cubicBezTo>
                  <a:lnTo>
                    <a:pt x="554981" y="73996"/>
                  </a:lnTo>
                  <a:cubicBezTo>
                    <a:pt x="557101" y="77585"/>
                    <a:pt x="557654" y="81911"/>
                    <a:pt x="556640" y="85961"/>
                  </a:cubicBezTo>
                  <a:cubicBezTo>
                    <a:pt x="555534" y="89918"/>
                    <a:pt x="552861" y="93415"/>
                    <a:pt x="549266" y="95440"/>
                  </a:cubicBezTo>
                  <a:lnTo>
                    <a:pt x="534887" y="103815"/>
                  </a:lnTo>
                  <a:cubicBezTo>
                    <a:pt x="535348" y="107497"/>
                    <a:pt x="535993" y="111178"/>
                    <a:pt x="535993" y="115044"/>
                  </a:cubicBezTo>
                  <a:cubicBezTo>
                    <a:pt x="535993" y="115872"/>
                    <a:pt x="535809" y="116700"/>
                    <a:pt x="535717" y="117621"/>
                  </a:cubicBezTo>
                  <a:lnTo>
                    <a:pt x="521153" y="117621"/>
                  </a:lnTo>
                  <a:cubicBezTo>
                    <a:pt x="490828" y="117621"/>
                    <a:pt x="466126" y="142286"/>
                    <a:pt x="466126" y="172565"/>
                  </a:cubicBezTo>
                  <a:lnTo>
                    <a:pt x="466126" y="229719"/>
                  </a:lnTo>
                  <a:lnTo>
                    <a:pt x="466126" y="242604"/>
                  </a:lnTo>
                  <a:cubicBezTo>
                    <a:pt x="462715" y="237726"/>
                    <a:pt x="458383" y="233493"/>
                    <a:pt x="453590" y="229995"/>
                  </a:cubicBezTo>
                  <a:cubicBezTo>
                    <a:pt x="444465" y="223369"/>
                    <a:pt x="433404" y="219319"/>
                    <a:pt x="421330" y="219319"/>
                  </a:cubicBezTo>
                  <a:lnTo>
                    <a:pt x="411928" y="219319"/>
                  </a:lnTo>
                  <a:cubicBezTo>
                    <a:pt x="411375" y="217755"/>
                    <a:pt x="410914" y="216098"/>
                    <a:pt x="410914" y="214257"/>
                  </a:cubicBezTo>
                  <a:lnTo>
                    <a:pt x="410914" y="198059"/>
                  </a:lnTo>
                  <a:cubicBezTo>
                    <a:pt x="403817" y="195114"/>
                    <a:pt x="397457" y="191064"/>
                    <a:pt x="391373" y="186463"/>
                  </a:cubicBezTo>
                  <a:lnTo>
                    <a:pt x="377086" y="194746"/>
                  </a:lnTo>
                  <a:cubicBezTo>
                    <a:pt x="373492" y="196863"/>
                    <a:pt x="369160" y="197415"/>
                    <a:pt x="365104" y="196310"/>
                  </a:cubicBezTo>
                  <a:cubicBezTo>
                    <a:pt x="361140" y="195206"/>
                    <a:pt x="357638" y="192629"/>
                    <a:pt x="355610" y="189040"/>
                  </a:cubicBezTo>
                  <a:lnTo>
                    <a:pt x="336530" y="155999"/>
                  </a:lnTo>
                  <a:cubicBezTo>
                    <a:pt x="332198" y="148452"/>
                    <a:pt x="334687" y="138881"/>
                    <a:pt x="342245" y="134463"/>
                  </a:cubicBezTo>
                  <a:lnTo>
                    <a:pt x="356716" y="126180"/>
                  </a:lnTo>
                  <a:cubicBezTo>
                    <a:pt x="356163" y="122498"/>
                    <a:pt x="355518" y="118817"/>
                    <a:pt x="355518" y="115044"/>
                  </a:cubicBezTo>
                  <a:cubicBezTo>
                    <a:pt x="355518" y="111178"/>
                    <a:pt x="356163" y="107497"/>
                    <a:pt x="356716" y="103815"/>
                  </a:cubicBezTo>
                  <a:lnTo>
                    <a:pt x="342245" y="95440"/>
                  </a:lnTo>
                  <a:cubicBezTo>
                    <a:pt x="334687" y="91115"/>
                    <a:pt x="332198" y="81543"/>
                    <a:pt x="336530" y="73996"/>
                  </a:cubicBezTo>
                  <a:lnTo>
                    <a:pt x="355610" y="40956"/>
                  </a:lnTo>
                  <a:cubicBezTo>
                    <a:pt x="357638" y="37366"/>
                    <a:pt x="361140" y="34789"/>
                    <a:pt x="365104" y="33685"/>
                  </a:cubicBezTo>
                  <a:cubicBezTo>
                    <a:pt x="369160" y="32580"/>
                    <a:pt x="373492" y="33133"/>
                    <a:pt x="377086" y="35249"/>
                  </a:cubicBezTo>
                  <a:lnTo>
                    <a:pt x="391373" y="43533"/>
                  </a:lnTo>
                  <a:cubicBezTo>
                    <a:pt x="397457" y="38931"/>
                    <a:pt x="403817" y="34881"/>
                    <a:pt x="410914" y="31936"/>
                  </a:cubicBezTo>
                  <a:lnTo>
                    <a:pt x="410914" y="15738"/>
                  </a:lnTo>
                  <a:cubicBezTo>
                    <a:pt x="410914" y="7087"/>
                    <a:pt x="418011" y="0"/>
                    <a:pt x="42667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iŝ1îḓé"/>
            <p:cNvSpPr/>
            <p:nvPr/>
          </p:nvSpPr>
          <p:spPr bwMode="auto">
            <a:xfrm>
              <a:off x="6904582" y="4204091"/>
              <a:ext cx="392474" cy="377566"/>
            </a:xfrm>
            <a:custGeom>
              <a:avLst/>
              <a:gdLst>
                <a:gd name="connsiteX0" fmla="*/ 195114 w 608814"/>
                <a:gd name="connsiteY0" fmla="*/ 351627 h 585693"/>
                <a:gd name="connsiteX1" fmla="*/ 258290 w 608814"/>
                <a:gd name="connsiteY1" fmla="*/ 351627 h 585693"/>
                <a:gd name="connsiteX2" fmla="*/ 282731 w 608814"/>
                <a:gd name="connsiteY2" fmla="*/ 376018 h 585693"/>
                <a:gd name="connsiteX3" fmla="*/ 282731 w 608814"/>
                <a:gd name="connsiteY3" fmla="*/ 561210 h 585693"/>
                <a:gd name="connsiteX4" fmla="*/ 258290 w 608814"/>
                <a:gd name="connsiteY4" fmla="*/ 585693 h 585693"/>
                <a:gd name="connsiteX5" fmla="*/ 195114 w 608814"/>
                <a:gd name="connsiteY5" fmla="*/ 585693 h 585693"/>
                <a:gd name="connsiteX6" fmla="*/ 170673 w 608814"/>
                <a:gd name="connsiteY6" fmla="*/ 561210 h 585693"/>
                <a:gd name="connsiteX7" fmla="*/ 170673 w 608814"/>
                <a:gd name="connsiteY7" fmla="*/ 376018 h 585693"/>
                <a:gd name="connsiteX8" fmla="*/ 195114 w 608814"/>
                <a:gd name="connsiteY8" fmla="*/ 351627 h 585693"/>
                <a:gd name="connsiteX9" fmla="*/ 358100 w 608814"/>
                <a:gd name="connsiteY9" fmla="*/ 249872 h 585693"/>
                <a:gd name="connsiteX10" fmla="*/ 421316 w 608814"/>
                <a:gd name="connsiteY10" fmla="*/ 249872 h 585693"/>
                <a:gd name="connsiteX11" fmla="*/ 445737 w 608814"/>
                <a:gd name="connsiteY11" fmla="*/ 274267 h 585693"/>
                <a:gd name="connsiteX12" fmla="*/ 445737 w 608814"/>
                <a:gd name="connsiteY12" fmla="*/ 561206 h 585693"/>
                <a:gd name="connsiteX13" fmla="*/ 421316 w 608814"/>
                <a:gd name="connsiteY13" fmla="*/ 585693 h 585693"/>
                <a:gd name="connsiteX14" fmla="*/ 358100 w 608814"/>
                <a:gd name="connsiteY14" fmla="*/ 585693 h 585693"/>
                <a:gd name="connsiteX15" fmla="*/ 333679 w 608814"/>
                <a:gd name="connsiteY15" fmla="*/ 561206 h 585693"/>
                <a:gd name="connsiteX16" fmla="*/ 333679 w 608814"/>
                <a:gd name="connsiteY16" fmla="*/ 274267 h 585693"/>
                <a:gd name="connsiteX17" fmla="*/ 358100 w 608814"/>
                <a:gd name="connsiteY17" fmla="*/ 249872 h 585693"/>
                <a:gd name="connsiteX18" fmla="*/ 140260 w 608814"/>
                <a:gd name="connsiteY18" fmla="*/ 224680 h 585693"/>
                <a:gd name="connsiteX19" fmla="*/ 191844 w 608814"/>
                <a:gd name="connsiteY19" fmla="*/ 276122 h 585693"/>
                <a:gd name="connsiteX20" fmla="*/ 140260 w 608814"/>
                <a:gd name="connsiteY20" fmla="*/ 327564 h 585693"/>
                <a:gd name="connsiteX21" fmla="*/ 88676 w 608814"/>
                <a:gd name="connsiteY21" fmla="*/ 276122 h 585693"/>
                <a:gd name="connsiteX22" fmla="*/ 140260 w 608814"/>
                <a:gd name="connsiteY22" fmla="*/ 224680 h 585693"/>
                <a:gd name="connsiteX23" fmla="*/ 521177 w 608814"/>
                <a:gd name="connsiteY23" fmla="*/ 148117 h 585693"/>
                <a:gd name="connsiteX24" fmla="*/ 584301 w 608814"/>
                <a:gd name="connsiteY24" fmla="*/ 148117 h 585693"/>
                <a:gd name="connsiteX25" fmla="*/ 608814 w 608814"/>
                <a:gd name="connsiteY25" fmla="*/ 172601 h 585693"/>
                <a:gd name="connsiteX26" fmla="*/ 608814 w 608814"/>
                <a:gd name="connsiteY26" fmla="*/ 561209 h 585693"/>
                <a:gd name="connsiteX27" fmla="*/ 584301 w 608814"/>
                <a:gd name="connsiteY27" fmla="*/ 585693 h 585693"/>
                <a:gd name="connsiteX28" fmla="*/ 521177 w 608814"/>
                <a:gd name="connsiteY28" fmla="*/ 585693 h 585693"/>
                <a:gd name="connsiteX29" fmla="*/ 496756 w 608814"/>
                <a:gd name="connsiteY29" fmla="*/ 561209 h 585693"/>
                <a:gd name="connsiteX30" fmla="*/ 496756 w 608814"/>
                <a:gd name="connsiteY30" fmla="*/ 172601 h 585693"/>
                <a:gd name="connsiteX31" fmla="*/ 521177 w 608814"/>
                <a:gd name="connsiteY31" fmla="*/ 148117 h 585693"/>
                <a:gd name="connsiteX32" fmla="*/ 116229 w 608814"/>
                <a:gd name="connsiteY32" fmla="*/ 131322 h 585693"/>
                <a:gd name="connsiteX33" fmla="*/ 164246 w 608814"/>
                <a:gd name="connsiteY33" fmla="*/ 131322 h 585693"/>
                <a:gd name="connsiteX34" fmla="*/ 184061 w 608814"/>
                <a:gd name="connsiteY34" fmla="*/ 151113 h 585693"/>
                <a:gd name="connsiteX35" fmla="*/ 184061 w 608814"/>
                <a:gd name="connsiteY35" fmla="*/ 171457 h 585693"/>
                <a:gd name="connsiteX36" fmla="*/ 208669 w 608814"/>
                <a:gd name="connsiteY36" fmla="*/ 186094 h 585693"/>
                <a:gd name="connsiteX37" fmla="*/ 226641 w 608814"/>
                <a:gd name="connsiteY37" fmla="*/ 175692 h 585693"/>
                <a:gd name="connsiteX38" fmla="*/ 253737 w 608814"/>
                <a:gd name="connsiteY38" fmla="*/ 182964 h 585693"/>
                <a:gd name="connsiteX39" fmla="*/ 277792 w 608814"/>
                <a:gd name="connsiteY39" fmla="*/ 224572 h 585693"/>
                <a:gd name="connsiteX40" fmla="*/ 279727 w 608814"/>
                <a:gd name="connsiteY40" fmla="*/ 239577 h 585693"/>
                <a:gd name="connsiteX41" fmla="*/ 270511 w 608814"/>
                <a:gd name="connsiteY41" fmla="*/ 251544 h 585693"/>
                <a:gd name="connsiteX42" fmla="*/ 252355 w 608814"/>
                <a:gd name="connsiteY42" fmla="*/ 262038 h 585693"/>
                <a:gd name="connsiteX43" fmla="*/ 253829 w 608814"/>
                <a:gd name="connsiteY43" fmla="*/ 276122 h 585693"/>
                <a:gd name="connsiteX44" fmla="*/ 252355 w 608814"/>
                <a:gd name="connsiteY44" fmla="*/ 290206 h 585693"/>
                <a:gd name="connsiteX45" fmla="*/ 270511 w 608814"/>
                <a:gd name="connsiteY45" fmla="*/ 300700 h 585693"/>
                <a:gd name="connsiteX46" fmla="*/ 278714 w 608814"/>
                <a:gd name="connsiteY46" fmla="*/ 325094 h 585693"/>
                <a:gd name="connsiteX47" fmla="*/ 258253 w 608814"/>
                <a:gd name="connsiteY47" fmla="*/ 321136 h 585693"/>
                <a:gd name="connsiteX48" fmla="*/ 195858 w 608814"/>
                <a:gd name="connsiteY48" fmla="*/ 321136 h 585693"/>
                <a:gd name="connsiteX49" fmla="*/ 212171 w 608814"/>
                <a:gd name="connsiteY49" fmla="*/ 276122 h 585693"/>
                <a:gd name="connsiteX50" fmla="*/ 140191 w 608814"/>
                <a:gd name="connsiteY50" fmla="*/ 204320 h 585693"/>
                <a:gd name="connsiteX51" fmla="*/ 68304 w 608814"/>
                <a:gd name="connsiteY51" fmla="*/ 276122 h 585693"/>
                <a:gd name="connsiteX52" fmla="*/ 140191 w 608814"/>
                <a:gd name="connsiteY52" fmla="*/ 348016 h 585693"/>
                <a:gd name="connsiteX53" fmla="*/ 148486 w 608814"/>
                <a:gd name="connsiteY53" fmla="*/ 347095 h 585693"/>
                <a:gd name="connsiteX54" fmla="*/ 140099 w 608814"/>
                <a:gd name="connsiteY54" fmla="*/ 376000 h 585693"/>
                <a:gd name="connsiteX55" fmla="*/ 140099 w 608814"/>
                <a:gd name="connsiteY55" fmla="*/ 420922 h 585693"/>
                <a:gd name="connsiteX56" fmla="*/ 116229 w 608814"/>
                <a:gd name="connsiteY56" fmla="*/ 420922 h 585693"/>
                <a:gd name="connsiteX57" fmla="*/ 96413 w 608814"/>
                <a:gd name="connsiteY57" fmla="*/ 401131 h 585693"/>
                <a:gd name="connsiteX58" fmla="*/ 96413 w 608814"/>
                <a:gd name="connsiteY58" fmla="*/ 380787 h 585693"/>
                <a:gd name="connsiteX59" fmla="*/ 71806 w 608814"/>
                <a:gd name="connsiteY59" fmla="*/ 366150 h 585693"/>
                <a:gd name="connsiteX60" fmla="*/ 53742 w 608814"/>
                <a:gd name="connsiteY60" fmla="*/ 376552 h 585693"/>
                <a:gd name="connsiteX61" fmla="*/ 38719 w 608814"/>
                <a:gd name="connsiteY61" fmla="*/ 378577 h 585693"/>
                <a:gd name="connsiteX62" fmla="*/ 26738 w 608814"/>
                <a:gd name="connsiteY62" fmla="*/ 369372 h 585693"/>
                <a:gd name="connsiteX63" fmla="*/ 2683 w 608814"/>
                <a:gd name="connsiteY63" fmla="*/ 327764 h 585693"/>
                <a:gd name="connsiteX64" fmla="*/ 9872 w 608814"/>
                <a:gd name="connsiteY64" fmla="*/ 300700 h 585693"/>
                <a:gd name="connsiteX65" fmla="*/ 28120 w 608814"/>
                <a:gd name="connsiteY65" fmla="*/ 290206 h 585693"/>
                <a:gd name="connsiteX66" fmla="*/ 26645 w 608814"/>
                <a:gd name="connsiteY66" fmla="*/ 276122 h 585693"/>
                <a:gd name="connsiteX67" fmla="*/ 28120 w 608814"/>
                <a:gd name="connsiteY67" fmla="*/ 262038 h 585693"/>
                <a:gd name="connsiteX68" fmla="*/ 9872 w 608814"/>
                <a:gd name="connsiteY68" fmla="*/ 251544 h 585693"/>
                <a:gd name="connsiteX69" fmla="*/ 2683 w 608814"/>
                <a:gd name="connsiteY69" fmla="*/ 224572 h 585693"/>
                <a:gd name="connsiteX70" fmla="*/ 26738 w 608814"/>
                <a:gd name="connsiteY70" fmla="*/ 182964 h 585693"/>
                <a:gd name="connsiteX71" fmla="*/ 38719 w 608814"/>
                <a:gd name="connsiteY71" fmla="*/ 173759 h 585693"/>
                <a:gd name="connsiteX72" fmla="*/ 53742 w 608814"/>
                <a:gd name="connsiteY72" fmla="*/ 175692 h 585693"/>
                <a:gd name="connsiteX73" fmla="*/ 71806 w 608814"/>
                <a:gd name="connsiteY73" fmla="*/ 186094 h 585693"/>
                <a:gd name="connsiteX74" fmla="*/ 96413 w 608814"/>
                <a:gd name="connsiteY74" fmla="*/ 171457 h 585693"/>
                <a:gd name="connsiteX75" fmla="*/ 96413 w 608814"/>
                <a:gd name="connsiteY75" fmla="*/ 151113 h 585693"/>
                <a:gd name="connsiteX76" fmla="*/ 116229 w 608814"/>
                <a:gd name="connsiteY76" fmla="*/ 131322 h 585693"/>
                <a:gd name="connsiteX77" fmla="*/ 445756 w 608814"/>
                <a:gd name="connsiteY77" fmla="*/ 83476 h 585693"/>
                <a:gd name="connsiteX78" fmla="*/ 414140 w 608814"/>
                <a:gd name="connsiteY78" fmla="*/ 115044 h 585693"/>
                <a:gd name="connsiteX79" fmla="*/ 445756 w 608814"/>
                <a:gd name="connsiteY79" fmla="*/ 146520 h 585693"/>
                <a:gd name="connsiteX80" fmla="*/ 477371 w 608814"/>
                <a:gd name="connsiteY80" fmla="*/ 115044 h 585693"/>
                <a:gd name="connsiteX81" fmla="*/ 445756 w 608814"/>
                <a:gd name="connsiteY81" fmla="*/ 83476 h 585693"/>
                <a:gd name="connsiteX82" fmla="*/ 426676 w 608814"/>
                <a:gd name="connsiteY82" fmla="*/ 0 h 585693"/>
                <a:gd name="connsiteX83" fmla="*/ 464835 w 608814"/>
                <a:gd name="connsiteY83" fmla="*/ 0 h 585693"/>
                <a:gd name="connsiteX84" fmla="*/ 480597 w 608814"/>
                <a:gd name="connsiteY84" fmla="*/ 15738 h 585693"/>
                <a:gd name="connsiteX85" fmla="*/ 480597 w 608814"/>
                <a:gd name="connsiteY85" fmla="*/ 31936 h 585693"/>
                <a:gd name="connsiteX86" fmla="*/ 500138 w 608814"/>
                <a:gd name="connsiteY86" fmla="*/ 43533 h 585693"/>
                <a:gd name="connsiteX87" fmla="*/ 514425 w 608814"/>
                <a:gd name="connsiteY87" fmla="*/ 35249 h 585693"/>
                <a:gd name="connsiteX88" fmla="*/ 535901 w 608814"/>
                <a:gd name="connsiteY88" fmla="*/ 40956 h 585693"/>
                <a:gd name="connsiteX89" fmla="*/ 554981 w 608814"/>
                <a:gd name="connsiteY89" fmla="*/ 73996 h 585693"/>
                <a:gd name="connsiteX90" fmla="*/ 556640 w 608814"/>
                <a:gd name="connsiteY90" fmla="*/ 85961 h 585693"/>
                <a:gd name="connsiteX91" fmla="*/ 549266 w 608814"/>
                <a:gd name="connsiteY91" fmla="*/ 95440 h 585693"/>
                <a:gd name="connsiteX92" fmla="*/ 534887 w 608814"/>
                <a:gd name="connsiteY92" fmla="*/ 103815 h 585693"/>
                <a:gd name="connsiteX93" fmla="*/ 535993 w 608814"/>
                <a:gd name="connsiteY93" fmla="*/ 115044 h 585693"/>
                <a:gd name="connsiteX94" fmla="*/ 535717 w 608814"/>
                <a:gd name="connsiteY94" fmla="*/ 117621 h 585693"/>
                <a:gd name="connsiteX95" fmla="*/ 521153 w 608814"/>
                <a:gd name="connsiteY95" fmla="*/ 117621 h 585693"/>
                <a:gd name="connsiteX96" fmla="*/ 466126 w 608814"/>
                <a:gd name="connsiteY96" fmla="*/ 172565 h 585693"/>
                <a:gd name="connsiteX97" fmla="*/ 466126 w 608814"/>
                <a:gd name="connsiteY97" fmla="*/ 229719 h 585693"/>
                <a:gd name="connsiteX98" fmla="*/ 466126 w 608814"/>
                <a:gd name="connsiteY98" fmla="*/ 242604 h 585693"/>
                <a:gd name="connsiteX99" fmla="*/ 453590 w 608814"/>
                <a:gd name="connsiteY99" fmla="*/ 229995 h 585693"/>
                <a:gd name="connsiteX100" fmla="*/ 421330 w 608814"/>
                <a:gd name="connsiteY100" fmla="*/ 219319 h 585693"/>
                <a:gd name="connsiteX101" fmla="*/ 411928 w 608814"/>
                <a:gd name="connsiteY101" fmla="*/ 219319 h 585693"/>
                <a:gd name="connsiteX102" fmla="*/ 410914 w 608814"/>
                <a:gd name="connsiteY102" fmla="*/ 214257 h 585693"/>
                <a:gd name="connsiteX103" fmla="*/ 410914 w 608814"/>
                <a:gd name="connsiteY103" fmla="*/ 198059 h 585693"/>
                <a:gd name="connsiteX104" fmla="*/ 391373 w 608814"/>
                <a:gd name="connsiteY104" fmla="*/ 186463 h 585693"/>
                <a:gd name="connsiteX105" fmla="*/ 377086 w 608814"/>
                <a:gd name="connsiteY105" fmla="*/ 194746 h 585693"/>
                <a:gd name="connsiteX106" fmla="*/ 365104 w 608814"/>
                <a:gd name="connsiteY106" fmla="*/ 196310 h 585693"/>
                <a:gd name="connsiteX107" fmla="*/ 355610 w 608814"/>
                <a:gd name="connsiteY107" fmla="*/ 189040 h 585693"/>
                <a:gd name="connsiteX108" fmla="*/ 336530 w 608814"/>
                <a:gd name="connsiteY108" fmla="*/ 155999 h 585693"/>
                <a:gd name="connsiteX109" fmla="*/ 342245 w 608814"/>
                <a:gd name="connsiteY109" fmla="*/ 134463 h 585693"/>
                <a:gd name="connsiteX110" fmla="*/ 356716 w 608814"/>
                <a:gd name="connsiteY110" fmla="*/ 126180 h 585693"/>
                <a:gd name="connsiteX111" fmla="*/ 355518 w 608814"/>
                <a:gd name="connsiteY111" fmla="*/ 115044 h 585693"/>
                <a:gd name="connsiteX112" fmla="*/ 356716 w 608814"/>
                <a:gd name="connsiteY112" fmla="*/ 103815 h 585693"/>
                <a:gd name="connsiteX113" fmla="*/ 342245 w 608814"/>
                <a:gd name="connsiteY113" fmla="*/ 95440 h 585693"/>
                <a:gd name="connsiteX114" fmla="*/ 336530 w 608814"/>
                <a:gd name="connsiteY114" fmla="*/ 73996 h 585693"/>
                <a:gd name="connsiteX115" fmla="*/ 355610 w 608814"/>
                <a:gd name="connsiteY115" fmla="*/ 40956 h 585693"/>
                <a:gd name="connsiteX116" fmla="*/ 365104 w 608814"/>
                <a:gd name="connsiteY116" fmla="*/ 33685 h 585693"/>
                <a:gd name="connsiteX117" fmla="*/ 377086 w 608814"/>
                <a:gd name="connsiteY117" fmla="*/ 35249 h 585693"/>
                <a:gd name="connsiteX118" fmla="*/ 391373 w 608814"/>
                <a:gd name="connsiteY118" fmla="*/ 43533 h 585693"/>
                <a:gd name="connsiteX119" fmla="*/ 410914 w 608814"/>
                <a:gd name="connsiteY119" fmla="*/ 31936 h 585693"/>
                <a:gd name="connsiteX120" fmla="*/ 410914 w 608814"/>
                <a:gd name="connsiteY120" fmla="*/ 15738 h 585693"/>
                <a:gd name="connsiteX121" fmla="*/ 426676 w 608814"/>
                <a:gd name="connsiteY121" fmla="*/ 0 h 585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608814" h="585693">
                  <a:moveTo>
                    <a:pt x="195114" y="351627"/>
                  </a:moveTo>
                  <a:lnTo>
                    <a:pt x="258290" y="351627"/>
                  </a:lnTo>
                  <a:cubicBezTo>
                    <a:pt x="271848" y="351627"/>
                    <a:pt x="282731" y="362580"/>
                    <a:pt x="282731" y="376018"/>
                  </a:cubicBezTo>
                  <a:lnTo>
                    <a:pt x="282731" y="561210"/>
                  </a:lnTo>
                  <a:cubicBezTo>
                    <a:pt x="282731" y="574740"/>
                    <a:pt x="271848" y="585693"/>
                    <a:pt x="258290" y="585693"/>
                  </a:cubicBezTo>
                  <a:lnTo>
                    <a:pt x="195114" y="585693"/>
                  </a:lnTo>
                  <a:cubicBezTo>
                    <a:pt x="181556" y="585693"/>
                    <a:pt x="170673" y="574740"/>
                    <a:pt x="170673" y="561210"/>
                  </a:cubicBezTo>
                  <a:lnTo>
                    <a:pt x="170673" y="376018"/>
                  </a:lnTo>
                  <a:cubicBezTo>
                    <a:pt x="170673" y="362580"/>
                    <a:pt x="181556" y="351627"/>
                    <a:pt x="195114" y="351627"/>
                  </a:cubicBezTo>
                  <a:close/>
                  <a:moveTo>
                    <a:pt x="358100" y="249872"/>
                  </a:moveTo>
                  <a:lnTo>
                    <a:pt x="421316" y="249872"/>
                  </a:lnTo>
                  <a:cubicBezTo>
                    <a:pt x="434771" y="249872"/>
                    <a:pt x="445737" y="260735"/>
                    <a:pt x="445737" y="274267"/>
                  </a:cubicBezTo>
                  <a:lnTo>
                    <a:pt x="445737" y="561206"/>
                  </a:lnTo>
                  <a:cubicBezTo>
                    <a:pt x="445737" y="574738"/>
                    <a:pt x="434771" y="585693"/>
                    <a:pt x="421316" y="585693"/>
                  </a:cubicBezTo>
                  <a:lnTo>
                    <a:pt x="358100" y="585693"/>
                  </a:lnTo>
                  <a:cubicBezTo>
                    <a:pt x="344645" y="585693"/>
                    <a:pt x="333679" y="574738"/>
                    <a:pt x="333679" y="561206"/>
                  </a:cubicBezTo>
                  <a:lnTo>
                    <a:pt x="333679" y="274267"/>
                  </a:lnTo>
                  <a:cubicBezTo>
                    <a:pt x="333679" y="260735"/>
                    <a:pt x="344645" y="249872"/>
                    <a:pt x="358100" y="249872"/>
                  </a:cubicBezTo>
                  <a:close/>
                  <a:moveTo>
                    <a:pt x="140260" y="224680"/>
                  </a:moveTo>
                  <a:cubicBezTo>
                    <a:pt x="168749" y="224680"/>
                    <a:pt x="191844" y="247711"/>
                    <a:pt x="191844" y="276122"/>
                  </a:cubicBezTo>
                  <a:cubicBezTo>
                    <a:pt x="191844" y="304533"/>
                    <a:pt x="168749" y="327564"/>
                    <a:pt x="140260" y="327564"/>
                  </a:cubicBezTo>
                  <a:cubicBezTo>
                    <a:pt x="111771" y="327564"/>
                    <a:pt x="88676" y="304533"/>
                    <a:pt x="88676" y="276122"/>
                  </a:cubicBezTo>
                  <a:cubicBezTo>
                    <a:pt x="88676" y="247711"/>
                    <a:pt x="111771" y="224680"/>
                    <a:pt x="140260" y="224680"/>
                  </a:cubicBezTo>
                  <a:close/>
                  <a:moveTo>
                    <a:pt x="521177" y="148117"/>
                  </a:moveTo>
                  <a:lnTo>
                    <a:pt x="584301" y="148117"/>
                  </a:lnTo>
                  <a:cubicBezTo>
                    <a:pt x="597848" y="148117"/>
                    <a:pt x="608814" y="159070"/>
                    <a:pt x="608814" y="172601"/>
                  </a:cubicBezTo>
                  <a:lnTo>
                    <a:pt x="608814" y="561209"/>
                  </a:lnTo>
                  <a:cubicBezTo>
                    <a:pt x="608814" y="574740"/>
                    <a:pt x="597848" y="585693"/>
                    <a:pt x="584301" y="585693"/>
                  </a:cubicBezTo>
                  <a:lnTo>
                    <a:pt x="521177" y="585693"/>
                  </a:lnTo>
                  <a:cubicBezTo>
                    <a:pt x="507722" y="585693"/>
                    <a:pt x="496756" y="574740"/>
                    <a:pt x="496756" y="561209"/>
                  </a:cubicBezTo>
                  <a:lnTo>
                    <a:pt x="496756" y="172601"/>
                  </a:lnTo>
                  <a:cubicBezTo>
                    <a:pt x="496756" y="159070"/>
                    <a:pt x="507722" y="148117"/>
                    <a:pt x="521177" y="148117"/>
                  </a:cubicBezTo>
                  <a:close/>
                  <a:moveTo>
                    <a:pt x="116229" y="131322"/>
                  </a:moveTo>
                  <a:lnTo>
                    <a:pt x="164246" y="131322"/>
                  </a:lnTo>
                  <a:cubicBezTo>
                    <a:pt x="175214" y="131322"/>
                    <a:pt x="184061" y="140159"/>
                    <a:pt x="184061" y="151113"/>
                  </a:cubicBezTo>
                  <a:lnTo>
                    <a:pt x="184061" y="171457"/>
                  </a:lnTo>
                  <a:cubicBezTo>
                    <a:pt x="193001" y="175231"/>
                    <a:pt x="201019" y="180386"/>
                    <a:pt x="208669" y="186094"/>
                  </a:cubicBezTo>
                  <a:lnTo>
                    <a:pt x="226641" y="175692"/>
                  </a:lnTo>
                  <a:cubicBezTo>
                    <a:pt x="236134" y="170261"/>
                    <a:pt x="248300" y="173482"/>
                    <a:pt x="253737" y="182964"/>
                  </a:cubicBezTo>
                  <a:lnTo>
                    <a:pt x="277792" y="224572"/>
                  </a:lnTo>
                  <a:cubicBezTo>
                    <a:pt x="280465" y="229083"/>
                    <a:pt x="281110" y="234514"/>
                    <a:pt x="279727" y="239577"/>
                  </a:cubicBezTo>
                  <a:cubicBezTo>
                    <a:pt x="278437" y="244640"/>
                    <a:pt x="275119" y="248966"/>
                    <a:pt x="270511" y="251544"/>
                  </a:cubicBezTo>
                  <a:lnTo>
                    <a:pt x="252355" y="262038"/>
                  </a:lnTo>
                  <a:cubicBezTo>
                    <a:pt x="253000" y="266733"/>
                    <a:pt x="253829" y="271335"/>
                    <a:pt x="253829" y="276122"/>
                  </a:cubicBezTo>
                  <a:cubicBezTo>
                    <a:pt x="253829" y="281001"/>
                    <a:pt x="253000" y="285604"/>
                    <a:pt x="252355" y="290206"/>
                  </a:cubicBezTo>
                  <a:lnTo>
                    <a:pt x="270511" y="300700"/>
                  </a:lnTo>
                  <a:cubicBezTo>
                    <a:pt x="279174" y="305671"/>
                    <a:pt x="282308" y="316165"/>
                    <a:pt x="278714" y="325094"/>
                  </a:cubicBezTo>
                  <a:cubicBezTo>
                    <a:pt x="272354" y="322609"/>
                    <a:pt x="265442" y="321136"/>
                    <a:pt x="258253" y="321136"/>
                  </a:cubicBezTo>
                  <a:lnTo>
                    <a:pt x="195858" y="321136"/>
                  </a:lnTo>
                  <a:cubicBezTo>
                    <a:pt x="205904" y="308709"/>
                    <a:pt x="212171" y="293244"/>
                    <a:pt x="212171" y="276122"/>
                  </a:cubicBezTo>
                  <a:cubicBezTo>
                    <a:pt x="212171" y="236539"/>
                    <a:pt x="179914" y="204320"/>
                    <a:pt x="140191" y="204320"/>
                  </a:cubicBezTo>
                  <a:cubicBezTo>
                    <a:pt x="100561" y="204320"/>
                    <a:pt x="68304" y="236539"/>
                    <a:pt x="68304" y="276122"/>
                  </a:cubicBezTo>
                  <a:cubicBezTo>
                    <a:pt x="68304" y="315797"/>
                    <a:pt x="100561" y="348016"/>
                    <a:pt x="140191" y="348016"/>
                  </a:cubicBezTo>
                  <a:cubicBezTo>
                    <a:pt x="143048" y="348016"/>
                    <a:pt x="145721" y="347463"/>
                    <a:pt x="148486" y="347095"/>
                  </a:cubicBezTo>
                  <a:cubicBezTo>
                    <a:pt x="143233" y="355564"/>
                    <a:pt x="140099" y="365414"/>
                    <a:pt x="140099" y="376000"/>
                  </a:cubicBezTo>
                  <a:lnTo>
                    <a:pt x="140099" y="420922"/>
                  </a:lnTo>
                  <a:lnTo>
                    <a:pt x="116229" y="420922"/>
                  </a:lnTo>
                  <a:cubicBezTo>
                    <a:pt x="105261" y="420922"/>
                    <a:pt x="96413" y="412085"/>
                    <a:pt x="96413" y="401131"/>
                  </a:cubicBezTo>
                  <a:lnTo>
                    <a:pt x="96413" y="380787"/>
                  </a:lnTo>
                  <a:cubicBezTo>
                    <a:pt x="87474" y="377013"/>
                    <a:pt x="79455" y="371950"/>
                    <a:pt x="71806" y="366150"/>
                  </a:cubicBezTo>
                  <a:lnTo>
                    <a:pt x="53742" y="376552"/>
                  </a:lnTo>
                  <a:cubicBezTo>
                    <a:pt x="49226" y="379222"/>
                    <a:pt x="43788" y="379866"/>
                    <a:pt x="38719" y="378577"/>
                  </a:cubicBezTo>
                  <a:cubicBezTo>
                    <a:pt x="33650" y="377197"/>
                    <a:pt x="29318" y="373883"/>
                    <a:pt x="26738" y="369372"/>
                  </a:cubicBezTo>
                  <a:lnTo>
                    <a:pt x="2683" y="327764"/>
                  </a:lnTo>
                  <a:cubicBezTo>
                    <a:pt x="-2847" y="318282"/>
                    <a:pt x="471" y="306131"/>
                    <a:pt x="9872" y="300700"/>
                  </a:cubicBezTo>
                  <a:lnTo>
                    <a:pt x="28120" y="290206"/>
                  </a:lnTo>
                  <a:cubicBezTo>
                    <a:pt x="27475" y="285604"/>
                    <a:pt x="26645" y="281001"/>
                    <a:pt x="26645" y="276122"/>
                  </a:cubicBezTo>
                  <a:cubicBezTo>
                    <a:pt x="26645" y="271335"/>
                    <a:pt x="27475" y="266733"/>
                    <a:pt x="28120" y="262038"/>
                  </a:cubicBezTo>
                  <a:lnTo>
                    <a:pt x="9872" y="251544"/>
                  </a:lnTo>
                  <a:cubicBezTo>
                    <a:pt x="471" y="246113"/>
                    <a:pt x="-2847" y="233962"/>
                    <a:pt x="2683" y="224572"/>
                  </a:cubicBezTo>
                  <a:lnTo>
                    <a:pt x="26738" y="182964"/>
                  </a:lnTo>
                  <a:cubicBezTo>
                    <a:pt x="29318" y="178361"/>
                    <a:pt x="33650" y="175139"/>
                    <a:pt x="38719" y="173759"/>
                  </a:cubicBezTo>
                  <a:cubicBezTo>
                    <a:pt x="43788" y="172378"/>
                    <a:pt x="49226" y="173114"/>
                    <a:pt x="53742" y="175692"/>
                  </a:cubicBezTo>
                  <a:lnTo>
                    <a:pt x="71806" y="186094"/>
                  </a:lnTo>
                  <a:cubicBezTo>
                    <a:pt x="79455" y="180386"/>
                    <a:pt x="87474" y="175231"/>
                    <a:pt x="96413" y="171457"/>
                  </a:cubicBezTo>
                  <a:lnTo>
                    <a:pt x="96413" y="151113"/>
                  </a:lnTo>
                  <a:cubicBezTo>
                    <a:pt x="96413" y="140159"/>
                    <a:pt x="105261" y="131322"/>
                    <a:pt x="116229" y="131322"/>
                  </a:cubicBezTo>
                  <a:close/>
                  <a:moveTo>
                    <a:pt x="445756" y="83476"/>
                  </a:moveTo>
                  <a:cubicBezTo>
                    <a:pt x="428335" y="83476"/>
                    <a:pt x="414140" y="97557"/>
                    <a:pt x="414140" y="115044"/>
                  </a:cubicBezTo>
                  <a:cubicBezTo>
                    <a:pt x="414140" y="132438"/>
                    <a:pt x="428335" y="146520"/>
                    <a:pt x="445756" y="146520"/>
                  </a:cubicBezTo>
                  <a:cubicBezTo>
                    <a:pt x="463176" y="146520"/>
                    <a:pt x="477371" y="132438"/>
                    <a:pt x="477371" y="115044"/>
                  </a:cubicBezTo>
                  <a:cubicBezTo>
                    <a:pt x="477371" y="97557"/>
                    <a:pt x="463176" y="83476"/>
                    <a:pt x="445756" y="83476"/>
                  </a:cubicBezTo>
                  <a:close/>
                  <a:moveTo>
                    <a:pt x="426676" y="0"/>
                  </a:moveTo>
                  <a:lnTo>
                    <a:pt x="464835" y="0"/>
                  </a:lnTo>
                  <a:cubicBezTo>
                    <a:pt x="473500" y="0"/>
                    <a:pt x="480597" y="7087"/>
                    <a:pt x="480597" y="15738"/>
                  </a:cubicBezTo>
                  <a:lnTo>
                    <a:pt x="480597" y="31936"/>
                  </a:lnTo>
                  <a:cubicBezTo>
                    <a:pt x="487694" y="34881"/>
                    <a:pt x="494054" y="38931"/>
                    <a:pt x="500138" y="43533"/>
                  </a:cubicBezTo>
                  <a:lnTo>
                    <a:pt x="514425" y="35249"/>
                  </a:lnTo>
                  <a:cubicBezTo>
                    <a:pt x="521983" y="30924"/>
                    <a:pt x="531569" y="33501"/>
                    <a:pt x="535901" y="40956"/>
                  </a:cubicBezTo>
                  <a:lnTo>
                    <a:pt x="554981" y="73996"/>
                  </a:lnTo>
                  <a:cubicBezTo>
                    <a:pt x="557101" y="77585"/>
                    <a:pt x="557654" y="81911"/>
                    <a:pt x="556640" y="85961"/>
                  </a:cubicBezTo>
                  <a:cubicBezTo>
                    <a:pt x="555534" y="89918"/>
                    <a:pt x="552861" y="93415"/>
                    <a:pt x="549266" y="95440"/>
                  </a:cubicBezTo>
                  <a:lnTo>
                    <a:pt x="534887" y="103815"/>
                  </a:lnTo>
                  <a:cubicBezTo>
                    <a:pt x="535348" y="107497"/>
                    <a:pt x="535993" y="111178"/>
                    <a:pt x="535993" y="115044"/>
                  </a:cubicBezTo>
                  <a:cubicBezTo>
                    <a:pt x="535993" y="115872"/>
                    <a:pt x="535809" y="116700"/>
                    <a:pt x="535717" y="117621"/>
                  </a:cubicBezTo>
                  <a:lnTo>
                    <a:pt x="521153" y="117621"/>
                  </a:lnTo>
                  <a:cubicBezTo>
                    <a:pt x="490828" y="117621"/>
                    <a:pt x="466126" y="142286"/>
                    <a:pt x="466126" y="172565"/>
                  </a:cubicBezTo>
                  <a:lnTo>
                    <a:pt x="466126" y="229719"/>
                  </a:lnTo>
                  <a:lnTo>
                    <a:pt x="466126" y="242604"/>
                  </a:lnTo>
                  <a:cubicBezTo>
                    <a:pt x="462715" y="237726"/>
                    <a:pt x="458383" y="233493"/>
                    <a:pt x="453590" y="229995"/>
                  </a:cubicBezTo>
                  <a:cubicBezTo>
                    <a:pt x="444465" y="223369"/>
                    <a:pt x="433404" y="219319"/>
                    <a:pt x="421330" y="219319"/>
                  </a:cubicBezTo>
                  <a:lnTo>
                    <a:pt x="411928" y="219319"/>
                  </a:lnTo>
                  <a:cubicBezTo>
                    <a:pt x="411375" y="217755"/>
                    <a:pt x="410914" y="216098"/>
                    <a:pt x="410914" y="214257"/>
                  </a:cubicBezTo>
                  <a:lnTo>
                    <a:pt x="410914" y="198059"/>
                  </a:lnTo>
                  <a:cubicBezTo>
                    <a:pt x="403817" y="195114"/>
                    <a:pt x="397457" y="191064"/>
                    <a:pt x="391373" y="186463"/>
                  </a:cubicBezTo>
                  <a:lnTo>
                    <a:pt x="377086" y="194746"/>
                  </a:lnTo>
                  <a:cubicBezTo>
                    <a:pt x="373492" y="196863"/>
                    <a:pt x="369160" y="197415"/>
                    <a:pt x="365104" y="196310"/>
                  </a:cubicBezTo>
                  <a:cubicBezTo>
                    <a:pt x="361140" y="195206"/>
                    <a:pt x="357638" y="192629"/>
                    <a:pt x="355610" y="189040"/>
                  </a:cubicBezTo>
                  <a:lnTo>
                    <a:pt x="336530" y="155999"/>
                  </a:lnTo>
                  <a:cubicBezTo>
                    <a:pt x="332198" y="148452"/>
                    <a:pt x="334687" y="138881"/>
                    <a:pt x="342245" y="134463"/>
                  </a:cubicBezTo>
                  <a:lnTo>
                    <a:pt x="356716" y="126180"/>
                  </a:lnTo>
                  <a:cubicBezTo>
                    <a:pt x="356163" y="122498"/>
                    <a:pt x="355518" y="118817"/>
                    <a:pt x="355518" y="115044"/>
                  </a:cubicBezTo>
                  <a:cubicBezTo>
                    <a:pt x="355518" y="111178"/>
                    <a:pt x="356163" y="107497"/>
                    <a:pt x="356716" y="103815"/>
                  </a:cubicBezTo>
                  <a:lnTo>
                    <a:pt x="342245" y="95440"/>
                  </a:lnTo>
                  <a:cubicBezTo>
                    <a:pt x="334687" y="91115"/>
                    <a:pt x="332198" y="81543"/>
                    <a:pt x="336530" y="73996"/>
                  </a:cubicBezTo>
                  <a:lnTo>
                    <a:pt x="355610" y="40956"/>
                  </a:lnTo>
                  <a:cubicBezTo>
                    <a:pt x="357638" y="37366"/>
                    <a:pt x="361140" y="34789"/>
                    <a:pt x="365104" y="33685"/>
                  </a:cubicBezTo>
                  <a:cubicBezTo>
                    <a:pt x="369160" y="32580"/>
                    <a:pt x="373492" y="33133"/>
                    <a:pt x="377086" y="35249"/>
                  </a:cubicBezTo>
                  <a:lnTo>
                    <a:pt x="391373" y="43533"/>
                  </a:lnTo>
                  <a:cubicBezTo>
                    <a:pt x="397457" y="38931"/>
                    <a:pt x="403817" y="34881"/>
                    <a:pt x="410914" y="31936"/>
                  </a:cubicBezTo>
                  <a:lnTo>
                    <a:pt x="410914" y="15738"/>
                  </a:lnTo>
                  <a:cubicBezTo>
                    <a:pt x="410914" y="7087"/>
                    <a:pt x="418011" y="0"/>
                    <a:pt x="42667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íşḻïḋê"/>
            <p:cNvSpPr/>
            <p:nvPr/>
          </p:nvSpPr>
          <p:spPr bwMode="auto">
            <a:xfrm>
              <a:off x="4903676" y="4204091"/>
              <a:ext cx="392474" cy="377566"/>
            </a:xfrm>
            <a:custGeom>
              <a:avLst/>
              <a:gdLst>
                <a:gd name="connsiteX0" fmla="*/ 195114 w 608814"/>
                <a:gd name="connsiteY0" fmla="*/ 351627 h 585693"/>
                <a:gd name="connsiteX1" fmla="*/ 258290 w 608814"/>
                <a:gd name="connsiteY1" fmla="*/ 351627 h 585693"/>
                <a:gd name="connsiteX2" fmla="*/ 282731 w 608814"/>
                <a:gd name="connsiteY2" fmla="*/ 376018 h 585693"/>
                <a:gd name="connsiteX3" fmla="*/ 282731 w 608814"/>
                <a:gd name="connsiteY3" fmla="*/ 561210 h 585693"/>
                <a:gd name="connsiteX4" fmla="*/ 258290 w 608814"/>
                <a:gd name="connsiteY4" fmla="*/ 585693 h 585693"/>
                <a:gd name="connsiteX5" fmla="*/ 195114 w 608814"/>
                <a:gd name="connsiteY5" fmla="*/ 585693 h 585693"/>
                <a:gd name="connsiteX6" fmla="*/ 170673 w 608814"/>
                <a:gd name="connsiteY6" fmla="*/ 561210 h 585693"/>
                <a:gd name="connsiteX7" fmla="*/ 170673 w 608814"/>
                <a:gd name="connsiteY7" fmla="*/ 376018 h 585693"/>
                <a:gd name="connsiteX8" fmla="*/ 195114 w 608814"/>
                <a:gd name="connsiteY8" fmla="*/ 351627 h 585693"/>
                <a:gd name="connsiteX9" fmla="*/ 358100 w 608814"/>
                <a:gd name="connsiteY9" fmla="*/ 249872 h 585693"/>
                <a:gd name="connsiteX10" fmla="*/ 421316 w 608814"/>
                <a:gd name="connsiteY10" fmla="*/ 249872 h 585693"/>
                <a:gd name="connsiteX11" fmla="*/ 445737 w 608814"/>
                <a:gd name="connsiteY11" fmla="*/ 274267 h 585693"/>
                <a:gd name="connsiteX12" fmla="*/ 445737 w 608814"/>
                <a:gd name="connsiteY12" fmla="*/ 561206 h 585693"/>
                <a:gd name="connsiteX13" fmla="*/ 421316 w 608814"/>
                <a:gd name="connsiteY13" fmla="*/ 585693 h 585693"/>
                <a:gd name="connsiteX14" fmla="*/ 358100 w 608814"/>
                <a:gd name="connsiteY14" fmla="*/ 585693 h 585693"/>
                <a:gd name="connsiteX15" fmla="*/ 333679 w 608814"/>
                <a:gd name="connsiteY15" fmla="*/ 561206 h 585693"/>
                <a:gd name="connsiteX16" fmla="*/ 333679 w 608814"/>
                <a:gd name="connsiteY16" fmla="*/ 274267 h 585693"/>
                <a:gd name="connsiteX17" fmla="*/ 358100 w 608814"/>
                <a:gd name="connsiteY17" fmla="*/ 249872 h 585693"/>
                <a:gd name="connsiteX18" fmla="*/ 140260 w 608814"/>
                <a:gd name="connsiteY18" fmla="*/ 224680 h 585693"/>
                <a:gd name="connsiteX19" fmla="*/ 191844 w 608814"/>
                <a:gd name="connsiteY19" fmla="*/ 276122 h 585693"/>
                <a:gd name="connsiteX20" fmla="*/ 140260 w 608814"/>
                <a:gd name="connsiteY20" fmla="*/ 327564 h 585693"/>
                <a:gd name="connsiteX21" fmla="*/ 88676 w 608814"/>
                <a:gd name="connsiteY21" fmla="*/ 276122 h 585693"/>
                <a:gd name="connsiteX22" fmla="*/ 140260 w 608814"/>
                <a:gd name="connsiteY22" fmla="*/ 224680 h 585693"/>
                <a:gd name="connsiteX23" fmla="*/ 521177 w 608814"/>
                <a:gd name="connsiteY23" fmla="*/ 148117 h 585693"/>
                <a:gd name="connsiteX24" fmla="*/ 584301 w 608814"/>
                <a:gd name="connsiteY24" fmla="*/ 148117 h 585693"/>
                <a:gd name="connsiteX25" fmla="*/ 608814 w 608814"/>
                <a:gd name="connsiteY25" fmla="*/ 172601 h 585693"/>
                <a:gd name="connsiteX26" fmla="*/ 608814 w 608814"/>
                <a:gd name="connsiteY26" fmla="*/ 561209 h 585693"/>
                <a:gd name="connsiteX27" fmla="*/ 584301 w 608814"/>
                <a:gd name="connsiteY27" fmla="*/ 585693 h 585693"/>
                <a:gd name="connsiteX28" fmla="*/ 521177 w 608814"/>
                <a:gd name="connsiteY28" fmla="*/ 585693 h 585693"/>
                <a:gd name="connsiteX29" fmla="*/ 496756 w 608814"/>
                <a:gd name="connsiteY29" fmla="*/ 561209 h 585693"/>
                <a:gd name="connsiteX30" fmla="*/ 496756 w 608814"/>
                <a:gd name="connsiteY30" fmla="*/ 172601 h 585693"/>
                <a:gd name="connsiteX31" fmla="*/ 521177 w 608814"/>
                <a:gd name="connsiteY31" fmla="*/ 148117 h 585693"/>
                <a:gd name="connsiteX32" fmla="*/ 116229 w 608814"/>
                <a:gd name="connsiteY32" fmla="*/ 131322 h 585693"/>
                <a:gd name="connsiteX33" fmla="*/ 164246 w 608814"/>
                <a:gd name="connsiteY33" fmla="*/ 131322 h 585693"/>
                <a:gd name="connsiteX34" fmla="*/ 184061 w 608814"/>
                <a:gd name="connsiteY34" fmla="*/ 151113 h 585693"/>
                <a:gd name="connsiteX35" fmla="*/ 184061 w 608814"/>
                <a:gd name="connsiteY35" fmla="*/ 171457 h 585693"/>
                <a:gd name="connsiteX36" fmla="*/ 208669 w 608814"/>
                <a:gd name="connsiteY36" fmla="*/ 186094 h 585693"/>
                <a:gd name="connsiteX37" fmla="*/ 226641 w 608814"/>
                <a:gd name="connsiteY37" fmla="*/ 175692 h 585693"/>
                <a:gd name="connsiteX38" fmla="*/ 253737 w 608814"/>
                <a:gd name="connsiteY38" fmla="*/ 182964 h 585693"/>
                <a:gd name="connsiteX39" fmla="*/ 277792 w 608814"/>
                <a:gd name="connsiteY39" fmla="*/ 224572 h 585693"/>
                <a:gd name="connsiteX40" fmla="*/ 279727 w 608814"/>
                <a:gd name="connsiteY40" fmla="*/ 239577 h 585693"/>
                <a:gd name="connsiteX41" fmla="*/ 270511 w 608814"/>
                <a:gd name="connsiteY41" fmla="*/ 251544 h 585693"/>
                <a:gd name="connsiteX42" fmla="*/ 252355 w 608814"/>
                <a:gd name="connsiteY42" fmla="*/ 262038 h 585693"/>
                <a:gd name="connsiteX43" fmla="*/ 253829 w 608814"/>
                <a:gd name="connsiteY43" fmla="*/ 276122 h 585693"/>
                <a:gd name="connsiteX44" fmla="*/ 252355 w 608814"/>
                <a:gd name="connsiteY44" fmla="*/ 290206 h 585693"/>
                <a:gd name="connsiteX45" fmla="*/ 270511 w 608814"/>
                <a:gd name="connsiteY45" fmla="*/ 300700 h 585693"/>
                <a:gd name="connsiteX46" fmla="*/ 278714 w 608814"/>
                <a:gd name="connsiteY46" fmla="*/ 325094 h 585693"/>
                <a:gd name="connsiteX47" fmla="*/ 258253 w 608814"/>
                <a:gd name="connsiteY47" fmla="*/ 321136 h 585693"/>
                <a:gd name="connsiteX48" fmla="*/ 195858 w 608814"/>
                <a:gd name="connsiteY48" fmla="*/ 321136 h 585693"/>
                <a:gd name="connsiteX49" fmla="*/ 212171 w 608814"/>
                <a:gd name="connsiteY49" fmla="*/ 276122 h 585693"/>
                <a:gd name="connsiteX50" fmla="*/ 140191 w 608814"/>
                <a:gd name="connsiteY50" fmla="*/ 204320 h 585693"/>
                <a:gd name="connsiteX51" fmla="*/ 68304 w 608814"/>
                <a:gd name="connsiteY51" fmla="*/ 276122 h 585693"/>
                <a:gd name="connsiteX52" fmla="*/ 140191 w 608814"/>
                <a:gd name="connsiteY52" fmla="*/ 348016 h 585693"/>
                <a:gd name="connsiteX53" fmla="*/ 148486 w 608814"/>
                <a:gd name="connsiteY53" fmla="*/ 347095 h 585693"/>
                <a:gd name="connsiteX54" fmla="*/ 140099 w 608814"/>
                <a:gd name="connsiteY54" fmla="*/ 376000 h 585693"/>
                <a:gd name="connsiteX55" fmla="*/ 140099 w 608814"/>
                <a:gd name="connsiteY55" fmla="*/ 420922 h 585693"/>
                <a:gd name="connsiteX56" fmla="*/ 116229 w 608814"/>
                <a:gd name="connsiteY56" fmla="*/ 420922 h 585693"/>
                <a:gd name="connsiteX57" fmla="*/ 96413 w 608814"/>
                <a:gd name="connsiteY57" fmla="*/ 401131 h 585693"/>
                <a:gd name="connsiteX58" fmla="*/ 96413 w 608814"/>
                <a:gd name="connsiteY58" fmla="*/ 380787 h 585693"/>
                <a:gd name="connsiteX59" fmla="*/ 71806 w 608814"/>
                <a:gd name="connsiteY59" fmla="*/ 366150 h 585693"/>
                <a:gd name="connsiteX60" fmla="*/ 53742 w 608814"/>
                <a:gd name="connsiteY60" fmla="*/ 376552 h 585693"/>
                <a:gd name="connsiteX61" fmla="*/ 38719 w 608814"/>
                <a:gd name="connsiteY61" fmla="*/ 378577 h 585693"/>
                <a:gd name="connsiteX62" fmla="*/ 26738 w 608814"/>
                <a:gd name="connsiteY62" fmla="*/ 369372 h 585693"/>
                <a:gd name="connsiteX63" fmla="*/ 2683 w 608814"/>
                <a:gd name="connsiteY63" fmla="*/ 327764 h 585693"/>
                <a:gd name="connsiteX64" fmla="*/ 9872 w 608814"/>
                <a:gd name="connsiteY64" fmla="*/ 300700 h 585693"/>
                <a:gd name="connsiteX65" fmla="*/ 28120 w 608814"/>
                <a:gd name="connsiteY65" fmla="*/ 290206 h 585693"/>
                <a:gd name="connsiteX66" fmla="*/ 26645 w 608814"/>
                <a:gd name="connsiteY66" fmla="*/ 276122 h 585693"/>
                <a:gd name="connsiteX67" fmla="*/ 28120 w 608814"/>
                <a:gd name="connsiteY67" fmla="*/ 262038 h 585693"/>
                <a:gd name="connsiteX68" fmla="*/ 9872 w 608814"/>
                <a:gd name="connsiteY68" fmla="*/ 251544 h 585693"/>
                <a:gd name="connsiteX69" fmla="*/ 2683 w 608814"/>
                <a:gd name="connsiteY69" fmla="*/ 224572 h 585693"/>
                <a:gd name="connsiteX70" fmla="*/ 26738 w 608814"/>
                <a:gd name="connsiteY70" fmla="*/ 182964 h 585693"/>
                <a:gd name="connsiteX71" fmla="*/ 38719 w 608814"/>
                <a:gd name="connsiteY71" fmla="*/ 173759 h 585693"/>
                <a:gd name="connsiteX72" fmla="*/ 53742 w 608814"/>
                <a:gd name="connsiteY72" fmla="*/ 175692 h 585693"/>
                <a:gd name="connsiteX73" fmla="*/ 71806 w 608814"/>
                <a:gd name="connsiteY73" fmla="*/ 186094 h 585693"/>
                <a:gd name="connsiteX74" fmla="*/ 96413 w 608814"/>
                <a:gd name="connsiteY74" fmla="*/ 171457 h 585693"/>
                <a:gd name="connsiteX75" fmla="*/ 96413 w 608814"/>
                <a:gd name="connsiteY75" fmla="*/ 151113 h 585693"/>
                <a:gd name="connsiteX76" fmla="*/ 116229 w 608814"/>
                <a:gd name="connsiteY76" fmla="*/ 131322 h 585693"/>
                <a:gd name="connsiteX77" fmla="*/ 445756 w 608814"/>
                <a:gd name="connsiteY77" fmla="*/ 83476 h 585693"/>
                <a:gd name="connsiteX78" fmla="*/ 414140 w 608814"/>
                <a:gd name="connsiteY78" fmla="*/ 115044 h 585693"/>
                <a:gd name="connsiteX79" fmla="*/ 445756 w 608814"/>
                <a:gd name="connsiteY79" fmla="*/ 146520 h 585693"/>
                <a:gd name="connsiteX80" fmla="*/ 477371 w 608814"/>
                <a:gd name="connsiteY80" fmla="*/ 115044 h 585693"/>
                <a:gd name="connsiteX81" fmla="*/ 445756 w 608814"/>
                <a:gd name="connsiteY81" fmla="*/ 83476 h 585693"/>
                <a:gd name="connsiteX82" fmla="*/ 426676 w 608814"/>
                <a:gd name="connsiteY82" fmla="*/ 0 h 585693"/>
                <a:gd name="connsiteX83" fmla="*/ 464835 w 608814"/>
                <a:gd name="connsiteY83" fmla="*/ 0 h 585693"/>
                <a:gd name="connsiteX84" fmla="*/ 480597 w 608814"/>
                <a:gd name="connsiteY84" fmla="*/ 15738 h 585693"/>
                <a:gd name="connsiteX85" fmla="*/ 480597 w 608814"/>
                <a:gd name="connsiteY85" fmla="*/ 31936 h 585693"/>
                <a:gd name="connsiteX86" fmla="*/ 500138 w 608814"/>
                <a:gd name="connsiteY86" fmla="*/ 43533 h 585693"/>
                <a:gd name="connsiteX87" fmla="*/ 514425 w 608814"/>
                <a:gd name="connsiteY87" fmla="*/ 35249 h 585693"/>
                <a:gd name="connsiteX88" fmla="*/ 535901 w 608814"/>
                <a:gd name="connsiteY88" fmla="*/ 40956 h 585693"/>
                <a:gd name="connsiteX89" fmla="*/ 554981 w 608814"/>
                <a:gd name="connsiteY89" fmla="*/ 73996 h 585693"/>
                <a:gd name="connsiteX90" fmla="*/ 556640 w 608814"/>
                <a:gd name="connsiteY90" fmla="*/ 85961 h 585693"/>
                <a:gd name="connsiteX91" fmla="*/ 549266 w 608814"/>
                <a:gd name="connsiteY91" fmla="*/ 95440 h 585693"/>
                <a:gd name="connsiteX92" fmla="*/ 534887 w 608814"/>
                <a:gd name="connsiteY92" fmla="*/ 103815 h 585693"/>
                <a:gd name="connsiteX93" fmla="*/ 535993 w 608814"/>
                <a:gd name="connsiteY93" fmla="*/ 115044 h 585693"/>
                <a:gd name="connsiteX94" fmla="*/ 535717 w 608814"/>
                <a:gd name="connsiteY94" fmla="*/ 117621 h 585693"/>
                <a:gd name="connsiteX95" fmla="*/ 521153 w 608814"/>
                <a:gd name="connsiteY95" fmla="*/ 117621 h 585693"/>
                <a:gd name="connsiteX96" fmla="*/ 466126 w 608814"/>
                <a:gd name="connsiteY96" fmla="*/ 172565 h 585693"/>
                <a:gd name="connsiteX97" fmla="*/ 466126 w 608814"/>
                <a:gd name="connsiteY97" fmla="*/ 229719 h 585693"/>
                <a:gd name="connsiteX98" fmla="*/ 466126 w 608814"/>
                <a:gd name="connsiteY98" fmla="*/ 242604 h 585693"/>
                <a:gd name="connsiteX99" fmla="*/ 453590 w 608814"/>
                <a:gd name="connsiteY99" fmla="*/ 229995 h 585693"/>
                <a:gd name="connsiteX100" fmla="*/ 421330 w 608814"/>
                <a:gd name="connsiteY100" fmla="*/ 219319 h 585693"/>
                <a:gd name="connsiteX101" fmla="*/ 411928 w 608814"/>
                <a:gd name="connsiteY101" fmla="*/ 219319 h 585693"/>
                <a:gd name="connsiteX102" fmla="*/ 410914 w 608814"/>
                <a:gd name="connsiteY102" fmla="*/ 214257 h 585693"/>
                <a:gd name="connsiteX103" fmla="*/ 410914 w 608814"/>
                <a:gd name="connsiteY103" fmla="*/ 198059 h 585693"/>
                <a:gd name="connsiteX104" fmla="*/ 391373 w 608814"/>
                <a:gd name="connsiteY104" fmla="*/ 186463 h 585693"/>
                <a:gd name="connsiteX105" fmla="*/ 377086 w 608814"/>
                <a:gd name="connsiteY105" fmla="*/ 194746 h 585693"/>
                <a:gd name="connsiteX106" fmla="*/ 365104 w 608814"/>
                <a:gd name="connsiteY106" fmla="*/ 196310 h 585693"/>
                <a:gd name="connsiteX107" fmla="*/ 355610 w 608814"/>
                <a:gd name="connsiteY107" fmla="*/ 189040 h 585693"/>
                <a:gd name="connsiteX108" fmla="*/ 336530 w 608814"/>
                <a:gd name="connsiteY108" fmla="*/ 155999 h 585693"/>
                <a:gd name="connsiteX109" fmla="*/ 342245 w 608814"/>
                <a:gd name="connsiteY109" fmla="*/ 134463 h 585693"/>
                <a:gd name="connsiteX110" fmla="*/ 356716 w 608814"/>
                <a:gd name="connsiteY110" fmla="*/ 126180 h 585693"/>
                <a:gd name="connsiteX111" fmla="*/ 355518 w 608814"/>
                <a:gd name="connsiteY111" fmla="*/ 115044 h 585693"/>
                <a:gd name="connsiteX112" fmla="*/ 356716 w 608814"/>
                <a:gd name="connsiteY112" fmla="*/ 103815 h 585693"/>
                <a:gd name="connsiteX113" fmla="*/ 342245 w 608814"/>
                <a:gd name="connsiteY113" fmla="*/ 95440 h 585693"/>
                <a:gd name="connsiteX114" fmla="*/ 336530 w 608814"/>
                <a:gd name="connsiteY114" fmla="*/ 73996 h 585693"/>
                <a:gd name="connsiteX115" fmla="*/ 355610 w 608814"/>
                <a:gd name="connsiteY115" fmla="*/ 40956 h 585693"/>
                <a:gd name="connsiteX116" fmla="*/ 365104 w 608814"/>
                <a:gd name="connsiteY116" fmla="*/ 33685 h 585693"/>
                <a:gd name="connsiteX117" fmla="*/ 377086 w 608814"/>
                <a:gd name="connsiteY117" fmla="*/ 35249 h 585693"/>
                <a:gd name="connsiteX118" fmla="*/ 391373 w 608814"/>
                <a:gd name="connsiteY118" fmla="*/ 43533 h 585693"/>
                <a:gd name="connsiteX119" fmla="*/ 410914 w 608814"/>
                <a:gd name="connsiteY119" fmla="*/ 31936 h 585693"/>
                <a:gd name="connsiteX120" fmla="*/ 410914 w 608814"/>
                <a:gd name="connsiteY120" fmla="*/ 15738 h 585693"/>
                <a:gd name="connsiteX121" fmla="*/ 426676 w 608814"/>
                <a:gd name="connsiteY121" fmla="*/ 0 h 585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608814" h="585693">
                  <a:moveTo>
                    <a:pt x="195114" y="351627"/>
                  </a:moveTo>
                  <a:lnTo>
                    <a:pt x="258290" y="351627"/>
                  </a:lnTo>
                  <a:cubicBezTo>
                    <a:pt x="271848" y="351627"/>
                    <a:pt x="282731" y="362580"/>
                    <a:pt x="282731" y="376018"/>
                  </a:cubicBezTo>
                  <a:lnTo>
                    <a:pt x="282731" y="561210"/>
                  </a:lnTo>
                  <a:cubicBezTo>
                    <a:pt x="282731" y="574740"/>
                    <a:pt x="271848" y="585693"/>
                    <a:pt x="258290" y="585693"/>
                  </a:cubicBezTo>
                  <a:lnTo>
                    <a:pt x="195114" y="585693"/>
                  </a:lnTo>
                  <a:cubicBezTo>
                    <a:pt x="181556" y="585693"/>
                    <a:pt x="170673" y="574740"/>
                    <a:pt x="170673" y="561210"/>
                  </a:cubicBezTo>
                  <a:lnTo>
                    <a:pt x="170673" y="376018"/>
                  </a:lnTo>
                  <a:cubicBezTo>
                    <a:pt x="170673" y="362580"/>
                    <a:pt x="181556" y="351627"/>
                    <a:pt x="195114" y="351627"/>
                  </a:cubicBezTo>
                  <a:close/>
                  <a:moveTo>
                    <a:pt x="358100" y="249872"/>
                  </a:moveTo>
                  <a:lnTo>
                    <a:pt x="421316" y="249872"/>
                  </a:lnTo>
                  <a:cubicBezTo>
                    <a:pt x="434771" y="249872"/>
                    <a:pt x="445737" y="260735"/>
                    <a:pt x="445737" y="274267"/>
                  </a:cubicBezTo>
                  <a:lnTo>
                    <a:pt x="445737" y="561206"/>
                  </a:lnTo>
                  <a:cubicBezTo>
                    <a:pt x="445737" y="574738"/>
                    <a:pt x="434771" y="585693"/>
                    <a:pt x="421316" y="585693"/>
                  </a:cubicBezTo>
                  <a:lnTo>
                    <a:pt x="358100" y="585693"/>
                  </a:lnTo>
                  <a:cubicBezTo>
                    <a:pt x="344645" y="585693"/>
                    <a:pt x="333679" y="574738"/>
                    <a:pt x="333679" y="561206"/>
                  </a:cubicBezTo>
                  <a:lnTo>
                    <a:pt x="333679" y="274267"/>
                  </a:lnTo>
                  <a:cubicBezTo>
                    <a:pt x="333679" y="260735"/>
                    <a:pt x="344645" y="249872"/>
                    <a:pt x="358100" y="249872"/>
                  </a:cubicBezTo>
                  <a:close/>
                  <a:moveTo>
                    <a:pt x="140260" y="224680"/>
                  </a:moveTo>
                  <a:cubicBezTo>
                    <a:pt x="168749" y="224680"/>
                    <a:pt x="191844" y="247711"/>
                    <a:pt x="191844" y="276122"/>
                  </a:cubicBezTo>
                  <a:cubicBezTo>
                    <a:pt x="191844" y="304533"/>
                    <a:pt x="168749" y="327564"/>
                    <a:pt x="140260" y="327564"/>
                  </a:cubicBezTo>
                  <a:cubicBezTo>
                    <a:pt x="111771" y="327564"/>
                    <a:pt x="88676" y="304533"/>
                    <a:pt x="88676" y="276122"/>
                  </a:cubicBezTo>
                  <a:cubicBezTo>
                    <a:pt x="88676" y="247711"/>
                    <a:pt x="111771" y="224680"/>
                    <a:pt x="140260" y="224680"/>
                  </a:cubicBezTo>
                  <a:close/>
                  <a:moveTo>
                    <a:pt x="521177" y="148117"/>
                  </a:moveTo>
                  <a:lnTo>
                    <a:pt x="584301" y="148117"/>
                  </a:lnTo>
                  <a:cubicBezTo>
                    <a:pt x="597848" y="148117"/>
                    <a:pt x="608814" y="159070"/>
                    <a:pt x="608814" y="172601"/>
                  </a:cubicBezTo>
                  <a:lnTo>
                    <a:pt x="608814" y="561209"/>
                  </a:lnTo>
                  <a:cubicBezTo>
                    <a:pt x="608814" y="574740"/>
                    <a:pt x="597848" y="585693"/>
                    <a:pt x="584301" y="585693"/>
                  </a:cubicBezTo>
                  <a:lnTo>
                    <a:pt x="521177" y="585693"/>
                  </a:lnTo>
                  <a:cubicBezTo>
                    <a:pt x="507722" y="585693"/>
                    <a:pt x="496756" y="574740"/>
                    <a:pt x="496756" y="561209"/>
                  </a:cubicBezTo>
                  <a:lnTo>
                    <a:pt x="496756" y="172601"/>
                  </a:lnTo>
                  <a:cubicBezTo>
                    <a:pt x="496756" y="159070"/>
                    <a:pt x="507722" y="148117"/>
                    <a:pt x="521177" y="148117"/>
                  </a:cubicBezTo>
                  <a:close/>
                  <a:moveTo>
                    <a:pt x="116229" y="131322"/>
                  </a:moveTo>
                  <a:lnTo>
                    <a:pt x="164246" y="131322"/>
                  </a:lnTo>
                  <a:cubicBezTo>
                    <a:pt x="175214" y="131322"/>
                    <a:pt x="184061" y="140159"/>
                    <a:pt x="184061" y="151113"/>
                  </a:cubicBezTo>
                  <a:lnTo>
                    <a:pt x="184061" y="171457"/>
                  </a:lnTo>
                  <a:cubicBezTo>
                    <a:pt x="193001" y="175231"/>
                    <a:pt x="201019" y="180386"/>
                    <a:pt x="208669" y="186094"/>
                  </a:cubicBezTo>
                  <a:lnTo>
                    <a:pt x="226641" y="175692"/>
                  </a:lnTo>
                  <a:cubicBezTo>
                    <a:pt x="236134" y="170261"/>
                    <a:pt x="248300" y="173482"/>
                    <a:pt x="253737" y="182964"/>
                  </a:cubicBezTo>
                  <a:lnTo>
                    <a:pt x="277792" y="224572"/>
                  </a:lnTo>
                  <a:cubicBezTo>
                    <a:pt x="280465" y="229083"/>
                    <a:pt x="281110" y="234514"/>
                    <a:pt x="279727" y="239577"/>
                  </a:cubicBezTo>
                  <a:cubicBezTo>
                    <a:pt x="278437" y="244640"/>
                    <a:pt x="275119" y="248966"/>
                    <a:pt x="270511" y="251544"/>
                  </a:cubicBezTo>
                  <a:lnTo>
                    <a:pt x="252355" y="262038"/>
                  </a:lnTo>
                  <a:cubicBezTo>
                    <a:pt x="253000" y="266733"/>
                    <a:pt x="253829" y="271335"/>
                    <a:pt x="253829" y="276122"/>
                  </a:cubicBezTo>
                  <a:cubicBezTo>
                    <a:pt x="253829" y="281001"/>
                    <a:pt x="253000" y="285604"/>
                    <a:pt x="252355" y="290206"/>
                  </a:cubicBezTo>
                  <a:lnTo>
                    <a:pt x="270511" y="300700"/>
                  </a:lnTo>
                  <a:cubicBezTo>
                    <a:pt x="279174" y="305671"/>
                    <a:pt x="282308" y="316165"/>
                    <a:pt x="278714" y="325094"/>
                  </a:cubicBezTo>
                  <a:cubicBezTo>
                    <a:pt x="272354" y="322609"/>
                    <a:pt x="265442" y="321136"/>
                    <a:pt x="258253" y="321136"/>
                  </a:cubicBezTo>
                  <a:lnTo>
                    <a:pt x="195858" y="321136"/>
                  </a:lnTo>
                  <a:cubicBezTo>
                    <a:pt x="205904" y="308709"/>
                    <a:pt x="212171" y="293244"/>
                    <a:pt x="212171" y="276122"/>
                  </a:cubicBezTo>
                  <a:cubicBezTo>
                    <a:pt x="212171" y="236539"/>
                    <a:pt x="179914" y="204320"/>
                    <a:pt x="140191" y="204320"/>
                  </a:cubicBezTo>
                  <a:cubicBezTo>
                    <a:pt x="100561" y="204320"/>
                    <a:pt x="68304" y="236539"/>
                    <a:pt x="68304" y="276122"/>
                  </a:cubicBezTo>
                  <a:cubicBezTo>
                    <a:pt x="68304" y="315797"/>
                    <a:pt x="100561" y="348016"/>
                    <a:pt x="140191" y="348016"/>
                  </a:cubicBezTo>
                  <a:cubicBezTo>
                    <a:pt x="143048" y="348016"/>
                    <a:pt x="145721" y="347463"/>
                    <a:pt x="148486" y="347095"/>
                  </a:cubicBezTo>
                  <a:cubicBezTo>
                    <a:pt x="143233" y="355564"/>
                    <a:pt x="140099" y="365414"/>
                    <a:pt x="140099" y="376000"/>
                  </a:cubicBezTo>
                  <a:lnTo>
                    <a:pt x="140099" y="420922"/>
                  </a:lnTo>
                  <a:lnTo>
                    <a:pt x="116229" y="420922"/>
                  </a:lnTo>
                  <a:cubicBezTo>
                    <a:pt x="105261" y="420922"/>
                    <a:pt x="96413" y="412085"/>
                    <a:pt x="96413" y="401131"/>
                  </a:cubicBezTo>
                  <a:lnTo>
                    <a:pt x="96413" y="380787"/>
                  </a:lnTo>
                  <a:cubicBezTo>
                    <a:pt x="87474" y="377013"/>
                    <a:pt x="79455" y="371950"/>
                    <a:pt x="71806" y="366150"/>
                  </a:cubicBezTo>
                  <a:lnTo>
                    <a:pt x="53742" y="376552"/>
                  </a:lnTo>
                  <a:cubicBezTo>
                    <a:pt x="49226" y="379222"/>
                    <a:pt x="43788" y="379866"/>
                    <a:pt x="38719" y="378577"/>
                  </a:cubicBezTo>
                  <a:cubicBezTo>
                    <a:pt x="33650" y="377197"/>
                    <a:pt x="29318" y="373883"/>
                    <a:pt x="26738" y="369372"/>
                  </a:cubicBezTo>
                  <a:lnTo>
                    <a:pt x="2683" y="327764"/>
                  </a:lnTo>
                  <a:cubicBezTo>
                    <a:pt x="-2847" y="318282"/>
                    <a:pt x="471" y="306131"/>
                    <a:pt x="9872" y="300700"/>
                  </a:cubicBezTo>
                  <a:lnTo>
                    <a:pt x="28120" y="290206"/>
                  </a:lnTo>
                  <a:cubicBezTo>
                    <a:pt x="27475" y="285604"/>
                    <a:pt x="26645" y="281001"/>
                    <a:pt x="26645" y="276122"/>
                  </a:cubicBezTo>
                  <a:cubicBezTo>
                    <a:pt x="26645" y="271335"/>
                    <a:pt x="27475" y="266733"/>
                    <a:pt x="28120" y="262038"/>
                  </a:cubicBezTo>
                  <a:lnTo>
                    <a:pt x="9872" y="251544"/>
                  </a:lnTo>
                  <a:cubicBezTo>
                    <a:pt x="471" y="246113"/>
                    <a:pt x="-2847" y="233962"/>
                    <a:pt x="2683" y="224572"/>
                  </a:cubicBezTo>
                  <a:lnTo>
                    <a:pt x="26738" y="182964"/>
                  </a:lnTo>
                  <a:cubicBezTo>
                    <a:pt x="29318" y="178361"/>
                    <a:pt x="33650" y="175139"/>
                    <a:pt x="38719" y="173759"/>
                  </a:cubicBezTo>
                  <a:cubicBezTo>
                    <a:pt x="43788" y="172378"/>
                    <a:pt x="49226" y="173114"/>
                    <a:pt x="53742" y="175692"/>
                  </a:cubicBezTo>
                  <a:lnTo>
                    <a:pt x="71806" y="186094"/>
                  </a:lnTo>
                  <a:cubicBezTo>
                    <a:pt x="79455" y="180386"/>
                    <a:pt x="87474" y="175231"/>
                    <a:pt x="96413" y="171457"/>
                  </a:cubicBezTo>
                  <a:lnTo>
                    <a:pt x="96413" y="151113"/>
                  </a:lnTo>
                  <a:cubicBezTo>
                    <a:pt x="96413" y="140159"/>
                    <a:pt x="105261" y="131322"/>
                    <a:pt x="116229" y="131322"/>
                  </a:cubicBezTo>
                  <a:close/>
                  <a:moveTo>
                    <a:pt x="445756" y="83476"/>
                  </a:moveTo>
                  <a:cubicBezTo>
                    <a:pt x="428335" y="83476"/>
                    <a:pt x="414140" y="97557"/>
                    <a:pt x="414140" y="115044"/>
                  </a:cubicBezTo>
                  <a:cubicBezTo>
                    <a:pt x="414140" y="132438"/>
                    <a:pt x="428335" y="146520"/>
                    <a:pt x="445756" y="146520"/>
                  </a:cubicBezTo>
                  <a:cubicBezTo>
                    <a:pt x="463176" y="146520"/>
                    <a:pt x="477371" y="132438"/>
                    <a:pt x="477371" y="115044"/>
                  </a:cubicBezTo>
                  <a:cubicBezTo>
                    <a:pt x="477371" y="97557"/>
                    <a:pt x="463176" y="83476"/>
                    <a:pt x="445756" y="83476"/>
                  </a:cubicBezTo>
                  <a:close/>
                  <a:moveTo>
                    <a:pt x="426676" y="0"/>
                  </a:moveTo>
                  <a:lnTo>
                    <a:pt x="464835" y="0"/>
                  </a:lnTo>
                  <a:cubicBezTo>
                    <a:pt x="473500" y="0"/>
                    <a:pt x="480597" y="7087"/>
                    <a:pt x="480597" y="15738"/>
                  </a:cubicBezTo>
                  <a:lnTo>
                    <a:pt x="480597" y="31936"/>
                  </a:lnTo>
                  <a:cubicBezTo>
                    <a:pt x="487694" y="34881"/>
                    <a:pt x="494054" y="38931"/>
                    <a:pt x="500138" y="43533"/>
                  </a:cubicBezTo>
                  <a:lnTo>
                    <a:pt x="514425" y="35249"/>
                  </a:lnTo>
                  <a:cubicBezTo>
                    <a:pt x="521983" y="30924"/>
                    <a:pt x="531569" y="33501"/>
                    <a:pt x="535901" y="40956"/>
                  </a:cubicBezTo>
                  <a:lnTo>
                    <a:pt x="554981" y="73996"/>
                  </a:lnTo>
                  <a:cubicBezTo>
                    <a:pt x="557101" y="77585"/>
                    <a:pt x="557654" y="81911"/>
                    <a:pt x="556640" y="85961"/>
                  </a:cubicBezTo>
                  <a:cubicBezTo>
                    <a:pt x="555534" y="89918"/>
                    <a:pt x="552861" y="93415"/>
                    <a:pt x="549266" y="95440"/>
                  </a:cubicBezTo>
                  <a:lnTo>
                    <a:pt x="534887" y="103815"/>
                  </a:lnTo>
                  <a:cubicBezTo>
                    <a:pt x="535348" y="107497"/>
                    <a:pt x="535993" y="111178"/>
                    <a:pt x="535993" y="115044"/>
                  </a:cubicBezTo>
                  <a:cubicBezTo>
                    <a:pt x="535993" y="115872"/>
                    <a:pt x="535809" y="116700"/>
                    <a:pt x="535717" y="117621"/>
                  </a:cubicBezTo>
                  <a:lnTo>
                    <a:pt x="521153" y="117621"/>
                  </a:lnTo>
                  <a:cubicBezTo>
                    <a:pt x="490828" y="117621"/>
                    <a:pt x="466126" y="142286"/>
                    <a:pt x="466126" y="172565"/>
                  </a:cubicBezTo>
                  <a:lnTo>
                    <a:pt x="466126" y="229719"/>
                  </a:lnTo>
                  <a:lnTo>
                    <a:pt x="466126" y="242604"/>
                  </a:lnTo>
                  <a:cubicBezTo>
                    <a:pt x="462715" y="237726"/>
                    <a:pt x="458383" y="233493"/>
                    <a:pt x="453590" y="229995"/>
                  </a:cubicBezTo>
                  <a:cubicBezTo>
                    <a:pt x="444465" y="223369"/>
                    <a:pt x="433404" y="219319"/>
                    <a:pt x="421330" y="219319"/>
                  </a:cubicBezTo>
                  <a:lnTo>
                    <a:pt x="411928" y="219319"/>
                  </a:lnTo>
                  <a:cubicBezTo>
                    <a:pt x="411375" y="217755"/>
                    <a:pt x="410914" y="216098"/>
                    <a:pt x="410914" y="214257"/>
                  </a:cubicBezTo>
                  <a:lnTo>
                    <a:pt x="410914" y="198059"/>
                  </a:lnTo>
                  <a:cubicBezTo>
                    <a:pt x="403817" y="195114"/>
                    <a:pt x="397457" y="191064"/>
                    <a:pt x="391373" y="186463"/>
                  </a:cubicBezTo>
                  <a:lnTo>
                    <a:pt x="377086" y="194746"/>
                  </a:lnTo>
                  <a:cubicBezTo>
                    <a:pt x="373492" y="196863"/>
                    <a:pt x="369160" y="197415"/>
                    <a:pt x="365104" y="196310"/>
                  </a:cubicBezTo>
                  <a:cubicBezTo>
                    <a:pt x="361140" y="195206"/>
                    <a:pt x="357638" y="192629"/>
                    <a:pt x="355610" y="189040"/>
                  </a:cubicBezTo>
                  <a:lnTo>
                    <a:pt x="336530" y="155999"/>
                  </a:lnTo>
                  <a:cubicBezTo>
                    <a:pt x="332198" y="148452"/>
                    <a:pt x="334687" y="138881"/>
                    <a:pt x="342245" y="134463"/>
                  </a:cubicBezTo>
                  <a:lnTo>
                    <a:pt x="356716" y="126180"/>
                  </a:lnTo>
                  <a:cubicBezTo>
                    <a:pt x="356163" y="122498"/>
                    <a:pt x="355518" y="118817"/>
                    <a:pt x="355518" y="115044"/>
                  </a:cubicBezTo>
                  <a:cubicBezTo>
                    <a:pt x="355518" y="111178"/>
                    <a:pt x="356163" y="107497"/>
                    <a:pt x="356716" y="103815"/>
                  </a:cubicBezTo>
                  <a:lnTo>
                    <a:pt x="342245" y="95440"/>
                  </a:lnTo>
                  <a:cubicBezTo>
                    <a:pt x="334687" y="91115"/>
                    <a:pt x="332198" y="81543"/>
                    <a:pt x="336530" y="73996"/>
                  </a:cubicBezTo>
                  <a:lnTo>
                    <a:pt x="355610" y="40956"/>
                  </a:lnTo>
                  <a:cubicBezTo>
                    <a:pt x="357638" y="37366"/>
                    <a:pt x="361140" y="34789"/>
                    <a:pt x="365104" y="33685"/>
                  </a:cubicBezTo>
                  <a:cubicBezTo>
                    <a:pt x="369160" y="32580"/>
                    <a:pt x="373492" y="33133"/>
                    <a:pt x="377086" y="35249"/>
                  </a:cubicBezTo>
                  <a:lnTo>
                    <a:pt x="391373" y="43533"/>
                  </a:lnTo>
                  <a:cubicBezTo>
                    <a:pt x="397457" y="38931"/>
                    <a:pt x="403817" y="34881"/>
                    <a:pt x="410914" y="31936"/>
                  </a:cubicBezTo>
                  <a:lnTo>
                    <a:pt x="410914" y="15738"/>
                  </a:lnTo>
                  <a:cubicBezTo>
                    <a:pt x="410914" y="7087"/>
                    <a:pt x="418011" y="0"/>
                    <a:pt x="42667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grpSp>
          <p:nvGrpSpPr>
            <p:cNvPr id="24" name="ïšḷíḍè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  <p:cNvGrpSpPr/>
            <p:nvPr/>
          </p:nvGrpSpPr>
          <p:grpSpPr>
            <a:xfrm>
              <a:off x="5281071" y="2709326"/>
              <a:ext cx="1520943" cy="1565891"/>
              <a:chOff x="4085318" y="1701800"/>
              <a:chExt cx="4021362" cy="4140199"/>
            </a:xfrm>
          </p:grpSpPr>
          <p:grpSp>
            <p:nvGrpSpPr>
              <p:cNvPr id="25" name="íṥlídê"/>
              <p:cNvGrpSpPr/>
              <p:nvPr/>
            </p:nvGrpSpPr>
            <p:grpSpPr bwMode="auto">
              <a:xfrm>
                <a:off x="4085318" y="1701800"/>
                <a:ext cx="4021362" cy="4140199"/>
                <a:chOff x="1734" y="0"/>
                <a:chExt cx="4196" cy="4320"/>
              </a:xfrm>
            </p:grpSpPr>
            <p:sp>
              <p:nvSpPr>
                <p:cNvPr id="81" name="îṡľídè"/>
                <p:cNvSpPr/>
                <p:nvPr/>
              </p:nvSpPr>
              <p:spPr bwMode="auto">
                <a:xfrm>
                  <a:off x="1757" y="2286"/>
                  <a:ext cx="648" cy="691"/>
                </a:xfrm>
                <a:custGeom>
                  <a:avLst/>
                  <a:gdLst>
                    <a:gd name="T0" fmla="*/ 1544 w 2703"/>
                    <a:gd name="T1" fmla="*/ 327 h 2889"/>
                    <a:gd name="T2" fmla="*/ 2561 w 2703"/>
                    <a:gd name="T3" fmla="*/ 2066 h 2889"/>
                    <a:gd name="T4" fmla="*/ 2387 w 2703"/>
                    <a:gd name="T5" fmla="*/ 2759 h 2889"/>
                    <a:gd name="T6" fmla="*/ 1728 w 2703"/>
                    <a:gd name="T7" fmla="*/ 2617 h 2889"/>
                    <a:gd name="T8" fmla="*/ 961 w 2703"/>
                    <a:gd name="T9" fmla="*/ 2385 h 2889"/>
                    <a:gd name="T10" fmla="*/ 884 w 2703"/>
                    <a:gd name="T11" fmla="*/ 2159 h 2889"/>
                    <a:gd name="T12" fmla="*/ 224 w 2703"/>
                    <a:gd name="T13" fmla="*/ 1757 h 2889"/>
                    <a:gd name="T14" fmla="*/ 499 w 2703"/>
                    <a:gd name="T15" fmla="*/ 664 h 2889"/>
                    <a:gd name="T16" fmla="*/ 611 w 2703"/>
                    <a:gd name="T17" fmla="*/ 610 h 2889"/>
                    <a:gd name="T18" fmla="*/ 855 w 2703"/>
                    <a:gd name="T19" fmla="*/ 139 h 2889"/>
                    <a:gd name="T20" fmla="*/ 1544 w 2703"/>
                    <a:gd name="T21" fmla="*/ 327 h 2889"/>
                    <a:gd name="T22" fmla="*/ 1795 w 2703"/>
                    <a:gd name="T23" fmla="*/ 2514 h 2889"/>
                    <a:gd name="T24" fmla="*/ 2330 w 2703"/>
                    <a:gd name="T25" fmla="*/ 2661 h 2889"/>
                    <a:gd name="T26" fmla="*/ 2464 w 2703"/>
                    <a:gd name="T27" fmla="*/ 2123 h 2889"/>
                    <a:gd name="T28" fmla="*/ 1447 w 2703"/>
                    <a:gd name="T29" fmla="*/ 384 h 2889"/>
                    <a:gd name="T30" fmla="*/ 912 w 2703"/>
                    <a:gd name="T31" fmla="*/ 236 h 2889"/>
                    <a:gd name="T32" fmla="*/ 729 w 2703"/>
                    <a:gd name="T33" fmla="*/ 638 h 2889"/>
                    <a:gd name="T34" fmla="*/ 737 w 2703"/>
                    <a:gd name="T35" fmla="*/ 687 h 2889"/>
                    <a:gd name="T36" fmla="*/ 690 w 2703"/>
                    <a:gd name="T37" fmla="*/ 702 h 2889"/>
                    <a:gd name="T38" fmla="*/ 556 w 2703"/>
                    <a:gd name="T39" fmla="*/ 761 h 2889"/>
                    <a:gd name="T40" fmla="*/ 322 w 2703"/>
                    <a:gd name="T41" fmla="*/ 1700 h 2889"/>
                    <a:gd name="T42" fmla="*/ 935 w 2703"/>
                    <a:gd name="T43" fmla="*/ 2047 h 2889"/>
                    <a:gd name="T44" fmla="*/ 991 w 2703"/>
                    <a:gd name="T45" fmla="*/ 2045 h 2889"/>
                    <a:gd name="T46" fmla="*/ 993 w 2703"/>
                    <a:gd name="T47" fmla="*/ 2101 h 2889"/>
                    <a:gd name="T48" fmla="*/ 1059 w 2703"/>
                    <a:gd name="T49" fmla="*/ 2328 h 2889"/>
                    <a:gd name="T50" fmla="*/ 1698 w 2703"/>
                    <a:gd name="T51" fmla="*/ 2504 h 2889"/>
                    <a:gd name="T52" fmla="*/ 1715 w 2703"/>
                    <a:gd name="T53" fmla="*/ 2494 h 2889"/>
                    <a:gd name="T54" fmla="*/ 1765 w 2703"/>
                    <a:gd name="T55" fmla="*/ 2462 h 2889"/>
                    <a:gd name="T56" fmla="*/ 1795 w 2703"/>
                    <a:gd name="T57" fmla="*/ 2514 h 28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2703" h="2889">
                      <a:moveTo>
                        <a:pt x="1544" y="327"/>
                      </a:moveTo>
                      <a:cubicBezTo>
                        <a:pt x="2561" y="2066"/>
                        <a:pt x="2561" y="2066"/>
                        <a:pt x="2561" y="2066"/>
                      </a:cubicBezTo>
                      <a:cubicBezTo>
                        <a:pt x="2703" y="2309"/>
                        <a:pt x="2625" y="2620"/>
                        <a:pt x="2387" y="2759"/>
                      </a:cubicBezTo>
                      <a:cubicBezTo>
                        <a:pt x="2164" y="2889"/>
                        <a:pt x="1880" y="2824"/>
                        <a:pt x="1728" y="2617"/>
                      </a:cubicBezTo>
                      <a:cubicBezTo>
                        <a:pt x="1458" y="2755"/>
                        <a:pt x="1119" y="2656"/>
                        <a:pt x="961" y="2385"/>
                      </a:cubicBezTo>
                      <a:cubicBezTo>
                        <a:pt x="920" y="2316"/>
                        <a:pt x="894" y="2238"/>
                        <a:pt x="884" y="2159"/>
                      </a:cubicBezTo>
                      <a:cubicBezTo>
                        <a:pt x="613" y="2147"/>
                        <a:pt x="364" y="1996"/>
                        <a:pt x="224" y="1757"/>
                      </a:cubicBezTo>
                      <a:cubicBezTo>
                        <a:pt x="0" y="1374"/>
                        <a:pt x="123" y="883"/>
                        <a:pt x="499" y="664"/>
                      </a:cubicBezTo>
                      <a:cubicBezTo>
                        <a:pt x="535" y="643"/>
                        <a:pt x="572" y="625"/>
                        <a:pt x="611" y="610"/>
                      </a:cubicBezTo>
                      <a:cubicBezTo>
                        <a:pt x="597" y="420"/>
                        <a:pt x="691" y="235"/>
                        <a:pt x="855" y="139"/>
                      </a:cubicBezTo>
                      <a:cubicBezTo>
                        <a:pt x="1093" y="0"/>
                        <a:pt x="1402" y="84"/>
                        <a:pt x="1544" y="327"/>
                      </a:cubicBezTo>
                      <a:close/>
                      <a:moveTo>
                        <a:pt x="1795" y="2514"/>
                      </a:moveTo>
                      <a:cubicBezTo>
                        <a:pt x="1906" y="2703"/>
                        <a:pt x="2145" y="2769"/>
                        <a:pt x="2330" y="2661"/>
                      </a:cubicBezTo>
                      <a:cubicBezTo>
                        <a:pt x="2514" y="2554"/>
                        <a:pt x="2574" y="2312"/>
                        <a:pt x="2464" y="2123"/>
                      </a:cubicBezTo>
                      <a:cubicBezTo>
                        <a:pt x="1447" y="384"/>
                        <a:pt x="1447" y="384"/>
                        <a:pt x="1447" y="384"/>
                      </a:cubicBezTo>
                      <a:cubicBezTo>
                        <a:pt x="1336" y="195"/>
                        <a:pt x="1096" y="129"/>
                        <a:pt x="912" y="236"/>
                      </a:cubicBezTo>
                      <a:cubicBezTo>
                        <a:pt x="775" y="317"/>
                        <a:pt x="701" y="478"/>
                        <a:pt x="729" y="638"/>
                      </a:cubicBezTo>
                      <a:cubicBezTo>
                        <a:pt x="737" y="687"/>
                        <a:pt x="737" y="687"/>
                        <a:pt x="737" y="687"/>
                      </a:cubicBezTo>
                      <a:cubicBezTo>
                        <a:pt x="690" y="702"/>
                        <a:pt x="690" y="702"/>
                        <a:pt x="690" y="702"/>
                      </a:cubicBezTo>
                      <a:cubicBezTo>
                        <a:pt x="643" y="717"/>
                        <a:pt x="598" y="737"/>
                        <a:pt x="556" y="761"/>
                      </a:cubicBezTo>
                      <a:cubicBezTo>
                        <a:pt x="234" y="949"/>
                        <a:pt x="129" y="1370"/>
                        <a:pt x="322" y="1700"/>
                      </a:cubicBezTo>
                      <a:cubicBezTo>
                        <a:pt x="450" y="1919"/>
                        <a:pt x="685" y="2052"/>
                        <a:pt x="935" y="2047"/>
                      </a:cubicBezTo>
                      <a:cubicBezTo>
                        <a:pt x="991" y="2045"/>
                        <a:pt x="991" y="2045"/>
                        <a:pt x="991" y="2045"/>
                      </a:cubicBezTo>
                      <a:cubicBezTo>
                        <a:pt x="993" y="2101"/>
                        <a:pt x="993" y="2101"/>
                        <a:pt x="993" y="2101"/>
                      </a:cubicBezTo>
                      <a:cubicBezTo>
                        <a:pt x="995" y="2180"/>
                        <a:pt x="1018" y="2259"/>
                        <a:pt x="1059" y="2328"/>
                      </a:cubicBezTo>
                      <a:cubicBezTo>
                        <a:pt x="1191" y="2554"/>
                        <a:pt x="1477" y="2633"/>
                        <a:pt x="1698" y="2504"/>
                      </a:cubicBezTo>
                      <a:cubicBezTo>
                        <a:pt x="1704" y="2501"/>
                        <a:pt x="1710" y="2497"/>
                        <a:pt x="1715" y="2494"/>
                      </a:cubicBezTo>
                      <a:cubicBezTo>
                        <a:pt x="1765" y="2462"/>
                        <a:pt x="1765" y="2462"/>
                        <a:pt x="1765" y="2462"/>
                      </a:cubicBezTo>
                      <a:lnTo>
                        <a:pt x="1795" y="2514"/>
                      </a:lnTo>
                      <a:close/>
                    </a:path>
                  </a:pathLst>
                </a:custGeom>
                <a:solidFill>
                  <a:srgbClr val="C2E4E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82" name="iśļiḋè"/>
                <p:cNvSpPr/>
                <p:nvPr/>
              </p:nvSpPr>
              <p:spPr bwMode="auto">
                <a:xfrm>
                  <a:off x="3237" y="0"/>
                  <a:ext cx="656" cy="623"/>
                </a:xfrm>
                <a:custGeom>
                  <a:avLst/>
                  <a:gdLst>
                    <a:gd name="T0" fmla="*/ 561 w 2737"/>
                    <a:gd name="T1" fmla="*/ 2601 h 2605"/>
                    <a:gd name="T2" fmla="*/ 527 w 2737"/>
                    <a:gd name="T3" fmla="*/ 2590 h 2605"/>
                    <a:gd name="T4" fmla="*/ 504 w 2737"/>
                    <a:gd name="T5" fmla="*/ 2533 h 2605"/>
                    <a:gd name="T6" fmla="*/ 653 w 2737"/>
                    <a:gd name="T7" fmla="*/ 1664 h 2605"/>
                    <a:gd name="T8" fmla="*/ 22 w 2737"/>
                    <a:gd name="T9" fmla="*/ 1049 h 2605"/>
                    <a:gd name="T10" fmla="*/ 7 w 2737"/>
                    <a:gd name="T11" fmla="*/ 989 h 2605"/>
                    <a:gd name="T12" fmla="*/ 54 w 2737"/>
                    <a:gd name="T13" fmla="*/ 950 h 2605"/>
                    <a:gd name="T14" fmla="*/ 926 w 2737"/>
                    <a:gd name="T15" fmla="*/ 823 h 2605"/>
                    <a:gd name="T16" fmla="*/ 1317 w 2737"/>
                    <a:gd name="T17" fmla="*/ 32 h 2605"/>
                    <a:gd name="T18" fmla="*/ 1369 w 2737"/>
                    <a:gd name="T19" fmla="*/ 0 h 2605"/>
                    <a:gd name="T20" fmla="*/ 1421 w 2737"/>
                    <a:gd name="T21" fmla="*/ 32 h 2605"/>
                    <a:gd name="T22" fmla="*/ 1811 w 2737"/>
                    <a:gd name="T23" fmla="*/ 823 h 2605"/>
                    <a:gd name="T24" fmla="*/ 2684 w 2737"/>
                    <a:gd name="T25" fmla="*/ 950 h 2605"/>
                    <a:gd name="T26" fmla="*/ 2731 w 2737"/>
                    <a:gd name="T27" fmla="*/ 989 h 2605"/>
                    <a:gd name="T28" fmla="*/ 2716 w 2737"/>
                    <a:gd name="T29" fmla="*/ 1049 h 2605"/>
                    <a:gd name="T30" fmla="*/ 2085 w 2737"/>
                    <a:gd name="T31" fmla="*/ 1664 h 2605"/>
                    <a:gd name="T32" fmla="*/ 2234 w 2737"/>
                    <a:gd name="T33" fmla="*/ 2533 h 2605"/>
                    <a:gd name="T34" fmla="*/ 2210 w 2737"/>
                    <a:gd name="T35" fmla="*/ 2590 h 2605"/>
                    <a:gd name="T36" fmla="*/ 2149 w 2737"/>
                    <a:gd name="T37" fmla="*/ 2595 h 2605"/>
                    <a:gd name="T38" fmla="*/ 1369 w 2737"/>
                    <a:gd name="T39" fmla="*/ 2185 h 2605"/>
                    <a:gd name="T40" fmla="*/ 588 w 2737"/>
                    <a:gd name="T41" fmla="*/ 2595 h 2605"/>
                    <a:gd name="T42" fmla="*/ 561 w 2737"/>
                    <a:gd name="T43" fmla="*/ 2601 h 2605"/>
                    <a:gd name="T44" fmla="*/ 187 w 2737"/>
                    <a:gd name="T45" fmla="*/ 1048 h 2605"/>
                    <a:gd name="T46" fmla="*/ 756 w 2737"/>
                    <a:gd name="T47" fmla="*/ 1602 h 2605"/>
                    <a:gd name="T48" fmla="*/ 773 w 2737"/>
                    <a:gd name="T49" fmla="*/ 1654 h 2605"/>
                    <a:gd name="T50" fmla="*/ 639 w 2737"/>
                    <a:gd name="T51" fmla="*/ 2437 h 2605"/>
                    <a:gd name="T52" fmla="*/ 1342 w 2737"/>
                    <a:gd name="T53" fmla="*/ 2067 h 2605"/>
                    <a:gd name="T54" fmla="*/ 1396 w 2737"/>
                    <a:gd name="T55" fmla="*/ 2067 h 2605"/>
                    <a:gd name="T56" fmla="*/ 2099 w 2737"/>
                    <a:gd name="T57" fmla="*/ 2437 h 2605"/>
                    <a:gd name="T58" fmla="*/ 1965 w 2737"/>
                    <a:gd name="T59" fmla="*/ 1654 h 2605"/>
                    <a:gd name="T60" fmla="*/ 1981 w 2737"/>
                    <a:gd name="T61" fmla="*/ 1602 h 2605"/>
                    <a:gd name="T62" fmla="*/ 2550 w 2737"/>
                    <a:gd name="T63" fmla="*/ 1048 h 2605"/>
                    <a:gd name="T64" fmla="*/ 1764 w 2737"/>
                    <a:gd name="T65" fmla="*/ 934 h 2605"/>
                    <a:gd name="T66" fmla="*/ 1720 w 2737"/>
                    <a:gd name="T67" fmla="*/ 902 h 2605"/>
                    <a:gd name="T68" fmla="*/ 1369 w 2737"/>
                    <a:gd name="T69" fmla="*/ 190 h 2605"/>
                    <a:gd name="T70" fmla="*/ 1017 w 2737"/>
                    <a:gd name="T71" fmla="*/ 902 h 2605"/>
                    <a:gd name="T72" fmla="*/ 973 w 2737"/>
                    <a:gd name="T73" fmla="*/ 934 h 2605"/>
                    <a:gd name="T74" fmla="*/ 187 w 2737"/>
                    <a:gd name="T75" fmla="*/ 1048 h 26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2737" h="2605">
                      <a:moveTo>
                        <a:pt x="561" y="2601"/>
                      </a:moveTo>
                      <a:cubicBezTo>
                        <a:pt x="549" y="2601"/>
                        <a:pt x="537" y="2598"/>
                        <a:pt x="527" y="2590"/>
                      </a:cubicBezTo>
                      <a:cubicBezTo>
                        <a:pt x="509" y="2577"/>
                        <a:pt x="500" y="2555"/>
                        <a:pt x="504" y="2533"/>
                      </a:cubicBezTo>
                      <a:cubicBezTo>
                        <a:pt x="653" y="1664"/>
                        <a:pt x="653" y="1664"/>
                        <a:pt x="653" y="1664"/>
                      </a:cubicBezTo>
                      <a:cubicBezTo>
                        <a:pt x="22" y="1049"/>
                        <a:pt x="22" y="1049"/>
                        <a:pt x="22" y="1049"/>
                      </a:cubicBezTo>
                      <a:cubicBezTo>
                        <a:pt x="6" y="1034"/>
                        <a:pt x="0" y="1011"/>
                        <a:pt x="7" y="989"/>
                      </a:cubicBezTo>
                      <a:cubicBezTo>
                        <a:pt x="14" y="968"/>
                        <a:pt x="32" y="953"/>
                        <a:pt x="54" y="950"/>
                      </a:cubicBezTo>
                      <a:cubicBezTo>
                        <a:pt x="926" y="823"/>
                        <a:pt x="926" y="823"/>
                        <a:pt x="926" y="823"/>
                      </a:cubicBezTo>
                      <a:cubicBezTo>
                        <a:pt x="1317" y="32"/>
                        <a:pt x="1317" y="32"/>
                        <a:pt x="1317" y="32"/>
                      </a:cubicBezTo>
                      <a:cubicBezTo>
                        <a:pt x="1326" y="13"/>
                        <a:pt x="1347" y="0"/>
                        <a:pt x="1369" y="0"/>
                      </a:cubicBezTo>
                      <a:cubicBezTo>
                        <a:pt x="1391" y="0"/>
                        <a:pt x="1411" y="13"/>
                        <a:pt x="1421" y="32"/>
                      </a:cubicBezTo>
                      <a:cubicBezTo>
                        <a:pt x="1811" y="823"/>
                        <a:pt x="1811" y="823"/>
                        <a:pt x="1811" y="823"/>
                      </a:cubicBezTo>
                      <a:cubicBezTo>
                        <a:pt x="2684" y="950"/>
                        <a:pt x="2684" y="950"/>
                        <a:pt x="2684" y="950"/>
                      </a:cubicBezTo>
                      <a:cubicBezTo>
                        <a:pt x="2706" y="953"/>
                        <a:pt x="2724" y="968"/>
                        <a:pt x="2731" y="989"/>
                      </a:cubicBezTo>
                      <a:cubicBezTo>
                        <a:pt x="2737" y="1011"/>
                        <a:pt x="2732" y="1034"/>
                        <a:pt x="2716" y="1049"/>
                      </a:cubicBezTo>
                      <a:cubicBezTo>
                        <a:pt x="2085" y="1664"/>
                        <a:pt x="2085" y="1664"/>
                        <a:pt x="2085" y="1664"/>
                      </a:cubicBezTo>
                      <a:cubicBezTo>
                        <a:pt x="2234" y="2533"/>
                        <a:pt x="2234" y="2533"/>
                        <a:pt x="2234" y="2533"/>
                      </a:cubicBezTo>
                      <a:cubicBezTo>
                        <a:pt x="2237" y="2555"/>
                        <a:pt x="2228" y="2577"/>
                        <a:pt x="2210" y="2590"/>
                      </a:cubicBezTo>
                      <a:cubicBezTo>
                        <a:pt x="2193" y="2603"/>
                        <a:pt x="2169" y="2605"/>
                        <a:pt x="2149" y="2595"/>
                      </a:cubicBezTo>
                      <a:cubicBezTo>
                        <a:pt x="1369" y="2185"/>
                        <a:pt x="1369" y="2185"/>
                        <a:pt x="1369" y="2185"/>
                      </a:cubicBezTo>
                      <a:cubicBezTo>
                        <a:pt x="588" y="2595"/>
                        <a:pt x="588" y="2595"/>
                        <a:pt x="588" y="2595"/>
                      </a:cubicBezTo>
                      <a:cubicBezTo>
                        <a:pt x="580" y="2599"/>
                        <a:pt x="571" y="2601"/>
                        <a:pt x="561" y="2601"/>
                      </a:cubicBezTo>
                      <a:close/>
                      <a:moveTo>
                        <a:pt x="187" y="1048"/>
                      </a:moveTo>
                      <a:cubicBezTo>
                        <a:pt x="756" y="1602"/>
                        <a:pt x="756" y="1602"/>
                        <a:pt x="756" y="1602"/>
                      </a:cubicBezTo>
                      <a:cubicBezTo>
                        <a:pt x="770" y="1616"/>
                        <a:pt x="776" y="1635"/>
                        <a:pt x="773" y="1654"/>
                      </a:cubicBezTo>
                      <a:cubicBezTo>
                        <a:pt x="639" y="2437"/>
                        <a:pt x="639" y="2437"/>
                        <a:pt x="639" y="2437"/>
                      </a:cubicBezTo>
                      <a:cubicBezTo>
                        <a:pt x="1342" y="2067"/>
                        <a:pt x="1342" y="2067"/>
                        <a:pt x="1342" y="2067"/>
                      </a:cubicBezTo>
                      <a:cubicBezTo>
                        <a:pt x="1359" y="2058"/>
                        <a:pt x="1379" y="2058"/>
                        <a:pt x="1396" y="2067"/>
                      </a:cubicBezTo>
                      <a:cubicBezTo>
                        <a:pt x="2099" y="2437"/>
                        <a:pt x="2099" y="2437"/>
                        <a:pt x="2099" y="2437"/>
                      </a:cubicBezTo>
                      <a:cubicBezTo>
                        <a:pt x="1965" y="1654"/>
                        <a:pt x="1965" y="1654"/>
                        <a:pt x="1965" y="1654"/>
                      </a:cubicBezTo>
                      <a:cubicBezTo>
                        <a:pt x="1961" y="1635"/>
                        <a:pt x="1968" y="1616"/>
                        <a:pt x="1981" y="1602"/>
                      </a:cubicBezTo>
                      <a:cubicBezTo>
                        <a:pt x="2550" y="1048"/>
                        <a:pt x="2550" y="1048"/>
                        <a:pt x="2550" y="1048"/>
                      </a:cubicBezTo>
                      <a:cubicBezTo>
                        <a:pt x="1764" y="934"/>
                        <a:pt x="1764" y="934"/>
                        <a:pt x="1764" y="934"/>
                      </a:cubicBezTo>
                      <a:cubicBezTo>
                        <a:pt x="1745" y="931"/>
                        <a:pt x="1729" y="919"/>
                        <a:pt x="1720" y="902"/>
                      </a:cubicBezTo>
                      <a:cubicBezTo>
                        <a:pt x="1369" y="190"/>
                        <a:pt x="1369" y="190"/>
                        <a:pt x="1369" y="190"/>
                      </a:cubicBezTo>
                      <a:cubicBezTo>
                        <a:pt x="1017" y="902"/>
                        <a:pt x="1017" y="902"/>
                        <a:pt x="1017" y="902"/>
                      </a:cubicBezTo>
                      <a:cubicBezTo>
                        <a:pt x="1009" y="919"/>
                        <a:pt x="992" y="931"/>
                        <a:pt x="973" y="934"/>
                      </a:cubicBezTo>
                      <a:lnTo>
                        <a:pt x="187" y="1048"/>
                      </a:lnTo>
                      <a:close/>
                    </a:path>
                  </a:pathLst>
                </a:custGeom>
                <a:solidFill>
                  <a:srgbClr val="C2E4E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83" name="íṡliḋe"/>
                <p:cNvSpPr/>
                <p:nvPr/>
              </p:nvSpPr>
              <p:spPr bwMode="auto">
                <a:xfrm>
                  <a:off x="4821" y="2911"/>
                  <a:ext cx="720" cy="655"/>
                </a:xfrm>
                <a:custGeom>
                  <a:avLst/>
                  <a:gdLst>
                    <a:gd name="T0" fmla="*/ 845 w 3005"/>
                    <a:gd name="T1" fmla="*/ 2719 h 2737"/>
                    <a:gd name="T2" fmla="*/ 907 w 3005"/>
                    <a:gd name="T3" fmla="*/ 2733 h 2737"/>
                    <a:gd name="T4" fmla="*/ 1037 w 3005"/>
                    <a:gd name="T5" fmla="*/ 2703 h 2737"/>
                    <a:gd name="T6" fmla="*/ 2896 w 3005"/>
                    <a:gd name="T7" fmla="*/ 1597 h 2737"/>
                    <a:gd name="T8" fmla="*/ 2991 w 3005"/>
                    <a:gd name="T9" fmla="*/ 1480 h 2737"/>
                    <a:gd name="T10" fmla="*/ 3000 w 3005"/>
                    <a:gd name="T11" fmla="*/ 1444 h 2737"/>
                    <a:gd name="T12" fmla="*/ 3003 w 3005"/>
                    <a:gd name="T13" fmla="*/ 1419 h 2737"/>
                    <a:gd name="T14" fmla="*/ 2972 w 3005"/>
                    <a:gd name="T15" fmla="*/ 1296 h 2737"/>
                    <a:gd name="T16" fmla="*/ 2269 w 3005"/>
                    <a:gd name="T17" fmla="*/ 114 h 2737"/>
                    <a:gd name="T18" fmla="*/ 2189 w 3005"/>
                    <a:gd name="T19" fmla="*/ 36 h 2737"/>
                    <a:gd name="T20" fmla="*/ 2130 w 3005"/>
                    <a:gd name="T21" fmla="*/ 13 h 2737"/>
                    <a:gd name="T22" fmla="*/ 1968 w 3005"/>
                    <a:gd name="T23" fmla="*/ 38 h 2737"/>
                    <a:gd name="T24" fmla="*/ 109 w 3005"/>
                    <a:gd name="T25" fmla="*/ 1145 h 2737"/>
                    <a:gd name="T26" fmla="*/ 15 w 3005"/>
                    <a:gd name="T27" fmla="*/ 1260 h 2737"/>
                    <a:gd name="T28" fmla="*/ 2 w 3005"/>
                    <a:gd name="T29" fmla="*/ 1322 h 2737"/>
                    <a:gd name="T30" fmla="*/ 33 w 3005"/>
                    <a:gd name="T31" fmla="*/ 1445 h 2737"/>
                    <a:gd name="T32" fmla="*/ 736 w 3005"/>
                    <a:gd name="T33" fmla="*/ 2627 h 2737"/>
                    <a:gd name="T34" fmla="*/ 845 w 3005"/>
                    <a:gd name="T35" fmla="*/ 2719 h 2737"/>
                    <a:gd name="T36" fmla="*/ 1896 w 3005"/>
                    <a:gd name="T37" fmla="*/ 1228 h 2737"/>
                    <a:gd name="T38" fmla="*/ 2175 w 3005"/>
                    <a:gd name="T39" fmla="*/ 140 h 2737"/>
                    <a:gd name="T40" fmla="*/ 2191 w 3005"/>
                    <a:gd name="T41" fmla="*/ 161 h 2737"/>
                    <a:gd name="T42" fmla="*/ 2894 w 3005"/>
                    <a:gd name="T43" fmla="*/ 1343 h 2737"/>
                    <a:gd name="T44" fmla="*/ 2911 w 3005"/>
                    <a:gd name="T45" fmla="*/ 1389 h 2737"/>
                    <a:gd name="T46" fmla="*/ 1896 w 3005"/>
                    <a:gd name="T47" fmla="*/ 1228 h 2737"/>
                    <a:gd name="T48" fmla="*/ 1210 w 3005"/>
                    <a:gd name="T49" fmla="*/ 1638 h 2737"/>
                    <a:gd name="T50" fmla="*/ 861 w 3005"/>
                    <a:gd name="T51" fmla="*/ 2626 h 2737"/>
                    <a:gd name="T52" fmla="*/ 815 w 3005"/>
                    <a:gd name="T53" fmla="*/ 2581 h 2737"/>
                    <a:gd name="T54" fmla="*/ 111 w 3005"/>
                    <a:gd name="T55" fmla="*/ 1399 h 2737"/>
                    <a:gd name="T56" fmla="*/ 96 w 3005"/>
                    <a:gd name="T57" fmla="*/ 1359 h 2737"/>
                    <a:gd name="T58" fmla="*/ 1210 w 3005"/>
                    <a:gd name="T59" fmla="*/ 1638 h 2737"/>
                    <a:gd name="T60" fmla="*/ 2891 w 3005"/>
                    <a:gd name="T61" fmla="*/ 1478 h 2737"/>
                    <a:gd name="T62" fmla="*/ 2849 w 3005"/>
                    <a:gd name="T63" fmla="*/ 1518 h 2737"/>
                    <a:gd name="T64" fmla="*/ 991 w 3005"/>
                    <a:gd name="T65" fmla="*/ 2625 h 2737"/>
                    <a:gd name="T66" fmla="*/ 953 w 3005"/>
                    <a:gd name="T67" fmla="*/ 2640 h 2737"/>
                    <a:gd name="T68" fmla="*/ 1444 w 3005"/>
                    <a:gd name="T69" fmla="*/ 1248 h 2737"/>
                    <a:gd name="T70" fmla="*/ 2891 w 3005"/>
                    <a:gd name="T71" fmla="*/ 1478 h 2737"/>
                    <a:gd name="T72" fmla="*/ 1805 w 3005"/>
                    <a:gd name="T73" fmla="*/ 1213 h 2737"/>
                    <a:gd name="T74" fmla="*/ 1397 w 3005"/>
                    <a:gd name="T75" fmla="*/ 1148 h 2737"/>
                    <a:gd name="T76" fmla="*/ 1379 w 3005"/>
                    <a:gd name="T77" fmla="*/ 1159 h 2737"/>
                    <a:gd name="T78" fmla="*/ 1240 w 3005"/>
                    <a:gd name="T79" fmla="*/ 1552 h 2737"/>
                    <a:gd name="T80" fmla="*/ 111 w 3005"/>
                    <a:gd name="T81" fmla="*/ 1269 h 2737"/>
                    <a:gd name="T82" fmla="*/ 156 w 3005"/>
                    <a:gd name="T83" fmla="*/ 1223 h 2737"/>
                    <a:gd name="T84" fmla="*/ 2015 w 3005"/>
                    <a:gd name="T85" fmla="*/ 116 h 2737"/>
                    <a:gd name="T86" fmla="*/ 2091 w 3005"/>
                    <a:gd name="T87" fmla="*/ 99 h 2737"/>
                    <a:gd name="T88" fmla="*/ 1805 w 3005"/>
                    <a:gd name="T89" fmla="*/ 1213 h 27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3005" h="2737">
                      <a:moveTo>
                        <a:pt x="845" y="2719"/>
                      </a:moveTo>
                      <a:cubicBezTo>
                        <a:pt x="865" y="2727"/>
                        <a:pt x="886" y="2732"/>
                        <a:pt x="907" y="2733"/>
                      </a:cubicBezTo>
                      <a:cubicBezTo>
                        <a:pt x="953" y="2737"/>
                        <a:pt x="998" y="2727"/>
                        <a:pt x="1037" y="2703"/>
                      </a:cubicBezTo>
                      <a:cubicBezTo>
                        <a:pt x="2896" y="1597"/>
                        <a:pt x="2896" y="1597"/>
                        <a:pt x="2896" y="1597"/>
                      </a:cubicBezTo>
                      <a:cubicBezTo>
                        <a:pt x="2940" y="1571"/>
                        <a:pt x="2974" y="1529"/>
                        <a:pt x="2991" y="1480"/>
                      </a:cubicBezTo>
                      <a:cubicBezTo>
                        <a:pt x="2995" y="1467"/>
                        <a:pt x="2998" y="1455"/>
                        <a:pt x="3000" y="1444"/>
                      </a:cubicBezTo>
                      <a:cubicBezTo>
                        <a:pt x="3002" y="1436"/>
                        <a:pt x="3002" y="1428"/>
                        <a:pt x="3003" y="1419"/>
                      </a:cubicBezTo>
                      <a:cubicBezTo>
                        <a:pt x="3005" y="1375"/>
                        <a:pt x="2994" y="1333"/>
                        <a:pt x="2972" y="1296"/>
                      </a:cubicBezTo>
                      <a:cubicBezTo>
                        <a:pt x="2269" y="114"/>
                        <a:pt x="2269" y="114"/>
                        <a:pt x="2269" y="114"/>
                      </a:cubicBezTo>
                      <a:cubicBezTo>
                        <a:pt x="2250" y="82"/>
                        <a:pt x="2222" y="55"/>
                        <a:pt x="2189" y="36"/>
                      </a:cubicBezTo>
                      <a:cubicBezTo>
                        <a:pt x="2170" y="26"/>
                        <a:pt x="2151" y="18"/>
                        <a:pt x="2130" y="13"/>
                      </a:cubicBezTo>
                      <a:cubicBezTo>
                        <a:pt x="2074" y="0"/>
                        <a:pt x="2017" y="9"/>
                        <a:pt x="1968" y="38"/>
                      </a:cubicBezTo>
                      <a:cubicBezTo>
                        <a:pt x="109" y="1145"/>
                        <a:pt x="109" y="1145"/>
                        <a:pt x="109" y="1145"/>
                      </a:cubicBezTo>
                      <a:cubicBezTo>
                        <a:pt x="65" y="1171"/>
                        <a:pt x="32" y="1212"/>
                        <a:pt x="15" y="1260"/>
                      </a:cubicBezTo>
                      <a:cubicBezTo>
                        <a:pt x="8" y="1280"/>
                        <a:pt x="4" y="1301"/>
                        <a:pt x="2" y="1322"/>
                      </a:cubicBezTo>
                      <a:cubicBezTo>
                        <a:pt x="0" y="1365"/>
                        <a:pt x="11" y="1408"/>
                        <a:pt x="33" y="1445"/>
                      </a:cubicBezTo>
                      <a:cubicBezTo>
                        <a:pt x="736" y="2627"/>
                        <a:pt x="736" y="2627"/>
                        <a:pt x="736" y="2627"/>
                      </a:cubicBezTo>
                      <a:cubicBezTo>
                        <a:pt x="762" y="2669"/>
                        <a:pt x="799" y="2701"/>
                        <a:pt x="845" y="2719"/>
                      </a:cubicBezTo>
                      <a:close/>
                      <a:moveTo>
                        <a:pt x="1896" y="1228"/>
                      </a:moveTo>
                      <a:cubicBezTo>
                        <a:pt x="2175" y="140"/>
                        <a:pt x="2175" y="140"/>
                        <a:pt x="2175" y="140"/>
                      </a:cubicBezTo>
                      <a:cubicBezTo>
                        <a:pt x="2181" y="146"/>
                        <a:pt x="2186" y="153"/>
                        <a:pt x="2191" y="161"/>
                      </a:cubicBezTo>
                      <a:cubicBezTo>
                        <a:pt x="2894" y="1343"/>
                        <a:pt x="2894" y="1343"/>
                        <a:pt x="2894" y="1343"/>
                      </a:cubicBezTo>
                      <a:cubicBezTo>
                        <a:pt x="2903" y="1357"/>
                        <a:pt x="2908" y="1373"/>
                        <a:pt x="2911" y="1389"/>
                      </a:cubicBezTo>
                      <a:lnTo>
                        <a:pt x="1896" y="1228"/>
                      </a:lnTo>
                      <a:close/>
                      <a:moveTo>
                        <a:pt x="1210" y="1638"/>
                      </a:moveTo>
                      <a:cubicBezTo>
                        <a:pt x="861" y="2626"/>
                        <a:pt x="861" y="2626"/>
                        <a:pt x="861" y="2626"/>
                      </a:cubicBezTo>
                      <a:cubicBezTo>
                        <a:pt x="842" y="2615"/>
                        <a:pt x="826" y="2600"/>
                        <a:pt x="815" y="2581"/>
                      </a:cubicBezTo>
                      <a:cubicBezTo>
                        <a:pt x="111" y="1399"/>
                        <a:pt x="111" y="1399"/>
                        <a:pt x="111" y="1399"/>
                      </a:cubicBezTo>
                      <a:cubicBezTo>
                        <a:pt x="104" y="1387"/>
                        <a:pt x="99" y="1373"/>
                        <a:pt x="96" y="1359"/>
                      </a:cubicBezTo>
                      <a:lnTo>
                        <a:pt x="1210" y="1638"/>
                      </a:lnTo>
                      <a:close/>
                      <a:moveTo>
                        <a:pt x="2891" y="1478"/>
                      </a:moveTo>
                      <a:cubicBezTo>
                        <a:pt x="2881" y="1495"/>
                        <a:pt x="2866" y="1508"/>
                        <a:pt x="2849" y="1518"/>
                      </a:cubicBezTo>
                      <a:cubicBezTo>
                        <a:pt x="991" y="2625"/>
                        <a:pt x="991" y="2625"/>
                        <a:pt x="991" y="2625"/>
                      </a:cubicBezTo>
                      <a:cubicBezTo>
                        <a:pt x="979" y="2632"/>
                        <a:pt x="966" y="2637"/>
                        <a:pt x="953" y="2640"/>
                      </a:cubicBezTo>
                      <a:cubicBezTo>
                        <a:pt x="1444" y="1248"/>
                        <a:pt x="1444" y="1248"/>
                        <a:pt x="1444" y="1248"/>
                      </a:cubicBezTo>
                      <a:lnTo>
                        <a:pt x="2891" y="1478"/>
                      </a:lnTo>
                      <a:close/>
                      <a:moveTo>
                        <a:pt x="1805" y="1213"/>
                      </a:moveTo>
                      <a:cubicBezTo>
                        <a:pt x="1397" y="1148"/>
                        <a:pt x="1397" y="1148"/>
                        <a:pt x="1397" y="1148"/>
                      </a:cubicBezTo>
                      <a:cubicBezTo>
                        <a:pt x="1389" y="1147"/>
                        <a:pt x="1382" y="1152"/>
                        <a:pt x="1379" y="1159"/>
                      </a:cubicBezTo>
                      <a:cubicBezTo>
                        <a:pt x="1240" y="1552"/>
                        <a:pt x="1240" y="1552"/>
                        <a:pt x="1240" y="1552"/>
                      </a:cubicBezTo>
                      <a:cubicBezTo>
                        <a:pt x="111" y="1269"/>
                        <a:pt x="111" y="1269"/>
                        <a:pt x="111" y="1269"/>
                      </a:cubicBezTo>
                      <a:cubicBezTo>
                        <a:pt x="122" y="1250"/>
                        <a:pt x="137" y="1234"/>
                        <a:pt x="156" y="1223"/>
                      </a:cubicBezTo>
                      <a:cubicBezTo>
                        <a:pt x="2015" y="116"/>
                        <a:pt x="2015" y="116"/>
                        <a:pt x="2015" y="116"/>
                      </a:cubicBezTo>
                      <a:cubicBezTo>
                        <a:pt x="2038" y="103"/>
                        <a:pt x="2065" y="97"/>
                        <a:pt x="2091" y="99"/>
                      </a:cubicBezTo>
                      <a:lnTo>
                        <a:pt x="1805" y="1213"/>
                      </a:lnTo>
                      <a:close/>
                    </a:path>
                  </a:pathLst>
                </a:custGeom>
                <a:solidFill>
                  <a:srgbClr val="C2E4E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84" name="îṥľidê"/>
                <p:cNvSpPr/>
                <p:nvPr/>
              </p:nvSpPr>
              <p:spPr bwMode="auto">
                <a:xfrm>
                  <a:off x="2499" y="3362"/>
                  <a:ext cx="463" cy="467"/>
                </a:xfrm>
                <a:custGeom>
                  <a:avLst/>
                  <a:gdLst>
                    <a:gd name="T0" fmla="*/ 1701 w 1931"/>
                    <a:gd name="T1" fmla="*/ 723 h 1955"/>
                    <a:gd name="T2" fmla="*/ 1856 w 1931"/>
                    <a:gd name="T3" fmla="*/ 559 h 1955"/>
                    <a:gd name="T4" fmla="*/ 1580 w 1931"/>
                    <a:gd name="T5" fmla="*/ 251 h 1955"/>
                    <a:gd name="T6" fmla="*/ 1467 w 1931"/>
                    <a:gd name="T7" fmla="*/ 169 h 1955"/>
                    <a:gd name="T8" fmla="*/ 1075 w 1931"/>
                    <a:gd name="T9" fmla="*/ 0 h 1955"/>
                    <a:gd name="T10" fmla="*/ 951 w 1931"/>
                    <a:gd name="T11" fmla="*/ 200 h 1955"/>
                    <a:gd name="T12" fmla="*/ 843 w 1931"/>
                    <a:gd name="T13" fmla="*/ 2 h 1955"/>
                    <a:gd name="T14" fmla="*/ 465 w 1931"/>
                    <a:gd name="T15" fmla="*/ 169 h 1955"/>
                    <a:gd name="T16" fmla="*/ 351 w 1931"/>
                    <a:gd name="T17" fmla="*/ 251 h 1955"/>
                    <a:gd name="T18" fmla="*/ 76 w 1931"/>
                    <a:gd name="T19" fmla="*/ 559 h 1955"/>
                    <a:gd name="T20" fmla="*/ 230 w 1931"/>
                    <a:gd name="T21" fmla="*/ 723 h 1955"/>
                    <a:gd name="T22" fmla="*/ 0 w 1931"/>
                    <a:gd name="T23" fmla="*/ 793 h 1955"/>
                    <a:gd name="T24" fmla="*/ 221 w 1931"/>
                    <a:gd name="T25" fmla="*/ 1204 h 1955"/>
                    <a:gd name="T26" fmla="*/ 76 w 1931"/>
                    <a:gd name="T27" fmla="*/ 1395 h 1955"/>
                    <a:gd name="T28" fmla="*/ 351 w 1931"/>
                    <a:gd name="T29" fmla="*/ 1704 h 1955"/>
                    <a:gd name="T30" fmla="*/ 465 w 1931"/>
                    <a:gd name="T31" fmla="*/ 1786 h 1955"/>
                    <a:gd name="T32" fmla="*/ 843 w 1931"/>
                    <a:gd name="T33" fmla="*/ 1953 h 1955"/>
                    <a:gd name="T34" fmla="*/ 951 w 1931"/>
                    <a:gd name="T35" fmla="*/ 1755 h 1955"/>
                    <a:gd name="T36" fmla="*/ 1075 w 1931"/>
                    <a:gd name="T37" fmla="*/ 1955 h 1955"/>
                    <a:gd name="T38" fmla="*/ 1464 w 1931"/>
                    <a:gd name="T39" fmla="*/ 1818 h 1955"/>
                    <a:gd name="T40" fmla="*/ 1434 w 1931"/>
                    <a:gd name="T41" fmla="*/ 1598 h 1955"/>
                    <a:gd name="T42" fmla="*/ 1638 w 1931"/>
                    <a:gd name="T43" fmla="*/ 1694 h 1955"/>
                    <a:gd name="T44" fmla="*/ 1846 w 1931"/>
                    <a:gd name="T45" fmla="*/ 1337 h 1955"/>
                    <a:gd name="T46" fmla="*/ 1890 w 1931"/>
                    <a:gd name="T47" fmla="*/ 1204 h 1955"/>
                    <a:gd name="T48" fmla="*/ 1890 w 1931"/>
                    <a:gd name="T49" fmla="*/ 751 h 1955"/>
                    <a:gd name="T50" fmla="*/ 1626 w 1931"/>
                    <a:gd name="T51" fmla="*/ 1280 h 1955"/>
                    <a:gd name="T52" fmla="*/ 1458 w 1931"/>
                    <a:gd name="T53" fmla="*/ 1512 h 1955"/>
                    <a:gd name="T54" fmla="*/ 1322 w 1931"/>
                    <a:gd name="T55" fmla="*/ 1611 h 1955"/>
                    <a:gd name="T56" fmla="*/ 1050 w 1931"/>
                    <a:gd name="T57" fmla="*/ 1699 h 1955"/>
                    <a:gd name="T58" fmla="*/ 924 w 1931"/>
                    <a:gd name="T59" fmla="*/ 1670 h 1955"/>
                    <a:gd name="T60" fmla="*/ 557 w 1931"/>
                    <a:gd name="T61" fmla="*/ 1772 h 1955"/>
                    <a:gd name="T62" fmla="*/ 524 w 1931"/>
                    <a:gd name="T63" fmla="*/ 1513 h 1955"/>
                    <a:gd name="T64" fmla="*/ 168 w 1931"/>
                    <a:gd name="T65" fmla="*/ 1380 h 1955"/>
                    <a:gd name="T66" fmla="*/ 294 w 1931"/>
                    <a:gd name="T67" fmla="*/ 1152 h 1955"/>
                    <a:gd name="T68" fmla="*/ 84 w 1931"/>
                    <a:gd name="T69" fmla="*/ 834 h 1955"/>
                    <a:gd name="T70" fmla="*/ 320 w 1931"/>
                    <a:gd name="T71" fmla="*/ 723 h 1955"/>
                    <a:gd name="T72" fmla="*/ 336 w 1931"/>
                    <a:gd name="T73" fmla="*/ 343 h 1955"/>
                    <a:gd name="T74" fmla="*/ 592 w 1931"/>
                    <a:gd name="T75" fmla="*/ 392 h 1955"/>
                    <a:gd name="T76" fmla="*/ 829 w 1931"/>
                    <a:gd name="T77" fmla="*/ 94 h 1955"/>
                    <a:gd name="T78" fmla="*/ 1007 w 1931"/>
                    <a:gd name="T79" fmla="*/ 284 h 1955"/>
                    <a:gd name="T80" fmla="*/ 1374 w 1931"/>
                    <a:gd name="T81" fmla="*/ 183 h 1955"/>
                    <a:gd name="T82" fmla="*/ 1407 w 1931"/>
                    <a:gd name="T83" fmla="*/ 441 h 1955"/>
                    <a:gd name="T84" fmla="*/ 1763 w 1931"/>
                    <a:gd name="T85" fmla="*/ 574 h 1955"/>
                    <a:gd name="T86" fmla="*/ 1638 w 1931"/>
                    <a:gd name="T87" fmla="*/ 803 h 1955"/>
                    <a:gd name="T88" fmla="*/ 1848 w 1931"/>
                    <a:gd name="T89" fmla="*/ 1120 h 19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1931" h="1955">
                      <a:moveTo>
                        <a:pt x="1890" y="751"/>
                      </a:moveTo>
                      <a:cubicBezTo>
                        <a:pt x="1710" y="751"/>
                        <a:pt x="1710" y="751"/>
                        <a:pt x="1710" y="751"/>
                      </a:cubicBezTo>
                      <a:cubicBezTo>
                        <a:pt x="1707" y="742"/>
                        <a:pt x="1704" y="732"/>
                        <a:pt x="1701" y="723"/>
                      </a:cubicBezTo>
                      <a:cubicBezTo>
                        <a:pt x="1846" y="618"/>
                        <a:pt x="1846" y="618"/>
                        <a:pt x="1846" y="618"/>
                      </a:cubicBezTo>
                      <a:cubicBezTo>
                        <a:pt x="1855" y="611"/>
                        <a:pt x="1861" y="601"/>
                        <a:pt x="1863" y="590"/>
                      </a:cubicBezTo>
                      <a:cubicBezTo>
                        <a:pt x="1865" y="579"/>
                        <a:pt x="1862" y="568"/>
                        <a:pt x="1856" y="559"/>
                      </a:cubicBezTo>
                      <a:cubicBezTo>
                        <a:pt x="1638" y="260"/>
                        <a:pt x="1638" y="260"/>
                        <a:pt x="1638" y="260"/>
                      </a:cubicBezTo>
                      <a:cubicBezTo>
                        <a:pt x="1630" y="249"/>
                        <a:pt x="1618" y="243"/>
                        <a:pt x="1604" y="243"/>
                      </a:cubicBezTo>
                      <a:cubicBezTo>
                        <a:pt x="1596" y="243"/>
                        <a:pt x="1587" y="246"/>
                        <a:pt x="1580" y="251"/>
                      </a:cubicBezTo>
                      <a:cubicBezTo>
                        <a:pt x="1434" y="357"/>
                        <a:pt x="1434" y="357"/>
                        <a:pt x="1434" y="357"/>
                      </a:cubicBezTo>
                      <a:cubicBezTo>
                        <a:pt x="1427" y="351"/>
                        <a:pt x="1419" y="345"/>
                        <a:pt x="1411" y="340"/>
                      </a:cubicBezTo>
                      <a:cubicBezTo>
                        <a:pt x="1467" y="169"/>
                        <a:pt x="1467" y="169"/>
                        <a:pt x="1467" y="169"/>
                      </a:cubicBezTo>
                      <a:cubicBezTo>
                        <a:pt x="1474" y="147"/>
                        <a:pt x="1462" y="123"/>
                        <a:pt x="1440" y="116"/>
                      </a:cubicBezTo>
                      <a:cubicBezTo>
                        <a:pt x="1088" y="2"/>
                        <a:pt x="1088" y="2"/>
                        <a:pt x="1088" y="2"/>
                      </a:cubicBezTo>
                      <a:cubicBezTo>
                        <a:pt x="1084" y="0"/>
                        <a:pt x="1080" y="0"/>
                        <a:pt x="1075" y="0"/>
                      </a:cubicBezTo>
                      <a:cubicBezTo>
                        <a:pt x="1057" y="0"/>
                        <a:pt x="1041" y="11"/>
                        <a:pt x="1036" y="29"/>
                      </a:cubicBezTo>
                      <a:cubicBezTo>
                        <a:pt x="980" y="200"/>
                        <a:pt x="980" y="200"/>
                        <a:pt x="980" y="200"/>
                      </a:cubicBezTo>
                      <a:cubicBezTo>
                        <a:pt x="970" y="199"/>
                        <a:pt x="961" y="199"/>
                        <a:pt x="951" y="200"/>
                      </a:cubicBezTo>
                      <a:cubicBezTo>
                        <a:pt x="896" y="29"/>
                        <a:pt x="896" y="29"/>
                        <a:pt x="896" y="29"/>
                      </a:cubicBezTo>
                      <a:cubicBezTo>
                        <a:pt x="890" y="11"/>
                        <a:pt x="874" y="0"/>
                        <a:pt x="856" y="0"/>
                      </a:cubicBezTo>
                      <a:cubicBezTo>
                        <a:pt x="851" y="0"/>
                        <a:pt x="847" y="0"/>
                        <a:pt x="843" y="2"/>
                      </a:cubicBezTo>
                      <a:cubicBezTo>
                        <a:pt x="492" y="116"/>
                        <a:pt x="492" y="116"/>
                        <a:pt x="492" y="116"/>
                      </a:cubicBezTo>
                      <a:cubicBezTo>
                        <a:pt x="481" y="119"/>
                        <a:pt x="472" y="127"/>
                        <a:pt x="467" y="137"/>
                      </a:cubicBezTo>
                      <a:cubicBezTo>
                        <a:pt x="462" y="147"/>
                        <a:pt x="461" y="158"/>
                        <a:pt x="465" y="169"/>
                      </a:cubicBezTo>
                      <a:cubicBezTo>
                        <a:pt x="520" y="340"/>
                        <a:pt x="520" y="340"/>
                        <a:pt x="520" y="340"/>
                      </a:cubicBezTo>
                      <a:cubicBezTo>
                        <a:pt x="512" y="345"/>
                        <a:pt x="505" y="351"/>
                        <a:pt x="497" y="357"/>
                      </a:cubicBezTo>
                      <a:cubicBezTo>
                        <a:pt x="351" y="251"/>
                        <a:pt x="351" y="251"/>
                        <a:pt x="351" y="251"/>
                      </a:cubicBezTo>
                      <a:cubicBezTo>
                        <a:pt x="344" y="246"/>
                        <a:pt x="336" y="243"/>
                        <a:pt x="327" y="243"/>
                      </a:cubicBezTo>
                      <a:cubicBezTo>
                        <a:pt x="313" y="243"/>
                        <a:pt x="301" y="249"/>
                        <a:pt x="293" y="260"/>
                      </a:cubicBezTo>
                      <a:cubicBezTo>
                        <a:pt x="76" y="559"/>
                        <a:pt x="76" y="559"/>
                        <a:pt x="76" y="559"/>
                      </a:cubicBezTo>
                      <a:cubicBezTo>
                        <a:pt x="69" y="568"/>
                        <a:pt x="67" y="579"/>
                        <a:pt x="68" y="590"/>
                      </a:cubicBezTo>
                      <a:cubicBezTo>
                        <a:pt x="70" y="601"/>
                        <a:pt x="76" y="611"/>
                        <a:pt x="85" y="618"/>
                      </a:cubicBezTo>
                      <a:cubicBezTo>
                        <a:pt x="230" y="723"/>
                        <a:pt x="230" y="723"/>
                        <a:pt x="230" y="723"/>
                      </a:cubicBezTo>
                      <a:cubicBezTo>
                        <a:pt x="227" y="733"/>
                        <a:pt x="224" y="742"/>
                        <a:pt x="221" y="751"/>
                      </a:cubicBezTo>
                      <a:cubicBezTo>
                        <a:pt x="42" y="751"/>
                        <a:pt x="42" y="751"/>
                        <a:pt x="42" y="751"/>
                      </a:cubicBezTo>
                      <a:cubicBezTo>
                        <a:pt x="19" y="751"/>
                        <a:pt x="0" y="769"/>
                        <a:pt x="0" y="793"/>
                      </a:cubicBezTo>
                      <a:cubicBezTo>
                        <a:pt x="0" y="1162"/>
                        <a:pt x="0" y="1162"/>
                        <a:pt x="0" y="1162"/>
                      </a:cubicBezTo>
                      <a:cubicBezTo>
                        <a:pt x="0" y="1185"/>
                        <a:pt x="19" y="1204"/>
                        <a:pt x="42" y="1204"/>
                      </a:cubicBezTo>
                      <a:cubicBezTo>
                        <a:pt x="221" y="1204"/>
                        <a:pt x="221" y="1204"/>
                        <a:pt x="221" y="1204"/>
                      </a:cubicBezTo>
                      <a:cubicBezTo>
                        <a:pt x="224" y="1213"/>
                        <a:pt x="227" y="1222"/>
                        <a:pt x="230" y="1231"/>
                      </a:cubicBezTo>
                      <a:cubicBezTo>
                        <a:pt x="85" y="1337"/>
                        <a:pt x="85" y="1337"/>
                        <a:pt x="85" y="1337"/>
                      </a:cubicBezTo>
                      <a:cubicBezTo>
                        <a:pt x="66" y="1351"/>
                        <a:pt x="62" y="1377"/>
                        <a:pt x="76" y="1395"/>
                      </a:cubicBezTo>
                      <a:cubicBezTo>
                        <a:pt x="293" y="1694"/>
                        <a:pt x="293" y="1694"/>
                        <a:pt x="293" y="1694"/>
                      </a:cubicBezTo>
                      <a:cubicBezTo>
                        <a:pt x="301" y="1705"/>
                        <a:pt x="313" y="1712"/>
                        <a:pt x="327" y="1712"/>
                      </a:cubicBezTo>
                      <a:cubicBezTo>
                        <a:pt x="336" y="1712"/>
                        <a:pt x="344" y="1709"/>
                        <a:pt x="351" y="1704"/>
                      </a:cubicBezTo>
                      <a:cubicBezTo>
                        <a:pt x="497" y="1598"/>
                        <a:pt x="497" y="1598"/>
                        <a:pt x="497" y="1598"/>
                      </a:cubicBezTo>
                      <a:cubicBezTo>
                        <a:pt x="504" y="1604"/>
                        <a:pt x="512" y="1609"/>
                        <a:pt x="520" y="1615"/>
                      </a:cubicBezTo>
                      <a:cubicBezTo>
                        <a:pt x="465" y="1786"/>
                        <a:pt x="465" y="1786"/>
                        <a:pt x="465" y="1786"/>
                      </a:cubicBezTo>
                      <a:cubicBezTo>
                        <a:pt x="461" y="1796"/>
                        <a:pt x="462" y="1808"/>
                        <a:pt x="467" y="1818"/>
                      </a:cubicBezTo>
                      <a:cubicBezTo>
                        <a:pt x="472" y="1828"/>
                        <a:pt x="481" y="1835"/>
                        <a:pt x="492" y="1839"/>
                      </a:cubicBezTo>
                      <a:cubicBezTo>
                        <a:pt x="843" y="1953"/>
                        <a:pt x="843" y="1953"/>
                        <a:pt x="843" y="1953"/>
                      </a:cubicBezTo>
                      <a:cubicBezTo>
                        <a:pt x="847" y="1954"/>
                        <a:pt x="851" y="1955"/>
                        <a:pt x="856" y="1955"/>
                      </a:cubicBezTo>
                      <a:cubicBezTo>
                        <a:pt x="874" y="1955"/>
                        <a:pt x="890" y="1943"/>
                        <a:pt x="896" y="1926"/>
                      </a:cubicBezTo>
                      <a:cubicBezTo>
                        <a:pt x="951" y="1755"/>
                        <a:pt x="951" y="1755"/>
                        <a:pt x="951" y="1755"/>
                      </a:cubicBezTo>
                      <a:cubicBezTo>
                        <a:pt x="961" y="1755"/>
                        <a:pt x="970" y="1755"/>
                        <a:pt x="980" y="1755"/>
                      </a:cubicBezTo>
                      <a:cubicBezTo>
                        <a:pt x="1036" y="1926"/>
                        <a:pt x="1036" y="1926"/>
                        <a:pt x="1036" y="1926"/>
                      </a:cubicBezTo>
                      <a:cubicBezTo>
                        <a:pt x="1041" y="1943"/>
                        <a:pt x="1057" y="1955"/>
                        <a:pt x="1075" y="1955"/>
                      </a:cubicBezTo>
                      <a:cubicBezTo>
                        <a:pt x="1080" y="1955"/>
                        <a:pt x="1084" y="1954"/>
                        <a:pt x="1088" y="1953"/>
                      </a:cubicBezTo>
                      <a:cubicBezTo>
                        <a:pt x="1440" y="1839"/>
                        <a:pt x="1440" y="1839"/>
                        <a:pt x="1440" y="1839"/>
                      </a:cubicBezTo>
                      <a:cubicBezTo>
                        <a:pt x="1450" y="1835"/>
                        <a:pt x="1459" y="1828"/>
                        <a:pt x="1464" y="1818"/>
                      </a:cubicBezTo>
                      <a:cubicBezTo>
                        <a:pt x="1469" y="1808"/>
                        <a:pt x="1470" y="1797"/>
                        <a:pt x="1467" y="1786"/>
                      </a:cubicBezTo>
                      <a:cubicBezTo>
                        <a:pt x="1411" y="1615"/>
                        <a:pt x="1411" y="1615"/>
                        <a:pt x="1411" y="1615"/>
                      </a:cubicBezTo>
                      <a:cubicBezTo>
                        <a:pt x="1419" y="1609"/>
                        <a:pt x="1427" y="1604"/>
                        <a:pt x="1434" y="1598"/>
                      </a:cubicBezTo>
                      <a:cubicBezTo>
                        <a:pt x="1580" y="1704"/>
                        <a:pt x="1580" y="1704"/>
                        <a:pt x="1580" y="1704"/>
                      </a:cubicBezTo>
                      <a:cubicBezTo>
                        <a:pt x="1589" y="1710"/>
                        <a:pt x="1600" y="1713"/>
                        <a:pt x="1611" y="1711"/>
                      </a:cubicBezTo>
                      <a:cubicBezTo>
                        <a:pt x="1622" y="1709"/>
                        <a:pt x="1632" y="1703"/>
                        <a:pt x="1638" y="1694"/>
                      </a:cubicBezTo>
                      <a:cubicBezTo>
                        <a:pt x="1856" y="1395"/>
                        <a:pt x="1856" y="1395"/>
                        <a:pt x="1856" y="1395"/>
                      </a:cubicBezTo>
                      <a:cubicBezTo>
                        <a:pt x="1862" y="1386"/>
                        <a:pt x="1865" y="1375"/>
                        <a:pt x="1863" y="1364"/>
                      </a:cubicBezTo>
                      <a:cubicBezTo>
                        <a:pt x="1861" y="1353"/>
                        <a:pt x="1855" y="1344"/>
                        <a:pt x="1846" y="1337"/>
                      </a:cubicBezTo>
                      <a:cubicBezTo>
                        <a:pt x="1701" y="1231"/>
                        <a:pt x="1701" y="1231"/>
                        <a:pt x="1701" y="1231"/>
                      </a:cubicBezTo>
                      <a:cubicBezTo>
                        <a:pt x="1704" y="1222"/>
                        <a:pt x="1707" y="1213"/>
                        <a:pt x="1710" y="1204"/>
                      </a:cubicBezTo>
                      <a:cubicBezTo>
                        <a:pt x="1890" y="1204"/>
                        <a:pt x="1890" y="1204"/>
                        <a:pt x="1890" y="1204"/>
                      </a:cubicBezTo>
                      <a:cubicBezTo>
                        <a:pt x="1913" y="1204"/>
                        <a:pt x="1931" y="1185"/>
                        <a:pt x="1931" y="1162"/>
                      </a:cubicBezTo>
                      <a:cubicBezTo>
                        <a:pt x="1931" y="793"/>
                        <a:pt x="1931" y="793"/>
                        <a:pt x="1931" y="793"/>
                      </a:cubicBezTo>
                      <a:cubicBezTo>
                        <a:pt x="1931" y="769"/>
                        <a:pt x="1913" y="751"/>
                        <a:pt x="1890" y="751"/>
                      </a:cubicBezTo>
                      <a:close/>
                      <a:moveTo>
                        <a:pt x="1638" y="1152"/>
                      </a:moveTo>
                      <a:cubicBezTo>
                        <a:pt x="1631" y="1178"/>
                        <a:pt x="1623" y="1204"/>
                        <a:pt x="1612" y="1231"/>
                      </a:cubicBezTo>
                      <a:cubicBezTo>
                        <a:pt x="1605" y="1249"/>
                        <a:pt x="1611" y="1269"/>
                        <a:pt x="1626" y="1280"/>
                      </a:cubicBezTo>
                      <a:cubicBezTo>
                        <a:pt x="1763" y="1380"/>
                        <a:pt x="1763" y="1380"/>
                        <a:pt x="1763" y="1380"/>
                      </a:cubicBezTo>
                      <a:cubicBezTo>
                        <a:pt x="1595" y="1611"/>
                        <a:pt x="1595" y="1611"/>
                        <a:pt x="1595" y="1611"/>
                      </a:cubicBezTo>
                      <a:cubicBezTo>
                        <a:pt x="1458" y="1512"/>
                        <a:pt x="1458" y="1512"/>
                        <a:pt x="1458" y="1512"/>
                      </a:cubicBezTo>
                      <a:cubicBezTo>
                        <a:pt x="1443" y="1501"/>
                        <a:pt x="1421" y="1502"/>
                        <a:pt x="1407" y="1513"/>
                      </a:cubicBezTo>
                      <a:cubicBezTo>
                        <a:pt x="1386" y="1530"/>
                        <a:pt x="1364" y="1547"/>
                        <a:pt x="1339" y="1563"/>
                      </a:cubicBezTo>
                      <a:cubicBezTo>
                        <a:pt x="1323" y="1573"/>
                        <a:pt x="1316" y="1593"/>
                        <a:pt x="1322" y="1611"/>
                      </a:cubicBezTo>
                      <a:cubicBezTo>
                        <a:pt x="1374" y="1772"/>
                        <a:pt x="1374" y="1772"/>
                        <a:pt x="1374" y="1772"/>
                      </a:cubicBezTo>
                      <a:cubicBezTo>
                        <a:pt x="1102" y="1860"/>
                        <a:pt x="1102" y="1860"/>
                        <a:pt x="1102" y="1860"/>
                      </a:cubicBezTo>
                      <a:cubicBezTo>
                        <a:pt x="1050" y="1699"/>
                        <a:pt x="1050" y="1699"/>
                        <a:pt x="1050" y="1699"/>
                      </a:cubicBezTo>
                      <a:cubicBezTo>
                        <a:pt x="1044" y="1682"/>
                        <a:pt x="1028" y="1670"/>
                        <a:pt x="1010" y="1670"/>
                      </a:cubicBezTo>
                      <a:cubicBezTo>
                        <a:pt x="1009" y="1670"/>
                        <a:pt x="1008" y="1670"/>
                        <a:pt x="1007" y="1670"/>
                      </a:cubicBezTo>
                      <a:cubicBezTo>
                        <a:pt x="978" y="1672"/>
                        <a:pt x="954" y="1672"/>
                        <a:pt x="924" y="1670"/>
                      </a:cubicBezTo>
                      <a:cubicBezTo>
                        <a:pt x="905" y="1669"/>
                        <a:pt x="887" y="1681"/>
                        <a:pt x="882" y="1699"/>
                      </a:cubicBezTo>
                      <a:cubicBezTo>
                        <a:pt x="829" y="1860"/>
                        <a:pt x="829" y="1860"/>
                        <a:pt x="829" y="1860"/>
                      </a:cubicBezTo>
                      <a:cubicBezTo>
                        <a:pt x="557" y="1772"/>
                        <a:pt x="557" y="1772"/>
                        <a:pt x="557" y="1772"/>
                      </a:cubicBezTo>
                      <a:cubicBezTo>
                        <a:pt x="610" y="1611"/>
                        <a:pt x="610" y="1611"/>
                        <a:pt x="610" y="1611"/>
                      </a:cubicBezTo>
                      <a:cubicBezTo>
                        <a:pt x="616" y="1593"/>
                        <a:pt x="608" y="1573"/>
                        <a:pt x="592" y="1563"/>
                      </a:cubicBezTo>
                      <a:cubicBezTo>
                        <a:pt x="567" y="1546"/>
                        <a:pt x="545" y="1530"/>
                        <a:pt x="524" y="1513"/>
                      </a:cubicBezTo>
                      <a:cubicBezTo>
                        <a:pt x="510" y="1502"/>
                        <a:pt x="488" y="1501"/>
                        <a:pt x="473" y="1512"/>
                      </a:cubicBezTo>
                      <a:cubicBezTo>
                        <a:pt x="336" y="1611"/>
                        <a:pt x="336" y="1611"/>
                        <a:pt x="336" y="1611"/>
                      </a:cubicBezTo>
                      <a:cubicBezTo>
                        <a:pt x="168" y="1380"/>
                        <a:pt x="168" y="1380"/>
                        <a:pt x="168" y="1380"/>
                      </a:cubicBezTo>
                      <a:cubicBezTo>
                        <a:pt x="305" y="1280"/>
                        <a:pt x="305" y="1280"/>
                        <a:pt x="305" y="1280"/>
                      </a:cubicBezTo>
                      <a:cubicBezTo>
                        <a:pt x="321" y="1269"/>
                        <a:pt x="327" y="1249"/>
                        <a:pt x="320" y="1231"/>
                      </a:cubicBezTo>
                      <a:cubicBezTo>
                        <a:pt x="309" y="1203"/>
                        <a:pt x="300" y="1177"/>
                        <a:pt x="294" y="1152"/>
                      </a:cubicBezTo>
                      <a:cubicBezTo>
                        <a:pt x="289" y="1133"/>
                        <a:pt x="272" y="1120"/>
                        <a:pt x="253" y="1120"/>
                      </a:cubicBezTo>
                      <a:cubicBezTo>
                        <a:pt x="84" y="1120"/>
                        <a:pt x="84" y="1120"/>
                        <a:pt x="84" y="1120"/>
                      </a:cubicBezTo>
                      <a:cubicBezTo>
                        <a:pt x="84" y="834"/>
                        <a:pt x="84" y="834"/>
                        <a:pt x="84" y="834"/>
                      </a:cubicBezTo>
                      <a:cubicBezTo>
                        <a:pt x="253" y="834"/>
                        <a:pt x="253" y="834"/>
                        <a:pt x="253" y="834"/>
                      </a:cubicBezTo>
                      <a:cubicBezTo>
                        <a:pt x="272" y="834"/>
                        <a:pt x="289" y="821"/>
                        <a:pt x="294" y="803"/>
                      </a:cubicBezTo>
                      <a:cubicBezTo>
                        <a:pt x="300" y="778"/>
                        <a:pt x="309" y="752"/>
                        <a:pt x="320" y="723"/>
                      </a:cubicBezTo>
                      <a:cubicBezTo>
                        <a:pt x="327" y="706"/>
                        <a:pt x="321" y="685"/>
                        <a:pt x="305" y="674"/>
                      </a:cubicBezTo>
                      <a:cubicBezTo>
                        <a:pt x="168" y="574"/>
                        <a:pt x="168" y="574"/>
                        <a:pt x="168" y="574"/>
                      </a:cubicBezTo>
                      <a:cubicBezTo>
                        <a:pt x="336" y="343"/>
                        <a:pt x="336" y="343"/>
                        <a:pt x="336" y="343"/>
                      </a:cubicBezTo>
                      <a:cubicBezTo>
                        <a:pt x="473" y="443"/>
                        <a:pt x="473" y="443"/>
                        <a:pt x="473" y="443"/>
                      </a:cubicBezTo>
                      <a:cubicBezTo>
                        <a:pt x="488" y="454"/>
                        <a:pt x="510" y="453"/>
                        <a:pt x="524" y="441"/>
                      </a:cubicBezTo>
                      <a:cubicBezTo>
                        <a:pt x="545" y="424"/>
                        <a:pt x="568" y="408"/>
                        <a:pt x="592" y="392"/>
                      </a:cubicBezTo>
                      <a:cubicBezTo>
                        <a:pt x="608" y="382"/>
                        <a:pt x="616" y="362"/>
                        <a:pt x="610" y="344"/>
                      </a:cubicBezTo>
                      <a:cubicBezTo>
                        <a:pt x="557" y="183"/>
                        <a:pt x="557" y="183"/>
                        <a:pt x="557" y="183"/>
                      </a:cubicBezTo>
                      <a:cubicBezTo>
                        <a:pt x="829" y="94"/>
                        <a:pt x="829" y="94"/>
                        <a:pt x="829" y="94"/>
                      </a:cubicBezTo>
                      <a:cubicBezTo>
                        <a:pt x="882" y="256"/>
                        <a:pt x="882" y="256"/>
                        <a:pt x="882" y="256"/>
                      </a:cubicBezTo>
                      <a:cubicBezTo>
                        <a:pt x="888" y="274"/>
                        <a:pt x="905" y="286"/>
                        <a:pt x="924" y="284"/>
                      </a:cubicBezTo>
                      <a:cubicBezTo>
                        <a:pt x="952" y="283"/>
                        <a:pt x="979" y="283"/>
                        <a:pt x="1007" y="284"/>
                      </a:cubicBezTo>
                      <a:cubicBezTo>
                        <a:pt x="1027" y="286"/>
                        <a:pt x="1044" y="274"/>
                        <a:pt x="1050" y="256"/>
                      </a:cubicBezTo>
                      <a:cubicBezTo>
                        <a:pt x="1102" y="94"/>
                        <a:pt x="1102" y="94"/>
                        <a:pt x="1102" y="94"/>
                      </a:cubicBezTo>
                      <a:cubicBezTo>
                        <a:pt x="1374" y="183"/>
                        <a:pt x="1374" y="183"/>
                        <a:pt x="1374" y="183"/>
                      </a:cubicBezTo>
                      <a:cubicBezTo>
                        <a:pt x="1322" y="344"/>
                        <a:pt x="1322" y="344"/>
                        <a:pt x="1322" y="344"/>
                      </a:cubicBezTo>
                      <a:cubicBezTo>
                        <a:pt x="1316" y="362"/>
                        <a:pt x="1323" y="382"/>
                        <a:pt x="1339" y="392"/>
                      </a:cubicBezTo>
                      <a:cubicBezTo>
                        <a:pt x="1363" y="408"/>
                        <a:pt x="1386" y="424"/>
                        <a:pt x="1407" y="441"/>
                      </a:cubicBezTo>
                      <a:cubicBezTo>
                        <a:pt x="1421" y="453"/>
                        <a:pt x="1443" y="454"/>
                        <a:pt x="1458" y="443"/>
                      </a:cubicBezTo>
                      <a:cubicBezTo>
                        <a:pt x="1595" y="343"/>
                        <a:pt x="1595" y="343"/>
                        <a:pt x="1595" y="343"/>
                      </a:cubicBezTo>
                      <a:cubicBezTo>
                        <a:pt x="1763" y="574"/>
                        <a:pt x="1763" y="574"/>
                        <a:pt x="1763" y="574"/>
                      </a:cubicBezTo>
                      <a:cubicBezTo>
                        <a:pt x="1626" y="674"/>
                        <a:pt x="1626" y="674"/>
                        <a:pt x="1626" y="674"/>
                      </a:cubicBezTo>
                      <a:cubicBezTo>
                        <a:pt x="1611" y="685"/>
                        <a:pt x="1605" y="706"/>
                        <a:pt x="1612" y="723"/>
                      </a:cubicBezTo>
                      <a:cubicBezTo>
                        <a:pt x="1623" y="750"/>
                        <a:pt x="1631" y="777"/>
                        <a:pt x="1638" y="803"/>
                      </a:cubicBezTo>
                      <a:cubicBezTo>
                        <a:pt x="1643" y="821"/>
                        <a:pt x="1659" y="834"/>
                        <a:pt x="1678" y="834"/>
                      </a:cubicBezTo>
                      <a:cubicBezTo>
                        <a:pt x="1848" y="834"/>
                        <a:pt x="1848" y="834"/>
                        <a:pt x="1848" y="834"/>
                      </a:cubicBezTo>
                      <a:cubicBezTo>
                        <a:pt x="1848" y="1120"/>
                        <a:pt x="1848" y="1120"/>
                        <a:pt x="1848" y="1120"/>
                      </a:cubicBezTo>
                      <a:cubicBezTo>
                        <a:pt x="1678" y="1120"/>
                        <a:pt x="1678" y="1120"/>
                        <a:pt x="1678" y="1120"/>
                      </a:cubicBezTo>
                      <a:cubicBezTo>
                        <a:pt x="1659" y="1120"/>
                        <a:pt x="1643" y="1133"/>
                        <a:pt x="1638" y="1152"/>
                      </a:cubicBezTo>
                      <a:close/>
                    </a:path>
                  </a:pathLst>
                </a:custGeom>
                <a:solidFill>
                  <a:srgbClr val="C2E4E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85" name="îṩḷîdé"/>
                <p:cNvSpPr/>
                <p:nvPr/>
              </p:nvSpPr>
              <p:spPr bwMode="auto">
                <a:xfrm>
                  <a:off x="2611" y="3476"/>
                  <a:ext cx="239" cy="239"/>
                </a:xfrm>
                <a:custGeom>
                  <a:avLst/>
                  <a:gdLst>
                    <a:gd name="T0" fmla="*/ 499 w 997"/>
                    <a:gd name="T1" fmla="*/ 0 h 997"/>
                    <a:gd name="T2" fmla="*/ 0 w 997"/>
                    <a:gd name="T3" fmla="*/ 498 h 997"/>
                    <a:gd name="T4" fmla="*/ 499 w 997"/>
                    <a:gd name="T5" fmla="*/ 997 h 997"/>
                    <a:gd name="T6" fmla="*/ 997 w 997"/>
                    <a:gd name="T7" fmla="*/ 498 h 997"/>
                    <a:gd name="T8" fmla="*/ 499 w 997"/>
                    <a:gd name="T9" fmla="*/ 0 h 997"/>
                    <a:gd name="T10" fmla="*/ 499 w 997"/>
                    <a:gd name="T11" fmla="*/ 913 h 997"/>
                    <a:gd name="T12" fmla="*/ 84 w 997"/>
                    <a:gd name="T13" fmla="*/ 498 h 997"/>
                    <a:gd name="T14" fmla="*/ 499 w 997"/>
                    <a:gd name="T15" fmla="*/ 84 h 997"/>
                    <a:gd name="T16" fmla="*/ 913 w 997"/>
                    <a:gd name="T17" fmla="*/ 498 h 997"/>
                    <a:gd name="T18" fmla="*/ 499 w 997"/>
                    <a:gd name="T19" fmla="*/ 913 h 9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97" h="997">
                      <a:moveTo>
                        <a:pt x="499" y="0"/>
                      </a:moveTo>
                      <a:cubicBezTo>
                        <a:pt x="224" y="0"/>
                        <a:pt x="0" y="224"/>
                        <a:pt x="0" y="498"/>
                      </a:cubicBezTo>
                      <a:cubicBezTo>
                        <a:pt x="0" y="773"/>
                        <a:pt x="224" y="997"/>
                        <a:pt x="499" y="997"/>
                      </a:cubicBezTo>
                      <a:cubicBezTo>
                        <a:pt x="773" y="997"/>
                        <a:pt x="997" y="773"/>
                        <a:pt x="997" y="498"/>
                      </a:cubicBezTo>
                      <a:cubicBezTo>
                        <a:pt x="997" y="224"/>
                        <a:pt x="773" y="0"/>
                        <a:pt x="499" y="0"/>
                      </a:cubicBezTo>
                      <a:close/>
                      <a:moveTo>
                        <a:pt x="499" y="913"/>
                      </a:moveTo>
                      <a:cubicBezTo>
                        <a:pt x="270" y="913"/>
                        <a:pt x="84" y="727"/>
                        <a:pt x="84" y="498"/>
                      </a:cubicBezTo>
                      <a:cubicBezTo>
                        <a:pt x="84" y="270"/>
                        <a:pt x="270" y="84"/>
                        <a:pt x="499" y="84"/>
                      </a:cubicBezTo>
                      <a:cubicBezTo>
                        <a:pt x="727" y="84"/>
                        <a:pt x="913" y="270"/>
                        <a:pt x="913" y="498"/>
                      </a:cubicBezTo>
                      <a:cubicBezTo>
                        <a:pt x="913" y="727"/>
                        <a:pt x="727" y="913"/>
                        <a:pt x="499" y="913"/>
                      </a:cubicBezTo>
                      <a:close/>
                    </a:path>
                  </a:pathLst>
                </a:custGeom>
                <a:solidFill>
                  <a:srgbClr val="C2E4E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86" name="ïṡlîdé"/>
                <p:cNvSpPr/>
                <p:nvPr/>
              </p:nvSpPr>
              <p:spPr bwMode="auto">
                <a:xfrm>
                  <a:off x="2038" y="2990"/>
                  <a:ext cx="497" cy="557"/>
                </a:xfrm>
                <a:custGeom>
                  <a:avLst/>
                  <a:gdLst>
                    <a:gd name="T0" fmla="*/ 1647 w 2072"/>
                    <a:gd name="T1" fmla="*/ 100 h 2329"/>
                    <a:gd name="T2" fmla="*/ 1150 w 2072"/>
                    <a:gd name="T3" fmla="*/ 766 h 2329"/>
                    <a:gd name="T4" fmla="*/ 736 w 2072"/>
                    <a:gd name="T5" fmla="*/ 709 h 2329"/>
                    <a:gd name="T6" fmla="*/ 57 w 2072"/>
                    <a:gd name="T7" fmla="*/ 1593 h 2329"/>
                    <a:gd name="T8" fmla="*/ 942 w 2072"/>
                    <a:gd name="T9" fmla="*/ 2273 h 2329"/>
                    <a:gd name="T10" fmla="*/ 1621 w 2072"/>
                    <a:gd name="T11" fmla="*/ 1388 h 2329"/>
                    <a:gd name="T12" fmla="*/ 1504 w 2072"/>
                    <a:gd name="T13" fmla="*/ 1068 h 2329"/>
                    <a:gd name="T14" fmla="*/ 2020 w 2072"/>
                    <a:gd name="T15" fmla="*/ 379 h 2329"/>
                    <a:gd name="T16" fmla="*/ 2064 w 2072"/>
                    <a:gd name="T17" fmla="*/ 209 h 2329"/>
                    <a:gd name="T18" fmla="*/ 1973 w 2072"/>
                    <a:gd name="T19" fmla="*/ 53 h 2329"/>
                    <a:gd name="T20" fmla="*/ 1800 w 2072"/>
                    <a:gd name="T21" fmla="*/ 9 h 2329"/>
                    <a:gd name="T22" fmla="*/ 1647 w 2072"/>
                    <a:gd name="T23" fmla="*/ 100 h 2329"/>
                    <a:gd name="T24" fmla="*/ 1145 w 2072"/>
                    <a:gd name="T25" fmla="*/ 855 h 2329"/>
                    <a:gd name="T26" fmla="*/ 1166 w 2072"/>
                    <a:gd name="T27" fmla="*/ 865 h 2329"/>
                    <a:gd name="T28" fmla="*/ 1182 w 2072"/>
                    <a:gd name="T29" fmla="*/ 861 h 2329"/>
                    <a:gd name="T30" fmla="*/ 1714 w 2072"/>
                    <a:gd name="T31" fmla="*/ 150 h 2329"/>
                    <a:gd name="T32" fmla="*/ 1812 w 2072"/>
                    <a:gd name="T33" fmla="*/ 91 h 2329"/>
                    <a:gd name="T34" fmla="*/ 1923 w 2072"/>
                    <a:gd name="T35" fmla="*/ 120 h 2329"/>
                    <a:gd name="T36" fmla="*/ 1982 w 2072"/>
                    <a:gd name="T37" fmla="*/ 220 h 2329"/>
                    <a:gd name="T38" fmla="*/ 1953 w 2072"/>
                    <a:gd name="T39" fmla="*/ 329 h 2329"/>
                    <a:gd name="T40" fmla="*/ 1408 w 2072"/>
                    <a:gd name="T41" fmla="*/ 1058 h 2329"/>
                    <a:gd name="T42" fmla="*/ 1406 w 2072"/>
                    <a:gd name="T43" fmla="*/ 1068 h 2329"/>
                    <a:gd name="T44" fmla="*/ 1408 w 2072"/>
                    <a:gd name="T45" fmla="*/ 1073 h 2329"/>
                    <a:gd name="T46" fmla="*/ 1420 w 2072"/>
                    <a:gd name="T47" fmla="*/ 1090 h 2329"/>
                    <a:gd name="T48" fmla="*/ 1539 w 2072"/>
                    <a:gd name="T49" fmla="*/ 1399 h 2329"/>
                    <a:gd name="T50" fmla="*/ 931 w 2072"/>
                    <a:gd name="T51" fmla="*/ 2190 h 2329"/>
                    <a:gd name="T52" fmla="*/ 139 w 2072"/>
                    <a:gd name="T53" fmla="*/ 1583 h 2329"/>
                    <a:gd name="T54" fmla="*/ 747 w 2072"/>
                    <a:gd name="T55" fmla="*/ 791 h 2329"/>
                    <a:gd name="T56" fmla="*/ 1145 w 2072"/>
                    <a:gd name="T57" fmla="*/ 855 h 23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2072" h="2329">
                      <a:moveTo>
                        <a:pt x="1647" y="100"/>
                      </a:moveTo>
                      <a:cubicBezTo>
                        <a:pt x="1150" y="766"/>
                        <a:pt x="1150" y="766"/>
                        <a:pt x="1150" y="766"/>
                      </a:cubicBezTo>
                      <a:cubicBezTo>
                        <a:pt x="1019" y="710"/>
                        <a:pt x="877" y="690"/>
                        <a:pt x="736" y="709"/>
                      </a:cubicBezTo>
                      <a:cubicBezTo>
                        <a:pt x="305" y="765"/>
                        <a:pt x="0" y="1162"/>
                        <a:pt x="57" y="1593"/>
                      </a:cubicBezTo>
                      <a:cubicBezTo>
                        <a:pt x="114" y="2025"/>
                        <a:pt x="511" y="2329"/>
                        <a:pt x="942" y="2273"/>
                      </a:cubicBezTo>
                      <a:cubicBezTo>
                        <a:pt x="1373" y="2216"/>
                        <a:pt x="1678" y="1819"/>
                        <a:pt x="1621" y="1388"/>
                      </a:cubicBezTo>
                      <a:cubicBezTo>
                        <a:pt x="1606" y="1273"/>
                        <a:pt x="1567" y="1166"/>
                        <a:pt x="1504" y="1068"/>
                      </a:cubicBezTo>
                      <a:cubicBezTo>
                        <a:pt x="2020" y="379"/>
                        <a:pt x="2020" y="379"/>
                        <a:pt x="2020" y="379"/>
                      </a:cubicBezTo>
                      <a:cubicBezTo>
                        <a:pt x="2056" y="330"/>
                        <a:pt x="2072" y="270"/>
                        <a:pt x="2064" y="209"/>
                      </a:cubicBezTo>
                      <a:cubicBezTo>
                        <a:pt x="2056" y="146"/>
                        <a:pt x="2023" y="91"/>
                        <a:pt x="1973" y="53"/>
                      </a:cubicBezTo>
                      <a:cubicBezTo>
                        <a:pt x="1923" y="16"/>
                        <a:pt x="1862" y="0"/>
                        <a:pt x="1800" y="9"/>
                      </a:cubicBezTo>
                      <a:cubicBezTo>
                        <a:pt x="1739" y="18"/>
                        <a:pt x="1684" y="50"/>
                        <a:pt x="1647" y="100"/>
                      </a:cubicBezTo>
                      <a:close/>
                      <a:moveTo>
                        <a:pt x="1145" y="855"/>
                      </a:moveTo>
                      <a:cubicBezTo>
                        <a:pt x="1166" y="865"/>
                        <a:pt x="1166" y="865"/>
                        <a:pt x="1166" y="865"/>
                      </a:cubicBezTo>
                      <a:cubicBezTo>
                        <a:pt x="1172" y="868"/>
                        <a:pt x="1178" y="866"/>
                        <a:pt x="1182" y="861"/>
                      </a:cubicBezTo>
                      <a:cubicBezTo>
                        <a:pt x="1714" y="150"/>
                        <a:pt x="1714" y="150"/>
                        <a:pt x="1714" y="150"/>
                      </a:cubicBezTo>
                      <a:cubicBezTo>
                        <a:pt x="1737" y="118"/>
                        <a:pt x="1772" y="97"/>
                        <a:pt x="1812" y="91"/>
                      </a:cubicBezTo>
                      <a:cubicBezTo>
                        <a:pt x="1851" y="86"/>
                        <a:pt x="1891" y="96"/>
                        <a:pt x="1923" y="120"/>
                      </a:cubicBezTo>
                      <a:cubicBezTo>
                        <a:pt x="1956" y="144"/>
                        <a:pt x="1976" y="180"/>
                        <a:pt x="1982" y="220"/>
                      </a:cubicBezTo>
                      <a:cubicBezTo>
                        <a:pt x="1987" y="259"/>
                        <a:pt x="1977" y="298"/>
                        <a:pt x="1953" y="329"/>
                      </a:cubicBezTo>
                      <a:cubicBezTo>
                        <a:pt x="1408" y="1058"/>
                        <a:pt x="1408" y="1058"/>
                        <a:pt x="1408" y="1058"/>
                      </a:cubicBezTo>
                      <a:cubicBezTo>
                        <a:pt x="1406" y="1061"/>
                        <a:pt x="1405" y="1064"/>
                        <a:pt x="1406" y="1068"/>
                      </a:cubicBezTo>
                      <a:cubicBezTo>
                        <a:pt x="1406" y="1070"/>
                        <a:pt x="1407" y="1072"/>
                        <a:pt x="1408" y="1073"/>
                      </a:cubicBezTo>
                      <a:cubicBezTo>
                        <a:pt x="1420" y="1090"/>
                        <a:pt x="1420" y="1090"/>
                        <a:pt x="1420" y="1090"/>
                      </a:cubicBezTo>
                      <a:cubicBezTo>
                        <a:pt x="1484" y="1184"/>
                        <a:pt x="1524" y="1287"/>
                        <a:pt x="1539" y="1399"/>
                      </a:cubicBezTo>
                      <a:cubicBezTo>
                        <a:pt x="1589" y="1784"/>
                        <a:pt x="1317" y="2140"/>
                        <a:pt x="931" y="2190"/>
                      </a:cubicBezTo>
                      <a:cubicBezTo>
                        <a:pt x="545" y="2241"/>
                        <a:pt x="190" y="1968"/>
                        <a:pt x="139" y="1583"/>
                      </a:cubicBezTo>
                      <a:cubicBezTo>
                        <a:pt x="88" y="1197"/>
                        <a:pt x="361" y="842"/>
                        <a:pt x="747" y="791"/>
                      </a:cubicBezTo>
                      <a:cubicBezTo>
                        <a:pt x="883" y="773"/>
                        <a:pt x="1021" y="795"/>
                        <a:pt x="1145" y="855"/>
                      </a:cubicBezTo>
                      <a:close/>
                    </a:path>
                  </a:pathLst>
                </a:custGeom>
                <a:solidFill>
                  <a:srgbClr val="C2E4E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87" name="iśḻiḋé"/>
                <p:cNvSpPr/>
                <p:nvPr/>
              </p:nvSpPr>
              <p:spPr bwMode="auto">
                <a:xfrm>
                  <a:off x="2104" y="3217"/>
                  <a:ext cx="271" cy="265"/>
                </a:xfrm>
                <a:custGeom>
                  <a:avLst/>
                  <a:gdLst>
                    <a:gd name="T0" fmla="*/ 38 w 1130"/>
                    <a:gd name="T1" fmla="*/ 612 h 1107"/>
                    <a:gd name="T2" fmla="*/ 634 w 1130"/>
                    <a:gd name="T3" fmla="*/ 1069 h 1107"/>
                    <a:gd name="T4" fmla="*/ 1092 w 1130"/>
                    <a:gd name="T5" fmla="*/ 473 h 1107"/>
                    <a:gd name="T6" fmla="*/ 975 w 1130"/>
                    <a:gd name="T7" fmla="*/ 206 h 1107"/>
                    <a:gd name="T8" fmla="*/ 841 w 1130"/>
                    <a:gd name="T9" fmla="*/ 89 h 1107"/>
                    <a:gd name="T10" fmla="*/ 496 w 1130"/>
                    <a:gd name="T11" fmla="*/ 16 h 1107"/>
                    <a:gd name="T12" fmla="*/ 38 w 1130"/>
                    <a:gd name="T13" fmla="*/ 612 h 1107"/>
                    <a:gd name="T14" fmla="*/ 507 w 1130"/>
                    <a:gd name="T15" fmla="*/ 98 h 1107"/>
                    <a:gd name="T16" fmla="*/ 798 w 1130"/>
                    <a:gd name="T17" fmla="*/ 160 h 1107"/>
                    <a:gd name="T18" fmla="*/ 911 w 1130"/>
                    <a:gd name="T19" fmla="*/ 258 h 1107"/>
                    <a:gd name="T20" fmla="*/ 1009 w 1130"/>
                    <a:gd name="T21" fmla="*/ 484 h 1107"/>
                    <a:gd name="T22" fmla="*/ 623 w 1130"/>
                    <a:gd name="T23" fmla="*/ 987 h 1107"/>
                    <a:gd name="T24" fmla="*/ 121 w 1130"/>
                    <a:gd name="T25" fmla="*/ 601 h 1107"/>
                    <a:gd name="T26" fmla="*/ 507 w 1130"/>
                    <a:gd name="T27" fmla="*/ 98 h 11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130" h="1107">
                      <a:moveTo>
                        <a:pt x="38" y="612"/>
                      </a:moveTo>
                      <a:cubicBezTo>
                        <a:pt x="76" y="902"/>
                        <a:pt x="344" y="1107"/>
                        <a:pt x="634" y="1069"/>
                      </a:cubicBezTo>
                      <a:cubicBezTo>
                        <a:pt x="925" y="1031"/>
                        <a:pt x="1130" y="764"/>
                        <a:pt x="1092" y="473"/>
                      </a:cubicBezTo>
                      <a:cubicBezTo>
                        <a:pt x="1079" y="375"/>
                        <a:pt x="1038" y="283"/>
                        <a:pt x="975" y="206"/>
                      </a:cubicBezTo>
                      <a:cubicBezTo>
                        <a:pt x="937" y="159"/>
                        <a:pt x="892" y="120"/>
                        <a:pt x="841" y="89"/>
                      </a:cubicBezTo>
                      <a:cubicBezTo>
                        <a:pt x="738" y="26"/>
                        <a:pt x="615" y="0"/>
                        <a:pt x="496" y="16"/>
                      </a:cubicBezTo>
                      <a:cubicBezTo>
                        <a:pt x="205" y="54"/>
                        <a:pt x="0" y="321"/>
                        <a:pt x="38" y="612"/>
                      </a:cubicBezTo>
                      <a:close/>
                      <a:moveTo>
                        <a:pt x="507" y="98"/>
                      </a:moveTo>
                      <a:cubicBezTo>
                        <a:pt x="609" y="85"/>
                        <a:pt x="710" y="106"/>
                        <a:pt x="798" y="160"/>
                      </a:cubicBezTo>
                      <a:cubicBezTo>
                        <a:pt x="841" y="186"/>
                        <a:pt x="879" y="219"/>
                        <a:pt x="911" y="258"/>
                      </a:cubicBezTo>
                      <a:cubicBezTo>
                        <a:pt x="965" y="323"/>
                        <a:pt x="999" y="401"/>
                        <a:pt x="1009" y="484"/>
                      </a:cubicBezTo>
                      <a:cubicBezTo>
                        <a:pt x="1042" y="729"/>
                        <a:pt x="869" y="955"/>
                        <a:pt x="623" y="987"/>
                      </a:cubicBezTo>
                      <a:cubicBezTo>
                        <a:pt x="378" y="1019"/>
                        <a:pt x="153" y="846"/>
                        <a:pt x="121" y="601"/>
                      </a:cubicBezTo>
                      <a:cubicBezTo>
                        <a:pt x="88" y="356"/>
                        <a:pt x="261" y="130"/>
                        <a:pt x="507" y="98"/>
                      </a:cubicBezTo>
                      <a:close/>
                    </a:path>
                  </a:pathLst>
                </a:custGeom>
                <a:solidFill>
                  <a:srgbClr val="C2E4E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88" name="ïşļîḋè"/>
                <p:cNvSpPr/>
                <p:nvPr/>
              </p:nvSpPr>
              <p:spPr bwMode="auto">
                <a:xfrm>
                  <a:off x="3204" y="3843"/>
                  <a:ext cx="204" cy="204"/>
                </a:xfrm>
                <a:custGeom>
                  <a:avLst/>
                  <a:gdLst>
                    <a:gd name="T0" fmla="*/ 354 w 853"/>
                    <a:gd name="T1" fmla="*/ 812 h 853"/>
                    <a:gd name="T2" fmla="*/ 813 w 853"/>
                    <a:gd name="T3" fmla="*/ 499 h 853"/>
                    <a:gd name="T4" fmla="*/ 500 w 853"/>
                    <a:gd name="T5" fmla="*/ 40 h 853"/>
                    <a:gd name="T6" fmla="*/ 40 w 853"/>
                    <a:gd name="T7" fmla="*/ 353 h 853"/>
                    <a:gd name="T8" fmla="*/ 354 w 853"/>
                    <a:gd name="T9" fmla="*/ 812 h 853"/>
                    <a:gd name="T10" fmla="*/ 114 w 853"/>
                    <a:gd name="T11" fmla="*/ 367 h 853"/>
                    <a:gd name="T12" fmla="*/ 486 w 853"/>
                    <a:gd name="T13" fmla="*/ 113 h 853"/>
                    <a:gd name="T14" fmla="*/ 739 w 853"/>
                    <a:gd name="T15" fmla="*/ 485 h 853"/>
                    <a:gd name="T16" fmla="*/ 368 w 853"/>
                    <a:gd name="T17" fmla="*/ 739 h 853"/>
                    <a:gd name="T18" fmla="*/ 114 w 853"/>
                    <a:gd name="T19" fmla="*/ 367 h 8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853" h="853">
                      <a:moveTo>
                        <a:pt x="354" y="812"/>
                      </a:moveTo>
                      <a:cubicBezTo>
                        <a:pt x="567" y="853"/>
                        <a:pt x="773" y="712"/>
                        <a:pt x="813" y="499"/>
                      </a:cubicBezTo>
                      <a:cubicBezTo>
                        <a:pt x="853" y="286"/>
                        <a:pt x="713" y="80"/>
                        <a:pt x="500" y="40"/>
                      </a:cubicBezTo>
                      <a:cubicBezTo>
                        <a:pt x="286" y="0"/>
                        <a:pt x="80" y="140"/>
                        <a:pt x="40" y="353"/>
                      </a:cubicBezTo>
                      <a:cubicBezTo>
                        <a:pt x="0" y="566"/>
                        <a:pt x="141" y="772"/>
                        <a:pt x="354" y="812"/>
                      </a:cubicBezTo>
                      <a:close/>
                      <a:moveTo>
                        <a:pt x="114" y="367"/>
                      </a:moveTo>
                      <a:cubicBezTo>
                        <a:pt x="146" y="195"/>
                        <a:pt x="313" y="81"/>
                        <a:pt x="486" y="113"/>
                      </a:cubicBezTo>
                      <a:cubicBezTo>
                        <a:pt x="658" y="146"/>
                        <a:pt x="772" y="313"/>
                        <a:pt x="739" y="485"/>
                      </a:cubicBezTo>
                      <a:cubicBezTo>
                        <a:pt x="707" y="658"/>
                        <a:pt x="540" y="771"/>
                        <a:pt x="368" y="739"/>
                      </a:cubicBezTo>
                      <a:cubicBezTo>
                        <a:pt x="195" y="706"/>
                        <a:pt x="81" y="540"/>
                        <a:pt x="114" y="367"/>
                      </a:cubicBezTo>
                      <a:close/>
                    </a:path>
                  </a:pathLst>
                </a:custGeom>
                <a:solidFill>
                  <a:srgbClr val="C2E4E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89" name="í$ḷïdé"/>
                <p:cNvSpPr/>
                <p:nvPr/>
              </p:nvSpPr>
              <p:spPr bwMode="auto">
                <a:xfrm>
                  <a:off x="3082" y="3595"/>
                  <a:ext cx="436" cy="565"/>
                </a:xfrm>
                <a:custGeom>
                  <a:avLst/>
                  <a:gdLst>
                    <a:gd name="T0" fmla="*/ 117 w 1824"/>
                    <a:gd name="T1" fmla="*/ 1817 h 2360"/>
                    <a:gd name="T2" fmla="*/ 699 w 1824"/>
                    <a:gd name="T3" fmla="*/ 2304 h 2360"/>
                    <a:gd name="T4" fmla="*/ 700 w 1824"/>
                    <a:gd name="T5" fmla="*/ 2304 h 2360"/>
                    <a:gd name="T6" fmla="*/ 813 w 1824"/>
                    <a:gd name="T7" fmla="*/ 2325 h 2360"/>
                    <a:gd name="T8" fmla="*/ 814 w 1824"/>
                    <a:gd name="T9" fmla="*/ 2325 h 2360"/>
                    <a:gd name="T10" fmla="*/ 1549 w 1824"/>
                    <a:gd name="T11" fmla="*/ 2067 h 2360"/>
                    <a:gd name="T12" fmla="*/ 1797 w 1824"/>
                    <a:gd name="T13" fmla="*/ 1415 h 2360"/>
                    <a:gd name="T14" fmla="*/ 1578 w 1824"/>
                    <a:gd name="T15" fmla="*/ 717 h 2360"/>
                    <a:gd name="T16" fmla="*/ 1467 w 1824"/>
                    <a:gd name="T17" fmla="*/ 486 h 2360"/>
                    <a:gd name="T18" fmla="*/ 1363 w 1824"/>
                    <a:gd name="T19" fmla="*/ 286 h 2360"/>
                    <a:gd name="T20" fmla="*/ 1337 w 1824"/>
                    <a:gd name="T21" fmla="*/ 236 h 2360"/>
                    <a:gd name="T22" fmla="*/ 1229 w 1824"/>
                    <a:gd name="T23" fmla="*/ 27 h 2360"/>
                    <a:gd name="T24" fmla="*/ 1224 w 1824"/>
                    <a:gd name="T25" fmla="*/ 18 h 2360"/>
                    <a:gd name="T26" fmla="*/ 1212 w 1824"/>
                    <a:gd name="T27" fmla="*/ 9 h 2360"/>
                    <a:gd name="T28" fmla="*/ 1167 w 1824"/>
                    <a:gd name="T29" fmla="*/ 1 h 2360"/>
                    <a:gd name="T30" fmla="*/ 1153 w 1824"/>
                    <a:gd name="T31" fmla="*/ 5 h 2360"/>
                    <a:gd name="T32" fmla="*/ 1146 w 1824"/>
                    <a:gd name="T33" fmla="*/ 12 h 2360"/>
                    <a:gd name="T34" fmla="*/ 929 w 1824"/>
                    <a:gd name="T35" fmla="*/ 204 h 2360"/>
                    <a:gd name="T36" fmla="*/ 927 w 1824"/>
                    <a:gd name="T37" fmla="*/ 206 h 2360"/>
                    <a:gd name="T38" fmla="*/ 758 w 1824"/>
                    <a:gd name="T39" fmla="*/ 355 h 2360"/>
                    <a:gd name="T40" fmla="*/ 571 w 1824"/>
                    <a:gd name="T41" fmla="*/ 528 h 2360"/>
                    <a:gd name="T42" fmla="*/ 98 w 1824"/>
                    <a:gd name="T43" fmla="*/ 1124 h 2360"/>
                    <a:gd name="T44" fmla="*/ 97 w 1824"/>
                    <a:gd name="T45" fmla="*/ 1126 h 2360"/>
                    <a:gd name="T46" fmla="*/ 117 w 1824"/>
                    <a:gd name="T47" fmla="*/ 1817 h 2360"/>
                    <a:gd name="T48" fmla="*/ 164 w 1824"/>
                    <a:gd name="T49" fmla="*/ 1159 h 2360"/>
                    <a:gd name="T50" fmla="*/ 624 w 1824"/>
                    <a:gd name="T51" fmla="*/ 582 h 2360"/>
                    <a:gd name="T52" fmla="*/ 808 w 1824"/>
                    <a:gd name="T53" fmla="*/ 411 h 2360"/>
                    <a:gd name="T54" fmla="*/ 976 w 1824"/>
                    <a:gd name="T55" fmla="*/ 262 h 2360"/>
                    <a:gd name="T56" fmla="*/ 979 w 1824"/>
                    <a:gd name="T57" fmla="*/ 260 h 2360"/>
                    <a:gd name="T58" fmla="*/ 1175 w 1824"/>
                    <a:gd name="T59" fmla="*/ 87 h 2360"/>
                    <a:gd name="T60" fmla="*/ 1271 w 1824"/>
                    <a:gd name="T61" fmla="*/ 271 h 2360"/>
                    <a:gd name="T62" fmla="*/ 1297 w 1824"/>
                    <a:gd name="T63" fmla="*/ 320 h 2360"/>
                    <a:gd name="T64" fmla="*/ 1400 w 1824"/>
                    <a:gd name="T65" fmla="*/ 520 h 2360"/>
                    <a:gd name="T66" fmla="*/ 1509 w 1824"/>
                    <a:gd name="T67" fmla="*/ 748 h 2360"/>
                    <a:gd name="T68" fmla="*/ 1723 w 1824"/>
                    <a:gd name="T69" fmla="*/ 1425 h 2360"/>
                    <a:gd name="T70" fmla="*/ 1496 w 1824"/>
                    <a:gd name="T71" fmla="*/ 2013 h 2360"/>
                    <a:gd name="T72" fmla="*/ 825 w 1824"/>
                    <a:gd name="T73" fmla="*/ 2251 h 2360"/>
                    <a:gd name="T74" fmla="*/ 716 w 1824"/>
                    <a:gd name="T75" fmla="*/ 2230 h 2360"/>
                    <a:gd name="T76" fmla="*/ 185 w 1824"/>
                    <a:gd name="T77" fmla="*/ 1784 h 2360"/>
                    <a:gd name="T78" fmla="*/ 164 w 1824"/>
                    <a:gd name="T79" fmla="*/ 1159 h 23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824" h="2360">
                      <a:moveTo>
                        <a:pt x="117" y="1817"/>
                      </a:moveTo>
                      <a:cubicBezTo>
                        <a:pt x="235" y="2062"/>
                        <a:pt x="453" y="2244"/>
                        <a:pt x="699" y="2304"/>
                      </a:cubicBezTo>
                      <a:cubicBezTo>
                        <a:pt x="700" y="2304"/>
                        <a:pt x="700" y="2304"/>
                        <a:pt x="700" y="2304"/>
                      </a:cubicBezTo>
                      <a:cubicBezTo>
                        <a:pt x="813" y="2325"/>
                        <a:pt x="813" y="2325"/>
                        <a:pt x="813" y="2325"/>
                      </a:cubicBezTo>
                      <a:cubicBezTo>
                        <a:pt x="814" y="2325"/>
                        <a:pt x="814" y="2325"/>
                        <a:pt x="814" y="2325"/>
                      </a:cubicBezTo>
                      <a:cubicBezTo>
                        <a:pt x="1073" y="2360"/>
                        <a:pt x="1347" y="2264"/>
                        <a:pt x="1549" y="2067"/>
                      </a:cubicBezTo>
                      <a:cubicBezTo>
                        <a:pt x="1733" y="1887"/>
                        <a:pt x="1824" y="1649"/>
                        <a:pt x="1797" y="1415"/>
                      </a:cubicBezTo>
                      <a:cubicBezTo>
                        <a:pt x="1764" y="1198"/>
                        <a:pt x="1694" y="976"/>
                        <a:pt x="1578" y="717"/>
                      </a:cubicBezTo>
                      <a:cubicBezTo>
                        <a:pt x="1546" y="647"/>
                        <a:pt x="1511" y="573"/>
                        <a:pt x="1467" y="486"/>
                      </a:cubicBezTo>
                      <a:cubicBezTo>
                        <a:pt x="1431" y="416"/>
                        <a:pt x="1396" y="348"/>
                        <a:pt x="1363" y="286"/>
                      </a:cubicBezTo>
                      <a:cubicBezTo>
                        <a:pt x="1337" y="236"/>
                        <a:pt x="1337" y="236"/>
                        <a:pt x="1337" y="236"/>
                      </a:cubicBezTo>
                      <a:cubicBezTo>
                        <a:pt x="1301" y="168"/>
                        <a:pt x="1264" y="97"/>
                        <a:pt x="1229" y="27"/>
                      </a:cubicBezTo>
                      <a:cubicBezTo>
                        <a:pt x="1224" y="18"/>
                        <a:pt x="1224" y="18"/>
                        <a:pt x="1224" y="18"/>
                      </a:cubicBezTo>
                      <a:cubicBezTo>
                        <a:pt x="1222" y="13"/>
                        <a:pt x="1217" y="10"/>
                        <a:pt x="1212" y="9"/>
                      </a:cubicBezTo>
                      <a:cubicBezTo>
                        <a:pt x="1167" y="1"/>
                        <a:pt x="1167" y="1"/>
                        <a:pt x="1167" y="1"/>
                      </a:cubicBezTo>
                      <a:cubicBezTo>
                        <a:pt x="1162" y="0"/>
                        <a:pt x="1157" y="1"/>
                        <a:pt x="1153" y="5"/>
                      </a:cubicBezTo>
                      <a:cubicBezTo>
                        <a:pt x="1146" y="12"/>
                        <a:pt x="1146" y="12"/>
                        <a:pt x="1146" y="12"/>
                      </a:cubicBezTo>
                      <a:cubicBezTo>
                        <a:pt x="1075" y="77"/>
                        <a:pt x="1001" y="141"/>
                        <a:pt x="929" y="204"/>
                      </a:cubicBezTo>
                      <a:cubicBezTo>
                        <a:pt x="927" y="206"/>
                        <a:pt x="927" y="206"/>
                        <a:pt x="927" y="206"/>
                      </a:cubicBezTo>
                      <a:cubicBezTo>
                        <a:pt x="873" y="253"/>
                        <a:pt x="815" y="303"/>
                        <a:pt x="758" y="355"/>
                      </a:cubicBezTo>
                      <a:cubicBezTo>
                        <a:pt x="687" y="418"/>
                        <a:pt x="626" y="475"/>
                        <a:pt x="571" y="528"/>
                      </a:cubicBezTo>
                      <a:cubicBezTo>
                        <a:pt x="357" y="737"/>
                        <a:pt x="207" y="926"/>
                        <a:pt x="98" y="1124"/>
                      </a:cubicBezTo>
                      <a:cubicBezTo>
                        <a:pt x="97" y="1126"/>
                        <a:pt x="97" y="1126"/>
                        <a:pt x="97" y="1126"/>
                      </a:cubicBezTo>
                      <a:cubicBezTo>
                        <a:pt x="0" y="1337"/>
                        <a:pt x="7" y="1588"/>
                        <a:pt x="117" y="1817"/>
                      </a:cubicBezTo>
                      <a:close/>
                      <a:moveTo>
                        <a:pt x="164" y="1159"/>
                      </a:moveTo>
                      <a:cubicBezTo>
                        <a:pt x="269" y="968"/>
                        <a:pt x="415" y="785"/>
                        <a:pt x="624" y="582"/>
                      </a:cubicBezTo>
                      <a:cubicBezTo>
                        <a:pt x="677" y="529"/>
                        <a:pt x="738" y="474"/>
                        <a:pt x="808" y="411"/>
                      </a:cubicBezTo>
                      <a:cubicBezTo>
                        <a:pt x="864" y="360"/>
                        <a:pt x="922" y="309"/>
                        <a:pt x="976" y="262"/>
                      </a:cubicBezTo>
                      <a:cubicBezTo>
                        <a:pt x="979" y="260"/>
                        <a:pt x="979" y="260"/>
                        <a:pt x="979" y="260"/>
                      </a:cubicBezTo>
                      <a:cubicBezTo>
                        <a:pt x="1044" y="203"/>
                        <a:pt x="1110" y="145"/>
                        <a:pt x="1175" y="87"/>
                      </a:cubicBezTo>
                      <a:cubicBezTo>
                        <a:pt x="1207" y="149"/>
                        <a:pt x="1239" y="211"/>
                        <a:pt x="1271" y="271"/>
                      </a:cubicBezTo>
                      <a:cubicBezTo>
                        <a:pt x="1297" y="320"/>
                        <a:pt x="1297" y="320"/>
                        <a:pt x="1297" y="320"/>
                      </a:cubicBezTo>
                      <a:cubicBezTo>
                        <a:pt x="1330" y="384"/>
                        <a:pt x="1365" y="451"/>
                        <a:pt x="1400" y="520"/>
                      </a:cubicBezTo>
                      <a:cubicBezTo>
                        <a:pt x="1443" y="606"/>
                        <a:pt x="1478" y="679"/>
                        <a:pt x="1509" y="748"/>
                      </a:cubicBezTo>
                      <a:cubicBezTo>
                        <a:pt x="1623" y="1001"/>
                        <a:pt x="1691" y="1216"/>
                        <a:pt x="1723" y="1425"/>
                      </a:cubicBezTo>
                      <a:cubicBezTo>
                        <a:pt x="1747" y="1635"/>
                        <a:pt x="1664" y="1849"/>
                        <a:pt x="1496" y="2013"/>
                      </a:cubicBezTo>
                      <a:cubicBezTo>
                        <a:pt x="1311" y="2194"/>
                        <a:pt x="1061" y="2283"/>
                        <a:pt x="825" y="2251"/>
                      </a:cubicBezTo>
                      <a:cubicBezTo>
                        <a:pt x="716" y="2230"/>
                        <a:pt x="716" y="2230"/>
                        <a:pt x="716" y="2230"/>
                      </a:cubicBezTo>
                      <a:cubicBezTo>
                        <a:pt x="492" y="2176"/>
                        <a:pt x="293" y="2009"/>
                        <a:pt x="185" y="1784"/>
                      </a:cubicBezTo>
                      <a:cubicBezTo>
                        <a:pt x="84" y="1576"/>
                        <a:pt x="77" y="1349"/>
                        <a:pt x="164" y="1159"/>
                      </a:cubicBezTo>
                      <a:close/>
                    </a:path>
                  </a:pathLst>
                </a:custGeom>
                <a:solidFill>
                  <a:srgbClr val="C2E4E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90" name="íślíḓé"/>
                <p:cNvSpPr/>
                <p:nvPr/>
              </p:nvSpPr>
              <p:spPr bwMode="auto">
                <a:xfrm>
                  <a:off x="5028" y="529"/>
                  <a:ext cx="217" cy="216"/>
                </a:xfrm>
                <a:custGeom>
                  <a:avLst/>
                  <a:gdLst>
                    <a:gd name="T0" fmla="*/ 0 w 217"/>
                    <a:gd name="T1" fmla="*/ 15 h 216"/>
                    <a:gd name="T2" fmla="*/ 202 w 217"/>
                    <a:gd name="T3" fmla="*/ 216 h 216"/>
                    <a:gd name="T4" fmla="*/ 217 w 217"/>
                    <a:gd name="T5" fmla="*/ 202 h 216"/>
                    <a:gd name="T6" fmla="*/ 15 w 217"/>
                    <a:gd name="T7" fmla="*/ 0 h 216"/>
                    <a:gd name="T8" fmla="*/ 0 w 217"/>
                    <a:gd name="T9" fmla="*/ 15 h 2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7" h="216">
                      <a:moveTo>
                        <a:pt x="0" y="15"/>
                      </a:moveTo>
                      <a:lnTo>
                        <a:pt x="202" y="216"/>
                      </a:lnTo>
                      <a:lnTo>
                        <a:pt x="217" y="202"/>
                      </a:lnTo>
                      <a:lnTo>
                        <a:pt x="15" y="0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solidFill>
                  <a:srgbClr val="C2E4E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91" name="îṥlïdê"/>
                <p:cNvSpPr/>
                <p:nvPr/>
              </p:nvSpPr>
              <p:spPr bwMode="auto">
                <a:xfrm>
                  <a:off x="4807" y="751"/>
                  <a:ext cx="217" cy="216"/>
                </a:xfrm>
                <a:custGeom>
                  <a:avLst/>
                  <a:gdLst>
                    <a:gd name="T0" fmla="*/ 0 w 217"/>
                    <a:gd name="T1" fmla="*/ 14 h 216"/>
                    <a:gd name="T2" fmla="*/ 202 w 217"/>
                    <a:gd name="T3" fmla="*/ 216 h 216"/>
                    <a:gd name="T4" fmla="*/ 217 w 217"/>
                    <a:gd name="T5" fmla="*/ 201 h 216"/>
                    <a:gd name="T6" fmla="*/ 15 w 217"/>
                    <a:gd name="T7" fmla="*/ 0 h 216"/>
                    <a:gd name="T8" fmla="*/ 0 w 217"/>
                    <a:gd name="T9" fmla="*/ 14 h 2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7" h="216">
                      <a:moveTo>
                        <a:pt x="0" y="14"/>
                      </a:moveTo>
                      <a:lnTo>
                        <a:pt x="202" y="216"/>
                      </a:lnTo>
                      <a:lnTo>
                        <a:pt x="217" y="201"/>
                      </a:lnTo>
                      <a:lnTo>
                        <a:pt x="15" y="0"/>
                      </a:lnTo>
                      <a:lnTo>
                        <a:pt x="0" y="14"/>
                      </a:lnTo>
                      <a:close/>
                    </a:path>
                  </a:pathLst>
                </a:custGeom>
                <a:solidFill>
                  <a:srgbClr val="C2E4E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92" name="íṧlïdê"/>
                <p:cNvSpPr/>
                <p:nvPr/>
              </p:nvSpPr>
              <p:spPr bwMode="auto">
                <a:xfrm>
                  <a:off x="5004" y="554"/>
                  <a:ext cx="216" cy="216"/>
                </a:xfrm>
                <a:custGeom>
                  <a:avLst/>
                  <a:gdLst>
                    <a:gd name="T0" fmla="*/ 0 w 216"/>
                    <a:gd name="T1" fmla="*/ 15 h 216"/>
                    <a:gd name="T2" fmla="*/ 202 w 216"/>
                    <a:gd name="T3" fmla="*/ 216 h 216"/>
                    <a:gd name="T4" fmla="*/ 216 w 216"/>
                    <a:gd name="T5" fmla="*/ 201 h 216"/>
                    <a:gd name="T6" fmla="*/ 15 w 216"/>
                    <a:gd name="T7" fmla="*/ 0 h 216"/>
                    <a:gd name="T8" fmla="*/ 0 w 216"/>
                    <a:gd name="T9" fmla="*/ 15 h 2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6" h="216">
                      <a:moveTo>
                        <a:pt x="0" y="15"/>
                      </a:moveTo>
                      <a:lnTo>
                        <a:pt x="202" y="216"/>
                      </a:lnTo>
                      <a:lnTo>
                        <a:pt x="216" y="201"/>
                      </a:lnTo>
                      <a:lnTo>
                        <a:pt x="15" y="0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solidFill>
                  <a:srgbClr val="C2E4E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93" name="iŝľïḍe"/>
                <p:cNvSpPr/>
                <p:nvPr/>
              </p:nvSpPr>
              <p:spPr bwMode="auto">
                <a:xfrm>
                  <a:off x="4979" y="579"/>
                  <a:ext cx="217" cy="216"/>
                </a:xfrm>
                <a:custGeom>
                  <a:avLst/>
                  <a:gdLst>
                    <a:gd name="T0" fmla="*/ 0 w 217"/>
                    <a:gd name="T1" fmla="*/ 14 h 216"/>
                    <a:gd name="T2" fmla="*/ 202 w 217"/>
                    <a:gd name="T3" fmla="*/ 216 h 216"/>
                    <a:gd name="T4" fmla="*/ 217 w 217"/>
                    <a:gd name="T5" fmla="*/ 201 h 216"/>
                    <a:gd name="T6" fmla="*/ 15 w 217"/>
                    <a:gd name="T7" fmla="*/ 0 h 216"/>
                    <a:gd name="T8" fmla="*/ 0 w 217"/>
                    <a:gd name="T9" fmla="*/ 14 h 2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7" h="216">
                      <a:moveTo>
                        <a:pt x="0" y="14"/>
                      </a:moveTo>
                      <a:lnTo>
                        <a:pt x="202" y="216"/>
                      </a:lnTo>
                      <a:lnTo>
                        <a:pt x="217" y="201"/>
                      </a:lnTo>
                      <a:lnTo>
                        <a:pt x="15" y="0"/>
                      </a:lnTo>
                      <a:lnTo>
                        <a:pt x="0" y="14"/>
                      </a:lnTo>
                      <a:close/>
                    </a:path>
                  </a:pathLst>
                </a:custGeom>
                <a:solidFill>
                  <a:srgbClr val="C2E4E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94" name="íş1ídê"/>
                <p:cNvSpPr/>
                <p:nvPr/>
              </p:nvSpPr>
              <p:spPr bwMode="auto">
                <a:xfrm>
                  <a:off x="4881" y="677"/>
                  <a:ext cx="217" cy="216"/>
                </a:xfrm>
                <a:custGeom>
                  <a:avLst/>
                  <a:gdLst>
                    <a:gd name="T0" fmla="*/ 0 w 217"/>
                    <a:gd name="T1" fmla="*/ 15 h 216"/>
                    <a:gd name="T2" fmla="*/ 202 w 217"/>
                    <a:gd name="T3" fmla="*/ 216 h 216"/>
                    <a:gd name="T4" fmla="*/ 217 w 217"/>
                    <a:gd name="T5" fmla="*/ 201 h 216"/>
                    <a:gd name="T6" fmla="*/ 15 w 217"/>
                    <a:gd name="T7" fmla="*/ 0 h 216"/>
                    <a:gd name="T8" fmla="*/ 0 w 217"/>
                    <a:gd name="T9" fmla="*/ 15 h 2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7" h="216">
                      <a:moveTo>
                        <a:pt x="0" y="15"/>
                      </a:moveTo>
                      <a:lnTo>
                        <a:pt x="202" y="216"/>
                      </a:lnTo>
                      <a:lnTo>
                        <a:pt x="217" y="201"/>
                      </a:lnTo>
                      <a:lnTo>
                        <a:pt x="15" y="0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solidFill>
                  <a:srgbClr val="C2E4E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95" name="ïslîdé"/>
                <p:cNvSpPr/>
                <p:nvPr/>
              </p:nvSpPr>
              <p:spPr bwMode="auto">
                <a:xfrm>
                  <a:off x="4856" y="702"/>
                  <a:ext cx="217" cy="216"/>
                </a:xfrm>
                <a:custGeom>
                  <a:avLst/>
                  <a:gdLst>
                    <a:gd name="T0" fmla="*/ 0 w 217"/>
                    <a:gd name="T1" fmla="*/ 14 h 216"/>
                    <a:gd name="T2" fmla="*/ 203 w 217"/>
                    <a:gd name="T3" fmla="*/ 216 h 216"/>
                    <a:gd name="T4" fmla="*/ 217 w 217"/>
                    <a:gd name="T5" fmla="*/ 201 h 216"/>
                    <a:gd name="T6" fmla="*/ 15 w 217"/>
                    <a:gd name="T7" fmla="*/ 0 h 216"/>
                    <a:gd name="T8" fmla="*/ 0 w 217"/>
                    <a:gd name="T9" fmla="*/ 14 h 2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7" h="216">
                      <a:moveTo>
                        <a:pt x="0" y="14"/>
                      </a:moveTo>
                      <a:lnTo>
                        <a:pt x="203" y="216"/>
                      </a:lnTo>
                      <a:lnTo>
                        <a:pt x="217" y="201"/>
                      </a:lnTo>
                      <a:lnTo>
                        <a:pt x="15" y="0"/>
                      </a:lnTo>
                      <a:lnTo>
                        <a:pt x="0" y="14"/>
                      </a:lnTo>
                      <a:close/>
                    </a:path>
                  </a:pathLst>
                </a:custGeom>
                <a:solidFill>
                  <a:srgbClr val="C2E4E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96" name="iṣļíḍé"/>
                <p:cNvSpPr/>
                <p:nvPr/>
              </p:nvSpPr>
              <p:spPr bwMode="auto">
                <a:xfrm>
                  <a:off x="4832" y="726"/>
                  <a:ext cx="217" cy="216"/>
                </a:xfrm>
                <a:custGeom>
                  <a:avLst/>
                  <a:gdLst>
                    <a:gd name="T0" fmla="*/ 0 w 217"/>
                    <a:gd name="T1" fmla="*/ 15 h 216"/>
                    <a:gd name="T2" fmla="*/ 202 w 217"/>
                    <a:gd name="T3" fmla="*/ 216 h 216"/>
                    <a:gd name="T4" fmla="*/ 217 w 217"/>
                    <a:gd name="T5" fmla="*/ 201 h 216"/>
                    <a:gd name="T6" fmla="*/ 15 w 217"/>
                    <a:gd name="T7" fmla="*/ 0 h 216"/>
                    <a:gd name="T8" fmla="*/ 0 w 217"/>
                    <a:gd name="T9" fmla="*/ 15 h 2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7" h="216">
                      <a:moveTo>
                        <a:pt x="0" y="15"/>
                      </a:moveTo>
                      <a:lnTo>
                        <a:pt x="202" y="216"/>
                      </a:lnTo>
                      <a:lnTo>
                        <a:pt x="217" y="201"/>
                      </a:lnTo>
                      <a:lnTo>
                        <a:pt x="15" y="0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solidFill>
                  <a:srgbClr val="C2E4E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97" name="íšḻîḍè"/>
                <p:cNvSpPr/>
                <p:nvPr/>
              </p:nvSpPr>
              <p:spPr bwMode="auto">
                <a:xfrm>
                  <a:off x="4955" y="603"/>
                  <a:ext cx="216" cy="216"/>
                </a:xfrm>
                <a:custGeom>
                  <a:avLst/>
                  <a:gdLst>
                    <a:gd name="T0" fmla="*/ 0 w 216"/>
                    <a:gd name="T1" fmla="*/ 15 h 216"/>
                    <a:gd name="T2" fmla="*/ 202 w 216"/>
                    <a:gd name="T3" fmla="*/ 216 h 216"/>
                    <a:gd name="T4" fmla="*/ 216 w 216"/>
                    <a:gd name="T5" fmla="*/ 201 h 216"/>
                    <a:gd name="T6" fmla="*/ 14 w 216"/>
                    <a:gd name="T7" fmla="*/ 0 h 216"/>
                    <a:gd name="T8" fmla="*/ 0 w 216"/>
                    <a:gd name="T9" fmla="*/ 15 h 2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6" h="216">
                      <a:moveTo>
                        <a:pt x="0" y="15"/>
                      </a:moveTo>
                      <a:lnTo>
                        <a:pt x="202" y="216"/>
                      </a:lnTo>
                      <a:lnTo>
                        <a:pt x="216" y="201"/>
                      </a:lnTo>
                      <a:lnTo>
                        <a:pt x="14" y="0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solidFill>
                  <a:srgbClr val="C2E4E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98" name="iŝ1ïḓè"/>
                <p:cNvSpPr/>
                <p:nvPr/>
              </p:nvSpPr>
              <p:spPr bwMode="auto">
                <a:xfrm>
                  <a:off x="4930" y="628"/>
                  <a:ext cx="217" cy="216"/>
                </a:xfrm>
                <a:custGeom>
                  <a:avLst/>
                  <a:gdLst>
                    <a:gd name="T0" fmla="*/ 0 w 217"/>
                    <a:gd name="T1" fmla="*/ 15 h 216"/>
                    <a:gd name="T2" fmla="*/ 202 w 217"/>
                    <a:gd name="T3" fmla="*/ 216 h 216"/>
                    <a:gd name="T4" fmla="*/ 217 w 217"/>
                    <a:gd name="T5" fmla="*/ 201 h 216"/>
                    <a:gd name="T6" fmla="*/ 15 w 217"/>
                    <a:gd name="T7" fmla="*/ 0 h 216"/>
                    <a:gd name="T8" fmla="*/ 0 w 217"/>
                    <a:gd name="T9" fmla="*/ 15 h 2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7" h="216">
                      <a:moveTo>
                        <a:pt x="0" y="15"/>
                      </a:moveTo>
                      <a:lnTo>
                        <a:pt x="202" y="216"/>
                      </a:lnTo>
                      <a:lnTo>
                        <a:pt x="217" y="201"/>
                      </a:lnTo>
                      <a:lnTo>
                        <a:pt x="15" y="0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solidFill>
                  <a:srgbClr val="C2E4E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99" name="íṣḻidê"/>
                <p:cNvSpPr/>
                <p:nvPr/>
              </p:nvSpPr>
              <p:spPr bwMode="auto">
                <a:xfrm>
                  <a:off x="4905" y="652"/>
                  <a:ext cx="217" cy="216"/>
                </a:xfrm>
                <a:custGeom>
                  <a:avLst/>
                  <a:gdLst>
                    <a:gd name="T0" fmla="*/ 0 w 217"/>
                    <a:gd name="T1" fmla="*/ 15 h 216"/>
                    <a:gd name="T2" fmla="*/ 203 w 217"/>
                    <a:gd name="T3" fmla="*/ 216 h 216"/>
                    <a:gd name="T4" fmla="*/ 217 w 217"/>
                    <a:gd name="T5" fmla="*/ 202 h 216"/>
                    <a:gd name="T6" fmla="*/ 15 w 217"/>
                    <a:gd name="T7" fmla="*/ 0 h 216"/>
                    <a:gd name="T8" fmla="*/ 0 w 217"/>
                    <a:gd name="T9" fmla="*/ 15 h 2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7" h="216">
                      <a:moveTo>
                        <a:pt x="0" y="15"/>
                      </a:moveTo>
                      <a:lnTo>
                        <a:pt x="203" y="216"/>
                      </a:lnTo>
                      <a:lnTo>
                        <a:pt x="217" y="202"/>
                      </a:lnTo>
                      <a:lnTo>
                        <a:pt x="15" y="0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solidFill>
                  <a:srgbClr val="C2E4E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00" name="í$ľíḋe"/>
                <p:cNvSpPr/>
                <p:nvPr/>
              </p:nvSpPr>
              <p:spPr bwMode="auto">
                <a:xfrm>
                  <a:off x="4746" y="466"/>
                  <a:ext cx="702" cy="601"/>
                </a:xfrm>
                <a:custGeom>
                  <a:avLst/>
                  <a:gdLst>
                    <a:gd name="T0" fmla="*/ 702 w 702"/>
                    <a:gd name="T1" fmla="*/ 292 h 601"/>
                    <a:gd name="T2" fmla="*/ 448 w 702"/>
                    <a:gd name="T3" fmla="*/ 39 h 601"/>
                    <a:gd name="T4" fmla="*/ 398 w 702"/>
                    <a:gd name="T5" fmla="*/ 89 h 601"/>
                    <a:gd name="T6" fmla="*/ 308 w 702"/>
                    <a:gd name="T7" fmla="*/ 0 h 601"/>
                    <a:gd name="T8" fmla="*/ 0 w 702"/>
                    <a:gd name="T9" fmla="*/ 309 h 601"/>
                    <a:gd name="T10" fmla="*/ 254 w 702"/>
                    <a:gd name="T11" fmla="*/ 562 h 601"/>
                    <a:gd name="T12" fmla="*/ 304 w 702"/>
                    <a:gd name="T13" fmla="*/ 512 h 601"/>
                    <a:gd name="T14" fmla="*/ 393 w 702"/>
                    <a:gd name="T15" fmla="*/ 601 h 601"/>
                    <a:gd name="T16" fmla="*/ 702 w 702"/>
                    <a:gd name="T17" fmla="*/ 292 h 601"/>
                    <a:gd name="T18" fmla="*/ 29 w 702"/>
                    <a:gd name="T19" fmla="*/ 309 h 601"/>
                    <a:gd name="T20" fmla="*/ 309 w 702"/>
                    <a:gd name="T21" fmla="*/ 29 h 601"/>
                    <a:gd name="T22" fmla="*/ 533 w 702"/>
                    <a:gd name="T23" fmla="*/ 253 h 601"/>
                    <a:gd name="T24" fmla="*/ 254 w 702"/>
                    <a:gd name="T25" fmla="*/ 533 h 601"/>
                    <a:gd name="T26" fmla="*/ 29 w 702"/>
                    <a:gd name="T27" fmla="*/ 309 h 601"/>
                    <a:gd name="T28" fmla="*/ 339 w 702"/>
                    <a:gd name="T29" fmla="*/ 477 h 601"/>
                    <a:gd name="T30" fmla="*/ 402 w 702"/>
                    <a:gd name="T31" fmla="*/ 540 h 601"/>
                    <a:gd name="T32" fmla="*/ 417 w 702"/>
                    <a:gd name="T33" fmla="*/ 525 h 601"/>
                    <a:gd name="T34" fmla="*/ 354 w 702"/>
                    <a:gd name="T35" fmla="*/ 462 h 601"/>
                    <a:gd name="T36" fmla="*/ 364 w 702"/>
                    <a:gd name="T37" fmla="*/ 452 h 601"/>
                    <a:gd name="T38" fmla="*/ 427 w 702"/>
                    <a:gd name="T39" fmla="*/ 515 h 601"/>
                    <a:gd name="T40" fmla="*/ 442 w 702"/>
                    <a:gd name="T41" fmla="*/ 501 h 601"/>
                    <a:gd name="T42" fmla="*/ 379 w 702"/>
                    <a:gd name="T43" fmla="*/ 438 h 601"/>
                    <a:gd name="T44" fmla="*/ 388 w 702"/>
                    <a:gd name="T45" fmla="*/ 428 h 601"/>
                    <a:gd name="T46" fmla="*/ 451 w 702"/>
                    <a:gd name="T47" fmla="*/ 490 h 601"/>
                    <a:gd name="T48" fmla="*/ 466 w 702"/>
                    <a:gd name="T49" fmla="*/ 476 h 601"/>
                    <a:gd name="T50" fmla="*/ 403 w 702"/>
                    <a:gd name="T51" fmla="*/ 413 h 601"/>
                    <a:gd name="T52" fmla="*/ 413 w 702"/>
                    <a:gd name="T53" fmla="*/ 403 h 601"/>
                    <a:gd name="T54" fmla="*/ 476 w 702"/>
                    <a:gd name="T55" fmla="*/ 466 h 601"/>
                    <a:gd name="T56" fmla="*/ 491 w 702"/>
                    <a:gd name="T57" fmla="*/ 451 h 601"/>
                    <a:gd name="T58" fmla="*/ 428 w 702"/>
                    <a:gd name="T59" fmla="*/ 388 h 601"/>
                    <a:gd name="T60" fmla="*/ 438 w 702"/>
                    <a:gd name="T61" fmla="*/ 379 h 601"/>
                    <a:gd name="T62" fmla="*/ 500 w 702"/>
                    <a:gd name="T63" fmla="*/ 441 h 601"/>
                    <a:gd name="T64" fmla="*/ 515 w 702"/>
                    <a:gd name="T65" fmla="*/ 427 h 601"/>
                    <a:gd name="T66" fmla="*/ 452 w 702"/>
                    <a:gd name="T67" fmla="*/ 364 h 601"/>
                    <a:gd name="T68" fmla="*/ 462 w 702"/>
                    <a:gd name="T69" fmla="*/ 354 h 601"/>
                    <a:gd name="T70" fmla="*/ 525 w 702"/>
                    <a:gd name="T71" fmla="*/ 417 h 601"/>
                    <a:gd name="T72" fmla="*/ 540 w 702"/>
                    <a:gd name="T73" fmla="*/ 402 h 601"/>
                    <a:gd name="T74" fmla="*/ 477 w 702"/>
                    <a:gd name="T75" fmla="*/ 339 h 601"/>
                    <a:gd name="T76" fmla="*/ 487 w 702"/>
                    <a:gd name="T77" fmla="*/ 329 h 601"/>
                    <a:gd name="T78" fmla="*/ 550 w 702"/>
                    <a:gd name="T79" fmla="*/ 392 h 601"/>
                    <a:gd name="T80" fmla="*/ 564 w 702"/>
                    <a:gd name="T81" fmla="*/ 377 h 601"/>
                    <a:gd name="T82" fmla="*/ 501 w 702"/>
                    <a:gd name="T83" fmla="*/ 314 h 601"/>
                    <a:gd name="T84" fmla="*/ 511 w 702"/>
                    <a:gd name="T85" fmla="*/ 305 h 601"/>
                    <a:gd name="T86" fmla="*/ 574 w 702"/>
                    <a:gd name="T87" fmla="*/ 368 h 601"/>
                    <a:gd name="T88" fmla="*/ 589 w 702"/>
                    <a:gd name="T89" fmla="*/ 353 h 601"/>
                    <a:gd name="T90" fmla="*/ 526 w 702"/>
                    <a:gd name="T91" fmla="*/ 290 h 601"/>
                    <a:gd name="T92" fmla="*/ 536 w 702"/>
                    <a:gd name="T93" fmla="*/ 280 h 601"/>
                    <a:gd name="T94" fmla="*/ 599 w 702"/>
                    <a:gd name="T95" fmla="*/ 343 h 601"/>
                    <a:gd name="T96" fmla="*/ 614 w 702"/>
                    <a:gd name="T97" fmla="*/ 328 h 601"/>
                    <a:gd name="T98" fmla="*/ 550 w 702"/>
                    <a:gd name="T99" fmla="*/ 265 h 601"/>
                    <a:gd name="T100" fmla="*/ 560 w 702"/>
                    <a:gd name="T101" fmla="*/ 256 h 601"/>
                    <a:gd name="T102" fmla="*/ 623 w 702"/>
                    <a:gd name="T103" fmla="*/ 319 h 601"/>
                    <a:gd name="T104" fmla="*/ 638 w 702"/>
                    <a:gd name="T105" fmla="*/ 304 h 601"/>
                    <a:gd name="T106" fmla="*/ 436 w 702"/>
                    <a:gd name="T107" fmla="*/ 102 h 601"/>
                    <a:gd name="T108" fmla="*/ 424 w 702"/>
                    <a:gd name="T109" fmla="*/ 115 h 601"/>
                    <a:gd name="T110" fmla="*/ 413 w 702"/>
                    <a:gd name="T111" fmla="*/ 103 h 601"/>
                    <a:gd name="T112" fmla="*/ 448 w 702"/>
                    <a:gd name="T113" fmla="*/ 68 h 601"/>
                    <a:gd name="T114" fmla="*/ 672 w 702"/>
                    <a:gd name="T115" fmla="*/ 292 h 601"/>
                    <a:gd name="T116" fmla="*/ 393 w 702"/>
                    <a:gd name="T117" fmla="*/ 572 h 601"/>
                    <a:gd name="T118" fmla="*/ 319 w 702"/>
                    <a:gd name="T119" fmla="*/ 497 h 601"/>
                    <a:gd name="T120" fmla="*/ 339 w 702"/>
                    <a:gd name="T121" fmla="*/ 477 h 6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702" h="601">
                      <a:moveTo>
                        <a:pt x="702" y="292"/>
                      </a:moveTo>
                      <a:lnTo>
                        <a:pt x="448" y="39"/>
                      </a:lnTo>
                      <a:lnTo>
                        <a:pt x="398" y="89"/>
                      </a:lnTo>
                      <a:lnTo>
                        <a:pt x="308" y="0"/>
                      </a:lnTo>
                      <a:lnTo>
                        <a:pt x="0" y="309"/>
                      </a:lnTo>
                      <a:lnTo>
                        <a:pt x="254" y="562"/>
                      </a:lnTo>
                      <a:lnTo>
                        <a:pt x="304" y="512"/>
                      </a:lnTo>
                      <a:lnTo>
                        <a:pt x="393" y="601"/>
                      </a:lnTo>
                      <a:lnTo>
                        <a:pt x="702" y="292"/>
                      </a:lnTo>
                      <a:close/>
                      <a:moveTo>
                        <a:pt x="29" y="309"/>
                      </a:moveTo>
                      <a:lnTo>
                        <a:pt x="309" y="29"/>
                      </a:lnTo>
                      <a:lnTo>
                        <a:pt x="533" y="253"/>
                      </a:lnTo>
                      <a:lnTo>
                        <a:pt x="254" y="533"/>
                      </a:lnTo>
                      <a:lnTo>
                        <a:pt x="29" y="309"/>
                      </a:lnTo>
                      <a:close/>
                      <a:moveTo>
                        <a:pt x="339" y="477"/>
                      </a:moveTo>
                      <a:lnTo>
                        <a:pt x="402" y="540"/>
                      </a:lnTo>
                      <a:lnTo>
                        <a:pt x="417" y="525"/>
                      </a:lnTo>
                      <a:lnTo>
                        <a:pt x="354" y="462"/>
                      </a:lnTo>
                      <a:lnTo>
                        <a:pt x="364" y="452"/>
                      </a:lnTo>
                      <a:lnTo>
                        <a:pt x="427" y="515"/>
                      </a:lnTo>
                      <a:lnTo>
                        <a:pt x="442" y="501"/>
                      </a:lnTo>
                      <a:lnTo>
                        <a:pt x="379" y="438"/>
                      </a:lnTo>
                      <a:lnTo>
                        <a:pt x="388" y="428"/>
                      </a:lnTo>
                      <a:lnTo>
                        <a:pt x="451" y="490"/>
                      </a:lnTo>
                      <a:lnTo>
                        <a:pt x="466" y="476"/>
                      </a:lnTo>
                      <a:lnTo>
                        <a:pt x="403" y="413"/>
                      </a:lnTo>
                      <a:lnTo>
                        <a:pt x="413" y="403"/>
                      </a:lnTo>
                      <a:lnTo>
                        <a:pt x="476" y="466"/>
                      </a:lnTo>
                      <a:lnTo>
                        <a:pt x="491" y="451"/>
                      </a:lnTo>
                      <a:lnTo>
                        <a:pt x="428" y="388"/>
                      </a:lnTo>
                      <a:lnTo>
                        <a:pt x="438" y="379"/>
                      </a:lnTo>
                      <a:lnTo>
                        <a:pt x="500" y="441"/>
                      </a:lnTo>
                      <a:lnTo>
                        <a:pt x="515" y="427"/>
                      </a:lnTo>
                      <a:lnTo>
                        <a:pt x="452" y="364"/>
                      </a:lnTo>
                      <a:lnTo>
                        <a:pt x="462" y="354"/>
                      </a:lnTo>
                      <a:lnTo>
                        <a:pt x="525" y="417"/>
                      </a:lnTo>
                      <a:lnTo>
                        <a:pt x="540" y="402"/>
                      </a:lnTo>
                      <a:lnTo>
                        <a:pt x="477" y="339"/>
                      </a:lnTo>
                      <a:lnTo>
                        <a:pt x="487" y="329"/>
                      </a:lnTo>
                      <a:lnTo>
                        <a:pt x="550" y="392"/>
                      </a:lnTo>
                      <a:lnTo>
                        <a:pt x="564" y="377"/>
                      </a:lnTo>
                      <a:lnTo>
                        <a:pt x="501" y="314"/>
                      </a:lnTo>
                      <a:lnTo>
                        <a:pt x="511" y="305"/>
                      </a:lnTo>
                      <a:lnTo>
                        <a:pt x="574" y="368"/>
                      </a:lnTo>
                      <a:lnTo>
                        <a:pt x="589" y="353"/>
                      </a:lnTo>
                      <a:lnTo>
                        <a:pt x="526" y="290"/>
                      </a:lnTo>
                      <a:lnTo>
                        <a:pt x="536" y="280"/>
                      </a:lnTo>
                      <a:lnTo>
                        <a:pt x="599" y="343"/>
                      </a:lnTo>
                      <a:lnTo>
                        <a:pt x="614" y="328"/>
                      </a:lnTo>
                      <a:lnTo>
                        <a:pt x="550" y="265"/>
                      </a:lnTo>
                      <a:lnTo>
                        <a:pt x="560" y="256"/>
                      </a:lnTo>
                      <a:lnTo>
                        <a:pt x="623" y="319"/>
                      </a:lnTo>
                      <a:lnTo>
                        <a:pt x="638" y="304"/>
                      </a:lnTo>
                      <a:lnTo>
                        <a:pt x="436" y="102"/>
                      </a:lnTo>
                      <a:lnTo>
                        <a:pt x="424" y="115"/>
                      </a:lnTo>
                      <a:lnTo>
                        <a:pt x="413" y="103"/>
                      </a:lnTo>
                      <a:lnTo>
                        <a:pt x="448" y="68"/>
                      </a:lnTo>
                      <a:lnTo>
                        <a:pt x="672" y="292"/>
                      </a:lnTo>
                      <a:lnTo>
                        <a:pt x="393" y="572"/>
                      </a:lnTo>
                      <a:lnTo>
                        <a:pt x="319" y="497"/>
                      </a:lnTo>
                      <a:lnTo>
                        <a:pt x="339" y="477"/>
                      </a:lnTo>
                      <a:close/>
                    </a:path>
                  </a:pathLst>
                </a:custGeom>
                <a:solidFill>
                  <a:srgbClr val="C2E4E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01" name="îŝļîḑè"/>
                <p:cNvSpPr/>
                <p:nvPr/>
              </p:nvSpPr>
              <p:spPr bwMode="auto">
                <a:xfrm>
                  <a:off x="5404" y="1696"/>
                  <a:ext cx="526" cy="512"/>
                </a:xfrm>
                <a:custGeom>
                  <a:avLst/>
                  <a:gdLst>
                    <a:gd name="T0" fmla="*/ 526 w 526"/>
                    <a:gd name="T1" fmla="*/ 377 h 512"/>
                    <a:gd name="T2" fmla="*/ 457 w 526"/>
                    <a:gd name="T3" fmla="*/ 0 h 512"/>
                    <a:gd name="T4" fmla="*/ 0 w 526"/>
                    <a:gd name="T5" fmla="*/ 29 h 512"/>
                    <a:gd name="T6" fmla="*/ 89 w 526"/>
                    <a:gd name="T7" fmla="*/ 512 h 512"/>
                    <a:gd name="T8" fmla="*/ 526 w 526"/>
                    <a:gd name="T9" fmla="*/ 377 h 512"/>
                    <a:gd name="T10" fmla="*/ 504 w 526"/>
                    <a:gd name="T11" fmla="*/ 364 h 512"/>
                    <a:gd name="T12" fmla="*/ 104 w 526"/>
                    <a:gd name="T13" fmla="*/ 487 h 512"/>
                    <a:gd name="T14" fmla="*/ 23 w 526"/>
                    <a:gd name="T15" fmla="*/ 47 h 512"/>
                    <a:gd name="T16" fmla="*/ 441 w 526"/>
                    <a:gd name="T17" fmla="*/ 20 h 512"/>
                    <a:gd name="T18" fmla="*/ 504 w 526"/>
                    <a:gd name="T19" fmla="*/ 364 h 5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26" h="512">
                      <a:moveTo>
                        <a:pt x="526" y="377"/>
                      </a:moveTo>
                      <a:lnTo>
                        <a:pt x="457" y="0"/>
                      </a:lnTo>
                      <a:lnTo>
                        <a:pt x="0" y="29"/>
                      </a:lnTo>
                      <a:lnTo>
                        <a:pt x="89" y="512"/>
                      </a:lnTo>
                      <a:lnTo>
                        <a:pt x="526" y="377"/>
                      </a:lnTo>
                      <a:close/>
                      <a:moveTo>
                        <a:pt x="504" y="364"/>
                      </a:moveTo>
                      <a:lnTo>
                        <a:pt x="104" y="487"/>
                      </a:lnTo>
                      <a:lnTo>
                        <a:pt x="23" y="47"/>
                      </a:lnTo>
                      <a:lnTo>
                        <a:pt x="441" y="20"/>
                      </a:lnTo>
                      <a:lnTo>
                        <a:pt x="504" y="364"/>
                      </a:lnTo>
                      <a:close/>
                    </a:path>
                  </a:pathLst>
                </a:custGeom>
                <a:solidFill>
                  <a:srgbClr val="C2E4E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02" name="íŝlîḑé"/>
                <p:cNvSpPr/>
                <p:nvPr/>
              </p:nvSpPr>
              <p:spPr bwMode="auto">
                <a:xfrm>
                  <a:off x="5585" y="1757"/>
                  <a:ext cx="253" cy="296"/>
                </a:xfrm>
                <a:custGeom>
                  <a:avLst/>
                  <a:gdLst>
                    <a:gd name="T0" fmla="*/ 710 w 1056"/>
                    <a:gd name="T1" fmla="*/ 51 h 1240"/>
                    <a:gd name="T2" fmla="*/ 115 w 1056"/>
                    <a:gd name="T3" fmla="*/ 344 h 1240"/>
                    <a:gd name="T4" fmla="*/ 29 w 1056"/>
                    <a:gd name="T5" fmla="*/ 746 h 1240"/>
                    <a:gd name="T6" fmla="*/ 253 w 1056"/>
                    <a:gd name="T7" fmla="*/ 1097 h 1240"/>
                    <a:gd name="T8" fmla="*/ 917 w 1056"/>
                    <a:gd name="T9" fmla="*/ 1189 h 1240"/>
                    <a:gd name="T10" fmla="*/ 987 w 1056"/>
                    <a:gd name="T11" fmla="*/ 1212 h 1240"/>
                    <a:gd name="T12" fmla="*/ 1048 w 1056"/>
                    <a:gd name="T13" fmla="*/ 1123 h 1240"/>
                    <a:gd name="T14" fmla="*/ 959 w 1056"/>
                    <a:gd name="T15" fmla="*/ 1062 h 1240"/>
                    <a:gd name="T16" fmla="*/ 902 w 1056"/>
                    <a:gd name="T17" fmla="*/ 1109 h 1240"/>
                    <a:gd name="T18" fmla="*/ 297 w 1056"/>
                    <a:gd name="T19" fmla="*/ 1029 h 1240"/>
                    <a:gd name="T20" fmla="*/ 108 w 1056"/>
                    <a:gd name="T21" fmla="*/ 731 h 1240"/>
                    <a:gd name="T22" fmla="*/ 179 w 1056"/>
                    <a:gd name="T23" fmla="*/ 394 h 1240"/>
                    <a:gd name="T24" fmla="*/ 720 w 1056"/>
                    <a:gd name="T25" fmla="*/ 131 h 1240"/>
                    <a:gd name="T26" fmla="*/ 793 w 1056"/>
                    <a:gd name="T27" fmla="*/ 158 h 1240"/>
                    <a:gd name="T28" fmla="*/ 854 w 1056"/>
                    <a:gd name="T29" fmla="*/ 69 h 1240"/>
                    <a:gd name="T30" fmla="*/ 765 w 1056"/>
                    <a:gd name="T31" fmla="*/ 8 h 1240"/>
                    <a:gd name="T32" fmla="*/ 710 w 1056"/>
                    <a:gd name="T33" fmla="*/ 51 h 12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056" h="1240">
                      <a:moveTo>
                        <a:pt x="710" y="51"/>
                      </a:moveTo>
                      <a:cubicBezTo>
                        <a:pt x="575" y="71"/>
                        <a:pt x="272" y="140"/>
                        <a:pt x="115" y="344"/>
                      </a:cubicBezTo>
                      <a:cubicBezTo>
                        <a:pt x="29" y="456"/>
                        <a:pt x="0" y="591"/>
                        <a:pt x="29" y="746"/>
                      </a:cubicBezTo>
                      <a:cubicBezTo>
                        <a:pt x="57" y="900"/>
                        <a:pt x="133" y="1019"/>
                        <a:pt x="253" y="1097"/>
                      </a:cubicBezTo>
                      <a:cubicBezTo>
                        <a:pt x="474" y="1240"/>
                        <a:pt x="783" y="1211"/>
                        <a:pt x="917" y="1189"/>
                      </a:cubicBezTo>
                      <a:cubicBezTo>
                        <a:pt x="935" y="1208"/>
                        <a:pt x="961" y="1217"/>
                        <a:pt x="987" y="1212"/>
                      </a:cubicBezTo>
                      <a:cubicBezTo>
                        <a:pt x="1028" y="1204"/>
                        <a:pt x="1056" y="1164"/>
                        <a:pt x="1048" y="1123"/>
                      </a:cubicBezTo>
                      <a:cubicBezTo>
                        <a:pt x="1040" y="1081"/>
                        <a:pt x="1001" y="1054"/>
                        <a:pt x="959" y="1062"/>
                      </a:cubicBezTo>
                      <a:cubicBezTo>
                        <a:pt x="933" y="1066"/>
                        <a:pt x="911" y="1084"/>
                        <a:pt x="902" y="1109"/>
                      </a:cubicBezTo>
                      <a:cubicBezTo>
                        <a:pt x="776" y="1129"/>
                        <a:pt x="491" y="1155"/>
                        <a:pt x="297" y="1029"/>
                      </a:cubicBezTo>
                      <a:cubicBezTo>
                        <a:pt x="196" y="963"/>
                        <a:pt x="133" y="863"/>
                        <a:pt x="108" y="731"/>
                      </a:cubicBezTo>
                      <a:cubicBezTo>
                        <a:pt x="84" y="600"/>
                        <a:pt x="108" y="487"/>
                        <a:pt x="179" y="394"/>
                      </a:cubicBezTo>
                      <a:cubicBezTo>
                        <a:pt x="316" y="215"/>
                        <a:pt x="595" y="152"/>
                        <a:pt x="720" y="131"/>
                      </a:cubicBezTo>
                      <a:cubicBezTo>
                        <a:pt x="738" y="153"/>
                        <a:pt x="765" y="163"/>
                        <a:pt x="793" y="158"/>
                      </a:cubicBezTo>
                      <a:cubicBezTo>
                        <a:pt x="834" y="150"/>
                        <a:pt x="862" y="110"/>
                        <a:pt x="854" y="69"/>
                      </a:cubicBezTo>
                      <a:cubicBezTo>
                        <a:pt x="847" y="28"/>
                        <a:pt x="807" y="0"/>
                        <a:pt x="765" y="8"/>
                      </a:cubicBezTo>
                      <a:cubicBezTo>
                        <a:pt x="741" y="12"/>
                        <a:pt x="720" y="28"/>
                        <a:pt x="710" y="51"/>
                      </a:cubicBezTo>
                      <a:close/>
                    </a:path>
                  </a:pathLst>
                </a:custGeom>
                <a:solidFill>
                  <a:srgbClr val="C2E4E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03" name="íṣļîḍè"/>
                <p:cNvSpPr/>
                <p:nvPr/>
              </p:nvSpPr>
              <p:spPr bwMode="auto">
                <a:xfrm>
                  <a:off x="4460" y="3548"/>
                  <a:ext cx="521" cy="520"/>
                </a:xfrm>
                <a:custGeom>
                  <a:avLst/>
                  <a:gdLst>
                    <a:gd name="T0" fmla="*/ 1087 w 2175"/>
                    <a:gd name="T1" fmla="*/ 0 h 2175"/>
                    <a:gd name="T2" fmla="*/ 0 w 2175"/>
                    <a:gd name="T3" fmla="*/ 1088 h 2175"/>
                    <a:gd name="T4" fmla="*/ 1087 w 2175"/>
                    <a:gd name="T5" fmla="*/ 2175 h 2175"/>
                    <a:gd name="T6" fmla="*/ 2175 w 2175"/>
                    <a:gd name="T7" fmla="*/ 1088 h 2175"/>
                    <a:gd name="T8" fmla="*/ 1087 w 2175"/>
                    <a:gd name="T9" fmla="*/ 0 h 2175"/>
                    <a:gd name="T10" fmla="*/ 2085 w 2175"/>
                    <a:gd name="T11" fmla="*/ 1088 h 2175"/>
                    <a:gd name="T12" fmla="*/ 1087 w 2175"/>
                    <a:gd name="T13" fmla="*/ 2086 h 2175"/>
                    <a:gd name="T14" fmla="*/ 89 w 2175"/>
                    <a:gd name="T15" fmla="*/ 1088 h 2175"/>
                    <a:gd name="T16" fmla="*/ 1087 w 2175"/>
                    <a:gd name="T17" fmla="*/ 89 h 2175"/>
                    <a:gd name="T18" fmla="*/ 2085 w 2175"/>
                    <a:gd name="T19" fmla="*/ 1088 h 21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175" h="2175">
                      <a:moveTo>
                        <a:pt x="1087" y="0"/>
                      </a:moveTo>
                      <a:cubicBezTo>
                        <a:pt x="488" y="0"/>
                        <a:pt x="0" y="488"/>
                        <a:pt x="0" y="1088"/>
                      </a:cubicBezTo>
                      <a:cubicBezTo>
                        <a:pt x="0" y="1687"/>
                        <a:pt x="488" y="2175"/>
                        <a:pt x="1087" y="2175"/>
                      </a:cubicBezTo>
                      <a:cubicBezTo>
                        <a:pt x="1687" y="2175"/>
                        <a:pt x="2175" y="1687"/>
                        <a:pt x="2175" y="1088"/>
                      </a:cubicBezTo>
                      <a:cubicBezTo>
                        <a:pt x="2175" y="488"/>
                        <a:pt x="1687" y="0"/>
                        <a:pt x="1087" y="0"/>
                      </a:cubicBezTo>
                      <a:close/>
                      <a:moveTo>
                        <a:pt x="2085" y="1088"/>
                      </a:moveTo>
                      <a:cubicBezTo>
                        <a:pt x="2085" y="1638"/>
                        <a:pt x="1638" y="2086"/>
                        <a:pt x="1087" y="2086"/>
                      </a:cubicBezTo>
                      <a:cubicBezTo>
                        <a:pt x="537" y="2086"/>
                        <a:pt x="89" y="1638"/>
                        <a:pt x="89" y="1088"/>
                      </a:cubicBezTo>
                      <a:cubicBezTo>
                        <a:pt x="89" y="537"/>
                        <a:pt x="537" y="89"/>
                        <a:pt x="1087" y="89"/>
                      </a:cubicBezTo>
                      <a:cubicBezTo>
                        <a:pt x="1638" y="89"/>
                        <a:pt x="2085" y="537"/>
                        <a:pt x="2085" y="1088"/>
                      </a:cubicBezTo>
                      <a:close/>
                    </a:path>
                  </a:pathLst>
                </a:custGeom>
                <a:solidFill>
                  <a:srgbClr val="C2E4E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04" name="ïşlïḋé"/>
                <p:cNvSpPr/>
                <p:nvPr/>
              </p:nvSpPr>
              <p:spPr bwMode="auto">
                <a:xfrm>
                  <a:off x="4543" y="3657"/>
                  <a:ext cx="355" cy="302"/>
                </a:xfrm>
                <a:custGeom>
                  <a:avLst/>
                  <a:gdLst>
                    <a:gd name="T0" fmla="*/ 133 w 355"/>
                    <a:gd name="T1" fmla="*/ 97 h 302"/>
                    <a:gd name="T2" fmla="*/ 132 w 355"/>
                    <a:gd name="T3" fmla="*/ 98 h 302"/>
                    <a:gd name="T4" fmla="*/ 20 w 355"/>
                    <a:gd name="T5" fmla="*/ 271 h 302"/>
                    <a:gd name="T6" fmla="*/ 0 w 355"/>
                    <a:gd name="T7" fmla="*/ 302 h 302"/>
                    <a:gd name="T8" fmla="*/ 34 w 355"/>
                    <a:gd name="T9" fmla="*/ 288 h 302"/>
                    <a:gd name="T10" fmla="*/ 222 w 355"/>
                    <a:gd name="T11" fmla="*/ 204 h 302"/>
                    <a:gd name="T12" fmla="*/ 335 w 355"/>
                    <a:gd name="T13" fmla="*/ 31 h 302"/>
                    <a:gd name="T14" fmla="*/ 355 w 355"/>
                    <a:gd name="T15" fmla="*/ 0 h 302"/>
                    <a:gd name="T16" fmla="*/ 321 w 355"/>
                    <a:gd name="T17" fmla="*/ 15 h 302"/>
                    <a:gd name="T18" fmla="*/ 133 w 355"/>
                    <a:gd name="T19" fmla="*/ 97 h 302"/>
                    <a:gd name="T20" fmla="*/ 58 w 355"/>
                    <a:gd name="T21" fmla="*/ 253 h 302"/>
                    <a:gd name="T22" fmla="*/ 147 w 355"/>
                    <a:gd name="T23" fmla="*/ 116 h 302"/>
                    <a:gd name="T24" fmla="*/ 296 w 355"/>
                    <a:gd name="T25" fmla="*/ 50 h 302"/>
                    <a:gd name="T26" fmla="*/ 207 w 355"/>
                    <a:gd name="T27" fmla="*/ 187 h 302"/>
                    <a:gd name="T28" fmla="*/ 58 w 355"/>
                    <a:gd name="T29" fmla="*/ 253 h 3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355" h="302">
                      <a:moveTo>
                        <a:pt x="133" y="97"/>
                      </a:moveTo>
                      <a:lnTo>
                        <a:pt x="132" y="98"/>
                      </a:lnTo>
                      <a:lnTo>
                        <a:pt x="20" y="271"/>
                      </a:lnTo>
                      <a:lnTo>
                        <a:pt x="0" y="302"/>
                      </a:lnTo>
                      <a:lnTo>
                        <a:pt x="34" y="288"/>
                      </a:lnTo>
                      <a:lnTo>
                        <a:pt x="222" y="204"/>
                      </a:lnTo>
                      <a:lnTo>
                        <a:pt x="335" y="31"/>
                      </a:lnTo>
                      <a:lnTo>
                        <a:pt x="355" y="0"/>
                      </a:lnTo>
                      <a:lnTo>
                        <a:pt x="321" y="15"/>
                      </a:lnTo>
                      <a:lnTo>
                        <a:pt x="133" y="97"/>
                      </a:lnTo>
                      <a:close/>
                      <a:moveTo>
                        <a:pt x="58" y="253"/>
                      </a:moveTo>
                      <a:lnTo>
                        <a:pt x="147" y="116"/>
                      </a:lnTo>
                      <a:lnTo>
                        <a:pt x="296" y="50"/>
                      </a:lnTo>
                      <a:lnTo>
                        <a:pt x="207" y="187"/>
                      </a:lnTo>
                      <a:lnTo>
                        <a:pt x="58" y="253"/>
                      </a:lnTo>
                      <a:close/>
                    </a:path>
                  </a:pathLst>
                </a:custGeom>
                <a:solidFill>
                  <a:srgbClr val="C2E4E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05" name="ïSľîďe"/>
                <p:cNvSpPr/>
                <p:nvPr/>
              </p:nvSpPr>
              <p:spPr bwMode="auto">
                <a:xfrm>
                  <a:off x="4694" y="3785"/>
                  <a:ext cx="53" cy="53"/>
                </a:xfrm>
                <a:prstGeom prst="ellipse">
                  <a:avLst/>
                </a:prstGeom>
                <a:solidFill>
                  <a:srgbClr val="C2E4E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06" name="iSļïdé"/>
                <p:cNvSpPr/>
                <p:nvPr/>
              </p:nvSpPr>
              <p:spPr bwMode="auto">
                <a:xfrm>
                  <a:off x="5428" y="2264"/>
                  <a:ext cx="465" cy="292"/>
                </a:xfrm>
                <a:custGeom>
                  <a:avLst/>
                  <a:gdLst>
                    <a:gd name="T0" fmla="*/ 789 w 1942"/>
                    <a:gd name="T1" fmla="*/ 120 h 1222"/>
                    <a:gd name="T2" fmla="*/ 107 w 1942"/>
                    <a:gd name="T3" fmla="*/ 424 h 1222"/>
                    <a:gd name="T4" fmla="*/ 562 w 1942"/>
                    <a:gd name="T5" fmla="*/ 1016 h 1222"/>
                    <a:gd name="T6" fmla="*/ 586 w 1942"/>
                    <a:gd name="T7" fmla="*/ 1023 h 1222"/>
                    <a:gd name="T8" fmla="*/ 600 w 1942"/>
                    <a:gd name="T9" fmla="*/ 1023 h 1222"/>
                    <a:gd name="T10" fmla="*/ 610 w 1942"/>
                    <a:gd name="T11" fmla="*/ 1028 h 1222"/>
                    <a:gd name="T12" fmla="*/ 1277 w 1942"/>
                    <a:gd name="T13" fmla="*/ 1197 h 1222"/>
                    <a:gd name="T14" fmla="*/ 1279 w 1942"/>
                    <a:gd name="T15" fmla="*/ 1197 h 1222"/>
                    <a:gd name="T16" fmla="*/ 1284 w 1942"/>
                    <a:gd name="T17" fmla="*/ 1198 h 1222"/>
                    <a:gd name="T18" fmla="*/ 1286 w 1942"/>
                    <a:gd name="T19" fmla="*/ 1198 h 1222"/>
                    <a:gd name="T20" fmla="*/ 1852 w 1942"/>
                    <a:gd name="T21" fmla="*/ 866 h 1222"/>
                    <a:gd name="T22" fmla="*/ 1526 w 1942"/>
                    <a:gd name="T23" fmla="*/ 308 h 1222"/>
                    <a:gd name="T24" fmla="*/ 1522 w 1942"/>
                    <a:gd name="T25" fmla="*/ 306 h 1222"/>
                    <a:gd name="T26" fmla="*/ 837 w 1942"/>
                    <a:gd name="T27" fmla="*/ 132 h 1222"/>
                    <a:gd name="T28" fmla="*/ 825 w 1942"/>
                    <a:gd name="T29" fmla="*/ 132 h 1222"/>
                    <a:gd name="T30" fmla="*/ 814 w 1942"/>
                    <a:gd name="T31" fmla="*/ 125 h 1222"/>
                    <a:gd name="T32" fmla="*/ 789 w 1942"/>
                    <a:gd name="T33" fmla="*/ 120 h 1222"/>
                    <a:gd name="T34" fmla="*/ 883 w 1942"/>
                    <a:gd name="T35" fmla="*/ 241 h 1222"/>
                    <a:gd name="T36" fmla="*/ 1489 w 1942"/>
                    <a:gd name="T37" fmla="*/ 395 h 1222"/>
                    <a:gd name="T38" fmla="*/ 1661 w 1942"/>
                    <a:gd name="T39" fmla="*/ 525 h 1222"/>
                    <a:gd name="T40" fmla="*/ 1760 w 1942"/>
                    <a:gd name="T41" fmla="*/ 843 h 1222"/>
                    <a:gd name="T42" fmla="*/ 1295 w 1942"/>
                    <a:gd name="T43" fmla="*/ 1104 h 1222"/>
                    <a:gd name="T44" fmla="*/ 703 w 1942"/>
                    <a:gd name="T45" fmla="*/ 954 h 1222"/>
                    <a:gd name="T46" fmla="*/ 883 w 1942"/>
                    <a:gd name="T47" fmla="*/ 241 h 1222"/>
                    <a:gd name="T48" fmla="*/ 542 w 1942"/>
                    <a:gd name="T49" fmla="*/ 909 h 1222"/>
                    <a:gd name="T50" fmla="*/ 199 w 1942"/>
                    <a:gd name="T51" fmla="*/ 447 h 1222"/>
                    <a:gd name="T52" fmla="*/ 720 w 1942"/>
                    <a:gd name="T53" fmla="*/ 204 h 1222"/>
                    <a:gd name="T54" fmla="*/ 542 w 1942"/>
                    <a:gd name="T55" fmla="*/ 909 h 12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942" h="1222">
                      <a:moveTo>
                        <a:pt x="789" y="120"/>
                      </a:moveTo>
                      <a:cubicBezTo>
                        <a:pt x="783" y="119"/>
                        <a:pt x="215" y="0"/>
                        <a:pt x="107" y="424"/>
                      </a:cubicBezTo>
                      <a:cubicBezTo>
                        <a:pt x="0" y="849"/>
                        <a:pt x="556" y="1014"/>
                        <a:pt x="562" y="1016"/>
                      </a:cubicBezTo>
                      <a:cubicBezTo>
                        <a:pt x="586" y="1023"/>
                        <a:pt x="586" y="1023"/>
                        <a:pt x="586" y="1023"/>
                      </a:cubicBezTo>
                      <a:cubicBezTo>
                        <a:pt x="591" y="1024"/>
                        <a:pt x="596" y="1024"/>
                        <a:pt x="600" y="1023"/>
                      </a:cubicBezTo>
                      <a:cubicBezTo>
                        <a:pt x="603" y="1025"/>
                        <a:pt x="606" y="1027"/>
                        <a:pt x="610" y="1028"/>
                      </a:cubicBezTo>
                      <a:cubicBezTo>
                        <a:pt x="1277" y="1197"/>
                        <a:pt x="1277" y="1197"/>
                        <a:pt x="1277" y="1197"/>
                      </a:cubicBezTo>
                      <a:cubicBezTo>
                        <a:pt x="1277" y="1197"/>
                        <a:pt x="1278" y="1197"/>
                        <a:pt x="1279" y="1197"/>
                      </a:cubicBezTo>
                      <a:cubicBezTo>
                        <a:pt x="1284" y="1198"/>
                        <a:pt x="1284" y="1198"/>
                        <a:pt x="1284" y="1198"/>
                      </a:cubicBezTo>
                      <a:cubicBezTo>
                        <a:pt x="1284" y="1198"/>
                        <a:pt x="1285" y="1198"/>
                        <a:pt x="1286" y="1198"/>
                      </a:cubicBezTo>
                      <a:cubicBezTo>
                        <a:pt x="1290" y="1199"/>
                        <a:pt x="1762" y="1222"/>
                        <a:pt x="1852" y="866"/>
                      </a:cubicBezTo>
                      <a:cubicBezTo>
                        <a:pt x="1942" y="510"/>
                        <a:pt x="1530" y="310"/>
                        <a:pt x="1526" y="308"/>
                      </a:cubicBezTo>
                      <a:cubicBezTo>
                        <a:pt x="1525" y="307"/>
                        <a:pt x="1523" y="306"/>
                        <a:pt x="1522" y="306"/>
                      </a:cubicBezTo>
                      <a:cubicBezTo>
                        <a:pt x="837" y="132"/>
                        <a:pt x="837" y="132"/>
                        <a:pt x="837" y="132"/>
                      </a:cubicBezTo>
                      <a:cubicBezTo>
                        <a:pt x="833" y="131"/>
                        <a:pt x="829" y="131"/>
                        <a:pt x="825" y="132"/>
                      </a:cubicBezTo>
                      <a:cubicBezTo>
                        <a:pt x="822" y="129"/>
                        <a:pt x="818" y="126"/>
                        <a:pt x="814" y="125"/>
                      </a:cubicBezTo>
                      <a:lnTo>
                        <a:pt x="789" y="120"/>
                      </a:lnTo>
                      <a:close/>
                      <a:moveTo>
                        <a:pt x="883" y="241"/>
                      </a:moveTo>
                      <a:cubicBezTo>
                        <a:pt x="1489" y="395"/>
                        <a:pt x="1489" y="395"/>
                        <a:pt x="1489" y="395"/>
                      </a:cubicBezTo>
                      <a:cubicBezTo>
                        <a:pt x="1506" y="404"/>
                        <a:pt x="1590" y="450"/>
                        <a:pt x="1661" y="525"/>
                      </a:cubicBezTo>
                      <a:cubicBezTo>
                        <a:pt x="1755" y="625"/>
                        <a:pt x="1788" y="731"/>
                        <a:pt x="1760" y="843"/>
                      </a:cubicBezTo>
                      <a:cubicBezTo>
                        <a:pt x="1694" y="1104"/>
                        <a:pt x="1346" y="1105"/>
                        <a:pt x="1295" y="1104"/>
                      </a:cubicBezTo>
                      <a:cubicBezTo>
                        <a:pt x="703" y="954"/>
                        <a:pt x="703" y="954"/>
                        <a:pt x="703" y="954"/>
                      </a:cubicBezTo>
                      <a:lnTo>
                        <a:pt x="883" y="241"/>
                      </a:lnTo>
                      <a:close/>
                      <a:moveTo>
                        <a:pt x="542" y="909"/>
                      </a:moveTo>
                      <a:cubicBezTo>
                        <a:pt x="419" y="861"/>
                        <a:pt x="131" y="718"/>
                        <a:pt x="199" y="447"/>
                      </a:cubicBezTo>
                      <a:cubicBezTo>
                        <a:pt x="268" y="173"/>
                        <a:pt x="589" y="187"/>
                        <a:pt x="720" y="204"/>
                      </a:cubicBezTo>
                      <a:lnTo>
                        <a:pt x="542" y="909"/>
                      </a:lnTo>
                      <a:close/>
                    </a:path>
                  </a:pathLst>
                </a:custGeom>
                <a:solidFill>
                  <a:srgbClr val="C2E4E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07" name="ïṥ1îḍe"/>
                <p:cNvSpPr/>
                <p:nvPr/>
              </p:nvSpPr>
              <p:spPr bwMode="auto">
                <a:xfrm>
                  <a:off x="5314" y="2237"/>
                  <a:ext cx="320" cy="306"/>
                </a:xfrm>
                <a:custGeom>
                  <a:avLst/>
                  <a:gdLst>
                    <a:gd name="T0" fmla="*/ 85 w 1339"/>
                    <a:gd name="T1" fmla="*/ 829 h 1277"/>
                    <a:gd name="T2" fmla="*/ 137 w 1339"/>
                    <a:gd name="T3" fmla="*/ 627 h 1277"/>
                    <a:gd name="T4" fmla="*/ 189 w 1339"/>
                    <a:gd name="T5" fmla="*/ 640 h 1277"/>
                    <a:gd name="T6" fmla="*/ 217 w 1339"/>
                    <a:gd name="T7" fmla="*/ 624 h 1277"/>
                    <a:gd name="T8" fmla="*/ 246 w 1339"/>
                    <a:gd name="T9" fmla="*/ 507 h 1277"/>
                    <a:gd name="T10" fmla="*/ 428 w 1339"/>
                    <a:gd name="T11" fmla="*/ 553 h 1277"/>
                    <a:gd name="T12" fmla="*/ 492 w 1339"/>
                    <a:gd name="T13" fmla="*/ 942 h 1277"/>
                    <a:gd name="T14" fmla="*/ 1006 w 1339"/>
                    <a:gd name="T15" fmla="*/ 1273 h 1277"/>
                    <a:gd name="T16" fmla="*/ 1056 w 1339"/>
                    <a:gd name="T17" fmla="*/ 1241 h 1277"/>
                    <a:gd name="T18" fmla="*/ 1056 w 1339"/>
                    <a:gd name="T19" fmla="*/ 1240 h 1277"/>
                    <a:gd name="T20" fmla="*/ 1023 w 1339"/>
                    <a:gd name="T21" fmla="*/ 1190 h 1277"/>
                    <a:gd name="T22" fmla="*/ 564 w 1339"/>
                    <a:gd name="T23" fmla="*/ 898 h 1277"/>
                    <a:gd name="T24" fmla="*/ 519 w 1339"/>
                    <a:gd name="T25" fmla="*/ 532 h 1277"/>
                    <a:gd name="T26" fmla="*/ 734 w 1339"/>
                    <a:gd name="T27" fmla="*/ 226 h 1277"/>
                    <a:gd name="T28" fmla="*/ 1283 w 1339"/>
                    <a:gd name="T29" fmla="*/ 172 h 1277"/>
                    <a:gd name="T30" fmla="*/ 1334 w 1339"/>
                    <a:gd name="T31" fmla="*/ 141 h 1277"/>
                    <a:gd name="T32" fmla="*/ 1304 w 1339"/>
                    <a:gd name="T33" fmla="*/ 90 h 1277"/>
                    <a:gd name="T34" fmla="*/ 692 w 1339"/>
                    <a:gd name="T35" fmla="*/ 154 h 1277"/>
                    <a:gd name="T36" fmla="*/ 456 w 1339"/>
                    <a:gd name="T37" fmla="*/ 449 h 1277"/>
                    <a:gd name="T38" fmla="*/ 273 w 1339"/>
                    <a:gd name="T39" fmla="*/ 403 h 1277"/>
                    <a:gd name="T40" fmla="*/ 302 w 1339"/>
                    <a:gd name="T41" fmla="*/ 286 h 1277"/>
                    <a:gd name="T42" fmla="*/ 286 w 1339"/>
                    <a:gd name="T43" fmla="*/ 259 h 1277"/>
                    <a:gd name="T44" fmla="*/ 233 w 1339"/>
                    <a:gd name="T45" fmla="*/ 245 h 1277"/>
                    <a:gd name="T46" fmla="*/ 284 w 1339"/>
                    <a:gd name="T47" fmla="*/ 43 h 1277"/>
                    <a:gd name="T48" fmla="*/ 268 w 1339"/>
                    <a:gd name="T49" fmla="*/ 16 h 1277"/>
                    <a:gd name="T50" fmla="*/ 229 w 1339"/>
                    <a:gd name="T51" fmla="*/ 6 h 1277"/>
                    <a:gd name="T52" fmla="*/ 202 w 1339"/>
                    <a:gd name="T53" fmla="*/ 23 h 1277"/>
                    <a:gd name="T54" fmla="*/ 3 w 1339"/>
                    <a:gd name="T55" fmla="*/ 808 h 1277"/>
                    <a:gd name="T56" fmla="*/ 19 w 1339"/>
                    <a:gd name="T57" fmla="*/ 836 h 1277"/>
                    <a:gd name="T58" fmla="*/ 58 w 1339"/>
                    <a:gd name="T59" fmla="*/ 845 h 1277"/>
                    <a:gd name="T60" fmla="*/ 85 w 1339"/>
                    <a:gd name="T61" fmla="*/ 829 h 12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339" h="1277">
                      <a:moveTo>
                        <a:pt x="85" y="829"/>
                      </a:moveTo>
                      <a:cubicBezTo>
                        <a:pt x="137" y="627"/>
                        <a:pt x="137" y="627"/>
                        <a:pt x="137" y="627"/>
                      </a:cubicBezTo>
                      <a:cubicBezTo>
                        <a:pt x="189" y="640"/>
                        <a:pt x="189" y="640"/>
                        <a:pt x="189" y="640"/>
                      </a:cubicBezTo>
                      <a:cubicBezTo>
                        <a:pt x="202" y="643"/>
                        <a:pt x="214" y="636"/>
                        <a:pt x="217" y="624"/>
                      </a:cubicBezTo>
                      <a:cubicBezTo>
                        <a:pt x="246" y="507"/>
                        <a:pt x="246" y="507"/>
                        <a:pt x="246" y="507"/>
                      </a:cubicBezTo>
                      <a:cubicBezTo>
                        <a:pt x="428" y="553"/>
                        <a:pt x="428" y="553"/>
                        <a:pt x="428" y="553"/>
                      </a:cubicBezTo>
                      <a:cubicBezTo>
                        <a:pt x="400" y="698"/>
                        <a:pt x="422" y="829"/>
                        <a:pt x="492" y="942"/>
                      </a:cubicBezTo>
                      <a:cubicBezTo>
                        <a:pt x="649" y="1194"/>
                        <a:pt x="991" y="1270"/>
                        <a:pt x="1006" y="1273"/>
                      </a:cubicBezTo>
                      <a:cubicBezTo>
                        <a:pt x="1028" y="1277"/>
                        <a:pt x="1050" y="1264"/>
                        <a:pt x="1056" y="1241"/>
                      </a:cubicBezTo>
                      <a:cubicBezTo>
                        <a:pt x="1056" y="1240"/>
                        <a:pt x="1056" y="1240"/>
                        <a:pt x="1056" y="1240"/>
                      </a:cubicBezTo>
                      <a:cubicBezTo>
                        <a:pt x="1061" y="1218"/>
                        <a:pt x="1046" y="1195"/>
                        <a:pt x="1023" y="1190"/>
                      </a:cubicBezTo>
                      <a:cubicBezTo>
                        <a:pt x="1020" y="1190"/>
                        <a:pt x="702" y="1120"/>
                        <a:pt x="564" y="898"/>
                      </a:cubicBezTo>
                      <a:cubicBezTo>
                        <a:pt x="499" y="794"/>
                        <a:pt x="483" y="670"/>
                        <a:pt x="519" y="532"/>
                      </a:cubicBezTo>
                      <a:cubicBezTo>
                        <a:pt x="554" y="393"/>
                        <a:pt x="626" y="290"/>
                        <a:pt x="734" y="226"/>
                      </a:cubicBezTo>
                      <a:cubicBezTo>
                        <a:pt x="961" y="92"/>
                        <a:pt x="1279" y="171"/>
                        <a:pt x="1283" y="172"/>
                      </a:cubicBezTo>
                      <a:cubicBezTo>
                        <a:pt x="1305" y="177"/>
                        <a:pt x="1328" y="164"/>
                        <a:pt x="1334" y="141"/>
                      </a:cubicBezTo>
                      <a:cubicBezTo>
                        <a:pt x="1339" y="119"/>
                        <a:pt x="1326" y="96"/>
                        <a:pt x="1304" y="90"/>
                      </a:cubicBezTo>
                      <a:cubicBezTo>
                        <a:pt x="1290" y="87"/>
                        <a:pt x="951" y="0"/>
                        <a:pt x="692" y="154"/>
                      </a:cubicBezTo>
                      <a:cubicBezTo>
                        <a:pt x="581" y="219"/>
                        <a:pt x="501" y="318"/>
                        <a:pt x="456" y="449"/>
                      </a:cubicBezTo>
                      <a:cubicBezTo>
                        <a:pt x="273" y="403"/>
                        <a:pt x="273" y="403"/>
                        <a:pt x="273" y="403"/>
                      </a:cubicBezTo>
                      <a:cubicBezTo>
                        <a:pt x="302" y="286"/>
                        <a:pt x="302" y="286"/>
                        <a:pt x="302" y="286"/>
                      </a:cubicBezTo>
                      <a:cubicBezTo>
                        <a:pt x="305" y="274"/>
                        <a:pt x="298" y="262"/>
                        <a:pt x="286" y="259"/>
                      </a:cubicBezTo>
                      <a:cubicBezTo>
                        <a:pt x="233" y="245"/>
                        <a:pt x="233" y="245"/>
                        <a:pt x="233" y="245"/>
                      </a:cubicBezTo>
                      <a:cubicBezTo>
                        <a:pt x="284" y="43"/>
                        <a:pt x="284" y="43"/>
                        <a:pt x="284" y="43"/>
                      </a:cubicBezTo>
                      <a:cubicBezTo>
                        <a:pt x="287" y="31"/>
                        <a:pt x="280" y="19"/>
                        <a:pt x="268" y="16"/>
                      </a:cubicBezTo>
                      <a:cubicBezTo>
                        <a:pt x="229" y="6"/>
                        <a:pt x="229" y="6"/>
                        <a:pt x="229" y="6"/>
                      </a:cubicBezTo>
                      <a:cubicBezTo>
                        <a:pt x="217" y="3"/>
                        <a:pt x="205" y="10"/>
                        <a:pt x="202" y="23"/>
                      </a:cubicBezTo>
                      <a:cubicBezTo>
                        <a:pt x="3" y="808"/>
                        <a:pt x="3" y="808"/>
                        <a:pt x="3" y="808"/>
                      </a:cubicBezTo>
                      <a:cubicBezTo>
                        <a:pt x="0" y="820"/>
                        <a:pt x="7" y="833"/>
                        <a:pt x="19" y="836"/>
                      </a:cubicBezTo>
                      <a:cubicBezTo>
                        <a:pt x="58" y="845"/>
                        <a:pt x="58" y="845"/>
                        <a:pt x="58" y="845"/>
                      </a:cubicBezTo>
                      <a:cubicBezTo>
                        <a:pt x="70" y="848"/>
                        <a:pt x="82" y="841"/>
                        <a:pt x="85" y="829"/>
                      </a:cubicBezTo>
                      <a:close/>
                    </a:path>
                  </a:pathLst>
                </a:custGeom>
                <a:solidFill>
                  <a:srgbClr val="C2E4E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08" name="iṣ1íďé"/>
                <p:cNvSpPr/>
                <p:nvPr/>
              </p:nvSpPr>
              <p:spPr bwMode="auto">
                <a:xfrm>
                  <a:off x="3620" y="3758"/>
                  <a:ext cx="564" cy="562"/>
                </a:xfrm>
                <a:custGeom>
                  <a:avLst/>
                  <a:gdLst>
                    <a:gd name="T0" fmla="*/ 2269 w 2352"/>
                    <a:gd name="T1" fmla="*/ 747 h 2352"/>
                    <a:gd name="T2" fmla="*/ 2213 w 2352"/>
                    <a:gd name="T3" fmla="*/ 621 h 2352"/>
                    <a:gd name="T4" fmla="*/ 1252 w 2352"/>
                    <a:gd name="T5" fmla="*/ 5 h 2352"/>
                    <a:gd name="T6" fmla="*/ 1151 w 2352"/>
                    <a:gd name="T7" fmla="*/ 0 h 2352"/>
                    <a:gd name="T8" fmla="*/ 158 w 2352"/>
                    <a:gd name="T9" fmla="*/ 594 h 2352"/>
                    <a:gd name="T10" fmla="*/ 109 w 2352"/>
                    <a:gd name="T11" fmla="*/ 681 h 2352"/>
                    <a:gd name="T12" fmla="*/ 5 w 2352"/>
                    <a:gd name="T13" fmla="*/ 1100 h 2352"/>
                    <a:gd name="T14" fmla="*/ 0 w 2352"/>
                    <a:gd name="T15" fmla="*/ 1202 h 2352"/>
                    <a:gd name="T16" fmla="*/ 83 w 2352"/>
                    <a:gd name="T17" fmla="*/ 1606 h 2352"/>
                    <a:gd name="T18" fmla="*/ 140 w 2352"/>
                    <a:gd name="T19" fmla="*/ 1731 h 2352"/>
                    <a:gd name="T20" fmla="*/ 1101 w 2352"/>
                    <a:gd name="T21" fmla="*/ 2347 h 2352"/>
                    <a:gd name="T22" fmla="*/ 1202 w 2352"/>
                    <a:gd name="T23" fmla="*/ 2352 h 2352"/>
                    <a:gd name="T24" fmla="*/ 2195 w 2352"/>
                    <a:gd name="T25" fmla="*/ 1758 h 2352"/>
                    <a:gd name="T26" fmla="*/ 2240 w 2352"/>
                    <a:gd name="T27" fmla="*/ 1679 h 2352"/>
                    <a:gd name="T28" fmla="*/ 2348 w 2352"/>
                    <a:gd name="T29" fmla="*/ 1252 h 2352"/>
                    <a:gd name="T30" fmla="*/ 2352 w 2352"/>
                    <a:gd name="T31" fmla="*/ 1150 h 2352"/>
                    <a:gd name="T32" fmla="*/ 1648 w 2352"/>
                    <a:gd name="T33" fmla="*/ 1783 h 2352"/>
                    <a:gd name="T34" fmla="*/ 1225 w 2352"/>
                    <a:gd name="T35" fmla="*/ 1743 h 2352"/>
                    <a:gd name="T36" fmla="*/ 1225 w 2352"/>
                    <a:gd name="T37" fmla="*/ 107 h 2352"/>
                    <a:gd name="T38" fmla="*/ 1664 w 2352"/>
                    <a:gd name="T39" fmla="*/ 609 h 2352"/>
                    <a:gd name="T40" fmla="*/ 1225 w 2352"/>
                    <a:gd name="T41" fmla="*/ 1128 h 2352"/>
                    <a:gd name="T42" fmla="*/ 1695 w 2352"/>
                    <a:gd name="T43" fmla="*/ 728 h 2352"/>
                    <a:gd name="T44" fmla="*/ 1747 w 2352"/>
                    <a:gd name="T45" fmla="*/ 1224 h 2352"/>
                    <a:gd name="T46" fmla="*/ 1690 w 2352"/>
                    <a:gd name="T47" fmla="*/ 1647 h 2352"/>
                    <a:gd name="T48" fmla="*/ 1747 w 2352"/>
                    <a:gd name="T49" fmla="*/ 1224 h 2352"/>
                    <a:gd name="T50" fmla="*/ 1804 w 2352"/>
                    <a:gd name="T51" fmla="*/ 742 h 2352"/>
                    <a:gd name="T52" fmla="*/ 2151 w 2352"/>
                    <a:gd name="T53" fmla="*/ 723 h 2352"/>
                    <a:gd name="T54" fmla="*/ 1851 w 2352"/>
                    <a:gd name="T55" fmla="*/ 1128 h 2352"/>
                    <a:gd name="T56" fmla="*/ 1851 w 2352"/>
                    <a:gd name="T57" fmla="*/ 1224 h 2352"/>
                    <a:gd name="T58" fmla="*/ 2151 w 2352"/>
                    <a:gd name="T59" fmla="*/ 1630 h 2352"/>
                    <a:gd name="T60" fmla="*/ 1804 w 2352"/>
                    <a:gd name="T61" fmla="*/ 1610 h 2352"/>
                    <a:gd name="T62" fmla="*/ 1768 w 2352"/>
                    <a:gd name="T63" fmla="*/ 609 h 2352"/>
                    <a:gd name="T64" fmla="*/ 1528 w 2352"/>
                    <a:gd name="T65" fmla="*/ 159 h 2352"/>
                    <a:gd name="T66" fmla="*/ 1596 w 2352"/>
                    <a:gd name="T67" fmla="*/ 2099 h 2352"/>
                    <a:gd name="T68" fmla="*/ 2086 w 2352"/>
                    <a:gd name="T69" fmla="*/ 1743 h 2352"/>
                    <a:gd name="T70" fmla="*/ 1528 w 2352"/>
                    <a:gd name="T71" fmla="*/ 2193 h 2352"/>
                    <a:gd name="T72" fmla="*/ 1129 w 2352"/>
                    <a:gd name="T73" fmla="*/ 2245 h 2352"/>
                    <a:gd name="T74" fmla="*/ 690 w 2352"/>
                    <a:gd name="T75" fmla="*/ 1743 h 2352"/>
                    <a:gd name="T76" fmla="*/ 503 w 2352"/>
                    <a:gd name="T77" fmla="*/ 1253 h 2352"/>
                    <a:gd name="T78" fmla="*/ 209 w 2352"/>
                    <a:gd name="T79" fmla="*/ 1647 h 2352"/>
                    <a:gd name="T80" fmla="*/ 104 w 2352"/>
                    <a:gd name="T81" fmla="*/ 1224 h 2352"/>
                    <a:gd name="T82" fmla="*/ 705 w 2352"/>
                    <a:gd name="T83" fmla="*/ 569 h 2352"/>
                    <a:gd name="T84" fmla="*/ 1129 w 2352"/>
                    <a:gd name="T85" fmla="*/ 609 h 2352"/>
                    <a:gd name="T86" fmla="*/ 607 w 2352"/>
                    <a:gd name="T87" fmla="*/ 1097 h 2352"/>
                    <a:gd name="T88" fmla="*/ 1129 w 2352"/>
                    <a:gd name="T89" fmla="*/ 706 h 2352"/>
                    <a:gd name="T90" fmla="*/ 658 w 2352"/>
                    <a:gd name="T91" fmla="*/ 1624 h 2352"/>
                    <a:gd name="T92" fmla="*/ 1129 w 2352"/>
                    <a:gd name="T93" fmla="*/ 1224 h 2352"/>
                    <a:gd name="T94" fmla="*/ 658 w 2352"/>
                    <a:gd name="T95" fmla="*/ 1624 h 2352"/>
                    <a:gd name="T96" fmla="*/ 502 w 2352"/>
                    <a:gd name="T97" fmla="*/ 1128 h 2352"/>
                    <a:gd name="T98" fmla="*/ 202 w 2352"/>
                    <a:gd name="T99" fmla="*/ 723 h 2352"/>
                    <a:gd name="T100" fmla="*/ 549 w 2352"/>
                    <a:gd name="T101" fmla="*/ 742 h 2352"/>
                    <a:gd name="T102" fmla="*/ 585 w 2352"/>
                    <a:gd name="T103" fmla="*/ 609 h 2352"/>
                    <a:gd name="T104" fmla="*/ 720 w 2352"/>
                    <a:gd name="T105" fmla="*/ 209 h 2352"/>
                    <a:gd name="T106" fmla="*/ 301 w 2352"/>
                    <a:gd name="T107" fmla="*/ 1790 h 2352"/>
                    <a:gd name="T108" fmla="*/ 592 w 2352"/>
                    <a:gd name="T109" fmla="*/ 1763 h 2352"/>
                    <a:gd name="T110" fmla="*/ 720 w 2352"/>
                    <a:gd name="T111" fmla="*/ 2143 h 23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2352" h="2352">
                      <a:moveTo>
                        <a:pt x="2351" y="1142"/>
                      </a:moveTo>
                      <a:cubicBezTo>
                        <a:pt x="2348" y="1100"/>
                        <a:pt x="2348" y="1100"/>
                        <a:pt x="2348" y="1100"/>
                      </a:cubicBezTo>
                      <a:cubicBezTo>
                        <a:pt x="2340" y="976"/>
                        <a:pt x="2314" y="857"/>
                        <a:pt x="2269" y="747"/>
                      </a:cubicBezTo>
                      <a:cubicBezTo>
                        <a:pt x="2242" y="679"/>
                        <a:pt x="2242" y="679"/>
                        <a:pt x="2242" y="679"/>
                      </a:cubicBezTo>
                      <a:cubicBezTo>
                        <a:pt x="2242" y="676"/>
                        <a:pt x="2240" y="673"/>
                        <a:pt x="2239" y="671"/>
                      </a:cubicBezTo>
                      <a:cubicBezTo>
                        <a:pt x="2213" y="621"/>
                        <a:pt x="2213" y="621"/>
                        <a:pt x="2213" y="621"/>
                      </a:cubicBezTo>
                      <a:cubicBezTo>
                        <a:pt x="2211" y="618"/>
                        <a:pt x="2209" y="615"/>
                        <a:pt x="2206" y="613"/>
                      </a:cubicBezTo>
                      <a:cubicBezTo>
                        <a:pt x="2195" y="594"/>
                        <a:pt x="2195" y="594"/>
                        <a:pt x="2195" y="594"/>
                      </a:cubicBezTo>
                      <a:cubicBezTo>
                        <a:pt x="1999" y="251"/>
                        <a:pt x="1647" y="31"/>
                        <a:pt x="1252" y="5"/>
                      </a:cubicBezTo>
                      <a:cubicBezTo>
                        <a:pt x="1214" y="3"/>
                        <a:pt x="1214" y="3"/>
                        <a:pt x="1214" y="3"/>
                      </a:cubicBezTo>
                      <a:cubicBezTo>
                        <a:pt x="1210" y="1"/>
                        <a:pt x="1207" y="0"/>
                        <a:pt x="1202" y="0"/>
                      </a:cubicBezTo>
                      <a:cubicBezTo>
                        <a:pt x="1151" y="0"/>
                        <a:pt x="1151" y="0"/>
                        <a:pt x="1151" y="0"/>
                      </a:cubicBezTo>
                      <a:cubicBezTo>
                        <a:pt x="1147" y="0"/>
                        <a:pt x="1143" y="1"/>
                        <a:pt x="1140" y="3"/>
                      </a:cubicBezTo>
                      <a:cubicBezTo>
                        <a:pt x="1101" y="5"/>
                        <a:pt x="1101" y="5"/>
                        <a:pt x="1101" y="5"/>
                      </a:cubicBezTo>
                      <a:cubicBezTo>
                        <a:pt x="707" y="31"/>
                        <a:pt x="354" y="251"/>
                        <a:pt x="158" y="594"/>
                      </a:cubicBezTo>
                      <a:cubicBezTo>
                        <a:pt x="147" y="614"/>
                        <a:pt x="147" y="614"/>
                        <a:pt x="147" y="614"/>
                      </a:cubicBezTo>
                      <a:cubicBezTo>
                        <a:pt x="144" y="616"/>
                        <a:pt x="142" y="618"/>
                        <a:pt x="140" y="621"/>
                      </a:cubicBezTo>
                      <a:cubicBezTo>
                        <a:pt x="109" y="681"/>
                        <a:pt x="109" y="681"/>
                        <a:pt x="109" y="681"/>
                      </a:cubicBezTo>
                      <a:cubicBezTo>
                        <a:pt x="109" y="682"/>
                        <a:pt x="109" y="683"/>
                        <a:pt x="108" y="684"/>
                      </a:cubicBezTo>
                      <a:cubicBezTo>
                        <a:pt x="83" y="746"/>
                        <a:pt x="83" y="746"/>
                        <a:pt x="83" y="746"/>
                      </a:cubicBezTo>
                      <a:cubicBezTo>
                        <a:pt x="39" y="857"/>
                        <a:pt x="13" y="976"/>
                        <a:pt x="5" y="1100"/>
                      </a:cubicBezTo>
                      <a:cubicBezTo>
                        <a:pt x="3" y="1140"/>
                        <a:pt x="3" y="1140"/>
                        <a:pt x="3" y="1140"/>
                      </a:cubicBezTo>
                      <a:cubicBezTo>
                        <a:pt x="1" y="1143"/>
                        <a:pt x="0" y="1147"/>
                        <a:pt x="0" y="1150"/>
                      </a:cubicBezTo>
                      <a:cubicBezTo>
                        <a:pt x="0" y="1202"/>
                        <a:pt x="0" y="1202"/>
                        <a:pt x="0" y="1202"/>
                      </a:cubicBezTo>
                      <a:cubicBezTo>
                        <a:pt x="0" y="1206"/>
                        <a:pt x="1" y="1209"/>
                        <a:pt x="3" y="1212"/>
                      </a:cubicBezTo>
                      <a:cubicBezTo>
                        <a:pt x="5" y="1252"/>
                        <a:pt x="5" y="1252"/>
                        <a:pt x="5" y="1252"/>
                      </a:cubicBezTo>
                      <a:cubicBezTo>
                        <a:pt x="13" y="1376"/>
                        <a:pt x="40" y="1495"/>
                        <a:pt x="83" y="1606"/>
                      </a:cubicBezTo>
                      <a:cubicBezTo>
                        <a:pt x="108" y="1669"/>
                        <a:pt x="108" y="1669"/>
                        <a:pt x="108" y="1669"/>
                      </a:cubicBezTo>
                      <a:cubicBezTo>
                        <a:pt x="109" y="1670"/>
                        <a:pt x="109" y="1671"/>
                        <a:pt x="109" y="1671"/>
                      </a:cubicBezTo>
                      <a:cubicBezTo>
                        <a:pt x="140" y="1731"/>
                        <a:pt x="140" y="1731"/>
                        <a:pt x="140" y="1731"/>
                      </a:cubicBezTo>
                      <a:cubicBezTo>
                        <a:pt x="142" y="1734"/>
                        <a:pt x="144" y="1737"/>
                        <a:pt x="147" y="1739"/>
                      </a:cubicBezTo>
                      <a:cubicBezTo>
                        <a:pt x="158" y="1758"/>
                        <a:pt x="158" y="1758"/>
                        <a:pt x="158" y="1758"/>
                      </a:cubicBezTo>
                      <a:cubicBezTo>
                        <a:pt x="354" y="2101"/>
                        <a:pt x="707" y="2322"/>
                        <a:pt x="1101" y="2347"/>
                      </a:cubicBezTo>
                      <a:cubicBezTo>
                        <a:pt x="1141" y="2350"/>
                        <a:pt x="1141" y="2350"/>
                        <a:pt x="1141" y="2350"/>
                      </a:cubicBezTo>
                      <a:cubicBezTo>
                        <a:pt x="1144" y="2351"/>
                        <a:pt x="1147" y="2352"/>
                        <a:pt x="1151" y="2352"/>
                      </a:cubicBezTo>
                      <a:cubicBezTo>
                        <a:pt x="1202" y="2352"/>
                        <a:pt x="1202" y="2352"/>
                        <a:pt x="1202" y="2352"/>
                      </a:cubicBezTo>
                      <a:cubicBezTo>
                        <a:pt x="1206" y="2352"/>
                        <a:pt x="1209" y="2351"/>
                        <a:pt x="1212" y="2350"/>
                      </a:cubicBezTo>
                      <a:cubicBezTo>
                        <a:pt x="1252" y="2347"/>
                        <a:pt x="1252" y="2347"/>
                        <a:pt x="1252" y="2347"/>
                      </a:cubicBezTo>
                      <a:cubicBezTo>
                        <a:pt x="1647" y="2322"/>
                        <a:pt x="1999" y="2101"/>
                        <a:pt x="2195" y="1758"/>
                      </a:cubicBezTo>
                      <a:cubicBezTo>
                        <a:pt x="2206" y="1739"/>
                        <a:pt x="2206" y="1739"/>
                        <a:pt x="2206" y="1739"/>
                      </a:cubicBezTo>
                      <a:cubicBezTo>
                        <a:pt x="2209" y="1737"/>
                        <a:pt x="2211" y="1734"/>
                        <a:pt x="2213" y="1731"/>
                      </a:cubicBezTo>
                      <a:cubicBezTo>
                        <a:pt x="2240" y="1679"/>
                        <a:pt x="2240" y="1679"/>
                        <a:pt x="2240" y="1679"/>
                      </a:cubicBezTo>
                      <a:cubicBezTo>
                        <a:pt x="2241" y="1678"/>
                        <a:pt x="2241" y="1676"/>
                        <a:pt x="2242" y="1675"/>
                      </a:cubicBezTo>
                      <a:cubicBezTo>
                        <a:pt x="2269" y="1606"/>
                        <a:pt x="2269" y="1606"/>
                        <a:pt x="2269" y="1606"/>
                      </a:cubicBezTo>
                      <a:cubicBezTo>
                        <a:pt x="2314" y="1496"/>
                        <a:pt x="2340" y="1377"/>
                        <a:pt x="2348" y="1252"/>
                      </a:cubicBezTo>
                      <a:cubicBezTo>
                        <a:pt x="2351" y="1210"/>
                        <a:pt x="2351" y="1210"/>
                        <a:pt x="2351" y="1210"/>
                      </a:cubicBezTo>
                      <a:cubicBezTo>
                        <a:pt x="2352" y="1208"/>
                        <a:pt x="2352" y="1205"/>
                        <a:pt x="2352" y="1202"/>
                      </a:cubicBezTo>
                      <a:cubicBezTo>
                        <a:pt x="2352" y="1150"/>
                        <a:pt x="2352" y="1150"/>
                        <a:pt x="2352" y="1150"/>
                      </a:cubicBezTo>
                      <a:cubicBezTo>
                        <a:pt x="2352" y="1148"/>
                        <a:pt x="2352" y="1145"/>
                        <a:pt x="2351" y="1142"/>
                      </a:cubicBezTo>
                      <a:close/>
                      <a:moveTo>
                        <a:pt x="1664" y="1743"/>
                      </a:moveTo>
                      <a:cubicBezTo>
                        <a:pt x="1648" y="1783"/>
                        <a:pt x="1648" y="1783"/>
                        <a:pt x="1648" y="1783"/>
                      </a:cubicBezTo>
                      <a:cubicBezTo>
                        <a:pt x="1556" y="2028"/>
                        <a:pt x="1419" y="2188"/>
                        <a:pt x="1263" y="2234"/>
                      </a:cubicBezTo>
                      <a:cubicBezTo>
                        <a:pt x="1225" y="2245"/>
                        <a:pt x="1225" y="2245"/>
                        <a:pt x="1225" y="2245"/>
                      </a:cubicBezTo>
                      <a:cubicBezTo>
                        <a:pt x="1225" y="1743"/>
                        <a:pt x="1225" y="1743"/>
                        <a:pt x="1225" y="1743"/>
                      </a:cubicBezTo>
                      <a:lnTo>
                        <a:pt x="1664" y="1743"/>
                      </a:lnTo>
                      <a:close/>
                      <a:moveTo>
                        <a:pt x="1225" y="609"/>
                      </a:moveTo>
                      <a:cubicBezTo>
                        <a:pt x="1225" y="107"/>
                        <a:pt x="1225" y="107"/>
                        <a:pt x="1225" y="107"/>
                      </a:cubicBezTo>
                      <a:cubicBezTo>
                        <a:pt x="1263" y="118"/>
                        <a:pt x="1263" y="118"/>
                        <a:pt x="1263" y="118"/>
                      </a:cubicBezTo>
                      <a:cubicBezTo>
                        <a:pt x="1419" y="164"/>
                        <a:pt x="1556" y="324"/>
                        <a:pt x="1648" y="569"/>
                      </a:cubicBezTo>
                      <a:cubicBezTo>
                        <a:pt x="1664" y="609"/>
                        <a:pt x="1664" y="609"/>
                        <a:pt x="1664" y="609"/>
                      </a:cubicBezTo>
                      <a:lnTo>
                        <a:pt x="1225" y="609"/>
                      </a:lnTo>
                      <a:close/>
                      <a:moveTo>
                        <a:pt x="1747" y="1128"/>
                      </a:moveTo>
                      <a:cubicBezTo>
                        <a:pt x="1225" y="1128"/>
                        <a:pt x="1225" y="1128"/>
                        <a:pt x="1225" y="1128"/>
                      </a:cubicBezTo>
                      <a:cubicBezTo>
                        <a:pt x="1225" y="706"/>
                        <a:pt x="1225" y="706"/>
                        <a:pt x="1225" y="706"/>
                      </a:cubicBezTo>
                      <a:cubicBezTo>
                        <a:pt x="1690" y="706"/>
                        <a:pt x="1690" y="706"/>
                        <a:pt x="1690" y="706"/>
                      </a:cubicBezTo>
                      <a:cubicBezTo>
                        <a:pt x="1695" y="728"/>
                        <a:pt x="1695" y="728"/>
                        <a:pt x="1695" y="728"/>
                      </a:cubicBezTo>
                      <a:cubicBezTo>
                        <a:pt x="1723" y="838"/>
                        <a:pt x="1740" y="962"/>
                        <a:pt x="1745" y="1097"/>
                      </a:cubicBezTo>
                      <a:lnTo>
                        <a:pt x="1747" y="1128"/>
                      </a:lnTo>
                      <a:close/>
                      <a:moveTo>
                        <a:pt x="1747" y="1224"/>
                      </a:moveTo>
                      <a:cubicBezTo>
                        <a:pt x="1745" y="1255"/>
                        <a:pt x="1745" y="1255"/>
                        <a:pt x="1745" y="1255"/>
                      </a:cubicBezTo>
                      <a:cubicBezTo>
                        <a:pt x="1740" y="1391"/>
                        <a:pt x="1724" y="1512"/>
                        <a:pt x="1695" y="1624"/>
                      </a:cubicBezTo>
                      <a:cubicBezTo>
                        <a:pt x="1690" y="1647"/>
                        <a:pt x="1690" y="1647"/>
                        <a:pt x="1690" y="1647"/>
                      </a:cubicBezTo>
                      <a:cubicBezTo>
                        <a:pt x="1225" y="1647"/>
                        <a:pt x="1225" y="1647"/>
                        <a:pt x="1225" y="1647"/>
                      </a:cubicBezTo>
                      <a:cubicBezTo>
                        <a:pt x="1225" y="1224"/>
                        <a:pt x="1225" y="1224"/>
                        <a:pt x="1225" y="1224"/>
                      </a:cubicBezTo>
                      <a:lnTo>
                        <a:pt x="1747" y="1224"/>
                      </a:lnTo>
                      <a:close/>
                      <a:moveTo>
                        <a:pt x="1851" y="1128"/>
                      </a:moveTo>
                      <a:cubicBezTo>
                        <a:pt x="1850" y="1100"/>
                        <a:pt x="1850" y="1100"/>
                        <a:pt x="1850" y="1100"/>
                      </a:cubicBezTo>
                      <a:cubicBezTo>
                        <a:pt x="1845" y="973"/>
                        <a:pt x="1830" y="853"/>
                        <a:pt x="1804" y="742"/>
                      </a:cubicBezTo>
                      <a:cubicBezTo>
                        <a:pt x="1796" y="706"/>
                        <a:pt x="1796" y="706"/>
                        <a:pt x="1796" y="706"/>
                      </a:cubicBezTo>
                      <a:cubicBezTo>
                        <a:pt x="2143" y="706"/>
                        <a:pt x="2143" y="706"/>
                        <a:pt x="2143" y="706"/>
                      </a:cubicBezTo>
                      <a:cubicBezTo>
                        <a:pt x="2151" y="723"/>
                        <a:pt x="2151" y="723"/>
                        <a:pt x="2151" y="723"/>
                      </a:cubicBezTo>
                      <a:cubicBezTo>
                        <a:pt x="2205" y="837"/>
                        <a:pt x="2237" y="963"/>
                        <a:pt x="2247" y="1096"/>
                      </a:cubicBezTo>
                      <a:cubicBezTo>
                        <a:pt x="2249" y="1128"/>
                        <a:pt x="2249" y="1128"/>
                        <a:pt x="2249" y="1128"/>
                      </a:cubicBezTo>
                      <a:lnTo>
                        <a:pt x="1851" y="1128"/>
                      </a:lnTo>
                      <a:close/>
                      <a:moveTo>
                        <a:pt x="1804" y="1610"/>
                      </a:moveTo>
                      <a:cubicBezTo>
                        <a:pt x="1830" y="1500"/>
                        <a:pt x="1845" y="1379"/>
                        <a:pt x="1850" y="1253"/>
                      </a:cubicBezTo>
                      <a:cubicBezTo>
                        <a:pt x="1851" y="1224"/>
                        <a:pt x="1851" y="1224"/>
                        <a:pt x="1851" y="1224"/>
                      </a:cubicBezTo>
                      <a:cubicBezTo>
                        <a:pt x="2249" y="1224"/>
                        <a:pt x="2249" y="1224"/>
                        <a:pt x="2249" y="1224"/>
                      </a:cubicBezTo>
                      <a:cubicBezTo>
                        <a:pt x="2247" y="1256"/>
                        <a:pt x="2247" y="1256"/>
                        <a:pt x="2247" y="1256"/>
                      </a:cubicBezTo>
                      <a:cubicBezTo>
                        <a:pt x="2237" y="1389"/>
                        <a:pt x="2205" y="1515"/>
                        <a:pt x="2151" y="1630"/>
                      </a:cubicBezTo>
                      <a:cubicBezTo>
                        <a:pt x="2143" y="1647"/>
                        <a:pt x="2143" y="1647"/>
                        <a:pt x="2143" y="1647"/>
                      </a:cubicBezTo>
                      <a:cubicBezTo>
                        <a:pt x="1796" y="1647"/>
                        <a:pt x="1796" y="1647"/>
                        <a:pt x="1796" y="1647"/>
                      </a:cubicBezTo>
                      <a:lnTo>
                        <a:pt x="1804" y="1610"/>
                      </a:lnTo>
                      <a:close/>
                      <a:moveTo>
                        <a:pt x="2053" y="562"/>
                      </a:moveTo>
                      <a:cubicBezTo>
                        <a:pt x="2086" y="609"/>
                        <a:pt x="2086" y="609"/>
                        <a:pt x="2086" y="609"/>
                      </a:cubicBezTo>
                      <a:cubicBezTo>
                        <a:pt x="1768" y="609"/>
                        <a:pt x="1768" y="609"/>
                        <a:pt x="1768" y="609"/>
                      </a:cubicBezTo>
                      <a:cubicBezTo>
                        <a:pt x="1761" y="589"/>
                        <a:pt x="1761" y="589"/>
                        <a:pt x="1761" y="589"/>
                      </a:cubicBezTo>
                      <a:cubicBezTo>
                        <a:pt x="1717" y="455"/>
                        <a:pt x="1662" y="343"/>
                        <a:pt x="1596" y="253"/>
                      </a:cubicBezTo>
                      <a:cubicBezTo>
                        <a:pt x="1528" y="159"/>
                        <a:pt x="1528" y="159"/>
                        <a:pt x="1528" y="159"/>
                      </a:cubicBezTo>
                      <a:cubicBezTo>
                        <a:pt x="1633" y="209"/>
                        <a:pt x="1633" y="209"/>
                        <a:pt x="1633" y="209"/>
                      </a:cubicBezTo>
                      <a:cubicBezTo>
                        <a:pt x="1804" y="290"/>
                        <a:pt x="1945" y="409"/>
                        <a:pt x="2053" y="562"/>
                      </a:cubicBezTo>
                      <a:close/>
                      <a:moveTo>
                        <a:pt x="1596" y="2099"/>
                      </a:moveTo>
                      <a:cubicBezTo>
                        <a:pt x="1662" y="2009"/>
                        <a:pt x="1717" y="1896"/>
                        <a:pt x="1761" y="1763"/>
                      </a:cubicBezTo>
                      <a:cubicBezTo>
                        <a:pt x="1767" y="1743"/>
                        <a:pt x="1767" y="1743"/>
                        <a:pt x="1767" y="1743"/>
                      </a:cubicBezTo>
                      <a:cubicBezTo>
                        <a:pt x="2086" y="1743"/>
                        <a:pt x="2086" y="1743"/>
                        <a:pt x="2086" y="1743"/>
                      </a:cubicBezTo>
                      <a:cubicBezTo>
                        <a:pt x="2053" y="1790"/>
                        <a:pt x="2053" y="1790"/>
                        <a:pt x="2053" y="1790"/>
                      </a:cubicBezTo>
                      <a:cubicBezTo>
                        <a:pt x="1946" y="1942"/>
                        <a:pt x="1801" y="2064"/>
                        <a:pt x="1633" y="2143"/>
                      </a:cubicBezTo>
                      <a:cubicBezTo>
                        <a:pt x="1528" y="2193"/>
                        <a:pt x="1528" y="2193"/>
                        <a:pt x="1528" y="2193"/>
                      </a:cubicBezTo>
                      <a:lnTo>
                        <a:pt x="1596" y="2099"/>
                      </a:lnTo>
                      <a:close/>
                      <a:moveTo>
                        <a:pt x="1129" y="1743"/>
                      </a:moveTo>
                      <a:cubicBezTo>
                        <a:pt x="1129" y="2245"/>
                        <a:pt x="1129" y="2245"/>
                        <a:pt x="1129" y="2245"/>
                      </a:cubicBezTo>
                      <a:cubicBezTo>
                        <a:pt x="1091" y="2234"/>
                        <a:pt x="1091" y="2234"/>
                        <a:pt x="1091" y="2234"/>
                      </a:cubicBezTo>
                      <a:cubicBezTo>
                        <a:pt x="934" y="2188"/>
                        <a:pt x="797" y="2028"/>
                        <a:pt x="705" y="1783"/>
                      </a:cubicBezTo>
                      <a:cubicBezTo>
                        <a:pt x="690" y="1743"/>
                        <a:pt x="690" y="1743"/>
                        <a:pt x="690" y="1743"/>
                      </a:cubicBezTo>
                      <a:lnTo>
                        <a:pt x="1129" y="1743"/>
                      </a:lnTo>
                      <a:close/>
                      <a:moveTo>
                        <a:pt x="502" y="1224"/>
                      </a:moveTo>
                      <a:cubicBezTo>
                        <a:pt x="503" y="1253"/>
                        <a:pt x="503" y="1253"/>
                        <a:pt x="503" y="1253"/>
                      </a:cubicBezTo>
                      <a:cubicBezTo>
                        <a:pt x="507" y="1376"/>
                        <a:pt x="523" y="1496"/>
                        <a:pt x="549" y="1610"/>
                      </a:cubicBezTo>
                      <a:cubicBezTo>
                        <a:pt x="557" y="1647"/>
                        <a:pt x="557" y="1647"/>
                        <a:pt x="557" y="1647"/>
                      </a:cubicBezTo>
                      <a:cubicBezTo>
                        <a:pt x="209" y="1647"/>
                        <a:pt x="209" y="1647"/>
                        <a:pt x="209" y="1647"/>
                      </a:cubicBezTo>
                      <a:cubicBezTo>
                        <a:pt x="201" y="1630"/>
                        <a:pt x="201" y="1630"/>
                        <a:pt x="201" y="1630"/>
                      </a:cubicBezTo>
                      <a:cubicBezTo>
                        <a:pt x="148" y="1514"/>
                        <a:pt x="116" y="1389"/>
                        <a:pt x="106" y="1256"/>
                      </a:cubicBezTo>
                      <a:cubicBezTo>
                        <a:pt x="104" y="1224"/>
                        <a:pt x="104" y="1224"/>
                        <a:pt x="104" y="1224"/>
                      </a:cubicBezTo>
                      <a:lnTo>
                        <a:pt x="502" y="1224"/>
                      </a:lnTo>
                      <a:close/>
                      <a:moveTo>
                        <a:pt x="690" y="609"/>
                      </a:moveTo>
                      <a:cubicBezTo>
                        <a:pt x="705" y="569"/>
                        <a:pt x="705" y="569"/>
                        <a:pt x="705" y="569"/>
                      </a:cubicBezTo>
                      <a:cubicBezTo>
                        <a:pt x="798" y="324"/>
                        <a:pt x="935" y="164"/>
                        <a:pt x="1091" y="118"/>
                      </a:cubicBezTo>
                      <a:cubicBezTo>
                        <a:pt x="1129" y="107"/>
                        <a:pt x="1129" y="107"/>
                        <a:pt x="1129" y="107"/>
                      </a:cubicBezTo>
                      <a:cubicBezTo>
                        <a:pt x="1129" y="609"/>
                        <a:pt x="1129" y="609"/>
                        <a:pt x="1129" y="609"/>
                      </a:cubicBezTo>
                      <a:lnTo>
                        <a:pt x="690" y="609"/>
                      </a:lnTo>
                      <a:close/>
                      <a:moveTo>
                        <a:pt x="606" y="1128"/>
                      </a:moveTo>
                      <a:cubicBezTo>
                        <a:pt x="607" y="1097"/>
                        <a:pt x="607" y="1097"/>
                        <a:pt x="607" y="1097"/>
                      </a:cubicBezTo>
                      <a:cubicBezTo>
                        <a:pt x="613" y="959"/>
                        <a:pt x="630" y="838"/>
                        <a:pt x="658" y="728"/>
                      </a:cubicBezTo>
                      <a:cubicBezTo>
                        <a:pt x="664" y="706"/>
                        <a:pt x="664" y="706"/>
                        <a:pt x="664" y="706"/>
                      </a:cubicBezTo>
                      <a:cubicBezTo>
                        <a:pt x="1129" y="706"/>
                        <a:pt x="1129" y="706"/>
                        <a:pt x="1129" y="706"/>
                      </a:cubicBezTo>
                      <a:cubicBezTo>
                        <a:pt x="1129" y="1128"/>
                        <a:pt x="1129" y="1128"/>
                        <a:pt x="1129" y="1128"/>
                      </a:cubicBezTo>
                      <a:lnTo>
                        <a:pt x="606" y="1128"/>
                      </a:lnTo>
                      <a:close/>
                      <a:moveTo>
                        <a:pt x="658" y="1624"/>
                      </a:moveTo>
                      <a:cubicBezTo>
                        <a:pt x="630" y="1514"/>
                        <a:pt x="613" y="1393"/>
                        <a:pt x="607" y="1255"/>
                      </a:cubicBezTo>
                      <a:cubicBezTo>
                        <a:pt x="606" y="1224"/>
                        <a:pt x="606" y="1224"/>
                        <a:pt x="606" y="1224"/>
                      </a:cubicBezTo>
                      <a:cubicBezTo>
                        <a:pt x="1129" y="1224"/>
                        <a:pt x="1129" y="1224"/>
                        <a:pt x="1129" y="1224"/>
                      </a:cubicBezTo>
                      <a:cubicBezTo>
                        <a:pt x="1129" y="1647"/>
                        <a:pt x="1129" y="1647"/>
                        <a:pt x="1129" y="1647"/>
                      </a:cubicBezTo>
                      <a:cubicBezTo>
                        <a:pt x="664" y="1647"/>
                        <a:pt x="664" y="1647"/>
                        <a:pt x="664" y="1647"/>
                      </a:cubicBezTo>
                      <a:lnTo>
                        <a:pt x="658" y="1624"/>
                      </a:lnTo>
                      <a:close/>
                      <a:moveTo>
                        <a:pt x="549" y="742"/>
                      </a:moveTo>
                      <a:cubicBezTo>
                        <a:pt x="523" y="857"/>
                        <a:pt x="507" y="977"/>
                        <a:pt x="503" y="1100"/>
                      </a:cubicBezTo>
                      <a:cubicBezTo>
                        <a:pt x="502" y="1128"/>
                        <a:pt x="502" y="1128"/>
                        <a:pt x="502" y="1128"/>
                      </a:cubicBezTo>
                      <a:cubicBezTo>
                        <a:pt x="104" y="1128"/>
                        <a:pt x="104" y="1128"/>
                        <a:pt x="104" y="1128"/>
                      </a:cubicBezTo>
                      <a:cubicBezTo>
                        <a:pt x="106" y="1096"/>
                        <a:pt x="106" y="1096"/>
                        <a:pt x="106" y="1096"/>
                      </a:cubicBezTo>
                      <a:cubicBezTo>
                        <a:pt x="116" y="963"/>
                        <a:pt x="148" y="838"/>
                        <a:pt x="202" y="723"/>
                      </a:cubicBezTo>
                      <a:cubicBezTo>
                        <a:pt x="210" y="706"/>
                        <a:pt x="210" y="706"/>
                        <a:pt x="210" y="706"/>
                      </a:cubicBezTo>
                      <a:cubicBezTo>
                        <a:pt x="557" y="706"/>
                        <a:pt x="557" y="706"/>
                        <a:pt x="557" y="706"/>
                      </a:cubicBezTo>
                      <a:lnTo>
                        <a:pt x="549" y="742"/>
                      </a:lnTo>
                      <a:close/>
                      <a:moveTo>
                        <a:pt x="757" y="253"/>
                      </a:moveTo>
                      <a:cubicBezTo>
                        <a:pt x="691" y="343"/>
                        <a:pt x="636" y="456"/>
                        <a:pt x="592" y="589"/>
                      </a:cubicBezTo>
                      <a:cubicBezTo>
                        <a:pt x="585" y="609"/>
                        <a:pt x="585" y="609"/>
                        <a:pt x="585" y="609"/>
                      </a:cubicBezTo>
                      <a:cubicBezTo>
                        <a:pt x="268" y="609"/>
                        <a:pt x="268" y="609"/>
                        <a:pt x="268" y="609"/>
                      </a:cubicBezTo>
                      <a:cubicBezTo>
                        <a:pt x="301" y="562"/>
                        <a:pt x="301" y="562"/>
                        <a:pt x="301" y="562"/>
                      </a:cubicBezTo>
                      <a:cubicBezTo>
                        <a:pt x="408" y="408"/>
                        <a:pt x="549" y="289"/>
                        <a:pt x="720" y="209"/>
                      </a:cubicBezTo>
                      <a:cubicBezTo>
                        <a:pt x="825" y="159"/>
                        <a:pt x="825" y="159"/>
                        <a:pt x="825" y="159"/>
                      </a:cubicBezTo>
                      <a:lnTo>
                        <a:pt x="757" y="253"/>
                      </a:lnTo>
                      <a:close/>
                      <a:moveTo>
                        <a:pt x="301" y="1790"/>
                      </a:moveTo>
                      <a:cubicBezTo>
                        <a:pt x="268" y="1743"/>
                        <a:pt x="268" y="1743"/>
                        <a:pt x="268" y="1743"/>
                      </a:cubicBezTo>
                      <a:cubicBezTo>
                        <a:pt x="585" y="1743"/>
                        <a:pt x="585" y="1743"/>
                        <a:pt x="585" y="1743"/>
                      </a:cubicBezTo>
                      <a:cubicBezTo>
                        <a:pt x="592" y="1763"/>
                        <a:pt x="592" y="1763"/>
                        <a:pt x="592" y="1763"/>
                      </a:cubicBezTo>
                      <a:cubicBezTo>
                        <a:pt x="635" y="1895"/>
                        <a:pt x="691" y="2008"/>
                        <a:pt x="757" y="2099"/>
                      </a:cubicBezTo>
                      <a:cubicBezTo>
                        <a:pt x="825" y="2192"/>
                        <a:pt x="825" y="2192"/>
                        <a:pt x="825" y="2192"/>
                      </a:cubicBezTo>
                      <a:cubicBezTo>
                        <a:pt x="720" y="2143"/>
                        <a:pt x="720" y="2143"/>
                        <a:pt x="720" y="2143"/>
                      </a:cubicBezTo>
                      <a:cubicBezTo>
                        <a:pt x="550" y="2063"/>
                        <a:pt x="409" y="1945"/>
                        <a:pt x="301" y="1790"/>
                      </a:cubicBezTo>
                      <a:close/>
                    </a:path>
                  </a:pathLst>
                </a:custGeom>
                <a:solidFill>
                  <a:srgbClr val="C2E4E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09" name="íṧḷiḍe"/>
                <p:cNvSpPr/>
                <p:nvPr/>
              </p:nvSpPr>
              <p:spPr bwMode="auto">
                <a:xfrm>
                  <a:off x="1837" y="1429"/>
                  <a:ext cx="228" cy="187"/>
                </a:xfrm>
                <a:custGeom>
                  <a:avLst/>
                  <a:gdLst>
                    <a:gd name="T0" fmla="*/ 2 w 228"/>
                    <a:gd name="T1" fmla="*/ 140 h 187"/>
                    <a:gd name="T2" fmla="*/ 0 w 228"/>
                    <a:gd name="T3" fmla="*/ 162 h 187"/>
                    <a:gd name="T4" fmla="*/ 205 w 228"/>
                    <a:gd name="T5" fmla="*/ 187 h 187"/>
                    <a:gd name="T6" fmla="*/ 228 w 228"/>
                    <a:gd name="T7" fmla="*/ 2 h 187"/>
                    <a:gd name="T8" fmla="*/ 206 w 228"/>
                    <a:gd name="T9" fmla="*/ 0 h 187"/>
                    <a:gd name="T10" fmla="*/ 186 w 228"/>
                    <a:gd name="T11" fmla="*/ 162 h 187"/>
                    <a:gd name="T12" fmla="*/ 2 w 228"/>
                    <a:gd name="T13" fmla="*/ 140 h 1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8" h="187">
                      <a:moveTo>
                        <a:pt x="2" y="140"/>
                      </a:moveTo>
                      <a:lnTo>
                        <a:pt x="0" y="162"/>
                      </a:lnTo>
                      <a:lnTo>
                        <a:pt x="205" y="187"/>
                      </a:lnTo>
                      <a:lnTo>
                        <a:pt x="228" y="2"/>
                      </a:lnTo>
                      <a:lnTo>
                        <a:pt x="206" y="0"/>
                      </a:lnTo>
                      <a:lnTo>
                        <a:pt x="186" y="162"/>
                      </a:lnTo>
                      <a:lnTo>
                        <a:pt x="2" y="140"/>
                      </a:lnTo>
                      <a:close/>
                    </a:path>
                  </a:pathLst>
                </a:custGeom>
                <a:solidFill>
                  <a:srgbClr val="C2E4E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10" name="îŝļiḓé"/>
                <p:cNvSpPr/>
                <p:nvPr/>
              </p:nvSpPr>
              <p:spPr bwMode="auto">
                <a:xfrm>
                  <a:off x="1734" y="1308"/>
                  <a:ext cx="584" cy="583"/>
                </a:xfrm>
                <a:custGeom>
                  <a:avLst/>
                  <a:gdLst>
                    <a:gd name="T0" fmla="*/ 75 w 2436"/>
                    <a:gd name="T1" fmla="*/ 1080 h 2436"/>
                    <a:gd name="T2" fmla="*/ 1080 w 2436"/>
                    <a:gd name="T3" fmla="*/ 2360 h 2436"/>
                    <a:gd name="T4" fmla="*/ 2360 w 2436"/>
                    <a:gd name="T5" fmla="*/ 1355 h 2436"/>
                    <a:gd name="T6" fmla="*/ 1355 w 2436"/>
                    <a:gd name="T7" fmla="*/ 75 h 2436"/>
                    <a:gd name="T8" fmla="*/ 75 w 2436"/>
                    <a:gd name="T9" fmla="*/ 1080 h 2436"/>
                    <a:gd name="T10" fmla="*/ 1344 w 2436"/>
                    <a:gd name="T11" fmla="*/ 167 h 2436"/>
                    <a:gd name="T12" fmla="*/ 2268 w 2436"/>
                    <a:gd name="T13" fmla="*/ 1344 h 2436"/>
                    <a:gd name="T14" fmla="*/ 1091 w 2436"/>
                    <a:gd name="T15" fmla="*/ 2268 h 2436"/>
                    <a:gd name="T16" fmla="*/ 167 w 2436"/>
                    <a:gd name="T17" fmla="*/ 1091 h 2436"/>
                    <a:gd name="T18" fmla="*/ 1344 w 2436"/>
                    <a:gd name="T19" fmla="*/ 167 h 24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436" h="2436">
                      <a:moveTo>
                        <a:pt x="75" y="1080"/>
                      </a:moveTo>
                      <a:cubicBezTo>
                        <a:pt x="0" y="1710"/>
                        <a:pt x="450" y="2284"/>
                        <a:pt x="1080" y="2360"/>
                      </a:cubicBezTo>
                      <a:cubicBezTo>
                        <a:pt x="1710" y="2436"/>
                        <a:pt x="2284" y="1985"/>
                        <a:pt x="2360" y="1355"/>
                      </a:cubicBezTo>
                      <a:cubicBezTo>
                        <a:pt x="2436" y="725"/>
                        <a:pt x="1985" y="151"/>
                        <a:pt x="1355" y="75"/>
                      </a:cubicBezTo>
                      <a:cubicBezTo>
                        <a:pt x="725" y="0"/>
                        <a:pt x="151" y="450"/>
                        <a:pt x="75" y="1080"/>
                      </a:cubicBezTo>
                      <a:close/>
                      <a:moveTo>
                        <a:pt x="1344" y="167"/>
                      </a:moveTo>
                      <a:cubicBezTo>
                        <a:pt x="1923" y="237"/>
                        <a:pt x="2338" y="765"/>
                        <a:pt x="2268" y="1344"/>
                      </a:cubicBezTo>
                      <a:cubicBezTo>
                        <a:pt x="2198" y="1923"/>
                        <a:pt x="1671" y="2338"/>
                        <a:pt x="1091" y="2268"/>
                      </a:cubicBezTo>
                      <a:cubicBezTo>
                        <a:pt x="512" y="2198"/>
                        <a:pt x="98" y="1671"/>
                        <a:pt x="167" y="1091"/>
                      </a:cubicBezTo>
                      <a:cubicBezTo>
                        <a:pt x="237" y="512"/>
                        <a:pt x="765" y="98"/>
                        <a:pt x="1344" y="167"/>
                      </a:cubicBezTo>
                      <a:close/>
                    </a:path>
                  </a:pathLst>
                </a:custGeom>
                <a:solidFill>
                  <a:srgbClr val="C2E4E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11" name="ïṣḷiḍè"/>
                <p:cNvSpPr/>
                <p:nvPr/>
              </p:nvSpPr>
              <p:spPr bwMode="auto">
                <a:xfrm>
                  <a:off x="4093" y="74"/>
                  <a:ext cx="630" cy="622"/>
                </a:xfrm>
                <a:custGeom>
                  <a:avLst/>
                  <a:gdLst>
                    <a:gd name="T0" fmla="*/ 194 w 630"/>
                    <a:gd name="T1" fmla="*/ 0 h 622"/>
                    <a:gd name="T2" fmla="*/ 0 w 630"/>
                    <a:gd name="T3" fmla="*/ 423 h 622"/>
                    <a:gd name="T4" fmla="*/ 436 w 630"/>
                    <a:gd name="T5" fmla="*/ 622 h 622"/>
                    <a:gd name="T6" fmla="*/ 630 w 630"/>
                    <a:gd name="T7" fmla="*/ 198 h 622"/>
                    <a:gd name="T8" fmla="*/ 194 w 630"/>
                    <a:gd name="T9" fmla="*/ 0 h 622"/>
                    <a:gd name="T10" fmla="*/ 27 w 630"/>
                    <a:gd name="T11" fmla="*/ 413 h 622"/>
                    <a:gd name="T12" fmla="*/ 204 w 630"/>
                    <a:gd name="T13" fmla="*/ 26 h 622"/>
                    <a:gd name="T14" fmla="*/ 603 w 630"/>
                    <a:gd name="T15" fmla="*/ 208 h 622"/>
                    <a:gd name="T16" fmla="*/ 426 w 630"/>
                    <a:gd name="T17" fmla="*/ 595 h 622"/>
                    <a:gd name="T18" fmla="*/ 27 w 630"/>
                    <a:gd name="T19" fmla="*/ 413 h 6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30" h="622">
                      <a:moveTo>
                        <a:pt x="194" y="0"/>
                      </a:moveTo>
                      <a:lnTo>
                        <a:pt x="0" y="423"/>
                      </a:lnTo>
                      <a:lnTo>
                        <a:pt x="436" y="622"/>
                      </a:lnTo>
                      <a:lnTo>
                        <a:pt x="630" y="198"/>
                      </a:lnTo>
                      <a:lnTo>
                        <a:pt x="194" y="0"/>
                      </a:lnTo>
                      <a:close/>
                      <a:moveTo>
                        <a:pt x="27" y="413"/>
                      </a:moveTo>
                      <a:lnTo>
                        <a:pt x="204" y="26"/>
                      </a:lnTo>
                      <a:lnTo>
                        <a:pt x="603" y="208"/>
                      </a:lnTo>
                      <a:lnTo>
                        <a:pt x="426" y="595"/>
                      </a:lnTo>
                      <a:lnTo>
                        <a:pt x="27" y="413"/>
                      </a:lnTo>
                      <a:close/>
                    </a:path>
                  </a:pathLst>
                </a:custGeom>
                <a:solidFill>
                  <a:srgbClr val="C2E4E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12" name="ïṩľïḓê"/>
                <p:cNvSpPr/>
                <p:nvPr/>
              </p:nvSpPr>
              <p:spPr bwMode="auto">
                <a:xfrm>
                  <a:off x="4166" y="119"/>
                  <a:ext cx="503" cy="468"/>
                </a:xfrm>
                <a:custGeom>
                  <a:avLst/>
                  <a:gdLst>
                    <a:gd name="T0" fmla="*/ 0 w 503"/>
                    <a:gd name="T1" fmla="*/ 301 h 468"/>
                    <a:gd name="T2" fmla="*/ 366 w 503"/>
                    <a:gd name="T3" fmla="*/ 468 h 468"/>
                    <a:gd name="T4" fmla="*/ 503 w 503"/>
                    <a:gd name="T5" fmla="*/ 167 h 468"/>
                    <a:gd name="T6" fmla="*/ 138 w 503"/>
                    <a:gd name="T7" fmla="*/ 0 h 468"/>
                    <a:gd name="T8" fmla="*/ 0 w 503"/>
                    <a:gd name="T9" fmla="*/ 301 h 468"/>
                    <a:gd name="T10" fmla="*/ 27 w 503"/>
                    <a:gd name="T11" fmla="*/ 291 h 468"/>
                    <a:gd name="T12" fmla="*/ 148 w 503"/>
                    <a:gd name="T13" fmla="*/ 27 h 468"/>
                    <a:gd name="T14" fmla="*/ 477 w 503"/>
                    <a:gd name="T15" fmla="*/ 176 h 468"/>
                    <a:gd name="T16" fmla="*/ 356 w 503"/>
                    <a:gd name="T17" fmla="*/ 441 h 468"/>
                    <a:gd name="T18" fmla="*/ 27 w 503"/>
                    <a:gd name="T19" fmla="*/ 291 h 4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03" h="468">
                      <a:moveTo>
                        <a:pt x="0" y="301"/>
                      </a:moveTo>
                      <a:lnTo>
                        <a:pt x="366" y="468"/>
                      </a:lnTo>
                      <a:lnTo>
                        <a:pt x="503" y="167"/>
                      </a:lnTo>
                      <a:lnTo>
                        <a:pt x="138" y="0"/>
                      </a:lnTo>
                      <a:lnTo>
                        <a:pt x="0" y="301"/>
                      </a:lnTo>
                      <a:close/>
                      <a:moveTo>
                        <a:pt x="27" y="291"/>
                      </a:moveTo>
                      <a:lnTo>
                        <a:pt x="148" y="27"/>
                      </a:lnTo>
                      <a:lnTo>
                        <a:pt x="477" y="176"/>
                      </a:lnTo>
                      <a:lnTo>
                        <a:pt x="356" y="441"/>
                      </a:lnTo>
                      <a:lnTo>
                        <a:pt x="27" y="291"/>
                      </a:lnTo>
                      <a:close/>
                    </a:path>
                  </a:pathLst>
                </a:custGeom>
                <a:solidFill>
                  <a:srgbClr val="C2E4E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13" name="í$ļíḓé"/>
                <p:cNvSpPr/>
                <p:nvPr/>
              </p:nvSpPr>
              <p:spPr bwMode="auto">
                <a:xfrm>
                  <a:off x="4311" y="212"/>
                  <a:ext cx="95" cy="95"/>
                </a:xfrm>
                <a:custGeom>
                  <a:avLst/>
                  <a:gdLst>
                    <a:gd name="T0" fmla="*/ 126 w 397"/>
                    <a:gd name="T1" fmla="*/ 357 h 397"/>
                    <a:gd name="T2" fmla="*/ 357 w 397"/>
                    <a:gd name="T3" fmla="*/ 271 h 397"/>
                    <a:gd name="T4" fmla="*/ 271 w 397"/>
                    <a:gd name="T5" fmla="*/ 40 h 397"/>
                    <a:gd name="T6" fmla="*/ 40 w 397"/>
                    <a:gd name="T7" fmla="*/ 126 h 397"/>
                    <a:gd name="T8" fmla="*/ 126 w 397"/>
                    <a:gd name="T9" fmla="*/ 357 h 397"/>
                    <a:gd name="T10" fmla="*/ 236 w 397"/>
                    <a:gd name="T11" fmla="*/ 116 h 397"/>
                    <a:gd name="T12" fmla="*/ 280 w 397"/>
                    <a:gd name="T13" fmla="*/ 236 h 397"/>
                    <a:gd name="T14" fmla="*/ 161 w 397"/>
                    <a:gd name="T15" fmla="*/ 280 h 397"/>
                    <a:gd name="T16" fmla="*/ 116 w 397"/>
                    <a:gd name="T17" fmla="*/ 161 h 397"/>
                    <a:gd name="T18" fmla="*/ 236 w 397"/>
                    <a:gd name="T19" fmla="*/ 116 h 3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97" h="397">
                      <a:moveTo>
                        <a:pt x="126" y="357"/>
                      </a:moveTo>
                      <a:cubicBezTo>
                        <a:pt x="213" y="397"/>
                        <a:pt x="317" y="358"/>
                        <a:pt x="357" y="271"/>
                      </a:cubicBezTo>
                      <a:cubicBezTo>
                        <a:pt x="397" y="183"/>
                        <a:pt x="358" y="80"/>
                        <a:pt x="271" y="40"/>
                      </a:cubicBezTo>
                      <a:cubicBezTo>
                        <a:pt x="183" y="0"/>
                        <a:pt x="80" y="39"/>
                        <a:pt x="40" y="126"/>
                      </a:cubicBezTo>
                      <a:cubicBezTo>
                        <a:pt x="0" y="214"/>
                        <a:pt x="39" y="317"/>
                        <a:pt x="126" y="357"/>
                      </a:cubicBezTo>
                      <a:close/>
                      <a:moveTo>
                        <a:pt x="236" y="116"/>
                      </a:moveTo>
                      <a:cubicBezTo>
                        <a:pt x="281" y="137"/>
                        <a:pt x="301" y="191"/>
                        <a:pt x="280" y="236"/>
                      </a:cubicBezTo>
                      <a:cubicBezTo>
                        <a:pt x="260" y="281"/>
                        <a:pt x="206" y="301"/>
                        <a:pt x="161" y="280"/>
                      </a:cubicBezTo>
                      <a:cubicBezTo>
                        <a:pt x="116" y="260"/>
                        <a:pt x="96" y="206"/>
                        <a:pt x="116" y="161"/>
                      </a:cubicBezTo>
                      <a:cubicBezTo>
                        <a:pt x="137" y="116"/>
                        <a:pt x="190" y="96"/>
                        <a:pt x="236" y="116"/>
                      </a:cubicBezTo>
                      <a:close/>
                    </a:path>
                  </a:pathLst>
                </a:custGeom>
                <a:solidFill>
                  <a:srgbClr val="C2E4E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14" name="íṩ1ïḍe"/>
                <p:cNvSpPr/>
                <p:nvPr/>
              </p:nvSpPr>
              <p:spPr bwMode="auto">
                <a:xfrm>
                  <a:off x="4245" y="313"/>
                  <a:ext cx="296" cy="199"/>
                </a:xfrm>
                <a:custGeom>
                  <a:avLst/>
                  <a:gdLst>
                    <a:gd name="T0" fmla="*/ 205 w 296"/>
                    <a:gd name="T1" fmla="*/ 52 h 199"/>
                    <a:gd name="T2" fmla="*/ 173 w 296"/>
                    <a:gd name="T3" fmla="*/ 0 h 199"/>
                    <a:gd name="T4" fmla="*/ 109 w 296"/>
                    <a:gd name="T5" fmla="*/ 39 h 199"/>
                    <a:gd name="T6" fmla="*/ 86 w 296"/>
                    <a:gd name="T7" fmla="*/ 3 h 199"/>
                    <a:gd name="T8" fmla="*/ 5 w 296"/>
                    <a:gd name="T9" fmla="*/ 54 h 199"/>
                    <a:gd name="T10" fmla="*/ 0 w 296"/>
                    <a:gd name="T11" fmla="*/ 64 h 199"/>
                    <a:gd name="T12" fmla="*/ 296 w 296"/>
                    <a:gd name="T13" fmla="*/ 199 h 199"/>
                    <a:gd name="T14" fmla="*/ 282 w 296"/>
                    <a:gd name="T15" fmla="*/ 3 h 199"/>
                    <a:gd name="T16" fmla="*/ 205 w 296"/>
                    <a:gd name="T17" fmla="*/ 52 h 199"/>
                    <a:gd name="T18" fmla="*/ 36 w 296"/>
                    <a:gd name="T19" fmla="*/ 58 h 199"/>
                    <a:gd name="T20" fmla="*/ 80 w 296"/>
                    <a:gd name="T21" fmla="*/ 31 h 199"/>
                    <a:gd name="T22" fmla="*/ 103 w 296"/>
                    <a:gd name="T23" fmla="*/ 66 h 199"/>
                    <a:gd name="T24" fmla="*/ 166 w 296"/>
                    <a:gd name="T25" fmla="*/ 28 h 199"/>
                    <a:gd name="T26" fmla="*/ 198 w 296"/>
                    <a:gd name="T27" fmla="*/ 81 h 199"/>
                    <a:gd name="T28" fmla="*/ 264 w 296"/>
                    <a:gd name="T29" fmla="*/ 39 h 199"/>
                    <a:gd name="T30" fmla="*/ 273 w 296"/>
                    <a:gd name="T31" fmla="*/ 166 h 199"/>
                    <a:gd name="T32" fmla="*/ 36 w 296"/>
                    <a:gd name="T33" fmla="*/ 58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96" h="199">
                      <a:moveTo>
                        <a:pt x="205" y="52"/>
                      </a:moveTo>
                      <a:lnTo>
                        <a:pt x="173" y="0"/>
                      </a:lnTo>
                      <a:lnTo>
                        <a:pt x="109" y="39"/>
                      </a:lnTo>
                      <a:lnTo>
                        <a:pt x="86" y="3"/>
                      </a:lnTo>
                      <a:lnTo>
                        <a:pt x="5" y="54"/>
                      </a:lnTo>
                      <a:lnTo>
                        <a:pt x="0" y="64"/>
                      </a:lnTo>
                      <a:lnTo>
                        <a:pt x="296" y="199"/>
                      </a:lnTo>
                      <a:lnTo>
                        <a:pt x="282" y="3"/>
                      </a:lnTo>
                      <a:lnTo>
                        <a:pt x="205" y="52"/>
                      </a:lnTo>
                      <a:close/>
                      <a:moveTo>
                        <a:pt x="36" y="58"/>
                      </a:moveTo>
                      <a:lnTo>
                        <a:pt x="80" y="31"/>
                      </a:lnTo>
                      <a:lnTo>
                        <a:pt x="103" y="66"/>
                      </a:lnTo>
                      <a:lnTo>
                        <a:pt x="166" y="28"/>
                      </a:lnTo>
                      <a:lnTo>
                        <a:pt x="198" y="81"/>
                      </a:lnTo>
                      <a:lnTo>
                        <a:pt x="264" y="39"/>
                      </a:lnTo>
                      <a:lnTo>
                        <a:pt x="273" y="166"/>
                      </a:lnTo>
                      <a:lnTo>
                        <a:pt x="36" y="58"/>
                      </a:lnTo>
                      <a:close/>
                    </a:path>
                  </a:pathLst>
                </a:custGeom>
                <a:solidFill>
                  <a:srgbClr val="C2E4E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15" name="í$ļídè"/>
                <p:cNvSpPr/>
                <p:nvPr/>
              </p:nvSpPr>
              <p:spPr bwMode="auto">
                <a:xfrm>
                  <a:off x="5146" y="2483"/>
                  <a:ext cx="456" cy="695"/>
                </a:xfrm>
                <a:custGeom>
                  <a:avLst/>
                  <a:gdLst>
                    <a:gd name="T0" fmla="*/ 906 w 1904"/>
                    <a:gd name="T1" fmla="*/ 2794 h 2907"/>
                    <a:gd name="T2" fmla="*/ 1153 w 1904"/>
                    <a:gd name="T3" fmla="*/ 2204 h 2907"/>
                    <a:gd name="T4" fmla="*/ 1220 w 1904"/>
                    <a:gd name="T5" fmla="*/ 2042 h 2907"/>
                    <a:gd name="T6" fmla="*/ 1558 w 1904"/>
                    <a:gd name="T7" fmla="*/ 1236 h 2907"/>
                    <a:gd name="T8" fmla="*/ 1625 w 1904"/>
                    <a:gd name="T9" fmla="*/ 1074 h 2907"/>
                    <a:gd name="T10" fmla="*/ 1872 w 1904"/>
                    <a:gd name="T11" fmla="*/ 483 h 2907"/>
                    <a:gd name="T12" fmla="*/ 1791 w 1904"/>
                    <a:gd name="T13" fmla="*/ 287 h 2907"/>
                    <a:gd name="T14" fmla="*/ 1106 w 1904"/>
                    <a:gd name="T15" fmla="*/ 0 h 2907"/>
                    <a:gd name="T16" fmla="*/ 301 w 1904"/>
                    <a:gd name="T17" fmla="*/ 1184 h 2907"/>
                    <a:gd name="T18" fmla="*/ 24 w 1904"/>
                    <a:gd name="T19" fmla="*/ 2588 h 2907"/>
                    <a:gd name="T20" fmla="*/ 709 w 1904"/>
                    <a:gd name="T21" fmla="*/ 2875 h 2907"/>
                    <a:gd name="T22" fmla="*/ 906 w 1904"/>
                    <a:gd name="T23" fmla="*/ 2794 h 29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904" h="2907">
                      <a:moveTo>
                        <a:pt x="906" y="2794"/>
                      </a:moveTo>
                      <a:cubicBezTo>
                        <a:pt x="1153" y="2204"/>
                        <a:pt x="1153" y="2204"/>
                        <a:pt x="1153" y="2204"/>
                      </a:cubicBezTo>
                      <a:cubicBezTo>
                        <a:pt x="1220" y="2042"/>
                        <a:pt x="1220" y="2042"/>
                        <a:pt x="1220" y="2042"/>
                      </a:cubicBezTo>
                      <a:cubicBezTo>
                        <a:pt x="1558" y="1236"/>
                        <a:pt x="1558" y="1236"/>
                        <a:pt x="1558" y="1236"/>
                      </a:cubicBezTo>
                      <a:cubicBezTo>
                        <a:pt x="1625" y="1074"/>
                        <a:pt x="1625" y="1074"/>
                        <a:pt x="1625" y="1074"/>
                      </a:cubicBezTo>
                      <a:cubicBezTo>
                        <a:pt x="1872" y="483"/>
                        <a:pt x="1872" y="483"/>
                        <a:pt x="1872" y="483"/>
                      </a:cubicBezTo>
                      <a:cubicBezTo>
                        <a:pt x="1904" y="407"/>
                        <a:pt x="1868" y="319"/>
                        <a:pt x="1791" y="287"/>
                      </a:cubicBezTo>
                      <a:cubicBezTo>
                        <a:pt x="1106" y="0"/>
                        <a:pt x="1106" y="0"/>
                        <a:pt x="1106" y="0"/>
                      </a:cubicBezTo>
                      <a:cubicBezTo>
                        <a:pt x="804" y="264"/>
                        <a:pt x="512" y="679"/>
                        <a:pt x="301" y="1184"/>
                      </a:cubicBezTo>
                      <a:cubicBezTo>
                        <a:pt x="90" y="1689"/>
                        <a:pt x="0" y="2188"/>
                        <a:pt x="24" y="2588"/>
                      </a:cubicBezTo>
                      <a:cubicBezTo>
                        <a:pt x="709" y="2875"/>
                        <a:pt x="709" y="2875"/>
                        <a:pt x="709" y="2875"/>
                      </a:cubicBezTo>
                      <a:cubicBezTo>
                        <a:pt x="786" y="2907"/>
                        <a:pt x="874" y="2871"/>
                        <a:pt x="906" y="2794"/>
                      </a:cubicBezTo>
                      <a:close/>
                    </a:path>
                  </a:pathLst>
                </a:custGeom>
                <a:solidFill>
                  <a:srgbClr val="57535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16" name="iŝḻîḑê"/>
                <p:cNvSpPr/>
                <p:nvPr/>
              </p:nvSpPr>
              <p:spPr bwMode="auto">
                <a:xfrm>
                  <a:off x="5138" y="2480"/>
                  <a:ext cx="273" cy="622"/>
                </a:xfrm>
                <a:custGeom>
                  <a:avLst/>
                  <a:gdLst>
                    <a:gd name="T0" fmla="*/ 1140 w 1140"/>
                    <a:gd name="T1" fmla="*/ 14 h 2602"/>
                    <a:gd name="T2" fmla="*/ 1107 w 1140"/>
                    <a:gd name="T3" fmla="*/ 0 h 2602"/>
                    <a:gd name="T4" fmla="*/ 302 w 1140"/>
                    <a:gd name="T5" fmla="*/ 1184 h 2602"/>
                    <a:gd name="T6" fmla="*/ 24 w 1140"/>
                    <a:gd name="T7" fmla="*/ 2588 h 2602"/>
                    <a:gd name="T8" fmla="*/ 58 w 1140"/>
                    <a:gd name="T9" fmla="*/ 2602 h 2602"/>
                    <a:gd name="T10" fmla="*/ 335 w 1140"/>
                    <a:gd name="T11" fmla="*/ 1198 h 2602"/>
                    <a:gd name="T12" fmla="*/ 1140 w 1140"/>
                    <a:gd name="T13" fmla="*/ 14 h 26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40" h="2602">
                      <a:moveTo>
                        <a:pt x="1140" y="14"/>
                      </a:moveTo>
                      <a:cubicBezTo>
                        <a:pt x="1107" y="0"/>
                        <a:pt x="1107" y="0"/>
                        <a:pt x="1107" y="0"/>
                      </a:cubicBezTo>
                      <a:cubicBezTo>
                        <a:pt x="805" y="264"/>
                        <a:pt x="513" y="679"/>
                        <a:pt x="302" y="1184"/>
                      </a:cubicBezTo>
                      <a:cubicBezTo>
                        <a:pt x="91" y="1689"/>
                        <a:pt x="0" y="2188"/>
                        <a:pt x="24" y="2588"/>
                      </a:cubicBezTo>
                      <a:cubicBezTo>
                        <a:pt x="58" y="2602"/>
                        <a:pt x="58" y="2602"/>
                        <a:pt x="58" y="2602"/>
                      </a:cubicBezTo>
                      <a:cubicBezTo>
                        <a:pt x="34" y="2202"/>
                        <a:pt x="124" y="1703"/>
                        <a:pt x="335" y="1198"/>
                      </a:cubicBezTo>
                      <a:cubicBezTo>
                        <a:pt x="546" y="693"/>
                        <a:pt x="838" y="278"/>
                        <a:pt x="1140" y="14"/>
                      </a:cubicBezTo>
                      <a:close/>
                    </a:path>
                  </a:pathLst>
                </a:custGeom>
                <a:solidFill>
                  <a:srgbClr val="6B696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17" name="íslîḍè"/>
                <p:cNvSpPr/>
                <p:nvPr/>
              </p:nvSpPr>
              <p:spPr bwMode="auto">
                <a:xfrm>
                  <a:off x="5422" y="2740"/>
                  <a:ext cx="213" cy="309"/>
                </a:xfrm>
                <a:custGeom>
                  <a:avLst/>
                  <a:gdLst>
                    <a:gd name="T0" fmla="*/ 689 w 892"/>
                    <a:gd name="T1" fmla="*/ 280 h 1290"/>
                    <a:gd name="T2" fmla="*/ 352 w 892"/>
                    <a:gd name="T3" fmla="*/ 1087 h 1290"/>
                    <a:gd name="T4" fmla="*/ 67 w 892"/>
                    <a:gd name="T5" fmla="*/ 968 h 1290"/>
                    <a:gd name="T6" fmla="*/ 0 w 892"/>
                    <a:gd name="T7" fmla="*/ 1130 h 1290"/>
                    <a:gd name="T8" fmla="*/ 307 w 892"/>
                    <a:gd name="T9" fmla="*/ 1258 h 1290"/>
                    <a:gd name="T10" fmla="*/ 504 w 892"/>
                    <a:gd name="T11" fmla="*/ 1177 h 1290"/>
                    <a:gd name="T12" fmla="*/ 860 w 892"/>
                    <a:gd name="T13" fmla="*/ 325 h 1290"/>
                    <a:gd name="T14" fmla="*/ 780 w 892"/>
                    <a:gd name="T15" fmla="*/ 128 h 1290"/>
                    <a:gd name="T16" fmla="*/ 472 w 892"/>
                    <a:gd name="T17" fmla="*/ 0 h 1290"/>
                    <a:gd name="T18" fmla="*/ 405 w 892"/>
                    <a:gd name="T19" fmla="*/ 162 h 1290"/>
                    <a:gd name="T20" fmla="*/ 689 w 892"/>
                    <a:gd name="T21" fmla="*/ 280 h 12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892" h="1290">
                      <a:moveTo>
                        <a:pt x="689" y="280"/>
                      </a:moveTo>
                      <a:cubicBezTo>
                        <a:pt x="352" y="1087"/>
                        <a:pt x="352" y="1087"/>
                        <a:pt x="352" y="1087"/>
                      </a:cubicBezTo>
                      <a:cubicBezTo>
                        <a:pt x="67" y="968"/>
                        <a:pt x="67" y="968"/>
                        <a:pt x="67" y="968"/>
                      </a:cubicBezTo>
                      <a:cubicBezTo>
                        <a:pt x="0" y="1130"/>
                        <a:pt x="0" y="1130"/>
                        <a:pt x="0" y="1130"/>
                      </a:cubicBezTo>
                      <a:cubicBezTo>
                        <a:pt x="307" y="1258"/>
                        <a:pt x="307" y="1258"/>
                        <a:pt x="307" y="1258"/>
                      </a:cubicBezTo>
                      <a:cubicBezTo>
                        <a:pt x="384" y="1290"/>
                        <a:pt x="472" y="1254"/>
                        <a:pt x="504" y="1177"/>
                      </a:cubicBezTo>
                      <a:cubicBezTo>
                        <a:pt x="860" y="325"/>
                        <a:pt x="860" y="325"/>
                        <a:pt x="860" y="325"/>
                      </a:cubicBezTo>
                      <a:cubicBezTo>
                        <a:pt x="892" y="248"/>
                        <a:pt x="856" y="160"/>
                        <a:pt x="780" y="128"/>
                      </a:cubicBezTo>
                      <a:cubicBezTo>
                        <a:pt x="472" y="0"/>
                        <a:pt x="472" y="0"/>
                        <a:pt x="472" y="0"/>
                      </a:cubicBezTo>
                      <a:cubicBezTo>
                        <a:pt x="405" y="162"/>
                        <a:pt x="405" y="162"/>
                        <a:pt x="405" y="162"/>
                      </a:cubicBezTo>
                      <a:lnTo>
                        <a:pt x="689" y="280"/>
                      </a:lnTo>
                      <a:close/>
                    </a:path>
                  </a:pathLst>
                </a:custGeom>
                <a:solidFill>
                  <a:srgbClr val="2F2D2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18" name="iṡ1iḓè"/>
                <p:cNvSpPr/>
                <p:nvPr/>
              </p:nvSpPr>
              <p:spPr bwMode="auto">
                <a:xfrm>
                  <a:off x="4923" y="2392"/>
                  <a:ext cx="480" cy="707"/>
                </a:xfrm>
                <a:custGeom>
                  <a:avLst/>
                  <a:gdLst>
                    <a:gd name="T0" fmla="*/ 2001 w 2001"/>
                    <a:gd name="T1" fmla="*/ 369 h 2957"/>
                    <a:gd name="T2" fmla="*/ 1195 w 2001"/>
                    <a:gd name="T3" fmla="*/ 32 h 2957"/>
                    <a:gd name="T4" fmla="*/ 998 w 2001"/>
                    <a:gd name="T5" fmla="*/ 113 h 2957"/>
                    <a:gd name="T6" fmla="*/ 32 w 2001"/>
                    <a:gd name="T7" fmla="*/ 2424 h 2957"/>
                    <a:gd name="T8" fmla="*/ 113 w 2001"/>
                    <a:gd name="T9" fmla="*/ 2621 h 2957"/>
                    <a:gd name="T10" fmla="*/ 918 w 2001"/>
                    <a:gd name="T11" fmla="*/ 2957 h 2957"/>
                    <a:gd name="T12" fmla="*/ 1196 w 2001"/>
                    <a:gd name="T13" fmla="*/ 1553 h 2957"/>
                    <a:gd name="T14" fmla="*/ 2001 w 2001"/>
                    <a:gd name="T15" fmla="*/ 369 h 29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001" h="2957">
                      <a:moveTo>
                        <a:pt x="2001" y="369"/>
                      </a:moveTo>
                      <a:cubicBezTo>
                        <a:pt x="1195" y="32"/>
                        <a:pt x="1195" y="32"/>
                        <a:pt x="1195" y="32"/>
                      </a:cubicBezTo>
                      <a:cubicBezTo>
                        <a:pt x="1118" y="0"/>
                        <a:pt x="1030" y="36"/>
                        <a:pt x="998" y="113"/>
                      </a:cubicBezTo>
                      <a:cubicBezTo>
                        <a:pt x="32" y="2424"/>
                        <a:pt x="32" y="2424"/>
                        <a:pt x="32" y="2424"/>
                      </a:cubicBezTo>
                      <a:cubicBezTo>
                        <a:pt x="0" y="2501"/>
                        <a:pt x="36" y="2589"/>
                        <a:pt x="113" y="2621"/>
                      </a:cubicBezTo>
                      <a:cubicBezTo>
                        <a:pt x="918" y="2957"/>
                        <a:pt x="918" y="2957"/>
                        <a:pt x="918" y="2957"/>
                      </a:cubicBezTo>
                      <a:cubicBezTo>
                        <a:pt x="894" y="2557"/>
                        <a:pt x="985" y="2058"/>
                        <a:pt x="1196" y="1553"/>
                      </a:cubicBezTo>
                      <a:cubicBezTo>
                        <a:pt x="1407" y="1048"/>
                        <a:pt x="1699" y="633"/>
                        <a:pt x="2001" y="369"/>
                      </a:cubicBezTo>
                      <a:close/>
                    </a:path>
                  </a:pathLst>
                </a:custGeom>
                <a:solidFill>
                  <a:srgbClr val="57535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19" name="îṩ1iḓè"/>
                <p:cNvSpPr/>
                <p:nvPr/>
              </p:nvSpPr>
              <p:spPr bwMode="auto">
                <a:xfrm>
                  <a:off x="5237" y="2494"/>
                  <a:ext cx="168" cy="140"/>
                </a:xfrm>
                <a:custGeom>
                  <a:avLst/>
                  <a:gdLst>
                    <a:gd name="T0" fmla="*/ 113 w 702"/>
                    <a:gd name="T1" fmla="*/ 423 h 586"/>
                    <a:gd name="T2" fmla="*/ 32 w 702"/>
                    <a:gd name="T3" fmla="*/ 227 h 586"/>
                    <a:gd name="T4" fmla="*/ 80 w 702"/>
                    <a:gd name="T5" fmla="*/ 113 h 586"/>
                    <a:gd name="T6" fmla="*/ 276 w 702"/>
                    <a:gd name="T7" fmla="*/ 32 h 586"/>
                    <a:gd name="T8" fmla="*/ 589 w 702"/>
                    <a:gd name="T9" fmla="*/ 163 h 586"/>
                    <a:gd name="T10" fmla="*/ 670 w 702"/>
                    <a:gd name="T11" fmla="*/ 360 h 586"/>
                    <a:gd name="T12" fmla="*/ 623 w 702"/>
                    <a:gd name="T13" fmla="*/ 474 h 586"/>
                    <a:gd name="T14" fmla="*/ 426 w 702"/>
                    <a:gd name="T15" fmla="*/ 554 h 586"/>
                    <a:gd name="T16" fmla="*/ 113 w 702"/>
                    <a:gd name="T17" fmla="*/ 423 h 5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02" h="586">
                      <a:moveTo>
                        <a:pt x="113" y="423"/>
                      </a:moveTo>
                      <a:cubicBezTo>
                        <a:pt x="36" y="391"/>
                        <a:pt x="0" y="303"/>
                        <a:pt x="32" y="227"/>
                      </a:cubicBezTo>
                      <a:cubicBezTo>
                        <a:pt x="80" y="113"/>
                        <a:pt x="80" y="113"/>
                        <a:pt x="80" y="113"/>
                      </a:cubicBezTo>
                      <a:cubicBezTo>
                        <a:pt x="112" y="37"/>
                        <a:pt x="200" y="0"/>
                        <a:pt x="276" y="32"/>
                      </a:cubicBezTo>
                      <a:cubicBezTo>
                        <a:pt x="589" y="163"/>
                        <a:pt x="589" y="163"/>
                        <a:pt x="589" y="163"/>
                      </a:cubicBezTo>
                      <a:cubicBezTo>
                        <a:pt x="666" y="195"/>
                        <a:pt x="702" y="283"/>
                        <a:pt x="670" y="360"/>
                      </a:cubicBezTo>
                      <a:cubicBezTo>
                        <a:pt x="623" y="474"/>
                        <a:pt x="623" y="474"/>
                        <a:pt x="623" y="474"/>
                      </a:cubicBezTo>
                      <a:cubicBezTo>
                        <a:pt x="591" y="550"/>
                        <a:pt x="503" y="586"/>
                        <a:pt x="426" y="554"/>
                      </a:cubicBezTo>
                      <a:lnTo>
                        <a:pt x="113" y="423"/>
                      </a:lnTo>
                      <a:close/>
                    </a:path>
                  </a:pathLst>
                </a:custGeom>
                <a:solidFill>
                  <a:srgbClr val="28191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20" name="íS1îḑè"/>
                <p:cNvSpPr/>
                <p:nvPr/>
              </p:nvSpPr>
              <p:spPr bwMode="auto">
                <a:xfrm>
                  <a:off x="5354" y="2560"/>
                  <a:ext cx="221" cy="124"/>
                </a:xfrm>
                <a:custGeom>
                  <a:avLst/>
                  <a:gdLst>
                    <a:gd name="T0" fmla="*/ 0 w 221"/>
                    <a:gd name="T1" fmla="*/ 39 h 124"/>
                    <a:gd name="T2" fmla="*/ 16 w 221"/>
                    <a:gd name="T3" fmla="*/ 0 h 124"/>
                    <a:gd name="T4" fmla="*/ 221 w 221"/>
                    <a:gd name="T5" fmla="*/ 86 h 124"/>
                    <a:gd name="T6" fmla="*/ 205 w 221"/>
                    <a:gd name="T7" fmla="*/ 124 h 124"/>
                    <a:gd name="T8" fmla="*/ 0 w 221"/>
                    <a:gd name="T9" fmla="*/ 39 h 1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1" h="124">
                      <a:moveTo>
                        <a:pt x="0" y="39"/>
                      </a:moveTo>
                      <a:lnTo>
                        <a:pt x="16" y="0"/>
                      </a:lnTo>
                      <a:lnTo>
                        <a:pt x="221" y="86"/>
                      </a:lnTo>
                      <a:lnTo>
                        <a:pt x="205" y="124"/>
                      </a:lnTo>
                      <a:lnTo>
                        <a:pt x="0" y="39"/>
                      </a:lnTo>
                      <a:close/>
                    </a:path>
                  </a:pathLst>
                </a:custGeom>
                <a:solidFill>
                  <a:srgbClr val="28191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21" name="ïṩliḓe"/>
                <p:cNvSpPr/>
                <p:nvPr/>
              </p:nvSpPr>
              <p:spPr bwMode="auto">
                <a:xfrm>
                  <a:off x="5260" y="2515"/>
                  <a:ext cx="121" cy="98"/>
                </a:xfrm>
                <a:custGeom>
                  <a:avLst/>
                  <a:gdLst>
                    <a:gd name="T0" fmla="*/ 82 w 505"/>
                    <a:gd name="T1" fmla="*/ 293 h 411"/>
                    <a:gd name="T2" fmla="*/ 22 w 505"/>
                    <a:gd name="T3" fmla="*/ 155 h 411"/>
                    <a:gd name="T4" fmla="*/ 55 w 505"/>
                    <a:gd name="T5" fmla="*/ 77 h 411"/>
                    <a:gd name="T6" fmla="*/ 195 w 505"/>
                    <a:gd name="T7" fmla="*/ 23 h 411"/>
                    <a:gd name="T8" fmla="*/ 422 w 505"/>
                    <a:gd name="T9" fmla="*/ 118 h 411"/>
                    <a:gd name="T10" fmla="*/ 482 w 505"/>
                    <a:gd name="T11" fmla="*/ 256 h 411"/>
                    <a:gd name="T12" fmla="*/ 450 w 505"/>
                    <a:gd name="T13" fmla="*/ 334 h 411"/>
                    <a:gd name="T14" fmla="*/ 309 w 505"/>
                    <a:gd name="T15" fmla="*/ 388 h 411"/>
                    <a:gd name="T16" fmla="*/ 82 w 505"/>
                    <a:gd name="T17" fmla="*/ 293 h 4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05" h="411">
                      <a:moveTo>
                        <a:pt x="82" y="293"/>
                      </a:moveTo>
                      <a:cubicBezTo>
                        <a:pt x="27" y="270"/>
                        <a:pt x="0" y="208"/>
                        <a:pt x="22" y="155"/>
                      </a:cubicBezTo>
                      <a:cubicBezTo>
                        <a:pt x="55" y="77"/>
                        <a:pt x="55" y="77"/>
                        <a:pt x="55" y="77"/>
                      </a:cubicBezTo>
                      <a:cubicBezTo>
                        <a:pt x="77" y="24"/>
                        <a:pt x="140" y="0"/>
                        <a:pt x="195" y="23"/>
                      </a:cubicBezTo>
                      <a:cubicBezTo>
                        <a:pt x="422" y="118"/>
                        <a:pt x="422" y="118"/>
                        <a:pt x="422" y="118"/>
                      </a:cubicBezTo>
                      <a:cubicBezTo>
                        <a:pt x="478" y="141"/>
                        <a:pt x="505" y="203"/>
                        <a:pt x="482" y="256"/>
                      </a:cubicBezTo>
                      <a:cubicBezTo>
                        <a:pt x="450" y="334"/>
                        <a:pt x="450" y="334"/>
                        <a:pt x="450" y="334"/>
                      </a:cubicBezTo>
                      <a:cubicBezTo>
                        <a:pt x="427" y="387"/>
                        <a:pt x="365" y="411"/>
                        <a:pt x="309" y="388"/>
                      </a:cubicBezTo>
                      <a:lnTo>
                        <a:pt x="82" y="293"/>
                      </a:lnTo>
                      <a:close/>
                    </a:path>
                  </a:pathLst>
                </a:custGeom>
                <a:solidFill>
                  <a:srgbClr val="4B494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22" name="ïŝļîďé"/>
                <p:cNvSpPr/>
                <p:nvPr/>
              </p:nvSpPr>
              <p:spPr bwMode="auto">
                <a:xfrm>
                  <a:off x="5060" y="2915"/>
                  <a:ext cx="169" cy="140"/>
                </a:xfrm>
                <a:custGeom>
                  <a:avLst/>
                  <a:gdLst>
                    <a:gd name="T0" fmla="*/ 113 w 703"/>
                    <a:gd name="T1" fmla="*/ 423 h 586"/>
                    <a:gd name="T2" fmla="*/ 32 w 703"/>
                    <a:gd name="T3" fmla="*/ 226 h 586"/>
                    <a:gd name="T4" fmla="*/ 80 w 703"/>
                    <a:gd name="T5" fmla="*/ 113 h 586"/>
                    <a:gd name="T6" fmla="*/ 277 w 703"/>
                    <a:gd name="T7" fmla="*/ 32 h 586"/>
                    <a:gd name="T8" fmla="*/ 590 w 703"/>
                    <a:gd name="T9" fmla="*/ 163 h 586"/>
                    <a:gd name="T10" fmla="*/ 671 w 703"/>
                    <a:gd name="T11" fmla="*/ 360 h 586"/>
                    <a:gd name="T12" fmla="*/ 623 w 703"/>
                    <a:gd name="T13" fmla="*/ 473 h 586"/>
                    <a:gd name="T14" fmla="*/ 426 w 703"/>
                    <a:gd name="T15" fmla="*/ 554 h 586"/>
                    <a:gd name="T16" fmla="*/ 113 w 703"/>
                    <a:gd name="T17" fmla="*/ 423 h 5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03" h="586">
                      <a:moveTo>
                        <a:pt x="113" y="423"/>
                      </a:moveTo>
                      <a:cubicBezTo>
                        <a:pt x="37" y="391"/>
                        <a:pt x="0" y="303"/>
                        <a:pt x="32" y="226"/>
                      </a:cubicBezTo>
                      <a:cubicBezTo>
                        <a:pt x="80" y="113"/>
                        <a:pt x="80" y="113"/>
                        <a:pt x="80" y="113"/>
                      </a:cubicBezTo>
                      <a:cubicBezTo>
                        <a:pt x="112" y="36"/>
                        <a:pt x="200" y="0"/>
                        <a:pt x="277" y="32"/>
                      </a:cubicBezTo>
                      <a:cubicBezTo>
                        <a:pt x="590" y="163"/>
                        <a:pt x="590" y="163"/>
                        <a:pt x="590" y="163"/>
                      </a:cubicBezTo>
                      <a:cubicBezTo>
                        <a:pt x="666" y="195"/>
                        <a:pt x="703" y="283"/>
                        <a:pt x="671" y="360"/>
                      </a:cubicBezTo>
                      <a:cubicBezTo>
                        <a:pt x="623" y="473"/>
                        <a:pt x="623" y="473"/>
                        <a:pt x="623" y="473"/>
                      </a:cubicBezTo>
                      <a:cubicBezTo>
                        <a:pt x="591" y="550"/>
                        <a:pt x="503" y="586"/>
                        <a:pt x="426" y="554"/>
                      </a:cubicBezTo>
                      <a:lnTo>
                        <a:pt x="113" y="423"/>
                      </a:lnTo>
                      <a:close/>
                    </a:path>
                  </a:pathLst>
                </a:custGeom>
                <a:solidFill>
                  <a:srgbClr val="28191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23" name="íŝḻîďe"/>
                <p:cNvSpPr/>
                <p:nvPr/>
              </p:nvSpPr>
              <p:spPr bwMode="auto">
                <a:xfrm>
                  <a:off x="5178" y="2981"/>
                  <a:ext cx="221" cy="124"/>
                </a:xfrm>
                <a:custGeom>
                  <a:avLst/>
                  <a:gdLst>
                    <a:gd name="T0" fmla="*/ 0 w 221"/>
                    <a:gd name="T1" fmla="*/ 38 h 124"/>
                    <a:gd name="T2" fmla="*/ 16 w 221"/>
                    <a:gd name="T3" fmla="*/ 0 h 124"/>
                    <a:gd name="T4" fmla="*/ 221 w 221"/>
                    <a:gd name="T5" fmla="*/ 86 h 124"/>
                    <a:gd name="T6" fmla="*/ 205 w 221"/>
                    <a:gd name="T7" fmla="*/ 124 h 124"/>
                    <a:gd name="T8" fmla="*/ 0 w 221"/>
                    <a:gd name="T9" fmla="*/ 38 h 1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1" h="124">
                      <a:moveTo>
                        <a:pt x="0" y="38"/>
                      </a:moveTo>
                      <a:lnTo>
                        <a:pt x="16" y="0"/>
                      </a:lnTo>
                      <a:lnTo>
                        <a:pt x="221" y="86"/>
                      </a:lnTo>
                      <a:lnTo>
                        <a:pt x="205" y="124"/>
                      </a:lnTo>
                      <a:lnTo>
                        <a:pt x="0" y="38"/>
                      </a:lnTo>
                      <a:close/>
                    </a:path>
                  </a:pathLst>
                </a:custGeom>
                <a:solidFill>
                  <a:srgbClr val="28191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24" name="iṡľíḓé"/>
                <p:cNvSpPr/>
                <p:nvPr/>
              </p:nvSpPr>
              <p:spPr bwMode="auto">
                <a:xfrm>
                  <a:off x="5084" y="2935"/>
                  <a:ext cx="121" cy="99"/>
                </a:xfrm>
                <a:custGeom>
                  <a:avLst/>
                  <a:gdLst>
                    <a:gd name="T0" fmla="*/ 83 w 505"/>
                    <a:gd name="T1" fmla="*/ 294 h 412"/>
                    <a:gd name="T2" fmla="*/ 22 w 505"/>
                    <a:gd name="T3" fmla="*/ 156 h 412"/>
                    <a:gd name="T4" fmla="*/ 55 w 505"/>
                    <a:gd name="T5" fmla="*/ 77 h 412"/>
                    <a:gd name="T6" fmla="*/ 196 w 505"/>
                    <a:gd name="T7" fmla="*/ 23 h 412"/>
                    <a:gd name="T8" fmla="*/ 422 w 505"/>
                    <a:gd name="T9" fmla="*/ 118 h 412"/>
                    <a:gd name="T10" fmla="*/ 483 w 505"/>
                    <a:gd name="T11" fmla="*/ 256 h 412"/>
                    <a:gd name="T12" fmla="*/ 450 w 505"/>
                    <a:gd name="T13" fmla="*/ 335 h 412"/>
                    <a:gd name="T14" fmla="*/ 309 w 505"/>
                    <a:gd name="T15" fmla="*/ 388 h 412"/>
                    <a:gd name="T16" fmla="*/ 83 w 505"/>
                    <a:gd name="T17" fmla="*/ 294 h 4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05" h="412">
                      <a:moveTo>
                        <a:pt x="83" y="294"/>
                      </a:moveTo>
                      <a:cubicBezTo>
                        <a:pt x="27" y="270"/>
                        <a:pt x="0" y="209"/>
                        <a:pt x="22" y="156"/>
                      </a:cubicBezTo>
                      <a:cubicBezTo>
                        <a:pt x="55" y="77"/>
                        <a:pt x="55" y="77"/>
                        <a:pt x="55" y="77"/>
                      </a:cubicBezTo>
                      <a:cubicBezTo>
                        <a:pt x="77" y="24"/>
                        <a:pt x="140" y="0"/>
                        <a:pt x="196" y="23"/>
                      </a:cubicBezTo>
                      <a:cubicBezTo>
                        <a:pt x="422" y="118"/>
                        <a:pt x="422" y="118"/>
                        <a:pt x="422" y="118"/>
                      </a:cubicBezTo>
                      <a:cubicBezTo>
                        <a:pt x="478" y="142"/>
                        <a:pt x="505" y="203"/>
                        <a:pt x="483" y="256"/>
                      </a:cubicBezTo>
                      <a:cubicBezTo>
                        <a:pt x="450" y="335"/>
                        <a:pt x="450" y="335"/>
                        <a:pt x="450" y="335"/>
                      </a:cubicBezTo>
                      <a:cubicBezTo>
                        <a:pt x="428" y="388"/>
                        <a:pt x="365" y="412"/>
                        <a:pt x="309" y="388"/>
                      </a:cubicBezTo>
                      <a:lnTo>
                        <a:pt x="83" y="294"/>
                      </a:lnTo>
                      <a:close/>
                    </a:path>
                  </a:pathLst>
                </a:custGeom>
                <a:solidFill>
                  <a:srgbClr val="4B494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25" name="ísḻîdé"/>
                <p:cNvSpPr/>
                <p:nvPr/>
              </p:nvSpPr>
              <p:spPr bwMode="auto">
                <a:xfrm>
                  <a:off x="5193" y="1606"/>
                  <a:ext cx="558" cy="314"/>
                </a:xfrm>
                <a:custGeom>
                  <a:avLst/>
                  <a:gdLst>
                    <a:gd name="T0" fmla="*/ 2324 w 2332"/>
                    <a:gd name="T1" fmla="*/ 1133 h 1311"/>
                    <a:gd name="T2" fmla="*/ 2327 w 2332"/>
                    <a:gd name="T3" fmla="*/ 1092 h 1311"/>
                    <a:gd name="T4" fmla="*/ 2217 w 2332"/>
                    <a:gd name="T5" fmla="*/ 771 h 1311"/>
                    <a:gd name="T6" fmla="*/ 2327 w 2332"/>
                    <a:gd name="T7" fmla="*/ 733 h 1311"/>
                    <a:gd name="T8" fmla="*/ 2076 w 2332"/>
                    <a:gd name="T9" fmla="*/ 0 h 1311"/>
                    <a:gd name="T10" fmla="*/ 0 w 2332"/>
                    <a:gd name="T11" fmla="*/ 712 h 1311"/>
                    <a:gd name="T12" fmla="*/ 127 w 2332"/>
                    <a:gd name="T13" fmla="*/ 1083 h 1311"/>
                    <a:gd name="T14" fmla="*/ 233 w 2332"/>
                    <a:gd name="T15" fmla="*/ 1135 h 1311"/>
                    <a:gd name="T16" fmla="*/ 285 w 2332"/>
                    <a:gd name="T17" fmla="*/ 1029 h 1311"/>
                    <a:gd name="T18" fmla="*/ 240 w 2332"/>
                    <a:gd name="T19" fmla="*/ 899 h 1311"/>
                    <a:gd name="T20" fmla="*/ 258 w 2332"/>
                    <a:gd name="T21" fmla="*/ 897 h 1311"/>
                    <a:gd name="T22" fmla="*/ 287 w 2332"/>
                    <a:gd name="T23" fmla="*/ 838 h 1311"/>
                    <a:gd name="T24" fmla="*/ 257 w 2332"/>
                    <a:gd name="T25" fmla="*/ 750 h 1311"/>
                    <a:gd name="T26" fmla="*/ 809 w 2332"/>
                    <a:gd name="T27" fmla="*/ 561 h 1311"/>
                    <a:gd name="T28" fmla="*/ 1194 w 2332"/>
                    <a:gd name="T29" fmla="*/ 854 h 1311"/>
                    <a:gd name="T30" fmla="*/ 2291 w 2332"/>
                    <a:gd name="T31" fmla="*/ 1159 h 1311"/>
                    <a:gd name="T32" fmla="*/ 2324 w 2332"/>
                    <a:gd name="T33" fmla="*/ 1133 h 1311"/>
                    <a:gd name="T34" fmla="*/ 1406 w 2332"/>
                    <a:gd name="T35" fmla="*/ 904 h 1311"/>
                    <a:gd name="T36" fmla="*/ 1989 w 2332"/>
                    <a:gd name="T37" fmla="*/ 848 h 1311"/>
                    <a:gd name="T38" fmla="*/ 2119 w 2332"/>
                    <a:gd name="T39" fmla="*/ 804 h 1311"/>
                    <a:gd name="T40" fmla="*/ 2210 w 2332"/>
                    <a:gd name="T41" fmla="*/ 1069 h 1311"/>
                    <a:gd name="T42" fmla="*/ 1406 w 2332"/>
                    <a:gd name="T43" fmla="*/ 904 h 13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332" h="1311">
                      <a:moveTo>
                        <a:pt x="2324" y="1133"/>
                      </a:moveTo>
                      <a:cubicBezTo>
                        <a:pt x="2331" y="1120"/>
                        <a:pt x="2332" y="1105"/>
                        <a:pt x="2327" y="1092"/>
                      </a:cubicBezTo>
                      <a:cubicBezTo>
                        <a:pt x="2217" y="771"/>
                        <a:pt x="2217" y="771"/>
                        <a:pt x="2217" y="771"/>
                      </a:cubicBezTo>
                      <a:cubicBezTo>
                        <a:pt x="2275" y="751"/>
                        <a:pt x="2322" y="735"/>
                        <a:pt x="2327" y="733"/>
                      </a:cubicBezTo>
                      <a:cubicBezTo>
                        <a:pt x="2076" y="0"/>
                        <a:pt x="2076" y="0"/>
                        <a:pt x="2076" y="0"/>
                      </a:cubicBezTo>
                      <a:cubicBezTo>
                        <a:pt x="0" y="712"/>
                        <a:pt x="0" y="712"/>
                        <a:pt x="0" y="712"/>
                      </a:cubicBezTo>
                      <a:cubicBezTo>
                        <a:pt x="127" y="1083"/>
                        <a:pt x="127" y="1083"/>
                        <a:pt x="127" y="1083"/>
                      </a:cubicBezTo>
                      <a:cubicBezTo>
                        <a:pt x="142" y="1127"/>
                        <a:pt x="189" y="1150"/>
                        <a:pt x="233" y="1135"/>
                      </a:cubicBezTo>
                      <a:cubicBezTo>
                        <a:pt x="276" y="1120"/>
                        <a:pt x="299" y="1073"/>
                        <a:pt x="285" y="1029"/>
                      </a:cubicBezTo>
                      <a:cubicBezTo>
                        <a:pt x="240" y="899"/>
                        <a:pt x="240" y="899"/>
                        <a:pt x="240" y="899"/>
                      </a:cubicBezTo>
                      <a:cubicBezTo>
                        <a:pt x="246" y="900"/>
                        <a:pt x="252" y="899"/>
                        <a:pt x="258" y="897"/>
                      </a:cubicBezTo>
                      <a:cubicBezTo>
                        <a:pt x="282" y="889"/>
                        <a:pt x="295" y="862"/>
                        <a:pt x="287" y="838"/>
                      </a:cubicBezTo>
                      <a:cubicBezTo>
                        <a:pt x="257" y="750"/>
                        <a:pt x="257" y="750"/>
                        <a:pt x="257" y="750"/>
                      </a:cubicBezTo>
                      <a:cubicBezTo>
                        <a:pt x="809" y="561"/>
                        <a:pt x="809" y="561"/>
                        <a:pt x="809" y="561"/>
                      </a:cubicBezTo>
                      <a:cubicBezTo>
                        <a:pt x="891" y="696"/>
                        <a:pt x="1026" y="796"/>
                        <a:pt x="1194" y="854"/>
                      </a:cubicBezTo>
                      <a:cubicBezTo>
                        <a:pt x="1630" y="1311"/>
                        <a:pt x="2283" y="1160"/>
                        <a:pt x="2291" y="1159"/>
                      </a:cubicBezTo>
                      <a:cubicBezTo>
                        <a:pt x="2305" y="1155"/>
                        <a:pt x="2317" y="1146"/>
                        <a:pt x="2324" y="1133"/>
                      </a:cubicBezTo>
                      <a:close/>
                      <a:moveTo>
                        <a:pt x="1406" y="904"/>
                      </a:moveTo>
                      <a:cubicBezTo>
                        <a:pt x="1586" y="927"/>
                        <a:pt x="1787" y="911"/>
                        <a:pt x="1989" y="848"/>
                      </a:cubicBezTo>
                      <a:cubicBezTo>
                        <a:pt x="1995" y="847"/>
                        <a:pt x="2053" y="827"/>
                        <a:pt x="2119" y="804"/>
                      </a:cubicBezTo>
                      <a:cubicBezTo>
                        <a:pt x="2210" y="1069"/>
                        <a:pt x="2210" y="1069"/>
                        <a:pt x="2210" y="1069"/>
                      </a:cubicBezTo>
                      <a:cubicBezTo>
                        <a:pt x="2073" y="1091"/>
                        <a:pt x="1712" y="1120"/>
                        <a:pt x="1406" y="904"/>
                      </a:cubicBezTo>
                      <a:close/>
                    </a:path>
                  </a:pathLst>
                </a:custGeom>
                <a:solidFill>
                  <a:srgbClr val="E5A9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26" name="îŝľïḓe"/>
                <p:cNvSpPr/>
                <p:nvPr/>
              </p:nvSpPr>
              <p:spPr bwMode="auto">
                <a:xfrm>
                  <a:off x="5159" y="1355"/>
                  <a:ext cx="531" cy="421"/>
                </a:xfrm>
                <a:custGeom>
                  <a:avLst/>
                  <a:gdLst>
                    <a:gd name="T0" fmla="*/ 1968 w 2219"/>
                    <a:gd name="T1" fmla="*/ 320 h 1764"/>
                    <a:gd name="T2" fmla="*/ 1858 w 2219"/>
                    <a:gd name="T3" fmla="*/ 357 h 1764"/>
                    <a:gd name="T4" fmla="*/ 1748 w 2219"/>
                    <a:gd name="T5" fmla="*/ 37 h 1764"/>
                    <a:gd name="T6" fmla="*/ 1719 w 2219"/>
                    <a:gd name="T7" fmla="*/ 6 h 1764"/>
                    <a:gd name="T8" fmla="*/ 1678 w 2219"/>
                    <a:gd name="T9" fmla="*/ 6 h 1764"/>
                    <a:gd name="T10" fmla="*/ 999 w 2219"/>
                    <a:gd name="T11" fmla="*/ 919 h 1764"/>
                    <a:gd name="T12" fmla="*/ 875 w 2219"/>
                    <a:gd name="T13" fmla="*/ 1387 h 1764"/>
                    <a:gd name="T14" fmla="*/ 322 w 2219"/>
                    <a:gd name="T15" fmla="*/ 1576 h 1764"/>
                    <a:gd name="T16" fmla="*/ 292 w 2219"/>
                    <a:gd name="T17" fmla="*/ 1489 h 1764"/>
                    <a:gd name="T18" fmla="*/ 234 w 2219"/>
                    <a:gd name="T19" fmla="*/ 1460 h 1764"/>
                    <a:gd name="T20" fmla="*/ 218 w 2219"/>
                    <a:gd name="T21" fmla="*/ 1469 h 1764"/>
                    <a:gd name="T22" fmla="*/ 173 w 2219"/>
                    <a:gd name="T23" fmla="*/ 1339 h 1764"/>
                    <a:gd name="T24" fmla="*/ 67 w 2219"/>
                    <a:gd name="T25" fmla="*/ 1288 h 1764"/>
                    <a:gd name="T26" fmla="*/ 15 w 2219"/>
                    <a:gd name="T27" fmla="*/ 1394 h 1764"/>
                    <a:gd name="T28" fmla="*/ 143 w 2219"/>
                    <a:gd name="T29" fmla="*/ 1764 h 1764"/>
                    <a:gd name="T30" fmla="*/ 2219 w 2219"/>
                    <a:gd name="T31" fmla="*/ 1052 h 1764"/>
                    <a:gd name="T32" fmla="*/ 1968 w 2219"/>
                    <a:gd name="T33" fmla="*/ 320 h 1764"/>
                    <a:gd name="T34" fmla="*/ 1669 w 2219"/>
                    <a:gd name="T35" fmla="*/ 126 h 1764"/>
                    <a:gd name="T36" fmla="*/ 1760 w 2219"/>
                    <a:gd name="T37" fmla="*/ 391 h 1764"/>
                    <a:gd name="T38" fmla="*/ 1621 w 2219"/>
                    <a:gd name="T39" fmla="*/ 439 h 1764"/>
                    <a:gd name="T40" fmla="*/ 1136 w 2219"/>
                    <a:gd name="T41" fmla="*/ 751 h 1764"/>
                    <a:gd name="T42" fmla="*/ 1669 w 2219"/>
                    <a:gd name="T43" fmla="*/ 126 h 17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219" h="1764">
                      <a:moveTo>
                        <a:pt x="1968" y="320"/>
                      </a:moveTo>
                      <a:cubicBezTo>
                        <a:pt x="1961" y="322"/>
                        <a:pt x="1915" y="338"/>
                        <a:pt x="1858" y="357"/>
                      </a:cubicBezTo>
                      <a:cubicBezTo>
                        <a:pt x="1748" y="37"/>
                        <a:pt x="1748" y="37"/>
                        <a:pt x="1748" y="37"/>
                      </a:cubicBezTo>
                      <a:cubicBezTo>
                        <a:pt x="1743" y="23"/>
                        <a:pt x="1733" y="12"/>
                        <a:pt x="1719" y="6"/>
                      </a:cubicBezTo>
                      <a:cubicBezTo>
                        <a:pt x="1706" y="0"/>
                        <a:pt x="1691" y="0"/>
                        <a:pt x="1678" y="6"/>
                      </a:cubicBezTo>
                      <a:cubicBezTo>
                        <a:pt x="1670" y="9"/>
                        <a:pt x="1062" y="291"/>
                        <a:pt x="999" y="919"/>
                      </a:cubicBezTo>
                      <a:cubicBezTo>
                        <a:pt x="902" y="1069"/>
                        <a:pt x="856" y="1231"/>
                        <a:pt x="875" y="1387"/>
                      </a:cubicBezTo>
                      <a:cubicBezTo>
                        <a:pt x="322" y="1576"/>
                        <a:pt x="322" y="1576"/>
                        <a:pt x="322" y="1576"/>
                      </a:cubicBezTo>
                      <a:cubicBezTo>
                        <a:pt x="292" y="1489"/>
                        <a:pt x="292" y="1489"/>
                        <a:pt x="292" y="1489"/>
                      </a:cubicBezTo>
                      <a:cubicBezTo>
                        <a:pt x="284" y="1464"/>
                        <a:pt x="258" y="1452"/>
                        <a:pt x="234" y="1460"/>
                      </a:cubicBezTo>
                      <a:cubicBezTo>
                        <a:pt x="228" y="1462"/>
                        <a:pt x="222" y="1465"/>
                        <a:pt x="218" y="1469"/>
                      </a:cubicBezTo>
                      <a:cubicBezTo>
                        <a:pt x="173" y="1339"/>
                        <a:pt x="173" y="1339"/>
                        <a:pt x="173" y="1339"/>
                      </a:cubicBezTo>
                      <a:cubicBezTo>
                        <a:pt x="158" y="1296"/>
                        <a:pt x="111" y="1273"/>
                        <a:pt x="67" y="1288"/>
                      </a:cubicBezTo>
                      <a:cubicBezTo>
                        <a:pt x="24" y="1303"/>
                        <a:pt x="0" y="1350"/>
                        <a:pt x="15" y="1394"/>
                      </a:cubicBezTo>
                      <a:cubicBezTo>
                        <a:pt x="143" y="1764"/>
                        <a:pt x="143" y="1764"/>
                        <a:pt x="143" y="1764"/>
                      </a:cubicBezTo>
                      <a:cubicBezTo>
                        <a:pt x="2219" y="1052"/>
                        <a:pt x="2219" y="1052"/>
                        <a:pt x="2219" y="1052"/>
                      </a:cubicBezTo>
                      <a:lnTo>
                        <a:pt x="1968" y="320"/>
                      </a:lnTo>
                      <a:close/>
                      <a:moveTo>
                        <a:pt x="1669" y="126"/>
                      </a:moveTo>
                      <a:cubicBezTo>
                        <a:pt x="1760" y="391"/>
                        <a:pt x="1760" y="391"/>
                        <a:pt x="1760" y="391"/>
                      </a:cubicBezTo>
                      <a:cubicBezTo>
                        <a:pt x="1691" y="415"/>
                        <a:pt x="1629" y="437"/>
                        <a:pt x="1621" y="439"/>
                      </a:cubicBezTo>
                      <a:cubicBezTo>
                        <a:pt x="1427" y="514"/>
                        <a:pt x="1262" y="623"/>
                        <a:pt x="1136" y="751"/>
                      </a:cubicBezTo>
                      <a:cubicBezTo>
                        <a:pt x="1244" y="392"/>
                        <a:pt x="1547" y="193"/>
                        <a:pt x="1669" y="126"/>
                      </a:cubicBezTo>
                      <a:close/>
                    </a:path>
                  </a:pathLst>
                </a:custGeom>
                <a:solidFill>
                  <a:srgbClr val="FED6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27" name="işļïdê"/>
                <p:cNvSpPr/>
                <p:nvPr/>
              </p:nvSpPr>
              <p:spPr bwMode="auto">
                <a:xfrm>
                  <a:off x="5046" y="1631"/>
                  <a:ext cx="206" cy="321"/>
                </a:xfrm>
                <a:custGeom>
                  <a:avLst/>
                  <a:gdLst>
                    <a:gd name="T0" fmla="*/ 97 w 206"/>
                    <a:gd name="T1" fmla="*/ 321 h 321"/>
                    <a:gd name="T2" fmla="*/ 0 w 206"/>
                    <a:gd name="T3" fmla="*/ 37 h 321"/>
                    <a:gd name="T4" fmla="*/ 109 w 206"/>
                    <a:gd name="T5" fmla="*/ 0 h 321"/>
                    <a:gd name="T6" fmla="*/ 206 w 206"/>
                    <a:gd name="T7" fmla="*/ 284 h 321"/>
                    <a:gd name="T8" fmla="*/ 97 w 206"/>
                    <a:gd name="T9" fmla="*/ 321 h 3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06" h="321">
                      <a:moveTo>
                        <a:pt x="97" y="321"/>
                      </a:moveTo>
                      <a:lnTo>
                        <a:pt x="0" y="37"/>
                      </a:lnTo>
                      <a:lnTo>
                        <a:pt x="109" y="0"/>
                      </a:lnTo>
                      <a:lnTo>
                        <a:pt x="206" y="284"/>
                      </a:lnTo>
                      <a:lnTo>
                        <a:pt x="97" y="321"/>
                      </a:lnTo>
                      <a:close/>
                    </a:path>
                  </a:pathLst>
                </a:custGeom>
                <a:solidFill>
                  <a:srgbClr val="395D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28" name="îSľíḓe"/>
                <p:cNvSpPr/>
                <p:nvPr/>
              </p:nvSpPr>
              <p:spPr bwMode="auto">
                <a:xfrm>
                  <a:off x="5002" y="1654"/>
                  <a:ext cx="146" cy="325"/>
                </a:xfrm>
                <a:custGeom>
                  <a:avLst/>
                  <a:gdLst>
                    <a:gd name="T0" fmla="*/ 106 w 146"/>
                    <a:gd name="T1" fmla="*/ 325 h 325"/>
                    <a:gd name="T2" fmla="*/ 0 w 146"/>
                    <a:gd name="T3" fmla="*/ 14 h 325"/>
                    <a:gd name="T4" fmla="*/ 39 w 146"/>
                    <a:gd name="T5" fmla="*/ 0 h 325"/>
                    <a:gd name="T6" fmla="*/ 146 w 146"/>
                    <a:gd name="T7" fmla="*/ 312 h 325"/>
                    <a:gd name="T8" fmla="*/ 106 w 146"/>
                    <a:gd name="T9" fmla="*/ 325 h 3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6" h="325">
                      <a:moveTo>
                        <a:pt x="106" y="325"/>
                      </a:moveTo>
                      <a:lnTo>
                        <a:pt x="0" y="14"/>
                      </a:lnTo>
                      <a:lnTo>
                        <a:pt x="39" y="0"/>
                      </a:lnTo>
                      <a:lnTo>
                        <a:pt x="146" y="312"/>
                      </a:lnTo>
                      <a:lnTo>
                        <a:pt x="106" y="325"/>
                      </a:lnTo>
                      <a:close/>
                    </a:path>
                  </a:pathLst>
                </a:custGeom>
                <a:solidFill>
                  <a:srgbClr val="2241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29" name="íṧ1iḑè"/>
                <p:cNvSpPr/>
                <p:nvPr/>
              </p:nvSpPr>
              <p:spPr bwMode="auto">
                <a:xfrm>
                  <a:off x="5002" y="1654"/>
                  <a:ext cx="146" cy="325"/>
                </a:xfrm>
                <a:custGeom>
                  <a:avLst/>
                  <a:gdLst>
                    <a:gd name="T0" fmla="*/ 106 w 146"/>
                    <a:gd name="T1" fmla="*/ 325 h 325"/>
                    <a:gd name="T2" fmla="*/ 0 w 146"/>
                    <a:gd name="T3" fmla="*/ 14 h 325"/>
                    <a:gd name="T4" fmla="*/ 39 w 146"/>
                    <a:gd name="T5" fmla="*/ 0 h 325"/>
                    <a:gd name="T6" fmla="*/ 146 w 146"/>
                    <a:gd name="T7" fmla="*/ 312 h 325"/>
                    <a:gd name="T8" fmla="*/ 106 w 146"/>
                    <a:gd name="T9" fmla="*/ 325 h 3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6" h="325">
                      <a:moveTo>
                        <a:pt x="106" y="325"/>
                      </a:moveTo>
                      <a:lnTo>
                        <a:pt x="0" y="14"/>
                      </a:lnTo>
                      <a:lnTo>
                        <a:pt x="39" y="0"/>
                      </a:lnTo>
                      <a:lnTo>
                        <a:pt x="146" y="312"/>
                      </a:lnTo>
                      <a:lnTo>
                        <a:pt x="106" y="325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30" name="ïṥḷîḓé"/>
                <p:cNvSpPr/>
                <p:nvPr/>
              </p:nvSpPr>
              <p:spPr bwMode="auto">
                <a:xfrm>
                  <a:off x="5093" y="1701"/>
                  <a:ext cx="112" cy="181"/>
                </a:xfrm>
                <a:custGeom>
                  <a:avLst/>
                  <a:gdLst>
                    <a:gd name="T0" fmla="*/ 355 w 467"/>
                    <a:gd name="T1" fmla="*/ 731 h 756"/>
                    <a:gd name="T2" fmla="*/ 176 w 467"/>
                    <a:gd name="T3" fmla="*/ 644 h 756"/>
                    <a:gd name="T4" fmla="*/ 25 w 467"/>
                    <a:gd name="T5" fmla="*/ 204 h 756"/>
                    <a:gd name="T6" fmla="*/ 112 w 467"/>
                    <a:gd name="T7" fmla="*/ 25 h 756"/>
                    <a:gd name="T8" fmla="*/ 291 w 467"/>
                    <a:gd name="T9" fmla="*/ 113 h 756"/>
                    <a:gd name="T10" fmla="*/ 442 w 467"/>
                    <a:gd name="T11" fmla="*/ 552 h 756"/>
                    <a:gd name="T12" fmla="*/ 355 w 467"/>
                    <a:gd name="T13" fmla="*/ 731 h 7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67" h="756">
                      <a:moveTo>
                        <a:pt x="355" y="731"/>
                      </a:moveTo>
                      <a:cubicBezTo>
                        <a:pt x="281" y="756"/>
                        <a:pt x="201" y="717"/>
                        <a:pt x="176" y="644"/>
                      </a:cubicBezTo>
                      <a:cubicBezTo>
                        <a:pt x="25" y="204"/>
                        <a:pt x="25" y="204"/>
                        <a:pt x="25" y="204"/>
                      </a:cubicBezTo>
                      <a:cubicBezTo>
                        <a:pt x="0" y="130"/>
                        <a:pt x="39" y="50"/>
                        <a:pt x="112" y="25"/>
                      </a:cubicBezTo>
                      <a:cubicBezTo>
                        <a:pt x="186" y="0"/>
                        <a:pt x="266" y="39"/>
                        <a:pt x="291" y="113"/>
                      </a:cubicBezTo>
                      <a:cubicBezTo>
                        <a:pt x="442" y="552"/>
                        <a:pt x="442" y="552"/>
                        <a:pt x="442" y="552"/>
                      </a:cubicBezTo>
                      <a:cubicBezTo>
                        <a:pt x="467" y="626"/>
                        <a:pt x="428" y="706"/>
                        <a:pt x="355" y="731"/>
                      </a:cubicBezTo>
                      <a:close/>
                    </a:path>
                  </a:pathLst>
                </a:custGeom>
                <a:solidFill>
                  <a:srgbClr val="E5A9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31" name="iṡļïdè"/>
                <p:cNvSpPr/>
                <p:nvPr/>
              </p:nvSpPr>
              <p:spPr bwMode="auto">
                <a:xfrm>
                  <a:off x="4974" y="2082"/>
                  <a:ext cx="231" cy="180"/>
                </a:xfrm>
                <a:custGeom>
                  <a:avLst/>
                  <a:gdLst>
                    <a:gd name="T0" fmla="*/ 626 w 965"/>
                    <a:gd name="T1" fmla="*/ 756 h 756"/>
                    <a:gd name="T2" fmla="*/ 0 w 965"/>
                    <a:gd name="T3" fmla="*/ 378 h 756"/>
                    <a:gd name="T4" fmla="*/ 626 w 965"/>
                    <a:gd name="T5" fmla="*/ 0 h 756"/>
                    <a:gd name="T6" fmla="*/ 965 w 965"/>
                    <a:gd name="T7" fmla="*/ 378 h 756"/>
                    <a:gd name="T8" fmla="*/ 626 w 965"/>
                    <a:gd name="T9" fmla="*/ 756 h 7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65" h="756">
                      <a:moveTo>
                        <a:pt x="626" y="756"/>
                      </a:moveTo>
                      <a:cubicBezTo>
                        <a:pt x="359" y="756"/>
                        <a:pt x="0" y="378"/>
                        <a:pt x="0" y="378"/>
                      </a:cubicBezTo>
                      <a:cubicBezTo>
                        <a:pt x="0" y="378"/>
                        <a:pt x="359" y="0"/>
                        <a:pt x="626" y="0"/>
                      </a:cubicBezTo>
                      <a:cubicBezTo>
                        <a:pt x="892" y="0"/>
                        <a:pt x="965" y="169"/>
                        <a:pt x="965" y="378"/>
                      </a:cubicBezTo>
                      <a:cubicBezTo>
                        <a:pt x="965" y="587"/>
                        <a:pt x="892" y="756"/>
                        <a:pt x="626" y="756"/>
                      </a:cubicBezTo>
                    </a:path>
                  </a:pathLst>
                </a:custGeom>
                <a:solidFill>
                  <a:srgbClr val="EF8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32" name="iṡḻïḑê"/>
                <p:cNvSpPr/>
                <p:nvPr/>
              </p:nvSpPr>
              <p:spPr bwMode="auto">
                <a:xfrm>
                  <a:off x="5033" y="2110"/>
                  <a:ext cx="160" cy="124"/>
                </a:xfrm>
                <a:custGeom>
                  <a:avLst/>
                  <a:gdLst>
                    <a:gd name="T0" fmla="*/ 432 w 667"/>
                    <a:gd name="T1" fmla="*/ 522 h 522"/>
                    <a:gd name="T2" fmla="*/ 0 w 667"/>
                    <a:gd name="T3" fmla="*/ 261 h 522"/>
                    <a:gd name="T4" fmla="*/ 432 w 667"/>
                    <a:gd name="T5" fmla="*/ 0 h 522"/>
                    <a:gd name="T6" fmla="*/ 667 w 667"/>
                    <a:gd name="T7" fmla="*/ 261 h 522"/>
                    <a:gd name="T8" fmla="*/ 432 w 667"/>
                    <a:gd name="T9" fmla="*/ 522 h 5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67" h="522">
                      <a:moveTo>
                        <a:pt x="432" y="522"/>
                      </a:moveTo>
                      <a:cubicBezTo>
                        <a:pt x="248" y="522"/>
                        <a:pt x="0" y="261"/>
                        <a:pt x="0" y="261"/>
                      </a:cubicBezTo>
                      <a:cubicBezTo>
                        <a:pt x="0" y="261"/>
                        <a:pt x="248" y="0"/>
                        <a:pt x="432" y="0"/>
                      </a:cubicBezTo>
                      <a:cubicBezTo>
                        <a:pt x="616" y="0"/>
                        <a:pt x="667" y="117"/>
                        <a:pt x="667" y="261"/>
                      </a:cubicBezTo>
                      <a:cubicBezTo>
                        <a:pt x="667" y="405"/>
                        <a:pt x="616" y="522"/>
                        <a:pt x="432" y="522"/>
                      </a:cubicBezTo>
                    </a:path>
                  </a:pathLst>
                </a:custGeom>
                <a:solidFill>
                  <a:srgbClr val="F0BB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33" name="í$lîḑé"/>
                <p:cNvSpPr/>
                <p:nvPr/>
              </p:nvSpPr>
              <p:spPr bwMode="auto">
                <a:xfrm>
                  <a:off x="5098" y="2136"/>
                  <a:ext cx="92" cy="72"/>
                </a:xfrm>
                <a:custGeom>
                  <a:avLst/>
                  <a:gdLst>
                    <a:gd name="T0" fmla="*/ 250 w 386"/>
                    <a:gd name="T1" fmla="*/ 302 h 302"/>
                    <a:gd name="T2" fmla="*/ 0 w 386"/>
                    <a:gd name="T3" fmla="*/ 151 h 302"/>
                    <a:gd name="T4" fmla="*/ 250 w 386"/>
                    <a:gd name="T5" fmla="*/ 0 h 302"/>
                    <a:gd name="T6" fmla="*/ 386 w 386"/>
                    <a:gd name="T7" fmla="*/ 151 h 302"/>
                    <a:gd name="T8" fmla="*/ 250 w 386"/>
                    <a:gd name="T9" fmla="*/ 302 h 3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6" h="302">
                      <a:moveTo>
                        <a:pt x="250" y="302"/>
                      </a:moveTo>
                      <a:cubicBezTo>
                        <a:pt x="144" y="302"/>
                        <a:pt x="0" y="151"/>
                        <a:pt x="0" y="151"/>
                      </a:cubicBezTo>
                      <a:cubicBezTo>
                        <a:pt x="0" y="151"/>
                        <a:pt x="144" y="0"/>
                        <a:pt x="250" y="0"/>
                      </a:cubicBezTo>
                      <a:cubicBezTo>
                        <a:pt x="357" y="0"/>
                        <a:pt x="386" y="67"/>
                        <a:pt x="386" y="151"/>
                      </a:cubicBezTo>
                      <a:cubicBezTo>
                        <a:pt x="386" y="234"/>
                        <a:pt x="357" y="302"/>
                        <a:pt x="250" y="302"/>
                      </a:cubicBezTo>
                    </a:path>
                  </a:pathLst>
                </a:custGeom>
                <a:solidFill>
                  <a:srgbClr val="F9D26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34" name="işľïḋè"/>
                <p:cNvSpPr/>
                <p:nvPr/>
              </p:nvSpPr>
              <p:spPr bwMode="auto">
                <a:xfrm>
                  <a:off x="5130" y="1974"/>
                  <a:ext cx="222" cy="124"/>
                </a:xfrm>
                <a:custGeom>
                  <a:avLst/>
                  <a:gdLst>
                    <a:gd name="T0" fmla="*/ 929 w 929"/>
                    <a:gd name="T1" fmla="*/ 521 h 521"/>
                    <a:gd name="T2" fmla="*/ 65 w 929"/>
                    <a:gd name="T3" fmla="*/ 0 h 521"/>
                    <a:gd name="T4" fmla="*/ 78 w 929"/>
                    <a:gd name="T5" fmla="*/ 85 h 521"/>
                    <a:gd name="T6" fmla="*/ 370 w 929"/>
                    <a:gd name="T7" fmla="*/ 514 h 521"/>
                    <a:gd name="T8" fmla="*/ 929 w 929"/>
                    <a:gd name="T9" fmla="*/ 521 h 5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29" h="521">
                      <a:moveTo>
                        <a:pt x="929" y="521"/>
                      </a:moveTo>
                      <a:cubicBezTo>
                        <a:pt x="929" y="521"/>
                        <a:pt x="656" y="0"/>
                        <a:pt x="65" y="0"/>
                      </a:cubicBezTo>
                      <a:cubicBezTo>
                        <a:pt x="65" y="0"/>
                        <a:pt x="0" y="33"/>
                        <a:pt x="78" y="85"/>
                      </a:cubicBezTo>
                      <a:cubicBezTo>
                        <a:pt x="156" y="137"/>
                        <a:pt x="370" y="182"/>
                        <a:pt x="370" y="514"/>
                      </a:cubicBezTo>
                      <a:cubicBezTo>
                        <a:pt x="929" y="521"/>
                        <a:pt x="929" y="521"/>
                        <a:pt x="929" y="521"/>
                      </a:cubicBezTo>
                    </a:path>
                  </a:pathLst>
                </a:custGeom>
                <a:solidFill>
                  <a:srgbClr val="E52D4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35" name="íṣlide"/>
                <p:cNvSpPr/>
                <p:nvPr/>
              </p:nvSpPr>
              <p:spPr bwMode="auto">
                <a:xfrm>
                  <a:off x="5130" y="2245"/>
                  <a:ext cx="222" cy="124"/>
                </a:xfrm>
                <a:custGeom>
                  <a:avLst/>
                  <a:gdLst>
                    <a:gd name="T0" fmla="*/ 929 w 929"/>
                    <a:gd name="T1" fmla="*/ 0 h 520"/>
                    <a:gd name="T2" fmla="*/ 65 w 929"/>
                    <a:gd name="T3" fmla="*/ 520 h 520"/>
                    <a:gd name="T4" fmla="*/ 78 w 929"/>
                    <a:gd name="T5" fmla="*/ 436 h 520"/>
                    <a:gd name="T6" fmla="*/ 370 w 929"/>
                    <a:gd name="T7" fmla="*/ 6 h 520"/>
                    <a:gd name="T8" fmla="*/ 929 w 929"/>
                    <a:gd name="T9" fmla="*/ 0 h 5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29" h="520">
                      <a:moveTo>
                        <a:pt x="929" y="0"/>
                      </a:moveTo>
                      <a:cubicBezTo>
                        <a:pt x="929" y="0"/>
                        <a:pt x="656" y="520"/>
                        <a:pt x="65" y="520"/>
                      </a:cubicBezTo>
                      <a:cubicBezTo>
                        <a:pt x="65" y="520"/>
                        <a:pt x="0" y="488"/>
                        <a:pt x="78" y="436"/>
                      </a:cubicBezTo>
                      <a:cubicBezTo>
                        <a:pt x="156" y="384"/>
                        <a:pt x="370" y="338"/>
                        <a:pt x="370" y="6"/>
                      </a:cubicBezTo>
                      <a:cubicBezTo>
                        <a:pt x="929" y="0"/>
                        <a:pt x="929" y="0"/>
                        <a:pt x="929" y="0"/>
                      </a:cubicBezTo>
                    </a:path>
                  </a:pathLst>
                </a:custGeom>
                <a:solidFill>
                  <a:srgbClr val="C12D3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36" name="íṥlïḓé"/>
                <p:cNvSpPr/>
                <p:nvPr/>
              </p:nvSpPr>
              <p:spPr bwMode="auto">
                <a:xfrm>
                  <a:off x="5204" y="2172"/>
                  <a:ext cx="447" cy="138"/>
                </a:xfrm>
                <a:custGeom>
                  <a:avLst/>
                  <a:gdLst>
                    <a:gd name="T0" fmla="*/ 1193 w 1863"/>
                    <a:gd name="T1" fmla="*/ 578 h 578"/>
                    <a:gd name="T2" fmla="*/ 1863 w 1863"/>
                    <a:gd name="T3" fmla="*/ 476 h 578"/>
                    <a:gd name="T4" fmla="*/ 1863 w 1863"/>
                    <a:gd name="T5" fmla="*/ 0 h 578"/>
                    <a:gd name="T6" fmla="*/ 1660 w 1863"/>
                    <a:gd name="T7" fmla="*/ 0 h 578"/>
                    <a:gd name="T8" fmla="*/ 1342 w 1863"/>
                    <a:gd name="T9" fmla="*/ 318 h 578"/>
                    <a:gd name="T10" fmla="*/ 1023 w 1863"/>
                    <a:gd name="T11" fmla="*/ 0 h 578"/>
                    <a:gd name="T12" fmla="*/ 0 w 1863"/>
                    <a:gd name="T13" fmla="*/ 0 h 578"/>
                    <a:gd name="T14" fmla="*/ 0 w 1863"/>
                    <a:gd name="T15" fmla="*/ 311 h 578"/>
                    <a:gd name="T16" fmla="*/ 1193 w 1863"/>
                    <a:gd name="T17" fmla="*/ 578 h 5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863" h="578">
                      <a:moveTo>
                        <a:pt x="1193" y="578"/>
                      </a:moveTo>
                      <a:cubicBezTo>
                        <a:pt x="1435" y="578"/>
                        <a:pt x="1663" y="537"/>
                        <a:pt x="1863" y="476"/>
                      </a:cubicBezTo>
                      <a:cubicBezTo>
                        <a:pt x="1863" y="0"/>
                        <a:pt x="1863" y="0"/>
                        <a:pt x="1863" y="0"/>
                      </a:cubicBezTo>
                      <a:cubicBezTo>
                        <a:pt x="1660" y="0"/>
                        <a:pt x="1660" y="0"/>
                        <a:pt x="1660" y="0"/>
                      </a:cubicBezTo>
                      <a:cubicBezTo>
                        <a:pt x="1660" y="176"/>
                        <a:pt x="1518" y="318"/>
                        <a:pt x="1342" y="318"/>
                      </a:cubicBezTo>
                      <a:cubicBezTo>
                        <a:pt x="1166" y="318"/>
                        <a:pt x="1023" y="176"/>
                        <a:pt x="1023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311"/>
                        <a:pt x="0" y="311"/>
                        <a:pt x="0" y="311"/>
                      </a:cubicBezTo>
                      <a:cubicBezTo>
                        <a:pt x="251" y="471"/>
                        <a:pt x="692" y="578"/>
                        <a:pt x="1193" y="578"/>
                      </a:cubicBezTo>
                    </a:path>
                  </a:pathLst>
                </a:custGeom>
                <a:solidFill>
                  <a:srgbClr val="E4E2E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37" name="íŝḻiḋè"/>
                <p:cNvSpPr/>
                <p:nvPr/>
              </p:nvSpPr>
              <p:spPr bwMode="auto">
                <a:xfrm>
                  <a:off x="5204" y="2034"/>
                  <a:ext cx="447" cy="138"/>
                </a:xfrm>
                <a:custGeom>
                  <a:avLst/>
                  <a:gdLst>
                    <a:gd name="T0" fmla="*/ 1342 w 1863"/>
                    <a:gd name="T1" fmla="*/ 259 h 578"/>
                    <a:gd name="T2" fmla="*/ 1660 w 1863"/>
                    <a:gd name="T3" fmla="*/ 578 h 578"/>
                    <a:gd name="T4" fmla="*/ 1863 w 1863"/>
                    <a:gd name="T5" fmla="*/ 578 h 578"/>
                    <a:gd name="T6" fmla="*/ 1863 w 1863"/>
                    <a:gd name="T7" fmla="*/ 102 h 578"/>
                    <a:gd name="T8" fmla="*/ 1193 w 1863"/>
                    <a:gd name="T9" fmla="*/ 0 h 578"/>
                    <a:gd name="T10" fmla="*/ 0 w 1863"/>
                    <a:gd name="T11" fmla="*/ 266 h 578"/>
                    <a:gd name="T12" fmla="*/ 0 w 1863"/>
                    <a:gd name="T13" fmla="*/ 578 h 578"/>
                    <a:gd name="T14" fmla="*/ 1023 w 1863"/>
                    <a:gd name="T15" fmla="*/ 578 h 578"/>
                    <a:gd name="T16" fmla="*/ 1342 w 1863"/>
                    <a:gd name="T17" fmla="*/ 259 h 5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863" h="578">
                      <a:moveTo>
                        <a:pt x="1342" y="259"/>
                      </a:moveTo>
                      <a:cubicBezTo>
                        <a:pt x="1518" y="259"/>
                        <a:pt x="1660" y="402"/>
                        <a:pt x="1660" y="578"/>
                      </a:cubicBezTo>
                      <a:cubicBezTo>
                        <a:pt x="1863" y="578"/>
                        <a:pt x="1863" y="578"/>
                        <a:pt x="1863" y="578"/>
                      </a:cubicBezTo>
                      <a:cubicBezTo>
                        <a:pt x="1863" y="102"/>
                        <a:pt x="1863" y="102"/>
                        <a:pt x="1863" y="102"/>
                      </a:cubicBezTo>
                      <a:cubicBezTo>
                        <a:pt x="1663" y="41"/>
                        <a:pt x="1435" y="0"/>
                        <a:pt x="1193" y="0"/>
                      </a:cubicBezTo>
                      <a:cubicBezTo>
                        <a:pt x="692" y="0"/>
                        <a:pt x="251" y="106"/>
                        <a:pt x="0" y="266"/>
                      </a:cubicBezTo>
                      <a:cubicBezTo>
                        <a:pt x="0" y="578"/>
                        <a:pt x="0" y="578"/>
                        <a:pt x="0" y="578"/>
                      </a:cubicBezTo>
                      <a:cubicBezTo>
                        <a:pt x="1023" y="578"/>
                        <a:pt x="1023" y="578"/>
                        <a:pt x="1023" y="578"/>
                      </a:cubicBezTo>
                      <a:cubicBezTo>
                        <a:pt x="1023" y="402"/>
                        <a:pt x="1166" y="259"/>
                        <a:pt x="1342" y="25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38" name="iśliḑè"/>
                <p:cNvSpPr/>
                <p:nvPr/>
              </p:nvSpPr>
              <p:spPr bwMode="auto">
                <a:xfrm>
                  <a:off x="5181" y="2095"/>
                  <a:ext cx="23" cy="77"/>
                </a:xfrm>
                <a:custGeom>
                  <a:avLst/>
                  <a:gdLst>
                    <a:gd name="T0" fmla="*/ 97 w 97"/>
                    <a:gd name="T1" fmla="*/ 15 h 322"/>
                    <a:gd name="T2" fmla="*/ 82 w 97"/>
                    <a:gd name="T3" fmla="*/ 0 h 322"/>
                    <a:gd name="T4" fmla="*/ 14 w 97"/>
                    <a:gd name="T5" fmla="*/ 0 h 322"/>
                    <a:gd name="T6" fmla="*/ 0 w 97"/>
                    <a:gd name="T7" fmla="*/ 15 h 322"/>
                    <a:gd name="T8" fmla="*/ 0 w 97"/>
                    <a:gd name="T9" fmla="*/ 322 h 322"/>
                    <a:gd name="T10" fmla="*/ 97 w 97"/>
                    <a:gd name="T11" fmla="*/ 322 h 322"/>
                    <a:gd name="T12" fmla="*/ 97 w 97"/>
                    <a:gd name="T13" fmla="*/ 15 h 3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322">
                      <a:moveTo>
                        <a:pt x="97" y="15"/>
                      </a:moveTo>
                      <a:cubicBezTo>
                        <a:pt x="97" y="7"/>
                        <a:pt x="90" y="0"/>
                        <a:pt x="82" y="0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6" y="0"/>
                        <a:pt x="0" y="7"/>
                        <a:pt x="0" y="15"/>
                      </a:cubicBezTo>
                      <a:cubicBezTo>
                        <a:pt x="0" y="322"/>
                        <a:pt x="0" y="322"/>
                        <a:pt x="0" y="322"/>
                      </a:cubicBezTo>
                      <a:cubicBezTo>
                        <a:pt x="97" y="322"/>
                        <a:pt x="97" y="322"/>
                        <a:pt x="97" y="322"/>
                      </a:cubicBezTo>
                      <a:cubicBezTo>
                        <a:pt x="97" y="15"/>
                        <a:pt x="97" y="15"/>
                        <a:pt x="97" y="15"/>
                      </a:cubicBezTo>
                    </a:path>
                  </a:pathLst>
                </a:custGeom>
                <a:solidFill>
                  <a:srgbClr val="EACC1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39" name="ïśḻïḍê"/>
                <p:cNvSpPr/>
                <p:nvPr/>
              </p:nvSpPr>
              <p:spPr bwMode="auto">
                <a:xfrm>
                  <a:off x="5181" y="2172"/>
                  <a:ext cx="23" cy="76"/>
                </a:xfrm>
                <a:custGeom>
                  <a:avLst/>
                  <a:gdLst>
                    <a:gd name="T0" fmla="*/ 97 w 97"/>
                    <a:gd name="T1" fmla="*/ 306 h 321"/>
                    <a:gd name="T2" fmla="*/ 97 w 97"/>
                    <a:gd name="T3" fmla="*/ 0 h 321"/>
                    <a:gd name="T4" fmla="*/ 0 w 97"/>
                    <a:gd name="T5" fmla="*/ 0 h 321"/>
                    <a:gd name="T6" fmla="*/ 0 w 97"/>
                    <a:gd name="T7" fmla="*/ 306 h 321"/>
                    <a:gd name="T8" fmla="*/ 14 w 97"/>
                    <a:gd name="T9" fmla="*/ 321 h 321"/>
                    <a:gd name="T10" fmla="*/ 82 w 97"/>
                    <a:gd name="T11" fmla="*/ 321 h 321"/>
                    <a:gd name="T12" fmla="*/ 97 w 97"/>
                    <a:gd name="T13" fmla="*/ 306 h 3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321">
                      <a:moveTo>
                        <a:pt x="97" y="306"/>
                      </a:moveTo>
                      <a:cubicBezTo>
                        <a:pt x="97" y="0"/>
                        <a:pt x="97" y="0"/>
                        <a:pt x="97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306"/>
                        <a:pt x="0" y="306"/>
                        <a:pt x="0" y="306"/>
                      </a:cubicBezTo>
                      <a:cubicBezTo>
                        <a:pt x="0" y="314"/>
                        <a:pt x="6" y="321"/>
                        <a:pt x="14" y="321"/>
                      </a:cubicBezTo>
                      <a:cubicBezTo>
                        <a:pt x="82" y="321"/>
                        <a:pt x="82" y="321"/>
                        <a:pt x="82" y="321"/>
                      </a:cubicBezTo>
                      <a:cubicBezTo>
                        <a:pt x="90" y="321"/>
                        <a:pt x="97" y="314"/>
                        <a:pt x="97" y="306"/>
                      </a:cubicBezTo>
                    </a:path>
                  </a:pathLst>
                </a:custGeom>
                <a:solidFill>
                  <a:srgbClr val="D1B5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40" name="íś1íḑè"/>
                <p:cNvSpPr/>
                <p:nvPr/>
              </p:nvSpPr>
              <p:spPr bwMode="auto">
                <a:xfrm>
                  <a:off x="5449" y="2172"/>
                  <a:ext cx="153" cy="76"/>
                </a:xfrm>
                <a:custGeom>
                  <a:avLst/>
                  <a:gdLst>
                    <a:gd name="T0" fmla="*/ 319 w 637"/>
                    <a:gd name="T1" fmla="*/ 218 h 318"/>
                    <a:gd name="T2" fmla="*/ 100 w 637"/>
                    <a:gd name="T3" fmla="*/ 0 h 318"/>
                    <a:gd name="T4" fmla="*/ 0 w 637"/>
                    <a:gd name="T5" fmla="*/ 0 h 318"/>
                    <a:gd name="T6" fmla="*/ 319 w 637"/>
                    <a:gd name="T7" fmla="*/ 318 h 318"/>
                    <a:gd name="T8" fmla="*/ 637 w 637"/>
                    <a:gd name="T9" fmla="*/ 0 h 318"/>
                    <a:gd name="T10" fmla="*/ 537 w 637"/>
                    <a:gd name="T11" fmla="*/ 0 h 318"/>
                    <a:gd name="T12" fmla="*/ 319 w 637"/>
                    <a:gd name="T13" fmla="*/ 218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37" h="318">
                      <a:moveTo>
                        <a:pt x="319" y="218"/>
                      </a:moveTo>
                      <a:cubicBezTo>
                        <a:pt x="198" y="218"/>
                        <a:pt x="100" y="120"/>
                        <a:pt x="10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76"/>
                        <a:pt x="143" y="318"/>
                        <a:pt x="319" y="318"/>
                      </a:cubicBezTo>
                      <a:cubicBezTo>
                        <a:pt x="495" y="318"/>
                        <a:pt x="637" y="176"/>
                        <a:pt x="637" y="0"/>
                      </a:cubicBezTo>
                      <a:cubicBezTo>
                        <a:pt x="537" y="0"/>
                        <a:pt x="537" y="0"/>
                        <a:pt x="537" y="0"/>
                      </a:cubicBezTo>
                      <a:cubicBezTo>
                        <a:pt x="537" y="120"/>
                        <a:pt x="439" y="218"/>
                        <a:pt x="319" y="218"/>
                      </a:cubicBezTo>
                      <a:close/>
                    </a:path>
                  </a:pathLst>
                </a:custGeom>
                <a:solidFill>
                  <a:srgbClr val="D1B5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41" name="işlîḓê"/>
                <p:cNvSpPr/>
                <p:nvPr/>
              </p:nvSpPr>
              <p:spPr bwMode="auto">
                <a:xfrm>
                  <a:off x="5449" y="2095"/>
                  <a:ext cx="153" cy="77"/>
                </a:xfrm>
                <a:custGeom>
                  <a:avLst/>
                  <a:gdLst>
                    <a:gd name="T0" fmla="*/ 319 w 637"/>
                    <a:gd name="T1" fmla="*/ 0 h 319"/>
                    <a:gd name="T2" fmla="*/ 0 w 637"/>
                    <a:gd name="T3" fmla="*/ 319 h 319"/>
                    <a:gd name="T4" fmla="*/ 100 w 637"/>
                    <a:gd name="T5" fmla="*/ 319 h 319"/>
                    <a:gd name="T6" fmla="*/ 319 w 637"/>
                    <a:gd name="T7" fmla="*/ 100 h 319"/>
                    <a:gd name="T8" fmla="*/ 537 w 637"/>
                    <a:gd name="T9" fmla="*/ 319 h 319"/>
                    <a:gd name="T10" fmla="*/ 637 w 637"/>
                    <a:gd name="T11" fmla="*/ 319 h 319"/>
                    <a:gd name="T12" fmla="*/ 319 w 637"/>
                    <a:gd name="T13" fmla="*/ 0 h 3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37" h="319">
                      <a:moveTo>
                        <a:pt x="319" y="0"/>
                      </a:moveTo>
                      <a:cubicBezTo>
                        <a:pt x="143" y="0"/>
                        <a:pt x="0" y="143"/>
                        <a:pt x="0" y="319"/>
                      </a:cubicBezTo>
                      <a:cubicBezTo>
                        <a:pt x="100" y="319"/>
                        <a:pt x="100" y="319"/>
                        <a:pt x="100" y="319"/>
                      </a:cubicBezTo>
                      <a:cubicBezTo>
                        <a:pt x="100" y="198"/>
                        <a:pt x="198" y="100"/>
                        <a:pt x="319" y="100"/>
                      </a:cubicBezTo>
                      <a:cubicBezTo>
                        <a:pt x="439" y="100"/>
                        <a:pt x="537" y="198"/>
                        <a:pt x="537" y="319"/>
                      </a:cubicBezTo>
                      <a:cubicBezTo>
                        <a:pt x="637" y="319"/>
                        <a:pt x="637" y="319"/>
                        <a:pt x="637" y="319"/>
                      </a:cubicBezTo>
                      <a:cubicBezTo>
                        <a:pt x="637" y="143"/>
                        <a:pt x="495" y="0"/>
                        <a:pt x="319" y="0"/>
                      </a:cubicBezTo>
                      <a:close/>
                    </a:path>
                  </a:pathLst>
                </a:custGeom>
                <a:solidFill>
                  <a:srgbClr val="EACC1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42" name="îṥľîdê"/>
                <p:cNvSpPr/>
                <p:nvPr/>
              </p:nvSpPr>
              <p:spPr bwMode="auto">
                <a:xfrm>
                  <a:off x="5473" y="2172"/>
                  <a:ext cx="105" cy="52"/>
                </a:xfrm>
                <a:custGeom>
                  <a:avLst/>
                  <a:gdLst>
                    <a:gd name="T0" fmla="*/ 219 w 437"/>
                    <a:gd name="T1" fmla="*/ 218 h 218"/>
                    <a:gd name="T2" fmla="*/ 437 w 437"/>
                    <a:gd name="T3" fmla="*/ 0 h 218"/>
                    <a:gd name="T4" fmla="*/ 0 w 437"/>
                    <a:gd name="T5" fmla="*/ 0 h 218"/>
                    <a:gd name="T6" fmla="*/ 219 w 437"/>
                    <a:gd name="T7" fmla="*/ 218 h 2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37" h="218">
                      <a:moveTo>
                        <a:pt x="219" y="218"/>
                      </a:moveTo>
                      <a:cubicBezTo>
                        <a:pt x="339" y="218"/>
                        <a:pt x="437" y="120"/>
                        <a:pt x="437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20"/>
                        <a:pt x="98" y="218"/>
                        <a:pt x="219" y="218"/>
                      </a:cubicBezTo>
                      <a:close/>
                    </a:path>
                  </a:pathLst>
                </a:custGeom>
                <a:solidFill>
                  <a:srgbClr val="8FD0D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43" name="îSļiḑe"/>
                <p:cNvSpPr/>
                <p:nvPr/>
              </p:nvSpPr>
              <p:spPr bwMode="auto">
                <a:xfrm>
                  <a:off x="5473" y="2119"/>
                  <a:ext cx="105" cy="53"/>
                </a:xfrm>
                <a:custGeom>
                  <a:avLst/>
                  <a:gdLst>
                    <a:gd name="T0" fmla="*/ 219 w 437"/>
                    <a:gd name="T1" fmla="*/ 0 h 219"/>
                    <a:gd name="T2" fmla="*/ 0 w 437"/>
                    <a:gd name="T3" fmla="*/ 219 h 219"/>
                    <a:gd name="T4" fmla="*/ 437 w 437"/>
                    <a:gd name="T5" fmla="*/ 219 h 219"/>
                    <a:gd name="T6" fmla="*/ 219 w 437"/>
                    <a:gd name="T7" fmla="*/ 0 h 2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37" h="219">
                      <a:moveTo>
                        <a:pt x="219" y="0"/>
                      </a:moveTo>
                      <a:cubicBezTo>
                        <a:pt x="98" y="0"/>
                        <a:pt x="0" y="98"/>
                        <a:pt x="0" y="219"/>
                      </a:cubicBezTo>
                      <a:cubicBezTo>
                        <a:pt x="437" y="219"/>
                        <a:pt x="437" y="219"/>
                        <a:pt x="437" y="219"/>
                      </a:cubicBezTo>
                      <a:cubicBezTo>
                        <a:pt x="437" y="98"/>
                        <a:pt x="339" y="0"/>
                        <a:pt x="219" y="0"/>
                      </a:cubicBezTo>
                      <a:close/>
                    </a:path>
                  </a:pathLst>
                </a:custGeom>
                <a:solidFill>
                  <a:srgbClr val="B3DEE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44" name="i$ḻïḋê"/>
                <p:cNvSpPr/>
                <p:nvPr/>
              </p:nvSpPr>
              <p:spPr bwMode="auto">
                <a:xfrm>
                  <a:off x="5651" y="2172"/>
                  <a:ext cx="178" cy="114"/>
                </a:xfrm>
                <a:custGeom>
                  <a:avLst/>
                  <a:gdLst>
                    <a:gd name="T0" fmla="*/ 747 w 747"/>
                    <a:gd name="T1" fmla="*/ 0 h 476"/>
                    <a:gd name="T2" fmla="*/ 0 w 747"/>
                    <a:gd name="T3" fmla="*/ 0 h 476"/>
                    <a:gd name="T4" fmla="*/ 0 w 747"/>
                    <a:gd name="T5" fmla="*/ 476 h 476"/>
                    <a:gd name="T6" fmla="*/ 747 w 747"/>
                    <a:gd name="T7" fmla="*/ 0 h 4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47" h="476">
                      <a:moveTo>
                        <a:pt x="747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476"/>
                        <a:pt x="0" y="476"/>
                        <a:pt x="0" y="476"/>
                      </a:cubicBezTo>
                      <a:cubicBezTo>
                        <a:pt x="444" y="340"/>
                        <a:pt x="747" y="104"/>
                        <a:pt x="747" y="0"/>
                      </a:cubicBezTo>
                      <a:close/>
                    </a:path>
                  </a:pathLst>
                </a:custGeom>
                <a:solidFill>
                  <a:srgbClr val="C12D3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45" name="íślíḑè"/>
                <p:cNvSpPr/>
                <p:nvPr/>
              </p:nvSpPr>
              <p:spPr bwMode="auto">
                <a:xfrm>
                  <a:off x="5651" y="2058"/>
                  <a:ext cx="178" cy="114"/>
                </a:xfrm>
                <a:custGeom>
                  <a:avLst/>
                  <a:gdLst>
                    <a:gd name="T0" fmla="*/ 747 w 747"/>
                    <a:gd name="T1" fmla="*/ 476 h 476"/>
                    <a:gd name="T2" fmla="*/ 0 w 747"/>
                    <a:gd name="T3" fmla="*/ 0 h 476"/>
                    <a:gd name="T4" fmla="*/ 0 w 747"/>
                    <a:gd name="T5" fmla="*/ 476 h 476"/>
                    <a:gd name="T6" fmla="*/ 747 w 747"/>
                    <a:gd name="T7" fmla="*/ 476 h 4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47" h="476">
                      <a:moveTo>
                        <a:pt x="747" y="476"/>
                      </a:moveTo>
                      <a:cubicBezTo>
                        <a:pt x="747" y="372"/>
                        <a:pt x="444" y="136"/>
                        <a:pt x="0" y="0"/>
                      </a:cubicBezTo>
                      <a:cubicBezTo>
                        <a:pt x="0" y="476"/>
                        <a:pt x="0" y="476"/>
                        <a:pt x="0" y="476"/>
                      </a:cubicBezTo>
                      <a:lnTo>
                        <a:pt x="747" y="476"/>
                      </a:lnTo>
                      <a:close/>
                    </a:path>
                  </a:pathLst>
                </a:custGeom>
                <a:solidFill>
                  <a:srgbClr val="E52D4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46" name="îs1îdè"/>
                <p:cNvSpPr/>
                <p:nvPr/>
              </p:nvSpPr>
              <p:spPr bwMode="auto">
                <a:xfrm>
                  <a:off x="5139" y="2172"/>
                  <a:ext cx="175" cy="19"/>
                </a:xfrm>
                <a:custGeom>
                  <a:avLst/>
                  <a:gdLst>
                    <a:gd name="T0" fmla="*/ 728 w 729"/>
                    <a:gd name="T1" fmla="*/ 20 h 80"/>
                    <a:gd name="T2" fmla="*/ 729 w 729"/>
                    <a:gd name="T3" fmla="*/ 15 h 80"/>
                    <a:gd name="T4" fmla="*/ 729 w 729"/>
                    <a:gd name="T5" fmla="*/ 14 h 80"/>
                    <a:gd name="T6" fmla="*/ 729 w 729"/>
                    <a:gd name="T7" fmla="*/ 0 h 80"/>
                    <a:gd name="T8" fmla="*/ 0 w 729"/>
                    <a:gd name="T9" fmla="*/ 0 h 80"/>
                    <a:gd name="T10" fmla="*/ 0 w 729"/>
                    <a:gd name="T11" fmla="*/ 16 h 80"/>
                    <a:gd name="T12" fmla="*/ 0 w 729"/>
                    <a:gd name="T13" fmla="*/ 16 h 80"/>
                    <a:gd name="T14" fmla="*/ 16 w 729"/>
                    <a:gd name="T15" fmla="*/ 33 h 80"/>
                    <a:gd name="T16" fmla="*/ 38 w 729"/>
                    <a:gd name="T17" fmla="*/ 33 h 80"/>
                    <a:gd name="T18" fmla="*/ 70 w 729"/>
                    <a:gd name="T19" fmla="*/ 34 h 80"/>
                    <a:gd name="T20" fmla="*/ 657 w 729"/>
                    <a:gd name="T21" fmla="*/ 80 h 80"/>
                    <a:gd name="T22" fmla="*/ 728 w 729"/>
                    <a:gd name="T23" fmla="*/ 2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29" h="80">
                      <a:moveTo>
                        <a:pt x="728" y="20"/>
                      </a:moveTo>
                      <a:cubicBezTo>
                        <a:pt x="729" y="18"/>
                        <a:pt x="729" y="16"/>
                        <a:pt x="729" y="15"/>
                      </a:cubicBezTo>
                      <a:cubicBezTo>
                        <a:pt x="729" y="14"/>
                        <a:pt x="729" y="14"/>
                        <a:pt x="729" y="14"/>
                      </a:cubicBezTo>
                      <a:cubicBezTo>
                        <a:pt x="729" y="0"/>
                        <a:pt x="729" y="0"/>
                        <a:pt x="729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0" y="26"/>
                        <a:pt x="7" y="33"/>
                        <a:pt x="16" y="33"/>
                      </a:cubicBezTo>
                      <a:cubicBezTo>
                        <a:pt x="38" y="33"/>
                        <a:pt x="38" y="33"/>
                        <a:pt x="38" y="33"/>
                      </a:cubicBezTo>
                      <a:cubicBezTo>
                        <a:pt x="70" y="34"/>
                        <a:pt x="70" y="34"/>
                        <a:pt x="70" y="34"/>
                      </a:cubicBezTo>
                      <a:cubicBezTo>
                        <a:pt x="657" y="80"/>
                        <a:pt x="657" y="80"/>
                        <a:pt x="657" y="80"/>
                      </a:cubicBezTo>
                      <a:cubicBezTo>
                        <a:pt x="717" y="80"/>
                        <a:pt x="726" y="30"/>
                        <a:pt x="728" y="20"/>
                      </a:cubicBezTo>
                    </a:path>
                  </a:pathLst>
                </a:custGeom>
                <a:solidFill>
                  <a:srgbClr val="C12D3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47" name="iṥļíḑe"/>
                <p:cNvSpPr/>
                <p:nvPr/>
              </p:nvSpPr>
              <p:spPr bwMode="auto">
                <a:xfrm>
                  <a:off x="5139" y="2153"/>
                  <a:ext cx="175" cy="19"/>
                </a:xfrm>
                <a:custGeom>
                  <a:avLst/>
                  <a:gdLst>
                    <a:gd name="T0" fmla="*/ 729 w 729"/>
                    <a:gd name="T1" fmla="*/ 63 h 80"/>
                    <a:gd name="T2" fmla="*/ 729 w 729"/>
                    <a:gd name="T3" fmla="*/ 63 h 80"/>
                    <a:gd name="T4" fmla="*/ 728 w 729"/>
                    <a:gd name="T5" fmla="*/ 58 h 80"/>
                    <a:gd name="T6" fmla="*/ 725 w 729"/>
                    <a:gd name="T7" fmla="*/ 48 h 80"/>
                    <a:gd name="T8" fmla="*/ 656 w 729"/>
                    <a:gd name="T9" fmla="*/ 0 h 80"/>
                    <a:gd name="T10" fmla="*/ 69 w 729"/>
                    <a:gd name="T11" fmla="*/ 46 h 80"/>
                    <a:gd name="T12" fmla="*/ 39 w 729"/>
                    <a:gd name="T13" fmla="*/ 46 h 80"/>
                    <a:gd name="T14" fmla="*/ 17 w 729"/>
                    <a:gd name="T15" fmla="*/ 46 h 80"/>
                    <a:gd name="T16" fmla="*/ 2 w 729"/>
                    <a:gd name="T17" fmla="*/ 57 h 80"/>
                    <a:gd name="T18" fmla="*/ 0 w 729"/>
                    <a:gd name="T19" fmla="*/ 65 h 80"/>
                    <a:gd name="T20" fmla="*/ 0 w 729"/>
                    <a:gd name="T21" fmla="*/ 65 h 80"/>
                    <a:gd name="T22" fmla="*/ 0 w 729"/>
                    <a:gd name="T23" fmla="*/ 80 h 80"/>
                    <a:gd name="T24" fmla="*/ 729 w 729"/>
                    <a:gd name="T25" fmla="*/ 80 h 80"/>
                    <a:gd name="T26" fmla="*/ 729 w 729"/>
                    <a:gd name="T27" fmla="*/ 63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729" h="80">
                      <a:moveTo>
                        <a:pt x="729" y="63"/>
                      </a:moveTo>
                      <a:cubicBezTo>
                        <a:pt x="729" y="63"/>
                        <a:pt x="729" y="63"/>
                        <a:pt x="729" y="63"/>
                      </a:cubicBezTo>
                      <a:cubicBezTo>
                        <a:pt x="729" y="61"/>
                        <a:pt x="729" y="59"/>
                        <a:pt x="728" y="58"/>
                      </a:cubicBezTo>
                      <a:cubicBezTo>
                        <a:pt x="728" y="55"/>
                        <a:pt x="726" y="52"/>
                        <a:pt x="725" y="48"/>
                      </a:cubicBezTo>
                      <a:cubicBezTo>
                        <a:pt x="719" y="30"/>
                        <a:pt x="703" y="0"/>
                        <a:pt x="656" y="0"/>
                      </a:cubicBezTo>
                      <a:cubicBezTo>
                        <a:pt x="69" y="46"/>
                        <a:pt x="69" y="46"/>
                        <a:pt x="69" y="46"/>
                      </a:cubicBezTo>
                      <a:cubicBezTo>
                        <a:pt x="39" y="46"/>
                        <a:pt x="39" y="46"/>
                        <a:pt x="39" y="46"/>
                      </a:cubicBezTo>
                      <a:cubicBezTo>
                        <a:pt x="17" y="46"/>
                        <a:pt x="17" y="46"/>
                        <a:pt x="17" y="46"/>
                      </a:cubicBezTo>
                      <a:cubicBezTo>
                        <a:pt x="10" y="46"/>
                        <a:pt x="4" y="51"/>
                        <a:pt x="2" y="57"/>
                      </a:cubicBezTo>
                      <a:cubicBezTo>
                        <a:pt x="0" y="59"/>
                        <a:pt x="0" y="62"/>
                        <a:pt x="0" y="65"/>
                      </a:cubicBezTo>
                      <a:cubicBezTo>
                        <a:pt x="0" y="65"/>
                        <a:pt x="0" y="65"/>
                        <a:pt x="0" y="65"/>
                      </a:cubicBezTo>
                      <a:cubicBezTo>
                        <a:pt x="0" y="80"/>
                        <a:pt x="0" y="80"/>
                        <a:pt x="0" y="80"/>
                      </a:cubicBezTo>
                      <a:cubicBezTo>
                        <a:pt x="729" y="80"/>
                        <a:pt x="729" y="80"/>
                        <a:pt x="729" y="80"/>
                      </a:cubicBezTo>
                      <a:cubicBezTo>
                        <a:pt x="729" y="63"/>
                        <a:pt x="729" y="63"/>
                        <a:pt x="729" y="63"/>
                      </a:cubicBezTo>
                    </a:path>
                  </a:pathLst>
                </a:custGeom>
                <a:solidFill>
                  <a:srgbClr val="E52D4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48" name="ïṡ1iḋè"/>
                <p:cNvSpPr/>
                <p:nvPr/>
              </p:nvSpPr>
              <p:spPr bwMode="auto">
                <a:xfrm>
                  <a:off x="4455" y="3157"/>
                  <a:ext cx="139" cy="362"/>
                </a:xfrm>
                <a:custGeom>
                  <a:avLst/>
                  <a:gdLst>
                    <a:gd name="T0" fmla="*/ 361 w 582"/>
                    <a:gd name="T1" fmla="*/ 163 h 1516"/>
                    <a:gd name="T2" fmla="*/ 582 w 582"/>
                    <a:gd name="T3" fmla="*/ 1375 h 1516"/>
                    <a:gd name="T4" fmla="*/ 84 w 582"/>
                    <a:gd name="T5" fmla="*/ 1516 h 1516"/>
                    <a:gd name="T6" fmla="*/ 14 w 582"/>
                    <a:gd name="T7" fmla="*/ 230 h 1516"/>
                    <a:gd name="T8" fmla="*/ 13 w 582"/>
                    <a:gd name="T9" fmla="*/ 211 h 1516"/>
                    <a:gd name="T10" fmla="*/ 163 w 582"/>
                    <a:gd name="T11" fmla="*/ 13 h 1516"/>
                    <a:gd name="T12" fmla="*/ 361 w 582"/>
                    <a:gd name="T13" fmla="*/ 163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82" h="1516">
                      <a:moveTo>
                        <a:pt x="361" y="163"/>
                      </a:moveTo>
                      <a:cubicBezTo>
                        <a:pt x="362" y="169"/>
                        <a:pt x="582" y="1375"/>
                        <a:pt x="582" y="1375"/>
                      </a:cubicBezTo>
                      <a:cubicBezTo>
                        <a:pt x="84" y="1516"/>
                        <a:pt x="84" y="1516"/>
                        <a:pt x="84" y="1516"/>
                      </a:cubicBezTo>
                      <a:cubicBezTo>
                        <a:pt x="14" y="230"/>
                        <a:pt x="14" y="230"/>
                        <a:pt x="14" y="230"/>
                      </a:cubicBezTo>
                      <a:cubicBezTo>
                        <a:pt x="14" y="230"/>
                        <a:pt x="14" y="217"/>
                        <a:pt x="13" y="211"/>
                      </a:cubicBezTo>
                      <a:cubicBezTo>
                        <a:pt x="0" y="115"/>
                        <a:pt x="67" y="27"/>
                        <a:pt x="163" y="13"/>
                      </a:cubicBezTo>
                      <a:cubicBezTo>
                        <a:pt x="259" y="0"/>
                        <a:pt x="348" y="67"/>
                        <a:pt x="361" y="16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49" name="iśļidè"/>
                <p:cNvSpPr/>
                <p:nvPr/>
              </p:nvSpPr>
              <p:spPr bwMode="auto">
                <a:xfrm>
                  <a:off x="4756" y="3200"/>
                  <a:ext cx="368" cy="330"/>
                </a:xfrm>
                <a:custGeom>
                  <a:avLst/>
                  <a:gdLst>
                    <a:gd name="T0" fmla="*/ 32 w 368"/>
                    <a:gd name="T1" fmla="*/ 330 h 330"/>
                    <a:gd name="T2" fmla="*/ 32 w 368"/>
                    <a:gd name="T3" fmla="*/ 330 h 330"/>
                    <a:gd name="T4" fmla="*/ 25 w 368"/>
                    <a:gd name="T5" fmla="*/ 327 h 330"/>
                    <a:gd name="T6" fmla="*/ 0 w 368"/>
                    <a:gd name="T7" fmla="*/ 231 h 330"/>
                    <a:gd name="T8" fmla="*/ 304 w 368"/>
                    <a:gd name="T9" fmla="*/ 0 h 330"/>
                    <a:gd name="T10" fmla="*/ 368 w 368"/>
                    <a:gd name="T11" fmla="*/ 244 h 330"/>
                    <a:gd name="T12" fmla="*/ 32 w 368"/>
                    <a:gd name="T13" fmla="*/ 330 h 3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8" h="330">
                      <a:moveTo>
                        <a:pt x="32" y="330"/>
                      </a:moveTo>
                      <a:lnTo>
                        <a:pt x="32" y="330"/>
                      </a:lnTo>
                      <a:lnTo>
                        <a:pt x="25" y="327"/>
                      </a:lnTo>
                      <a:lnTo>
                        <a:pt x="0" y="231"/>
                      </a:lnTo>
                      <a:lnTo>
                        <a:pt x="304" y="0"/>
                      </a:lnTo>
                      <a:lnTo>
                        <a:pt x="368" y="244"/>
                      </a:lnTo>
                      <a:lnTo>
                        <a:pt x="32" y="330"/>
                      </a:lnTo>
                      <a:close/>
                    </a:path>
                  </a:pathLst>
                </a:custGeom>
                <a:solidFill>
                  <a:srgbClr val="E4E2E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50" name="í$ḷíḍè"/>
                <p:cNvSpPr/>
                <p:nvPr/>
              </p:nvSpPr>
              <p:spPr bwMode="auto">
                <a:xfrm>
                  <a:off x="4783" y="3444"/>
                  <a:ext cx="404" cy="244"/>
                </a:xfrm>
                <a:custGeom>
                  <a:avLst/>
                  <a:gdLst>
                    <a:gd name="T0" fmla="*/ 404 w 404"/>
                    <a:gd name="T1" fmla="*/ 244 h 244"/>
                    <a:gd name="T2" fmla="*/ 25 w 404"/>
                    <a:gd name="T3" fmla="*/ 187 h 244"/>
                    <a:gd name="T4" fmla="*/ 0 w 404"/>
                    <a:gd name="T5" fmla="*/ 91 h 244"/>
                    <a:gd name="T6" fmla="*/ 5 w 404"/>
                    <a:gd name="T7" fmla="*/ 86 h 244"/>
                    <a:gd name="T8" fmla="*/ 341 w 404"/>
                    <a:gd name="T9" fmla="*/ 0 h 244"/>
                    <a:gd name="T10" fmla="*/ 404 w 404"/>
                    <a:gd name="T11" fmla="*/ 244 h 2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04" h="244">
                      <a:moveTo>
                        <a:pt x="404" y="244"/>
                      </a:moveTo>
                      <a:lnTo>
                        <a:pt x="25" y="187"/>
                      </a:lnTo>
                      <a:lnTo>
                        <a:pt x="0" y="91"/>
                      </a:lnTo>
                      <a:lnTo>
                        <a:pt x="5" y="86"/>
                      </a:lnTo>
                      <a:lnTo>
                        <a:pt x="341" y="0"/>
                      </a:lnTo>
                      <a:lnTo>
                        <a:pt x="404" y="24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51" name="ï$ḻïďe"/>
                <p:cNvSpPr/>
                <p:nvPr/>
              </p:nvSpPr>
              <p:spPr bwMode="auto">
                <a:xfrm>
                  <a:off x="4441" y="3523"/>
                  <a:ext cx="373" cy="210"/>
                </a:xfrm>
                <a:custGeom>
                  <a:avLst/>
                  <a:gdLst>
                    <a:gd name="T0" fmla="*/ 1541 w 1556"/>
                    <a:gd name="T1" fmla="*/ 422 h 878"/>
                    <a:gd name="T2" fmla="*/ 1481 w 1556"/>
                    <a:gd name="T3" fmla="*/ 546 h 878"/>
                    <a:gd name="T4" fmla="*/ 222 w 1556"/>
                    <a:gd name="T5" fmla="*/ 866 h 878"/>
                    <a:gd name="T6" fmla="*/ 109 w 1556"/>
                    <a:gd name="T7" fmla="*/ 786 h 878"/>
                    <a:gd name="T8" fmla="*/ 0 w 1556"/>
                    <a:gd name="T9" fmla="*/ 364 h 878"/>
                    <a:gd name="T10" fmla="*/ 1432 w 1556"/>
                    <a:gd name="T11" fmla="*/ 0 h 878"/>
                    <a:gd name="T12" fmla="*/ 1541 w 1556"/>
                    <a:gd name="T13" fmla="*/ 422 h 8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56" h="878">
                      <a:moveTo>
                        <a:pt x="1541" y="422"/>
                      </a:moveTo>
                      <a:cubicBezTo>
                        <a:pt x="1556" y="478"/>
                        <a:pt x="1529" y="534"/>
                        <a:pt x="1481" y="546"/>
                      </a:cubicBezTo>
                      <a:cubicBezTo>
                        <a:pt x="222" y="866"/>
                        <a:pt x="222" y="866"/>
                        <a:pt x="222" y="866"/>
                      </a:cubicBezTo>
                      <a:cubicBezTo>
                        <a:pt x="175" y="878"/>
                        <a:pt x="124" y="842"/>
                        <a:pt x="109" y="786"/>
                      </a:cubicBezTo>
                      <a:cubicBezTo>
                        <a:pt x="0" y="364"/>
                        <a:pt x="0" y="364"/>
                        <a:pt x="0" y="364"/>
                      </a:cubicBezTo>
                      <a:cubicBezTo>
                        <a:pt x="1432" y="0"/>
                        <a:pt x="1432" y="0"/>
                        <a:pt x="1432" y="0"/>
                      </a:cubicBezTo>
                      <a:lnTo>
                        <a:pt x="1541" y="422"/>
                      </a:lnTo>
                      <a:close/>
                    </a:path>
                  </a:pathLst>
                </a:custGeom>
                <a:solidFill>
                  <a:srgbClr val="004B6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52" name="ïsḻide"/>
                <p:cNvSpPr/>
                <p:nvPr/>
              </p:nvSpPr>
              <p:spPr bwMode="auto">
                <a:xfrm>
                  <a:off x="4412" y="3400"/>
                  <a:ext cx="372" cy="210"/>
                </a:xfrm>
                <a:custGeom>
                  <a:avLst/>
                  <a:gdLst>
                    <a:gd name="T0" fmla="*/ 124 w 1556"/>
                    <a:gd name="T1" fmla="*/ 878 h 878"/>
                    <a:gd name="T2" fmla="*/ 14 w 1556"/>
                    <a:gd name="T3" fmla="*/ 457 h 878"/>
                    <a:gd name="T4" fmla="*/ 74 w 1556"/>
                    <a:gd name="T5" fmla="*/ 333 h 878"/>
                    <a:gd name="T6" fmla="*/ 1333 w 1556"/>
                    <a:gd name="T7" fmla="*/ 12 h 878"/>
                    <a:gd name="T8" fmla="*/ 1446 w 1556"/>
                    <a:gd name="T9" fmla="*/ 93 h 878"/>
                    <a:gd name="T10" fmla="*/ 1556 w 1556"/>
                    <a:gd name="T11" fmla="*/ 514 h 878"/>
                    <a:gd name="T12" fmla="*/ 124 w 1556"/>
                    <a:gd name="T13" fmla="*/ 878 h 8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56" h="878">
                      <a:moveTo>
                        <a:pt x="124" y="878"/>
                      </a:moveTo>
                      <a:cubicBezTo>
                        <a:pt x="14" y="457"/>
                        <a:pt x="14" y="457"/>
                        <a:pt x="14" y="457"/>
                      </a:cubicBezTo>
                      <a:cubicBezTo>
                        <a:pt x="0" y="401"/>
                        <a:pt x="27" y="345"/>
                        <a:pt x="74" y="333"/>
                      </a:cubicBezTo>
                      <a:cubicBezTo>
                        <a:pt x="1333" y="12"/>
                        <a:pt x="1333" y="12"/>
                        <a:pt x="1333" y="12"/>
                      </a:cubicBezTo>
                      <a:cubicBezTo>
                        <a:pt x="1381" y="0"/>
                        <a:pt x="1432" y="36"/>
                        <a:pt x="1446" y="93"/>
                      </a:cubicBezTo>
                      <a:cubicBezTo>
                        <a:pt x="1556" y="514"/>
                        <a:pt x="1556" y="514"/>
                        <a:pt x="1556" y="514"/>
                      </a:cubicBezTo>
                      <a:lnTo>
                        <a:pt x="124" y="878"/>
                      </a:lnTo>
                      <a:close/>
                    </a:path>
                  </a:pathLst>
                </a:custGeom>
                <a:solidFill>
                  <a:srgbClr val="0031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53" name="íšļïďê"/>
                <p:cNvSpPr/>
                <p:nvPr/>
              </p:nvSpPr>
              <p:spPr bwMode="auto">
                <a:xfrm>
                  <a:off x="4565" y="3610"/>
                  <a:ext cx="128" cy="71"/>
                </a:xfrm>
                <a:custGeom>
                  <a:avLst/>
                  <a:gdLst>
                    <a:gd name="T0" fmla="*/ 520 w 533"/>
                    <a:gd name="T1" fmla="*/ 84 h 298"/>
                    <a:gd name="T2" fmla="*/ 416 w 533"/>
                    <a:gd name="T3" fmla="*/ 11 h 298"/>
                    <a:gd name="T4" fmla="*/ 69 w 533"/>
                    <a:gd name="T5" fmla="*/ 99 h 298"/>
                    <a:gd name="T6" fmla="*/ 14 w 533"/>
                    <a:gd name="T7" fmla="*/ 213 h 298"/>
                    <a:gd name="T8" fmla="*/ 118 w 533"/>
                    <a:gd name="T9" fmla="*/ 287 h 298"/>
                    <a:gd name="T10" fmla="*/ 465 w 533"/>
                    <a:gd name="T11" fmla="*/ 198 h 298"/>
                    <a:gd name="T12" fmla="*/ 520 w 533"/>
                    <a:gd name="T13" fmla="*/ 84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33" h="298">
                      <a:moveTo>
                        <a:pt x="520" y="84"/>
                      </a:moveTo>
                      <a:cubicBezTo>
                        <a:pt x="507" y="32"/>
                        <a:pt x="460" y="0"/>
                        <a:pt x="416" y="11"/>
                      </a:cubicBezTo>
                      <a:cubicBezTo>
                        <a:pt x="69" y="99"/>
                        <a:pt x="69" y="99"/>
                        <a:pt x="69" y="99"/>
                      </a:cubicBezTo>
                      <a:cubicBezTo>
                        <a:pt x="25" y="110"/>
                        <a:pt x="0" y="161"/>
                        <a:pt x="14" y="213"/>
                      </a:cubicBezTo>
                      <a:cubicBezTo>
                        <a:pt x="27" y="265"/>
                        <a:pt x="74" y="298"/>
                        <a:pt x="118" y="287"/>
                      </a:cubicBezTo>
                      <a:cubicBezTo>
                        <a:pt x="465" y="198"/>
                        <a:pt x="465" y="198"/>
                        <a:pt x="465" y="198"/>
                      </a:cubicBezTo>
                      <a:cubicBezTo>
                        <a:pt x="509" y="187"/>
                        <a:pt x="533" y="136"/>
                        <a:pt x="520" y="8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54" name="îś1ïḋè"/>
                <p:cNvSpPr/>
                <p:nvPr/>
              </p:nvSpPr>
              <p:spPr bwMode="auto">
                <a:xfrm>
                  <a:off x="5051" y="3186"/>
                  <a:ext cx="160" cy="514"/>
                </a:xfrm>
                <a:custGeom>
                  <a:avLst/>
                  <a:gdLst>
                    <a:gd name="T0" fmla="*/ 144 w 668"/>
                    <a:gd name="T1" fmla="*/ 71 h 2150"/>
                    <a:gd name="T2" fmla="*/ 57 w 668"/>
                    <a:gd name="T3" fmla="*/ 10 h 2150"/>
                    <a:gd name="T4" fmla="*/ 11 w 668"/>
                    <a:gd name="T5" fmla="*/ 105 h 2150"/>
                    <a:gd name="T6" fmla="*/ 524 w 668"/>
                    <a:gd name="T7" fmla="*/ 2079 h 2150"/>
                    <a:gd name="T8" fmla="*/ 610 w 668"/>
                    <a:gd name="T9" fmla="*/ 2140 h 2150"/>
                    <a:gd name="T10" fmla="*/ 657 w 668"/>
                    <a:gd name="T11" fmla="*/ 2045 h 2150"/>
                    <a:gd name="T12" fmla="*/ 144 w 668"/>
                    <a:gd name="T13" fmla="*/ 71 h 21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68" h="2150">
                      <a:moveTo>
                        <a:pt x="144" y="71"/>
                      </a:moveTo>
                      <a:cubicBezTo>
                        <a:pt x="133" y="28"/>
                        <a:pt x="94" y="0"/>
                        <a:pt x="57" y="10"/>
                      </a:cubicBezTo>
                      <a:cubicBezTo>
                        <a:pt x="20" y="19"/>
                        <a:pt x="0" y="62"/>
                        <a:pt x="11" y="105"/>
                      </a:cubicBezTo>
                      <a:cubicBezTo>
                        <a:pt x="524" y="2079"/>
                        <a:pt x="524" y="2079"/>
                        <a:pt x="524" y="2079"/>
                      </a:cubicBezTo>
                      <a:cubicBezTo>
                        <a:pt x="535" y="2122"/>
                        <a:pt x="574" y="2150"/>
                        <a:pt x="610" y="2140"/>
                      </a:cubicBezTo>
                      <a:cubicBezTo>
                        <a:pt x="647" y="2131"/>
                        <a:pt x="668" y="2088"/>
                        <a:pt x="657" y="2045"/>
                      </a:cubicBezTo>
                      <a:lnTo>
                        <a:pt x="144" y="71"/>
                      </a:lnTo>
                      <a:close/>
                    </a:path>
                  </a:pathLst>
                </a:custGeom>
                <a:solidFill>
                  <a:srgbClr val="0031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55" name="ïṥḻîdê"/>
                <p:cNvSpPr/>
                <p:nvPr/>
              </p:nvSpPr>
              <p:spPr bwMode="auto">
                <a:xfrm>
                  <a:off x="4355" y="3534"/>
                  <a:ext cx="96" cy="165"/>
                </a:xfrm>
                <a:custGeom>
                  <a:avLst/>
                  <a:gdLst>
                    <a:gd name="T0" fmla="*/ 46 w 403"/>
                    <a:gd name="T1" fmla="*/ 401 h 692"/>
                    <a:gd name="T2" fmla="*/ 231 w 403"/>
                    <a:gd name="T3" fmla="*/ 0 h 692"/>
                    <a:gd name="T4" fmla="*/ 403 w 403"/>
                    <a:gd name="T5" fmla="*/ 663 h 692"/>
                    <a:gd name="T6" fmla="*/ 46 w 403"/>
                    <a:gd name="T7" fmla="*/ 401 h 6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3" h="692">
                      <a:moveTo>
                        <a:pt x="46" y="401"/>
                      </a:moveTo>
                      <a:cubicBezTo>
                        <a:pt x="0" y="224"/>
                        <a:pt x="82" y="49"/>
                        <a:pt x="231" y="0"/>
                      </a:cubicBezTo>
                      <a:cubicBezTo>
                        <a:pt x="403" y="663"/>
                        <a:pt x="403" y="663"/>
                        <a:pt x="403" y="663"/>
                      </a:cubicBezTo>
                      <a:cubicBezTo>
                        <a:pt x="249" y="692"/>
                        <a:pt x="92" y="578"/>
                        <a:pt x="46" y="401"/>
                      </a:cubicBezTo>
                      <a:close/>
                    </a:path>
                  </a:pathLst>
                </a:custGeom>
                <a:solidFill>
                  <a:srgbClr val="E4E2E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56" name="îṣliḑè"/>
                <p:cNvSpPr/>
                <p:nvPr/>
              </p:nvSpPr>
              <p:spPr bwMode="auto">
                <a:xfrm>
                  <a:off x="5200" y="3540"/>
                  <a:ext cx="76" cy="42"/>
                </a:xfrm>
                <a:custGeom>
                  <a:avLst/>
                  <a:gdLst>
                    <a:gd name="T0" fmla="*/ 319 w 321"/>
                    <a:gd name="T1" fmla="*/ 130 h 177"/>
                    <a:gd name="T2" fmla="*/ 295 w 321"/>
                    <a:gd name="T3" fmla="*/ 173 h 177"/>
                    <a:gd name="T4" fmla="*/ 37 w 321"/>
                    <a:gd name="T5" fmla="*/ 102 h 177"/>
                    <a:gd name="T6" fmla="*/ 2 w 321"/>
                    <a:gd name="T7" fmla="*/ 43 h 177"/>
                    <a:gd name="T8" fmla="*/ 18 w 321"/>
                    <a:gd name="T9" fmla="*/ 0 h 177"/>
                    <a:gd name="T10" fmla="*/ 26 w 321"/>
                    <a:gd name="T11" fmla="*/ 0 h 177"/>
                    <a:gd name="T12" fmla="*/ 284 w 321"/>
                    <a:gd name="T13" fmla="*/ 71 h 177"/>
                    <a:gd name="T14" fmla="*/ 319 w 321"/>
                    <a:gd name="T15" fmla="*/ 130 h 1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21" h="177">
                      <a:moveTo>
                        <a:pt x="319" y="130"/>
                      </a:moveTo>
                      <a:cubicBezTo>
                        <a:pt x="321" y="158"/>
                        <a:pt x="311" y="177"/>
                        <a:pt x="295" y="173"/>
                      </a:cubicBezTo>
                      <a:cubicBezTo>
                        <a:pt x="37" y="102"/>
                        <a:pt x="37" y="102"/>
                        <a:pt x="37" y="102"/>
                      </a:cubicBezTo>
                      <a:cubicBezTo>
                        <a:pt x="21" y="98"/>
                        <a:pt x="5" y="72"/>
                        <a:pt x="2" y="43"/>
                      </a:cubicBezTo>
                      <a:cubicBezTo>
                        <a:pt x="0" y="20"/>
                        <a:pt x="7" y="3"/>
                        <a:pt x="18" y="0"/>
                      </a:cubicBezTo>
                      <a:cubicBezTo>
                        <a:pt x="21" y="0"/>
                        <a:pt x="23" y="0"/>
                        <a:pt x="26" y="0"/>
                      </a:cubicBezTo>
                      <a:cubicBezTo>
                        <a:pt x="284" y="71"/>
                        <a:pt x="284" y="71"/>
                        <a:pt x="284" y="71"/>
                      </a:cubicBezTo>
                      <a:cubicBezTo>
                        <a:pt x="300" y="75"/>
                        <a:pt x="316" y="102"/>
                        <a:pt x="319" y="130"/>
                      </a:cubicBezTo>
                      <a:close/>
                    </a:path>
                  </a:pathLst>
                </a:custGeom>
                <a:solidFill>
                  <a:srgbClr val="E4E2E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57" name="išľiḋe"/>
                <p:cNvSpPr/>
                <p:nvPr/>
              </p:nvSpPr>
              <p:spPr bwMode="auto">
                <a:xfrm>
                  <a:off x="5136" y="3249"/>
                  <a:ext cx="61" cy="71"/>
                </a:xfrm>
                <a:custGeom>
                  <a:avLst/>
                  <a:gdLst>
                    <a:gd name="T0" fmla="*/ 246 w 258"/>
                    <a:gd name="T1" fmla="*/ 38 h 298"/>
                    <a:gd name="T2" fmla="*/ 205 w 258"/>
                    <a:gd name="T3" fmla="*/ 12 h 298"/>
                    <a:gd name="T4" fmla="*/ 13 w 258"/>
                    <a:gd name="T5" fmla="*/ 196 h 298"/>
                    <a:gd name="T6" fmla="*/ 11 w 258"/>
                    <a:gd name="T7" fmla="*/ 264 h 298"/>
                    <a:gd name="T8" fmla="*/ 46 w 258"/>
                    <a:gd name="T9" fmla="*/ 295 h 298"/>
                    <a:gd name="T10" fmla="*/ 53 w 258"/>
                    <a:gd name="T11" fmla="*/ 291 h 298"/>
                    <a:gd name="T12" fmla="*/ 245 w 258"/>
                    <a:gd name="T13" fmla="*/ 106 h 298"/>
                    <a:gd name="T14" fmla="*/ 246 w 258"/>
                    <a:gd name="T15" fmla="*/ 38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58" h="298">
                      <a:moveTo>
                        <a:pt x="246" y="38"/>
                      </a:moveTo>
                      <a:cubicBezTo>
                        <a:pt x="235" y="12"/>
                        <a:pt x="217" y="0"/>
                        <a:pt x="205" y="12"/>
                      </a:cubicBezTo>
                      <a:cubicBezTo>
                        <a:pt x="13" y="196"/>
                        <a:pt x="13" y="196"/>
                        <a:pt x="13" y="196"/>
                      </a:cubicBezTo>
                      <a:cubicBezTo>
                        <a:pt x="1" y="208"/>
                        <a:pt x="0" y="238"/>
                        <a:pt x="11" y="264"/>
                      </a:cubicBezTo>
                      <a:cubicBezTo>
                        <a:pt x="21" y="286"/>
                        <a:pt x="35" y="298"/>
                        <a:pt x="46" y="295"/>
                      </a:cubicBezTo>
                      <a:cubicBezTo>
                        <a:pt x="49" y="294"/>
                        <a:pt x="51" y="293"/>
                        <a:pt x="53" y="291"/>
                      </a:cubicBezTo>
                      <a:cubicBezTo>
                        <a:pt x="245" y="106"/>
                        <a:pt x="245" y="106"/>
                        <a:pt x="245" y="106"/>
                      </a:cubicBezTo>
                      <a:cubicBezTo>
                        <a:pt x="257" y="94"/>
                        <a:pt x="258" y="64"/>
                        <a:pt x="246" y="38"/>
                      </a:cubicBezTo>
                      <a:close/>
                    </a:path>
                  </a:pathLst>
                </a:custGeom>
                <a:solidFill>
                  <a:srgbClr val="E4E2E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58" name="íşlîḓè"/>
                <p:cNvSpPr/>
                <p:nvPr/>
              </p:nvSpPr>
              <p:spPr bwMode="auto">
                <a:xfrm>
                  <a:off x="5170" y="3400"/>
                  <a:ext cx="77" cy="42"/>
                </a:xfrm>
                <a:custGeom>
                  <a:avLst/>
                  <a:gdLst>
                    <a:gd name="T0" fmla="*/ 299 w 319"/>
                    <a:gd name="T1" fmla="*/ 106 h 174"/>
                    <a:gd name="T2" fmla="*/ 47 w 319"/>
                    <a:gd name="T3" fmla="*/ 170 h 174"/>
                    <a:gd name="T4" fmla="*/ 7 w 319"/>
                    <a:gd name="T5" fmla="*/ 126 h 174"/>
                    <a:gd name="T6" fmla="*/ 21 w 319"/>
                    <a:gd name="T7" fmla="*/ 68 h 174"/>
                    <a:gd name="T8" fmla="*/ 272 w 319"/>
                    <a:gd name="T9" fmla="*/ 4 h 174"/>
                    <a:gd name="T10" fmla="*/ 312 w 319"/>
                    <a:gd name="T11" fmla="*/ 48 h 174"/>
                    <a:gd name="T12" fmla="*/ 299 w 319"/>
                    <a:gd name="T13" fmla="*/ 106 h 1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19" h="174">
                      <a:moveTo>
                        <a:pt x="299" y="106"/>
                      </a:moveTo>
                      <a:cubicBezTo>
                        <a:pt x="47" y="170"/>
                        <a:pt x="47" y="170"/>
                        <a:pt x="47" y="170"/>
                      </a:cubicBezTo>
                      <a:cubicBezTo>
                        <a:pt x="33" y="174"/>
                        <a:pt x="15" y="154"/>
                        <a:pt x="7" y="126"/>
                      </a:cubicBezTo>
                      <a:cubicBezTo>
                        <a:pt x="0" y="98"/>
                        <a:pt x="6" y="72"/>
                        <a:pt x="21" y="68"/>
                      </a:cubicBezTo>
                      <a:cubicBezTo>
                        <a:pt x="272" y="4"/>
                        <a:pt x="272" y="4"/>
                        <a:pt x="272" y="4"/>
                      </a:cubicBezTo>
                      <a:cubicBezTo>
                        <a:pt x="287" y="0"/>
                        <a:pt x="304" y="20"/>
                        <a:pt x="312" y="48"/>
                      </a:cubicBezTo>
                      <a:cubicBezTo>
                        <a:pt x="319" y="77"/>
                        <a:pt x="313" y="103"/>
                        <a:pt x="299" y="106"/>
                      </a:cubicBezTo>
                      <a:close/>
                    </a:path>
                  </a:pathLst>
                </a:custGeom>
                <a:solidFill>
                  <a:srgbClr val="E4E2E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59" name="ïṥlïḓe"/>
                <p:cNvSpPr/>
                <p:nvPr/>
              </p:nvSpPr>
              <p:spPr bwMode="auto">
                <a:xfrm>
                  <a:off x="2958" y="3024"/>
                  <a:ext cx="73" cy="86"/>
                </a:xfrm>
                <a:custGeom>
                  <a:avLst/>
                  <a:gdLst>
                    <a:gd name="T0" fmla="*/ 105 w 303"/>
                    <a:gd name="T1" fmla="*/ 13 h 358"/>
                    <a:gd name="T2" fmla="*/ 166 w 303"/>
                    <a:gd name="T3" fmla="*/ 29 h 358"/>
                    <a:gd name="T4" fmla="*/ 291 w 303"/>
                    <a:gd name="T5" fmla="*/ 240 h 358"/>
                    <a:gd name="T6" fmla="*/ 275 w 303"/>
                    <a:gd name="T7" fmla="*/ 301 h 358"/>
                    <a:gd name="T8" fmla="*/ 198 w 303"/>
                    <a:gd name="T9" fmla="*/ 346 h 358"/>
                    <a:gd name="T10" fmla="*/ 137 w 303"/>
                    <a:gd name="T11" fmla="*/ 330 h 358"/>
                    <a:gd name="T12" fmla="*/ 13 w 303"/>
                    <a:gd name="T13" fmla="*/ 119 h 358"/>
                    <a:gd name="T14" fmla="*/ 29 w 303"/>
                    <a:gd name="T15" fmla="*/ 58 h 358"/>
                    <a:gd name="T16" fmla="*/ 105 w 303"/>
                    <a:gd name="T17" fmla="*/ 13 h 3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03" h="358">
                      <a:moveTo>
                        <a:pt x="105" y="13"/>
                      </a:moveTo>
                      <a:cubicBezTo>
                        <a:pt x="127" y="0"/>
                        <a:pt x="154" y="7"/>
                        <a:pt x="166" y="29"/>
                      </a:cubicBezTo>
                      <a:cubicBezTo>
                        <a:pt x="291" y="240"/>
                        <a:pt x="291" y="240"/>
                        <a:pt x="291" y="240"/>
                      </a:cubicBezTo>
                      <a:cubicBezTo>
                        <a:pt x="303" y="261"/>
                        <a:pt x="296" y="288"/>
                        <a:pt x="275" y="301"/>
                      </a:cubicBezTo>
                      <a:cubicBezTo>
                        <a:pt x="198" y="346"/>
                        <a:pt x="198" y="346"/>
                        <a:pt x="198" y="346"/>
                      </a:cubicBezTo>
                      <a:cubicBezTo>
                        <a:pt x="177" y="358"/>
                        <a:pt x="149" y="351"/>
                        <a:pt x="137" y="330"/>
                      </a:cubicBezTo>
                      <a:cubicBezTo>
                        <a:pt x="13" y="119"/>
                        <a:pt x="13" y="119"/>
                        <a:pt x="13" y="119"/>
                      </a:cubicBezTo>
                      <a:cubicBezTo>
                        <a:pt x="0" y="98"/>
                        <a:pt x="7" y="70"/>
                        <a:pt x="29" y="58"/>
                      </a:cubicBezTo>
                      <a:lnTo>
                        <a:pt x="105" y="13"/>
                      </a:lnTo>
                      <a:close/>
                    </a:path>
                  </a:pathLst>
                </a:custGeom>
                <a:solidFill>
                  <a:srgbClr val="2241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60" name="íšḻîḋè"/>
                <p:cNvSpPr/>
                <p:nvPr/>
              </p:nvSpPr>
              <p:spPr bwMode="auto">
                <a:xfrm>
                  <a:off x="2665" y="2526"/>
                  <a:ext cx="72" cy="86"/>
                </a:xfrm>
                <a:custGeom>
                  <a:avLst/>
                  <a:gdLst>
                    <a:gd name="T0" fmla="*/ 105 w 302"/>
                    <a:gd name="T1" fmla="*/ 13 h 358"/>
                    <a:gd name="T2" fmla="*/ 166 w 302"/>
                    <a:gd name="T3" fmla="*/ 29 h 358"/>
                    <a:gd name="T4" fmla="*/ 290 w 302"/>
                    <a:gd name="T5" fmla="*/ 240 h 358"/>
                    <a:gd name="T6" fmla="*/ 274 w 302"/>
                    <a:gd name="T7" fmla="*/ 301 h 358"/>
                    <a:gd name="T8" fmla="*/ 197 w 302"/>
                    <a:gd name="T9" fmla="*/ 346 h 358"/>
                    <a:gd name="T10" fmla="*/ 136 w 302"/>
                    <a:gd name="T11" fmla="*/ 330 h 358"/>
                    <a:gd name="T12" fmla="*/ 12 w 302"/>
                    <a:gd name="T13" fmla="*/ 119 h 358"/>
                    <a:gd name="T14" fmla="*/ 28 w 302"/>
                    <a:gd name="T15" fmla="*/ 58 h 358"/>
                    <a:gd name="T16" fmla="*/ 105 w 302"/>
                    <a:gd name="T17" fmla="*/ 13 h 3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02" h="358">
                      <a:moveTo>
                        <a:pt x="105" y="13"/>
                      </a:moveTo>
                      <a:cubicBezTo>
                        <a:pt x="126" y="0"/>
                        <a:pt x="153" y="7"/>
                        <a:pt x="166" y="29"/>
                      </a:cubicBezTo>
                      <a:cubicBezTo>
                        <a:pt x="290" y="240"/>
                        <a:pt x="290" y="240"/>
                        <a:pt x="290" y="240"/>
                      </a:cubicBezTo>
                      <a:cubicBezTo>
                        <a:pt x="302" y="261"/>
                        <a:pt x="295" y="288"/>
                        <a:pt x="274" y="301"/>
                      </a:cubicBezTo>
                      <a:cubicBezTo>
                        <a:pt x="197" y="346"/>
                        <a:pt x="197" y="346"/>
                        <a:pt x="197" y="346"/>
                      </a:cubicBezTo>
                      <a:cubicBezTo>
                        <a:pt x="176" y="358"/>
                        <a:pt x="149" y="351"/>
                        <a:pt x="136" y="330"/>
                      </a:cubicBezTo>
                      <a:cubicBezTo>
                        <a:pt x="12" y="119"/>
                        <a:pt x="12" y="119"/>
                        <a:pt x="12" y="119"/>
                      </a:cubicBezTo>
                      <a:cubicBezTo>
                        <a:pt x="0" y="98"/>
                        <a:pt x="7" y="70"/>
                        <a:pt x="28" y="58"/>
                      </a:cubicBezTo>
                      <a:lnTo>
                        <a:pt x="105" y="13"/>
                      </a:lnTo>
                      <a:close/>
                    </a:path>
                  </a:pathLst>
                </a:custGeom>
                <a:solidFill>
                  <a:srgbClr val="2241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61" name="iSḻïḑè"/>
                <p:cNvSpPr/>
                <p:nvPr/>
              </p:nvSpPr>
              <p:spPr bwMode="auto">
                <a:xfrm>
                  <a:off x="2412" y="3164"/>
                  <a:ext cx="129" cy="133"/>
                </a:xfrm>
                <a:custGeom>
                  <a:avLst/>
                  <a:gdLst>
                    <a:gd name="T0" fmla="*/ 93 w 129"/>
                    <a:gd name="T1" fmla="*/ 0 h 133"/>
                    <a:gd name="T2" fmla="*/ 129 w 129"/>
                    <a:gd name="T3" fmla="*/ 61 h 133"/>
                    <a:gd name="T4" fmla="*/ 29 w 129"/>
                    <a:gd name="T5" fmla="*/ 133 h 133"/>
                    <a:gd name="T6" fmla="*/ 0 w 129"/>
                    <a:gd name="T7" fmla="*/ 84 h 133"/>
                    <a:gd name="T8" fmla="*/ 93 w 129"/>
                    <a:gd name="T9" fmla="*/ 0 h 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9" h="133">
                      <a:moveTo>
                        <a:pt x="93" y="0"/>
                      </a:moveTo>
                      <a:lnTo>
                        <a:pt x="129" y="61"/>
                      </a:lnTo>
                      <a:lnTo>
                        <a:pt x="29" y="133"/>
                      </a:lnTo>
                      <a:lnTo>
                        <a:pt x="0" y="84"/>
                      </a:lnTo>
                      <a:lnTo>
                        <a:pt x="93" y="0"/>
                      </a:lnTo>
                      <a:close/>
                    </a:path>
                  </a:pathLst>
                </a:custGeom>
                <a:solidFill>
                  <a:srgbClr val="2241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62" name="ïsľiḓe"/>
                <p:cNvSpPr/>
                <p:nvPr/>
              </p:nvSpPr>
              <p:spPr bwMode="auto">
                <a:xfrm>
                  <a:off x="2231" y="2888"/>
                  <a:ext cx="147" cy="101"/>
                </a:xfrm>
                <a:custGeom>
                  <a:avLst/>
                  <a:gdLst>
                    <a:gd name="T0" fmla="*/ 147 w 147"/>
                    <a:gd name="T1" fmla="*/ 61 h 101"/>
                    <a:gd name="T2" fmla="*/ 111 w 147"/>
                    <a:gd name="T3" fmla="*/ 0 h 101"/>
                    <a:gd name="T4" fmla="*/ 0 w 147"/>
                    <a:gd name="T5" fmla="*/ 52 h 101"/>
                    <a:gd name="T6" fmla="*/ 29 w 147"/>
                    <a:gd name="T7" fmla="*/ 101 h 101"/>
                    <a:gd name="T8" fmla="*/ 147 w 147"/>
                    <a:gd name="T9" fmla="*/ 61 h 1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7" h="101">
                      <a:moveTo>
                        <a:pt x="147" y="61"/>
                      </a:moveTo>
                      <a:lnTo>
                        <a:pt x="111" y="0"/>
                      </a:lnTo>
                      <a:lnTo>
                        <a:pt x="0" y="52"/>
                      </a:lnTo>
                      <a:lnTo>
                        <a:pt x="29" y="101"/>
                      </a:lnTo>
                      <a:lnTo>
                        <a:pt x="147" y="61"/>
                      </a:lnTo>
                      <a:close/>
                    </a:path>
                  </a:pathLst>
                </a:custGeom>
                <a:solidFill>
                  <a:srgbClr val="2241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63" name="íṣ1iḍè"/>
                <p:cNvSpPr/>
                <p:nvPr/>
              </p:nvSpPr>
              <p:spPr bwMode="auto">
                <a:xfrm>
                  <a:off x="2060" y="2658"/>
                  <a:ext cx="590" cy="892"/>
                </a:xfrm>
                <a:custGeom>
                  <a:avLst/>
                  <a:gdLst>
                    <a:gd name="T0" fmla="*/ 1505 w 2462"/>
                    <a:gd name="T1" fmla="*/ 2605 h 3728"/>
                    <a:gd name="T2" fmla="*/ 729 w 2462"/>
                    <a:gd name="T3" fmla="*/ 1285 h 3728"/>
                    <a:gd name="T4" fmla="*/ 835 w 2462"/>
                    <a:gd name="T5" fmla="*/ 942 h 3728"/>
                    <a:gd name="T6" fmla="*/ 842 w 2462"/>
                    <a:gd name="T7" fmla="*/ 938 h 3728"/>
                    <a:gd name="T8" fmla="*/ 858 w 2462"/>
                    <a:gd name="T9" fmla="*/ 914 h 3728"/>
                    <a:gd name="T10" fmla="*/ 862 w 2462"/>
                    <a:gd name="T11" fmla="*/ 803 h 3728"/>
                    <a:gd name="T12" fmla="*/ 419 w 2462"/>
                    <a:gd name="T13" fmla="*/ 54 h 3728"/>
                    <a:gd name="T14" fmla="*/ 381 w 2462"/>
                    <a:gd name="T15" fmla="*/ 0 h 3728"/>
                    <a:gd name="T16" fmla="*/ 8 w 2462"/>
                    <a:gd name="T17" fmla="*/ 584 h 3728"/>
                    <a:gd name="T18" fmla="*/ 229 w 2462"/>
                    <a:gd name="T19" fmla="*/ 1388 h 3728"/>
                    <a:gd name="T20" fmla="*/ 1205 w 2462"/>
                    <a:gd name="T21" fmla="*/ 3048 h 3728"/>
                    <a:gd name="T22" fmla="*/ 1802 w 2462"/>
                    <a:gd name="T23" fmla="*/ 3606 h 3728"/>
                    <a:gd name="T24" fmla="*/ 2462 w 2462"/>
                    <a:gd name="T25" fmla="*/ 3535 h 3728"/>
                    <a:gd name="T26" fmla="*/ 1957 w 2462"/>
                    <a:gd name="T27" fmla="*/ 2676 h 3728"/>
                    <a:gd name="T28" fmla="*/ 1848 w 2462"/>
                    <a:gd name="T29" fmla="*/ 2684 h 3728"/>
                    <a:gd name="T30" fmla="*/ 1505 w 2462"/>
                    <a:gd name="T31" fmla="*/ 2605 h 37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2462" h="3728">
                      <a:moveTo>
                        <a:pt x="1505" y="2605"/>
                      </a:moveTo>
                      <a:cubicBezTo>
                        <a:pt x="729" y="1285"/>
                        <a:pt x="729" y="1285"/>
                        <a:pt x="729" y="1285"/>
                      </a:cubicBezTo>
                      <a:cubicBezTo>
                        <a:pt x="661" y="1170"/>
                        <a:pt x="709" y="1017"/>
                        <a:pt x="835" y="942"/>
                      </a:cubicBezTo>
                      <a:cubicBezTo>
                        <a:pt x="842" y="938"/>
                        <a:pt x="842" y="938"/>
                        <a:pt x="842" y="938"/>
                      </a:cubicBezTo>
                      <a:cubicBezTo>
                        <a:pt x="847" y="930"/>
                        <a:pt x="852" y="922"/>
                        <a:pt x="858" y="914"/>
                      </a:cubicBezTo>
                      <a:cubicBezTo>
                        <a:pt x="889" y="872"/>
                        <a:pt x="886" y="844"/>
                        <a:pt x="862" y="803"/>
                      </a:cubicBezTo>
                      <a:cubicBezTo>
                        <a:pt x="713" y="554"/>
                        <a:pt x="567" y="304"/>
                        <a:pt x="419" y="54"/>
                      </a:cubicBezTo>
                      <a:cubicBezTo>
                        <a:pt x="408" y="35"/>
                        <a:pt x="394" y="18"/>
                        <a:pt x="381" y="0"/>
                      </a:cubicBezTo>
                      <a:cubicBezTo>
                        <a:pt x="150" y="131"/>
                        <a:pt x="16" y="314"/>
                        <a:pt x="8" y="584"/>
                      </a:cubicBezTo>
                      <a:cubicBezTo>
                        <a:pt x="0" y="876"/>
                        <a:pt x="90" y="1142"/>
                        <a:pt x="229" y="1388"/>
                      </a:cubicBezTo>
                      <a:cubicBezTo>
                        <a:pt x="546" y="1946"/>
                        <a:pt x="872" y="2500"/>
                        <a:pt x="1205" y="3048"/>
                      </a:cubicBezTo>
                      <a:cubicBezTo>
                        <a:pt x="1350" y="3286"/>
                        <a:pt x="1550" y="3476"/>
                        <a:pt x="1802" y="3606"/>
                      </a:cubicBezTo>
                      <a:cubicBezTo>
                        <a:pt x="2038" y="3728"/>
                        <a:pt x="2251" y="3674"/>
                        <a:pt x="2462" y="3535"/>
                      </a:cubicBezTo>
                      <a:cubicBezTo>
                        <a:pt x="2292" y="3246"/>
                        <a:pt x="2124" y="2961"/>
                        <a:pt x="1957" y="2676"/>
                      </a:cubicBezTo>
                      <a:cubicBezTo>
                        <a:pt x="1917" y="2682"/>
                        <a:pt x="1881" y="2685"/>
                        <a:pt x="1848" y="2684"/>
                      </a:cubicBezTo>
                      <a:cubicBezTo>
                        <a:pt x="1723" y="2752"/>
                        <a:pt x="1571" y="2718"/>
                        <a:pt x="1505" y="2605"/>
                      </a:cubicBezTo>
                      <a:close/>
                    </a:path>
                  </a:pathLst>
                </a:custGeom>
                <a:solidFill>
                  <a:srgbClr val="395D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64" name="i$ḻîďé"/>
                <p:cNvSpPr/>
                <p:nvPr/>
              </p:nvSpPr>
              <p:spPr bwMode="auto">
                <a:xfrm>
                  <a:off x="2165" y="2623"/>
                  <a:ext cx="172" cy="234"/>
                </a:xfrm>
                <a:custGeom>
                  <a:avLst/>
                  <a:gdLst>
                    <a:gd name="T0" fmla="*/ 0 w 718"/>
                    <a:gd name="T1" fmla="*/ 123 h 976"/>
                    <a:gd name="T2" fmla="*/ 502 w 718"/>
                    <a:gd name="T3" fmla="*/ 976 h 976"/>
                    <a:gd name="T4" fmla="*/ 607 w 718"/>
                    <a:gd name="T5" fmla="*/ 670 h 976"/>
                    <a:gd name="T6" fmla="*/ 308 w 718"/>
                    <a:gd name="T7" fmla="*/ 161 h 976"/>
                    <a:gd name="T8" fmla="*/ 0 w 718"/>
                    <a:gd name="T9" fmla="*/ 123 h 9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18" h="976">
                      <a:moveTo>
                        <a:pt x="0" y="123"/>
                      </a:moveTo>
                      <a:cubicBezTo>
                        <a:pt x="166" y="405"/>
                        <a:pt x="333" y="688"/>
                        <a:pt x="502" y="976"/>
                      </a:cubicBezTo>
                      <a:cubicBezTo>
                        <a:pt x="710" y="881"/>
                        <a:pt x="718" y="859"/>
                        <a:pt x="607" y="670"/>
                      </a:cubicBezTo>
                      <a:cubicBezTo>
                        <a:pt x="507" y="500"/>
                        <a:pt x="408" y="331"/>
                        <a:pt x="308" y="161"/>
                      </a:cubicBezTo>
                      <a:cubicBezTo>
                        <a:pt x="219" y="11"/>
                        <a:pt x="134" y="0"/>
                        <a:pt x="0" y="123"/>
                      </a:cubicBezTo>
                      <a:close/>
                    </a:path>
                  </a:pathLst>
                </a:custGeom>
                <a:solidFill>
                  <a:srgbClr val="2241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65" name="îŝḷiďé"/>
                <p:cNvSpPr/>
                <p:nvPr/>
              </p:nvSpPr>
              <p:spPr bwMode="auto">
                <a:xfrm>
                  <a:off x="2541" y="3267"/>
                  <a:ext cx="169" cy="229"/>
                </a:xfrm>
                <a:custGeom>
                  <a:avLst/>
                  <a:gdLst>
                    <a:gd name="T0" fmla="*/ 0 w 706"/>
                    <a:gd name="T1" fmla="*/ 101 h 955"/>
                    <a:gd name="T2" fmla="*/ 501 w 706"/>
                    <a:gd name="T3" fmla="*/ 955 h 955"/>
                    <a:gd name="T4" fmla="*/ 609 w 706"/>
                    <a:gd name="T5" fmla="*/ 656 h 955"/>
                    <a:gd name="T6" fmla="*/ 318 w 706"/>
                    <a:gd name="T7" fmla="*/ 162 h 955"/>
                    <a:gd name="T8" fmla="*/ 0 w 706"/>
                    <a:gd name="T9" fmla="*/ 101 h 9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06" h="955">
                      <a:moveTo>
                        <a:pt x="0" y="101"/>
                      </a:moveTo>
                      <a:cubicBezTo>
                        <a:pt x="167" y="386"/>
                        <a:pt x="334" y="671"/>
                        <a:pt x="501" y="955"/>
                      </a:cubicBezTo>
                      <a:cubicBezTo>
                        <a:pt x="687" y="873"/>
                        <a:pt x="706" y="821"/>
                        <a:pt x="609" y="656"/>
                      </a:cubicBezTo>
                      <a:cubicBezTo>
                        <a:pt x="512" y="491"/>
                        <a:pt x="415" y="326"/>
                        <a:pt x="318" y="162"/>
                      </a:cubicBezTo>
                      <a:cubicBezTo>
                        <a:pt x="232" y="17"/>
                        <a:pt x="148" y="0"/>
                        <a:pt x="0" y="101"/>
                      </a:cubicBezTo>
                      <a:close/>
                    </a:path>
                  </a:pathLst>
                </a:custGeom>
                <a:solidFill>
                  <a:srgbClr val="2241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66" name="íŝḷïďe"/>
                <p:cNvSpPr/>
                <p:nvPr/>
              </p:nvSpPr>
              <p:spPr bwMode="auto">
                <a:xfrm>
                  <a:off x="2442" y="2764"/>
                  <a:ext cx="368" cy="368"/>
                </a:xfrm>
                <a:custGeom>
                  <a:avLst/>
                  <a:gdLst>
                    <a:gd name="T0" fmla="*/ 189 w 1539"/>
                    <a:gd name="T1" fmla="*/ 1111 h 1539"/>
                    <a:gd name="T2" fmla="*/ 1111 w 1539"/>
                    <a:gd name="T3" fmla="*/ 1350 h 1539"/>
                    <a:gd name="T4" fmla="*/ 1350 w 1539"/>
                    <a:gd name="T5" fmla="*/ 428 h 1539"/>
                    <a:gd name="T6" fmla="*/ 428 w 1539"/>
                    <a:gd name="T7" fmla="*/ 188 h 1539"/>
                    <a:gd name="T8" fmla="*/ 189 w 1539"/>
                    <a:gd name="T9" fmla="*/ 1111 h 1539"/>
                    <a:gd name="T10" fmla="*/ 1152 w 1539"/>
                    <a:gd name="T11" fmla="*/ 544 h 1539"/>
                    <a:gd name="T12" fmla="*/ 993 w 1539"/>
                    <a:gd name="T13" fmla="*/ 1156 h 1539"/>
                    <a:gd name="T14" fmla="*/ 382 w 1539"/>
                    <a:gd name="T15" fmla="*/ 997 h 1539"/>
                    <a:gd name="T16" fmla="*/ 541 w 1539"/>
                    <a:gd name="T17" fmla="*/ 386 h 1539"/>
                    <a:gd name="T18" fmla="*/ 1152 w 1539"/>
                    <a:gd name="T19" fmla="*/ 544 h 15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539" h="1539">
                      <a:moveTo>
                        <a:pt x="189" y="1111"/>
                      </a:moveTo>
                      <a:cubicBezTo>
                        <a:pt x="377" y="1431"/>
                        <a:pt x="790" y="1539"/>
                        <a:pt x="1111" y="1350"/>
                      </a:cubicBezTo>
                      <a:cubicBezTo>
                        <a:pt x="1431" y="1161"/>
                        <a:pt x="1539" y="749"/>
                        <a:pt x="1350" y="428"/>
                      </a:cubicBezTo>
                      <a:cubicBezTo>
                        <a:pt x="1161" y="107"/>
                        <a:pt x="749" y="0"/>
                        <a:pt x="428" y="188"/>
                      </a:cubicBezTo>
                      <a:cubicBezTo>
                        <a:pt x="107" y="377"/>
                        <a:pt x="0" y="790"/>
                        <a:pt x="189" y="1111"/>
                      </a:cubicBezTo>
                      <a:close/>
                      <a:moveTo>
                        <a:pt x="1152" y="544"/>
                      </a:moveTo>
                      <a:cubicBezTo>
                        <a:pt x="1277" y="757"/>
                        <a:pt x="1206" y="1031"/>
                        <a:pt x="993" y="1156"/>
                      </a:cubicBezTo>
                      <a:cubicBezTo>
                        <a:pt x="781" y="1281"/>
                        <a:pt x="507" y="1209"/>
                        <a:pt x="382" y="997"/>
                      </a:cubicBezTo>
                      <a:cubicBezTo>
                        <a:pt x="257" y="784"/>
                        <a:pt x="328" y="511"/>
                        <a:pt x="541" y="386"/>
                      </a:cubicBezTo>
                      <a:cubicBezTo>
                        <a:pt x="753" y="261"/>
                        <a:pt x="1027" y="332"/>
                        <a:pt x="1152" y="544"/>
                      </a:cubicBezTo>
                      <a:close/>
                    </a:path>
                  </a:pathLst>
                </a:custGeom>
                <a:solidFill>
                  <a:srgbClr val="E9F4F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67" name="iṥľïḑé"/>
                <p:cNvSpPr/>
                <p:nvPr/>
              </p:nvSpPr>
              <p:spPr bwMode="auto">
                <a:xfrm>
                  <a:off x="2315" y="2512"/>
                  <a:ext cx="714" cy="744"/>
                </a:xfrm>
                <a:custGeom>
                  <a:avLst/>
                  <a:gdLst>
                    <a:gd name="T0" fmla="*/ 131 w 2983"/>
                    <a:gd name="T1" fmla="*/ 1275 h 3109"/>
                    <a:gd name="T2" fmla="*/ 0 w 2983"/>
                    <a:gd name="T3" fmla="*/ 1624 h 3109"/>
                    <a:gd name="T4" fmla="*/ 350 w 2983"/>
                    <a:gd name="T5" fmla="*/ 2219 h 3109"/>
                    <a:gd name="T6" fmla="*/ 491 w 2983"/>
                    <a:gd name="T7" fmla="*/ 2459 h 3109"/>
                    <a:gd name="T8" fmla="*/ 841 w 2983"/>
                    <a:gd name="T9" fmla="*/ 3054 h 3109"/>
                    <a:gd name="T10" fmla="*/ 1209 w 2983"/>
                    <a:gd name="T11" fmla="*/ 3109 h 3109"/>
                    <a:gd name="T12" fmla="*/ 2426 w 2983"/>
                    <a:gd name="T13" fmla="*/ 2871 h 3109"/>
                    <a:gd name="T14" fmla="*/ 2983 w 2983"/>
                    <a:gd name="T15" fmla="*/ 2544 h 3109"/>
                    <a:gd name="T16" fmla="*/ 1487 w 2983"/>
                    <a:gd name="T17" fmla="*/ 0 h 3109"/>
                    <a:gd name="T18" fmla="*/ 931 w 2983"/>
                    <a:gd name="T19" fmla="*/ 328 h 3109"/>
                    <a:gd name="T20" fmla="*/ 131 w 2983"/>
                    <a:gd name="T21" fmla="*/ 1275 h 3109"/>
                    <a:gd name="T22" fmla="*/ 1880 w 2983"/>
                    <a:gd name="T23" fmla="*/ 1481 h 3109"/>
                    <a:gd name="T24" fmla="*/ 1640 w 2983"/>
                    <a:gd name="T25" fmla="*/ 2403 h 3109"/>
                    <a:gd name="T26" fmla="*/ 718 w 2983"/>
                    <a:gd name="T27" fmla="*/ 2164 h 3109"/>
                    <a:gd name="T28" fmla="*/ 958 w 2983"/>
                    <a:gd name="T29" fmla="*/ 1242 h 3109"/>
                    <a:gd name="T30" fmla="*/ 1880 w 2983"/>
                    <a:gd name="T31" fmla="*/ 1481 h 3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2983" h="3109">
                      <a:moveTo>
                        <a:pt x="131" y="1275"/>
                      </a:moveTo>
                      <a:cubicBezTo>
                        <a:pt x="0" y="1624"/>
                        <a:pt x="0" y="1624"/>
                        <a:pt x="0" y="1624"/>
                      </a:cubicBezTo>
                      <a:cubicBezTo>
                        <a:pt x="350" y="2219"/>
                        <a:pt x="350" y="2219"/>
                        <a:pt x="350" y="2219"/>
                      </a:cubicBezTo>
                      <a:cubicBezTo>
                        <a:pt x="491" y="2459"/>
                        <a:pt x="491" y="2459"/>
                        <a:pt x="491" y="2459"/>
                      </a:cubicBezTo>
                      <a:cubicBezTo>
                        <a:pt x="841" y="3054"/>
                        <a:pt x="841" y="3054"/>
                        <a:pt x="841" y="3054"/>
                      </a:cubicBezTo>
                      <a:cubicBezTo>
                        <a:pt x="1209" y="3109"/>
                        <a:pt x="1209" y="3109"/>
                        <a:pt x="1209" y="3109"/>
                      </a:cubicBezTo>
                      <a:cubicBezTo>
                        <a:pt x="2426" y="2871"/>
                        <a:pt x="2426" y="2871"/>
                        <a:pt x="2426" y="2871"/>
                      </a:cubicBezTo>
                      <a:cubicBezTo>
                        <a:pt x="2983" y="2544"/>
                        <a:pt x="2983" y="2544"/>
                        <a:pt x="2983" y="2544"/>
                      </a:cubicBezTo>
                      <a:cubicBezTo>
                        <a:pt x="1487" y="0"/>
                        <a:pt x="1487" y="0"/>
                        <a:pt x="1487" y="0"/>
                      </a:cubicBezTo>
                      <a:cubicBezTo>
                        <a:pt x="931" y="328"/>
                        <a:pt x="931" y="328"/>
                        <a:pt x="931" y="328"/>
                      </a:cubicBezTo>
                      <a:lnTo>
                        <a:pt x="131" y="1275"/>
                      </a:lnTo>
                      <a:close/>
                      <a:moveTo>
                        <a:pt x="1880" y="1481"/>
                      </a:moveTo>
                      <a:cubicBezTo>
                        <a:pt x="2068" y="1802"/>
                        <a:pt x="1961" y="2215"/>
                        <a:pt x="1640" y="2403"/>
                      </a:cubicBezTo>
                      <a:cubicBezTo>
                        <a:pt x="1320" y="2592"/>
                        <a:pt x="907" y="2485"/>
                        <a:pt x="718" y="2164"/>
                      </a:cubicBezTo>
                      <a:cubicBezTo>
                        <a:pt x="530" y="1843"/>
                        <a:pt x="637" y="1430"/>
                        <a:pt x="958" y="1242"/>
                      </a:cubicBezTo>
                      <a:cubicBezTo>
                        <a:pt x="1278" y="1053"/>
                        <a:pt x="1691" y="1160"/>
                        <a:pt x="1880" y="1481"/>
                      </a:cubicBezTo>
                      <a:close/>
                    </a:path>
                  </a:pathLst>
                </a:custGeom>
                <a:solidFill>
                  <a:srgbClr val="395D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68" name="ïṥḻíḍe"/>
                <p:cNvSpPr/>
                <p:nvPr/>
              </p:nvSpPr>
              <p:spPr bwMode="auto">
                <a:xfrm>
                  <a:off x="2504" y="2826"/>
                  <a:ext cx="244" cy="244"/>
                </a:xfrm>
                <a:custGeom>
                  <a:avLst/>
                  <a:gdLst>
                    <a:gd name="T0" fmla="*/ 125 w 1020"/>
                    <a:gd name="T1" fmla="*/ 737 h 1020"/>
                    <a:gd name="T2" fmla="*/ 737 w 1020"/>
                    <a:gd name="T3" fmla="*/ 895 h 1020"/>
                    <a:gd name="T4" fmla="*/ 895 w 1020"/>
                    <a:gd name="T5" fmla="*/ 284 h 1020"/>
                    <a:gd name="T6" fmla="*/ 284 w 1020"/>
                    <a:gd name="T7" fmla="*/ 125 h 1020"/>
                    <a:gd name="T8" fmla="*/ 125 w 1020"/>
                    <a:gd name="T9" fmla="*/ 737 h 10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20" h="1020">
                      <a:moveTo>
                        <a:pt x="125" y="737"/>
                      </a:moveTo>
                      <a:cubicBezTo>
                        <a:pt x="250" y="949"/>
                        <a:pt x="524" y="1020"/>
                        <a:pt x="737" y="895"/>
                      </a:cubicBezTo>
                      <a:cubicBezTo>
                        <a:pt x="949" y="770"/>
                        <a:pt x="1020" y="497"/>
                        <a:pt x="895" y="284"/>
                      </a:cubicBezTo>
                      <a:cubicBezTo>
                        <a:pt x="770" y="71"/>
                        <a:pt x="497" y="0"/>
                        <a:pt x="284" y="125"/>
                      </a:cubicBezTo>
                      <a:cubicBezTo>
                        <a:pt x="71" y="250"/>
                        <a:pt x="0" y="524"/>
                        <a:pt x="125" y="737"/>
                      </a:cubicBezTo>
                      <a:close/>
                    </a:path>
                  </a:pathLst>
                </a:custGeom>
                <a:solidFill>
                  <a:srgbClr val="2241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69" name="i$ľîḍe"/>
                <p:cNvSpPr/>
                <p:nvPr/>
              </p:nvSpPr>
              <p:spPr bwMode="auto">
                <a:xfrm>
                  <a:off x="2486" y="2990"/>
                  <a:ext cx="51" cy="51"/>
                </a:xfrm>
                <a:custGeom>
                  <a:avLst/>
                  <a:gdLst>
                    <a:gd name="T0" fmla="*/ 59 w 213"/>
                    <a:gd name="T1" fmla="*/ 26 h 213"/>
                    <a:gd name="T2" fmla="*/ 187 w 213"/>
                    <a:gd name="T3" fmla="*/ 59 h 213"/>
                    <a:gd name="T4" fmla="*/ 154 w 213"/>
                    <a:gd name="T5" fmla="*/ 187 h 213"/>
                    <a:gd name="T6" fmla="*/ 26 w 213"/>
                    <a:gd name="T7" fmla="*/ 153 h 213"/>
                    <a:gd name="T8" fmla="*/ 59 w 213"/>
                    <a:gd name="T9" fmla="*/ 26 h 2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3" h="213">
                      <a:moveTo>
                        <a:pt x="59" y="26"/>
                      </a:moveTo>
                      <a:cubicBezTo>
                        <a:pt x="104" y="0"/>
                        <a:pt x="161" y="14"/>
                        <a:pt x="187" y="59"/>
                      </a:cubicBezTo>
                      <a:cubicBezTo>
                        <a:pt x="213" y="103"/>
                        <a:pt x="198" y="161"/>
                        <a:pt x="154" y="187"/>
                      </a:cubicBezTo>
                      <a:cubicBezTo>
                        <a:pt x="109" y="213"/>
                        <a:pt x="52" y="198"/>
                        <a:pt x="26" y="153"/>
                      </a:cubicBezTo>
                      <a:cubicBezTo>
                        <a:pt x="0" y="109"/>
                        <a:pt x="15" y="52"/>
                        <a:pt x="59" y="26"/>
                      </a:cubicBezTo>
                      <a:close/>
                    </a:path>
                  </a:pathLst>
                </a:custGeom>
                <a:solidFill>
                  <a:srgbClr val="2241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70" name="îṡ1íḋê"/>
                <p:cNvSpPr/>
                <p:nvPr/>
              </p:nvSpPr>
              <p:spPr bwMode="auto">
                <a:xfrm>
                  <a:off x="2715" y="2855"/>
                  <a:ext cx="52" cy="51"/>
                </a:xfrm>
                <a:custGeom>
                  <a:avLst/>
                  <a:gdLst>
                    <a:gd name="T0" fmla="*/ 60 w 214"/>
                    <a:gd name="T1" fmla="*/ 26 h 213"/>
                    <a:gd name="T2" fmla="*/ 187 w 214"/>
                    <a:gd name="T3" fmla="*/ 59 h 213"/>
                    <a:gd name="T4" fmla="*/ 154 w 214"/>
                    <a:gd name="T5" fmla="*/ 187 h 213"/>
                    <a:gd name="T6" fmla="*/ 26 w 214"/>
                    <a:gd name="T7" fmla="*/ 154 h 213"/>
                    <a:gd name="T8" fmla="*/ 60 w 214"/>
                    <a:gd name="T9" fmla="*/ 26 h 2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4" h="213">
                      <a:moveTo>
                        <a:pt x="60" y="26"/>
                      </a:moveTo>
                      <a:cubicBezTo>
                        <a:pt x="104" y="0"/>
                        <a:pt x="161" y="14"/>
                        <a:pt x="187" y="59"/>
                      </a:cubicBezTo>
                      <a:cubicBezTo>
                        <a:pt x="214" y="103"/>
                        <a:pt x="199" y="161"/>
                        <a:pt x="154" y="187"/>
                      </a:cubicBezTo>
                      <a:cubicBezTo>
                        <a:pt x="110" y="213"/>
                        <a:pt x="53" y="198"/>
                        <a:pt x="26" y="154"/>
                      </a:cubicBezTo>
                      <a:cubicBezTo>
                        <a:pt x="0" y="109"/>
                        <a:pt x="15" y="52"/>
                        <a:pt x="60" y="26"/>
                      </a:cubicBezTo>
                      <a:close/>
                    </a:path>
                  </a:pathLst>
                </a:custGeom>
                <a:solidFill>
                  <a:srgbClr val="2241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71" name="îṧlîḓê"/>
                <p:cNvSpPr/>
                <p:nvPr/>
              </p:nvSpPr>
              <p:spPr bwMode="auto">
                <a:xfrm>
                  <a:off x="2533" y="2808"/>
                  <a:ext cx="51" cy="51"/>
                </a:xfrm>
                <a:custGeom>
                  <a:avLst/>
                  <a:gdLst>
                    <a:gd name="T0" fmla="*/ 187 w 213"/>
                    <a:gd name="T1" fmla="*/ 59 h 213"/>
                    <a:gd name="T2" fmla="*/ 154 w 213"/>
                    <a:gd name="T3" fmla="*/ 187 h 213"/>
                    <a:gd name="T4" fmla="*/ 26 w 213"/>
                    <a:gd name="T5" fmla="*/ 154 h 213"/>
                    <a:gd name="T6" fmla="*/ 59 w 213"/>
                    <a:gd name="T7" fmla="*/ 26 h 213"/>
                    <a:gd name="T8" fmla="*/ 187 w 213"/>
                    <a:gd name="T9" fmla="*/ 59 h 2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3" h="213">
                      <a:moveTo>
                        <a:pt x="187" y="59"/>
                      </a:moveTo>
                      <a:cubicBezTo>
                        <a:pt x="213" y="104"/>
                        <a:pt x="198" y="161"/>
                        <a:pt x="154" y="187"/>
                      </a:cubicBezTo>
                      <a:cubicBezTo>
                        <a:pt x="109" y="213"/>
                        <a:pt x="52" y="198"/>
                        <a:pt x="26" y="154"/>
                      </a:cubicBezTo>
                      <a:cubicBezTo>
                        <a:pt x="0" y="109"/>
                        <a:pt x="15" y="52"/>
                        <a:pt x="59" y="26"/>
                      </a:cubicBezTo>
                      <a:cubicBezTo>
                        <a:pt x="104" y="0"/>
                        <a:pt x="161" y="15"/>
                        <a:pt x="187" y="59"/>
                      </a:cubicBezTo>
                      <a:close/>
                    </a:path>
                  </a:pathLst>
                </a:custGeom>
                <a:solidFill>
                  <a:srgbClr val="2241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72" name="íṩļïďê"/>
                <p:cNvSpPr/>
                <p:nvPr/>
              </p:nvSpPr>
              <p:spPr bwMode="auto">
                <a:xfrm>
                  <a:off x="2668" y="3037"/>
                  <a:ext cx="51" cy="51"/>
                </a:xfrm>
                <a:custGeom>
                  <a:avLst/>
                  <a:gdLst>
                    <a:gd name="T0" fmla="*/ 187 w 213"/>
                    <a:gd name="T1" fmla="*/ 60 h 213"/>
                    <a:gd name="T2" fmla="*/ 154 w 213"/>
                    <a:gd name="T3" fmla="*/ 187 h 213"/>
                    <a:gd name="T4" fmla="*/ 26 w 213"/>
                    <a:gd name="T5" fmla="*/ 154 h 213"/>
                    <a:gd name="T6" fmla="*/ 59 w 213"/>
                    <a:gd name="T7" fmla="*/ 26 h 213"/>
                    <a:gd name="T8" fmla="*/ 187 w 213"/>
                    <a:gd name="T9" fmla="*/ 60 h 2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3" h="213">
                      <a:moveTo>
                        <a:pt x="187" y="60"/>
                      </a:moveTo>
                      <a:cubicBezTo>
                        <a:pt x="213" y="104"/>
                        <a:pt x="198" y="161"/>
                        <a:pt x="154" y="187"/>
                      </a:cubicBezTo>
                      <a:cubicBezTo>
                        <a:pt x="109" y="213"/>
                        <a:pt x="52" y="199"/>
                        <a:pt x="26" y="154"/>
                      </a:cubicBezTo>
                      <a:cubicBezTo>
                        <a:pt x="0" y="110"/>
                        <a:pt x="14" y="52"/>
                        <a:pt x="59" y="26"/>
                      </a:cubicBezTo>
                      <a:cubicBezTo>
                        <a:pt x="103" y="0"/>
                        <a:pt x="161" y="15"/>
                        <a:pt x="187" y="60"/>
                      </a:cubicBezTo>
                      <a:close/>
                    </a:path>
                  </a:pathLst>
                </a:custGeom>
                <a:solidFill>
                  <a:srgbClr val="2241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73" name="ïśļíḓè"/>
                <p:cNvSpPr/>
                <p:nvPr/>
              </p:nvSpPr>
              <p:spPr bwMode="auto">
                <a:xfrm>
                  <a:off x="2472" y="2890"/>
                  <a:ext cx="50" cy="50"/>
                </a:xfrm>
                <a:custGeom>
                  <a:avLst/>
                  <a:gdLst>
                    <a:gd name="T0" fmla="*/ 127 w 207"/>
                    <a:gd name="T1" fmla="*/ 13 h 207"/>
                    <a:gd name="T2" fmla="*/ 194 w 207"/>
                    <a:gd name="T3" fmla="*/ 127 h 207"/>
                    <a:gd name="T4" fmla="*/ 80 w 207"/>
                    <a:gd name="T5" fmla="*/ 194 h 207"/>
                    <a:gd name="T6" fmla="*/ 13 w 207"/>
                    <a:gd name="T7" fmla="*/ 80 h 207"/>
                    <a:gd name="T8" fmla="*/ 127 w 207"/>
                    <a:gd name="T9" fmla="*/ 13 h 2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07" h="207">
                      <a:moveTo>
                        <a:pt x="127" y="13"/>
                      </a:moveTo>
                      <a:cubicBezTo>
                        <a:pt x="177" y="26"/>
                        <a:pt x="207" y="77"/>
                        <a:pt x="194" y="127"/>
                      </a:cubicBezTo>
                      <a:cubicBezTo>
                        <a:pt x="181" y="177"/>
                        <a:pt x="130" y="207"/>
                        <a:pt x="80" y="194"/>
                      </a:cubicBezTo>
                      <a:cubicBezTo>
                        <a:pt x="30" y="181"/>
                        <a:pt x="0" y="130"/>
                        <a:pt x="13" y="80"/>
                      </a:cubicBezTo>
                      <a:cubicBezTo>
                        <a:pt x="26" y="30"/>
                        <a:pt x="77" y="0"/>
                        <a:pt x="127" y="13"/>
                      </a:cubicBezTo>
                      <a:close/>
                    </a:path>
                  </a:pathLst>
                </a:custGeom>
                <a:solidFill>
                  <a:srgbClr val="2241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74" name="ïṡlîdê"/>
                <p:cNvSpPr/>
                <p:nvPr/>
              </p:nvSpPr>
              <p:spPr bwMode="auto">
                <a:xfrm>
                  <a:off x="2730" y="2957"/>
                  <a:ext cx="50" cy="49"/>
                </a:xfrm>
                <a:custGeom>
                  <a:avLst/>
                  <a:gdLst>
                    <a:gd name="T0" fmla="*/ 127 w 207"/>
                    <a:gd name="T1" fmla="*/ 13 h 206"/>
                    <a:gd name="T2" fmla="*/ 194 w 207"/>
                    <a:gd name="T3" fmla="*/ 126 h 206"/>
                    <a:gd name="T4" fmla="*/ 80 w 207"/>
                    <a:gd name="T5" fmla="*/ 193 h 206"/>
                    <a:gd name="T6" fmla="*/ 13 w 207"/>
                    <a:gd name="T7" fmla="*/ 80 h 206"/>
                    <a:gd name="T8" fmla="*/ 127 w 207"/>
                    <a:gd name="T9" fmla="*/ 13 h 2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07" h="206">
                      <a:moveTo>
                        <a:pt x="127" y="13"/>
                      </a:moveTo>
                      <a:cubicBezTo>
                        <a:pt x="177" y="26"/>
                        <a:pt x="207" y="77"/>
                        <a:pt x="194" y="126"/>
                      </a:cubicBezTo>
                      <a:cubicBezTo>
                        <a:pt x="181" y="176"/>
                        <a:pt x="130" y="206"/>
                        <a:pt x="80" y="193"/>
                      </a:cubicBezTo>
                      <a:cubicBezTo>
                        <a:pt x="30" y="180"/>
                        <a:pt x="0" y="129"/>
                        <a:pt x="13" y="80"/>
                      </a:cubicBezTo>
                      <a:cubicBezTo>
                        <a:pt x="26" y="30"/>
                        <a:pt x="77" y="0"/>
                        <a:pt x="127" y="13"/>
                      </a:cubicBezTo>
                      <a:close/>
                    </a:path>
                  </a:pathLst>
                </a:custGeom>
                <a:solidFill>
                  <a:srgbClr val="2241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75" name="iṧlîḋé"/>
                <p:cNvSpPr/>
                <p:nvPr/>
              </p:nvSpPr>
              <p:spPr bwMode="auto">
                <a:xfrm>
                  <a:off x="2635" y="2795"/>
                  <a:ext cx="49" cy="49"/>
                </a:xfrm>
                <a:custGeom>
                  <a:avLst/>
                  <a:gdLst>
                    <a:gd name="T0" fmla="*/ 193 w 206"/>
                    <a:gd name="T1" fmla="*/ 127 h 207"/>
                    <a:gd name="T2" fmla="*/ 80 w 206"/>
                    <a:gd name="T3" fmla="*/ 194 h 207"/>
                    <a:gd name="T4" fmla="*/ 13 w 206"/>
                    <a:gd name="T5" fmla="*/ 80 h 207"/>
                    <a:gd name="T6" fmla="*/ 127 w 206"/>
                    <a:gd name="T7" fmla="*/ 13 h 207"/>
                    <a:gd name="T8" fmla="*/ 193 w 206"/>
                    <a:gd name="T9" fmla="*/ 127 h 2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06" h="207">
                      <a:moveTo>
                        <a:pt x="193" y="127"/>
                      </a:moveTo>
                      <a:cubicBezTo>
                        <a:pt x="180" y="177"/>
                        <a:pt x="130" y="207"/>
                        <a:pt x="80" y="194"/>
                      </a:cubicBezTo>
                      <a:cubicBezTo>
                        <a:pt x="30" y="181"/>
                        <a:pt x="0" y="130"/>
                        <a:pt x="13" y="80"/>
                      </a:cubicBezTo>
                      <a:cubicBezTo>
                        <a:pt x="26" y="30"/>
                        <a:pt x="77" y="0"/>
                        <a:pt x="127" y="13"/>
                      </a:cubicBezTo>
                      <a:cubicBezTo>
                        <a:pt x="176" y="26"/>
                        <a:pt x="206" y="77"/>
                        <a:pt x="193" y="127"/>
                      </a:cubicBezTo>
                      <a:close/>
                    </a:path>
                  </a:pathLst>
                </a:custGeom>
                <a:solidFill>
                  <a:srgbClr val="2241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76" name="iŝlíḋê"/>
                <p:cNvSpPr/>
                <p:nvPr/>
              </p:nvSpPr>
              <p:spPr bwMode="auto">
                <a:xfrm>
                  <a:off x="2568" y="3052"/>
                  <a:ext cx="49" cy="50"/>
                </a:xfrm>
                <a:custGeom>
                  <a:avLst/>
                  <a:gdLst>
                    <a:gd name="T0" fmla="*/ 194 w 207"/>
                    <a:gd name="T1" fmla="*/ 127 h 207"/>
                    <a:gd name="T2" fmla="*/ 80 w 207"/>
                    <a:gd name="T3" fmla="*/ 194 h 207"/>
                    <a:gd name="T4" fmla="*/ 13 w 207"/>
                    <a:gd name="T5" fmla="*/ 80 h 207"/>
                    <a:gd name="T6" fmla="*/ 127 w 207"/>
                    <a:gd name="T7" fmla="*/ 13 h 207"/>
                    <a:gd name="T8" fmla="*/ 194 w 207"/>
                    <a:gd name="T9" fmla="*/ 127 h 2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07" h="207">
                      <a:moveTo>
                        <a:pt x="194" y="127"/>
                      </a:moveTo>
                      <a:cubicBezTo>
                        <a:pt x="181" y="177"/>
                        <a:pt x="130" y="207"/>
                        <a:pt x="80" y="194"/>
                      </a:cubicBezTo>
                      <a:cubicBezTo>
                        <a:pt x="30" y="181"/>
                        <a:pt x="0" y="130"/>
                        <a:pt x="13" y="80"/>
                      </a:cubicBezTo>
                      <a:cubicBezTo>
                        <a:pt x="26" y="30"/>
                        <a:pt x="77" y="0"/>
                        <a:pt x="127" y="13"/>
                      </a:cubicBezTo>
                      <a:cubicBezTo>
                        <a:pt x="177" y="26"/>
                        <a:pt x="207" y="77"/>
                        <a:pt x="194" y="127"/>
                      </a:cubicBezTo>
                      <a:close/>
                    </a:path>
                  </a:pathLst>
                </a:custGeom>
                <a:solidFill>
                  <a:srgbClr val="2241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77" name="í$ḷïďê"/>
                <p:cNvSpPr/>
                <p:nvPr/>
              </p:nvSpPr>
              <p:spPr bwMode="auto">
                <a:xfrm>
                  <a:off x="2493" y="2844"/>
                  <a:ext cx="51" cy="51"/>
                </a:xfrm>
                <a:custGeom>
                  <a:avLst/>
                  <a:gdLst>
                    <a:gd name="T0" fmla="*/ 161 w 212"/>
                    <a:gd name="T1" fmla="*/ 31 h 212"/>
                    <a:gd name="T2" fmla="*/ 181 w 212"/>
                    <a:gd name="T3" fmla="*/ 161 h 212"/>
                    <a:gd name="T4" fmla="*/ 51 w 212"/>
                    <a:gd name="T5" fmla="*/ 181 h 212"/>
                    <a:gd name="T6" fmla="*/ 31 w 212"/>
                    <a:gd name="T7" fmla="*/ 50 h 212"/>
                    <a:gd name="T8" fmla="*/ 161 w 212"/>
                    <a:gd name="T9" fmla="*/ 31 h 2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2" h="212">
                      <a:moveTo>
                        <a:pt x="161" y="31"/>
                      </a:moveTo>
                      <a:cubicBezTo>
                        <a:pt x="203" y="61"/>
                        <a:pt x="212" y="119"/>
                        <a:pt x="181" y="161"/>
                      </a:cubicBezTo>
                      <a:cubicBezTo>
                        <a:pt x="151" y="203"/>
                        <a:pt x="92" y="212"/>
                        <a:pt x="51" y="181"/>
                      </a:cubicBezTo>
                      <a:cubicBezTo>
                        <a:pt x="9" y="150"/>
                        <a:pt x="0" y="92"/>
                        <a:pt x="31" y="50"/>
                      </a:cubicBezTo>
                      <a:cubicBezTo>
                        <a:pt x="61" y="9"/>
                        <a:pt x="120" y="0"/>
                        <a:pt x="161" y="31"/>
                      </a:cubicBezTo>
                      <a:close/>
                    </a:path>
                  </a:pathLst>
                </a:custGeom>
                <a:solidFill>
                  <a:srgbClr val="2241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78" name="î$lîḑe"/>
                <p:cNvSpPr/>
                <p:nvPr/>
              </p:nvSpPr>
              <p:spPr bwMode="auto">
                <a:xfrm>
                  <a:off x="2708" y="3002"/>
                  <a:ext cx="51" cy="50"/>
                </a:xfrm>
                <a:custGeom>
                  <a:avLst/>
                  <a:gdLst>
                    <a:gd name="T0" fmla="*/ 161 w 211"/>
                    <a:gd name="T1" fmla="*/ 30 h 211"/>
                    <a:gd name="T2" fmla="*/ 181 w 211"/>
                    <a:gd name="T3" fmla="*/ 161 h 211"/>
                    <a:gd name="T4" fmla="*/ 50 w 211"/>
                    <a:gd name="T5" fmla="*/ 181 h 211"/>
                    <a:gd name="T6" fmla="*/ 30 w 211"/>
                    <a:gd name="T7" fmla="*/ 50 h 211"/>
                    <a:gd name="T8" fmla="*/ 161 w 211"/>
                    <a:gd name="T9" fmla="*/ 30 h 2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1" h="211">
                      <a:moveTo>
                        <a:pt x="161" y="30"/>
                      </a:moveTo>
                      <a:cubicBezTo>
                        <a:pt x="202" y="61"/>
                        <a:pt x="211" y="119"/>
                        <a:pt x="181" y="161"/>
                      </a:cubicBezTo>
                      <a:cubicBezTo>
                        <a:pt x="150" y="203"/>
                        <a:pt x="92" y="211"/>
                        <a:pt x="50" y="181"/>
                      </a:cubicBezTo>
                      <a:cubicBezTo>
                        <a:pt x="9" y="150"/>
                        <a:pt x="0" y="92"/>
                        <a:pt x="30" y="50"/>
                      </a:cubicBezTo>
                      <a:cubicBezTo>
                        <a:pt x="61" y="9"/>
                        <a:pt x="119" y="0"/>
                        <a:pt x="161" y="30"/>
                      </a:cubicBezTo>
                      <a:close/>
                    </a:path>
                  </a:pathLst>
                </a:custGeom>
                <a:solidFill>
                  <a:srgbClr val="2241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79" name="íśḷîḑê"/>
                <p:cNvSpPr/>
                <p:nvPr/>
              </p:nvSpPr>
              <p:spPr bwMode="auto">
                <a:xfrm>
                  <a:off x="2680" y="2816"/>
                  <a:ext cx="50" cy="50"/>
                </a:xfrm>
                <a:custGeom>
                  <a:avLst/>
                  <a:gdLst>
                    <a:gd name="T0" fmla="*/ 181 w 212"/>
                    <a:gd name="T1" fmla="*/ 161 h 212"/>
                    <a:gd name="T2" fmla="*/ 51 w 212"/>
                    <a:gd name="T3" fmla="*/ 181 h 212"/>
                    <a:gd name="T4" fmla="*/ 31 w 212"/>
                    <a:gd name="T5" fmla="*/ 51 h 212"/>
                    <a:gd name="T6" fmla="*/ 161 w 212"/>
                    <a:gd name="T7" fmla="*/ 31 h 212"/>
                    <a:gd name="T8" fmla="*/ 181 w 212"/>
                    <a:gd name="T9" fmla="*/ 161 h 2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2" h="212">
                      <a:moveTo>
                        <a:pt x="181" y="161"/>
                      </a:moveTo>
                      <a:cubicBezTo>
                        <a:pt x="150" y="203"/>
                        <a:pt x="92" y="212"/>
                        <a:pt x="51" y="181"/>
                      </a:cubicBezTo>
                      <a:cubicBezTo>
                        <a:pt x="9" y="151"/>
                        <a:pt x="0" y="92"/>
                        <a:pt x="31" y="51"/>
                      </a:cubicBezTo>
                      <a:cubicBezTo>
                        <a:pt x="61" y="9"/>
                        <a:pt x="120" y="0"/>
                        <a:pt x="161" y="31"/>
                      </a:cubicBezTo>
                      <a:cubicBezTo>
                        <a:pt x="203" y="61"/>
                        <a:pt x="212" y="120"/>
                        <a:pt x="181" y="161"/>
                      </a:cubicBezTo>
                      <a:close/>
                    </a:path>
                  </a:pathLst>
                </a:custGeom>
                <a:solidFill>
                  <a:srgbClr val="2241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80" name="îşḷíḑê"/>
                <p:cNvSpPr/>
                <p:nvPr/>
              </p:nvSpPr>
              <p:spPr bwMode="auto">
                <a:xfrm>
                  <a:off x="2522" y="3030"/>
                  <a:ext cx="51" cy="51"/>
                </a:xfrm>
                <a:custGeom>
                  <a:avLst/>
                  <a:gdLst>
                    <a:gd name="T0" fmla="*/ 181 w 212"/>
                    <a:gd name="T1" fmla="*/ 161 h 211"/>
                    <a:gd name="T2" fmla="*/ 50 w 212"/>
                    <a:gd name="T3" fmla="*/ 181 h 211"/>
                    <a:gd name="T4" fmla="*/ 31 w 212"/>
                    <a:gd name="T5" fmla="*/ 50 h 211"/>
                    <a:gd name="T6" fmla="*/ 161 w 212"/>
                    <a:gd name="T7" fmla="*/ 30 h 211"/>
                    <a:gd name="T8" fmla="*/ 181 w 212"/>
                    <a:gd name="T9" fmla="*/ 161 h 2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2" h="211">
                      <a:moveTo>
                        <a:pt x="181" y="161"/>
                      </a:moveTo>
                      <a:cubicBezTo>
                        <a:pt x="150" y="202"/>
                        <a:pt x="92" y="211"/>
                        <a:pt x="50" y="181"/>
                      </a:cubicBezTo>
                      <a:cubicBezTo>
                        <a:pt x="9" y="150"/>
                        <a:pt x="0" y="92"/>
                        <a:pt x="31" y="50"/>
                      </a:cubicBezTo>
                      <a:cubicBezTo>
                        <a:pt x="61" y="9"/>
                        <a:pt x="120" y="0"/>
                        <a:pt x="161" y="30"/>
                      </a:cubicBezTo>
                      <a:cubicBezTo>
                        <a:pt x="203" y="61"/>
                        <a:pt x="212" y="119"/>
                        <a:pt x="181" y="161"/>
                      </a:cubicBezTo>
                      <a:close/>
                    </a:path>
                  </a:pathLst>
                </a:custGeom>
                <a:solidFill>
                  <a:srgbClr val="2241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81" name="îŝliḓè"/>
                <p:cNvSpPr/>
                <p:nvPr/>
              </p:nvSpPr>
              <p:spPr bwMode="auto">
                <a:xfrm>
                  <a:off x="2621" y="3056"/>
                  <a:ext cx="48" cy="48"/>
                </a:xfrm>
                <a:custGeom>
                  <a:avLst/>
                  <a:gdLst>
                    <a:gd name="T0" fmla="*/ 7 w 200"/>
                    <a:gd name="T1" fmla="*/ 113 h 200"/>
                    <a:gd name="T2" fmla="*/ 87 w 200"/>
                    <a:gd name="T3" fmla="*/ 8 h 200"/>
                    <a:gd name="T4" fmla="*/ 192 w 200"/>
                    <a:gd name="T5" fmla="*/ 87 h 200"/>
                    <a:gd name="T6" fmla="*/ 113 w 200"/>
                    <a:gd name="T7" fmla="*/ 193 h 200"/>
                    <a:gd name="T8" fmla="*/ 7 w 200"/>
                    <a:gd name="T9" fmla="*/ 113 h 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00" h="200">
                      <a:moveTo>
                        <a:pt x="7" y="113"/>
                      </a:moveTo>
                      <a:cubicBezTo>
                        <a:pt x="0" y="62"/>
                        <a:pt x="36" y="15"/>
                        <a:pt x="87" y="8"/>
                      </a:cubicBezTo>
                      <a:cubicBezTo>
                        <a:pt x="138" y="0"/>
                        <a:pt x="185" y="36"/>
                        <a:pt x="192" y="87"/>
                      </a:cubicBezTo>
                      <a:cubicBezTo>
                        <a:pt x="200" y="138"/>
                        <a:pt x="164" y="185"/>
                        <a:pt x="113" y="193"/>
                      </a:cubicBezTo>
                      <a:cubicBezTo>
                        <a:pt x="62" y="200"/>
                        <a:pt x="15" y="164"/>
                        <a:pt x="7" y="113"/>
                      </a:cubicBezTo>
                      <a:close/>
                    </a:path>
                  </a:pathLst>
                </a:custGeom>
                <a:solidFill>
                  <a:srgbClr val="2241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82" name="îṩ1ïďè"/>
                <p:cNvSpPr/>
                <p:nvPr/>
              </p:nvSpPr>
              <p:spPr bwMode="auto">
                <a:xfrm>
                  <a:off x="2584" y="2793"/>
                  <a:ext cx="47" cy="47"/>
                </a:xfrm>
                <a:custGeom>
                  <a:avLst/>
                  <a:gdLst>
                    <a:gd name="T0" fmla="*/ 7 w 199"/>
                    <a:gd name="T1" fmla="*/ 112 h 199"/>
                    <a:gd name="T2" fmla="*/ 87 w 199"/>
                    <a:gd name="T3" fmla="*/ 7 h 199"/>
                    <a:gd name="T4" fmla="*/ 192 w 199"/>
                    <a:gd name="T5" fmla="*/ 86 h 199"/>
                    <a:gd name="T6" fmla="*/ 113 w 199"/>
                    <a:gd name="T7" fmla="*/ 192 h 199"/>
                    <a:gd name="T8" fmla="*/ 7 w 199"/>
                    <a:gd name="T9" fmla="*/ 112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9" h="199">
                      <a:moveTo>
                        <a:pt x="7" y="112"/>
                      </a:moveTo>
                      <a:cubicBezTo>
                        <a:pt x="0" y="61"/>
                        <a:pt x="36" y="14"/>
                        <a:pt x="87" y="7"/>
                      </a:cubicBezTo>
                      <a:cubicBezTo>
                        <a:pt x="138" y="0"/>
                        <a:pt x="185" y="35"/>
                        <a:pt x="192" y="86"/>
                      </a:cubicBezTo>
                      <a:cubicBezTo>
                        <a:pt x="199" y="137"/>
                        <a:pt x="164" y="185"/>
                        <a:pt x="113" y="192"/>
                      </a:cubicBezTo>
                      <a:cubicBezTo>
                        <a:pt x="62" y="199"/>
                        <a:pt x="14" y="163"/>
                        <a:pt x="7" y="112"/>
                      </a:cubicBezTo>
                      <a:close/>
                    </a:path>
                  </a:pathLst>
                </a:custGeom>
                <a:solidFill>
                  <a:srgbClr val="2241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83" name="îšľídê"/>
                <p:cNvSpPr/>
                <p:nvPr/>
              </p:nvSpPr>
              <p:spPr bwMode="auto">
                <a:xfrm>
                  <a:off x="2470" y="2943"/>
                  <a:ext cx="48" cy="48"/>
                </a:xfrm>
                <a:custGeom>
                  <a:avLst/>
                  <a:gdLst>
                    <a:gd name="T0" fmla="*/ 86 w 199"/>
                    <a:gd name="T1" fmla="*/ 7 h 200"/>
                    <a:gd name="T2" fmla="*/ 192 w 199"/>
                    <a:gd name="T3" fmla="*/ 87 h 200"/>
                    <a:gd name="T4" fmla="*/ 112 w 199"/>
                    <a:gd name="T5" fmla="*/ 192 h 200"/>
                    <a:gd name="T6" fmla="*/ 7 w 199"/>
                    <a:gd name="T7" fmla="*/ 113 h 200"/>
                    <a:gd name="T8" fmla="*/ 86 w 199"/>
                    <a:gd name="T9" fmla="*/ 7 h 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9" h="200">
                      <a:moveTo>
                        <a:pt x="86" y="7"/>
                      </a:moveTo>
                      <a:cubicBezTo>
                        <a:pt x="137" y="0"/>
                        <a:pt x="185" y="36"/>
                        <a:pt x="192" y="87"/>
                      </a:cubicBezTo>
                      <a:cubicBezTo>
                        <a:pt x="199" y="138"/>
                        <a:pt x="163" y="185"/>
                        <a:pt x="112" y="192"/>
                      </a:cubicBezTo>
                      <a:cubicBezTo>
                        <a:pt x="61" y="200"/>
                        <a:pt x="14" y="164"/>
                        <a:pt x="7" y="113"/>
                      </a:cubicBezTo>
                      <a:cubicBezTo>
                        <a:pt x="0" y="62"/>
                        <a:pt x="35" y="15"/>
                        <a:pt x="86" y="7"/>
                      </a:cubicBezTo>
                      <a:close/>
                    </a:path>
                  </a:pathLst>
                </a:custGeom>
                <a:solidFill>
                  <a:srgbClr val="2241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84" name="îṥliḋê"/>
                <p:cNvSpPr/>
                <p:nvPr/>
              </p:nvSpPr>
              <p:spPr bwMode="auto">
                <a:xfrm>
                  <a:off x="2734" y="2906"/>
                  <a:ext cx="48" cy="47"/>
                </a:xfrm>
                <a:custGeom>
                  <a:avLst/>
                  <a:gdLst>
                    <a:gd name="T0" fmla="*/ 86 w 199"/>
                    <a:gd name="T1" fmla="*/ 7 h 199"/>
                    <a:gd name="T2" fmla="*/ 192 w 199"/>
                    <a:gd name="T3" fmla="*/ 87 h 199"/>
                    <a:gd name="T4" fmla="*/ 112 w 199"/>
                    <a:gd name="T5" fmla="*/ 192 h 199"/>
                    <a:gd name="T6" fmla="*/ 7 w 199"/>
                    <a:gd name="T7" fmla="*/ 113 h 199"/>
                    <a:gd name="T8" fmla="*/ 86 w 199"/>
                    <a:gd name="T9" fmla="*/ 7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9" h="199">
                      <a:moveTo>
                        <a:pt x="86" y="7"/>
                      </a:moveTo>
                      <a:cubicBezTo>
                        <a:pt x="137" y="0"/>
                        <a:pt x="184" y="35"/>
                        <a:pt x="192" y="87"/>
                      </a:cubicBezTo>
                      <a:cubicBezTo>
                        <a:pt x="199" y="138"/>
                        <a:pt x="163" y="185"/>
                        <a:pt x="112" y="192"/>
                      </a:cubicBezTo>
                      <a:cubicBezTo>
                        <a:pt x="61" y="199"/>
                        <a:pt x="14" y="164"/>
                        <a:pt x="7" y="113"/>
                      </a:cubicBezTo>
                      <a:cubicBezTo>
                        <a:pt x="0" y="62"/>
                        <a:pt x="35" y="14"/>
                        <a:pt x="86" y="7"/>
                      </a:cubicBezTo>
                      <a:close/>
                    </a:path>
                  </a:pathLst>
                </a:custGeom>
                <a:solidFill>
                  <a:srgbClr val="2241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85" name="ïṩ1iďè"/>
                <p:cNvSpPr/>
                <p:nvPr/>
              </p:nvSpPr>
              <p:spPr bwMode="auto">
                <a:xfrm>
                  <a:off x="2532" y="2854"/>
                  <a:ext cx="187" cy="187"/>
                </a:xfrm>
                <a:custGeom>
                  <a:avLst/>
                  <a:gdLst>
                    <a:gd name="T0" fmla="*/ 217 w 779"/>
                    <a:gd name="T1" fmla="*/ 95 h 779"/>
                    <a:gd name="T2" fmla="*/ 684 w 779"/>
                    <a:gd name="T3" fmla="*/ 216 h 779"/>
                    <a:gd name="T4" fmla="*/ 563 w 779"/>
                    <a:gd name="T5" fmla="*/ 683 h 779"/>
                    <a:gd name="T6" fmla="*/ 96 w 779"/>
                    <a:gd name="T7" fmla="*/ 562 h 779"/>
                    <a:gd name="T8" fmla="*/ 217 w 779"/>
                    <a:gd name="T9" fmla="*/ 95 h 7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79" h="779">
                      <a:moveTo>
                        <a:pt x="217" y="95"/>
                      </a:moveTo>
                      <a:cubicBezTo>
                        <a:pt x="379" y="0"/>
                        <a:pt x="588" y="54"/>
                        <a:pt x="684" y="216"/>
                      </a:cubicBezTo>
                      <a:cubicBezTo>
                        <a:pt x="779" y="379"/>
                        <a:pt x="725" y="588"/>
                        <a:pt x="563" y="683"/>
                      </a:cubicBezTo>
                      <a:cubicBezTo>
                        <a:pt x="400" y="779"/>
                        <a:pt x="191" y="724"/>
                        <a:pt x="96" y="562"/>
                      </a:cubicBezTo>
                      <a:cubicBezTo>
                        <a:pt x="0" y="400"/>
                        <a:pt x="55" y="191"/>
                        <a:pt x="217" y="95"/>
                      </a:cubicBezTo>
                      <a:close/>
                    </a:path>
                  </a:pathLst>
                </a:custGeom>
                <a:solidFill>
                  <a:srgbClr val="E9F4F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86" name="išḷïḋè"/>
                <p:cNvSpPr/>
                <p:nvPr/>
              </p:nvSpPr>
              <p:spPr bwMode="auto">
                <a:xfrm>
                  <a:off x="3376" y="3305"/>
                  <a:ext cx="96" cy="287"/>
                </a:xfrm>
                <a:custGeom>
                  <a:avLst/>
                  <a:gdLst>
                    <a:gd name="T0" fmla="*/ 149 w 401"/>
                    <a:gd name="T1" fmla="*/ 1144 h 1200"/>
                    <a:gd name="T2" fmla="*/ 116 w 401"/>
                    <a:gd name="T3" fmla="*/ 1200 h 1200"/>
                    <a:gd name="T4" fmla="*/ 89 w 401"/>
                    <a:gd name="T5" fmla="*/ 1113 h 1200"/>
                    <a:gd name="T6" fmla="*/ 0 w 401"/>
                    <a:gd name="T7" fmla="*/ 935 h 1200"/>
                    <a:gd name="T8" fmla="*/ 117 w 401"/>
                    <a:gd name="T9" fmla="*/ 0 h 1200"/>
                    <a:gd name="T10" fmla="*/ 152 w 401"/>
                    <a:gd name="T11" fmla="*/ 1139 h 1200"/>
                    <a:gd name="T12" fmla="*/ 149 w 401"/>
                    <a:gd name="T13" fmla="*/ 1144 h 1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01" h="1200">
                      <a:moveTo>
                        <a:pt x="149" y="1144"/>
                      </a:moveTo>
                      <a:cubicBezTo>
                        <a:pt x="138" y="1164"/>
                        <a:pt x="128" y="1182"/>
                        <a:pt x="116" y="1200"/>
                      </a:cubicBezTo>
                      <a:cubicBezTo>
                        <a:pt x="109" y="1171"/>
                        <a:pt x="100" y="1142"/>
                        <a:pt x="89" y="1113"/>
                      </a:cubicBezTo>
                      <a:cubicBezTo>
                        <a:pt x="67" y="1052"/>
                        <a:pt x="36" y="992"/>
                        <a:pt x="0" y="935"/>
                      </a:cubicBezTo>
                      <a:cubicBezTo>
                        <a:pt x="232" y="446"/>
                        <a:pt x="178" y="145"/>
                        <a:pt x="117" y="0"/>
                      </a:cubicBezTo>
                      <a:cubicBezTo>
                        <a:pt x="221" y="201"/>
                        <a:pt x="401" y="667"/>
                        <a:pt x="152" y="1139"/>
                      </a:cubicBezTo>
                      <a:cubicBezTo>
                        <a:pt x="151" y="1141"/>
                        <a:pt x="150" y="1142"/>
                        <a:pt x="149" y="1144"/>
                      </a:cubicBezTo>
                      <a:close/>
                    </a:path>
                  </a:pathLst>
                </a:custGeom>
                <a:solidFill>
                  <a:srgbClr val="CE191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87" name="ïṩļïďe"/>
                <p:cNvSpPr/>
                <p:nvPr/>
              </p:nvSpPr>
              <p:spPr bwMode="auto">
                <a:xfrm>
                  <a:off x="3068" y="3529"/>
                  <a:ext cx="336" cy="214"/>
                </a:xfrm>
                <a:custGeom>
                  <a:avLst/>
                  <a:gdLst>
                    <a:gd name="T0" fmla="*/ 0 w 1404"/>
                    <a:gd name="T1" fmla="*/ 729 h 893"/>
                    <a:gd name="T2" fmla="*/ 1236 w 1404"/>
                    <a:gd name="T3" fmla="*/ 103 h 893"/>
                    <a:gd name="T4" fmla="*/ 1239 w 1404"/>
                    <a:gd name="T5" fmla="*/ 98 h 893"/>
                    <a:gd name="T6" fmla="*/ 1288 w 1404"/>
                    <a:gd name="T7" fmla="*/ 0 h 893"/>
                    <a:gd name="T8" fmla="*/ 1377 w 1404"/>
                    <a:gd name="T9" fmla="*/ 178 h 893"/>
                    <a:gd name="T10" fmla="*/ 1404 w 1404"/>
                    <a:gd name="T11" fmla="*/ 265 h 893"/>
                    <a:gd name="T12" fmla="*/ 0 w 1404"/>
                    <a:gd name="T13" fmla="*/ 729 h 8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04" h="893">
                      <a:moveTo>
                        <a:pt x="0" y="729"/>
                      </a:moveTo>
                      <a:cubicBezTo>
                        <a:pt x="0" y="729"/>
                        <a:pt x="815" y="893"/>
                        <a:pt x="1236" y="103"/>
                      </a:cubicBezTo>
                      <a:cubicBezTo>
                        <a:pt x="1237" y="101"/>
                        <a:pt x="1238" y="100"/>
                        <a:pt x="1239" y="98"/>
                      </a:cubicBezTo>
                      <a:cubicBezTo>
                        <a:pt x="1256" y="64"/>
                        <a:pt x="1273" y="32"/>
                        <a:pt x="1288" y="0"/>
                      </a:cubicBezTo>
                      <a:cubicBezTo>
                        <a:pt x="1324" y="57"/>
                        <a:pt x="1355" y="117"/>
                        <a:pt x="1377" y="178"/>
                      </a:cubicBezTo>
                      <a:cubicBezTo>
                        <a:pt x="1388" y="207"/>
                        <a:pt x="1397" y="236"/>
                        <a:pt x="1404" y="265"/>
                      </a:cubicBezTo>
                      <a:cubicBezTo>
                        <a:pt x="1049" y="830"/>
                        <a:pt x="215" y="812"/>
                        <a:pt x="0" y="729"/>
                      </a:cubicBezTo>
                      <a:close/>
                    </a:path>
                  </a:pathLst>
                </a:custGeom>
                <a:solidFill>
                  <a:srgbClr val="EFF4F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88" name="iṩlidé"/>
                <p:cNvSpPr/>
                <p:nvPr/>
              </p:nvSpPr>
              <p:spPr bwMode="auto">
                <a:xfrm>
                  <a:off x="2755" y="3292"/>
                  <a:ext cx="652" cy="716"/>
                </a:xfrm>
                <a:custGeom>
                  <a:avLst/>
                  <a:gdLst>
                    <a:gd name="T0" fmla="*/ 2711 w 2724"/>
                    <a:gd name="T1" fmla="*/ 1256 h 2994"/>
                    <a:gd name="T2" fmla="*/ 2724 w 2724"/>
                    <a:gd name="T3" fmla="*/ 1329 h 2994"/>
                    <a:gd name="T4" fmla="*/ 1282 w 2724"/>
                    <a:gd name="T5" fmla="*/ 1787 h 2994"/>
                    <a:gd name="T6" fmla="*/ 806 w 2724"/>
                    <a:gd name="T7" fmla="*/ 2688 h 2994"/>
                    <a:gd name="T8" fmla="*/ 885 w 2724"/>
                    <a:gd name="T9" fmla="*/ 2730 h 2994"/>
                    <a:gd name="T10" fmla="*/ 939 w 2724"/>
                    <a:gd name="T11" fmla="*/ 2906 h 2994"/>
                    <a:gd name="T12" fmla="*/ 763 w 2724"/>
                    <a:gd name="T13" fmla="*/ 2960 h 2994"/>
                    <a:gd name="T14" fmla="*/ 426 w 2724"/>
                    <a:gd name="T15" fmla="*/ 2782 h 2994"/>
                    <a:gd name="T16" fmla="*/ 89 w 2724"/>
                    <a:gd name="T17" fmla="*/ 2604 h 2994"/>
                    <a:gd name="T18" fmla="*/ 34 w 2724"/>
                    <a:gd name="T19" fmla="*/ 2428 h 2994"/>
                    <a:gd name="T20" fmla="*/ 211 w 2724"/>
                    <a:gd name="T21" fmla="*/ 2373 h 2994"/>
                    <a:gd name="T22" fmla="*/ 289 w 2724"/>
                    <a:gd name="T23" fmla="*/ 2415 h 2994"/>
                    <a:gd name="T24" fmla="*/ 766 w 2724"/>
                    <a:gd name="T25" fmla="*/ 1514 h 2994"/>
                    <a:gd name="T26" fmla="*/ 360 w 2724"/>
                    <a:gd name="T27" fmla="*/ 0 h 2994"/>
                    <a:gd name="T28" fmla="*/ 374 w 2724"/>
                    <a:gd name="T29" fmla="*/ 50 h 2994"/>
                    <a:gd name="T30" fmla="*/ 830 w 2724"/>
                    <a:gd name="T31" fmla="*/ 1539 h 2994"/>
                    <a:gd name="T32" fmla="*/ 347 w 2724"/>
                    <a:gd name="T33" fmla="*/ 2453 h 2994"/>
                    <a:gd name="T34" fmla="*/ 99 w 2724"/>
                    <a:gd name="T35" fmla="*/ 2409 h 2994"/>
                    <a:gd name="T36" fmla="*/ 101 w 2724"/>
                    <a:gd name="T37" fmla="*/ 2559 h 2994"/>
                    <a:gd name="T38" fmla="*/ 486 w 2724"/>
                    <a:gd name="T39" fmla="*/ 2762 h 2994"/>
                    <a:gd name="T40" fmla="*/ 1085 w 2724"/>
                    <a:gd name="T41" fmla="*/ 1629 h 2994"/>
                    <a:gd name="T42" fmla="*/ 790 w 2724"/>
                    <a:gd name="T43" fmla="*/ 379 h 2994"/>
                    <a:gd name="T44" fmla="*/ 827 w 2724"/>
                    <a:gd name="T45" fmla="*/ 387 h 2994"/>
                    <a:gd name="T46" fmla="*/ 1254 w 2724"/>
                    <a:gd name="T47" fmla="*/ 413 h 2994"/>
                    <a:gd name="T48" fmla="*/ 1995 w 2724"/>
                    <a:gd name="T49" fmla="*/ 452 h 2994"/>
                    <a:gd name="T50" fmla="*/ 2595 w 2724"/>
                    <a:gd name="T51" fmla="*/ 991 h 2994"/>
                    <a:gd name="T52" fmla="*/ 2546 w 2724"/>
                    <a:gd name="T53" fmla="*/ 1089 h 2994"/>
                    <a:gd name="T54" fmla="*/ 2543 w 2724"/>
                    <a:gd name="T55" fmla="*/ 1094 h 2994"/>
                    <a:gd name="T56" fmla="*/ 1307 w 2724"/>
                    <a:gd name="T57" fmla="*/ 1720 h 2994"/>
                    <a:gd name="T58" fmla="*/ 2711 w 2724"/>
                    <a:gd name="T59" fmla="*/ 1256 h 29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2724" h="2994">
                      <a:moveTo>
                        <a:pt x="2711" y="1256"/>
                      </a:moveTo>
                      <a:cubicBezTo>
                        <a:pt x="2717" y="1281"/>
                        <a:pt x="2721" y="1305"/>
                        <a:pt x="2724" y="1329"/>
                      </a:cubicBezTo>
                      <a:cubicBezTo>
                        <a:pt x="2403" y="1812"/>
                        <a:pt x="1843" y="1942"/>
                        <a:pt x="1282" y="1787"/>
                      </a:cubicBezTo>
                      <a:cubicBezTo>
                        <a:pt x="806" y="2688"/>
                        <a:pt x="806" y="2688"/>
                        <a:pt x="806" y="2688"/>
                      </a:cubicBezTo>
                      <a:cubicBezTo>
                        <a:pt x="885" y="2730"/>
                        <a:pt x="885" y="2730"/>
                        <a:pt x="885" y="2730"/>
                      </a:cubicBezTo>
                      <a:cubicBezTo>
                        <a:pt x="948" y="2763"/>
                        <a:pt x="973" y="2842"/>
                        <a:pt x="939" y="2906"/>
                      </a:cubicBezTo>
                      <a:cubicBezTo>
                        <a:pt x="905" y="2970"/>
                        <a:pt x="826" y="2994"/>
                        <a:pt x="763" y="2960"/>
                      </a:cubicBezTo>
                      <a:cubicBezTo>
                        <a:pt x="426" y="2782"/>
                        <a:pt x="426" y="2782"/>
                        <a:pt x="426" y="2782"/>
                      </a:cubicBezTo>
                      <a:cubicBezTo>
                        <a:pt x="89" y="2604"/>
                        <a:pt x="89" y="2604"/>
                        <a:pt x="89" y="2604"/>
                      </a:cubicBezTo>
                      <a:cubicBezTo>
                        <a:pt x="25" y="2571"/>
                        <a:pt x="0" y="2492"/>
                        <a:pt x="34" y="2428"/>
                      </a:cubicBezTo>
                      <a:cubicBezTo>
                        <a:pt x="68" y="2364"/>
                        <a:pt x="147" y="2340"/>
                        <a:pt x="211" y="2373"/>
                      </a:cubicBezTo>
                      <a:cubicBezTo>
                        <a:pt x="289" y="2415"/>
                        <a:pt x="289" y="2415"/>
                        <a:pt x="289" y="2415"/>
                      </a:cubicBezTo>
                      <a:cubicBezTo>
                        <a:pt x="766" y="1514"/>
                        <a:pt x="766" y="1514"/>
                        <a:pt x="766" y="1514"/>
                      </a:cubicBezTo>
                      <a:cubicBezTo>
                        <a:pt x="304" y="1123"/>
                        <a:pt x="97" y="558"/>
                        <a:pt x="360" y="0"/>
                      </a:cubicBezTo>
                      <a:cubicBezTo>
                        <a:pt x="362" y="12"/>
                        <a:pt x="367" y="30"/>
                        <a:pt x="374" y="50"/>
                      </a:cubicBezTo>
                      <a:cubicBezTo>
                        <a:pt x="30" y="846"/>
                        <a:pt x="830" y="1539"/>
                        <a:pt x="830" y="1539"/>
                      </a:cubicBezTo>
                      <a:cubicBezTo>
                        <a:pt x="347" y="2453"/>
                        <a:pt x="347" y="2453"/>
                        <a:pt x="347" y="2453"/>
                      </a:cubicBezTo>
                      <a:cubicBezTo>
                        <a:pt x="347" y="2453"/>
                        <a:pt x="138" y="2334"/>
                        <a:pt x="99" y="2409"/>
                      </a:cubicBezTo>
                      <a:cubicBezTo>
                        <a:pt x="99" y="2409"/>
                        <a:pt x="27" y="2519"/>
                        <a:pt x="101" y="2559"/>
                      </a:cubicBezTo>
                      <a:cubicBezTo>
                        <a:pt x="175" y="2598"/>
                        <a:pt x="486" y="2762"/>
                        <a:pt x="486" y="2762"/>
                      </a:cubicBezTo>
                      <a:cubicBezTo>
                        <a:pt x="1085" y="1629"/>
                        <a:pt x="1085" y="1629"/>
                        <a:pt x="1085" y="1629"/>
                      </a:cubicBezTo>
                      <a:cubicBezTo>
                        <a:pt x="1085" y="1629"/>
                        <a:pt x="595" y="1011"/>
                        <a:pt x="790" y="379"/>
                      </a:cubicBezTo>
                      <a:cubicBezTo>
                        <a:pt x="802" y="382"/>
                        <a:pt x="814" y="384"/>
                        <a:pt x="827" y="387"/>
                      </a:cubicBezTo>
                      <a:cubicBezTo>
                        <a:pt x="972" y="415"/>
                        <a:pt x="1116" y="418"/>
                        <a:pt x="1254" y="413"/>
                      </a:cubicBezTo>
                      <a:cubicBezTo>
                        <a:pt x="1541" y="403"/>
                        <a:pt x="1803" y="361"/>
                        <a:pt x="1995" y="452"/>
                      </a:cubicBezTo>
                      <a:cubicBezTo>
                        <a:pt x="2192" y="545"/>
                        <a:pt x="2444" y="749"/>
                        <a:pt x="2595" y="991"/>
                      </a:cubicBezTo>
                      <a:cubicBezTo>
                        <a:pt x="2580" y="1023"/>
                        <a:pt x="2563" y="1055"/>
                        <a:pt x="2546" y="1089"/>
                      </a:cubicBezTo>
                      <a:cubicBezTo>
                        <a:pt x="2545" y="1091"/>
                        <a:pt x="2544" y="1092"/>
                        <a:pt x="2543" y="1094"/>
                      </a:cubicBezTo>
                      <a:cubicBezTo>
                        <a:pt x="2122" y="1884"/>
                        <a:pt x="1307" y="1720"/>
                        <a:pt x="1307" y="1720"/>
                      </a:cubicBezTo>
                      <a:cubicBezTo>
                        <a:pt x="1522" y="1803"/>
                        <a:pt x="2356" y="1821"/>
                        <a:pt x="2711" y="1256"/>
                      </a:cubicBezTo>
                      <a:close/>
                    </a:path>
                  </a:pathLst>
                </a:custGeom>
                <a:solidFill>
                  <a:srgbClr val="E3EAE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89" name="îṡḷïďe"/>
                <p:cNvSpPr/>
                <p:nvPr/>
              </p:nvSpPr>
              <p:spPr bwMode="auto">
                <a:xfrm>
                  <a:off x="2761" y="3304"/>
                  <a:ext cx="253" cy="648"/>
                </a:xfrm>
                <a:custGeom>
                  <a:avLst/>
                  <a:gdLst>
                    <a:gd name="T0" fmla="*/ 1058 w 1058"/>
                    <a:gd name="T1" fmla="*/ 1579 h 2712"/>
                    <a:gd name="T2" fmla="*/ 459 w 1058"/>
                    <a:gd name="T3" fmla="*/ 2712 h 2712"/>
                    <a:gd name="T4" fmla="*/ 74 w 1058"/>
                    <a:gd name="T5" fmla="*/ 2509 h 2712"/>
                    <a:gd name="T6" fmla="*/ 72 w 1058"/>
                    <a:gd name="T7" fmla="*/ 2359 h 2712"/>
                    <a:gd name="T8" fmla="*/ 320 w 1058"/>
                    <a:gd name="T9" fmla="*/ 2403 h 2712"/>
                    <a:gd name="T10" fmla="*/ 803 w 1058"/>
                    <a:gd name="T11" fmla="*/ 1489 h 2712"/>
                    <a:gd name="T12" fmla="*/ 347 w 1058"/>
                    <a:gd name="T13" fmla="*/ 0 h 2712"/>
                    <a:gd name="T14" fmla="*/ 763 w 1058"/>
                    <a:gd name="T15" fmla="*/ 329 h 2712"/>
                    <a:gd name="T16" fmla="*/ 1058 w 1058"/>
                    <a:gd name="T17" fmla="*/ 1579 h 2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058" h="2712">
                      <a:moveTo>
                        <a:pt x="1058" y="1579"/>
                      </a:moveTo>
                      <a:cubicBezTo>
                        <a:pt x="459" y="2712"/>
                        <a:pt x="459" y="2712"/>
                        <a:pt x="459" y="2712"/>
                      </a:cubicBezTo>
                      <a:cubicBezTo>
                        <a:pt x="459" y="2712"/>
                        <a:pt x="148" y="2548"/>
                        <a:pt x="74" y="2509"/>
                      </a:cubicBezTo>
                      <a:cubicBezTo>
                        <a:pt x="0" y="2469"/>
                        <a:pt x="72" y="2359"/>
                        <a:pt x="72" y="2359"/>
                      </a:cubicBezTo>
                      <a:cubicBezTo>
                        <a:pt x="111" y="2284"/>
                        <a:pt x="320" y="2403"/>
                        <a:pt x="320" y="2403"/>
                      </a:cubicBezTo>
                      <a:cubicBezTo>
                        <a:pt x="803" y="1489"/>
                        <a:pt x="803" y="1489"/>
                        <a:pt x="803" y="1489"/>
                      </a:cubicBezTo>
                      <a:cubicBezTo>
                        <a:pt x="803" y="1489"/>
                        <a:pt x="3" y="796"/>
                        <a:pt x="347" y="0"/>
                      </a:cubicBezTo>
                      <a:cubicBezTo>
                        <a:pt x="381" y="96"/>
                        <a:pt x="481" y="261"/>
                        <a:pt x="763" y="329"/>
                      </a:cubicBezTo>
                      <a:cubicBezTo>
                        <a:pt x="568" y="961"/>
                        <a:pt x="1058" y="1579"/>
                        <a:pt x="1058" y="1579"/>
                      </a:cubicBezTo>
                      <a:close/>
                    </a:path>
                  </a:pathLst>
                </a:custGeom>
                <a:solidFill>
                  <a:srgbClr val="EFF4F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90" name="ïṩľidè"/>
                <p:cNvSpPr/>
                <p:nvPr/>
              </p:nvSpPr>
              <p:spPr bwMode="auto">
                <a:xfrm>
                  <a:off x="3390" y="3281"/>
                  <a:ext cx="14" cy="24"/>
                </a:xfrm>
                <a:custGeom>
                  <a:avLst/>
                  <a:gdLst>
                    <a:gd name="T0" fmla="*/ 59 w 59"/>
                    <a:gd name="T1" fmla="*/ 103 h 103"/>
                    <a:gd name="T2" fmla="*/ 0 w 59"/>
                    <a:gd name="T3" fmla="*/ 0 h 103"/>
                    <a:gd name="T4" fmla="*/ 59 w 59"/>
                    <a:gd name="T5" fmla="*/ 103 h 1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9" h="103">
                      <a:moveTo>
                        <a:pt x="59" y="103"/>
                      </a:moveTo>
                      <a:cubicBezTo>
                        <a:pt x="25" y="37"/>
                        <a:pt x="0" y="0"/>
                        <a:pt x="0" y="0"/>
                      </a:cubicBezTo>
                      <a:cubicBezTo>
                        <a:pt x="0" y="0"/>
                        <a:pt x="30" y="33"/>
                        <a:pt x="59" y="103"/>
                      </a:cubicBezTo>
                      <a:close/>
                    </a:path>
                  </a:pathLst>
                </a:custGeom>
                <a:solidFill>
                  <a:srgbClr val="EFF3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91" name="iṡļïḓe"/>
                <p:cNvSpPr/>
                <p:nvPr/>
              </p:nvSpPr>
              <p:spPr bwMode="auto">
                <a:xfrm>
                  <a:off x="3283" y="3175"/>
                  <a:ext cx="9" cy="4"/>
                </a:xfrm>
                <a:custGeom>
                  <a:avLst/>
                  <a:gdLst>
                    <a:gd name="T0" fmla="*/ 39 w 39"/>
                    <a:gd name="T1" fmla="*/ 16 h 16"/>
                    <a:gd name="T2" fmla="*/ 29 w 39"/>
                    <a:gd name="T3" fmla="*/ 16 h 16"/>
                    <a:gd name="T4" fmla="*/ 0 w 39"/>
                    <a:gd name="T5" fmla="*/ 0 h 16"/>
                    <a:gd name="T6" fmla="*/ 39 w 39"/>
                    <a:gd name="T7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9" h="16">
                      <a:moveTo>
                        <a:pt x="39" y="16"/>
                      </a:moveTo>
                      <a:cubicBezTo>
                        <a:pt x="39" y="16"/>
                        <a:pt x="35" y="16"/>
                        <a:pt x="29" y="16"/>
                      </a:cubicBezTo>
                      <a:cubicBezTo>
                        <a:pt x="19" y="11"/>
                        <a:pt x="10" y="5"/>
                        <a:pt x="0" y="0"/>
                      </a:cubicBezTo>
                      <a:cubicBezTo>
                        <a:pt x="25" y="10"/>
                        <a:pt x="39" y="16"/>
                        <a:pt x="39" y="16"/>
                      </a:cubicBezTo>
                      <a:close/>
                    </a:path>
                  </a:pathLst>
                </a:custGeom>
                <a:solidFill>
                  <a:srgbClr val="EFF4F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92" name="ïŝļiḍé"/>
                <p:cNvSpPr/>
                <p:nvPr/>
              </p:nvSpPr>
              <p:spPr bwMode="auto">
                <a:xfrm>
                  <a:off x="2944" y="3179"/>
                  <a:ext cx="560" cy="431"/>
                </a:xfrm>
                <a:custGeom>
                  <a:avLst/>
                  <a:gdLst>
                    <a:gd name="T0" fmla="*/ 1998 w 2341"/>
                    <a:gd name="T1" fmla="*/ 1696 h 1802"/>
                    <a:gd name="T2" fmla="*/ 1934 w 2341"/>
                    <a:gd name="T3" fmla="*/ 1802 h 1802"/>
                    <a:gd name="T4" fmla="*/ 1921 w 2341"/>
                    <a:gd name="T5" fmla="*/ 1729 h 1802"/>
                    <a:gd name="T6" fmla="*/ 1954 w 2341"/>
                    <a:gd name="T7" fmla="*/ 1673 h 1802"/>
                    <a:gd name="T8" fmla="*/ 1957 w 2341"/>
                    <a:gd name="T9" fmla="*/ 1668 h 1802"/>
                    <a:gd name="T10" fmla="*/ 1922 w 2341"/>
                    <a:gd name="T11" fmla="*/ 529 h 1802"/>
                    <a:gd name="T12" fmla="*/ 1863 w 2341"/>
                    <a:gd name="T13" fmla="*/ 426 h 1802"/>
                    <a:gd name="T14" fmla="*/ 1922 w 2341"/>
                    <a:gd name="T15" fmla="*/ 529 h 1802"/>
                    <a:gd name="T16" fmla="*/ 1805 w 2341"/>
                    <a:gd name="T17" fmla="*/ 1464 h 1802"/>
                    <a:gd name="T18" fmla="*/ 1205 w 2341"/>
                    <a:gd name="T19" fmla="*/ 925 h 1802"/>
                    <a:gd name="T20" fmla="*/ 464 w 2341"/>
                    <a:gd name="T21" fmla="*/ 886 h 1802"/>
                    <a:gd name="T22" fmla="*/ 37 w 2341"/>
                    <a:gd name="T23" fmla="*/ 860 h 1802"/>
                    <a:gd name="T24" fmla="*/ 0 w 2341"/>
                    <a:gd name="T25" fmla="*/ 852 h 1802"/>
                    <a:gd name="T26" fmla="*/ 72 w 2341"/>
                    <a:gd name="T27" fmla="*/ 678 h 1802"/>
                    <a:gd name="T28" fmla="*/ 73 w 2341"/>
                    <a:gd name="T29" fmla="*/ 675 h 1802"/>
                    <a:gd name="T30" fmla="*/ 1445 w 2341"/>
                    <a:gd name="T31" fmla="*/ 0 h 1802"/>
                    <a:gd name="T32" fmla="*/ 2004 w 2341"/>
                    <a:gd name="T33" fmla="*/ 1687 h 1802"/>
                    <a:gd name="T34" fmla="*/ 1998 w 2341"/>
                    <a:gd name="T35" fmla="*/ 1696 h 18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341" h="1802">
                      <a:moveTo>
                        <a:pt x="1998" y="1696"/>
                      </a:moveTo>
                      <a:cubicBezTo>
                        <a:pt x="1978" y="1734"/>
                        <a:pt x="1957" y="1769"/>
                        <a:pt x="1934" y="1802"/>
                      </a:cubicBezTo>
                      <a:cubicBezTo>
                        <a:pt x="1931" y="1778"/>
                        <a:pt x="1927" y="1754"/>
                        <a:pt x="1921" y="1729"/>
                      </a:cubicBezTo>
                      <a:cubicBezTo>
                        <a:pt x="1933" y="1711"/>
                        <a:pt x="1943" y="1693"/>
                        <a:pt x="1954" y="1673"/>
                      </a:cubicBezTo>
                      <a:cubicBezTo>
                        <a:pt x="1955" y="1671"/>
                        <a:pt x="1956" y="1670"/>
                        <a:pt x="1957" y="1668"/>
                      </a:cubicBezTo>
                      <a:cubicBezTo>
                        <a:pt x="2206" y="1196"/>
                        <a:pt x="2026" y="730"/>
                        <a:pt x="1922" y="529"/>
                      </a:cubicBezTo>
                      <a:cubicBezTo>
                        <a:pt x="1893" y="459"/>
                        <a:pt x="1863" y="426"/>
                        <a:pt x="1863" y="426"/>
                      </a:cubicBezTo>
                      <a:cubicBezTo>
                        <a:pt x="1863" y="426"/>
                        <a:pt x="1888" y="463"/>
                        <a:pt x="1922" y="529"/>
                      </a:cubicBezTo>
                      <a:cubicBezTo>
                        <a:pt x="1983" y="674"/>
                        <a:pt x="2037" y="975"/>
                        <a:pt x="1805" y="1464"/>
                      </a:cubicBezTo>
                      <a:cubicBezTo>
                        <a:pt x="1654" y="1222"/>
                        <a:pt x="1402" y="1018"/>
                        <a:pt x="1205" y="925"/>
                      </a:cubicBezTo>
                      <a:cubicBezTo>
                        <a:pt x="1013" y="834"/>
                        <a:pt x="751" y="876"/>
                        <a:pt x="464" y="886"/>
                      </a:cubicBezTo>
                      <a:cubicBezTo>
                        <a:pt x="326" y="891"/>
                        <a:pt x="182" y="888"/>
                        <a:pt x="37" y="860"/>
                      </a:cubicBezTo>
                      <a:cubicBezTo>
                        <a:pt x="24" y="857"/>
                        <a:pt x="12" y="855"/>
                        <a:pt x="0" y="852"/>
                      </a:cubicBezTo>
                      <a:cubicBezTo>
                        <a:pt x="18" y="794"/>
                        <a:pt x="41" y="736"/>
                        <a:pt x="72" y="678"/>
                      </a:cubicBezTo>
                      <a:cubicBezTo>
                        <a:pt x="72" y="677"/>
                        <a:pt x="73" y="676"/>
                        <a:pt x="73" y="675"/>
                      </a:cubicBezTo>
                      <a:cubicBezTo>
                        <a:pt x="416" y="27"/>
                        <a:pt x="1337" y="1"/>
                        <a:pt x="1445" y="0"/>
                      </a:cubicBezTo>
                      <a:cubicBezTo>
                        <a:pt x="2055" y="365"/>
                        <a:pt x="2341" y="1050"/>
                        <a:pt x="2004" y="1687"/>
                      </a:cubicBezTo>
                      <a:cubicBezTo>
                        <a:pt x="2002" y="1690"/>
                        <a:pt x="2000" y="1693"/>
                        <a:pt x="1998" y="1696"/>
                      </a:cubicBezTo>
                      <a:close/>
                    </a:path>
                  </a:pathLst>
                </a:custGeom>
                <a:solidFill>
                  <a:srgbClr val="C3191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93" name="íṥļiḋê"/>
                <p:cNvSpPr/>
                <p:nvPr/>
              </p:nvSpPr>
              <p:spPr bwMode="auto">
                <a:xfrm>
                  <a:off x="2841" y="3062"/>
                  <a:ext cx="442" cy="242"/>
                </a:xfrm>
                <a:custGeom>
                  <a:avLst/>
                  <a:gdLst>
                    <a:gd name="T0" fmla="*/ 53 w 1846"/>
                    <a:gd name="T1" fmla="*/ 930 h 1012"/>
                    <a:gd name="T2" fmla="*/ 53 w 1846"/>
                    <a:gd name="T3" fmla="*/ 931 h 1012"/>
                    <a:gd name="T4" fmla="*/ 14 w 1846"/>
                    <a:gd name="T5" fmla="*/ 1012 h 1012"/>
                    <a:gd name="T6" fmla="*/ 0 w 1846"/>
                    <a:gd name="T7" fmla="*/ 962 h 1012"/>
                    <a:gd name="T8" fmla="*/ 23 w 1846"/>
                    <a:gd name="T9" fmla="*/ 915 h 1012"/>
                    <a:gd name="T10" fmla="*/ 27 w 1846"/>
                    <a:gd name="T11" fmla="*/ 904 h 1012"/>
                    <a:gd name="T12" fmla="*/ 1795 w 1846"/>
                    <a:gd name="T13" fmla="*/ 444 h 1012"/>
                    <a:gd name="T14" fmla="*/ 1806 w 1846"/>
                    <a:gd name="T15" fmla="*/ 450 h 1012"/>
                    <a:gd name="T16" fmla="*/ 1846 w 1846"/>
                    <a:gd name="T17" fmla="*/ 473 h 1012"/>
                    <a:gd name="T18" fmla="*/ 53 w 1846"/>
                    <a:gd name="T19" fmla="*/ 930 h 10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846" h="1012">
                      <a:moveTo>
                        <a:pt x="53" y="930"/>
                      </a:moveTo>
                      <a:cubicBezTo>
                        <a:pt x="53" y="931"/>
                        <a:pt x="53" y="931"/>
                        <a:pt x="53" y="931"/>
                      </a:cubicBezTo>
                      <a:cubicBezTo>
                        <a:pt x="39" y="958"/>
                        <a:pt x="26" y="985"/>
                        <a:pt x="14" y="1012"/>
                      </a:cubicBezTo>
                      <a:cubicBezTo>
                        <a:pt x="7" y="992"/>
                        <a:pt x="2" y="974"/>
                        <a:pt x="0" y="962"/>
                      </a:cubicBezTo>
                      <a:cubicBezTo>
                        <a:pt x="7" y="946"/>
                        <a:pt x="15" y="930"/>
                        <a:pt x="23" y="915"/>
                      </a:cubicBezTo>
                      <a:cubicBezTo>
                        <a:pt x="25" y="911"/>
                        <a:pt x="25" y="908"/>
                        <a:pt x="27" y="904"/>
                      </a:cubicBezTo>
                      <a:cubicBezTo>
                        <a:pt x="378" y="240"/>
                        <a:pt x="1130" y="93"/>
                        <a:pt x="1795" y="444"/>
                      </a:cubicBezTo>
                      <a:cubicBezTo>
                        <a:pt x="1799" y="446"/>
                        <a:pt x="1803" y="448"/>
                        <a:pt x="1806" y="450"/>
                      </a:cubicBezTo>
                      <a:cubicBezTo>
                        <a:pt x="1820" y="458"/>
                        <a:pt x="1833" y="465"/>
                        <a:pt x="1846" y="473"/>
                      </a:cubicBezTo>
                      <a:cubicBezTo>
                        <a:pt x="1628" y="383"/>
                        <a:pt x="545" y="0"/>
                        <a:pt x="53" y="930"/>
                      </a:cubicBezTo>
                      <a:close/>
                    </a:path>
                  </a:pathLst>
                </a:custGeom>
                <a:solidFill>
                  <a:srgbClr val="9FD6D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94" name="îŝlíḓé"/>
                <p:cNvSpPr/>
                <p:nvPr/>
              </p:nvSpPr>
              <p:spPr bwMode="auto">
                <a:xfrm>
                  <a:off x="2844" y="3062"/>
                  <a:ext cx="446" cy="321"/>
                </a:xfrm>
                <a:custGeom>
                  <a:avLst/>
                  <a:gdLst>
                    <a:gd name="T0" fmla="*/ 489 w 1861"/>
                    <a:gd name="T1" fmla="*/ 1164 h 1341"/>
                    <a:gd name="T2" fmla="*/ 488 w 1861"/>
                    <a:gd name="T3" fmla="*/ 1167 h 1341"/>
                    <a:gd name="T4" fmla="*/ 416 w 1861"/>
                    <a:gd name="T5" fmla="*/ 1341 h 1341"/>
                    <a:gd name="T6" fmla="*/ 0 w 1861"/>
                    <a:gd name="T7" fmla="*/ 1012 h 1341"/>
                    <a:gd name="T8" fmla="*/ 39 w 1861"/>
                    <a:gd name="T9" fmla="*/ 931 h 1341"/>
                    <a:gd name="T10" fmla="*/ 39 w 1861"/>
                    <a:gd name="T11" fmla="*/ 930 h 1341"/>
                    <a:gd name="T12" fmla="*/ 1832 w 1861"/>
                    <a:gd name="T13" fmla="*/ 473 h 1341"/>
                    <a:gd name="T14" fmla="*/ 1861 w 1861"/>
                    <a:gd name="T15" fmla="*/ 489 h 1341"/>
                    <a:gd name="T16" fmla="*/ 489 w 1861"/>
                    <a:gd name="T17" fmla="*/ 1164 h 13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861" h="1341">
                      <a:moveTo>
                        <a:pt x="489" y="1164"/>
                      </a:moveTo>
                      <a:cubicBezTo>
                        <a:pt x="489" y="1165"/>
                        <a:pt x="488" y="1166"/>
                        <a:pt x="488" y="1167"/>
                      </a:cubicBezTo>
                      <a:cubicBezTo>
                        <a:pt x="457" y="1225"/>
                        <a:pt x="434" y="1283"/>
                        <a:pt x="416" y="1341"/>
                      </a:cubicBezTo>
                      <a:cubicBezTo>
                        <a:pt x="134" y="1273"/>
                        <a:pt x="34" y="1108"/>
                        <a:pt x="0" y="1012"/>
                      </a:cubicBezTo>
                      <a:cubicBezTo>
                        <a:pt x="12" y="985"/>
                        <a:pt x="25" y="958"/>
                        <a:pt x="39" y="931"/>
                      </a:cubicBezTo>
                      <a:cubicBezTo>
                        <a:pt x="39" y="930"/>
                        <a:pt x="39" y="930"/>
                        <a:pt x="39" y="930"/>
                      </a:cubicBezTo>
                      <a:cubicBezTo>
                        <a:pt x="531" y="0"/>
                        <a:pt x="1614" y="383"/>
                        <a:pt x="1832" y="473"/>
                      </a:cubicBezTo>
                      <a:cubicBezTo>
                        <a:pt x="1842" y="478"/>
                        <a:pt x="1851" y="484"/>
                        <a:pt x="1861" y="489"/>
                      </a:cubicBezTo>
                      <a:cubicBezTo>
                        <a:pt x="1753" y="490"/>
                        <a:pt x="832" y="516"/>
                        <a:pt x="489" y="1164"/>
                      </a:cubicBezTo>
                      <a:close/>
                    </a:path>
                  </a:pathLst>
                </a:custGeom>
                <a:solidFill>
                  <a:srgbClr val="CE191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95" name="îś1îdê"/>
                <p:cNvSpPr/>
                <p:nvPr/>
              </p:nvSpPr>
              <p:spPr bwMode="auto">
                <a:xfrm>
                  <a:off x="3150" y="3188"/>
                  <a:ext cx="91" cy="91"/>
                </a:xfrm>
                <a:custGeom>
                  <a:avLst/>
                  <a:gdLst>
                    <a:gd name="T0" fmla="*/ 339 w 382"/>
                    <a:gd name="T1" fmla="*/ 270 h 383"/>
                    <a:gd name="T2" fmla="*/ 269 w 382"/>
                    <a:gd name="T3" fmla="*/ 44 h 383"/>
                    <a:gd name="T4" fmla="*/ 43 w 382"/>
                    <a:gd name="T5" fmla="*/ 113 h 383"/>
                    <a:gd name="T6" fmla="*/ 113 w 382"/>
                    <a:gd name="T7" fmla="*/ 340 h 383"/>
                    <a:gd name="T8" fmla="*/ 339 w 382"/>
                    <a:gd name="T9" fmla="*/ 270 h 3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2" h="383">
                      <a:moveTo>
                        <a:pt x="339" y="270"/>
                      </a:moveTo>
                      <a:cubicBezTo>
                        <a:pt x="382" y="188"/>
                        <a:pt x="351" y="87"/>
                        <a:pt x="269" y="44"/>
                      </a:cubicBezTo>
                      <a:cubicBezTo>
                        <a:pt x="187" y="0"/>
                        <a:pt x="86" y="32"/>
                        <a:pt x="43" y="113"/>
                      </a:cubicBezTo>
                      <a:cubicBezTo>
                        <a:pt x="0" y="195"/>
                        <a:pt x="31" y="296"/>
                        <a:pt x="113" y="340"/>
                      </a:cubicBezTo>
                      <a:cubicBezTo>
                        <a:pt x="194" y="383"/>
                        <a:pt x="296" y="352"/>
                        <a:pt x="339" y="270"/>
                      </a:cubicBezTo>
                      <a:close/>
                    </a:path>
                  </a:pathLst>
                </a:custGeom>
                <a:solidFill>
                  <a:srgbClr val="FFFDF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96" name="ïṥlíḓé"/>
                <p:cNvSpPr/>
                <p:nvPr/>
              </p:nvSpPr>
              <p:spPr bwMode="auto">
                <a:xfrm>
                  <a:off x="2989" y="3223"/>
                  <a:ext cx="85" cy="85"/>
                </a:xfrm>
                <a:custGeom>
                  <a:avLst/>
                  <a:gdLst>
                    <a:gd name="T0" fmla="*/ 317 w 357"/>
                    <a:gd name="T1" fmla="*/ 251 h 357"/>
                    <a:gd name="T2" fmla="*/ 106 w 357"/>
                    <a:gd name="T3" fmla="*/ 317 h 357"/>
                    <a:gd name="T4" fmla="*/ 40 w 357"/>
                    <a:gd name="T5" fmla="*/ 106 h 357"/>
                    <a:gd name="T6" fmla="*/ 251 w 357"/>
                    <a:gd name="T7" fmla="*/ 40 h 357"/>
                    <a:gd name="T8" fmla="*/ 317 w 357"/>
                    <a:gd name="T9" fmla="*/ 251 h 357"/>
                    <a:gd name="T10" fmla="*/ 270 w 357"/>
                    <a:gd name="T11" fmla="*/ 227 h 357"/>
                    <a:gd name="T12" fmla="*/ 227 w 357"/>
                    <a:gd name="T13" fmla="*/ 87 h 357"/>
                    <a:gd name="T14" fmla="*/ 87 w 357"/>
                    <a:gd name="T15" fmla="*/ 130 h 357"/>
                    <a:gd name="T16" fmla="*/ 130 w 357"/>
                    <a:gd name="T17" fmla="*/ 270 h 357"/>
                    <a:gd name="T18" fmla="*/ 270 w 357"/>
                    <a:gd name="T19" fmla="*/ 227 h 3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57" h="357">
                      <a:moveTo>
                        <a:pt x="317" y="251"/>
                      </a:moveTo>
                      <a:cubicBezTo>
                        <a:pt x="276" y="328"/>
                        <a:pt x="182" y="357"/>
                        <a:pt x="106" y="317"/>
                      </a:cubicBezTo>
                      <a:cubicBezTo>
                        <a:pt x="29" y="276"/>
                        <a:pt x="0" y="182"/>
                        <a:pt x="40" y="106"/>
                      </a:cubicBezTo>
                      <a:cubicBezTo>
                        <a:pt x="81" y="29"/>
                        <a:pt x="175" y="0"/>
                        <a:pt x="251" y="40"/>
                      </a:cubicBezTo>
                      <a:cubicBezTo>
                        <a:pt x="328" y="81"/>
                        <a:pt x="357" y="175"/>
                        <a:pt x="317" y="251"/>
                      </a:cubicBezTo>
                      <a:close/>
                      <a:moveTo>
                        <a:pt x="270" y="227"/>
                      </a:moveTo>
                      <a:cubicBezTo>
                        <a:pt x="296" y="176"/>
                        <a:pt x="277" y="114"/>
                        <a:pt x="227" y="87"/>
                      </a:cubicBezTo>
                      <a:cubicBezTo>
                        <a:pt x="176" y="61"/>
                        <a:pt x="114" y="80"/>
                        <a:pt x="87" y="130"/>
                      </a:cubicBezTo>
                      <a:cubicBezTo>
                        <a:pt x="61" y="181"/>
                        <a:pt x="80" y="243"/>
                        <a:pt x="130" y="270"/>
                      </a:cubicBezTo>
                      <a:cubicBezTo>
                        <a:pt x="181" y="296"/>
                        <a:pt x="243" y="277"/>
                        <a:pt x="270" y="227"/>
                      </a:cubicBezTo>
                      <a:close/>
                    </a:path>
                  </a:pathLst>
                </a:custGeom>
                <a:solidFill>
                  <a:srgbClr val="FFFDF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97" name="îśļiḍè"/>
                <p:cNvSpPr/>
                <p:nvPr/>
              </p:nvSpPr>
              <p:spPr bwMode="auto">
                <a:xfrm>
                  <a:off x="2855" y="3797"/>
                  <a:ext cx="71" cy="57"/>
                </a:xfrm>
                <a:custGeom>
                  <a:avLst/>
                  <a:gdLst>
                    <a:gd name="T0" fmla="*/ 26 w 296"/>
                    <a:gd name="T1" fmla="*/ 229 h 238"/>
                    <a:gd name="T2" fmla="*/ 22 w 296"/>
                    <a:gd name="T3" fmla="*/ 238 h 238"/>
                    <a:gd name="T4" fmla="*/ 23 w 296"/>
                    <a:gd name="T5" fmla="*/ 101 h 238"/>
                    <a:gd name="T6" fmla="*/ 226 w 296"/>
                    <a:gd name="T7" fmla="*/ 39 h 238"/>
                    <a:gd name="T8" fmla="*/ 296 w 296"/>
                    <a:gd name="T9" fmla="*/ 119 h 238"/>
                    <a:gd name="T10" fmla="*/ 26 w 296"/>
                    <a:gd name="T11" fmla="*/ 229 h 2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96" h="238">
                      <a:moveTo>
                        <a:pt x="26" y="229"/>
                      </a:moveTo>
                      <a:cubicBezTo>
                        <a:pt x="24" y="232"/>
                        <a:pt x="23" y="235"/>
                        <a:pt x="22" y="238"/>
                      </a:cubicBezTo>
                      <a:cubicBezTo>
                        <a:pt x="1" y="196"/>
                        <a:pt x="0" y="145"/>
                        <a:pt x="23" y="101"/>
                      </a:cubicBezTo>
                      <a:cubicBezTo>
                        <a:pt x="62" y="28"/>
                        <a:pt x="153" y="0"/>
                        <a:pt x="226" y="39"/>
                      </a:cubicBezTo>
                      <a:cubicBezTo>
                        <a:pt x="260" y="57"/>
                        <a:pt x="284" y="85"/>
                        <a:pt x="296" y="119"/>
                      </a:cubicBezTo>
                      <a:cubicBezTo>
                        <a:pt x="193" y="86"/>
                        <a:pt x="78" y="130"/>
                        <a:pt x="26" y="229"/>
                      </a:cubicBezTo>
                      <a:close/>
                    </a:path>
                  </a:pathLst>
                </a:custGeom>
                <a:solidFill>
                  <a:srgbClr val="CE191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98" name="iṩḻiḍè"/>
                <p:cNvSpPr/>
                <p:nvPr/>
              </p:nvSpPr>
              <p:spPr bwMode="auto">
                <a:xfrm>
                  <a:off x="2860" y="3817"/>
                  <a:ext cx="69" cy="62"/>
                </a:xfrm>
                <a:custGeom>
                  <a:avLst/>
                  <a:gdLst>
                    <a:gd name="T0" fmla="*/ 267 w 289"/>
                    <a:gd name="T1" fmla="*/ 155 h 257"/>
                    <a:gd name="T2" fmla="*/ 64 w 289"/>
                    <a:gd name="T3" fmla="*/ 218 h 257"/>
                    <a:gd name="T4" fmla="*/ 0 w 289"/>
                    <a:gd name="T5" fmla="*/ 152 h 257"/>
                    <a:gd name="T6" fmla="*/ 4 w 289"/>
                    <a:gd name="T7" fmla="*/ 143 h 257"/>
                    <a:gd name="T8" fmla="*/ 274 w 289"/>
                    <a:gd name="T9" fmla="*/ 33 h 257"/>
                    <a:gd name="T10" fmla="*/ 267 w 289"/>
                    <a:gd name="T11" fmla="*/ 155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89" h="257">
                      <a:moveTo>
                        <a:pt x="267" y="155"/>
                      </a:moveTo>
                      <a:cubicBezTo>
                        <a:pt x="228" y="229"/>
                        <a:pt x="137" y="257"/>
                        <a:pt x="64" y="218"/>
                      </a:cubicBezTo>
                      <a:cubicBezTo>
                        <a:pt x="35" y="203"/>
                        <a:pt x="13" y="179"/>
                        <a:pt x="0" y="152"/>
                      </a:cubicBezTo>
                      <a:cubicBezTo>
                        <a:pt x="1" y="149"/>
                        <a:pt x="2" y="146"/>
                        <a:pt x="4" y="143"/>
                      </a:cubicBezTo>
                      <a:cubicBezTo>
                        <a:pt x="56" y="44"/>
                        <a:pt x="171" y="0"/>
                        <a:pt x="274" y="33"/>
                      </a:cubicBezTo>
                      <a:cubicBezTo>
                        <a:pt x="289" y="71"/>
                        <a:pt x="287" y="116"/>
                        <a:pt x="267" y="155"/>
                      </a:cubicBezTo>
                      <a:close/>
                    </a:path>
                  </a:pathLst>
                </a:custGeom>
                <a:solidFill>
                  <a:srgbClr val="C3191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199" name="íŝlîḑè"/>
                <p:cNvSpPr/>
                <p:nvPr/>
              </p:nvSpPr>
              <p:spPr bwMode="auto">
                <a:xfrm>
                  <a:off x="2998" y="3507"/>
                  <a:ext cx="103" cy="83"/>
                </a:xfrm>
                <a:custGeom>
                  <a:avLst/>
                  <a:gdLst>
                    <a:gd name="T0" fmla="*/ 51 w 431"/>
                    <a:gd name="T1" fmla="*/ 304 h 346"/>
                    <a:gd name="T2" fmla="*/ 32 w 431"/>
                    <a:gd name="T3" fmla="*/ 346 h 346"/>
                    <a:gd name="T4" fmla="*/ 34 w 431"/>
                    <a:gd name="T5" fmla="*/ 147 h 346"/>
                    <a:gd name="T6" fmla="*/ 328 w 431"/>
                    <a:gd name="T7" fmla="*/ 56 h 346"/>
                    <a:gd name="T8" fmla="*/ 431 w 431"/>
                    <a:gd name="T9" fmla="*/ 175 h 346"/>
                    <a:gd name="T10" fmla="*/ 51 w 431"/>
                    <a:gd name="T11" fmla="*/ 304 h 3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31" h="346">
                      <a:moveTo>
                        <a:pt x="51" y="304"/>
                      </a:moveTo>
                      <a:cubicBezTo>
                        <a:pt x="43" y="318"/>
                        <a:pt x="37" y="332"/>
                        <a:pt x="32" y="346"/>
                      </a:cubicBezTo>
                      <a:cubicBezTo>
                        <a:pt x="2" y="285"/>
                        <a:pt x="0" y="211"/>
                        <a:pt x="34" y="147"/>
                      </a:cubicBezTo>
                      <a:cubicBezTo>
                        <a:pt x="90" y="41"/>
                        <a:pt x="222" y="0"/>
                        <a:pt x="328" y="56"/>
                      </a:cubicBezTo>
                      <a:cubicBezTo>
                        <a:pt x="378" y="82"/>
                        <a:pt x="413" y="125"/>
                        <a:pt x="431" y="175"/>
                      </a:cubicBezTo>
                      <a:cubicBezTo>
                        <a:pt x="291" y="110"/>
                        <a:pt x="123" y="166"/>
                        <a:pt x="51" y="304"/>
                      </a:cubicBezTo>
                      <a:close/>
                    </a:path>
                  </a:pathLst>
                </a:custGeom>
                <a:solidFill>
                  <a:srgbClr val="CE191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00" name="ïṧḷiḋé"/>
                <p:cNvSpPr/>
                <p:nvPr/>
              </p:nvSpPr>
              <p:spPr bwMode="auto">
                <a:xfrm>
                  <a:off x="3006" y="3534"/>
                  <a:ext cx="100" cy="92"/>
                </a:xfrm>
                <a:custGeom>
                  <a:avLst/>
                  <a:gdLst>
                    <a:gd name="T0" fmla="*/ 386 w 419"/>
                    <a:gd name="T1" fmla="*/ 240 h 386"/>
                    <a:gd name="T2" fmla="*/ 93 w 419"/>
                    <a:gd name="T3" fmla="*/ 330 h 386"/>
                    <a:gd name="T4" fmla="*/ 0 w 419"/>
                    <a:gd name="T5" fmla="*/ 236 h 386"/>
                    <a:gd name="T6" fmla="*/ 19 w 419"/>
                    <a:gd name="T7" fmla="*/ 194 h 386"/>
                    <a:gd name="T8" fmla="*/ 399 w 419"/>
                    <a:gd name="T9" fmla="*/ 65 h 386"/>
                    <a:gd name="T10" fmla="*/ 386 w 419"/>
                    <a:gd name="T11" fmla="*/ 240 h 3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19" h="386">
                      <a:moveTo>
                        <a:pt x="386" y="240"/>
                      </a:moveTo>
                      <a:cubicBezTo>
                        <a:pt x="330" y="346"/>
                        <a:pt x="199" y="386"/>
                        <a:pt x="93" y="330"/>
                      </a:cubicBezTo>
                      <a:cubicBezTo>
                        <a:pt x="51" y="308"/>
                        <a:pt x="20" y="275"/>
                        <a:pt x="0" y="236"/>
                      </a:cubicBezTo>
                      <a:cubicBezTo>
                        <a:pt x="5" y="222"/>
                        <a:pt x="11" y="208"/>
                        <a:pt x="19" y="194"/>
                      </a:cubicBezTo>
                      <a:cubicBezTo>
                        <a:pt x="91" y="56"/>
                        <a:pt x="259" y="0"/>
                        <a:pt x="399" y="65"/>
                      </a:cubicBezTo>
                      <a:cubicBezTo>
                        <a:pt x="419" y="120"/>
                        <a:pt x="416" y="183"/>
                        <a:pt x="386" y="240"/>
                      </a:cubicBezTo>
                      <a:close/>
                    </a:path>
                  </a:pathLst>
                </a:custGeom>
                <a:solidFill>
                  <a:srgbClr val="C3191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01" name="isļïḋê"/>
                <p:cNvSpPr/>
                <p:nvPr/>
              </p:nvSpPr>
              <p:spPr bwMode="auto">
                <a:xfrm>
                  <a:off x="3464" y="3326"/>
                  <a:ext cx="879" cy="550"/>
                </a:xfrm>
                <a:custGeom>
                  <a:avLst/>
                  <a:gdLst>
                    <a:gd name="T0" fmla="*/ 3671 w 3671"/>
                    <a:gd name="T1" fmla="*/ 2299 h 2299"/>
                    <a:gd name="T2" fmla="*/ 0 w 3671"/>
                    <a:gd name="T3" fmla="*/ 2299 h 2299"/>
                    <a:gd name="T4" fmla="*/ 0 w 3671"/>
                    <a:gd name="T5" fmla="*/ 59 h 2299"/>
                    <a:gd name="T6" fmla="*/ 1696 w 3671"/>
                    <a:gd name="T7" fmla="*/ 59 h 2299"/>
                    <a:gd name="T8" fmla="*/ 1836 w 3671"/>
                    <a:gd name="T9" fmla="*/ 0 h 2299"/>
                    <a:gd name="T10" fmla="*/ 1976 w 3671"/>
                    <a:gd name="T11" fmla="*/ 59 h 2299"/>
                    <a:gd name="T12" fmla="*/ 3671 w 3671"/>
                    <a:gd name="T13" fmla="*/ 59 h 2299"/>
                    <a:gd name="T14" fmla="*/ 3671 w 3671"/>
                    <a:gd name="T15" fmla="*/ 2299 h 22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671" h="2299">
                      <a:moveTo>
                        <a:pt x="3671" y="2299"/>
                      </a:moveTo>
                      <a:cubicBezTo>
                        <a:pt x="0" y="2299"/>
                        <a:pt x="0" y="2299"/>
                        <a:pt x="0" y="2299"/>
                      </a:cubicBezTo>
                      <a:cubicBezTo>
                        <a:pt x="0" y="59"/>
                        <a:pt x="0" y="59"/>
                        <a:pt x="0" y="59"/>
                      </a:cubicBezTo>
                      <a:cubicBezTo>
                        <a:pt x="1696" y="59"/>
                        <a:pt x="1696" y="59"/>
                        <a:pt x="1696" y="59"/>
                      </a:cubicBezTo>
                      <a:cubicBezTo>
                        <a:pt x="1724" y="24"/>
                        <a:pt x="1776" y="0"/>
                        <a:pt x="1836" y="0"/>
                      </a:cubicBezTo>
                      <a:cubicBezTo>
                        <a:pt x="1896" y="0"/>
                        <a:pt x="1948" y="24"/>
                        <a:pt x="1976" y="59"/>
                      </a:cubicBezTo>
                      <a:cubicBezTo>
                        <a:pt x="3671" y="59"/>
                        <a:pt x="3671" y="59"/>
                        <a:pt x="3671" y="59"/>
                      </a:cubicBezTo>
                      <a:lnTo>
                        <a:pt x="3671" y="2299"/>
                      </a:lnTo>
                      <a:close/>
                    </a:path>
                  </a:pathLst>
                </a:custGeom>
                <a:solidFill>
                  <a:srgbClr val="2E465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02" name="ísḷïḍê"/>
                <p:cNvSpPr/>
                <p:nvPr/>
              </p:nvSpPr>
              <p:spPr bwMode="auto">
                <a:xfrm>
                  <a:off x="3484" y="3361"/>
                  <a:ext cx="839" cy="506"/>
                </a:xfrm>
                <a:prstGeom prst="rect">
                  <a:avLst/>
                </a:prstGeom>
                <a:solidFill>
                  <a:srgbClr val="C8BCA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03" name="iṩľïḋe"/>
                <p:cNvSpPr/>
                <p:nvPr/>
              </p:nvSpPr>
              <p:spPr bwMode="auto">
                <a:xfrm>
                  <a:off x="3971" y="3287"/>
                  <a:ext cx="78" cy="106"/>
                </a:xfrm>
                <a:custGeom>
                  <a:avLst/>
                  <a:gdLst>
                    <a:gd name="T0" fmla="*/ 34 w 328"/>
                    <a:gd name="T1" fmla="*/ 433 h 444"/>
                    <a:gd name="T2" fmla="*/ 0 w 328"/>
                    <a:gd name="T3" fmla="*/ 6 h 444"/>
                    <a:gd name="T4" fmla="*/ 156 w 328"/>
                    <a:gd name="T5" fmla="*/ 117 h 444"/>
                    <a:gd name="T6" fmla="*/ 261 w 328"/>
                    <a:gd name="T7" fmla="*/ 0 h 444"/>
                    <a:gd name="T8" fmla="*/ 278 w 328"/>
                    <a:gd name="T9" fmla="*/ 444 h 444"/>
                    <a:gd name="T10" fmla="*/ 34 w 328"/>
                    <a:gd name="T11" fmla="*/ 433 h 4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8" h="444">
                      <a:moveTo>
                        <a:pt x="34" y="433"/>
                      </a:moveTo>
                      <a:cubicBezTo>
                        <a:pt x="34" y="433"/>
                        <a:pt x="78" y="178"/>
                        <a:pt x="0" y="6"/>
                      </a:cubicBezTo>
                      <a:cubicBezTo>
                        <a:pt x="156" y="117"/>
                        <a:pt x="156" y="117"/>
                        <a:pt x="156" y="117"/>
                      </a:cubicBezTo>
                      <a:cubicBezTo>
                        <a:pt x="261" y="0"/>
                        <a:pt x="261" y="0"/>
                        <a:pt x="261" y="0"/>
                      </a:cubicBezTo>
                      <a:cubicBezTo>
                        <a:pt x="261" y="0"/>
                        <a:pt x="328" y="194"/>
                        <a:pt x="278" y="444"/>
                      </a:cubicBezTo>
                      <a:lnTo>
                        <a:pt x="34" y="433"/>
                      </a:lnTo>
                      <a:close/>
                    </a:path>
                  </a:pathLst>
                </a:custGeom>
                <a:solidFill>
                  <a:srgbClr val="DB413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04" name="îṩḻîḋè"/>
                <p:cNvSpPr/>
                <p:nvPr/>
              </p:nvSpPr>
              <p:spPr bwMode="auto">
                <a:xfrm>
                  <a:off x="3484" y="3359"/>
                  <a:ext cx="417" cy="542"/>
                </a:xfrm>
                <a:custGeom>
                  <a:avLst/>
                  <a:gdLst>
                    <a:gd name="T0" fmla="*/ 0 w 1741"/>
                    <a:gd name="T1" fmla="*/ 2164 h 2266"/>
                    <a:gd name="T2" fmla="*/ 0 w 1741"/>
                    <a:gd name="T3" fmla="*/ 0 h 2266"/>
                    <a:gd name="T4" fmla="*/ 1741 w 1741"/>
                    <a:gd name="T5" fmla="*/ 5 h 2266"/>
                    <a:gd name="T6" fmla="*/ 1741 w 1741"/>
                    <a:gd name="T7" fmla="*/ 2164 h 2266"/>
                    <a:gd name="T8" fmla="*/ 0 w 1741"/>
                    <a:gd name="T9" fmla="*/ 2164 h 22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41" h="2266">
                      <a:moveTo>
                        <a:pt x="0" y="2164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843" y="323"/>
                        <a:pt x="1741" y="5"/>
                      </a:cubicBezTo>
                      <a:cubicBezTo>
                        <a:pt x="1741" y="2164"/>
                        <a:pt x="1741" y="2164"/>
                        <a:pt x="1741" y="2164"/>
                      </a:cubicBezTo>
                      <a:cubicBezTo>
                        <a:pt x="1741" y="2164"/>
                        <a:pt x="753" y="2266"/>
                        <a:pt x="0" y="2164"/>
                      </a:cubicBezTo>
                      <a:close/>
                    </a:path>
                  </a:pathLst>
                </a:custGeom>
                <a:solidFill>
                  <a:srgbClr val="D8CBA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05" name="îṡ1ïḋê"/>
                <p:cNvSpPr/>
                <p:nvPr/>
              </p:nvSpPr>
              <p:spPr bwMode="auto">
                <a:xfrm>
                  <a:off x="3498" y="3361"/>
                  <a:ext cx="404" cy="558"/>
                </a:xfrm>
                <a:custGeom>
                  <a:avLst/>
                  <a:gdLst>
                    <a:gd name="T0" fmla="*/ 0 w 1686"/>
                    <a:gd name="T1" fmla="*/ 2194 h 2337"/>
                    <a:gd name="T2" fmla="*/ 0 w 1686"/>
                    <a:gd name="T3" fmla="*/ 30 h 2337"/>
                    <a:gd name="T4" fmla="*/ 1683 w 1686"/>
                    <a:gd name="T5" fmla="*/ 0 h 2337"/>
                    <a:gd name="T6" fmla="*/ 1686 w 1686"/>
                    <a:gd name="T7" fmla="*/ 2158 h 2337"/>
                    <a:gd name="T8" fmla="*/ 0 w 1686"/>
                    <a:gd name="T9" fmla="*/ 2194 h 23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86" h="2337">
                      <a:moveTo>
                        <a:pt x="0" y="2194"/>
                      </a:moveTo>
                      <a:cubicBezTo>
                        <a:pt x="0" y="30"/>
                        <a:pt x="0" y="30"/>
                        <a:pt x="0" y="30"/>
                      </a:cubicBezTo>
                      <a:cubicBezTo>
                        <a:pt x="0" y="30"/>
                        <a:pt x="948" y="346"/>
                        <a:pt x="1683" y="0"/>
                      </a:cubicBezTo>
                      <a:cubicBezTo>
                        <a:pt x="1686" y="2158"/>
                        <a:pt x="1686" y="2158"/>
                        <a:pt x="1686" y="2158"/>
                      </a:cubicBezTo>
                      <a:cubicBezTo>
                        <a:pt x="1686" y="2158"/>
                        <a:pt x="311" y="2337"/>
                        <a:pt x="0" y="2194"/>
                      </a:cubicBezTo>
                      <a:close/>
                    </a:path>
                  </a:pathLst>
                </a:custGeom>
                <a:solidFill>
                  <a:srgbClr val="E7E2C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06" name="ïṩ1iḋe"/>
                <p:cNvSpPr/>
                <p:nvPr/>
              </p:nvSpPr>
              <p:spPr bwMode="auto">
                <a:xfrm>
                  <a:off x="3535" y="3361"/>
                  <a:ext cx="366" cy="616"/>
                </a:xfrm>
                <a:custGeom>
                  <a:avLst/>
                  <a:gdLst>
                    <a:gd name="T0" fmla="*/ 0 w 1527"/>
                    <a:gd name="T1" fmla="*/ 2463 h 2577"/>
                    <a:gd name="T2" fmla="*/ 6 w 1527"/>
                    <a:gd name="T3" fmla="*/ 311 h 2577"/>
                    <a:gd name="T4" fmla="*/ 1527 w 1527"/>
                    <a:gd name="T5" fmla="*/ 0 h 2577"/>
                    <a:gd name="T6" fmla="*/ 1526 w 1527"/>
                    <a:gd name="T7" fmla="*/ 2158 h 2577"/>
                    <a:gd name="T8" fmla="*/ 0 w 1527"/>
                    <a:gd name="T9" fmla="*/ 2463 h 25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27" h="2577">
                      <a:moveTo>
                        <a:pt x="0" y="2463"/>
                      </a:moveTo>
                      <a:cubicBezTo>
                        <a:pt x="6" y="311"/>
                        <a:pt x="6" y="311"/>
                        <a:pt x="6" y="311"/>
                      </a:cubicBezTo>
                      <a:cubicBezTo>
                        <a:pt x="6" y="311"/>
                        <a:pt x="1049" y="395"/>
                        <a:pt x="1527" y="0"/>
                      </a:cubicBezTo>
                      <a:cubicBezTo>
                        <a:pt x="1526" y="2158"/>
                        <a:pt x="1526" y="2158"/>
                        <a:pt x="1526" y="2158"/>
                      </a:cubicBezTo>
                      <a:cubicBezTo>
                        <a:pt x="1526" y="2158"/>
                        <a:pt x="723" y="2577"/>
                        <a:pt x="0" y="2463"/>
                      </a:cubicBezTo>
                      <a:close/>
                    </a:path>
                  </a:pathLst>
                </a:custGeom>
                <a:solidFill>
                  <a:srgbClr val="F4F0E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07" name="îślïḓè"/>
                <p:cNvSpPr/>
                <p:nvPr/>
              </p:nvSpPr>
              <p:spPr bwMode="auto">
                <a:xfrm>
                  <a:off x="3613" y="3360"/>
                  <a:ext cx="290" cy="647"/>
                </a:xfrm>
                <a:custGeom>
                  <a:avLst/>
                  <a:gdLst>
                    <a:gd name="T0" fmla="*/ 0 w 1208"/>
                    <a:gd name="T1" fmla="*/ 2643 h 2703"/>
                    <a:gd name="T2" fmla="*/ 0 w 1208"/>
                    <a:gd name="T3" fmla="*/ 461 h 2703"/>
                    <a:gd name="T4" fmla="*/ 1202 w 1208"/>
                    <a:gd name="T5" fmla="*/ 0 h 2703"/>
                    <a:gd name="T6" fmla="*/ 1208 w 1208"/>
                    <a:gd name="T7" fmla="*/ 2164 h 2703"/>
                    <a:gd name="T8" fmla="*/ 0 w 1208"/>
                    <a:gd name="T9" fmla="*/ 2643 h 27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08" h="2703">
                      <a:moveTo>
                        <a:pt x="0" y="2643"/>
                      </a:moveTo>
                      <a:cubicBezTo>
                        <a:pt x="0" y="461"/>
                        <a:pt x="0" y="461"/>
                        <a:pt x="0" y="461"/>
                      </a:cubicBezTo>
                      <a:cubicBezTo>
                        <a:pt x="0" y="461"/>
                        <a:pt x="682" y="557"/>
                        <a:pt x="1202" y="0"/>
                      </a:cubicBezTo>
                      <a:cubicBezTo>
                        <a:pt x="1208" y="2164"/>
                        <a:pt x="1208" y="2164"/>
                        <a:pt x="1208" y="2164"/>
                      </a:cubicBezTo>
                      <a:cubicBezTo>
                        <a:pt x="1208" y="2164"/>
                        <a:pt x="778" y="2703"/>
                        <a:pt x="0" y="2643"/>
                      </a:cubicBezTo>
                      <a:close/>
                    </a:path>
                  </a:pathLst>
                </a:custGeom>
                <a:solidFill>
                  <a:srgbClr val="FFFFF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08" name="îṩlíḍe"/>
                <p:cNvSpPr/>
                <p:nvPr/>
              </p:nvSpPr>
              <p:spPr bwMode="auto">
                <a:xfrm>
                  <a:off x="3901" y="3357"/>
                  <a:ext cx="417" cy="542"/>
                </a:xfrm>
                <a:custGeom>
                  <a:avLst/>
                  <a:gdLst>
                    <a:gd name="T0" fmla="*/ 1743 w 1743"/>
                    <a:gd name="T1" fmla="*/ 2164 h 2266"/>
                    <a:gd name="T2" fmla="*/ 1743 w 1743"/>
                    <a:gd name="T3" fmla="*/ 0 h 2266"/>
                    <a:gd name="T4" fmla="*/ 0 w 1743"/>
                    <a:gd name="T5" fmla="*/ 15 h 2266"/>
                    <a:gd name="T6" fmla="*/ 9 w 1743"/>
                    <a:gd name="T7" fmla="*/ 2164 h 2266"/>
                    <a:gd name="T8" fmla="*/ 1743 w 1743"/>
                    <a:gd name="T9" fmla="*/ 2164 h 22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43" h="2266">
                      <a:moveTo>
                        <a:pt x="1743" y="2164"/>
                      </a:moveTo>
                      <a:cubicBezTo>
                        <a:pt x="1743" y="0"/>
                        <a:pt x="1743" y="0"/>
                        <a:pt x="1743" y="0"/>
                      </a:cubicBezTo>
                      <a:cubicBezTo>
                        <a:pt x="1743" y="0"/>
                        <a:pt x="891" y="332"/>
                        <a:pt x="0" y="15"/>
                      </a:cubicBezTo>
                      <a:cubicBezTo>
                        <a:pt x="9" y="2164"/>
                        <a:pt x="9" y="2164"/>
                        <a:pt x="9" y="2164"/>
                      </a:cubicBezTo>
                      <a:cubicBezTo>
                        <a:pt x="9" y="2164"/>
                        <a:pt x="989" y="2266"/>
                        <a:pt x="1743" y="2164"/>
                      </a:cubicBezTo>
                      <a:close/>
                    </a:path>
                  </a:pathLst>
                </a:custGeom>
                <a:solidFill>
                  <a:srgbClr val="D8CBA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09" name="isļíḍê"/>
                <p:cNvSpPr/>
                <p:nvPr/>
              </p:nvSpPr>
              <p:spPr bwMode="auto">
                <a:xfrm>
                  <a:off x="3901" y="3361"/>
                  <a:ext cx="405" cy="556"/>
                </a:xfrm>
                <a:custGeom>
                  <a:avLst/>
                  <a:gdLst>
                    <a:gd name="T0" fmla="*/ 1691 w 1691"/>
                    <a:gd name="T1" fmla="*/ 2184 h 2328"/>
                    <a:gd name="T2" fmla="*/ 1691 w 1691"/>
                    <a:gd name="T3" fmla="*/ 20 h 2328"/>
                    <a:gd name="T4" fmla="*/ 0 w 1691"/>
                    <a:gd name="T5" fmla="*/ 0 h 2328"/>
                    <a:gd name="T6" fmla="*/ 5 w 1691"/>
                    <a:gd name="T7" fmla="*/ 2148 h 2328"/>
                    <a:gd name="T8" fmla="*/ 1691 w 1691"/>
                    <a:gd name="T9" fmla="*/ 2184 h 23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91" h="2328">
                      <a:moveTo>
                        <a:pt x="1691" y="2184"/>
                      </a:moveTo>
                      <a:cubicBezTo>
                        <a:pt x="1691" y="20"/>
                        <a:pt x="1691" y="20"/>
                        <a:pt x="1691" y="20"/>
                      </a:cubicBezTo>
                      <a:cubicBezTo>
                        <a:pt x="1691" y="20"/>
                        <a:pt x="735" y="346"/>
                        <a:pt x="0" y="0"/>
                      </a:cubicBezTo>
                      <a:cubicBezTo>
                        <a:pt x="5" y="2148"/>
                        <a:pt x="5" y="2148"/>
                        <a:pt x="5" y="2148"/>
                      </a:cubicBezTo>
                      <a:cubicBezTo>
                        <a:pt x="5" y="2148"/>
                        <a:pt x="1380" y="2328"/>
                        <a:pt x="1691" y="2184"/>
                      </a:cubicBezTo>
                      <a:close/>
                    </a:path>
                  </a:pathLst>
                </a:custGeom>
                <a:solidFill>
                  <a:srgbClr val="E7E2C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10" name="îṩḻíḋê"/>
                <p:cNvSpPr/>
                <p:nvPr/>
              </p:nvSpPr>
              <p:spPr bwMode="auto">
                <a:xfrm>
                  <a:off x="3901" y="3361"/>
                  <a:ext cx="366" cy="614"/>
                </a:xfrm>
                <a:custGeom>
                  <a:avLst/>
                  <a:gdLst>
                    <a:gd name="T0" fmla="*/ 1527 w 1527"/>
                    <a:gd name="T1" fmla="*/ 2456 h 2569"/>
                    <a:gd name="T2" fmla="*/ 1521 w 1527"/>
                    <a:gd name="T3" fmla="*/ 303 h 2569"/>
                    <a:gd name="T4" fmla="*/ 0 w 1527"/>
                    <a:gd name="T5" fmla="*/ 0 h 2569"/>
                    <a:gd name="T6" fmla="*/ 3 w 1527"/>
                    <a:gd name="T7" fmla="*/ 2157 h 2569"/>
                    <a:gd name="T8" fmla="*/ 1527 w 1527"/>
                    <a:gd name="T9" fmla="*/ 2456 h 25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27" h="2569">
                      <a:moveTo>
                        <a:pt x="1527" y="2456"/>
                      </a:moveTo>
                      <a:cubicBezTo>
                        <a:pt x="1521" y="303"/>
                        <a:pt x="1521" y="303"/>
                        <a:pt x="1521" y="303"/>
                      </a:cubicBezTo>
                      <a:cubicBezTo>
                        <a:pt x="1521" y="303"/>
                        <a:pt x="478" y="394"/>
                        <a:pt x="0" y="0"/>
                      </a:cubicBezTo>
                      <a:cubicBezTo>
                        <a:pt x="3" y="2157"/>
                        <a:pt x="3" y="2157"/>
                        <a:pt x="3" y="2157"/>
                      </a:cubicBezTo>
                      <a:cubicBezTo>
                        <a:pt x="3" y="2157"/>
                        <a:pt x="804" y="2569"/>
                        <a:pt x="1527" y="2456"/>
                      </a:cubicBezTo>
                      <a:close/>
                    </a:path>
                  </a:pathLst>
                </a:custGeom>
                <a:solidFill>
                  <a:srgbClr val="F4F0E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11" name="ïṥḷîde"/>
                <p:cNvSpPr/>
                <p:nvPr/>
              </p:nvSpPr>
              <p:spPr bwMode="auto">
                <a:xfrm>
                  <a:off x="4559" y="542"/>
                  <a:ext cx="614" cy="464"/>
                </a:xfrm>
                <a:custGeom>
                  <a:avLst/>
                  <a:gdLst>
                    <a:gd name="T0" fmla="*/ 614 w 614"/>
                    <a:gd name="T1" fmla="*/ 356 h 464"/>
                    <a:gd name="T2" fmla="*/ 70 w 614"/>
                    <a:gd name="T3" fmla="*/ 0 h 464"/>
                    <a:gd name="T4" fmla="*/ 0 w 614"/>
                    <a:gd name="T5" fmla="*/ 107 h 464"/>
                    <a:gd name="T6" fmla="*/ 544 w 614"/>
                    <a:gd name="T7" fmla="*/ 464 h 464"/>
                    <a:gd name="T8" fmla="*/ 614 w 614"/>
                    <a:gd name="T9" fmla="*/ 356 h 4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4" h="464">
                      <a:moveTo>
                        <a:pt x="614" y="356"/>
                      </a:moveTo>
                      <a:lnTo>
                        <a:pt x="70" y="0"/>
                      </a:lnTo>
                      <a:lnTo>
                        <a:pt x="0" y="107"/>
                      </a:lnTo>
                      <a:lnTo>
                        <a:pt x="544" y="464"/>
                      </a:lnTo>
                      <a:lnTo>
                        <a:pt x="614" y="356"/>
                      </a:lnTo>
                      <a:close/>
                    </a:path>
                  </a:pathLst>
                </a:custGeom>
                <a:solidFill>
                  <a:srgbClr val="00A09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12" name="ïslidê"/>
                <p:cNvSpPr/>
                <p:nvPr/>
              </p:nvSpPr>
              <p:spPr bwMode="auto">
                <a:xfrm>
                  <a:off x="4362" y="649"/>
                  <a:ext cx="741" cy="657"/>
                </a:xfrm>
                <a:custGeom>
                  <a:avLst/>
                  <a:gdLst>
                    <a:gd name="T0" fmla="*/ 197 w 741"/>
                    <a:gd name="T1" fmla="*/ 0 h 657"/>
                    <a:gd name="T2" fmla="*/ 0 w 741"/>
                    <a:gd name="T3" fmla="*/ 300 h 657"/>
                    <a:gd name="T4" fmla="*/ 544 w 741"/>
                    <a:gd name="T5" fmla="*/ 657 h 657"/>
                    <a:gd name="T6" fmla="*/ 741 w 741"/>
                    <a:gd name="T7" fmla="*/ 357 h 657"/>
                    <a:gd name="T8" fmla="*/ 197 w 741"/>
                    <a:gd name="T9" fmla="*/ 0 h 6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41" h="657">
                      <a:moveTo>
                        <a:pt x="197" y="0"/>
                      </a:moveTo>
                      <a:lnTo>
                        <a:pt x="0" y="300"/>
                      </a:lnTo>
                      <a:lnTo>
                        <a:pt x="544" y="657"/>
                      </a:lnTo>
                      <a:lnTo>
                        <a:pt x="741" y="357"/>
                      </a:lnTo>
                      <a:lnTo>
                        <a:pt x="197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13" name="iṣḷîďê"/>
                <p:cNvSpPr/>
                <p:nvPr/>
              </p:nvSpPr>
              <p:spPr bwMode="auto">
                <a:xfrm>
                  <a:off x="4528" y="697"/>
                  <a:ext cx="84" cy="83"/>
                </a:xfrm>
                <a:custGeom>
                  <a:avLst/>
                  <a:gdLst>
                    <a:gd name="T0" fmla="*/ 50 w 84"/>
                    <a:gd name="T1" fmla="*/ 83 h 83"/>
                    <a:gd name="T2" fmla="*/ 0 w 84"/>
                    <a:gd name="T3" fmla="*/ 50 h 83"/>
                    <a:gd name="T4" fmla="*/ 33 w 84"/>
                    <a:gd name="T5" fmla="*/ 0 h 83"/>
                    <a:gd name="T6" fmla="*/ 84 w 84"/>
                    <a:gd name="T7" fmla="*/ 33 h 83"/>
                    <a:gd name="T8" fmla="*/ 50 w 84"/>
                    <a:gd name="T9" fmla="*/ 83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4" h="83">
                      <a:moveTo>
                        <a:pt x="50" y="83"/>
                      </a:moveTo>
                      <a:lnTo>
                        <a:pt x="0" y="50"/>
                      </a:lnTo>
                      <a:lnTo>
                        <a:pt x="33" y="0"/>
                      </a:lnTo>
                      <a:lnTo>
                        <a:pt x="84" y="33"/>
                      </a:lnTo>
                      <a:lnTo>
                        <a:pt x="50" y="83"/>
                      </a:lnTo>
                      <a:close/>
                    </a:path>
                  </a:pathLst>
                </a:custGeom>
                <a:solidFill>
                  <a:srgbClr val="E1E4E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14" name="i$ḻïḓe"/>
                <p:cNvSpPr/>
                <p:nvPr/>
              </p:nvSpPr>
              <p:spPr bwMode="auto">
                <a:xfrm>
                  <a:off x="4968" y="985"/>
                  <a:ext cx="84" cy="84"/>
                </a:xfrm>
                <a:custGeom>
                  <a:avLst/>
                  <a:gdLst>
                    <a:gd name="T0" fmla="*/ 51 w 84"/>
                    <a:gd name="T1" fmla="*/ 84 h 84"/>
                    <a:gd name="T2" fmla="*/ 0 w 84"/>
                    <a:gd name="T3" fmla="*/ 51 h 84"/>
                    <a:gd name="T4" fmla="*/ 33 w 84"/>
                    <a:gd name="T5" fmla="*/ 0 h 84"/>
                    <a:gd name="T6" fmla="*/ 84 w 84"/>
                    <a:gd name="T7" fmla="*/ 33 h 84"/>
                    <a:gd name="T8" fmla="*/ 51 w 84"/>
                    <a:gd name="T9" fmla="*/ 84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4" h="84">
                      <a:moveTo>
                        <a:pt x="51" y="84"/>
                      </a:moveTo>
                      <a:lnTo>
                        <a:pt x="0" y="51"/>
                      </a:lnTo>
                      <a:lnTo>
                        <a:pt x="33" y="0"/>
                      </a:lnTo>
                      <a:lnTo>
                        <a:pt x="84" y="33"/>
                      </a:lnTo>
                      <a:lnTo>
                        <a:pt x="51" y="84"/>
                      </a:lnTo>
                      <a:close/>
                    </a:path>
                  </a:pathLst>
                </a:custGeom>
                <a:solidFill>
                  <a:srgbClr val="E1E4E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15" name="íṡḻiḍé"/>
                <p:cNvSpPr/>
                <p:nvPr/>
              </p:nvSpPr>
              <p:spPr bwMode="auto">
                <a:xfrm>
                  <a:off x="4616" y="754"/>
                  <a:ext cx="84" cy="84"/>
                </a:xfrm>
                <a:custGeom>
                  <a:avLst/>
                  <a:gdLst>
                    <a:gd name="T0" fmla="*/ 50 w 84"/>
                    <a:gd name="T1" fmla="*/ 84 h 84"/>
                    <a:gd name="T2" fmla="*/ 0 w 84"/>
                    <a:gd name="T3" fmla="*/ 51 h 84"/>
                    <a:gd name="T4" fmla="*/ 33 w 84"/>
                    <a:gd name="T5" fmla="*/ 0 h 84"/>
                    <a:gd name="T6" fmla="*/ 84 w 84"/>
                    <a:gd name="T7" fmla="*/ 34 h 84"/>
                    <a:gd name="T8" fmla="*/ 50 w 84"/>
                    <a:gd name="T9" fmla="*/ 84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4" h="84">
                      <a:moveTo>
                        <a:pt x="50" y="84"/>
                      </a:moveTo>
                      <a:lnTo>
                        <a:pt x="0" y="51"/>
                      </a:lnTo>
                      <a:lnTo>
                        <a:pt x="33" y="0"/>
                      </a:lnTo>
                      <a:lnTo>
                        <a:pt x="84" y="34"/>
                      </a:lnTo>
                      <a:lnTo>
                        <a:pt x="50" y="84"/>
                      </a:lnTo>
                      <a:close/>
                    </a:path>
                  </a:pathLst>
                </a:custGeom>
                <a:solidFill>
                  <a:srgbClr val="E1E4E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16" name="íṩḻíde"/>
                <p:cNvSpPr/>
                <p:nvPr/>
              </p:nvSpPr>
              <p:spPr bwMode="auto">
                <a:xfrm>
                  <a:off x="4704" y="812"/>
                  <a:ext cx="84" cy="84"/>
                </a:xfrm>
                <a:custGeom>
                  <a:avLst/>
                  <a:gdLst>
                    <a:gd name="T0" fmla="*/ 51 w 84"/>
                    <a:gd name="T1" fmla="*/ 84 h 84"/>
                    <a:gd name="T2" fmla="*/ 0 w 84"/>
                    <a:gd name="T3" fmla="*/ 51 h 84"/>
                    <a:gd name="T4" fmla="*/ 33 w 84"/>
                    <a:gd name="T5" fmla="*/ 0 h 84"/>
                    <a:gd name="T6" fmla="*/ 84 w 84"/>
                    <a:gd name="T7" fmla="*/ 33 h 84"/>
                    <a:gd name="T8" fmla="*/ 51 w 84"/>
                    <a:gd name="T9" fmla="*/ 84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4" h="84">
                      <a:moveTo>
                        <a:pt x="51" y="84"/>
                      </a:moveTo>
                      <a:lnTo>
                        <a:pt x="0" y="51"/>
                      </a:lnTo>
                      <a:lnTo>
                        <a:pt x="33" y="0"/>
                      </a:lnTo>
                      <a:lnTo>
                        <a:pt x="84" y="33"/>
                      </a:lnTo>
                      <a:lnTo>
                        <a:pt x="51" y="84"/>
                      </a:lnTo>
                      <a:close/>
                    </a:path>
                  </a:pathLst>
                </a:custGeom>
                <a:solidFill>
                  <a:srgbClr val="E1E4E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17" name="íşľiḍe"/>
                <p:cNvSpPr/>
                <p:nvPr/>
              </p:nvSpPr>
              <p:spPr bwMode="auto">
                <a:xfrm>
                  <a:off x="4792" y="870"/>
                  <a:ext cx="84" cy="84"/>
                </a:xfrm>
                <a:custGeom>
                  <a:avLst/>
                  <a:gdLst>
                    <a:gd name="T0" fmla="*/ 50 w 84"/>
                    <a:gd name="T1" fmla="*/ 84 h 84"/>
                    <a:gd name="T2" fmla="*/ 0 w 84"/>
                    <a:gd name="T3" fmla="*/ 50 h 84"/>
                    <a:gd name="T4" fmla="*/ 33 w 84"/>
                    <a:gd name="T5" fmla="*/ 0 h 84"/>
                    <a:gd name="T6" fmla="*/ 84 w 84"/>
                    <a:gd name="T7" fmla="*/ 33 h 84"/>
                    <a:gd name="T8" fmla="*/ 50 w 84"/>
                    <a:gd name="T9" fmla="*/ 84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4" h="84">
                      <a:moveTo>
                        <a:pt x="50" y="84"/>
                      </a:moveTo>
                      <a:lnTo>
                        <a:pt x="0" y="50"/>
                      </a:lnTo>
                      <a:lnTo>
                        <a:pt x="33" y="0"/>
                      </a:lnTo>
                      <a:lnTo>
                        <a:pt x="84" y="33"/>
                      </a:lnTo>
                      <a:lnTo>
                        <a:pt x="50" y="84"/>
                      </a:lnTo>
                      <a:close/>
                    </a:path>
                  </a:pathLst>
                </a:custGeom>
                <a:solidFill>
                  <a:srgbClr val="E1E4E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18" name="ïşḻîḍê"/>
                <p:cNvSpPr/>
                <p:nvPr/>
              </p:nvSpPr>
              <p:spPr bwMode="auto">
                <a:xfrm>
                  <a:off x="4880" y="928"/>
                  <a:ext cx="84" cy="83"/>
                </a:xfrm>
                <a:custGeom>
                  <a:avLst/>
                  <a:gdLst>
                    <a:gd name="T0" fmla="*/ 51 w 84"/>
                    <a:gd name="T1" fmla="*/ 83 h 83"/>
                    <a:gd name="T2" fmla="*/ 0 w 84"/>
                    <a:gd name="T3" fmla="*/ 50 h 83"/>
                    <a:gd name="T4" fmla="*/ 33 w 84"/>
                    <a:gd name="T5" fmla="*/ 0 h 83"/>
                    <a:gd name="T6" fmla="*/ 84 w 84"/>
                    <a:gd name="T7" fmla="*/ 33 h 83"/>
                    <a:gd name="T8" fmla="*/ 51 w 84"/>
                    <a:gd name="T9" fmla="*/ 83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4" h="83">
                      <a:moveTo>
                        <a:pt x="51" y="83"/>
                      </a:moveTo>
                      <a:lnTo>
                        <a:pt x="0" y="50"/>
                      </a:lnTo>
                      <a:lnTo>
                        <a:pt x="33" y="0"/>
                      </a:lnTo>
                      <a:lnTo>
                        <a:pt x="84" y="33"/>
                      </a:lnTo>
                      <a:lnTo>
                        <a:pt x="51" y="83"/>
                      </a:lnTo>
                      <a:close/>
                    </a:path>
                  </a:pathLst>
                </a:custGeom>
                <a:solidFill>
                  <a:srgbClr val="00A09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19" name="isľiḋe"/>
                <p:cNvSpPr/>
                <p:nvPr/>
              </p:nvSpPr>
              <p:spPr bwMode="auto">
                <a:xfrm>
                  <a:off x="4467" y="789"/>
                  <a:ext cx="84" cy="83"/>
                </a:xfrm>
                <a:custGeom>
                  <a:avLst/>
                  <a:gdLst>
                    <a:gd name="T0" fmla="*/ 51 w 84"/>
                    <a:gd name="T1" fmla="*/ 83 h 83"/>
                    <a:gd name="T2" fmla="*/ 0 w 84"/>
                    <a:gd name="T3" fmla="*/ 50 h 83"/>
                    <a:gd name="T4" fmla="*/ 33 w 84"/>
                    <a:gd name="T5" fmla="*/ 0 h 83"/>
                    <a:gd name="T6" fmla="*/ 84 w 84"/>
                    <a:gd name="T7" fmla="*/ 33 h 83"/>
                    <a:gd name="T8" fmla="*/ 51 w 84"/>
                    <a:gd name="T9" fmla="*/ 83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4" h="83">
                      <a:moveTo>
                        <a:pt x="51" y="83"/>
                      </a:moveTo>
                      <a:lnTo>
                        <a:pt x="0" y="50"/>
                      </a:lnTo>
                      <a:lnTo>
                        <a:pt x="33" y="0"/>
                      </a:lnTo>
                      <a:lnTo>
                        <a:pt x="84" y="33"/>
                      </a:lnTo>
                      <a:lnTo>
                        <a:pt x="51" y="83"/>
                      </a:lnTo>
                      <a:close/>
                    </a:path>
                  </a:pathLst>
                </a:custGeom>
                <a:solidFill>
                  <a:srgbClr val="E1E4E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20" name="ïSḷîḋê"/>
                <p:cNvSpPr/>
                <p:nvPr/>
              </p:nvSpPr>
              <p:spPr bwMode="auto">
                <a:xfrm>
                  <a:off x="4908" y="1077"/>
                  <a:ext cx="83" cy="84"/>
                </a:xfrm>
                <a:custGeom>
                  <a:avLst/>
                  <a:gdLst>
                    <a:gd name="T0" fmla="*/ 50 w 83"/>
                    <a:gd name="T1" fmla="*/ 84 h 84"/>
                    <a:gd name="T2" fmla="*/ 0 w 83"/>
                    <a:gd name="T3" fmla="*/ 51 h 84"/>
                    <a:gd name="T4" fmla="*/ 33 w 83"/>
                    <a:gd name="T5" fmla="*/ 0 h 84"/>
                    <a:gd name="T6" fmla="*/ 83 w 83"/>
                    <a:gd name="T7" fmla="*/ 33 h 84"/>
                    <a:gd name="T8" fmla="*/ 50 w 83"/>
                    <a:gd name="T9" fmla="*/ 84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3" h="84">
                      <a:moveTo>
                        <a:pt x="50" y="84"/>
                      </a:moveTo>
                      <a:lnTo>
                        <a:pt x="0" y="51"/>
                      </a:lnTo>
                      <a:lnTo>
                        <a:pt x="33" y="0"/>
                      </a:lnTo>
                      <a:lnTo>
                        <a:pt x="83" y="33"/>
                      </a:lnTo>
                      <a:lnTo>
                        <a:pt x="50" y="84"/>
                      </a:lnTo>
                      <a:close/>
                    </a:path>
                  </a:pathLst>
                </a:custGeom>
                <a:solidFill>
                  <a:srgbClr val="E1E4E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21" name="iṣḷîďé"/>
                <p:cNvSpPr/>
                <p:nvPr/>
              </p:nvSpPr>
              <p:spPr bwMode="auto">
                <a:xfrm>
                  <a:off x="4556" y="846"/>
                  <a:ext cx="83" cy="84"/>
                </a:xfrm>
                <a:custGeom>
                  <a:avLst/>
                  <a:gdLst>
                    <a:gd name="T0" fmla="*/ 50 w 83"/>
                    <a:gd name="T1" fmla="*/ 84 h 84"/>
                    <a:gd name="T2" fmla="*/ 0 w 83"/>
                    <a:gd name="T3" fmla="*/ 51 h 84"/>
                    <a:gd name="T4" fmla="*/ 33 w 83"/>
                    <a:gd name="T5" fmla="*/ 0 h 84"/>
                    <a:gd name="T6" fmla="*/ 83 w 83"/>
                    <a:gd name="T7" fmla="*/ 33 h 84"/>
                    <a:gd name="T8" fmla="*/ 50 w 83"/>
                    <a:gd name="T9" fmla="*/ 84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3" h="84">
                      <a:moveTo>
                        <a:pt x="50" y="84"/>
                      </a:moveTo>
                      <a:lnTo>
                        <a:pt x="0" y="51"/>
                      </a:lnTo>
                      <a:lnTo>
                        <a:pt x="33" y="0"/>
                      </a:lnTo>
                      <a:lnTo>
                        <a:pt x="83" y="33"/>
                      </a:lnTo>
                      <a:lnTo>
                        <a:pt x="50" y="84"/>
                      </a:lnTo>
                      <a:close/>
                    </a:path>
                  </a:pathLst>
                </a:custGeom>
                <a:solidFill>
                  <a:srgbClr val="E1E4E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22" name="iŝļîde"/>
                <p:cNvSpPr/>
                <p:nvPr/>
              </p:nvSpPr>
              <p:spPr bwMode="auto">
                <a:xfrm>
                  <a:off x="4644" y="904"/>
                  <a:ext cx="83" cy="84"/>
                </a:xfrm>
                <a:custGeom>
                  <a:avLst/>
                  <a:gdLst>
                    <a:gd name="T0" fmla="*/ 50 w 83"/>
                    <a:gd name="T1" fmla="*/ 84 h 84"/>
                    <a:gd name="T2" fmla="*/ 0 w 83"/>
                    <a:gd name="T3" fmla="*/ 51 h 84"/>
                    <a:gd name="T4" fmla="*/ 33 w 83"/>
                    <a:gd name="T5" fmla="*/ 0 h 84"/>
                    <a:gd name="T6" fmla="*/ 83 w 83"/>
                    <a:gd name="T7" fmla="*/ 33 h 84"/>
                    <a:gd name="T8" fmla="*/ 50 w 83"/>
                    <a:gd name="T9" fmla="*/ 84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3" h="84">
                      <a:moveTo>
                        <a:pt x="50" y="84"/>
                      </a:moveTo>
                      <a:lnTo>
                        <a:pt x="0" y="51"/>
                      </a:lnTo>
                      <a:lnTo>
                        <a:pt x="33" y="0"/>
                      </a:lnTo>
                      <a:lnTo>
                        <a:pt x="83" y="33"/>
                      </a:lnTo>
                      <a:lnTo>
                        <a:pt x="50" y="84"/>
                      </a:lnTo>
                      <a:close/>
                    </a:path>
                  </a:pathLst>
                </a:custGeom>
                <a:solidFill>
                  <a:srgbClr val="E1E4E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23" name="íşḷïdê"/>
                <p:cNvSpPr/>
                <p:nvPr/>
              </p:nvSpPr>
              <p:spPr bwMode="auto">
                <a:xfrm>
                  <a:off x="4732" y="962"/>
                  <a:ext cx="83" cy="83"/>
                </a:xfrm>
                <a:custGeom>
                  <a:avLst/>
                  <a:gdLst>
                    <a:gd name="T0" fmla="*/ 50 w 83"/>
                    <a:gd name="T1" fmla="*/ 83 h 83"/>
                    <a:gd name="T2" fmla="*/ 0 w 83"/>
                    <a:gd name="T3" fmla="*/ 50 h 83"/>
                    <a:gd name="T4" fmla="*/ 33 w 83"/>
                    <a:gd name="T5" fmla="*/ 0 h 83"/>
                    <a:gd name="T6" fmla="*/ 83 w 83"/>
                    <a:gd name="T7" fmla="*/ 33 h 83"/>
                    <a:gd name="T8" fmla="*/ 50 w 83"/>
                    <a:gd name="T9" fmla="*/ 83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3" h="83">
                      <a:moveTo>
                        <a:pt x="50" y="83"/>
                      </a:moveTo>
                      <a:lnTo>
                        <a:pt x="0" y="50"/>
                      </a:lnTo>
                      <a:lnTo>
                        <a:pt x="33" y="0"/>
                      </a:lnTo>
                      <a:lnTo>
                        <a:pt x="83" y="33"/>
                      </a:lnTo>
                      <a:lnTo>
                        <a:pt x="50" y="83"/>
                      </a:lnTo>
                      <a:close/>
                    </a:path>
                  </a:pathLst>
                </a:custGeom>
                <a:solidFill>
                  <a:srgbClr val="00A09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24" name="íṧḻiḋe"/>
                <p:cNvSpPr/>
                <p:nvPr/>
              </p:nvSpPr>
              <p:spPr bwMode="auto">
                <a:xfrm>
                  <a:off x="4820" y="1019"/>
                  <a:ext cx="84" cy="84"/>
                </a:xfrm>
                <a:custGeom>
                  <a:avLst/>
                  <a:gdLst>
                    <a:gd name="T0" fmla="*/ 50 w 84"/>
                    <a:gd name="T1" fmla="*/ 84 h 84"/>
                    <a:gd name="T2" fmla="*/ 0 w 84"/>
                    <a:gd name="T3" fmla="*/ 51 h 84"/>
                    <a:gd name="T4" fmla="*/ 33 w 84"/>
                    <a:gd name="T5" fmla="*/ 0 h 84"/>
                    <a:gd name="T6" fmla="*/ 84 w 84"/>
                    <a:gd name="T7" fmla="*/ 34 h 84"/>
                    <a:gd name="T8" fmla="*/ 50 w 84"/>
                    <a:gd name="T9" fmla="*/ 84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4" h="84">
                      <a:moveTo>
                        <a:pt x="50" y="84"/>
                      </a:moveTo>
                      <a:lnTo>
                        <a:pt x="0" y="51"/>
                      </a:lnTo>
                      <a:lnTo>
                        <a:pt x="33" y="0"/>
                      </a:lnTo>
                      <a:lnTo>
                        <a:pt x="84" y="34"/>
                      </a:lnTo>
                      <a:lnTo>
                        <a:pt x="50" y="84"/>
                      </a:lnTo>
                      <a:close/>
                    </a:path>
                  </a:pathLst>
                </a:custGeom>
                <a:solidFill>
                  <a:srgbClr val="00A09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25" name="íslïḍe"/>
                <p:cNvSpPr/>
                <p:nvPr/>
              </p:nvSpPr>
              <p:spPr bwMode="auto">
                <a:xfrm>
                  <a:off x="4409" y="879"/>
                  <a:ext cx="83" cy="83"/>
                </a:xfrm>
                <a:custGeom>
                  <a:avLst/>
                  <a:gdLst>
                    <a:gd name="T0" fmla="*/ 50 w 83"/>
                    <a:gd name="T1" fmla="*/ 83 h 83"/>
                    <a:gd name="T2" fmla="*/ 0 w 83"/>
                    <a:gd name="T3" fmla="*/ 50 h 83"/>
                    <a:gd name="T4" fmla="*/ 33 w 83"/>
                    <a:gd name="T5" fmla="*/ 0 h 83"/>
                    <a:gd name="T6" fmla="*/ 83 w 83"/>
                    <a:gd name="T7" fmla="*/ 33 h 83"/>
                    <a:gd name="T8" fmla="*/ 50 w 83"/>
                    <a:gd name="T9" fmla="*/ 83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3" h="83">
                      <a:moveTo>
                        <a:pt x="50" y="83"/>
                      </a:moveTo>
                      <a:lnTo>
                        <a:pt x="0" y="50"/>
                      </a:lnTo>
                      <a:lnTo>
                        <a:pt x="33" y="0"/>
                      </a:lnTo>
                      <a:lnTo>
                        <a:pt x="83" y="33"/>
                      </a:lnTo>
                      <a:lnTo>
                        <a:pt x="50" y="83"/>
                      </a:lnTo>
                      <a:close/>
                    </a:path>
                  </a:pathLst>
                </a:custGeom>
                <a:solidFill>
                  <a:srgbClr val="E1E4E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26" name="íšļîdê"/>
                <p:cNvSpPr/>
                <p:nvPr/>
              </p:nvSpPr>
              <p:spPr bwMode="auto">
                <a:xfrm>
                  <a:off x="4849" y="1167"/>
                  <a:ext cx="84" cy="84"/>
                </a:xfrm>
                <a:custGeom>
                  <a:avLst/>
                  <a:gdLst>
                    <a:gd name="T0" fmla="*/ 50 w 84"/>
                    <a:gd name="T1" fmla="*/ 84 h 84"/>
                    <a:gd name="T2" fmla="*/ 0 w 84"/>
                    <a:gd name="T3" fmla="*/ 50 h 84"/>
                    <a:gd name="T4" fmla="*/ 33 w 84"/>
                    <a:gd name="T5" fmla="*/ 0 h 84"/>
                    <a:gd name="T6" fmla="*/ 84 w 84"/>
                    <a:gd name="T7" fmla="*/ 33 h 84"/>
                    <a:gd name="T8" fmla="*/ 50 w 84"/>
                    <a:gd name="T9" fmla="*/ 84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4" h="84">
                      <a:moveTo>
                        <a:pt x="50" y="84"/>
                      </a:moveTo>
                      <a:lnTo>
                        <a:pt x="0" y="50"/>
                      </a:lnTo>
                      <a:lnTo>
                        <a:pt x="33" y="0"/>
                      </a:lnTo>
                      <a:lnTo>
                        <a:pt x="84" y="33"/>
                      </a:lnTo>
                      <a:lnTo>
                        <a:pt x="50" y="84"/>
                      </a:lnTo>
                      <a:close/>
                    </a:path>
                  </a:pathLst>
                </a:custGeom>
                <a:solidFill>
                  <a:srgbClr val="E1E4E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27" name="íś1iḑé"/>
                <p:cNvSpPr/>
                <p:nvPr/>
              </p:nvSpPr>
              <p:spPr bwMode="auto">
                <a:xfrm>
                  <a:off x="4497" y="936"/>
                  <a:ext cx="83" cy="84"/>
                </a:xfrm>
                <a:custGeom>
                  <a:avLst/>
                  <a:gdLst>
                    <a:gd name="T0" fmla="*/ 50 w 83"/>
                    <a:gd name="T1" fmla="*/ 84 h 84"/>
                    <a:gd name="T2" fmla="*/ 0 w 83"/>
                    <a:gd name="T3" fmla="*/ 51 h 84"/>
                    <a:gd name="T4" fmla="*/ 33 w 83"/>
                    <a:gd name="T5" fmla="*/ 0 h 84"/>
                    <a:gd name="T6" fmla="*/ 83 w 83"/>
                    <a:gd name="T7" fmla="*/ 33 h 84"/>
                    <a:gd name="T8" fmla="*/ 50 w 83"/>
                    <a:gd name="T9" fmla="*/ 84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3" h="84">
                      <a:moveTo>
                        <a:pt x="50" y="84"/>
                      </a:moveTo>
                      <a:lnTo>
                        <a:pt x="0" y="51"/>
                      </a:lnTo>
                      <a:lnTo>
                        <a:pt x="33" y="0"/>
                      </a:lnTo>
                      <a:lnTo>
                        <a:pt x="83" y="33"/>
                      </a:lnTo>
                      <a:lnTo>
                        <a:pt x="50" y="84"/>
                      </a:lnTo>
                      <a:close/>
                    </a:path>
                  </a:pathLst>
                </a:custGeom>
                <a:solidFill>
                  <a:srgbClr val="E1E4E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28" name="iṥ1íḓè"/>
                <p:cNvSpPr/>
                <p:nvPr/>
              </p:nvSpPr>
              <p:spPr bwMode="auto">
                <a:xfrm>
                  <a:off x="4585" y="994"/>
                  <a:ext cx="83" cy="83"/>
                </a:xfrm>
                <a:custGeom>
                  <a:avLst/>
                  <a:gdLst>
                    <a:gd name="T0" fmla="*/ 50 w 83"/>
                    <a:gd name="T1" fmla="*/ 83 h 83"/>
                    <a:gd name="T2" fmla="*/ 0 w 83"/>
                    <a:gd name="T3" fmla="*/ 50 h 83"/>
                    <a:gd name="T4" fmla="*/ 33 w 83"/>
                    <a:gd name="T5" fmla="*/ 0 h 83"/>
                    <a:gd name="T6" fmla="*/ 83 w 83"/>
                    <a:gd name="T7" fmla="*/ 33 h 83"/>
                    <a:gd name="T8" fmla="*/ 50 w 83"/>
                    <a:gd name="T9" fmla="*/ 83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3" h="83">
                      <a:moveTo>
                        <a:pt x="50" y="83"/>
                      </a:moveTo>
                      <a:lnTo>
                        <a:pt x="0" y="50"/>
                      </a:lnTo>
                      <a:lnTo>
                        <a:pt x="33" y="0"/>
                      </a:lnTo>
                      <a:lnTo>
                        <a:pt x="83" y="33"/>
                      </a:lnTo>
                      <a:lnTo>
                        <a:pt x="50" y="83"/>
                      </a:lnTo>
                      <a:close/>
                    </a:path>
                  </a:pathLst>
                </a:custGeom>
                <a:solidFill>
                  <a:srgbClr val="E1E4E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29" name="ísḻïḋè"/>
                <p:cNvSpPr/>
                <p:nvPr/>
              </p:nvSpPr>
              <p:spPr bwMode="auto">
                <a:xfrm>
                  <a:off x="4673" y="1052"/>
                  <a:ext cx="84" cy="83"/>
                </a:xfrm>
                <a:custGeom>
                  <a:avLst/>
                  <a:gdLst>
                    <a:gd name="T0" fmla="*/ 50 w 84"/>
                    <a:gd name="T1" fmla="*/ 83 h 83"/>
                    <a:gd name="T2" fmla="*/ 0 w 84"/>
                    <a:gd name="T3" fmla="*/ 50 h 83"/>
                    <a:gd name="T4" fmla="*/ 33 w 84"/>
                    <a:gd name="T5" fmla="*/ 0 h 83"/>
                    <a:gd name="T6" fmla="*/ 84 w 84"/>
                    <a:gd name="T7" fmla="*/ 33 h 83"/>
                    <a:gd name="T8" fmla="*/ 50 w 84"/>
                    <a:gd name="T9" fmla="*/ 83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4" h="83">
                      <a:moveTo>
                        <a:pt x="50" y="83"/>
                      </a:moveTo>
                      <a:lnTo>
                        <a:pt x="0" y="50"/>
                      </a:lnTo>
                      <a:lnTo>
                        <a:pt x="33" y="0"/>
                      </a:lnTo>
                      <a:lnTo>
                        <a:pt x="84" y="33"/>
                      </a:lnTo>
                      <a:lnTo>
                        <a:pt x="50" y="83"/>
                      </a:lnTo>
                      <a:close/>
                    </a:path>
                  </a:pathLst>
                </a:custGeom>
                <a:solidFill>
                  <a:srgbClr val="E1E4E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30" name="ïşľîḋé"/>
                <p:cNvSpPr/>
                <p:nvPr/>
              </p:nvSpPr>
              <p:spPr bwMode="auto">
                <a:xfrm>
                  <a:off x="4761" y="1109"/>
                  <a:ext cx="83" cy="84"/>
                </a:xfrm>
                <a:custGeom>
                  <a:avLst/>
                  <a:gdLst>
                    <a:gd name="T0" fmla="*/ 50 w 83"/>
                    <a:gd name="T1" fmla="*/ 84 h 84"/>
                    <a:gd name="T2" fmla="*/ 0 w 83"/>
                    <a:gd name="T3" fmla="*/ 51 h 84"/>
                    <a:gd name="T4" fmla="*/ 33 w 83"/>
                    <a:gd name="T5" fmla="*/ 0 h 84"/>
                    <a:gd name="T6" fmla="*/ 83 w 83"/>
                    <a:gd name="T7" fmla="*/ 33 h 84"/>
                    <a:gd name="T8" fmla="*/ 50 w 83"/>
                    <a:gd name="T9" fmla="*/ 84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3" h="84">
                      <a:moveTo>
                        <a:pt x="50" y="84"/>
                      </a:moveTo>
                      <a:lnTo>
                        <a:pt x="0" y="51"/>
                      </a:lnTo>
                      <a:lnTo>
                        <a:pt x="33" y="0"/>
                      </a:lnTo>
                      <a:lnTo>
                        <a:pt x="83" y="33"/>
                      </a:lnTo>
                      <a:lnTo>
                        <a:pt x="50" y="84"/>
                      </a:lnTo>
                      <a:close/>
                    </a:path>
                  </a:pathLst>
                </a:custGeom>
                <a:solidFill>
                  <a:srgbClr val="E1E4E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31" name="î$ľîde"/>
                <p:cNvSpPr/>
                <p:nvPr/>
              </p:nvSpPr>
              <p:spPr bwMode="auto">
                <a:xfrm>
                  <a:off x="4654" y="618"/>
                  <a:ext cx="78" cy="78"/>
                </a:xfrm>
                <a:custGeom>
                  <a:avLst/>
                  <a:gdLst>
                    <a:gd name="T0" fmla="*/ 283 w 326"/>
                    <a:gd name="T1" fmla="*/ 241 h 326"/>
                    <a:gd name="T2" fmla="*/ 85 w 326"/>
                    <a:gd name="T3" fmla="*/ 283 h 326"/>
                    <a:gd name="T4" fmla="*/ 44 w 326"/>
                    <a:gd name="T5" fmla="*/ 85 h 326"/>
                    <a:gd name="T6" fmla="*/ 241 w 326"/>
                    <a:gd name="T7" fmla="*/ 44 h 326"/>
                    <a:gd name="T8" fmla="*/ 283 w 326"/>
                    <a:gd name="T9" fmla="*/ 241 h 3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6" h="326">
                      <a:moveTo>
                        <a:pt x="283" y="241"/>
                      </a:moveTo>
                      <a:cubicBezTo>
                        <a:pt x="239" y="307"/>
                        <a:pt x="151" y="326"/>
                        <a:pt x="85" y="283"/>
                      </a:cubicBezTo>
                      <a:cubicBezTo>
                        <a:pt x="19" y="239"/>
                        <a:pt x="0" y="151"/>
                        <a:pt x="44" y="85"/>
                      </a:cubicBezTo>
                      <a:cubicBezTo>
                        <a:pt x="87" y="19"/>
                        <a:pt x="176" y="0"/>
                        <a:pt x="241" y="44"/>
                      </a:cubicBezTo>
                      <a:cubicBezTo>
                        <a:pt x="307" y="87"/>
                        <a:pt x="326" y="175"/>
                        <a:pt x="283" y="241"/>
                      </a:cubicBezTo>
                      <a:close/>
                    </a:path>
                  </a:pathLst>
                </a:custGeom>
                <a:solidFill>
                  <a:srgbClr val="53545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32" name="íšḻïḋé"/>
                <p:cNvSpPr/>
                <p:nvPr/>
              </p:nvSpPr>
              <p:spPr bwMode="auto">
                <a:xfrm>
                  <a:off x="4667" y="551"/>
                  <a:ext cx="107" cy="128"/>
                </a:xfrm>
                <a:custGeom>
                  <a:avLst/>
                  <a:gdLst>
                    <a:gd name="T0" fmla="*/ 211 w 445"/>
                    <a:gd name="T1" fmla="*/ 490 h 535"/>
                    <a:gd name="T2" fmla="*/ 107 w 445"/>
                    <a:gd name="T3" fmla="*/ 512 h 535"/>
                    <a:gd name="T4" fmla="*/ 44 w 445"/>
                    <a:gd name="T5" fmla="*/ 471 h 535"/>
                    <a:gd name="T6" fmla="*/ 23 w 445"/>
                    <a:gd name="T7" fmla="*/ 367 h 535"/>
                    <a:gd name="T8" fmla="*/ 235 w 445"/>
                    <a:gd name="T9" fmla="*/ 45 h 535"/>
                    <a:gd name="T10" fmla="*/ 338 w 445"/>
                    <a:gd name="T11" fmla="*/ 23 h 535"/>
                    <a:gd name="T12" fmla="*/ 401 w 445"/>
                    <a:gd name="T13" fmla="*/ 64 h 535"/>
                    <a:gd name="T14" fmla="*/ 422 w 445"/>
                    <a:gd name="T15" fmla="*/ 168 h 535"/>
                    <a:gd name="T16" fmla="*/ 211 w 445"/>
                    <a:gd name="T17" fmla="*/ 490 h 5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45" h="535">
                      <a:moveTo>
                        <a:pt x="211" y="490"/>
                      </a:moveTo>
                      <a:cubicBezTo>
                        <a:pt x="188" y="525"/>
                        <a:pt x="142" y="535"/>
                        <a:pt x="107" y="512"/>
                      </a:cubicBezTo>
                      <a:cubicBezTo>
                        <a:pt x="44" y="471"/>
                        <a:pt x="44" y="471"/>
                        <a:pt x="44" y="471"/>
                      </a:cubicBezTo>
                      <a:cubicBezTo>
                        <a:pt x="10" y="448"/>
                        <a:pt x="0" y="402"/>
                        <a:pt x="23" y="367"/>
                      </a:cubicBezTo>
                      <a:cubicBezTo>
                        <a:pt x="235" y="45"/>
                        <a:pt x="235" y="45"/>
                        <a:pt x="235" y="45"/>
                      </a:cubicBezTo>
                      <a:cubicBezTo>
                        <a:pt x="257" y="10"/>
                        <a:pt x="304" y="0"/>
                        <a:pt x="338" y="23"/>
                      </a:cubicBezTo>
                      <a:cubicBezTo>
                        <a:pt x="401" y="64"/>
                        <a:pt x="401" y="64"/>
                        <a:pt x="401" y="64"/>
                      </a:cubicBezTo>
                      <a:cubicBezTo>
                        <a:pt x="435" y="87"/>
                        <a:pt x="445" y="133"/>
                        <a:pt x="422" y="168"/>
                      </a:cubicBezTo>
                      <a:lnTo>
                        <a:pt x="211" y="490"/>
                      </a:lnTo>
                      <a:close/>
                    </a:path>
                  </a:pathLst>
                </a:custGeom>
                <a:solidFill>
                  <a:srgbClr val="E1E4E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33" name="îSliďé"/>
                <p:cNvSpPr/>
                <p:nvPr/>
              </p:nvSpPr>
              <p:spPr bwMode="auto">
                <a:xfrm>
                  <a:off x="5003" y="846"/>
                  <a:ext cx="78" cy="78"/>
                </a:xfrm>
                <a:custGeom>
                  <a:avLst/>
                  <a:gdLst>
                    <a:gd name="T0" fmla="*/ 282 w 325"/>
                    <a:gd name="T1" fmla="*/ 241 h 326"/>
                    <a:gd name="T2" fmla="*/ 84 w 325"/>
                    <a:gd name="T3" fmla="*/ 282 h 326"/>
                    <a:gd name="T4" fmla="*/ 43 w 325"/>
                    <a:gd name="T5" fmla="*/ 84 h 326"/>
                    <a:gd name="T6" fmla="*/ 241 w 325"/>
                    <a:gd name="T7" fmla="*/ 43 h 326"/>
                    <a:gd name="T8" fmla="*/ 282 w 325"/>
                    <a:gd name="T9" fmla="*/ 241 h 3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5" h="326">
                      <a:moveTo>
                        <a:pt x="282" y="241"/>
                      </a:moveTo>
                      <a:cubicBezTo>
                        <a:pt x="239" y="307"/>
                        <a:pt x="150" y="326"/>
                        <a:pt x="84" y="282"/>
                      </a:cubicBezTo>
                      <a:cubicBezTo>
                        <a:pt x="18" y="239"/>
                        <a:pt x="0" y="150"/>
                        <a:pt x="43" y="84"/>
                      </a:cubicBezTo>
                      <a:cubicBezTo>
                        <a:pt x="86" y="18"/>
                        <a:pt x="175" y="0"/>
                        <a:pt x="241" y="43"/>
                      </a:cubicBezTo>
                      <a:cubicBezTo>
                        <a:pt x="307" y="87"/>
                        <a:pt x="325" y="175"/>
                        <a:pt x="282" y="241"/>
                      </a:cubicBezTo>
                      <a:close/>
                    </a:path>
                  </a:pathLst>
                </a:custGeom>
                <a:solidFill>
                  <a:srgbClr val="53545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34" name="išľïḍè"/>
                <p:cNvSpPr/>
                <p:nvPr/>
              </p:nvSpPr>
              <p:spPr bwMode="auto">
                <a:xfrm>
                  <a:off x="5016" y="780"/>
                  <a:ext cx="106" cy="127"/>
                </a:xfrm>
                <a:custGeom>
                  <a:avLst/>
                  <a:gdLst>
                    <a:gd name="T0" fmla="*/ 210 w 444"/>
                    <a:gd name="T1" fmla="*/ 490 h 534"/>
                    <a:gd name="T2" fmla="*/ 106 w 444"/>
                    <a:gd name="T3" fmla="*/ 512 h 534"/>
                    <a:gd name="T4" fmla="*/ 44 w 444"/>
                    <a:gd name="T5" fmla="*/ 471 h 534"/>
                    <a:gd name="T6" fmla="*/ 22 w 444"/>
                    <a:gd name="T7" fmla="*/ 367 h 534"/>
                    <a:gd name="T8" fmla="*/ 234 w 444"/>
                    <a:gd name="T9" fmla="*/ 44 h 534"/>
                    <a:gd name="T10" fmla="*/ 338 w 444"/>
                    <a:gd name="T11" fmla="*/ 23 h 534"/>
                    <a:gd name="T12" fmla="*/ 400 w 444"/>
                    <a:gd name="T13" fmla="*/ 64 h 534"/>
                    <a:gd name="T14" fmla="*/ 422 w 444"/>
                    <a:gd name="T15" fmla="*/ 167 h 534"/>
                    <a:gd name="T16" fmla="*/ 210 w 444"/>
                    <a:gd name="T17" fmla="*/ 490 h 5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44" h="534">
                      <a:moveTo>
                        <a:pt x="210" y="490"/>
                      </a:moveTo>
                      <a:cubicBezTo>
                        <a:pt x="187" y="525"/>
                        <a:pt x="141" y="534"/>
                        <a:pt x="106" y="512"/>
                      </a:cubicBezTo>
                      <a:cubicBezTo>
                        <a:pt x="44" y="471"/>
                        <a:pt x="44" y="471"/>
                        <a:pt x="44" y="471"/>
                      </a:cubicBezTo>
                      <a:cubicBezTo>
                        <a:pt x="9" y="448"/>
                        <a:pt x="0" y="402"/>
                        <a:pt x="22" y="367"/>
                      </a:cubicBezTo>
                      <a:cubicBezTo>
                        <a:pt x="234" y="44"/>
                        <a:pt x="234" y="44"/>
                        <a:pt x="234" y="44"/>
                      </a:cubicBezTo>
                      <a:cubicBezTo>
                        <a:pt x="257" y="10"/>
                        <a:pt x="303" y="0"/>
                        <a:pt x="338" y="23"/>
                      </a:cubicBezTo>
                      <a:cubicBezTo>
                        <a:pt x="400" y="64"/>
                        <a:pt x="400" y="64"/>
                        <a:pt x="400" y="64"/>
                      </a:cubicBezTo>
                      <a:cubicBezTo>
                        <a:pt x="435" y="86"/>
                        <a:pt x="444" y="133"/>
                        <a:pt x="422" y="167"/>
                      </a:cubicBezTo>
                      <a:lnTo>
                        <a:pt x="210" y="490"/>
                      </a:lnTo>
                      <a:close/>
                    </a:path>
                  </a:pathLst>
                </a:custGeom>
                <a:solidFill>
                  <a:srgbClr val="E1E4E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35" name="iṩļiḓe"/>
                <p:cNvSpPr/>
                <p:nvPr/>
              </p:nvSpPr>
              <p:spPr bwMode="auto">
                <a:xfrm>
                  <a:off x="2480" y="1327"/>
                  <a:ext cx="95" cy="76"/>
                </a:xfrm>
                <a:custGeom>
                  <a:avLst/>
                  <a:gdLst>
                    <a:gd name="T0" fmla="*/ 95 w 95"/>
                    <a:gd name="T1" fmla="*/ 38 h 76"/>
                    <a:gd name="T2" fmla="*/ 75 w 95"/>
                    <a:gd name="T3" fmla="*/ 76 h 76"/>
                    <a:gd name="T4" fmla="*/ 0 w 95"/>
                    <a:gd name="T5" fmla="*/ 38 h 76"/>
                    <a:gd name="T6" fmla="*/ 19 w 95"/>
                    <a:gd name="T7" fmla="*/ 0 h 76"/>
                    <a:gd name="T8" fmla="*/ 95 w 95"/>
                    <a:gd name="T9" fmla="*/ 38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5" h="76">
                      <a:moveTo>
                        <a:pt x="95" y="38"/>
                      </a:moveTo>
                      <a:lnTo>
                        <a:pt x="75" y="76"/>
                      </a:lnTo>
                      <a:lnTo>
                        <a:pt x="0" y="38"/>
                      </a:lnTo>
                      <a:lnTo>
                        <a:pt x="19" y="0"/>
                      </a:lnTo>
                      <a:lnTo>
                        <a:pt x="95" y="38"/>
                      </a:lnTo>
                      <a:close/>
                    </a:path>
                  </a:pathLst>
                </a:custGeom>
                <a:solidFill>
                  <a:srgbClr val="1D34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36" name="íş1íḓè"/>
                <p:cNvSpPr/>
                <p:nvPr/>
              </p:nvSpPr>
              <p:spPr bwMode="auto">
                <a:xfrm>
                  <a:off x="2072" y="1010"/>
                  <a:ext cx="501" cy="501"/>
                </a:xfrm>
                <a:custGeom>
                  <a:avLst/>
                  <a:gdLst>
                    <a:gd name="T0" fmla="*/ 629 w 2092"/>
                    <a:gd name="T1" fmla="*/ 1861 h 2092"/>
                    <a:gd name="T2" fmla="*/ 1862 w 2092"/>
                    <a:gd name="T3" fmla="*/ 1463 h 2092"/>
                    <a:gd name="T4" fmla="*/ 1464 w 2092"/>
                    <a:gd name="T5" fmla="*/ 231 h 2092"/>
                    <a:gd name="T6" fmla="*/ 231 w 2092"/>
                    <a:gd name="T7" fmla="*/ 628 h 2092"/>
                    <a:gd name="T8" fmla="*/ 629 w 2092"/>
                    <a:gd name="T9" fmla="*/ 1861 h 2092"/>
                    <a:gd name="T10" fmla="*/ 371 w 2092"/>
                    <a:gd name="T11" fmla="*/ 700 h 2092"/>
                    <a:gd name="T12" fmla="*/ 1392 w 2092"/>
                    <a:gd name="T13" fmla="*/ 370 h 2092"/>
                    <a:gd name="T14" fmla="*/ 1722 w 2092"/>
                    <a:gd name="T15" fmla="*/ 1392 h 2092"/>
                    <a:gd name="T16" fmla="*/ 700 w 2092"/>
                    <a:gd name="T17" fmla="*/ 1721 h 2092"/>
                    <a:gd name="T18" fmla="*/ 371 w 2092"/>
                    <a:gd name="T19" fmla="*/ 700 h 20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092" h="2092">
                      <a:moveTo>
                        <a:pt x="629" y="1861"/>
                      </a:moveTo>
                      <a:cubicBezTo>
                        <a:pt x="1079" y="2092"/>
                        <a:pt x="1631" y="1913"/>
                        <a:pt x="1862" y="1463"/>
                      </a:cubicBezTo>
                      <a:cubicBezTo>
                        <a:pt x="2092" y="1013"/>
                        <a:pt x="1914" y="461"/>
                        <a:pt x="1464" y="231"/>
                      </a:cubicBezTo>
                      <a:cubicBezTo>
                        <a:pt x="1014" y="0"/>
                        <a:pt x="462" y="178"/>
                        <a:pt x="231" y="628"/>
                      </a:cubicBezTo>
                      <a:cubicBezTo>
                        <a:pt x="0" y="1078"/>
                        <a:pt x="179" y="1630"/>
                        <a:pt x="629" y="1861"/>
                      </a:cubicBezTo>
                      <a:close/>
                      <a:moveTo>
                        <a:pt x="371" y="700"/>
                      </a:moveTo>
                      <a:cubicBezTo>
                        <a:pt x="562" y="327"/>
                        <a:pt x="1019" y="179"/>
                        <a:pt x="1392" y="370"/>
                      </a:cubicBezTo>
                      <a:cubicBezTo>
                        <a:pt x="1765" y="561"/>
                        <a:pt x="1913" y="1019"/>
                        <a:pt x="1722" y="1392"/>
                      </a:cubicBezTo>
                      <a:cubicBezTo>
                        <a:pt x="1531" y="1765"/>
                        <a:pt x="1073" y="1912"/>
                        <a:pt x="700" y="1721"/>
                      </a:cubicBezTo>
                      <a:cubicBezTo>
                        <a:pt x="327" y="1530"/>
                        <a:pt x="180" y="1073"/>
                        <a:pt x="371" y="700"/>
                      </a:cubicBezTo>
                      <a:close/>
                    </a:path>
                  </a:pathLst>
                </a:custGeom>
                <a:solidFill>
                  <a:srgbClr val="1D34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37" name="íṣľïdê"/>
                <p:cNvSpPr/>
                <p:nvPr/>
              </p:nvSpPr>
              <p:spPr bwMode="auto">
                <a:xfrm>
                  <a:off x="2160" y="1053"/>
                  <a:ext cx="370" cy="290"/>
                </a:xfrm>
                <a:custGeom>
                  <a:avLst/>
                  <a:gdLst>
                    <a:gd name="T0" fmla="*/ 1021 w 1542"/>
                    <a:gd name="T1" fmla="*/ 191 h 1213"/>
                    <a:gd name="T2" fmla="*/ 1351 w 1542"/>
                    <a:gd name="T3" fmla="*/ 1213 h 1213"/>
                    <a:gd name="T4" fmla="*/ 0 w 1542"/>
                    <a:gd name="T5" fmla="*/ 521 h 1213"/>
                    <a:gd name="T6" fmla="*/ 1021 w 1542"/>
                    <a:gd name="T7" fmla="*/ 191 h 12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542" h="1213">
                      <a:moveTo>
                        <a:pt x="1021" y="191"/>
                      </a:moveTo>
                      <a:cubicBezTo>
                        <a:pt x="1394" y="382"/>
                        <a:pt x="1542" y="840"/>
                        <a:pt x="1351" y="1213"/>
                      </a:cubicBezTo>
                      <a:cubicBezTo>
                        <a:pt x="0" y="521"/>
                        <a:pt x="0" y="521"/>
                        <a:pt x="0" y="521"/>
                      </a:cubicBezTo>
                      <a:cubicBezTo>
                        <a:pt x="191" y="148"/>
                        <a:pt x="648" y="0"/>
                        <a:pt x="1021" y="191"/>
                      </a:cubicBezTo>
                      <a:close/>
                    </a:path>
                  </a:pathLst>
                </a:custGeom>
                <a:solidFill>
                  <a:srgbClr val="D5ECE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38" name="íṡḷíḋe"/>
                <p:cNvSpPr/>
                <p:nvPr/>
              </p:nvSpPr>
              <p:spPr bwMode="auto">
                <a:xfrm>
                  <a:off x="2115" y="1178"/>
                  <a:ext cx="369" cy="289"/>
                </a:xfrm>
                <a:custGeom>
                  <a:avLst/>
                  <a:gdLst>
                    <a:gd name="T0" fmla="*/ 191 w 1542"/>
                    <a:gd name="T1" fmla="*/ 0 h 1212"/>
                    <a:gd name="T2" fmla="*/ 1542 w 1542"/>
                    <a:gd name="T3" fmla="*/ 692 h 1212"/>
                    <a:gd name="T4" fmla="*/ 520 w 1542"/>
                    <a:gd name="T5" fmla="*/ 1021 h 1212"/>
                    <a:gd name="T6" fmla="*/ 191 w 1542"/>
                    <a:gd name="T7" fmla="*/ 0 h 12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542" h="1212">
                      <a:moveTo>
                        <a:pt x="191" y="0"/>
                      </a:moveTo>
                      <a:cubicBezTo>
                        <a:pt x="1542" y="692"/>
                        <a:pt x="1542" y="692"/>
                        <a:pt x="1542" y="692"/>
                      </a:cubicBezTo>
                      <a:cubicBezTo>
                        <a:pt x="1351" y="1065"/>
                        <a:pt x="893" y="1212"/>
                        <a:pt x="520" y="1021"/>
                      </a:cubicBezTo>
                      <a:cubicBezTo>
                        <a:pt x="147" y="830"/>
                        <a:pt x="0" y="373"/>
                        <a:pt x="191" y="0"/>
                      </a:cubicBezTo>
                      <a:close/>
                    </a:path>
                  </a:pathLst>
                </a:custGeom>
                <a:solidFill>
                  <a:srgbClr val="C0DCD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39" name="iŝ1ïḍè"/>
                <p:cNvSpPr/>
                <p:nvPr/>
              </p:nvSpPr>
              <p:spPr bwMode="auto">
                <a:xfrm>
                  <a:off x="2261" y="1086"/>
                  <a:ext cx="202" cy="132"/>
                </a:xfrm>
                <a:custGeom>
                  <a:avLst/>
                  <a:gdLst>
                    <a:gd name="T0" fmla="*/ 804 w 847"/>
                    <a:gd name="T1" fmla="*/ 545 h 550"/>
                    <a:gd name="T2" fmla="*/ 842 w 847"/>
                    <a:gd name="T3" fmla="*/ 486 h 550"/>
                    <a:gd name="T4" fmla="*/ 587 w 847"/>
                    <a:gd name="T5" fmla="*/ 149 h 550"/>
                    <a:gd name="T6" fmla="*/ 33 w 847"/>
                    <a:gd name="T7" fmla="*/ 140 h 550"/>
                    <a:gd name="T8" fmla="*/ 13 w 847"/>
                    <a:gd name="T9" fmla="*/ 209 h 550"/>
                    <a:gd name="T10" fmla="*/ 81 w 847"/>
                    <a:gd name="T11" fmla="*/ 229 h 550"/>
                    <a:gd name="T12" fmla="*/ 541 w 847"/>
                    <a:gd name="T13" fmla="*/ 239 h 550"/>
                    <a:gd name="T14" fmla="*/ 743 w 847"/>
                    <a:gd name="T15" fmla="*/ 505 h 550"/>
                    <a:gd name="T16" fmla="*/ 801 w 847"/>
                    <a:gd name="T17" fmla="*/ 545 h 550"/>
                    <a:gd name="T18" fmla="*/ 804 w 847"/>
                    <a:gd name="T19" fmla="*/ 545 h 5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847" h="550">
                      <a:moveTo>
                        <a:pt x="804" y="545"/>
                      </a:moveTo>
                      <a:cubicBezTo>
                        <a:pt x="830" y="538"/>
                        <a:pt x="847" y="512"/>
                        <a:pt x="842" y="486"/>
                      </a:cubicBezTo>
                      <a:cubicBezTo>
                        <a:pt x="840" y="477"/>
                        <a:pt x="796" y="257"/>
                        <a:pt x="587" y="149"/>
                      </a:cubicBezTo>
                      <a:cubicBezTo>
                        <a:pt x="297" y="0"/>
                        <a:pt x="44" y="134"/>
                        <a:pt x="33" y="140"/>
                      </a:cubicBezTo>
                      <a:cubicBezTo>
                        <a:pt x="9" y="153"/>
                        <a:pt x="0" y="184"/>
                        <a:pt x="13" y="209"/>
                      </a:cubicBezTo>
                      <a:cubicBezTo>
                        <a:pt x="26" y="233"/>
                        <a:pt x="57" y="242"/>
                        <a:pt x="81" y="229"/>
                      </a:cubicBezTo>
                      <a:cubicBezTo>
                        <a:pt x="90" y="224"/>
                        <a:pt x="299" y="115"/>
                        <a:pt x="541" y="239"/>
                      </a:cubicBezTo>
                      <a:cubicBezTo>
                        <a:pt x="706" y="324"/>
                        <a:pt x="742" y="503"/>
                        <a:pt x="743" y="505"/>
                      </a:cubicBezTo>
                      <a:cubicBezTo>
                        <a:pt x="748" y="532"/>
                        <a:pt x="774" y="550"/>
                        <a:pt x="801" y="545"/>
                      </a:cubicBezTo>
                      <a:cubicBezTo>
                        <a:pt x="803" y="545"/>
                        <a:pt x="804" y="545"/>
                        <a:pt x="804" y="54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40" name="íṥḷiḑé"/>
                <p:cNvSpPr/>
                <p:nvPr/>
              </p:nvSpPr>
              <p:spPr bwMode="auto">
                <a:xfrm>
                  <a:off x="2116" y="1052"/>
                  <a:ext cx="415" cy="415"/>
                </a:xfrm>
                <a:custGeom>
                  <a:avLst/>
                  <a:gdLst>
                    <a:gd name="T0" fmla="*/ 106 w 1733"/>
                    <a:gd name="T1" fmla="*/ 1059 h 1733"/>
                    <a:gd name="T2" fmla="*/ 674 w 1733"/>
                    <a:gd name="T3" fmla="*/ 106 h 1733"/>
                    <a:gd name="T4" fmla="*/ 1627 w 1733"/>
                    <a:gd name="T5" fmla="*/ 674 h 1733"/>
                    <a:gd name="T6" fmla="*/ 1059 w 1733"/>
                    <a:gd name="T7" fmla="*/ 1627 h 1733"/>
                    <a:gd name="T8" fmla="*/ 106 w 1733"/>
                    <a:gd name="T9" fmla="*/ 1059 h 1733"/>
                    <a:gd name="T10" fmla="*/ 142 w 1733"/>
                    <a:gd name="T11" fmla="*/ 1050 h 1733"/>
                    <a:gd name="T12" fmla="*/ 1050 w 1733"/>
                    <a:gd name="T13" fmla="*/ 1591 h 1733"/>
                    <a:gd name="T14" fmla="*/ 1591 w 1733"/>
                    <a:gd name="T15" fmla="*/ 683 h 1733"/>
                    <a:gd name="T16" fmla="*/ 683 w 1733"/>
                    <a:gd name="T17" fmla="*/ 141 h 1733"/>
                    <a:gd name="T18" fmla="*/ 142 w 1733"/>
                    <a:gd name="T19" fmla="*/ 1050 h 17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733" h="1733">
                      <a:moveTo>
                        <a:pt x="106" y="1059"/>
                      </a:moveTo>
                      <a:cubicBezTo>
                        <a:pt x="0" y="639"/>
                        <a:pt x="255" y="212"/>
                        <a:pt x="674" y="106"/>
                      </a:cubicBezTo>
                      <a:cubicBezTo>
                        <a:pt x="1093" y="0"/>
                        <a:pt x="1521" y="254"/>
                        <a:pt x="1627" y="674"/>
                      </a:cubicBezTo>
                      <a:cubicBezTo>
                        <a:pt x="1733" y="1093"/>
                        <a:pt x="1478" y="1520"/>
                        <a:pt x="1059" y="1627"/>
                      </a:cubicBezTo>
                      <a:cubicBezTo>
                        <a:pt x="640" y="1733"/>
                        <a:pt x="212" y="1478"/>
                        <a:pt x="106" y="1059"/>
                      </a:cubicBezTo>
                      <a:close/>
                      <a:moveTo>
                        <a:pt x="142" y="1050"/>
                      </a:moveTo>
                      <a:cubicBezTo>
                        <a:pt x="243" y="1449"/>
                        <a:pt x="650" y="1692"/>
                        <a:pt x="1050" y="1591"/>
                      </a:cubicBezTo>
                      <a:cubicBezTo>
                        <a:pt x="1450" y="1490"/>
                        <a:pt x="1692" y="1082"/>
                        <a:pt x="1591" y="683"/>
                      </a:cubicBezTo>
                      <a:cubicBezTo>
                        <a:pt x="1490" y="283"/>
                        <a:pt x="1083" y="40"/>
                        <a:pt x="683" y="141"/>
                      </a:cubicBezTo>
                      <a:cubicBezTo>
                        <a:pt x="283" y="243"/>
                        <a:pt x="41" y="650"/>
                        <a:pt x="142" y="1050"/>
                      </a:cubicBezTo>
                      <a:close/>
                    </a:path>
                  </a:pathLst>
                </a:custGeom>
                <a:solidFill>
                  <a:srgbClr val="C5C6C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41" name="îś1ïḓè"/>
                <p:cNvSpPr/>
                <p:nvPr/>
              </p:nvSpPr>
              <p:spPr bwMode="auto">
                <a:xfrm>
                  <a:off x="2544" y="1347"/>
                  <a:ext cx="75" cy="100"/>
                </a:xfrm>
                <a:custGeom>
                  <a:avLst/>
                  <a:gdLst>
                    <a:gd name="T0" fmla="*/ 312 w 312"/>
                    <a:gd name="T1" fmla="*/ 18 h 418"/>
                    <a:gd name="T2" fmla="*/ 292 w 312"/>
                    <a:gd name="T3" fmla="*/ 9 h 418"/>
                    <a:gd name="T4" fmla="*/ 209 w 312"/>
                    <a:gd name="T5" fmla="*/ 6 h 418"/>
                    <a:gd name="T6" fmla="*/ 36 w 312"/>
                    <a:gd name="T7" fmla="*/ 124 h 418"/>
                    <a:gd name="T8" fmla="*/ 36 w 312"/>
                    <a:gd name="T9" fmla="*/ 124 h 418"/>
                    <a:gd name="T10" fmla="*/ 36 w 312"/>
                    <a:gd name="T11" fmla="*/ 125 h 418"/>
                    <a:gd name="T12" fmla="*/ 40 w 312"/>
                    <a:gd name="T13" fmla="*/ 334 h 418"/>
                    <a:gd name="T14" fmla="*/ 89 w 312"/>
                    <a:gd name="T15" fmla="*/ 401 h 418"/>
                    <a:gd name="T16" fmla="*/ 118 w 312"/>
                    <a:gd name="T17" fmla="*/ 418 h 418"/>
                    <a:gd name="T18" fmla="*/ 119 w 312"/>
                    <a:gd name="T19" fmla="*/ 413 h 418"/>
                    <a:gd name="T20" fmla="*/ 312 w 312"/>
                    <a:gd name="T21" fmla="*/ 18 h 4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12" h="418">
                      <a:moveTo>
                        <a:pt x="312" y="18"/>
                      </a:moveTo>
                      <a:cubicBezTo>
                        <a:pt x="299" y="12"/>
                        <a:pt x="292" y="9"/>
                        <a:pt x="292" y="9"/>
                      </a:cubicBezTo>
                      <a:cubicBezTo>
                        <a:pt x="292" y="9"/>
                        <a:pt x="256" y="0"/>
                        <a:pt x="209" y="6"/>
                      </a:cubicBezTo>
                      <a:cubicBezTo>
                        <a:pt x="138" y="14"/>
                        <a:pt x="71" y="56"/>
                        <a:pt x="36" y="124"/>
                      </a:cubicBezTo>
                      <a:cubicBezTo>
                        <a:pt x="36" y="124"/>
                        <a:pt x="36" y="124"/>
                        <a:pt x="36" y="124"/>
                      </a:cubicBezTo>
                      <a:cubicBezTo>
                        <a:pt x="36" y="125"/>
                        <a:pt x="36" y="125"/>
                        <a:pt x="36" y="125"/>
                      </a:cubicBezTo>
                      <a:cubicBezTo>
                        <a:pt x="0" y="193"/>
                        <a:pt x="4" y="272"/>
                        <a:pt x="40" y="334"/>
                      </a:cubicBezTo>
                      <a:cubicBezTo>
                        <a:pt x="62" y="376"/>
                        <a:pt x="89" y="401"/>
                        <a:pt x="89" y="401"/>
                      </a:cubicBezTo>
                      <a:cubicBezTo>
                        <a:pt x="89" y="401"/>
                        <a:pt x="100" y="407"/>
                        <a:pt x="118" y="418"/>
                      </a:cubicBezTo>
                      <a:cubicBezTo>
                        <a:pt x="119" y="416"/>
                        <a:pt x="119" y="414"/>
                        <a:pt x="119" y="413"/>
                      </a:cubicBezTo>
                      <a:lnTo>
                        <a:pt x="312" y="18"/>
                      </a:lnTo>
                      <a:close/>
                    </a:path>
                  </a:pathLst>
                </a:custGeom>
                <a:solidFill>
                  <a:srgbClr val="EE77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42" name="îśľïḓè"/>
                <p:cNvSpPr/>
                <p:nvPr/>
              </p:nvSpPr>
              <p:spPr bwMode="auto">
                <a:xfrm>
                  <a:off x="2594" y="1362"/>
                  <a:ext cx="277" cy="214"/>
                </a:xfrm>
                <a:custGeom>
                  <a:avLst/>
                  <a:gdLst>
                    <a:gd name="T0" fmla="*/ 1041 w 1154"/>
                    <a:gd name="T1" fmla="*/ 385 h 892"/>
                    <a:gd name="T2" fmla="*/ 1014 w 1154"/>
                    <a:gd name="T3" fmla="*/ 368 h 892"/>
                    <a:gd name="T4" fmla="*/ 1006 w 1154"/>
                    <a:gd name="T5" fmla="*/ 363 h 892"/>
                    <a:gd name="T6" fmla="*/ 998 w 1154"/>
                    <a:gd name="T7" fmla="*/ 360 h 892"/>
                    <a:gd name="T8" fmla="*/ 980 w 1154"/>
                    <a:gd name="T9" fmla="*/ 351 h 892"/>
                    <a:gd name="T10" fmla="*/ 202 w 1154"/>
                    <a:gd name="T11" fmla="*/ 0 h 892"/>
                    <a:gd name="T12" fmla="*/ 8 w 1154"/>
                    <a:gd name="T13" fmla="*/ 397 h 892"/>
                    <a:gd name="T14" fmla="*/ 0 w 1154"/>
                    <a:gd name="T15" fmla="*/ 408 h 892"/>
                    <a:gd name="T16" fmla="*/ 730 w 1154"/>
                    <a:gd name="T17" fmla="*/ 835 h 892"/>
                    <a:gd name="T18" fmla="*/ 747 w 1154"/>
                    <a:gd name="T19" fmla="*/ 845 h 892"/>
                    <a:gd name="T20" fmla="*/ 755 w 1154"/>
                    <a:gd name="T21" fmla="*/ 849 h 892"/>
                    <a:gd name="T22" fmla="*/ 763 w 1154"/>
                    <a:gd name="T23" fmla="*/ 853 h 892"/>
                    <a:gd name="T24" fmla="*/ 793 w 1154"/>
                    <a:gd name="T25" fmla="*/ 865 h 892"/>
                    <a:gd name="T26" fmla="*/ 1026 w 1154"/>
                    <a:gd name="T27" fmla="*/ 838 h 892"/>
                    <a:gd name="T28" fmla="*/ 1028 w 1154"/>
                    <a:gd name="T29" fmla="*/ 836 h 892"/>
                    <a:gd name="T30" fmla="*/ 1063 w 1154"/>
                    <a:gd name="T31" fmla="*/ 810 h 892"/>
                    <a:gd name="T32" fmla="*/ 1066 w 1154"/>
                    <a:gd name="T33" fmla="*/ 806 h 892"/>
                    <a:gd name="T34" fmla="*/ 1096 w 1154"/>
                    <a:gd name="T35" fmla="*/ 775 h 892"/>
                    <a:gd name="T36" fmla="*/ 1099 w 1154"/>
                    <a:gd name="T37" fmla="*/ 770 h 892"/>
                    <a:gd name="T38" fmla="*/ 1123 w 1154"/>
                    <a:gd name="T39" fmla="*/ 732 h 892"/>
                    <a:gd name="T40" fmla="*/ 1123 w 1154"/>
                    <a:gd name="T41" fmla="*/ 732 h 892"/>
                    <a:gd name="T42" fmla="*/ 1123 w 1154"/>
                    <a:gd name="T43" fmla="*/ 732 h 892"/>
                    <a:gd name="T44" fmla="*/ 1141 w 1154"/>
                    <a:gd name="T45" fmla="*/ 690 h 892"/>
                    <a:gd name="T46" fmla="*/ 1142 w 1154"/>
                    <a:gd name="T47" fmla="*/ 685 h 892"/>
                    <a:gd name="T48" fmla="*/ 1151 w 1154"/>
                    <a:gd name="T49" fmla="*/ 642 h 892"/>
                    <a:gd name="T50" fmla="*/ 1152 w 1154"/>
                    <a:gd name="T51" fmla="*/ 637 h 892"/>
                    <a:gd name="T52" fmla="*/ 1153 w 1154"/>
                    <a:gd name="T53" fmla="*/ 594 h 892"/>
                    <a:gd name="T54" fmla="*/ 1153 w 1154"/>
                    <a:gd name="T55" fmla="*/ 591 h 892"/>
                    <a:gd name="T56" fmla="*/ 1041 w 1154"/>
                    <a:gd name="T57" fmla="*/ 385 h 8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1154" h="892">
                      <a:moveTo>
                        <a:pt x="1041" y="385"/>
                      </a:moveTo>
                      <a:cubicBezTo>
                        <a:pt x="1033" y="379"/>
                        <a:pt x="1024" y="373"/>
                        <a:pt x="1014" y="368"/>
                      </a:cubicBezTo>
                      <a:cubicBezTo>
                        <a:pt x="1011" y="366"/>
                        <a:pt x="1009" y="364"/>
                        <a:pt x="1006" y="363"/>
                      </a:cubicBezTo>
                      <a:cubicBezTo>
                        <a:pt x="1003" y="362"/>
                        <a:pt x="1001" y="361"/>
                        <a:pt x="998" y="360"/>
                      </a:cubicBezTo>
                      <a:cubicBezTo>
                        <a:pt x="992" y="357"/>
                        <a:pt x="986" y="354"/>
                        <a:pt x="980" y="351"/>
                      </a:cubicBezTo>
                      <a:cubicBezTo>
                        <a:pt x="841" y="289"/>
                        <a:pt x="413" y="95"/>
                        <a:pt x="202" y="0"/>
                      </a:cubicBezTo>
                      <a:cubicBezTo>
                        <a:pt x="8" y="397"/>
                        <a:pt x="8" y="397"/>
                        <a:pt x="8" y="397"/>
                      </a:cubicBezTo>
                      <a:cubicBezTo>
                        <a:pt x="6" y="402"/>
                        <a:pt x="3" y="404"/>
                        <a:pt x="0" y="408"/>
                      </a:cubicBezTo>
                      <a:cubicBezTo>
                        <a:pt x="202" y="526"/>
                        <a:pt x="600" y="758"/>
                        <a:pt x="730" y="835"/>
                      </a:cubicBezTo>
                      <a:cubicBezTo>
                        <a:pt x="735" y="838"/>
                        <a:pt x="741" y="842"/>
                        <a:pt x="747" y="845"/>
                      </a:cubicBezTo>
                      <a:cubicBezTo>
                        <a:pt x="750" y="846"/>
                        <a:pt x="752" y="848"/>
                        <a:pt x="755" y="849"/>
                      </a:cubicBezTo>
                      <a:cubicBezTo>
                        <a:pt x="757" y="851"/>
                        <a:pt x="760" y="852"/>
                        <a:pt x="763" y="853"/>
                      </a:cubicBezTo>
                      <a:cubicBezTo>
                        <a:pt x="773" y="858"/>
                        <a:pt x="783" y="862"/>
                        <a:pt x="793" y="865"/>
                      </a:cubicBezTo>
                      <a:cubicBezTo>
                        <a:pt x="872" y="892"/>
                        <a:pt x="958" y="880"/>
                        <a:pt x="1026" y="838"/>
                      </a:cubicBezTo>
                      <a:cubicBezTo>
                        <a:pt x="1027" y="837"/>
                        <a:pt x="1027" y="837"/>
                        <a:pt x="1028" y="836"/>
                      </a:cubicBezTo>
                      <a:cubicBezTo>
                        <a:pt x="1040" y="828"/>
                        <a:pt x="1052" y="820"/>
                        <a:pt x="1063" y="810"/>
                      </a:cubicBezTo>
                      <a:cubicBezTo>
                        <a:pt x="1064" y="809"/>
                        <a:pt x="1065" y="808"/>
                        <a:pt x="1066" y="806"/>
                      </a:cubicBezTo>
                      <a:cubicBezTo>
                        <a:pt x="1077" y="797"/>
                        <a:pt x="1087" y="786"/>
                        <a:pt x="1096" y="775"/>
                      </a:cubicBezTo>
                      <a:cubicBezTo>
                        <a:pt x="1097" y="773"/>
                        <a:pt x="1098" y="772"/>
                        <a:pt x="1099" y="770"/>
                      </a:cubicBezTo>
                      <a:cubicBezTo>
                        <a:pt x="1108" y="758"/>
                        <a:pt x="1116" y="746"/>
                        <a:pt x="1123" y="732"/>
                      </a:cubicBezTo>
                      <a:cubicBezTo>
                        <a:pt x="1123" y="732"/>
                        <a:pt x="1123" y="732"/>
                        <a:pt x="1123" y="732"/>
                      </a:cubicBezTo>
                      <a:cubicBezTo>
                        <a:pt x="1123" y="732"/>
                        <a:pt x="1123" y="732"/>
                        <a:pt x="1123" y="732"/>
                      </a:cubicBezTo>
                      <a:cubicBezTo>
                        <a:pt x="1130" y="718"/>
                        <a:pt x="1136" y="704"/>
                        <a:pt x="1141" y="690"/>
                      </a:cubicBezTo>
                      <a:cubicBezTo>
                        <a:pt x="1141" y="688"/>
                        <a:pt x="1142" y="686"/>
                        <a:pt x="1142" y="685"/>
                      </a:cubicBezTo>
                      <a:cubicBezTo>
                        <a:pt x="1146" y="671"/>
                        <a:pt x="1149" y="657"/>
                        <a:pt x="1151" y="642"/>
                      </a:cubicBezTo>
                      <a:cubicBezTo>
                        <a:pt x="1151" y="641"/>
                        <a:pt x="1152" y="639"/>
                        <a:pt x="1152" y="637"/>
                      </a:cubicBezTo>
                      <a:cubicBezTo>
                        <a:pt x="1153" y="623"/>
                        <a:pt x="1154" y="608"/>
                        <a:pt x="1153" y="594"/>
                      </a:cubicBezTo>
                      <a:cubicBezTo>
                        <a:pt x="1153" y="593"/>
                        <a:pt x="1153" y="592"/>
                        <a:pt x="1153" y="591"/>
                      </a:cubicBezTo>
                      <a:cubicBezTo>
                        <a:pt x="1149" y="511"/>
                        <a:pt x="1109" y="435"/>
                        <a:pt x="1041" y="385"/>
                      </a:cubicBezTo>
                      <a:close/>
                    </a:path>
                  </a:pathLst>
                </a:custGeom>
                <a:solidFill>
                  <a:srgbClr val="EE77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43" name="íṡḷíḑe"/>
                <p:cNvSpPr/>
                <p:nvPr/>
              </p:nvSpPr>
              <p:spPr bwMode="auto">
                <a:xfrm>
                  <a:off x="2573" y="1352"/>
                  <a:ext cx="70" cy="108"/>
                </a:xfrm>
                <a:custGeom>
                  <a:avLst/>
                  <a:gdLst>
                    <a:gd name="T0" fmla="*/ 293 w 293"/>
                    <a:gd name="T1" fmla="*/ 45 h 453"/>
                    <a:gd name="T2" fmla="*/ 194 w 293"/>
                    <a:gd name="T3" fmla="*/ 0 h 453"/>
                    <a:gd name="T4" fmla="*/ 1 w 293"/>
                    <a:gd name="T5" fmla="*/ 395 h 453"/>
                    <a:gd name="T6" fmla="*/ 0 w 293"/>
                    <a:gd name="T7" fmla="*/ 400 h 453"/>
                    <a:gd name="T8" fmla="*/ 91 w 293"/>
                    <a:gd name="T9" fmla="*/ 453 h 453"/>
                    <a:gd name="T10" fmla="*/ 99 w 293"/>
                    <a:gd name="T11" fmla="*/ 442 h 453"/>
                    <a:gd name="T12" fmla="*/ 293 w 293"/>
                    <a:gd name="T13" fmla="*/ 45 h 4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3" h="453">
                      <a:moveTo>
                        <a:pt x="293" y="45"/>
                      </a:moveTo>
                      <a:cubicBezTo>
                        <a:pt x="249" y="24"/>
                        <a:pt x="214" y="9"/>
                        <a:pt x="194" y="0"/>
                      </a:cubicBezTo>
                      <a:cubicBezTo>
                        <a:pt x="1" y="395"/>
                        <a:pt x="1" y="395"/>
                        <a:pt x="1" y="395"/>
                      </a:cubicBezTo>
                      <a:cubicBezTo>
                        <a:pt x="1" y="396"/>
                        <a:pt x="1" y="398"/>
                        <a:pt x="0" y="400"/>
                      </a:cubicBezTo>
                      <a:cubicBezTo>
                        <a:pt x="21" y="412"/>
                        <a:pt x="53" y="430"/>
                        <a:pt x="91" y="453"/>
                      </a:cubicBezTo>
                      <a:cubicBezTo>
                        <a:pt x="94" y="449"/>
                        <a:pt x="97" y="447"/>
                        <a:pt x="99" y="442"/>
                      </a:cubicBezTo>
                      <a:lnTo>
                        <a:pt x="293" y="45"/>
                      </a:lnTo>
                      <a:close/>
                    </a:path>
                  </a:pathLst>
                </a:custGeom>
                <a:solidFill>
                  <a:srgbClr val="1D34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44" name="íŝlíďê"/>
                <p:cNvSpPr/>
                <p:nvPr/>
              </p:nvSpPr>
              <p:spPr bwMode="auto">
                <a:xfrm>
                  <a:off x="2519" y="634"/>
                  <a:ext cx="662" cy="716"/>
                </a:xfrm>
                <a:custGeom>
                  <a:avLst/>
                  <a:gdLst>
                    <a:gd name="T0" fmla="*/ 1396 w 2766"/>
                    <a:gd name="T1" fmla="*/ 1124 h 2995"/>
                    <a:gd name="T2" fmla="*/ 1444 w 2766"/>
                    <a:gd name="T3" fmla="*/ 637 h 2995"/>
                    <a:gd name="T4" fmla="*/ 1356 w 2766"/>
                    <a:gd name="T5" fmla="*/ 400 h 2995"/>
                    <a:gd name="T6" fmla="*/ 1037 w 2766"/>
                    <a:gd name="T7" fmla="*/ 0 h 2995"/>
                    <a:gd name="T8" fmla="*/ 487 w 2766"/>
                    <a:gd name="T9" fmla="*/ 359 h 2995"/>
                    <a:gd name="T10" fmla="*/ 486 w 2766"/>
                    <a:gd name="T11" fmla="*/ 357 h 2995"/>
                    <a:gd name="T12" fmla="*/ 479 w 2766"/>
                    <a:gd name="T13" fmla="*/ 364 h 2995"/>
                    <a:gd name="T14" fmla="*/ 470 w 2766"/>
                    <a:gd name="T15" fmla="*/ 370 h 2995"/>
                    <a:gd name="T16" fmla="*/ 471 w 2766"/>
                    <a:gd name="T17" fmla="*/ 371 h 2995"/>
                    <a:gd name="T18" fmla="*/ 0 w 2766"/>
                    <a:gd name="T19" fmla="*/ 828 h 2995"/>
                    <a:gd name="T20" fmla="*/ 318 w 2766"/>
                    <a:gd name="T21" fmla="*/ 1228 h 2995"/>
                    <a:gd name="T22" fmla="*/ 530 w 2766"/>
                    <a:gd name="T23" fmla="*/ 1366 h 2995"/>
                    <a:gd name="T24" fmla="*/ 1015 w 2766"/>
                    <a:gd name="T25" fmla="*/ 1428 h 2995"/>
                    <a:gd name="T26" fmla="*/ 1258 w 2766"/>
                    <a:gd name="T27" fmla="*/ 1597 h 2995"/>
                    <a:gd name="T28" fmla="*/ 1369 w 2766"/>
                    <a:gd name="T29" fmla="*/ 1871 h 2995"/>
                    <a:gd name="T30" fmla="*/ 1321 w 2766"/>
                    <a:gd name="T31" fmla="*/ 2358 h 2995"/>
                    <a:gd name="T32" fmla="*/ 1409 w 2766"/>
                    <a:gd name="T33" fmla="*/ 2595 h 2995"/>
                    <a:gd name="T34" fmla="*/ 1728 w 2766"/>
                    <a:gd name="T35" fmla="*/ 2995 h 2995"/>
                    <a:gd name="T36" fmla="*/ 2278 w 2766"/>
                    <a:gd name="T37" fmla="*/ 2637 h 2995"/>
                    <a:gd name="T38" fmla="*/ 2279 w 2766"/>
                    <a:gd name="T39" fmla="*/ 2638 h 2995"/>
                    <a:gd name="T40" fmla="*/ 2287 w 2766"/>
                    <a:gd name="T41" fmla="*/ 2631 h 2995"/>
                    <a:gd name="T42" fmla="*/ 2295 w 2766"/>
                    <a:gd name="T43" fmla="*/ 2625 h 2995"/>
                    <a:gd name="T44" fmla="*/ 2294 w 2766"/>
                    <a:gd name="T45" fmla="*/ 2624 h 2995"/>
                    <a:gd name="T46" fmla="*/ 2766 w 2766"/>
                    <a:gd name="T47" fmla="*/ 2167 h 2995"/>
                    <a:gd name="T48" fmla="*/ 2447 w 2766"/>
                    <a:gd name="T49" fmla="*/ 1768 h 2995"/>
                    <a:gd name="T50" fmla="*/ 2236 w 2766"/>
                    <a:gd name="T51" fmla="*/ 1629 h 2995"/>
                    <a:gd name="T52" fmla="*/ 1750 w 2766"/>
                    <a:gd name="T53" fmla="*/ 1567 h 2995"/>
                    <a:gd name="T54" fmla="*/ 1507 w 2766"/>
                    <a:gd name="T55" fmla="*/ 1398 h 2995"/>
                    <a:gd name="T56" fmla="*/ 1396 w 2766"/>
                    <a:gd name="T57" fmla="*/ 1124 h 29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2766" h="2995">
                      <a:moveTo>
                        <a:pt x="1396" y="1124"/>
                      </a:moveTo>
                      <a:cubicBezTo>
                        <a:pt x="1396" y="1124"/>
                        <a:pt x="1447" y="764"/>
                        <a:pt x="1444" y="637"/>
                      </a:cubicBezTo>
                      <a:cubicBezTo>
                        <a:pt x="1442" y="510"/>
                        <a:pt x="1356" y="400"/>
                        <a:pt x="1356" y="400"/>
                      </a:cubicBezTo>
                      <a:cubicBezTo>
                        <a:pt x="1037" y="0"/>
                        <a:pt x="1037" y="0"/>
                        <a:pt x="1037" y="0"/>
                      </a:cubicBezTo>
                      <a:cubicBezTo>
                        <a:pt x="487" y="359"/>
                        <a:pt x="487" y="359"/>
                        <a:pt x="487" y="359"/>
                      </a:cubicBezTo>
                      <a:cubicBezTo>
                        <a:pt x="486" y="357"/>
                        <a:pt x="486" y="357"/>
                        <a:pt x="486" y="357"/>
                      </a:cubicBezTo>
                      <a:cubicBezTo>
                        <a:pt x="479" y="364"/>
                        <a:pt x="479" y="364"/>
                        <a:pt x="479" y="364"/>
                      </a:cubicBezTo>
                      <a:cubicBezTo>
                        <a:pt x="470" y="370"/>
                        <a:pt x="470" y="370"/>
                        <a:pt x="470" y="370"/>
                      </a:cubicBezTo>
                      <a:cubicBezTo>
                        <a:pt x="471" y="371"/>
                        <a:pt x="471" y="371"/>
                        <a:pt x="471" y="371"/>
                      </a:cubicBezTo>
                      <a:cubicBezTo>
                        <a:pt x="0" y="828"/>
                        <a:pt x="0" y="828"/>
                        <a:pt x="0" y="828"/>
                      </a:cubicBezTo>
                      <a:cubicBezTo>
                        <a:pt x="318" y="1228"/>
                        <a:pt x="318" y="1228"/>
                        <a:pt x="318" y="1228"/>
                      </a:cubicBezTo>
                      <a:cubicBezTo>
                        <a:pt x="318" y="1228"/>
                        <a:pt x="406" y="1336"/>
                        <a:pt x="530" y="1366"/>
                      </a:cubicBezTo>
                      <a:cubicBezTo>
                        <a:pt x="653" y="1397"/>
                        <a:pt x="1015" y="1428"/>
                        <a:pt x="1015" y="1428"/>
                      </a:cubicBezTo>
                      <a:cubicBezTo>
                        <a:pt x="1015" y="1428"/>
                        <a:pt x="1123" y="1437"/>
                        <a:pt x="1258" y="1597"/>
                      </a:cubicBezTo>
                      <a:cubicBezTo>
                        <a:pt x="1384" y="1764"/>
                        <a:pt x="1369" y="1871"/>
                        <a:pt x="1369" y="1871"/>
                      </a:cubicBezTo>
                      <a:cubicBezTo>
                        <a:pt x="1369" y="1871"/>
                        <a:pt x="1318" y="2231"/>
                        <a:pt x="1321" y="2358"/>
                      </a:cubicBezTo>
                      <a:cubicBezTo>
                        <a:pt x="1324" y="2486"/>
                        <a:pt x="1409" y="2595"/>
                        <a:pt x="1409" y="2595"/>
                      </a:cubicBezTo>
                      <a:cubicBezTo>
                        <a:pt x="1728" y="2995"/>
                        <a:pt x="1728" y="2995"/>
                        <a:pt x="1728" y="2995"/>
                      </a:cubicBezTo>
                      <a:cubicBezTo>
                        <a:pt x="2278" y="2637"/>
                        <a:pt x="2278" y="2637"/>
                        <a:pt x="2278" y="2637"/>
                      </a:cubicBezTo>
                      <a:cubicBezTo>
                        <a:pt x="2279" y="2638"/>
                        <a:pt x="2279" y="2638"/>
                        <a:pt x="2279" y="2638"/>
                      </a:cubicBezTo>
                      <a:cubicBezTo>
                        <a:pt x="2287" y="2631"/>
                        <a:pt x="2287" y="2631"/>
                        <a:pt x="2287" y="2631"/>
                      </a:cubicBezTo>
                      <a:cubicBezTo>
                        <a:pt x="2295" y="2625"/>
                        <a:pt x="2295" y="2625"/>
                        <a:pt x="2295" y="2625"/>
                      </a:cubicBezTo>
                      <a:cubicBezTo>
                        <a:pt x="2294" y="2624"/>
                        <a:pt x="2294" y="2624"/>
                        <a:pt x="2294" y="2624"/>
                      </a:cubicBezTo>
                      <a:cubicBezTo>
                        <a:pt x="2766" y="2167"/>
                        <a:pt x="2766" y="2167"/>
                        <a:pt x="2766" y="2167"/>
                      </a:cubicBezTo>
                      <a:cubicBezTo>
                        <a:pt x="2447" y="1768"/>
                        <a:pt x="2447" y="1768"/>
                        <a:pt x="2447" y="1768"/>
                      </a:cubicBezTo>
                      <a:cubicBezTo>
                        <a:pt x="2447" y="1768"/>
                        <a:pt x="2359" y="1660"/>
                        <a:pt x="2236" y="1629"/>
                      </a:cubicBezTo>
                      <a:cubicBezTo>
                        <a:pt x="2112" y="1598"/>
                        <a:pt x="1750" y="1567"/>
                        <a:pt x="1750" y="1567"/>
                      </a:cubicBezTo>
                      <a:cubicBezTo>
                        <a:pt x="1750" y="1567"/>
                        <a:pt x="1642" y="1558"/>
                        <a:pt x="1507" y="1398"/>
                      </a:cubicBezTo>
                      <a:cubicBezTo>
                        <a:pt x="1381" y="1231"/>
                        <a:pt x="1396" y="1124"/>
                        <a:pt x="1396" y="1124"/>
                      </a:cubicBezTo>
                      <a:close/>
                    </a:path>
                  </a:pathLst>
                </a:custGeom>
                <a:solidFill>
                  <a:srgbClr val="F3FAF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45" name="iṩļîďe"/>
                <p:cNvSpPr/>
                <p:nvPr/>
              </p:nvSpPr>
              <p:spPr bwMode="auto">
                <a:xfrm>
                  <a:off x="2486" y="708"/>
                  <a:ext cx="165" cy="144"/>
                </a:xfrm>
                <a:custGeom>
                  <a:avLst/>
                  <a:gdLst>
                    <a:gd name="T0" fmla="*/ 17 w 689"/>
                    <a:gd name="T1" fmla="*/ 443 h 603"/>
                    <a:gd name="T2" fmla="*/ 18 w 689"/>
                    <a:gd name="T3" fmla="*/ 507 h 603"/>
                    <a:gd name="T4" fmla="*/ 72 w 689"/>
                    <a:gd name="T5" fmla="*/ 574 h 603"/>
                    <a:gd name="T6" fmla="*/ 134 w 689"/>
                    <a:gd name="T7" fmla="*/ 590 h 603"/>
                    <a:gd name="T8" fmla="*/ 689 w 689"/>
                    <a:gd name="T9" fmla="*/ 147 h 603"/>
                    <a:gd name="T10" fmla="*/ 572 w 689"/>
                    <a:gd name="T11" fmla="*/ 0 h 603"/>
                    <a:gd name="T12" fmla="*/ 17 w 689"/>
                    <a:gd name="T13" fmla="*/ 443 h 6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89" h="603">
                      <a:moveTo>
                        <a:pt x="17" y="443"/>
                      </a:moveTo>
                      <a:cubicBezTo>
                        <a:pt x="0" y="456"/>
                        <a:pt x="1" y="485"/>
                        <a:pt x="18" y="507"/>
                      </a:cubicBezTo>
                      <a:cubicBezTo>
                        <a:pt x="72" y="574"/>
                        <a:pt x="72" y="574"/>
                        <a:pt x="72" y="574"/>
                      </a:cubicBezTo>
                      <a:cubicBezTo>
                        <a:pt x="89" y="596"/>
                        <a:pt x="117" y="603"/>
                        <a:pt x="134" y="590"/>
                      </a:cubicBezTo>
                      <a:cubicBezTo>
                        <a:pt x="689" y="147"/>
                        <a:pt x="689" y="147"/>
                        <a:pt x="689" y="147"/>
                      </a:cubicBezTo>
                      <a:cubicBezTo>
                        <a:pt x="572" y="0"/>
                        <a:pt x="572" y="0"/>
                        <a:pt x="572" y="0"/>
                      </a:cubicBezTo>
                      <a:lnTo>
                        <a:pt x="17" y="443"/>
                      </a:lnTo>
                      <a:close/>
                    </a:path>
                  </a:pathLst>
                </a:custGeom>
                <a:solidFill>
                  <a:srgbClr val="4D586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46" name="íś1ïḋê"/>
                <p:cNvSpPr/>
                <p:nvPr/>
              </p:nvSpPr>
              <p:spPr bwMode="auto">
                <a:xfrm>
                  <a:off x="2623" y="599"/>
                  <a:ext cx="165" cy="144"/>
                </a:xfrm>
                <a:custGeom>
                  <a:avLst/>
                  <a:gdLst>
                    <a:gd name="T0" fmla="*/ 671 w 689"/>
                    <a:gd name="T1" fmla="*/ 96 h 603"/>
                    <a:gd name="T2" fmla="*/ 618 w 689"/>
                    <a:gd name="T3" fmla="*/ 29 h 603"/>
                    <a:gd name="T4" fmla="*/ 555 w 689"/>
                    <a:gd name="T5" fmla="*/ 13 h 603"/>
                    <a:gd name="T6" fmla="*/ 0 w 689"/>
                    <a:gd name="T7" fmla="*/ 456 h 603"/>
                    <a:gd name="T8" fmla="*/ 117 w 689"/>
                    <a:gd name="T9" fmla="*/ 603 h 603"/>
                    <a:gd name="T10" fmla="*/ 672 w 689"/>
                    <a:gd name="T11" fmla="*/ 161 h 603"/>
                    <a:gd name="T12" fmla="*/ 671 w 689"/>
                    <a:gd name="T13" fmla="*/ 96 h 6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89" h="603">
                      <a:moveTo>
                        <a:pt x="671" y="96"/>
                      </a:moveTo>
                      <a:cubicBezTo>
                        <a:pt x="618" y="29"/>
                        <a:pt x="618" y="29"/>
                        <a:pt x="618" y="29"/>
                      </a:cubicBezTo>
                      <a:cubicBezTo>
                        <a:pt x="600" y="7"/>
                        <a:pt x="572" y="0"/>
                        <a:pt x="555" y="13"/>
                      </a:cubicBezTo>
                      <a:cubicBezTo>
                        <a:pt x="0" y="456"/>
                        <a:pt x="0" y="456"/>
                        <a:pt x="0" y="456"/>
                      </a:cubicBezTo>
                      <a:cubicBezTo>
                        <a:pt x="117" y="603"/>
                        <a:pt x="117" y="603"/>
                        <a:pt x="117" y="603"/>
                      </a:cubicBezTo>
                      <a:cubicBezTo>
                        <a:pt x="672" y="161"/>
                        <a:pt x="672" y="161"/>
                        <a:pt x="672" y="161"/>
                      </a:cubicBezTo>
                      <a:cubicBezTo>
                        <a:pt x="689" y="147"/>
                        <a:pt x="689" y="118"/>
                        <a:pt x="671" y="96"/>
                      </a:cubicBezTo>
                      <a:close/>
                    </a:path>
                  </a:pathLst>
                </a:custGeom>
                <a:solidFill>
                  <a:srgbClr val="283A5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47" name="ïṣḷíḑê"/>
                <p:cNvSpPr/>
                <p:nvPr/>
              </p:nvSpPr>
              <p:spPr bwMode="auto">
                <a:xfrm>
                  <a:off x="3048" y="1131"/>
                  <a:ext cx="165" cy="144"/>
                </a:xfrm>
                <a:custGeom>
                  <a:avLst/>
                  <a:gdLst>
                    <a:gd name="T0" fmla="*/ 672 w 689"/>
                    <a:gd name="T1" fmla="*/ 160 h 603"/>
                    <a:gd name="T2" fmla="*/ 671 w 689"/>
                    <a:gd name="T3" fmla="*/ 96 h 603"/>
                    <a:gd name="T4" fmla="*/ 617 w 689"/>
                    <a:gd name="T5" fmla="*/ 29 h 603"/>
                    <a:gd name="T6" fmla="*/ 555 w 689"/>
                    <a:gd name="T7" fmla="*/ 13 h 603"/>
                    <a:gd name="T8" fmla="*/ 0 w 689"/>
                    <a:gd name="T9" fmla="*/ 456 h 603"/>
                    <a:gd name="T10" fmla="*/ 117 w 689"/>
                    <a:gd name="T11" fmla="*/ 603 h 603"/>
                    <a:gd name="T12" fmla="*/ 672 w 689"/>
                    <a:gd name="T13" fmla="*/ 160 h 6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89" h="603">
                      <a:moveTo>
                        <a:pt x="672" y="160"/>
                      </a:moveTo>
                      <a:cubicBezTo>
                        <a:pt x="689" y="147"/>
                        <a:pt x="689" y="118"/>
                        <a:pt x="671" y="96"/>
                      </a:cubicBezTo>
                      <a:cubicBezTo>
                        <a:pt x="617" y="29"/>
                        <a:pt x="617" y="29"/>
                        <a:pt x="617" y="29"/>
                      </a:cubicBezTo>
                      <a:cubicBezTo>
                        <a:pt x="600" y="7"/>
                        <a:pt x="572" y="0"/>
                        <a:pt x="555" y="13"/>
                      </a:cubicBezTo>
                      <a:cubicBezTo>
                        <a:pt x="0" y="456"/>
                        <a:pt x="0" y="456"/>
                        <a:pt x="0" y="456"/>
                      </a:cubicBezTo>
                      <a:cubicBezTo>
                        <a:pt x="117" y="603"/>
                        <a:pt x="117" y="603"/>
                        <a:pt x="117" y="603"/>
                      </a:cubicBezTo>
                      <a:lnTo>
                        <a:pt x="672" y="160"/>
                      </a:lnTo>
                      <a:close/>
                    </a:path>
                  </a:pathLst>
                </a:custGeom>
                <a:solidFill>
                  <a:srgbClr val="283A5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48" name="ïśḻîḑe"/>
                <p:cNvSpPr/>
                <p:nvPr/>
              </p:nvSpPr>
              <p:spPr bwMode="auto">
                <a:xfrm>
                  <a:off x="2911" y="1240"/>
                  <a:ext cx="165" cy="144"/>
                </a:xfrm>
                <a:custGeom>
                  <a:avLst/>
                  <a:gdLst>
                    <a:gd name="T0" fmla="*/ 18 w 689"/>
                    <a:gd name="T1" fmla="*/ 507 h 603"/>
                    <a:gd name="T2" fmla="*/ 72 w 689"/>
                    <a:gd name="T3" fmla="*/ 574 h 603"/>
                    <a:gd name="T4" fmla="*/ 134 w 689"/>
                    <a:gd name="T5" fmla="*/ 590 h 603"/>
                    <a:gd name="T6" fmla="*/ 689 w 689"/>
                    <a:gd name="T7" fmla="*/ 147 h 603"/>
                    <a:gd name="T8" fmla="*/ 572 w 689"/>
                    <a:gd name="T9" fmla="*/ 0 h 603"/>
                    <a:gd name="T10" fmla="*/ 17 w 689"/>
                    <a:gd name="T11" fmla="*/ 443 h 603"/>
                    <a:gd name="T12" fmla="*/ 18 w 689"/>
                    <a:gd name="T13" fmla="*/ 507 h 6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89" h="603">
                      <a:moveTo>
                        <a:pt x="18" y="507"/>
                      </a:moveTo>
                      <a:cubicBezTo>
                        <a:pt x="72" y="574"/>
                        <a:pt x="72" y="574"/>
                        <a:pt x="72" y="574"/>
                      </a:cubicBezTo>
                      <a:cubicBezTo>
                        <a:pt x="89" y="596"/>
                        <a:pt x="117" y="603"/>
                        <a:pt x="134" y="590"/>
                      </a:cubicBezTo>
                      <a:cubicBezTo>
                        <a:pt x="689" y="147"/>
                        <a:pt x="689" y="147"/>
                        <a:pt x="689" y="147"/>
                      </a:cubicBezTo>
                      <a:cubicBezTo>
                        <a:pt x="572" y="0"/>
                        <a:pt x="572" y="0"/>
                        <a:pt x="572" y="0"/>
                      </a:cubicBezTo>
                      <a:cubicBezTo>
                        <a:pt x="17" y="443"/>
                        <a:pt x="17" y="443"/>
                        <a:pt x="17" y="443"/>
                      </a:cubicBezTo>
                      <a:cubicBezTo>
                        <a:pt x="0" y="456"/>
                        <a:pt x="1" y="485"/>
                        <a:pt x="18" y="507"/>
                      </a:cubicBezTo>
                      <a:close/>
                    </a:path>
                  </a:pathLst>
                </a:custGeom>
                <a:solidFill>
                  <a:srgbClr val="4D586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49" name="îşḻïḑê"/>
                <p:cNvSpPr/>
                <p:nvPr/>
              </p:nvSpPr>
              <p:spPr bwMode="auto">
                <a:xfrm>
                  <a:off x="2597" y="802"/>
                  <a:ext cx="214" cy="141"/>
                </a:xfrm>
                <a:custGeom>
                  <a:avLst/>
                  <a:gdLst>
                    <a:gd name="T0" fmla="*/ 0 w 892"/>
                    <a:gd name="T1" fmla="*/ 338 h 589"/>
                    <a:gd name="T2" fmla="*/ 359 w 892"/>
                    <a:gd name="T3" fmla="*/ 549 h 589"/>
                    <a:gd name="T4" fmla="*/ 892 w 892"/>
                    <a:gd name="T5" fmla="*/ 589 h 589"/>
                    <a:gd name="T6" fmla="*/ 423 w 892"/>
                    <a:gd name="T7" fmla="*/ 0 h 589"/>
                    <a:gd name="T8" fmla="*/ 0 w 892"/>
                    <a:gd name="T9" fmla="*/ 338 h 5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92" h="589">
                      <a:moveTo>
                        <a:pt x="0" y="338"/>
                      </a:moveTo>
                      <a:cubicBezTo>
                        <a:pt x="22" y="364"/>
                        <a:pt x="167" y="523"/>
                        <a:pt x="359" y="549"/>
                      </a:cubicBezTo>
                      <a:cubicBezTo>
                        <a:pt x="573" y="578"/>
                        <a:pt x="892" y="589"/>
                        <a:pt x="892" y="589"/>
                      </a:cubicBezTo>
                      <a:cubicBezTo>
                        <a:pt x="423" y="0"/>
                        <a:pt x="423" y="0"/>
                        <a:pt x="423" y="0"/>
                      </a:cubicBezTo>
                      <a:lnTo>
                        <a:pt x="0" y="338"/>
                      </a:lnTo>
                      <a:close/>
                    </a:path>
                  </a:pathLst>
                </a:custGeom>
                <a:solidFill>
                  <a:srgbClr val="E6AE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50" name="íśľiḓe"/>
                <p:cNvSpPr/>
                <p:nvPr/>
              </p:nvSpPr>
              <p:spPr bwMode="auto">
                <a:xfrm>
                  <a:off x="2698" y="721"/>
                  <a:ext cx="136" cy="222"/>
                </a:xfrm>
                <a:custGeom>
                  <a:avLst/>
                  <a:gdLst>
                    <a:gd name="T0" fmla="*/ 423 w 567"/>
                    <a:gd name="T1" fmla="*/ 0 h 926"/>
                    <a:gd name="T2" fmla="*/ 549 w 567"/>
                    <a:gd name="T3" fmla="*/ 397 h 926"/>
                    <a:gd name="T4" fmla="*/ 469 w 567"/>
                    <a:gd name="T5" fmla="*/ 926 h 926"/>
                    <a:gd name="T6" fmla="*/ 0 w 567"/>
                    <a:gd name="T7" fmla="*/ 337 h 926"/>
                    <a:gd name="T8" fmla="*/ 423 w 567"/>
                    <a:gd name="T9" fmla="*/ 0 h 9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67" h="926">
                      <a:moveTo>
                        <a:pt x="423" y="0"/>
                      </a:moveTo>
                      <a:cubicBezTo>
                        <a:pt x="444" y="28"/>
                        <a:pt x="567" y="204"/>
                        <a:pt x="549" y="397"/>
                      </a:cubicBezTo>
                      <a:cubicBezTo>
                        <a:pt x="530" y="612"/>
                        <a:pt x="469" y="926"/>
                        <a:pt x="469" y="926"/>
                      </a:cubicBezTo>
                      <a:cubicBezTo>
                        <a:pt x="0" y="337"/>
                        <a:pt x="0" y="337"/>
                        <a:pt x="0" y="337"/>
                      </a:cubicBezTo>
                      <a:lnTo>
                        <a:pt x="423" y="0"/>
                      </a:lnTo>
                      <a:close/>
                    </a:path>
                  </a:pathLst>
                </a:custGeom>
                <a:solidFill>
                  <a:srgbClr val="D39E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51" name="ïşliḍè"/>
                <p:cNvSpPr/>
                <p:nvPr/>
              </p:nvSpPr>
              <p:spPr bwMode="auto">
                <a:xfrm>
                  <a:off x="2904" y="1060"/>
                  <a:ext cx="214" cy="141"/>
                </a:xfrm>
                <a:custGeom>
                  <a:avLst/>
                  <a:gdLst>
                    <a:gd name="T0" fmla="*/ 893 w 893"/>
                    <a:gd name="T1" fmla="*/ 251 h 588"/>
                    <a:gd name="T2" fmla="*/ 534 w 893"/>
                    <a:gd name="T3" fmla="*/ 40 h 588"/>
                    <a:gd name="T4" fmla="*/ 0 w 893"/>
                    <a:gd name="T5" fmla="*/ 0 h 588"/>
                    <a:gd name="T6" fmla="*/ 470 w 893"/>
                    <a:gd name="T7" fmla="*/ 588 h 588"/>
                    <a:gd name="T8" fmla="*/ 893 w 893"/>
                    <a:gd name="T9" fmla="*/ 251 h 5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93" h="588">
                      <a:moveTo>
                        <a:pt x="893" y="251"/>
                      </a:moveTo>
                      <a:cubicBezTo>
                        <a:pt x="870" y="225"/>
                        <a:pt x="726" y="66"/>
                        <a:pt x="534" y="40"/>
                      </a:cubicBezTo>
                      <a:cubicBezTo>
                        <a:pt x="320" y="11"/>
                        <a:pt x="0" y="0"/>
                        <a:pt x="0" y="0"/>
                      </a:cubicBezTo>
                      <a:cubicBezTo>
                        <a:pt x="470" y="588"/>
                        <a:pt x="470" y="588"/>
                        <a:pt x="470" y="588"/>
                      </a:cubicBezTo>
                      <a:lnTo>
                        <a:pt x="893" y="251"/>
                      </a:lnTo>
                      <a:close/>
                    </a:path>
                  </a:pathLst>
                </a:custGeom>
                <a:solidFill>
                  <a:srgbClr val="D39E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52" name="íṩ1iḑê"/>
                <p:cNvSpPr/>
                <p:nvPr/>
              </p:nvSpPr>
              <p:spPr bwMode="auto">
                <a:xfrm>
                  <a:off x="2881" y="1060"/>
                  <a:ext cx="136" cy="221"/>
                </a:xfrm>
                <a:custGeom>
                  <a:avLst/>
                  <a:gdLst>
                    <a:gd name="T0" fmla="*/ 143 w 567"/>
                    <a:gd name="T1" fmla="*/ 926 h 926"/>
                    <a:gd name="T2" fmla="*/ 17 w 567"/>
                    <a:gd name="T3" fmla="*/ 529 h 926"/>
                    <a:gd name="T4" fmla="*/ 97 w 567"/>
                    <a:gd name="T5" fmla="*/ 0 h 926"/>
                    <a:gd name="T6" fmla="*/ 567 w 567"/>
                    <a:gd name="T7" fmla="*/ 588 h 926"/>
                    <a:gd name="T8" fmla="*/ 143 w 567"/>
                    <a:gd name="T9" fmla="*/ 926 h 9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67" h="926">
                      <a:moveTo>
                        <a:pt x="143" y="926"/>
                      </a:moveTo>
                      <a:cubicBezTo>
                        <a:pt x="123" y="898"/>
                        <a:pt x="0" y="722"/>
                        <a:pt x="17" y="529"/>
                      </a:cubicBezTo>
                      <a:cubicBezTo>
                        <a:pt x="36" y="314"/>
                        <a:pt x="97" y="0"/>
                        <a:pt x="97" y="0"/>
                      </a:cubicBezTo>
                      <a:cubicBezTo>
                        <a:pt x="567" y="588"/>
                        <a:pt x="567" y="588"/>
                        <a:pt x="567" y="588"/>
                      </a:cubicBezTo>
                      <a:lnTo>
                        <a:pt x="143" y="926"/>
                      </a:lnTo>
                      <a:close/>
                    </a:path>
                  </a:pathLst>
                </a:custGeom>
                <a:solidFill>
                  <a:srgbClr val="E6AE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53" name="íS1iḍé"/>
                <p:cNvSpPr/>
                <p:nvPr/>
              </p:nvSpPr>
              <p:spPr bwMode="auto">
                <a:xfrm>
                  <a:off x="2822" y="955"/>
                  <a:ext cx="8" cy="10"/>
                </a:xfrm>
                <a:custGeom>
                  <a:avLst/>
                  <a:gdLst>
                    <a:gd name="T0" fmla="*/ 26 w 34"/>
                    <a:gd name="T1" fmla="*/ 12 h 40"/>
                    <a:gd name="T2" fmla="*/ 0 w 34"/>
                    <a:gd name="T3" fmla="*/ 6 h 40"/>
                    <a:gd name="T4" fmla="*/ 27 w 34"/>
                    <a:gd name="T5" fmla="*/ 40 h 40"/>
                    <a:gd name="T6" fmla="*/ 26 w 34"/>
                    <a:gd name="T7" fmla="*/ 12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4" h="40">
                      <a:moveTo>
                        <a:pt x="26" y="12"/>
                      </a:moveTo>
                      <a:cubicBezTo>
                        <a:pt x="19" y="3"/>
                        <a:pt x="7" y="0"/>
                        <a:pt x="0" y="6"/>
                      </a:cubicBezTo>
                      <a:cubicBezTo>
                        <a:pt x="27" y="40"/>
                        <a:pt x="27" y="40"/>
                        <a:pt x="27" y="40"/>
                      </a:cubicBezTo>
                      <a:cubicBezTo>
                        <a:pt x="34" y="34"/>
                        <a:pt x="34" y="22"/>
                        <a:pt x="26" y="12"/>
                      </a:cubicBezTo>
                      <a:close/>
                    </a:path>
                  </a:pathLst>
                </a:custGeom>
                <a:solidFill>
                  <a:srgbClr val="D39E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54" name="iṡḻîde"/>
                <p:cNvSpPr/>
                <p:nvPr/>
              </p:nvSpPr>
              <p:spPr bwMode="auto">
                <a:xfrm>
                  <a:off x="2820" y="956"/>
                  <a:ext cx="8" cy="10"/>
                </a:xfrm>
                <a:custGeom>
                  <a:avLst/>
                  <a:gdLst>
                    <a:gd name="T0" fmla="*/ 7 w 34"/>
                    <a:gd name="T1" fmla="*/ 27 h 39"/>
                    <a:gd name="T2" fmla="*/ 34 w 34"/>
                    <a:gd name="T3" fmla="*/ 34 h 39"/>
                    <a:gd name="T4" fmla="*/ 7 w 34"/>
                    <a:gd name="T5" fmla="*/ 0 h 39"/>
                    <a:gd name="T6" fmla="*/ 7 w 34"/>
                    <a:gd name="T7" fmla="*/ 27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4" h="39">
                      <a:moveTo>
                        <a:pt x="7" y="27"/>
                      </a:moveTo>
                      <a:cubicBezTo>
                        <a:pt x="15" y="36"/>
                        <a:pt x="27" y="39"/>
                        <a:pt x="34" y="34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0" y="5"/>
                        <a:pt x="0" y="18"/>
                        <a:pt x="7" y="27"/>
                      </a:cubicBezTo>
                      <a:close/>
                    </a:path>
                  </a:pathLst>
                </a:custGeom>
                <a:solidFill>
                  <a:srgbClr val="E6AE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55" name="iṣḷiḋê"/>
                <p:cNvSpPr/>
                <p:nvPr/>
              </p:nvSpPr>
              <p:spPr bwMode="auto">
                <a:xfrm>
                  <a:off x="2849" y="993"/>
                  <a:ext cx="8" cy="9"/>
                </a:xfrm>
                <a:custGeom>
                  <a:avLst/>
                  <a:gdLst>
                    <a:gd name="T0" fmla="*/ 8 w 34"/>
                    <a:gd name="T1" fmla="*/ 27 h 39"/>
                    <a:gd name="T2" fmla="*/ 34 w 34"/>
                    <a:gd name="T3" fmla="*/ 34 h 39"/>
                    <a:gd name="T4" fmla="*/ 7 w 34"/>
                    <a:gd name="T5" fmla="*/ 0 h 39"/>
                    <a:gd name="T6" fmla="*/ 8 w 34"/>
                    <a:gd name="T7" fmla="*/ 27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4" h="39">
                      <a:moveTo>
                        <a:pt x="8" y="27"/>
                      </a:moveTo>
                      <a:cubicBezTo>
                        <a:pt x="15" y="36"/>
                        <a:pt x="27" y="39"/>
                        <a:pt x="34" y="34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0" y="5"/>
                        <a:pt x="0" y="18"/>
                        <a:pt x="8" y="27"/>
                      </a:cubicBezTo>
                      <a:close/>
                    </a:path>
                  </a:pathLst>
                </a:custGeom>
                <a:solidFill>
                  <a:srgbClr val="E6AE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56" name="íṣḻîḑé"/>
                <p:cNvSpPr/>
                <p:nvPr/>
              </p:nvSpPr>
              <p:spPr bwMode="auto">
                <a:xfrm>
                  <a:off x="2850" y="991"/>
                  <a:ext cx="9" cy="10"/>
                </a:xfrm>
                <a:custGeom>
                  <a:avLst/>
                  <a:gdLst>
                    <a:gd name="T0" fmla="*/ 27 w 35"/>
                    <a:gd name="T1" fmla="*/ 12 h 40"/>
                    <a:gd name="T2" fmla="*/ 0 w 35"/>
                    <a:gd name="T3" fmla="*/ 6 h 40"/>
                    <a:gd name="T4" fmla="*/ 27 w 35"/>
                    <a:gd name="T5" fmla="*/ 40 h 40"/>
                    <a:gd name="T6" fmla="*/ 27 w 35"/>
                    <a:gd name="T7" fmla="*/ 12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5" h="40">
                      <a:moveTo>
                        <a:pt x="27" y="12"/>
                      </a:moveTo>
                      <a:cubicBezTo>
                        <a:pt x="19" y="3"/>
                        <a:pt x="7" y="0"/>
                        <a:pt x="0" y="6"/>
                      </a:cubicBezTo>
                      <a:cubicBezTo>
                        <a:pt x="27" y="40"/>
                        <a:pt x="27" y="40"/>
                        <a:pt x="27" y="40"/>
                      </a:cubicBezTo>
                      <a:cubicBezTo>
                        <a:pt x="35" y="34"/>
                        <a:pt x="34" y="22"/>
                        <a:pt x="27" y="12"/>
                      </a:cubicBezTo>
                      <a:close/>
                    </a:path>
                  </a:pathLst>
                </a:custGeom>
                <a:solidFill>
                  <a:srgbClr val="D39E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57" name="îṣḻîḍe"/>
                <p:cNvSpPr/>
                <p:nvPr/>
              </p:nvSpPr>
              <p:spPr bwMode="auto">
                <a:xfrm>
                  <a:off x="2879" y="1027"/>
                  <a:ext cx="9" cy="10"/>
                </a:xfrm>
                <a:custGeom>
                  <a:avLst/>
                  <a:gdLst>
                    <a:gd name="T0" fmla="*/ 26 w 34"/>
                    <a:gd name="T1" fmla="*/ 12 h 40"/>
                    <a:gd name="T2" fmla="*/ 0 w 34"/>
                    <a:gd name="T3" fmla="*/ 5 h 40"/>
                    <a:gd name="T4" fmla="*/ 27 w 34"/>
                    <a:gd name="T5" fmla="*/ 40 h 40"/>
                    <a:gd name="T6" fmla="*/ 26 w 34"/>
                    <a:gd name="T7" fmla="*/ 12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4" h="40">
                      <a:moveTo>
                        <a:pt x="26" y="12"/>
                      </a:moveTo>
                      <a:cubicBezTo>
                        <a:pt x="19" y="3"/>
                        <a:pt x="7" y="0"/>
                        <a:pt x="0" y="5"/>
                      </a:cubicBezTo>
                      <a:cubicBezTo>
                        <a:pt x="27" y="40"/>
                        <a:pt x="27" y="40"/>
                        <a:pt x="27" y="40"/>
                      </a:cubicBezTo>
                      <a:cubicBezTo>
                        <a:pt x="34" y="34"/>
                        <a:pt x="34" y="22"/>
                        <a:pt x="26" y="12"/>
                      </a:cubicBezTo>
                      <a:close/>
                    </a:path>
                  </a:pathLst>
                </a:custGeom>
                <a:solidFill>
                  <a:srgbClr val="D39E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58" name="ïṥlïḑé"/>
                <p:cNvSpPr/>
                <p:nvPr/>
              </p:nvSpPr>
              <p:spPr bwMode="auto">
                <a:xfrm>
                  <a:off x="2878" y="1028"/>
                  <a:ext cx="8" cy="10"/>
                </a:xfrm>
                <a:custGeom>
                  <a:avLst/>
                  <a:gdLst>
                    <a:gd name="T0" fmla="*/ 8 w 35"/>
                    <a:gd name="T1" fmla="*/ 28 h 40"/>
                    <a:gd name="T2" fmla="*/ 35 w 35"/>
                    <a:gd name="T3" fmla="*/ 35 h 40"/>
                    <a:gd name="T4" fmla="*/ 8 w 35"/>
                    <a:gd name="T5" fmla="*/ 0 h 40"/>
                    <a:gd name="T6" fmla="*/ 8 w 35"/>
                    <a:gd name="T7" fmla="*/ 28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5" h="40">
                      <a:moveTo>
                        <a:pt x="8" y="28"/>
                      </a:moveTo>
                      <a:cubicBezTo>
                        <a:pt x="16" y="37"/>
                        <a:pt x="28" y="40"/>
                        <a:pt x="35" y="35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0" y="6"/>
                        <a:pt x="1" y="19"/>
                        <a:pt x="8" y="28"/>
                      </a:cubicBezTo>
                      <a:close/>
                    </a:path>
                  </a:pathLst>
                </a:custGeom>
                <a:solidFill>
                  <a:srgbClr val="E6AE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59" name="îśḻîdè"/>
                <p:cNvSpPr/>
                <p:nvPr/>
              </p:nvSpPr>
              <p:spPr bwMode="auto">
                <a:xfrm>
                  <a:off x="2151" y="1694"/>
                  <a:ext cx="333" cy="819"/>
                </a:xfrm>
                <a:custGeom>
                  <a:avLst/>
                  <a:gdLst>
                    <a:gd name="T0" fmla="*/ 39 w 1389"/>
                    <a:gd name="T1" fmla="*/ 0 h 3423"/>
                    <a:gd name="T2" fmla="*/ 0 w 1389"/>
                    <a:gd name="T3" fmla="*/ 131 h 3423"/>
                    <a:gd name="T4" fmla="*/ 0 w 1389"/>
                    <a:gd name="T5" fmla="*/ 3256 h 3423"/>
                    <a:gd name="T6" fmla="*/ 65 w 1389"/>
                    <a:gd name="T7" fmla="*/ 3423 h 3423"/>
                    <a:gd name="T8" fmla="*/ 1277 w 1389"/>
                    <a:gd name="T9" fmla="*/ 1838 h 3423"/>
                    <a:gd name="T10" fmla="*/ 1279 w 1389"/>
                    <a:gd name="T11" fmla="*/ 1833 h 3423"/>
                    <a:gd name="T12" fmla="*/ 1283 w 1389"/>
                    <a:gd name="T13" fmla="*/ 1838 h 3423"/>
                    <a:gd name="T14" fmla="*/ 1389 w 1389"/>
                    <a:gd name="T15" fmla="*/ 1700 h 3423"/>
                    <a:gd name="T16" fmla="*/ 1277 w 1389"/>
                    <a:gd name="T17" fmla="*/ 1559 h 3423"/>
                    <a:gd name="T18" fmla="*/ 1274 w 1389"/>
                    <a:gd name="T19" fmla="*/ 1564 h 3423"/>
                    <a:gd name="T20" fmla="*/ 1272 w 1389"/>
                    <a:gd name="T21" fmla="*/ 1559 h 3423"/>
                    <a:gd name="T22" fmla="*/ 39 w 1389"/>
                    <a:gd name="T23" fmla="*/ 0 h 34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389" h="3423">
                      <a:moveTo>
                        <a:pt x="39" y="0"/>
                      </a:moveTo>
                      <a:cubicBezTo>
                        <a:pt x="15" y="39"/>
                        <a:pt x="0" y="83"/>
                        <a:pt x="0" y="131"/>
                      </a:cubicBezTo>
                      <a:cubicBezTo>
                        <a:pt x="0" y="3256"/>
                        <a:pt x="0" y="3256"/>
                        <a:pt x="0" y="3256"/>
                      </a:cubicBezTo>
                      <a:cubicBezTo>
                        <a:pt x="0" y="3319"/>
                        <a:pt x="25" y="3376"/>
                        <a:pt x="65" y="3423"/>
                      </a:cubicBezTo>
                      <a:cubicBezTo>
                        <a:pt x="1277" y="1838"/>
                        <a:pt x="1277" y="1838"/>
                        <a:pt x="1277" y="1838"/>
                      </a:cubicBezTo>
                      <a:cubicBezTo>
                        <a:pt x="1279" y="1833"/>
                        <a:pt x="1279" y="1833"/>
                        <a:pt x="1279" y="1833"/>
                      </a:cubicBezTo>
                      <a:cubicBezTo>
                        <a:pt x="1283" y="1838"/>
                        <a:pt x="1283" y="1838"/>
                        <a:pt x="1283" y="1838"/>
                      </a:cubicBezTo>
                      <a:cubicBezTo>
                        <a:pt x="1389" y="1700"/>
                        <a:pt x="1389" y="1700"/>
                        <a:pt x="1389" y="1700"/>
                      </a:cubicBezTo>
                      <a:cubicBezTo>
                        <a:pt x="1277" y="1559"/>
                        <a:pt x="1277" y="1559"/>
                        <a:pt x="1277" y="1559"/>
                      </a:cubicBezTo>
                      <a:cubicBezTo>
                        <a:pt x="1274" y="1564"/>
                        <a:pt x="1274" y="1564"/>
                        <a:pt x="1274" y="1564"/>
                      </a:cubicBezTo>
                      <a:cubicBezTo>
                        <a:pt x="1272" y="1559"/>
                        <a:pt x="1272" y="1559"/>
                        <a:pt x="1272" y="1559"/>
                      </a:cubicBezTo>
                      <a:lnTo>
                        <a:pt x="39" y="0"/>
                      </a:lnTo>
                      <a:close/>
                    </a:path>
                  </a:pathLst>
                </a:custGeom>
                <a:solidFill>
                  <a:srgbClr val="0099B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60" name="iśḻídê"/>
                <p:cNvSpPr/>
                <p:nvPr/>
              </p:nvSpPr>
              <p:spPr bwMode="auto">
                <a:xfrm>
                  <a:off x="1817" y="1694"/>
                  <a:ext cx="351" cy="819"/>
                </a:xfrm>
                <a:custGeom>
                  <a:avLst/>
                  <a:gdLst>
                    <a:gd name="T0" fmla="*/ 1465 w 1465"/>
                    <a:gd name="T1" fmla="*/ 3423 h 3423"/>
                    <a:gd name="T2" fmla="*/ 0 w 1465"/>
                    <a:gd name="T3" fmla="*/ 1687 h 3423"/>
                    <a:gd name="T4" fmla="*/ 1439 w 1465"/>
                    <a:gd name="T5" fmla="*/ 0 h 3423"/>
                    <a:gd name="T6" fmla="*/ 1465 w 1465"/>
                    <a:gd name="T7" fmla="*/ 3423 h 34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65" h="3423">
                      <a:moveTo>
                        <a:pt x="1465" y="3423"/>
                      </a:moveTo>
                      <a:cubicBezTo>
                        <a:pt x="1465" y="3423"/>
                        <a:pt x="0" y="1909"/>
                        <a:pt x="0" y="1687"/>
                      </a:cubicBezTo>
                      <a:cubicBezTo>
                        <a:pt x="0" y="1464"/>
                        <a:pt x="1439" y="0"/>
                        <a:pt x="1439" y="0"/>
                      </a:cubicBezTo>
                      <a:lnTo>
                        <a:pt x="1465" y="3423"/>
                      </a:lnTo>
                      <a:close/>
                    </a:path>
                  </a:pathLst>
                </a:custGeom>
                <a:solidFill>
                  <a:srgbClr val="0099B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61" name="îSlíḑê"/>
                <p:cNvSpPr/>
                <p:nvPr/>
              </p:nvSpPr>
              <p:spPr bwMode="auto">
                <a:xfrm>
                  <a:off x="2069" y="1831"/>
                  <a:ext cx="615" cy="527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62" name="iŝľíḍê"/>
                <p:cNvSpPr/>
                <p:nvPr/>
              </p:nvSpPr>
              <p:spPr bwMode="auto">
                <a:xfrm>
                  <a:off x="2122" y="1868"/>
                  <a:ext cx="27" cy="452"/>
                </a:xfrm>
                <a:prstGeom prst="rect">
                  <a:avLst/>
                </a:prstGeom>
                <a:solidFill>
                  <a:srgbClr val="FDD75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63" name="ïṩ1ïḑé"/>
                <p:cNvSpPr/>
                <p:nvPr/>
              </p:nvSpPr>
              <p:spPr bwMode="auto">
                <a:xfrm>
                  <a:off x="2248" y="1868"/>
                  <a:ext cx="27" cy="452"/>
                </a:xfrm>
                <a:prstGeom prst="rect">
                  <a:avLst/>
                </a:prstGeom>
                <a:solidFill>
                  <a:srgbClr val="FDD75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64" name="î$1iḑe"/>
                <p:cNvSpPr/>
                <p:nvPr/>
              </p:nvSpPr>
              <p:spPr bwMode="auto">
                <a:xfrm>
                  <a:off x="2185" y="1868"/>
                  <a:ext cx="27" cy="452"/>
                </a:xfrm>
                <a:prstGeom prst="rect">
                  <a:avLst/>
                </a:prstGeom>
                <a:solidFill>
                  <a:srgbClr val="FDD75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65" name="iŝļîḍè"/>
                <p:cNvSpPr/>
                <p:nvPr/>
              </p:nvSpPr>
              <p:spPr bwMode="auto">
                <a:xfrm>
                  <a:off x="2311" y="1868"/>
                  <a:ext cx="27" cy="452"/>
                </a:xfrm>
                <a:prstGeom prst="rect">
                  <a:avLst/>
                </a:prstGeom>
                <a:solidFill>
                  <a:srgbClr val="FDD75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66" name="ïṡļiḓè"/>
                <p:cNvSpPr/>
                <p:nvPr/>
              </p:nvSpPr>
              <p:spPr bwMode="auto">
                <a:xfrm>
                  <a:off x="2370" y="1868"/>
                  <a:ext cx="28" cy="452"/>
                </a:xfrm>
                <a:prstGeom prst="rect">
                  <a:avLst/>
                </a:prstGeom>
                <a:solidFill>
                  <a:srgbClr val="FDD75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67" name="ïṣḻíďê"/>
                <p:cNvSpPr/>
                <p:nvPr/>
              </p:nvSpPr>
              <p:spPr bwMode="auto">
                <a:xfrm>
                  <a:off x="2433" y="1868"/>
                  <a:ext cx="28" cy="452"/>
                </a:xfrm>
                <a:prstGeom prst="rect">
                  <a:avLst/>
                </a:prstGeom>
                <a:solidFill>
                  <a:srgbClr val="FDD75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68" name="iṡḷiďé"/>
                <p:cNvSpPr/>
                <p:nvPr/>
              </p:nvSpPr>
              <p:spPr bwMode="auto">
                <a:xfrm>
                  <a:off x="2433" y="2155"/>
                  <a:ext cx="9" cy="12"/>
                </a:xfrm>
                <a:custGeom>
                  <a:avLst/>
                  <a:gdLst>
                    <a:gd name="T0" fmla="*/ 9 w 9"/>
                    <a:gd name="T1" fmla="*/ 0 h 12"/>
                    <a:gd name="T2" fmla="*/ 0 w 9"/>
                    <a:gd name="T3" fmla="*/ 12 h 12"/>
                    <a:gd name="T4" fmla="*/ 9 w 9"/>
                    <a:gd name="T5" fmla="*/ 0 h 12"/>
                    <a:gd name="T6" fmla="*/ 9 w 9"/>
                    <a:gd name="T7" fmla="*/ 0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" h="12">
                      <a:moveTo>
                        <a:pt x="9" y="0"/>
                      </a:moveTo>
                      <a:lnTo>
                        <a:pt x="0" y="12"/>
                      </a:lnTo>
                      <a:lnTo>
                        <a:pt x="9" y="0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solidFill>
                  <a:srgbClr val="68BCC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69" name="iśḷíḑê"/>
                <p:cNvSpPr/>
                <p:nvPr/>
              </p:nvSpPr>
              <p:spPr bwMode="auto">
                <a:xfrm>
                  <a:off x="2352" y="2167"/>
                  <a:ext cx="81" cy="106"/>
                </a:xfrm>
                <a:custGeom>
                  <a:avLst/>
                  <a:gdLst>
                    <a:gd name="T0" fmla="*/ 0 w 81"/>
                    <a:gd name="T1" fmla="*/ 106 h 106"/>
                    <a:gd name="T2" fmla="*/ 0 w 81"/>
                    <a:gd name="T3" fmla="*/ 106 h 106"/>
                    <a:gd name="T4" fmla="*/ 81 w 81"/>
                    <a:gd name="T5" fmla="*/ 0 h 106"/>
                    <a:gd name="T6" fmla="*/ 0 w 81"/>
                    <a:gd name="T7" fmla="*/ 106 h 1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1" h="106">
                      <a:moveTo>
                        <a:pt x="0" y="106"/>
                      </a:moveTo>
                      <a:lnTo>
                        <a:pt x="0" y="106"/>
                      </a:lnTo>
                      <a:lnTo>
                        <a:pt x="81" y="0"/>
                      </a:lnTo>
                      <a:lnTo>
                        <a:pt x="0" y="106"/>
                      </a:lnTo>
                      <a:close/>
                    </a:path>
                  </a:pathLst>
                </a:custGeom>
                <a:solidFill>
                  <a:srgbClr val="589DB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70" name="îṣļiḋê"/>
                <p:cNvSpPr/>
                <p:nvPr/>
              </p:nvSpPr>
              <p:spPr bwMode="auto">
                <a:xfrm>
                  <a:off x="2168" y="2134"/>
                  <a:ext cx="532" cy="406"/>
                </a:xfrm>
                <a:custGeom>
                  <a:avLst/>
                  <a:gdLst>
                    <a:gd name="T0" fmla="*/ 1145 w 2220"/>
                    <a:gd name="T1" fmla="*/ 89 h 1698"/>
                    <a:gd name="T2" fmla="*/ 1144 w 2220"/>
                    <a:gd name="T3" fmla="*/ 90 h 1698"/>
                    <a:gd name="T4" fmla="*/ 1108 w 2220"/>
                    <a:gd name="T5" fmla="*/ 137 h 1698"/>
                    <a:gd name="T6" fmla="*/ 768 w 2220"/>
                    <a:gd name="T7" fmla="*/ 581 h 1698"/>
                    <a:gd name="T8" fmla="*/ 0 w 2220"/>
                    <a:gd name="T9" fmla="*/ 1585 h 1698"/>
                    <a:gd name="T10" fmla="*/ 254 w 2220"/>
                    <a:gd name="T11" fmla="*/ 1698 h 1698"/>
                    <a:gd name="T12" fmla="*/ 1989 w 2220"/>
                    <a:gd name="T13" fmla="*/ 1698 h 1698"/>
                    <a:gd name="T14" fmla="*/ 2220 w 2220"/>
                    <a:gd name="T15" fmla="*/ 1611 h 1698"/>
                    <a:gd name="T16" fmla="*/ 1440 w 2220"/>
                    <a:gd name="T17" fmla="*/ 364 h 1698"/>
                    <a:gd name="T18" fmla="*/ 1213 w 2220"/>
                    <a:gd name="T19" fmla="*/ 0 h 1698"/>
                    <a:gd name="T20" fmla="*/ 1145 w 2220"/>
                    <a:gd name="T21" fmla="*/ 89 h 16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220" h="1698">
                      <a:moveTo>
                        <a:pt x="1145" y="89"/>
                      </a:moveTo>
                      <a:cubicBezTo>
                        <a:pt x="1144" y="90"/>
                        <a:pt x="1144" y="90"/>
                        <a:pt x="1144" y="90"/>
                      </a:cubicBezTo>
                      <a:cubicBezTo>
                        <a:pt x="1108" y="137"/>
                        <a:pt x="1108" y="137"/>
                        <a:pt x="1108" y="137"/>
                      </a:cubicBezTo>
                      <a:cubicBezTo>
                        <a:pt x="768" y="581"/>
                        <a:pt x="768" y="581"/>
                        <a:pt x="768" y="581"/>
                      </a:cubicBezTo>
                      <a:cubicBezTo>
                        <a:pt x="0" y="1585"/>
                        <a:pt x="0" y="1585"/>
                        <a:pt x="0" y="1585"/>
                      </a:cubicBezTo>
                      <a:cubicBezTo>
                        <a:pt x="58" y="1653"/>
                        <a:pt x="150" y="1698"/>
                        <a:pt x="254" y="1698"/>
                      </a:cubicBezTo>
                      <a:cubicBezTo>
                        <a:pt x="1989" y="1698"/>
                        <a:pt x="1989" y="1698"/>
                        <a:pt x="1989" y="1698"/>
                      </a:cubicBezTo>
                      <a:cubicBezTo>
                        <a:pt x="2080" y="1698"/>
                        <a:pt x="2162" y="1664"/>
                        <a:pt x="2220" y="1611"/>
                      </a:cubicBezTo>
                      <a:cubicBezTo>
                        <a:pt x="1440" y="364"/>
                        <a:pt x="1440" y="364"/>
                        <a:pt x="1440" y="364"/>
                      </a:cubicBezTo>
                      <a:cubicBezTo>
                        <a:pt x="1213" y="0"/>
                        <a:pt x="1213" y="0"/>
                        <a:pt x="1213" y="0"/>
                      </a:cubicBezTo>
                      <a:lnTo>
                        <a:pt x="1145" y="89"/>
                      </a:lnTo>
                      <a:close/>
                    </a:path>
                  </a:pathLst>
                </a:custGeom>
                <a:solidFill>
                  <a:srgbClr val="ED823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71" name="íṡľiḍe"/>
                <p:cNvSpPr/>
                <p:nvPr/>
              </p:nvSpPr>
              <p:spPr bwMode="auto">
                <a:xfrm>
                  <a:off x="2162" y="1659"/>
                  <a:ext cx="540" cy="408"/>
                </a:xfrm>
                <a:custGeom>
                  <a:avLst/>
                  <a:gdLst>
                    <a:gd name="T0" fmla="*/ 0 w 2258"/>
                    <a:gd name="T1" fmla="*/ 150 h 1709"/>
                    <a:gd name="T2" fmla="*/ 923 w 2258"/>
                    <a:gd name="T3" fmla="*/ 1316 h 1709"/>
                    <a:gd name="T4" fmla="*/ 1118 w 2258"/>
                    <a:gd name="T5" fmla="*/ 1562 h 1709"/>
                    <a:gd name="T6" fmla="*/ 1217 w 2258"/>
                    <a:gd name="T7" fmla="*/ 1688 h 1709"/>
                    <a:gd name="T8" fmla="*/ 1233 w 2258"/>
                    <a:gd name="T9" fmla="*/ 1709 h 1709"/>
                    <a:gd name="T10" fmla="*/ 1515 w 2258"/>
                    <a:gd name="T11" fmla="*/ 1267 h 1709"/>
                    <a:gd name="T12" fmla="*/ 2258 w 2258"/>
                    <a:gd name="T13" fmla="*/ 101 h 1709"/>
                    <a:gd name="T14" fmla="*/ 2015 w 2258"/>
                    <a:gd name="T15" fmla="*/ 0 h 1709"/>
                    <a:gd name="T16" fmla="*/ 280 w 2258"/>
                    <a:gd name="T17" fmla="*/ 0 h 1709"/>
                    <a:gd name="T18" fmla="*/ 0 w 2258"/>
                    <a:gd name="T19" fmla="*/ 150 h 17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258" h="1709">
                      <a:moveTo>
                        <a:pt x="0" y="150"/>
                      </a:moveTo>
                      <a:cubicBezTo>
                        <a:pt x="923" y="1316"/>
                        <a:pt x="923" y="1316"/>
                        <a:pt x="923" y="1316"/>
                      </a:cubicBezTo>
                      <a:cubicBezTo>
                        <a:pt x="1118" y="1562"/>
                        <a:pt x="1118" y="1562"/>
                        <a:pt x="1118" y="1562"/>
                      </a:cubicBezTo>
                      <a:cubicBezTo>
                        <a:pt x="1217" y="1688"/>
                        <a:pt x="1217" y="1688"/>
                        <a:pt x="1217" y="1688"/>
                      </a:cubicBezTo>
                      <a:cubicBezTo>
                        <a:pt x="1233" y="1709"/>
                        <a:pt x="1233" y="1709"/>
                        <a:pt x="1233" y="1709"/>
                      </a:cubicBezTo>
                      <a:cubicBezTo>
                        <a:pt x="1515" y="1267"/>
                        <a:pt x="1515" y="1267"/>
                        <a:pt x="1515" y="1267"/>
                      </a:cubicBezTo>
                      <a:cubicBezTo>
                        <a:pt x="2258" y="101"/>
                        <a:pt x="2258" y="101"/>
                        <a:pt x="2258" y="101"/>
                      </a:cubicBezTo>
                      <a:cubicBezTo>
                        <a:pt x="2199" y="40"/>
                        <a:pt x="2113" y="0"/>
                        <a:pt x="2015" y="0"/>
                      </a:cubicBezTo>
                      <a:cubicBezTo>
                        <a:pt x="280" y="0"/>
                        <a:pt x="280" y="0"/>
                        <a:pt x="280" y="0"/>
                      </a:cubicBezTo>
                      <a:cubicBezTo>
                        <a:pt x="158" y="0"/>
                        <a:pt x="54" y="61"/>
                        <a:pt x="0" y="150"/>
                      </a:cubicBezTo>
                      <a:close/>
                    </a:path>
                  </a:pathLst>
                </a:custGeom>
                <a:solidFill>
                  <a:srgbClr val="ED823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72" name="íŝḷîde"/>
                <p:cNvSpPr/>
                <p:nvPr/>
              </p:nvSpPr>
              <p:spPr bwMode="auto">
                <a:xfrm>
                  <a:off x="2442" y="1683"/>
                  <a:ext cx="279" cy="836"/>
                </a:xfrm>
                <a:custGeom>
                  <a:avLst/>
                  <a:gdLst>
                    <a:gd name="T0" fmla="*/ 344 w 1163"/>
                    <a:gd name="T1" fmla="*/ 1166 h 3498"/>
                    <a:gd name="T2" fmla="*/ 62 w 1163"/>
                    <a:gd name="T3" fmla="*/ 1608 h 3498"/>
                    <a:gd name="T4" fmla="*/ 46 w 1163"/>
                    <a:gd name="T5" fmla="*/ 1587 h 3498"/>
                    <a:gd name="T6" fmla="*/ 118 w 1163"/>
                    <a:gd name="T7" fmla="*/ 1760 h 3498"/>
                    <a:gd name="T8" fmla="*/ 0 w 1163"/>
                    <a:gd name="T9" fmla="*/ 1976 h 3498"/>
                    <a:gd name="T10" fmla="*/ 68 w 1163"/>
                    <a:gd name="T11" fmla="*/ 1887 h 3498"/>
                    <a:gd name="T12" fmla="*/ 295 w 1163"/>
                    <a:gd name="T13" fmla="*/ 2251 h 3498"/>
                    <a:gd name="T14" fmla="*/ 1075 w 1163"/>
                    <a:gd name="T15" fmla="*/ 3498 h 3498"/>
                    <a:gd name="T16" fmla="*/ 1163 w 1163"/>
                    <a:gd name="T17" fmla="*/ 3305 h 3498"/>
                    <a:gd name="T18" fmla="*/ 1163 w 1163"/>
                    <a:gd name="T19" fmla="*/ 180 h 3498"/>
                    <a:gd name="T20" fmla="*/ 1087 w 1163"/>
                    <a:gd name="T21" fmla="*/ 0 h 3498"/>
                    <a:gd name="T22" fmla="*/ 344 w 1163"/>
                    <a:gd name="T23" fmla="*/ 1166 h 34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163" h="3498">
                      <a:moveTo>
                        <a:pt x="344" y="1166"/>
                      </a:moveTo>
                      <a:cubicBezTo>
                        <a:pt x="62" y="1608"/>
                        <a:pt x="62" y="1608"/>
                        <a:pt x="62" y="1608"/>
                      </a:cubicBezTo>
                      <a:cubicBezTo>
                        <a:pt x="46" y="1587"/>
                        <a:pt x="46" y="1587"/>
                        <a:pt x="46" y="1587"/>
                      </a:cubicBezTo>
                      <a:cubicBezTo>
                        <a:pt x="47" y="1588"/>
                        <a:pt x="118" y="1703"/>
                        <a:pt x="118" y="1760"/>
                      </a:cubicBezTo>
                      <a:cubicBezTo>
                        <a:pt x="118" y="1817"/>
                        <a:pt x="0" y="1975"/>
                        <a:pt x="0" y="1976"/>
                      </a:cubicBezTo>
                      <a:cubicBezTo>
                        <a:pt x="68" y="1887"/>
                        <a:pt x="68" y="1887"/>
                        <a:pt x="68" y="1887"/>
                      </a:cubicBezTo>
                      <a:cubicBezTo>
                        <a:pt x="295" y="2251"/>
                        <a:pt x="295" y="2251"/>
                        <a:pt x="295" y="2251"/>
                      </a:cubicBezTo>
                      <a:cubicBezTo>
                        <a:pt x="1075" y="3498"/>
                        <a:pt x="1075" y="3498"/>
                        <a:pt x="1075" y="3498"/>
                      </a:cubicBezTo>
                      <a:cubicBezTo>
                        <a:pt x="1129" y="3447"/>
                        <a:pt x="1163" y="3380"/>
                        <a:pt x="1163" y="3305"/>
                      </a:cubicBezTo>
                      <a:cubicBezTo>
                        <a:pt x="1163" y="180"/>
                        <a:pt x="1163" y="180"/>
                        <a:pt x="1163" y="180"/>
                      </a:cubicBezTo>
                      <a:cubicBezTo>
                        <a:pt x="1163" y="111"/>
                        <a:pt x="1134" y="48"/>
                        <a:pt x="1087" y="0"/>
                      </a:cubicBezTo>
                      <a:lnTo>
                        <a:pt x="344" y="1166"/>
                      </a:lnTo>
                      <a:close/>
                    </a:path>
                  </a:pathLst>
                </a:custGeom>
                <a:solidFill>
                  <a:srgbClr val="DB6E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73" name="îṡlíďe"/>
                <p:cNvSpPr/>
                <p:nvPr/>
              </p:nvSpPr>
              <p:spPr bwMode="auto">
                <a:xfrm>
                  <a:off x="3502" y="173"/>
                  <a:ext cx="862" cy="860"/>
                </a:xfrm>
                <a:prstGeom prst="ellipse">
                  <a:avLst/>
                </a:prstGeom>
                <a:solidFill>
                  <a:srgbClr val="283A5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74" name="íşḷïḍe"/>
                <p:cNvSpPr/>
                <p:nvPr/>
              </p:nvSpPr>
              <p:spPr bwMode="auto">
                <a:xfrm>
                  <a:off x="3555" y="373"/>
                  <a:ext cx="665" cy="607"/>
                </a:xfrm>
                <a:custGeom>
                  <a:avLst/>
                  <a:gdLst>
                    <a:gd name="T0" fmla="*/ 330 w 2776"/>
                    <a:gd name="T1" fmla="*/ 0 h 2538"/>
                    <a:gd name="T2" fmla="*/ 318 w 2776"/>
                    <a:gd name="T3" fmla="*/ 209 h 2538"/>
                    <a:gd name="T4" fmla="*/ 2185 w 2776"/>
                    <a:gd name="T5" fmla="*/ 2076 h 2538"/>
                    <a:gd name="T6" fmla="*/ 2776 w 2776"/>
                    <a:gd name="T7" fmla="*/ 1981 h 2538"/>
                    <a:gd name="T8" fmla="*/ 1575 w 2776"/>
                    <a:gd name="T9" fmla="*/ 2538 h 2538"/>
                    <a:gd name="T10" fmla="*/ 0 w 2776"/>
                    <a:gd name="T11" fmla="*/ 964 h 2538"/>
                    <a:gd name="T12" fmla="*/ 330 w 2776"/>
                    <a:gd name="T13" fmla="*/ 0 h 25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776" h="2538">
                      <a:moveTo>
                        <a:pt x="330" y="0"/>
                      </a:moveTo>
                      <a:cubicBezTo>
                        <a:pt x="322" y="68"/>
                        <a:pt x="318" y="138"/>
                        <a:pt x="318" y="209"/>
                      </a:cubicBezTo>
                      <a:cubicBezTo>
                        <a:pt x="318" y="1240"/>
                        <a:pt x="1154" y="2076"/>
                        <a:pt x="2185" y="2076"/>
                      </a:cubicBezTo>
                      <a:cubicBezTo>
                        <a:pt x="2392" y="2076"/>
                        <a:pt x="2591" y="2043"/>
                        <a:pt x="2776" y="1981"/>
                      </a:cubicBezTo>
                      <a:cubicBezTo>
                        <a:pt x="2487" y="2322"/>
                        <a:pt x="2056" y="2538"/>
                        <a:pt x="1575" y="2538"/>
                      </a:cubicBezTo>
                      <a:cubicBezTo>
                        <a:pt x="705" y="2538"/>
                        <a:pt x="0" y="1833"/>
                        <a:pt x="0" y="964"/>
                      </a:cubicBezTo>
                      <a:cubicBezTo>
                        <a:pt x="0" y="600"/>
                        <a:pt x="123" y="266"/>
                        <a:pt x="330" y="0"/>
                      </a:cubicBezTo>
                      <a:close/>
                    </a:path>
                  </a:pathLst>
                </a:custGeom>
                <a:solidFill>
                  <a:srgbClr val="D1E0E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75" name="îṣḷîḍe"/>
                <p:cNvSpPr/>
                <p:nvPr/>
              </p:nvSpPr>
              <p:spPr bwMode="auto">
                <a:xfrm>
                  <a:off x="3632" y="227"/>
                  <a:ext cx="678" cy="643"/>
                </a:xfrm>
                <a:custGeom>
                  <a:avLst/>
                  <a:gdLst>
                    <a:gd name="T0" fmla="*/ 0 w 2831"/>
                    <a:gd name="T1" fmla="*/ 820 h 2687"/>
                    <a:gd name="T2" fmla="*/ 12 w 2831"/>
                    <a:gd name="T3" fmla="*/ 611 h 2687"/>
                    <a:gd name="T4" fmla="*/ 1257 w 2831"/>
                    <a:gd name="T5" fmla="*/ 0 h 2687"/>
                    <a:gd name="T6" fmla="*/ 2831 w 2831"/>
                    <a:gd name="T7" fmla="*/ 1575 h 2687"/>
                    <a:gd name="T8" fmla="*/ 2458 w 2831"/>
                    <a:gd name="T9" fmla="*/ 2592 h 2687"/>
                    <a:gd name="T10" fmla="*/ 1867 w 2831"/>
                    <a:gd name="T11" fmla="*/ 2687 h 2687"/>
                    <a:gd name="T12" fmla="*/ 0 w 2831"/>
                    <a:gd name="T13" fmla="*/ 820 h 26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831" h="2687">
                      <a:moveTo>
                        <a:pt x="0" y="820"/>
                      </a:moveTo>
                      <a:cubicBezTo>
                        <a:pt x="0" y="749"/>
                        <a:pt x="4" y="679"/>
                        <a:pt x="12" y="611"/>
                      </a:cubicBezTo>
                      <a:cubicBezTo>
                        <a:pt x="300" y="239"/>
                        <a:pt x="750" y="0"/>
                        <a:pt x="1257" y="0"/>
                      </a:cubicBezTo>
                      <a:cubicBezTo>
                        <a:pt x="2126" y="0"/>
                        <a:pt x="2831" y="705"/>
                        <a:pt x="2831" y="1575"/>
                      </a:cubicBezTo>
                      <a:cubicBezTo>
                        <a:pt x="2831" y="1962"/>
                        <a:pt x="2691" y="2317"/>
                        <a:pt x="2458" y="2592"/>
                      </a:cubicBezTo>
                      <a:cubicBezTo>
                        <a:pt x="2273" y="2654"/>
                        <a:pt x="2074" y="2687"/>
                        <a:pt x="1867" y="2687"/>
                      </a:cubicBezTo>
                      <a:cubicBezTo>
                        <a:pt x="836" y="2687"/>
                        <a:pt x="0" y="1851"/>
                        <a:pt x="0" y="82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76" name="ïŝľiďé"/>
                <p:cNvSpPr/>
                <p:nvPr/>
              </p:nvSpPr>
              <p:spPr bwMode="auto">
                <a:xfrm>
                  <a:off x="3902" y="241"/>
                  <a:ext cx="61" cy="60"/>
                </a:xfrm>
                <a:prstGeom prst="ellipse">
                  <a:avLst/>
                </a:prstGeom>
                <a:solidFill>
                  <a:srgbClr val="283A5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77" name="íSḻîḓe"/>
                <p:cNvSpPr/>
                <p:nvPr/>
              </p:nvSpPr>
              <p:spPr bwMode="auto">
                <a:xfrm>
                  <a:off x="3902" y="906"/>
                  <a:ext cx="61" cy="60"/>
                </a:xfrm>
                <a:prstGeom prst="ellipse">
                  <a:avLst/>
                </a:prstGeom>
                <a:solidFill>
                  <a:srgbClr val="283A5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78" name="iṥlîḓè"/>
                <p:cNvSpPr/>
                <p:nvPr/>
              </p:nvSpPr>
              <p:spPr bwMode="auto">
                <a:xfrm>
                  <a:off x="3569" y="573"/>
                  <a:ext cx="61" cy="61"/>
                </a:xfrm>
                <a:prstGeom prst="ellipse">
                  <a:avLst/>
                </a:prstGeom>
                <a:solidFill>
                  <a:srgbClr val="283A5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79" name="îṡḷíďè"/>
                <p:cNvSpPr/>
                <p:nvPr/>
              </p:nvSpPr>
              <p:spPr bwMode="auto">
                <a:xfrm>
                  <a:off x="4235" y="573"/>
                  <a:ext cx="61" cy="61"/>
                </a:xfrm>
                <a:prstGeom prst="ellipse">
                  <a:avLst/>
                </a:prstGeom>
                <a:solidFill>
                  <a:srgbClr val="283A5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  <p:sp>
              <p:nvSpPr>
                <p:cNvPr id="280" name="iṣ1íḑê"/>
                <p:cNvSpPr/>
                <p:nvPr/>
              </p:nvSpPr>
              <p:spPr bwMode="auto">
                <a:xfrm>
                  <a:off x="4072" y="306"/>
                  <a:ext cx="37" cy="37"/>
                </a:xfrm>
                <a:prstGeom prst="ellipse">
                  <a:avLst/>
                </a:prstGeom>
                <a:solidFill>
                  <a:srgbClr val="EA521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</a:p>
              </p:txBody>
            </p:sp>
          </p:grpSp>
          <p:sp>
            <p:nvSpPr>
              <p:cNvPr id="26" name="íṣľîďè"/>
              <p:cNvSpPr/>
              <p:nvPr/>
            </p:nvSpPr>
            <p:spPr bwMode="auto">
              <a:xfrm>
                <a:off x="6441975" y="2122529"/>
                <a:ext cx="35460" cy="35460"/>
              </a:xfrm>
              <a:prstGeom prst="ellipse">
                <a:avLst/>
              </a:prstGeom>
              <a:solidFill>
                <a:srgbClr val="EA521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7" name="îṥļïḓê"/>
              <p:cNvSpPr/>
              <p:nvPr/>
            </p:nvSpPr>
            <p:spPr bwMode="auto">
              <a:xfrm>
                <a:off x="5910074" y="2391833"/>
                <a:ext cx="36418" cy="35460"/>
              </a:xfrm>
              <a:prstGeom prst="ellipse">
                <a:avLst/>
              </a:prstGeom>
              <a:solidFill>
                <a:srgbClr val="EA521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8" name="íṣlíďê"/>
              <p:cNvSpPr/>
              <p:nvPr/>
            </p:nvSpPr>
            <p:spPr bwMode="auto">
              <a:xfrm>
                <a:off x="6026038" y="2519298"/>
                <a:ext cx="36418" cy="35460"/>
              </a:xfrm>
              <a:prstGeom prst="ellipse">
                <a:avLst/>
              </a:prstGeom>
              <a:solidFill>
                <a:srgbClr val="EA521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9" name="ïşḻîdê"/>
              <p:cNvSpPr/>
              <p:nvPr/>
            </p:nvSpPr>
            <p:spPr bwMode="auto">
              <a:xfrm>
                <a:off x="6433349" y="2393750"/>
                <a:ext cx="36418" cy="35460"/>
              </a:xfrm>
              <a:prstGeom prst="ellipse">
                <a:avLst/>
              </a:prstGeom>
              <a:solidFill>
                <a:srgbClr val="EA521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0" name="íṩḻiďe"/>
              <p:cNvSpPr/>
              <p:nvPr/>
            </p:nvSpPr>
            <p:spPr bwMode="auto">
              <a:xfrm>
                <a:off x="6305885" y="2508756"/>
                <a:ext cx="35460" cy="36418"/>
              </a:xfrm>
              <a:prstGeom prst="ellipse">
                <a:avLst/>
              </a:prstGeom>
              <a:solidFill>
                <a:srgbClr val="EA521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1" name="í$ľïḋe"/>
              <p:cNvSpPr/>
              <p:nvPr/>
            </p:nvSpPr>
            <p:spPr bwMode="auto">
              <a:xfrm>
                <a:off x="6036580" y="1978772"/>
                <a:ext cx="35460" cy="36418"/>
              </a:xfrm>
              <a:prstGeom prst="ellipse">
                <a:avLst/>
              </a:prstGeom>
              <a:solidFill>
                <a:srgbClr val="EA521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2" name="ïṩḷïde"/>
              <p:cNvSpPr/>
              <p:nvPr/>
            </p:nvSpPr>
            <p:spPr bwMode="auto">
              <a:xfrm>
                <a:off x="5908157" y="2094736"/>
                <a:ext cx="36418" cy="35460"/>
              </a:xfrm>
              <a:prstGeom prst="ellipse">
                <a:avLst/>
              </a:prstGeom>
              <a:solidFill>
                <a:srgbClr val="EA521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3" name="îšļïdè"/>
              <p:cNvSpPr/>
              <p:nvPr/>
            </p:nvSpPr>
            <p:spPr bwMode="auto">
              <a:xfrm>
                <a:off x="6046164" y="2255743"/>
                <a:ext cx="174425" cy="257804"/>
              </a:xfrm>
              <a:custGeom>
                <a:avLst/>
                <a:gdLst>
                  <a:gd name="T0" fmla="*/ 14 w 758"/>
                  <a:gd name="T1" fmla="*/ 1040 h 1127"/>
                  <a:gd name="T2" fmla="*/ 544 w 758"/>
                  <a:gd name="T3" fmla="*/ 162 h 1127"/>
                  <a:gd name="T4" fmla="*/ 536 w 758"/>
                  <a:gd name="T5" fmla="*/ 119 h 1127"/>
                  <a:gd name="T6" fmla="*/ 536 w 758"/>
                  <a:gd name="T7" fmla="*/ 112 h 1127"/>
                  <a:gd name="T8" fmla="*/ 647 w 758"/>
                  <a:gd name="T9" fmla="*/ 0 h 1127"/>
                  <a:gd name="T10" fmla="*/ 758 w 758"/>
                  <a:gd name="T11" fmla="*/ 112 h 1127"/>
                  <a:gd name="T12" fmla="*/ 758 w 758"/>
                  <a:gd name="T13" fmla="*/ 119 h 1127"/>
                  <a:gd name="T14" fmla="*/ 647 w 758"/>
                  <a:gd name="T15" fmla="*/ 230 h 1127"/>
                  <a:gd name="T16" fmla="*/ 626 w 758"/>
                  <a:gd name="T17" fmla="*/ 228 h 1127"/>
                  <a:gd name="T18" fmla="*/ 104 w 758"/>
                  <a:gd name="T19" fmla="*/ 1094 h 1127"/>
                  <a:gd name="T20" fmla="*/ 32 w 758"/>
                  <a:gd name="T21" fmla="*/ 1112 h 1127"/>
                  <a:gd name="T22" fmla="*/ 14 w 758"/>
                  <a:gd name="T23" fmla="*/ 1040 h 1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58" h="1127">
                    <a:moveTo>
                      <a:pt x="14" y="1040"/>
                    </a:moveTo>
                    <a:cubicBezTo>
                      <a:pt x="544" y="162"/>
                      <a:pt x="544" y="162"/>
                      <a:pt x="544" y="162"/>
                    </a:cubicBezTo>
                    <a:cubicBezTo>
                      <a:pt x="539" y="149"/>
                      <a:pt x="536" y="134"/>
                      <a:pt x="536" y="119"/>
                    </a:cubicBezTo>
                    <a:cubicBezTo>
                      <a:pt x="536" y="112"/>
                      <a:pt x="536" y="112"/>
                      <a:pt x="536" y="112"/>
                    </a:cubicBezTo>
                    <a:cubicBezTo>
                      <a:pt x="536" y="50"/>
                      <a:pt x="586" y="0"/>
                      <a:pt x="647" y="0"/>
                    </a:cubicBezTo>
                    <a:cubicBezTo>
                      <a:pt x="708" y="0"/>
                      <a:pt x="758" y="50"/>
                      <a:pt x="758" y="112"/>
                    </a:cubicBezTo>
                    <a:cubicBezTo>
                      <a:pt x="758" y="119"/>
                      <a:pt x="758" y="119"/>
                      <a:pt x="758" y="119"/>
                    </a:cubicBezTo>
                    <a:cubicBezTo>
                      <a:pt x="758" y="181"/>
                      <a:pt x="708" y="230"/>
                      <a:pt x="647" y="230"/>
                    </a:cubicBezTo>
                    <a:cubicBezTo>
                      <a:pt x="640" y="230"/>
                      <a:pt x="633" y="230"/>
                      <a:pt x="626" y="228"/>
                    </a:cubicBezTo>
                    <a:cubicBezTo>
                      <a:pt x="104" y="1094"/>
                      <a:pt x="104" y="1094"/>
                      <a:pt x="104" y="1094"/>
                    </a:cubicBezTo>
                    <a:cubicBezTo>
                      <a:pt x="89" y="1118"/>
                      <a:pt x="57" y="1127"/>
                      <a:pt x="32" y="1112"/>
                    </a:cubicBezTo>
                    <a:cubicBezTo>
                      <a:pt x="8" y="1097"/>
                      <a:pt x="0" y="1065"/>
                      <a:pt x="14" y="1040"/>
                    </a:cubicBezTo>
                    <a:close/>
                  </a:path>
                </a:pathLst>
              </a:custGeom>
              <a:solidFill>
                <a:srgbClr val="283A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4" name="iŝḷiḍé"/>
              <p:cNvSpPr/>
              <p:nvPr/>
            </p:nvSpPr>
            <p:spPr bwMode="auto">
              <a:xfrm>
                <a:off x="6153502" y="2077485"/>
                <a:ext cx="77629" cy="242470"/>
              </a:xfrm>
              <a:custGeom>
                <a:avLst/>
                <a:gdLst>
                  <a:gd name="T0" fmla="*/ 0 w 339"/>
                  <a:gd name="T1" fmla="*/ 888 h 1058"/>
                  <a:gd name="T2" fmla="*/ 169 w 339"/>
                  <a:gd name="T3" fmla="*/ 1058 h 1058"/>
                  <a:gd name="T4" fmla="*/ 339 w 339"/>
                  <a:gd name="T5" fmla="*/ 888 h 1058"/>
                  <a:gd name="T6" fmla="*/ 230 w 339"/>
                  <a:gd name="T7" fmla="*/ 730 h 1058"/>
                  <a:gd name="T8" fmla="*/ 230 w 339"/>
                  <a:gd name="T9" fmla="*/ 727 h 1058"/>
                  <a:gd name="T10" fmla="*/ 230 w 339"/>
                  <a:gd name="T11" fmla="*/ 61 h 1058"/>
                  <a:gd name="T12" fmla="*/ 169 w 339"/>
                  <a:gd name="T13" fmla="*/ 0 h 1058"/>
                  <a:gd name="T14" fmla="*/ 108 w 339"/>
                  <a:gd name="T15" fmla="*/ 61 h 1058"/>
                  <a:gd name="T16" fmla="*/ 108 w 339"/>
                  <a:gd name="T17" fmla="*/ 727 h 1058"/>
                  <a:gd name="T18" fmla="*/ 109 w 339"/>
                  <a:gd name="T19" fmla="*/ 730 h 1058"/>
                  <a:gd name="T20" fmla="*/ 0 w 339"/>
                  <a:gd name="T21" fmla="*/ 888 h 1058"/>
                  <a:gd name="T22" fmla="*/ 82 w 339"/>
                  <a:gd name="T23" fmla="*/ 888 h 1058"/>
                  <a:gd name="T24" fmla="*/ 169 w 339"/>
                  <a:gd name="T25" fmla="*/ 801 h 1058"/>
                  <a:gd name="T26" fmla="*/ 256 w 339"/>
                  <a:gd name="T27" fmla="*/ 888 h 1058"/>
                  <a:gd name="T28" fmla="*/ 169 w 339"/>
                  <a:gd name="T29" fmla="*/ 975 h 1058"/>
                  <a:gd name="T30" fmla="*/ 82 w 339"/>
                  <a:gd name="T31" fmla="*/ 888 h 10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39" h="1058">
                    <a:moveTo>
                      <a:pt x="0" y="888"/>
                    </a:moveTo>
                    <a:cubicBezTo>
                      <a:pt x="0" y="982"/>
                      <a:pt x="76" y="1058"/>
                      <a:pt x="169" y="1058"/>
                    </a:cubicBezTo>
                    <a:cubicBezTo>
                      <a:pt x="263" y="1058"/>
                      <a:pt x="339" y="982"/>
                      <a:pt x="339" y="888"/>
                    </a:cubicBezTo>
                    <a:cubicBezTo>
                      <a:pt x="339" y="816"/>
                      <a:pt x="294" y="754"/>
                      <a:pt x="230" y="730"/>
                    </a:cubicBezTo>
                    <a:cubicBezTo>
                      <a:pt x="230" y="729"/>
                      <a:pt x="230" y="728"/>
                      <a:pt x="230" y="727"/>
                    </a:cubicBezTo>
                    <a:cubicBezTo>
                      <a:pt x="230" y="61"/>
                      <a:pt x="230" y="61"/>
                      <a:pt x="230" y="61"/>
                    </a:cubicBezTo>
                    <a:cubicBezTo>
                      <a:pt x="230" y="27"/>
                      <a:pt x="203" y="0"/>
                      <a:pt x="169" y="0"/>
                    </a:cubicBezTo>
                    <a:cubicBezTo>
                      <a:pt x="136" y="0"/>
                      <a:pt x="108" y="27"/>
                      <a:pt x="108" y="61"/>
                    </a:cubicBezTo>
                    <a:cubicBezTo>
                      <a:pt x="108" y="727"/>
                      <a:pt x="108" y="727"/>
                      <a:pt x="108" y="727"/>
                    </a:cubicBezTo>
                    <a:cubicBezTo>
                      <a:pt x="108" y="728"/>
                      <a:pt x="109" y="729"/>
                      <a:pt x="109" y="730"/>
                    </a:cubicBezTo>
                    <a:cubicBezTo>
                      <a:pt x="45" y="754"/>
                      <a:pt x="0" y="816"/>
                      <a:pt x="0" y="888"/>
                    </a:cubicBezTo>
                    <a:close/>
                    <a:moveTo>
                      <a:pt x="82" y="888"/>
                    </a:moveTo>
                    <a:cubicBezTo>
                      <a:pt x="82" y="840"/>
                      <a:pt x="121" y="801"/>
                      <a:pt x="169" y="801"/>
                    </a:cubicBezTo>
                    <a:cubicBezTo>
                      <a:pt x="217" y="801"/>
                      <a:pt x="256" y="840"/>
                      <a:pt x="256" y="888"/>
                    </a:cubicBezTo>
                    <a:cubicBezTo>
                      <a:pt x="256" y="936"/>
                      <a:pt x="217" y="975"/>
                      <a:pt x="169" y="975"/>
                    </a:cubicBezTo>
                    <a:cubicBezTo>
                      <a:pt x="121" y="975"/>
                      <a:pt x="82" y="936"/>
                      <a:pt x="82" y="888"/>
                    </a:cubicBezTo>
                    <a:close/>
                  </a:path>
                </a:pathLst>
              </a:custGeom>
              <a:solidFill>
                <a:srgbClr val="EA521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5" name="ïṧļídè"/>
              <p:cNvSpPr/>
              <p:nvPr/>
            </p:nvSpPr>
            <p:spPr bwMode="auto">
              <a:xfrm>
                <a:off x="5537264" y="2502047"/>
                <a:ext cx="196468" cy="175383"/>
              </a:xfrm>
              <a:custGeom>
                <a:avLst/>
                <a:gdLst>
                  <a:gd name="T0" fmla="*/ 163 w 205"/>
                  <a:gd name="T1" fmla="*/ 0 h 183"/>
                  <a:gd name="T2" fmla="*/ 0 w 205"/>
                  <a:gd name="T3" fmla="*/ 62 h 183"/>
                  <a:gd name="T4" fmla="*/ 42 w 205"/>
                  <a:gd name="T5" fmla="*/ 170 h 183"/>
                  <a:gd name="T6" fmla="*/ 44 w 205"/>
                  <a:gd name="T7" fmla="*/ 169 h 183"/>
                  <a:gd name="T8" fmla="*/ 74 w 205"/>
                  <a:gd name="T9" fmla="*/ 183 h 183"/>
                  <a:gd name="T10" fmla="*/ 110 w 205"/>
                  <a:gd name="T11" fmla="*/ 173 h 183"/>
                  <a:gd name="T12" fmla="*/ 112 w 205"/>
                  <a:gd name="T13" fmla="*/ 178 h 183"/>
                  <a:gd name="T14" fmla="*/ 132 w 205"/>
                  <a:gd name="T15" fmla="*/ 167 h 183"/>
                  <a:gd name="T16" fmla="*/ 153 w 205"/>
                  <a:gd name="T17" fmla="*/ 162 h 183"/>
                  <a:gd name="T18" fmla="*/ 152 w 205"/>
                  <a:gd name="T19" fmla="*/ 157 h 183"/>
                  <a:gd name="T20" fmla="*/ 185 w 205"/>
                  <a:gd name="T21" fmla="*/ 140 h 183"/>
                  <a:gd name="T22" fmla="*/ 198 w 205"/>
                  <a:gd name="T23" fmla="*/ 110 h 183"/>
                  <a:gd name="T24" fmla="*/ 205 w 205"/>
                  <a:gd name="T25" fmla="*/ 108 h 183"/>
                  <a:gd name="T26" fmla="*/ 163 w 205"/>
                  <a:gd name="T27" fmla="*/ 0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05" h="183">
                    <a:moveTo>
                      <a:pt x="163" y="0"/>
                    </a:moveTo>
                    <a:lnTo>
                      <a:pt x="0" y="62"/>
                    </a:lnTo>
                    <a:lnTo>
                      <a:pt x="42" y="170"/>
                    </a:lnTo>
                    <a:lnTo>
                      <a:pt x="44" y="169"/>
                    </a:lnTo>
                    <a:lnTo>
                      <a:pt x="74" y="183"/>
                    </a:lnTo>
                    <a:lnTo>
                      <a:pt x="110" y="173"/>
                    </a:lnTo>
                    <a:lnTo>
                      <a:pt x="112" y="178"/>
                    </a:lnTo>
                    <a:lnTo>
                      <a:pt x="132" y="167"/>
                    </a:lnTo>
                    <a:lnTo>
                      <a:pt x="153" y="162"/>
                    </a:lnTo>
                    <a:lnTo>
                      <a:pt x="152" y="157"/>
                    </a:lnTo>
                    <a:lnTo>
                      <a:pt x="185" y="140"/>
                    </a:lnTo>
                    <a:lnTo>
                      <a:pt x="198" y="110"/>
                    </a:lnTo>
                    <a:lnTo>
                      <a:pt x="205" y="108"/>
                    </a:lnTo>
                    <a:lnTo>
                      <a:pt x="163" y="0"/>
                    </a:lnTo>
                    <a:close/>
                  </a:path>
                </a:pathLst>
              </a:custGeom>
              <a:solidFill>
                <a:srgbClr val="ACA9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6" name="íṥḷíḋé"/>
              <p:cNvSpPr/>
              <p:nvPr/>
            </p:nvSpPr>
            <p:spPr bwMode="auto">
              <a:xfrm>
                <a:off x="5520013" y="2513548"/>
                <a:ext cx="214677" cy="110214"/>
              </a:xfrm>
              <a:custGeom>
                <a:avLst/>
                <a:gdLst>
                  <a:gd name="T0" fmla="*/ 920 w 937"/>
                  <a:gd name="T1" fmla="*/ 67 h 480"/>
                  <a:gd name="T2" fmla="*/ 871 w 937"/>
                  <a:gd name="T3" fmla="*/ 178 h 480"/>
                  <a:gd name="T4" fmla="*/ 128 w 937"/>
                  <a:gd name="T5" fmla="*/ 463 h 480"/>
                  <a:gd name="T6" fmla="*/ 17 w 937"/>
                  <a:gd name="T7" fmla="*/ 414 h 480"/>
                  <a:gd name="T8" fmla="*/ 66 w 937"/>
                  <a:gd name="T9" fmla="*/ 303 h 480"/>
                  <a:gd name="T10" fmla="*/ 809 w 937"/>
                  <a:gd name="T11" fmla="*/ 17 h 480"/>
                  <a:gd name="T12" fmla="*/ 920 w 937"/>
                  <a:gd name="T13" fmla="*/ 67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37" h="480">
                    <a:moveTo>
                      <a:pt x="920" y="67"/>
                    </a:moveTo>
                    <a:cubicBezTo>
                      <a:pt x="937" y="111"/>
                      <a:pt x="915" y="161"/>
                      <a:pt x="871" y="178"/>
                    </a:cubicBezTo>
                    <a:cubicBezTo>
                      <a:pt x="128" y="463"/>
                      <a:pt x="128" y="463"/>
                      <a:pt x="128" y="463"/>
                    </a:cubicBezTo>
                    <a:cubicBezTo>
                      <a:pt x="84" y="480"/>
                      <a:pt x="34" y="458"/>
                      <a:pt x="17" y="414"/>
                    </a:cubicBezTo>
                    <a:cubicBezTo>
                      <a:pt x="0" y="369"/>
                      <a:pt x="22" y="320"/>
                      <a:pt x="66" y="303"/>
                    </a:cubicBezTo>
                    <a:cubicBezTo>
                      <a:pt x="809" y="17"/>
                      <a:pt x="809" y="17"/>
                      <a:pt x="809" y="17"/>
                    </a:cubicBezTo>
                    <a:cubicBezTo>
                      <a:pt x="854" y="0"/>
                      <a:pt x="903" y="22"/>
                      <a:pt x="920" y="67"/>
                    </a:cubicBezTo>
                    <a:close/>
                  </a:path>
                </a:pathLst>
              </a:custGeom>
              <a:solidFill>
                <a:srgbClr val="D4D2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7" name="íśliḑè"/>
              <p:cNvSpPr/>
              <p:nvPr/>
            </p:nvSpPr>
            <p:spPr bwMode="auto">
              <a:xfrm>
                <a:off x="5540139" y="2565300"/>
                <a:ext cx="214677" cy="109255"/>
              </a:xfrm>
              <a:custGeom>
                <a:avLst/>
                <a:gdLst>
                  <a:gd name="T0" fmla="*/ 920 w 937"/>
                  <a:gd name="T1" fmla="*/ 66 h 480"/>
                  <a:gd name="T2" fmla="*/ 871 w 937"/>
                  <a:gd name="T3" fmla="*/ 177 h 480"/>
                  <a:gd name="T4" fmla="*/ 128 w 937"/>
                  <a:gd name="T5" fmla="*/ 463 h 480"/>
                  <a:gd name="T6" fmla="*/ 17 w 937"/>
                  <a:gd name="T7" fmla="*/ 413 h 480"/>
                  <a:gd name="T8" fmla="*/ 66 w 937"/>
                  <a:gd name="T9" fmla="*/ 302 h 480"/>
                  <a:gd name="T10" fmla="*/ 809 w 937"/>
                  <a:gd name="T11" fmla="*/ 17 h 480"/>
                  <a:gd name="T12" fmla="*/ 920 w 937"/>
                  <a:gd name="T13" fmla="*/ 66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37" h="480">
                    <a:moveTo>
                      <a:pt x="920" y="66"/>
                    </a:moveTo>
                    <a:cubicBezTo>
                      <a:pt x="937" y="110"/>
                      <a:pt x="915" y="160"/>
                      <a:pt x="871" y="177"/>
                    </a:cubicBezTo>
                    <a:cubicBezTo>
                      <a:pt x="128" y="463"/>
                      <a:pt x="128" y="463"/>
                      <a:pt x="128" y="463"/>
                    </a:cubicBezTo>
                    <a:cubicBezTo>
                      <a:pt x="84" y="480"/>
                      <a:pt x="34" y="458"/>
                      <a:pt x="17" y="413"/>
                    </a:cubicBezTo>
                    <a:cubicBezTo>
                      <a:pt x="0" y="369"/>
                      <a:pt x="22" y="319"/>
                      <a:pt x="66" y="302"/>
                    </a:cubicBezTo>
                    <a:cubicBezTo>
                      <a:pt x="809" y="17"/>
                      <a:pt x="809" y="17"/>
                      <a:pt x="809" y="17"/>
                    </a:cubicBezTo>
                    <a:cubicBezTo>
                      <a:pt x="854" y="0"/>
                      <a:pt x="903" y="22"/>
                      <a:pt x="920" y="66"/>
                    </a:cubicBezTo>
                    <a:close/>
                  </a:path>
                </a:pathLst>
              </a:custGeom>
              <a:solidFill>
                <a:srgbClr val="D4D2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8" name="iSḻîḓe"/>
              <p:cNvSpPr/>
              <p:nvPr/>
            </p:nvSpPr>
            <p:spPr bwMode="auto">
              <a:xfrm>
                <a:off x="5602434" y="2628553"/>
                <a:ext cx="125548" cy="75712"/>
              </a:xfrm>
              <a:custGeom>
                <a:avLst/>
                <a:gdLst>
                  <a:gd name="T0" fmla="*/ 531 w 548"/>
                  <a:gd name="T1" fmla="*/ 66 h 330"/>
                  <a:gd name="T2" fmla="*/ 482 w 548"/>
                  <a:gd name="T3" fmla="*/ 177 h 330"/>
                  <a:gd name="T4" fmla="*/ 128 w 548"/>
                  <a:gd name="T5" fmla="*/ 313 h 330"/>
                  <a:gd name="T6" fmla="*/ 17 w 548"/>
                  <a:gd name="T7" fmla="*/ 264 h 330"/>
                  <a:gd name="T8" fmla="*/ 66 w 548"/>
                  <a:gd name="T9" fmla="*/ 153 h 330"/>
                  <a:gd name="T10" fmla="*/ 420 w 548"/>
                  <a:gd name="T11" fmla="*/ 17 h 330"/>
                  <a:gd name="T12" fmla="*/ 531 w 548"/>
                  <a:gd name="T13" fmla="*/ 66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8" h="330">
                    <a:moveTo>
                      <a:pt x="531" y="66"/>
                    </a:moveTo>
                    <a:cubicBezTo>
                      <a:pt x="548" y="110"/>
                      <a:pt x="526" y="160"/>
                      <a:pt x="482" y="177"/>
                    </a:cubicBezTo>
                    <a:cubicBezTo>
                      <a:pt x="128" y="313"/>
                      <a:pt x="128" y="313"/>
                      <a:pt x="128" y="313"/>
                    </a:cubicBezTo>
                    <a:cubicBezTo>
                      <a:pt x="83" y="330"/>
                      <a:pt x="34" y="308"/>
                      <a:pt x="17" y="264"/>
                    </a:cubicBezTo>
                    <a:cubicBezTo>
                      <a:pt x="0" y="219"/>
                      <a:pt x="22" y="170"/>
                      <a:pt x="66" y="153"/>
                    </a:cubicBezTo>
                    <a:cubicBezTo>
                      <a:pt x="420" y="17"/>
                      <a:pt x="420" y="17"/>
                      <a:pt x="420" y="17"/>
                    </a:cubicBezTo>
                    <a:cubicBezTo>
                      <a:pt x="465" y="0"/>
                      <a:pt x="514" y="22"/>
                      <a:pt x="531" y="66"/>
                    </a:cubicBezTo>
                    <a:close/>
                  </a:path>
                </a:pathLst>
              </a:custGeom>
              <a:solidFill>
                <a:srgbClr val="D4D2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39" name="íṩľîde"/>
              <p:cNvSpPr/>
              <p:nvPr/>
            </p:nvSpPr>
            <p:spPr bwMode="auto">
              <a:xfrm>
                <a:off x="5239208" y="1975897"/>
                <a:ext cx="493566" cy="589403"/>
              </a:xfrm>
              <a:custGeom>
                <a:avLst/>
                <a:gdLst>
                  <a:gd name="T0" fmla="*/ 772 w 2149"/>
                  <a:gd name="T1" fmla="*/ 197 h 2572"/>
                  <a:gd name="T2" fmla="*/ 772 w 2149"/>
                  <a:gd name="T3" fmla="*/ 197 h 2572"/>
                  <a:gd name="T4" fmla="*/ 193 w 2149"/>
                  <a:gd name="T5" fmla="*/ 1465 h 2572"/>
                  <a:gd name="T6" fmla="*/ 776 w 2149"/>
                  <a:gd name="T7" fmla="*/ 2110 h 2572"/>
                  <a:gd name="T8" fmla="*/ 787 w 2149"/>
                  <a:gd name="T9" fmla="*/ 2117 h 2572"/>
                  <a:gd name="T10" fmla="*/ 1208 w 2149"/>
                  <a:gd name="T11" fmla="*/ 2517 h 2572"/>
                  <a:gd name="T12" fmla="*/ 1292 w 2149"/>
                  <a:gd name="T13" fmla="*/ 2568 h 2572"/>
                  <a:gd name="T14" fmla="*/ 1293 w 2149"/>
                  <a:gd name="T15" fmla="*/ 2570 h 2572"/>
                  <a:gd name="T16" fmla="*/ 1434 w 2149"/>
                  <a:gd name="T17" fmla="*/ 2516 h 2572"/>
                  <a:gd name="T18" fmla="*/ 1457 w 2149"/>
                  <a:gd name="T19" fmla="*/ 2507 h 2572"/>
                  <a:gd name="T20" fmla="*/ 1480 w 2149"/>
                  <a:gd name="T21" fmla="*/ 2498 h 2572"/>
                  <a:gd name="T22" fmla="*/ 1609 w 2149"/>
                  <a:gd name="T23" fmla="*/ 2448 h 2572"/>
                  <a:gd name="T24" fmla="*/ 1633 w 2149"/>
                  <a:gd name="T25" fmla="*/ 2439 h 2572"/>
                  <a:gd name="T26" fmla="*/ 1671 w 2149"/>
                  <a:gd name="T27" fmla="*/ 2425 h 2572"/>
                  <a:gd name="T28" fmla="*/ 1762 w 2149"/>
                  <a:gd name="T29" fmla="*/ 2390 h 2572"/>
                  <a:gd name="T30" fmla="*/ 1786 w 2149"/>
                  <a:gd name="T31" fmla="*/ 2381 h 2572"/>
                  <a:gd name="T32" fmla="*/ 1897 w 2149"/>
                  <a:gd name="T33" fmla="*/ 2338 h 2572"/>
                  <a:gd name="T34" fmla="*/ 1927 w 2149"/>
                  <a:gd name="T35" fmla="*/ 2326 h 2572"/>
                  <a:gd name="T36" fmla="*/ 1925 w 2149"/>
                  <a:gd name="T37" fmla="*/ 2321 h 2572"/>
                  <a:gd name="T38" fmla="*/ 1986 w 2149"/>
                  <a:gd name="T39" fmla="*/ 2297 h 2572"/>
                  <a:gd name="T40" fmla="*/ 2005 w 2149"/>
                  <a:gd name="T41" fmla="*/ 2211 h 2572"/>
                  <a:gd name="T42" fmla="*/ 2049 w 2149"/>
                  <a:gd name="T43" fmla="*/ 1632 h 2572"/>
                  <a:gd name="T44" fmla="*/ 2052 w 2149"/>
                  <a:gd name="T45" fmla="*/ 1620 h 2572"/>
                  <a:gd name="T46" fmla="*/ 2054 w 2149"/>
                  <a:gd name="T47" fmla="*/ 1607 h 2572"/>
                  <a:gd name="T48" fmla="*/ 2051 w 2149"/>
                  <a:gd name="T49" fmla="*/ 751 h 2572"/>
                  <a:gd name="T50" fmla="*/ 772 w 2149"/>
                  <a:gd name="T51" fmla="*/ 197 h 25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149" h="2572">
                    <a:moveTo>
                      <a:pt x="772" y="197"/>
                    </a:moveTo>
                    <a:cubicBezTo>
                      <a:pt x="772" y="197"/>
                      <a:pt x="772" y="197"/>
                      <a:pt x="772" y="197"/>
                    </a:cubicBezTo>
                    <a:cubicBezTo>
                      <a:pt x="260" y="393"/>
                      <a:pt x="0" y="962"/>
                      <a:pt x="193" y="1465"/>
                    </a:cubicBezTo>
                    <a:cubicBezTo>
                      <a:pt x="292" y="1723"/>
                      <a:pt x="510" y="1964"/>
                      <a:pt x="776" y="2110"/>
                    </a:cubicBezTo>
                    <a:cubicBezTo>
                      <a:pt x="787" y="2117"/>
                      <a:pt x="787" y="2117"/>
                      <a:pt x="787" y="2117"/>
                    </a:cubicBezTo>
                    <a:cubicBezTo>
                      <a:pt x="822" y="2138"/>
                      <a:pt x="1135" y="2328"/>
                      <a:pt x="1208" y="2517"/>
                    </a:cubicBezTo>
                    <a:cubicBezTo>
                      <a:pt x="1221" y="2552"/>
                      <a:pt x="1257" y="2572"/>
                      <a:pt x="1292" y="2568"/>
                    </a:cubicBezTo>
                    <a:cubicBezTo>
                      <a:pt x="1293" y="2570"/>
                      <a:pt x="1293" y="2570"/>
                      <a:pt x="1293" y="2570"/>
                    </a:cubicBezTo>
                    <a:cubicBezTo>
                      <a:pt x="1434" y="2516"/>
                      <a:pt x="1434" y="2516"/>
                      <a:pt x="1434" y="2516"/>
                    </a:cubicBezTo>
                    <a:cubicBezTo>
                      <a:pt x="1457" y="2507"/>
                      <a:pt x="1457" y="2507"/>
                      <a:pt x="1457" y="2507"/>
                    </a:cubicBezTo>
                    <a:cubicBezTo>
                      <a:pt x="1480" y="2498"/>
                      <a:pt x="1480" y="2498"/>
                      <a:pt x="1480" y="2498"/>
                    </a:cubicBezTo>
                    <a:cubicBezTo>
                      <a:pt x="1609" y="2448"/>
                      <a:pt x="1609" y="2448"/>
                      <a:pt x="1609" y="2448"/>
                    </a:cubicBezTo>
                    <a:cubicBezTo>
                      <a:pt x="1633" y="2439"/>
                      <a:pt x="1633" y="2439"/>
                      <a:pt x="1633" y="2439"/>
                    </a:cubicBezTo>
                    <a:cubicBezTo>
                      <a:pt x="1671" y="2425"/>
                      <a:pt x="1671" y="2425"/>
                      <a:pt x="1671" y="2425"/>
                    </a:cubicBezTo>
                    <a:cubicBezTo>
                      <a:pt x="1762" y="2390"/>
                      <a:pt x="1762" y="2390"/>
                      <a:pt x="1762" y="2390"/>
                    </a:cubicBezTo>
                    <a:cubicBezTo>
                      <a:pt x="1786" y="2381"/>
                      <a:pt x="1786" y="2381"/>
                      <a:pt x="1786" y="2381"/>
                    </a:cubicBezTo>
                    <a:cubicBezTo>
                      <a:pt x="1897" y="2338"/>
                      <a:pt x="1897" y="2338"/>
                      <a:pt x="1897" y="2338"/>
                    </a:cubicBezTo>
                    <a:cubicBezTo>
                      <a:pt x="1927" y="2326"/>
                      <a:pt x="1927" y="2326"/>
                      <a:pt x="1927" y="2326"/>
                    </a:cubicBezTo>
                    <a:cubicBezTo>
                      <a:pt x="1925" y="2321"/>
                      <a:pt x="1925" y="2321"/>
                      <a:pt x="1925" y="2321"/>
                    </a:cubicBezTo>
                    <a:cubicBezTo>
                      <a:pt x="1986" y="2297"/>
                      <a:pt x="1986" y="2297"/>
                      <a:pt x="1986" y="2297"/>
                    </a:cubicBezTo>
                    <a:cubicBezTo>
                      <a:pt x="2009" y="2275"/>
                      <a:pt x="2016" y="2241"/>
                      <a:pt x="2005" y="2211"/>
                    </a:cubicBezTo>
                    <a:cubicBezTo>
                      <a:pt x="1941" y="2044"/>
                      <a:pt x="2015" y="1736"/>
                      <a:pt x="2049" y="1632"/>
                    </a:cubicBezTo>
                    <a:cubicBezTo>
                      <a:pt x="2051" y="1627"/>
                      <a:pt x="2052" y="1622"/>
                      <a:pt x="2052" y="1620"/>
                    </a:cubicBezTo>
                    <a:cubicBezTo>
                      <a:pt x="2054" y="1607"/>
                      <a:pt x="2054" y="1607"/>
                      <a:pt x="2054" y="1607"/>
                    </a:cubicBezTo>
                    <a:cubicBezTo>
                      <a:pt x="2149" y="1323"/>
                      <a:pt x="2148" y="1004"/>
                      <a:pt x="2051" y="751"/>
                    </a:cubicBezTo>
                    <a:cubicBezTo>
                      <a:pt x="1857" y="249"/>
                      <a:pt x="1284" y="0"/>
                      <a:pt x="772" y="197"/>
                    </a:cubicBezTo>
                    <a:close/>
                  </a:path>
                </a:pathLst>
              </a:custGeom>
              <a:solidFill>
                <a:srgbClr val="FED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0" name="íśḻïdé"/>
              <p:cNvSpPr/>
              <p:nvPr/>
            </p:nvSpPr>
            <p:spPr bwMode="auto">
              <a:xfrm>
                <a:off x="5446218" y="2272994"/>
                <a:ext cx="201260" cy="273138"/>
              </a:xfrm>
              <a:custGeom>
                <a:avLst/>
                <a:gdLst>
                  <a:gd name="T0" fmla="*/ 745 w 874"/>
                  <a:gd name="T1" fmla="*/ 94 h 1192"/>
                  <a:gd name="T2" fmla="*/ 676 w 874"/>
                  <a:gd name="T3" fmla="*/ 13 h 1192"/>
                  <a:gd name="T4" fmla="*/ 586 w 874"/>
                  <a:gd name="T5" fmla="*/ 13 h 1192"/>
                  <a:gd name="T6" fmla="*/ 501 w 874"/>
                  <a:gd name="T7" fmla="*/ 92 h 1192"/>
                  <a:gd name="T8" fmla="*/ 516 w 874"/>
                  <a:gd name="T9" fmla="*/ 251 h 1192"/>
                  <a:gd name="T10" fmla="*/ 521 w 874"/>
                  <a:gd name="T11" fmla="*/ 264 h 1192"/>
                  <a:gd name="T12" fmla="*/ 424 w 874"/>
                  <a:gd name="T13" fmla="*/ 302 h 1192"/>
                  <a:gd name="T14" fmla="*/ 400 w 874"/>
                  <a:gd name="T15" fmla="*/ 311 h 1192"/>
                  <a:gd name="T16" fmla="*/ 303 w 874"/>
                  <a:gd name="T17" fmla="*/ 348 h 1192"/>
                  <a:gd name="T18" fmla="*/ 298 w 874"/>
                  <a:gd name="T19" fmla="*/ 336 h 1192"/>
                  <a:gd name="T20" fmla="*/ 203 w 874"/>
                  <a:gd name="T21" fmla="*/ 207 h 1192"/>
                  <a:gd name="T22" fmla="*/ 86 w 874"/>
                  <a:gd name="T23" fmla="*/ 205 h 1192"/>
                  <a:gd name="T24" fmla="*/ 20 w 874"/>
                  <a:gd name="T25" fmla="*/ 265 h 1192"/>
                  <a:gd name="T26" fmla="*/ 23 w 874"/>
                  <a:gd name="T27" fmla="*/ 371 h 1192"/>
                  <a:gd name="T28" fmla="*/ 76 w 874"/>
                  <a:gd name="T29" fmla="*/ 435 h 1192"/>
                  <a:gd name="T30" fmla="*/ 179 w 874"/>
                  <a:gd name="T31" fmla="*/ 434 h 1192"/>
                  <a:gd name="T32" fmla="*/ 282 w 874"/>
                  <a:gd name="T33" fmla="*/ 394 h 1192"/>
                  <a:gd name="T34" fmla="*/ 589 w 874"/>
                  <a:gd name="T35" fmla="*/ 1192 h 1192"/>
                  <a:gd name="T36" fmla="*/ 622 w 874"/>
                  <a:gd name="T37" fmla="*/ 1180 h 1192"/>
                  <a:gd name="T38" fmla="*/ 315 w 874"/>
                  <a:gd name="T39" fmla="*/ 381 h 1192"/>
                  <a:gd name="T40" fmla="*/ 413 w 874"/>
                  <a:gd name="T41" fmla="*/ 344 h 1192"/>
                  <a:gd name="T42" fmla="*/ 436 w 874"/>
                  <a:gd name="T43" fmla="*/ 335 h 1192"/>
                  <a:gd name="T44" fmla="*/ 534 w 874"/>
                  <a:gd name="T45" fmla="*/ 297 h 1192"/>
                  <a:gd name="T46" fmla="*/ 841 w 874"/>
                  <a:gd name="T47" fmla="*/ 1096 h 1192"/>
                  <a:gd name="T48" fmla="*/ 874 w 874"/>
                  <a:gd name="T49" fmla="*/ 1083 h 1192"/>
                  <a:gd name="T50" fmla="*/ 567 w 874"/>
                  <a:gd name="T51" fmla="*/ 285 h 1192"/>
                  <a:gd name="T52" fmla="*/ 670 w 874"/>
                  <a:gd name="T53" fmla="*/ 245 h 1192"/>
                  <a:gd name="T54" fmla="*/ 748 w 874"/>
                  <a:gd name="T55" fmla="*/ 177 h 1192"/>
                  <a:gd name="T56" fmla="*/ 745 w 874"/>
                  <a:gd name="T57" fmla="*/ 94 h 1192"/>
                  <a:gd name="T58" fmla="*/ 264 w 874"/>
                  <a:gd name="T59" fmla="*/ 346 h 1192"/>
                  <a:gd name="T60" fmla="*/ 269 w 874"/>
                  <a:gd name="T61" fmla="*/ 361 h 1192"/>
                  <a:gd name="T62" fmla="*/ 166 w 874"/>
                  <a:gd name="T63" fmla="*/ 401 h 1192"/>
                  <a:gd name="T64" fmla="*/ 92 w 874"/>
                  <a:gd name="T65" fmla="*/ 403 h 1192"/>
                  <a:gd name="T66" fmla="*/ 57 w 874"/>
                  <a:gd name="T67" fmla="*/ 360 h 1192"/>
                  <a:gd name="T68" fmla="*/ 56 w 874"/>
                  <a:gd name="T69" fmla="*/ 359 h 1192"/>
                  <a:gd name="T70" fmla="*/ 56 w 874"/>
                  <a:gd name="T71" fmla="*/ 358 h 1192"/>
                  <a:gd name="T72" fmla="*/ 53 w 874"/>
                  <a:gd name="T73" fmla="*/ 279 h 1192"/>
                  <a:gd name="T74" fmla="*/ 99 w 874"/>
                  <a:gd name="T75" fmla="*/ 238 h 1192"/>
                  <a:gd name="T76" fmla="*/ 186 w 874"/>
                  <a:gd name="T77" fmla="*/ 239 h 1192"/>
                  <a:gd name="T78" fmla="*/ 264 w 874"/>
                  <a:gd name="T79" fmla="*/ 346 h 1192"/>
                  <a:gd name="T80" fmla="*/ 714 w 874"/>
                  <a:gd name="T81" fmla="*/ 164 h 1192"/>
                  <a:gd name="T82" fmla="*/ 658 w 874"/>
                  <a:gd name="T83" fmla="*/ 212 h 1192"/>
                  <a:gd name="T84" fmla="*/ 555 w 874"/>
                  <a:gd name="T85" fmla="*/ 251 h 1192"/>
                  <a:gd name="T86" fmla="*/ 549 w 874"/>
                  <a:gd name="T87" fmla="*/ 236 h 1192"/>
                  <a:gd name="T88" fmla="*/ 534 w 874"/>
                  <a:gd name="T89" fmla="*/ 105 h 1192"/>
                  <a:gd name="T90" fmla="*/ 599 w 874"/>
                  <a:gd name="T91" fmla="*/ 46 h 1192"/>
                  <a:gd name="T92" fmla="*/ 660 w 874"/>
                  <a:gd name="T93" fmla="*/ 45 h 1192"/>
                  <a:gd name="T94" fmla="*/ 711 w 874"/>
                  <a:gd name="T95" fmla="*/ 106 h 1192"/>
                  <a:gd name="T96" fmla="*/ 712 w 874"/>
                  <a:gd name="T97" fmla="*/ 107 h 1192"/>
                  <a:gd name="T98" fmla="*/ 712 w 874"/>
                  <a:gd name="T99" fmla="*/ 108 h 1192"/>
                  <a:gd name="T100" fmla="*/ 714 w 874"/>
                  <a:gd name="T101" fmla="*/ 164 h 1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4" h="1192">
                    <a:moveTo>
                      <a:pt x="745" y="94"/>
                    </a:moveTo>
                    <a:cubicBezTo>
                      <a:pt x="742" y="85"/>
                      <a:pt x="722" y="35"/>
                      <a:pt x="676" y="13"/>
                    </a:cubicBezTo>
                    <a:cubicBezTo>
                      <a:pt x="649" y="0"/>
                      <a:pt x="618" y="0"/>
                      <a:pt x="586" y="13"/>
                    </a:cubicBezTo>
                    <a:cubicBezTo>
                      <a:pt x="544" y="29"/>
                      <a:pt x="515" y="56"/>
                      <a:pt x="501" y="92"/>
                    </a:cubicBezTo>
                    <a:cubicBezTo>
                      <a:pt x="474" y="162"/>
                      <a:pt x="512" y="242"/>
                      <a:pt x="516" y="251"/>
                    </a:cubicBezTo>
                    <a:cubicBezTo>
                      <a:pt x="521" y="264"/>
                      <a:pt x="521" y="264"/>
                      <a:pt x="521" y="264"/>
                    </a:cubicBezTo>
                    <a:cubicBezTo>
                      <a:pt x="424" y="302"/>
                      <a:pt x="424" y="302"/>
                      <a:pt x="424" y="302"/>
                    </a:cubicBezTo>
                    <a:cubicBezTo>
                      <a:pt x="400" y="311"/>
                      <a:pt x="400" y="311"/>
                      <a:pt x="400" y="311"/>
                    </a:cubicBezTo>
                    <a:cubicBezTo>
                      <a:pt x="303" y="348"/>
                      <a:pt x="303" y="348"/>
                      <a:pt x="303" y="348"/>
                    </a:cubicBezTo>
                    <a:cubicBezTo>
                      <a:pt x="298" y="336"/>
                      <a:pt x="298" y="336"/>
                      <a:pt x="298" y="336"/>
                    </a:cubicBezTo>
                    <a:cubicBezTo>
                      <a:pt x="295" y="325"/>
                      <a:pt x="269" y="241"/>
                      <a:pt x="203" y="207"/>
                    </a:cubicBezTo>
                    <a:cubicBezTo>
                      <a:pt x="168" y="189"/>
                      <a:pt x="129" y="189"/>
                      <a:pt x="86" y="205"/>
                    </a:cubicBezTo>
                    <a:cubicBezTo>
                      <a:pt x="54" y="217"/>
                      <a:pt x="31" y="238"/>
                      <a:pt x="20" y="265"/>
                    </a:cubicBezTo>
                    <a:cubicBezTo>
                      <a:pt x="0" y="312"/>
                      <a:pt x="19" y="363"/>
                      <a:pt x="23" y="371"/>
                    </a:cubicBezTo>
                    <a:cubicBezTo>
                      <a:pt x="25" y="378"/>
                      <a:pt x="38" y="416"/>
                      <a:pt x="76" y="435"/>
                    </a:cubicBezTo>
                    <a:cubicBezTo>
                      <a:pt x="105" y="449"/>
                      <a:pt x="139" y="449"/>
                      <a:pt x="179" y="434"/>
                    </a:cubicBezTo>
                    <a:cubicBezTo>
                      <a:pt x="282" y="394"/>
                      <a:pt x="282" y="394"/>
                      <a:pt x="282" y="394"/>
                    </a:cubicBezTo>
                    <a:cubicBezTo>
                      <a:pt x="589" y="1192"/>
                      <a:pt x="589" y="1192"/>
                      <a:pt x="589" y="1192"/>
                    </a:cubicBezTo>
                    <a:cubicBezTo>
                      <a:pt x="622" y="1180"/>
                      <a:pt x="622" y="1180"/>
                      <a:pt x="622" y="1180"/>
                    </a:cubicBezTo>
                    <a:cubicBezTo>
                      <a:pt x="315" y="381"/>
                      <a:pt x="315" y="381"/>
                      <a:pt x="315" y="381"/>
                    </a:cubicBezTo>
                    <a:cubicBezTo>
                      <a:pt x="413" y="344"/>
                      <a:pt x="413" y="344"/>
                      <a:pt x="413" y="344"/>
                    </a:cubicBezTo>
                    <a:cubicBezTo>
                      <a:pt x="436" y="335"/>
                      <a:pt x="436" y="335"/>
                      <a:pt x="436" y="335"/>
                    </a:cubicBezTo>
                    <a:cubicBezTo>
                      <a:pt x="534" y="297"/>
                      <a:pt x="534" y="297"/>
                      <a:pt x="534" y="297"/>
                    </a:cubicBezTo>
                    <a:cubicBezTo>
                      <a:pt x="841" y="1096"/>
                      <a:pt x="841" y="1096"/>
                      <a:pt x="841" y="1096"/>
                    </a:cubicBezTo>
                    <a:cubicBezTo>
                      <a:pt x="874" y="1083"/>
                      <a:pt x="874" y="1083"/>
                      <a:pt x="874" y="1083"/>
                    </a:cubicBezTo>
                    <a:cubicBezTo>
                      <a:pt x="567" y="285"/>
                      <a:pt x="567" y="285"/>
                      <a:pt x="567" y="285"/>
                    </a:cubicBezTo>
                    <a:cubicBezTo>
                      <a:pt x="670" y="245"/>
                      <a:pt x="670" y="245"/>
                      <a:pt x="670" y="245"/>
                    </a:cubicBezTo>
                    <a:cubicBezTo>
                      <a:pt x="710" y="230"/>
                      <a:pt x="736" y="207"/>
                      <a:pt x="748" y="177"/>
                    </a:cubicBezTo>
                    <a:cubicBezTo>
                      <a:pt x="763" y="138"/>
                      <a:pt x="748" y="101"/>
                      <a:pt x="745" y="94"/>
                    </a:cubicBezTo>
                    <a:close/>
                    <a:moveTo>
                      <a:pt x="264" y="346"/>
                    </a:moveTo>
                    <a:cubicBezTo>
                      <a:pt x="269" y="361"/>
                      <a:pt x="269" y="361"/>
                      <a:pt x="269" y="361"/>
                    </a:cubicBezTo>
                    <a:cubicBezTo>
                      <a:pt x="166" y="401"/>
                      <a:pt x="166" y="401"/>
                      <a:pt x="166" y="401"/>
                    </a:cubicBezTo>
                    <a:cubicBezTo>
                      <a:pt x="136" y="412"/>
                      <a:pt x="112" y="413"/>
                      <a:pt x="92" y="403"/>
                    </a:cubicBezTo>
                    <a:cubicBezTo>
                      <a:pt x="65" y="390"/>
                      <a:pt x="57" y="360"/>
                      <a:pt x="57" y="360"/>
                    </a:cubicBezTo>
                    <a:cubicBezTo>
                      <a:pt x="56" y="359"/>
                      <a:pt x="56" y="359"/>
                      <a:pt x="56" y="359"/>
                    </a:cubicBezTo>
                    <a:cubicBezTo>
                      <a:pt x="56" y="358"/>
                      <a:pt x="56" y="358"/>
                      <a:pt x="56" y="358"/>
                    </a:cubicBezTo>
                    <a:cubicBezTo>
                      <a:pt x="56" y="358"/>
                      <a:pt x="38" y="314"/>
                      <a:pt x="53" y="279"/>
                    </a:cubicBezTo>
                    <a:cubicBezTo>
                      <a:pt x="61" y="260"/>
                      <a:pt x="76" y="247"/>
                      <a:pt x="99" y="238"/>
                    </a:cubicBezTo>
                    <a:cubicBezTo>
                      <a:pt x="132" y="226"/>
                      <a:pt x="161" y="226"/>
                      <a:pt x="186" y="239"/>
                    </a:cubicBezTo>
                    <a:cubicBezTo>
                      <a:pt x="241" y="267"/>
                      <a:pt x="263" y="345"/>
                      <a:pt x="264" y="346"/>
                    </a:cubicBezTo>
                    <a:close/>
                    <a:moveTo>
                      <a:pt x="714" y="164"/>
                    </a:moveTo>
                    <a:cubicBezTo>
                      <a:pt x="706" y="184"/>
                      <a:pt x="687" y="200"/>
                      <a:pt x="658" y="212"/>
                    </a:cubicBezTo>
                    <a:cubicBezTo>
                      <a:pt x="555" y="251"/>
                      <a:pt x="555" y="251"/>
                      <a:pt x="555" y="251"/>
                    </a:cubicBezTo>
                    <a:cubicBezTo>
                      <a:pt x="549" y="236"/>
                      <a:pt x="549" y="236"/>
                      <a:pt x="549" y="236"/>
                    </a:cubicBezTo>
                    <a:cubicBezTo>
                      <a:pt x="548" y="235"/>
                      <a:pt x="512" y="163"/>
                      <a:pt x="534" y="105"/>
                    </a:cubicBezTo>
                    <a:cubicBezTo>
                      <a:pt x="544" y="78"/>
                      <a:pt x="566" y="59"/>
                      <a:pt x="599" y="46"/>
                    </a:cubicBezTo>
                    <a:cubicBezTo>
                      <a:pt x="622" y="37"/>
                      <a:pt x="642" y="37"/>
                      <a:pt x="660" y="45"/>
                    </a:cubicBezTo>
                    <a:cubicBezTo>
                      <a:pt x="695" y="62"/>
                      <a:pt x="711" y="106"/>
                      <a:pt x="711" y="106"/>
                    </a:cubicBezTo>
                    <a:cubicBezTo>
                      <a:pt x="712" y="107"/>
                      <a:pt x="712" y="107"/>
                      <a:pt x="712" y="107"/>
                    </a:cubicBezTo>
                    <a:cubicBezTo>
                      <a:pt x="712" y="108"/>
                      <a:pt x="712" y="108"/>
                      <a:pt x="712" y="108"/>
                    </a:cubicBezTo>
                    <a:cubicBezTo>
                      <a:pt x="712" y="108"/>
                      <a:pt x="725" y="136"/>
                      <a:pt x="714" y="164"/>
                    </a:cubicBezTo>
                    <a:close/>
                  </a:path>
                </a:pathLst>
              </a:custGeom>
              <a:solidFill>
                <a:srgbClr val="AD8B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1" name="íṩlíḍè"/>
              <p:cNvSpPr/>
              <p:nvPr/>
            </p:nvSpPr>
            <p:spPr bwMode="auto">
              <a:xfrm>
                <a:off x="5298628" y="2069818"/>
                <a:ext cx="110214" cy="308598"/>
              </a:xfrm>
              <a:custGeom>
                <a:avLst/>
                <a:gdLst>
                  <a:gd name="T0" fmla="*/ 398 w 479"/>
                  <a:gd name="T1" fmla="*/ 1342 h 1347"/>
                  <a:gd name="T2" fmla="*/ 352 w 479"/>
                  <a:gd name="T3" fmla="*/ 1335 h 1347"/>
                  <a:gd name="T4" fmla="*/ 186 w 479"/>
                  <a:gd name="T5" fmla="*/ 1166 h 1347"/>
                  <a:gd name="T6" fmla="*/ 5 w 479"/>
                  <a:gd name="T7" fmla="*/ 686 h 1347"/>
                  <a:gd name="T8" fmla="*/ 57 w 479"/>
                  <a:gd name="T9" fmla="*/ 401 h 1347"/>
                  <a:gd name="T10" fmla="*/ 192 w 479"/>
                  <a:gd name="T11" fmla="*/ 191 h 1347"/>
                  <a:gd name="T12" fmla="*/ 395 w 479"/>
                  <a:gd name="T13" fmla="*/ 15 h 1347"/>
                  <a:gd name="T14" fmla="*/ 465 w 479"/>
                  <a:gd name="T15" fmla="*/ 32 h 1347"/>
                  <a:gd name="T16" fmla="*/ 448 w 479"/>
                  <a:gd name="T17" fmla="*/ 101 h 1347"/>
                  <a:gd name="T18" fmla="*/ 267 w 479"/>
                  <a:gd name="T19" fmla="*/ 260 h 1347"/>
                  <a:gd name="T20" fmla="*/ 107 w 479"/>
                  <a:gd name="T21" fmla="*/ 681 h 1347"/>
                  <a:gd name="T22" fmla="*/ 411 w 479"/>
                  <a:gd name="T23" fmla="*/ 1252 h 1347"/>
                  <a:gd name="T24" fmla="*/ 423 w 479"/>
                  <a:gd name="T25" fmla="*/ 1323 h 1347"/>
                  <a:gd name="T26" fmla="*/ 398 w 479"/>
                  <a:gd name="T27" fmla="*/ 1342 h 1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79" h="1347">
                    <a:moveTo>
                      <a:pt x="398" y="1342"/>
                    </a:moveTo>
                    <a:cubicBezTo>
                      <a:pt x="382" y="1347"/>
                      <a:pt x="365" y="1345"/>
                      <a:pt x="352" y="1335"/>
                    </a:cubicBezTo>
                    <a:cubicBezTo>
                      <a:pt x="348" y="1332"/>
                      <a:pt x="268" y="1274"/>
                      <a:pt x="186" y="1166"/>
                    </a:cubicBezTo>
                    <a:cubicBezTo>
                      <a:pt x="77" y="1022"/>
                      <a:pt x="14" y="856"/>
                      <a:pt x="5" y="686"/>
                    </a:cubicBezTo>
                    <a:cubicBezTo>
                      <a:pt x="0" y="590"/>
                      <a:pt x="17" y="494"/>
                      <a:pt x="57" y="401"/>
                    </a:cubicBezTo>
                    <a:cubicBezTo>
                      <a:pt x="89" y="328"/>
                      <a:pt x="134" y="258"/>
                      <a:pt x="192" y="191"/>
                    </a:cubicBezTo>
                    <a:cubicBezTo>
                      <a:pt x="290" y="79"/>
                      <a:pt x="390" y="17"/>
                      <a:pt x="395" y="15"/>
                    </a:cubicBezTo>
                    <a:cubicBezTo>
                      <a:pt x="419" y="0"/>
                      <a:pt x="450" y="8"/>
                      <a:pt x="465" y="32"/>
                    </a:cubicBezTo>
                    <a:cubicBezTo>
                      <a:pt x="479" y="56"/>
                      <a:pt x="472" y="87"/>
                      <a:pt x="448" y="101"/>
                    </a:cubicBezTo>
                    <a:cubicBezTo>
                      <a:pt x="446" y="103"/>
                      <a:pt x="354" y="159"/>
                      <a:pt x="267" y="260"/>
                    </a:cubicBezTo>
                    <a:cubicBezTo>
                      <a:pt x="153" y="392"/>
                      <a:pt x="99" y="534"/>
                      <a:pt x="107" y="681"/>
                    </a:cubicBezTo>
                    <a:cubicBezTo>
                      <a:pt x="126" y="1043"/>
                      <a:pt x="408" y="1250"/>
                      <a:pt x="411" y="1252"/>
                    </a:cubicBezTo>
                    <a:cubicBezTo>
                      <a:pt x="434" y="1269"/>
                      <a:pt x="439" y="1300"/>
                      <a:pt x="423" y="1323"/>
                    </a:cubicBezTo>
                    <a:cubicBezTo>
                      <a:pt x="416" y="1332"/>
                      <a:pt x="407" y="1338"/>
                      <a:pt x="398" y="1342"/>
                    </a:cubicBezTo>
                    <a:close/>
                  </a:path>
                </a:pathLst>
              </a:custGeom>
              <a:solidFill>
                <a:srgbClr val="F7ED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2" name="íṡļiḑê"/>
              <p:cNvSpPr/>
              <p:nvPr/>
            </p:nvSpPr>
            <p:spPr bwMode="auto">
              <a:xfrm>
                <a:off x="4999613" y="2631428"/>
                <a:ext cx="2033682" cy="1952219"/>
              </a:xfrm>
              <a:custGeom>
                <a:avLst/>
                <a:gdLst>
                  <a:gd name="T0" fmla="*/ 1362 w 8861"/>
                  <a:gd name="T1" fmla="*/ 5068 h 8520"/>
                  <a:gd name="T2" fmla="*/ 5068 w 8861"/>
                  <a:gd name="T3" fmla="*/ 1362 h 8520"/>
                  <a:gd name="T4" fmla="*/ 7855 w 8861"/>
                  <a:gd name="T5" fmla="*/ 2625 h 8520"/>
                  <a:gd name="T6" fmla="*/ 8861 w 8861"/>
                  <a:gd name="T7" fmla="*/ 1712 h 8520"/>
                  <a:gd name="T8" fmla="*/ 5068 w 8861"/>
                  <a:gd name="T9" fmla="*/ 0 h 8520"/>
                  <a:gd name="T10" fmla="*/ 0 w 8861"/>
                  <a:gd name="T11" fmla="*/ 5068 h 8520"/>
                  <a:gd name="T12" fmla="*/ 1362 w 8861"/>
                  <a:gd name="T13" fmla="*/ 8520 h 8520"/>
                  <a:gd name="T14" fmla="*/ 2369 w 8861"/>
                  <a:gd name="T15" fmla="*/ 7607 h 8520"/>
                  <a:gd name="T16" fmla="*/ 1362 w 8861"/>
                  <a:gd name="T17" fmla="*/ 5068 h 85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861" h="8520">
                    <a:moveTo>
                      <a:pt x="1362" y="5068"/>
                    </a:moveTo>
                    <a:cubicBezTo>
                      <a:pt x="1362" y="3021"/>
                      <a:pt x="3021" y="1362"/>
                      <a:pt x="5068" y="1362"/>
                    </a:cubicBezTo>
                    <a:cubicBezTo>
                      <a:pt x="6179" y="1362"/>
                      <a:pt x="7176" y="1851"/>
                      <a:pt x="7855" y="2625"/>
                    </a:cubicBezTo>
                    <a:cubicBezTo>
                      <a:pt x="8861" y="1712"/>
                      <a:pt x="8861" y="1712"/>
                      <a:pt x="8861" y="1712"/>
                    </a:cubicBezTo>
                    <a:cubicBezTo>
                      <a:pt x="7932" y="663"/>
                      <a:pt x="6576" y="0"/>
                      <a:pt x="5068" y="0"/>
                    </a:cubicBezTo>
                    <a:cubicBezTo>
                      <a:pt x="2274" y="0"/>
                      <a:pt x="0" y="2274"/>
                      <a:pt x="0" y="5068"/>
                    </a:cubicBezTo>
                    <a:cubicBezTo>
                      <a:pt x="0" y="6401"/>
                      <a:pt x="518" y="7615"/>
                      <a:pt x="1362" y="8520"/>
                    </a:cubicBezTo>
                    <a:cubicBezTo>
                      <a:pt x="2369" y="7607"/>
                      <a:pt x="2369" y="7607"/>
                      <a:pt x="2369" y="7607"/>
                    </a:cubicBezTo>
                    <a:cubicBezTo>
                      <a:pt x="1745" y="6944"/>
                      <a:pt x="1362" y="6051"/>
                      <a:pt x="1362" y="506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3" name="ïš1ídè"/>
              <p:cNvSpPr/>
              <p:nvPr/>
            </p:nvSpPr>
            <p:spPr bwMode="auto">
              <a:xfrm>
                <a:off x="5312045" y="3023406"/>
                <a:ext cx="2014514" cy="1930177"/>
              </a:xfrm>
              <a:custGeom>
                <a:avLst/>
                <a:gdLst>
                  <a:gd name="T0" fmla="*/ 3706 w 8774"/>
                  <a:gd name="T1" fmla="*/ 8423 h 8423"/>
                  <a:gd name="T2" fmla="*/ 8774 w 8774"/>
                  <a:gd name="T3" fmla="*/ 3356 h 8423"/>
                  <a:gd name="T4" fmla="*/ 7499 w 8774"/>
                  <a:gd name="T5" fmla="*/ 0 h 8423"/>
                  <a:gd name="T6" fmla="*/ 6493 w 8774"/>
                  <a:gd name="T7" fmla="*/ 913 h 8423"/>
                  <a:gd name="T8" fmla="*/ 7412 w 8774"/>
                  <a:gd name="T9" fmla="*/ 3356 h 8423"/>
                  <a:gd name="T10" fmla="*/ 3706 w 8774"/>
                  <a:gd name="T11" fmla="*/ 7062 h 8423"/>
                  <a:gd name="T12" fmla="*/ 1007 w 8774"/>
                  <a:gd name="T13" fmla="*/ 5895 h 8423"/>
                  <a:gd name="T14" fmla="*/ 0 w 8774"/>
                  <a:gd name="T15" fmla="*/ 6808 h 8423"/>
                  <a:gd name="T16" fmla="*/ 3706 w 8774"/>
                  <a:gd name="T17" fmla="*/ 8423 h 84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774" h="8423">
                    <a:moveTo>
                      <a:pt x="3706" y="8423"/>
                    </a:moveTo>
                    <a:cubicBezTo>
                      <a:pt x="6500" y="8423"/>
                      <a:pt x="8774" y="6150"/>
                      <a:pt x="8774" y="3356"/>
                    </a:cubicBezTo>
                    <a:cubicBezTo>
                      <a:pt x="8774" y="2070"/>
                      <a:pt x="8292" y="894"/>
                      <a:pt x="7499" y="0"/>
                    </a:cubicBezTo>
                    <a:cubicBezTo>
                      <a:pt x="6493" y="913"/>
                      <a:pt x="6493" y="913"/>
                      <a:pt x="6493" y="913"/>
                    </a:cubicBezTo>
                    <a:cubicBezTo>
                      <a:pt x="7065" y="1566"/>
                      <a:pt x="7412" y="2420"/>
                      <a:pt x="7412" y="3356"/>
                    </a:cubicBezTo>
                    <a:cubicBezTo>
                      <a:pt x="7412" y="5403"/>
                      <a:pt x="5753" y="7062"/>
                      <a:pt x="3706" y="7062"/>
                    </a:cubicBezTo>
                    <a:cubicBezTo>
                      <a:pt x="2642" y="7062"/>
                      <a:pt x="1683" y="6613"/>
                      <a:pt x="1007" y="5895"/>
                    </a:cubicBezTo>
                    <a:cubicBezTo>
                      <a:pt x="0" y="6808"/>
                      <a:pt x="0" y="6808"/>
                      <a:pt x="0" y="6808"/>
                    </a:cubicBezTo>
                    <a:cubicBezTo>
                      <a:pt x="926" y="7801"/>
                      <a:pt x="2245" y="8423"/>
                      <a:pt x="3706" y="8423"/>
                    </a:cubicBezTo>
                  </a:path>
                </a:pathLst>
              </a:custGeom>
              <a:solidFill>
                <a:srgbClr val="F7F7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4" name="î$1ídé"/>
              <p:cNvSpPr/>
              <p:nvPr/>
            </p:nvSpPr>
            <p:spPr bwMode="auto">
              <a:xfrm>
                <a:off x="5543973" y="3233291"/>
                <a:ext cx="1470154" cy="1408818"/>
              </a:xfrm>
              <a:custGeom>
                <a:avLst/>
                <a:gdLst>
                  <a:gd name="T0" fmla="*/ 4805 w 6405"/>
                  <a:gd name="T1" fmla="*/ 2443 h 6149"/>
                  <a:gd name="T2" fmla="*/ 2699 w 6405"/>
                  <a:gd name="T3" fmla="*/ 4548 h 6149"/>
                  <a:gd name="T4" fmla="*/ 1185 w 6405"/>
                  <a:gd name="T5" fmla="*/ 3906 h 6149"/>
                  <a:gd name="T6" fmla="*/ 0 w 6405"/>
                  <a:gd name="T7" fmla="*/ 4982 h 6149"/>
                  <a:gd name="T8" fmla="*/ 2699 w 6405"/>
                  <a:gd name="T9" fmla="*/ 6149 h 6149"/>
                  <a:gd name="T10" fmla="*/ 6405 w 6405"/>
                  <a:gd name="T11" fmla="*/ 2443 h 6149"/>
                  <a:gd name="T12" fmla="*/ 5486 w 6405"/>
                  <a:gd name="T13" fmla="*/ 0 h 6149"/>
                  <a:gd name="T14" fmla="*/ 4301 w 6405"/>
                  <a:gd name="T15" fmla="*/ 1076 h 6149"/>
                  <a:gd name="T16" fmla="*/ 4805 w 6405"/>
                  <a:gd name="T17" fmla="*/ 2443 h 6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405" h="6149">
                    <a:moveTo>
                      <a:pt x="4805" y="2443"/>
                    </a:moveTo>
                    <a:cubicBezTo>
                      <a:pt x="4805" y="3606"/>
                      <a:pt x="3862" y="4548"/>
                      <a:pt x="2699" y="4548"/>
                    </a:cubicBezTo>
                    <a:cubicBezTo>
                      <a:pt x="2105" y="4548"/>
                      <a:pt x="1568" y="4302"/>
                      <a:pt x="1185" y="3906"/>
                    </a:cubicBezTo>
                    <a:cubicBezTo>
                      <a:pt x="0" y="4982"/>
                      <a:pt x="0" y="4982"/>
                      <a:pt x="0" y="4982"/>
                    </a:cubicBezTo>
                    <a:cubicBezTo>
                      <a:pt x="676" y="5700"/>
                      <a:pt x="1635" y="6149"/>
                      <a:pt x="2699" y="6149"/>
                    </a:cubicBezTo>
                    <a:cubicBezTo>
                      <a:pt x="4746" y="6149"/>
                      <a:pt x="6405" y="4490"/>
                      <a:pt x="6405" y="2443"/>
                    </a:cubicBezTo>
                    <a:cubicBezTo>
                      <a:pt x="6405" y="1507"/>
                      <a:pt x="6058" y="653"/>
                      <a:pt x="5486" y="0"/>
                    </a:cubicBezTo>
                    <a:cubicBezTo>
                      <a:pt x="4301" y="1076"/>
                      <a:pt x="4301" y="1076"/>
                      <a:pt x="4301" y="1076"/>
                    </a:cubicBezTo>
                    <a:cubicBezTo>
                      <a:pt x="4615" y="1444"/>
                      <a:pt x="4805" y="1921"/>
                      <a:pt x="4805" y="2443"/>
                    </a:cubicBezTo>
                  </a:path>
                </a:pathLst>
              </a:custGeom>
              <a:solidFill>
                <a:srgbClr val="C319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5" name="ïšľíďê"/>
              <p:cNvSpPr/>
              <p:nvPr/>
            </p:nvSpPr>
            <p:spPr bwMode="auto">
              <a:xfrm>
                <a:off x="5312045" y="2943860"/>
                <a:ext cx="1490280" cy="1430861"/>
              </a:xfrm>
              <a:custGeom>
                <a:avLst/>
                <a:gdLst>
                  <a:gd name="T0" fmla="*/ 3706 w 6493"/>
                  <a:gd name="T1" fmla="*/ 0 h 6245"/>
                  <a:gd name="T2" fmla="*/ 0 w 6493"/>
                  <a:gd name="T3" fmla="*/ 3706 h 6245"/>
                  <a:gd name="T4" fmla="*/ 1007 w 6493"/>
                  <a:gd name="T5" fmla="*/ 6245 h 6245"/>
                  <a:gd name="T6" fmla="*/ 2192 w 6493"/>
                  <a:gd name="T7" fmla="*/ 5169 h 6245"/>
                  <a:gd name="T8" fmla="*/ 1601 w 6493"/>
                  <a:gd name="T9" fmla="*/ 3706 h 6245"/>
                  <a:gd name="T10" fmla="*/ 3706 w 6493"/>
                  <a:gd name="T11" fmla="*/ 1600 h 6245"/>
                  <a:gd name="T12" fmla="*/ 5308 w 6493"/>
                  <a:gd name="T13" fmla="*/ 2339 h 6245"/>
                  <a:gd name="T14" fmla="*/ 6493 w 6493"/>
                  <a:gd name="T15" fmla="*/ 1263 h 6245"/>
                  <a:gd name="T16" fmla="*/ 3706 w 6493"/>
                  <a:gd name="T17" fmla="*/ 0 h 6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493" h="6245">
                    <a:moveTo>
                      <a:pt x="3706" y="0"/>
                    </a:moveTo>
                    <a:cubicBezTo>
                      <a:pt x="1659" y="0"/>
                      <a:pt x="0" y="1659"/>
                      <a:pt x="0" y="3706"/>
                    </a:cubicBezTo>
                    <a:cubicBezTo>
                      <a:pt x="0" y="4689"/>
                      <a:pt x="383" y="5582"/>
                      <a:pt x="1007" y="6245"/>
                    </a:cubicBezTo>
                    <a:cubicBezTo>
                      <a:pt x="2192" y="5169"/>
                      <a:pt x="2192" y="5169"/>
                      <a:pt x="2192" y="5169"/>
                    </a:cubicBezTo>
                    <a:cubicBezTo>
                      <a:pt x="1826" y="4790"/>
                      <a:pt x="1601" y="4274"/>
                      <a:pt x="1601" y="3706"/>
                    </a:cubicBezTo>
                    <a:cubicBezTo>
                      <a:pt x="1601" y="2543"/>
                      <a:pt x="2543" y="1600"/>
                      <a:pt x="3706" y="1600"/>
                    </a:cubicBezTo>
                    <a:cubicBezTo>
                      <a:pt x="4348" y="1600"/>
                      <a:pt x="4922" y="1887"/>
                      <a:pt x="5308" y="2339"/>
                    </a:cubicBezTo>
                    <a:cubicBezTo>
                      <a:pt x="6493" y="1263"/>
                      <a:pt x="6493" y="1263"/>
                      <a:pt x="6493" y="1263"/>
                    </a:cubicBezTo>
                    <a:cubicBezTo>
                      <a:pt x="5814" y="489"/>
                      <a:pt x="4817" y="0"/>
                      <a:pt x="3706" y="0"/>
                    </a:cubicBezTo>
                    <a:close/>
                  </a:path>
                </a:pathLst>
              </a:custGeom>
              <a:solidFill>
                <a:srgbClr val="CE19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6" name="îṥlïḑe"/>
              <p:cNvSpPr/>
              <p:nvPr/>
            </p:nvSpPr>
            <p:spPr bwMode="auto">
              <a:xfrm>
                <a:off x="5680063" y="3309961"/>
                <a:ext cx="851041" cy="818456"/>
              </a:xfrm>
              <a:custGeom>
                <a:avLst/>
                <a:gdLst>
                  <a:gd name="T0" fmla="*/ 1144 w 3707"/>
                  <a:gd name="T1" fmla="*/ 2106 h 3569"/>
                  <a:gd name="T2" fmla="*/ 2105 w 3707"/>
                  <a:gd name="T3" fmla="*/ 1145 h 3569"/>
                  <a:gd name="T4" fmla="*/ 2858 w 3707"/>
                  <a:gd name="T5" fmla="*/ 1510 h 3569"/>
                  <a:gd name="T6" fmla="*/ 3707 w 3707"/>
                  <a:gd name="T7" fmla="*/ 739 h 3569"/>
                  <a:gd name="T8" fmla="*/ 2105 w 3707"/>
                  <a:gd name="T9" fmla="*/ 0 h 3569"/>
                  <a:gd name="T10" fmla="*/ 0 w 3707"/>
                  <a:gd name="T11" fmla="*/ 2106 h 3569"/>
                  <a:gd name="T12" fmla="*/ 591 w 3707"/>
                  <a:gd name="T13" fmla="*/ 3569 h 3569"/>
                  <a:gd name="T14" fmla="*/ 1439 w 3707"/>
                  <a:gd name="T15" fmla="*/ 2798 h 3569"/>
                  <a:gd name="T16" fmla="*/ 1144 w 3707"/>
                  <a:gd name="T17" fmla="*/ 2106 h 35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07" h="3569">
                    <a:moveTo>
                      <a:pt x="1144" y="2106"/>
                    </a:moveTo>
                    <a:cubicBezTo>
                      <a:pt x="1144" y="1575"/>
                      <a:pt x="1574" y="1145"/>
                      <a:pt x="2105" y="1145"/>
                    </a:cubicBezTo>
                    <a:cubicBezTo>
                      <a:pt x="2411" y="1145"/>
                      <a:pt x="2682" y="1288"/>
                      <a:pt x="2858" y="1510"/>
                    </a:cubicBezTo>
                    <a:cubicBezTo>
                      <a:pt x="3707" y="739"/>
                      <a:pt x="3707" y="739"/>
                      <a:pt x="3707" y="739"/>
                    </a:cubicBezTo>
                    <a:cubicBezTo>
                      <a:pt x="3321" y="287"/>
                      <a:pt x="2747" y="0"/>
                      <a:pt x="2105" y="0"/>
                    </a:cubicBezTo>
                    <a:cubicBezTo>
                      <a:pt x="942" y="0"/>
                      <a:pt x="0" y="943"/>
                      <a:pt x="0" y="2106"/>
                    </a:cubicBezTo>
                    <a:cubicBezTo>
                      <a:pt x="0" y="2674"/>
                      <a:pt x="225" y="3190"/>
                      <a:pt x="591" y="3569"/>
                    </a:cubicBezTo>
                    <a:cubicBezTo>
                      <a:pt x="1439" y="2798"/>
                      <a:pt x="1439" y="2798"/>
                      <a:pt x="1439" y="2798"/>
                    </a:cubicBezTo>
                    <a:cubicBezTo>
                      <a:pt x="1257" y="2624"/>
                      <a:pt x="1144" y="2378"/>
                      <a:pt x="1144" y="210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7" name="iŝḷíḋè"/>
              <p:cNvSpPr/>
              <p:nvPr/>
            </p:nvSpPr>
            <p:spPr bwMode="auto">
              <a:xfrm>
                <a:off x="5815194" y="3479594"/>
                <a:ext cx="830915" cy="795455"/>
              </a:xfrm>
              <a:custGeom>
                <a:avLst/>
                <a:gdLst>
                  <a:gd name="T0" fmla="*/ 1514 w 3620"/>
                  <a:gd name="T1" fmla="*/ 3472 h 3472"/>
                  <a:gd name="T2" fmla="*/ 3620 w 3620"/>
                  <a:gd name="T3" fmla="*/ 1367 h 3472"/>
                  <a:gd name="T4" fmla="*/ 3116 w 3620"/>
                  <a:gd name="T5" fmla="*/ 0 h 3472"/>
                  <a:gd name="T6" fmla="*/ 2267 w 3620"/>
                  <a:gd name="T7" fmla="*/ 771 h 3472"/>
                  <a:gd name="T8" fmla="*/ 2475 w 3620"/>
                  <a:gd name="T9" fmla="*/ 1367 h 3472"/>
                  <a:gd name="T10" fmla="*/ 1514 w 3620"/>
                  <a:gd name="T11" fmla="*/ 2328 h 3472"/>
                  <a:gd name="T12" fmla="*/ 848 w 3620"/>
                  <a:gd name="T13" fmla="*/ 2059 h 3472"/>
                  <a:gd name="T14" fmla="*/ 0 w 3620"/>
                  <a:gd name="T15" fmla="*/ 2830 h 3472"/>
                  <a:gd name="T16" fmla="*/ 1514 w 3620"/>
                  <a:gd name="T17" fmla="*/ 3472 h 34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20" h="3472">
                    <a:moveTo>
                      <a:pt x="1514" y="3472"/>
                    </a:moveTo>
                    <a:cubicBezTo>
                      <a:pt x="2677" y="3472"/>
                      <a:pt x="3620" y="2530"/>
                      <a:pt x="3620" y="1367"/>
                    </a:cubicBezTo>
                    <a:cubicBezTo>
                      <a:pt x="3620" y="845"/>
                      <a:pt x="3430" y="368"/>
                      <a:pt x="3116" y="0"/>
                    </a:cubicBezTo>
                    <a:cubicBezTo>
                      <a:pt x="2267" y="771"/>
                      <a:pt x="2267" y="771"/>
                      <a:pt x="2267" y="771"/>
                    </a:cubicBezTo>
                    <a:cubicBezTo>
                      <a:pt x="2397" y="935"/>
                      <a:pt x="2475" y="1142"/>
                      <a:pt x="2475" y="1367"/>
                    </a:cubicBezTo>
                    <a:cubicBezTo>
                      <a:pt x="2475" y="1898"/>
                      <a:pt x="2045" y="2328"/>
                      <a:pt x="1514" y="2328"/>
                    </a:cubicBezTo>
                    <a:cubicBezTo>
                      <a:pt x="1256" y="2328"/>
                      <a:pt x="1021" y="2225"/>
                      <a:pt x="848" y="2059"/>
                    </a:cubicBezTo>
                    <a:cubicBezTo>
                      <a:pt x="0" y="2830"/>
                      <a:pt x="0" y="2830"/>
                      <a:pt x="0" y="2830"/>
                    </a:cubicBezTo>
                    <a:cubicBezTo>
                      <a:pt x="383" y="3226"/>
                      <a:pt x="920" y="3472"/>
                      <a:pt x="1514" y="3472"/>
                    </a:cubicBezTo>
                  </a:path>
                </a:pathLst>
              </a:custGeom>
              <a:solidFill>
                <a:srgbClr val="F7F7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8" name="îśḻîḑe"/>
              <p:cNvSpPr/>
              <p:nvPr/>
            </p:nvSpPr>
            <p:spPr bwMode="auto">
              <a:xfrm>
                <a:off x="6010704" y="3655936"/>
                <a:ext cx="372810" cy="357476"/>
              </a:xfrm>
              <a:custGeom>
                <a:avLst/>
                <a:gdLst>
                  <a:gd name="T0" fmla="*/ 666 w 1627"/>
                  <a:gd name="T1" fmla="*/ 1557 h 1557"/>
                  <a:gd name="T2" fmla="*/ 1627 w 1627"/>
                  <a:gd name="T3" fmla="*/ 596 h 1557"/>
                  <a:gd name="T4" fmla="*/ 1419 w 1627"/>
                  <a:gd name="T5" fmla="*/ 0 h 1557"/>
                  <a:gd name="T6" fmla="*/ 0 w 1627"/>
                  <a:gd name="T7" fmla="*/ 1288 h 1557"/>
                  <a:gd name="T8" fmla="*/ 666 w 1627"/>
                  <a:gd name="T9" fmla="*/ 1557 h 15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27" h="1557">
                    <a:moveTo>
                      <a:pt x="666" y="1557"/>
                    </a:moveTo>
                    <a:cubicBezTo>
                      <a:pt x="1197" y="1557"/>
                      <a:pt x="1627" y="1127"/>
                      <a:pt x="1627" y="596"/>
                    </a:cubicBezTo>
                    <a:cubicBezTo>
                      <a:pt x="1627" y="371"/>
                      <a:pt x="1549" y="164"/>
                      <a:pt x="1419" y="0"/>
                    </a:cubicBezTo>
                    <a:cubicBezTo>
                      <a:pt x="0" y="1288"/>
                      <a:pt x="0" y="1288"/>
                      <a:pt x="0" y="1288"/>
                    </a:cubicBezTo>
                    <a:cubicBezTo>
                      <a:pt x="173" y="1454"/>
                      <a:pt x="408" y="1557"/>
                      <a:pt x="666" y="1557"/>
                    </a:cubicBezTo>
                  </a:path>
                </a:pathLst>
              </a:custGeom>
              <a:solidFill>
                <a:srgbClr val="C319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9" name="išlîdê"/>
              <p:cNvSpPr/>
              <p:nvPr/>
            </p:nvSpPr>
            <p:spPr bwMode="auto">
              <a:xfrm>
                <a:off x="5942659" y="3572557"/>
                <a:ext cx="392936" cy="378560"/>
              </a:xfrm>
              <a:custGeom>
                <a:avLst/>
                <a:gdLst>
                  <a:gd name="T0" fmla="*/ 961 w 1714"/>
                  <a:gd name="T1" fmla="*/ 0 h 1653"/>
                  <a:gd name="T2" fmla="*/ 0 w 1714"/>
                  <a:gd name="T3" fmla="*/ 961 h 1653"/>
                  <a:gd name="T4" fmla="*/ 295 w 1714"/>
                  <a:gd name="T5" fmla="*/ 1653 h 1653"/>
                  <a:gd name="T6" fmla="*/ 1714 w 1714"/>
                  <a:gd name="T7" fmla="*/ 365 h 1653"/>
                  <a:gd name="T8" fmla="*/ 961 w 1714"/>
                  <a:gd name="T9" fmla="*/ 0 h 16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14" h="1653">
                    <a:moveTo>
                      <a:pt x="961" y="0"/>
                    </a:moveTo>
                    <a:cubicBezTo>
                      <a:pt x="430" y="0"/>
                      <a:pt x="0" y="430"/>
                      <a:pt x="0" y="961"/>
                    </a:cubicBezTo>
                    <a:cubicBezTo>
                      <a:pt x="0" y="1233"/>
                      <a:pt x="113" y="1479"/>
                      <a:pt x="295" y="1653"/>
                    </a:cubicBezTo>
                    <a:cubicBezTo>
                      <a:pt x="1714" y="365"/>
                      <a:pt x="1714" y="365"/>
                      <a:pt x="1714" y="365"/>
                    </a:cubicBezTo>
                    <a:cubicBezTo>
                      <a:pt x="1538" y="143"/>
                      <a:pt x="1267" y="0"/>
                      <a:pt x="961" y="0"/>
                    </a:cubicBezTo>
                  </a:path>
                </a:pathLst>
              </a:custGeom>
              <a:solidFill>
                <a:srgbClr val="CE19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0" name="íSľîḍè"/>
              <p:cNvSpPr/>
              <p:nvPr/>
            </p:nvSpPr>
            <p:spPr bwMode="auto">
              <a:xfrm>
                <a:off x="7307391" y="3585974"/>
                <a:ext cx="112130" cy="413062"/>
              </a:xfrm>
              <a:custGeom>
                <a:avLst/>
                <a:gdLst>
                  <a:gd name="T0" fmla="*/ 450 w 487"/>
                  <a:gd name="T1" fmla="*/ 1073 h 1804"/>
                  <a:gd name="T2" fmla="*/ 450 w 487"/>
                  <a:gd name="T3" fmla="*/ 1167 h 1804"/>
                  <a:gd name="T4" fmla="*/ 435 w 487"/>
                  <a:gd name="T5" fmla="*/ 1182 h 1804"/>
                  <a:gd name="T6" fmla="*/ 367 w 487"/>
                  <a:gd name="T7" fmla="*/ 1182 h 1804"/>
                  <a:gd name="T8" fmla="*/ 353 w 487"/>
                  <a:gd name="T9" fmla="*/ 1167 h 1804"/>
                  <a:gd name="T10" fmla="*/ 353 w 487"/>
                  <a:gd name="T11" fmla="*/ 1165 h 1804"/>
                  <a:gd name="T12" fmla="*/ 116 w 487"/>
                  <a:gd name="T13" fmla="*/ 1240 h 1804"/>
                  <a:gd name="T14" fmla="*/ 70 w 487"/>
                  <a:gd name="T15" fmla="*/ 1237 h 1804"/>
                  <a:gd name="T16" fmla="*/ 0 w 487"/>
                  <a:gd name="T17" fmla="*/ 1804 h 1804"/>
                  <a:gd name="T18" fmla="*/ 295 w 487"/>
                  <a:gd name="T19" fmla="*/ 1800 h 1804"/>
                  <a:gd name="T20" fmla="*/ 340 w 487"/>
                  <a:gd name="T21" fmla="*/ 1679 h 1804"/>
                  <a:gd name="T22" fmla="*/ 205 w 487"/>
                  <a:gd name="T23" fmla="*/ 1688 h 1804"/>
                  <a:gd name="T24" fmla="*/ 218 w 487"/>
                  <a:gd name="T25" fmla="*/ 1604 h 1804"/>
                  <a:gd name="T26" fmla="*/ 418 w 487"/>
                  <a:gd name="T27" fmla="*/ 1469 h 1804"/>
                  <a:gd name="T28" fmla="*/ 487 w 487"/>
                  <a:gd name="T29" fmla="*/ 1282 h 1804"/>
                  <a:gd name="T30" fmla="*/ 487 w 487"/>
                  <a:gd name="T31" fmla="*/ 1194 h 1804"/>
                  <a:gd name="T32" fmla="*/ 451 w 487"/>
                  <a:gd name="T33" fmla="*/ 1172 h 1804"/>
                  <a:gd name="T34" fmla="*/ 451 w 487"/>
                  <a:gd name="T35" fmla="*/ 1074 h 1804"/>
                  <a:gd name="T36" fmla="*/ 450 w 487"/>
                  <a:gd name="T37" fmla="*/ 1073 h 1804"/>
                  <a:gd name="T38" fmla="*/ 295 w 487"/>
                  <a:gd name="T39" fmla="*/ 0 h 1804"/>
                  <a:gd name="T40" fmla="*/ 204 w 487"/>
                  <a:gd name="T41" fmla="*/ 4 h 1804"/>
                  <a:gd name="T42" fmla="*/ 50 w 487"/>
                  <a:gd name="T43" fmla="*/ 56 h 1804"/>
                  <a:gd name="T44" fmla="*/ 34 w 487"/>
                  <a:gd name="T45" fmla="*/ 9 h 1804"/>
                  <a:gd name="T46" fmla="*/ 2 w 487"/>
                  <a:gd name="T47" fmla="*/ 10 h 1804"/>
                  <a:gd name="T48" fmla="*/ 64 w 487"/>
                  <a:gd name="T49" fmla="*/ 488 h 1804"/>
                  <a:gd name="T50" fmla="*/ 116 w 487"/>
                  <a:gd name="T51" fmla="*/ 484 h 1804"/>
                  <a:gd name="T52" fmla="*/ 295 w 487"/>
                  <a:gd name="T53" fmla="*/ 520 h 1804"/>
                  <a:gd name="T54" fmla="*/ 295 w 487"/>
                  <a:gd name="T55" fmla="*/ 159 h 1804"/>
                  <a:gd name="T56" fmla="*/ 218 w 487"/>
                  <a:gd name="T57" fmla="*/ 118 h 1804"/>
                  <a:gd name="T58" fmla="*/ 205 w 487"/>
                  <a:gd name="T59" fmla="*/ 33 h 1804"/>
                  <a:gd name="T60" fmla="*/ 295 w 487"/>
                  <a:gd name="T61" fmla="*/ 37 h 1804"/>
                  <a:gd name="T62" fmla="*/ 295 w 487"/>
                  <a:gd name="T63" fmla="*/ 0 h 18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87" h="1804">
                    <a:moveTo>
                      <a:pt x="450" y="1073"/>
                    </a:moveTo>
                    <a:cubicBezTo>
                      <a:pt x="450" y="1167"/>
                      <a:pt x="450" y="1167"/>
                      <a:pt x="450" y="1167"/>
                    </a:cubicBezTo>
                    <a:cubicBezTo>
                      <a:pt x="450" y="1175"/>
                      <a:pt x="443" y="1182"/>
                      <a:pt x="435" y="1182"/>
                    </a:cubicBezTo>
                    <a:cubicBezTo>
                      <a:pt x="367" y="1182"/>
                      <a:pt x="367" y="1182"/>
                      <a:pt x="367" y="1182"/>
                    </a:cubicBezTo>
                    <a:cubicBezTo>
                      <a:pt x="359" y="1182"/>
                      <a:pt x="353" y="1175"/>
                      <a:pt x="353" y="1167"/>
                    </a:cubicBezTo>
                    <a:cubicBezTo>
                      <a:pt x="353" y="1165"/>
                      <a:pt x="353" y="1165"/>
                      <a:pt x="353" y="1165"/>
                    </a:cubicBezTo>
                    <a:cubicBezTo>
                      <a:pt x="300" y="1212"/>
                      <a:pt x="224" y="1240"/>
                      <a:pt x="116" y="1240"/>
                    </a:cubicBezTo>
                    <a:cubicBezTo>
                      <a:pt x="101" y="1240"/>
                      <a:pt x="85" y="1239"/>
                      <a:pt x="70" y="1237"/>
                    </a:cubicBezTo>
                    <a:cubicBezTo>
                      <a:pt x="57" y="1429"/>
                      <a:pt x="34" y="1618"/>
                      <a:pt x="0" y="1804"/>
                    </a:cubicBezTo>
                    <a:cubicBezTo>
                      <a:pt x="295" y="1800"/>
                      <a:pt x="295" y="1800"/>
                      <a:pt x="295" y="1800"/>
                    </a:cubicBezTo>
                    <a:cubicBezTo>
                      <a:pt x="340" y="1679"/>
                      <a:pt x="340" y="1679"/>
                      <a:pt x="340" y="1679"/>
                    </a:cubicBezTo>
                    <a:cubicBezTo>
                      <a:pt x="297" y="1685"/>
                      <a:pt x="252" y="1688"/>
                      <a:pt x="205" y="1688"/>
                    </a:cubicBezTo>
                    <a:cubicBezTo>
                      <a:pt x="205" y="1688"/>
                      <a:pt x="140" y="1656"/>
                      <a:pt x="218" y="1604"/>
                    </a:cubicBezTo>
                    <a:cubicBezTo>
                      <a:pt x="262" y="1574"/>
                      <a:pt x="350" y="1547"/>
                      <a:pt x="418" y="1469"/>
                    </a:cubicBezTo>
                    <a:cubicBezTo>
                      <a:pt x="487" y="1282"/>
                      <a:pt x="487" y="1282"/>
                      <a:pt x="487" y="1282"/>
                    </a:cubicBezTo>
                    <a:cubicBezTo>
                      <a:pt x="487" y="1194"/>
                      <a:pt x="487" y="1194"/>
                      <a:pt x="487" y="1194"/>
                    </a:cubicBezTo>
                    <a:cubicBezTo>
                      <a:pt x="474" y="1187"/>
                      <a:pt x="462" y="1180"/>
                      <a:pt x="451" y="1172"/>
                    </a:cubicBezTo>
                    <a:cubicBezTo>
                      <a:pt x="451" y="1074"/>
                      <a:pt x="451" y="1074"/>
                      <a:pt x="451" y="1074"/>
                    </a:cubicBezTo>
                    <a:cubicBezTo>
                      <a:pt x="450" y="1074"/>
                      <a:pt x="450" y="1073"/>
                      <a:pt x="450" y="1073"/>
                    </a:cubicBezTo>
                    <a:moveTo>
                      <a:pt x="295" y="0"/>
                    </a:moveTo>
                    <a:cubicBezTo>
                      <a:pt x="204" y="4"/>
                      <a:pt x="204" y="4"/>
                      <a:pt x="204" y="4"/>
                    </a:cubicBezTo>
                    <a:cubicBezTo>
                      <a:pt x="50" y="56"/>
                      <a:pt x="50" y="56"/>
                      <a:pt x="50" y="56"/>
                    </a:cubicBezTo>
                    <a:cubicBezTo>
                      <a:pt x="34" y="9"/>
                      <a:pt x="34" y="9"/>
                      <a:pt x="34" y="9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30" y="167"/>
                      <a:pt x="51" y="327"/>
                      <a:pt x="64" y="488"/>
                    </a:cubicBezTo>
                    <a:cubicBezTo>
                      <a:pt x="81" y="485"/>
                      <a:pt x="99" y="484"/>
                      <a:pt x="116" y="484"/>
                    </a:cubicBezTo>
                    <a:cubicBezTo>
                      <a:pt x="189" y="484"/>
                      <a:pt x="248" y="497"/>
                      <a:pt x="295" y="520"/>
                    </a:cubicBezTo>
                    <a:cubicBezTo>
                      <a:pt x="295" y="159"/>
                      <a:pt x="295" y="159"/>
                      <a:pt x="295" y="159"/>
                    </a:cubicBezTo>
                    <a:cubicBezTo>
                      <a:pt x="264" y="143"/>
                      <a:pt x="237" y="130"/>
                      <a:pt x="218" y="118"/>
                    </a:cubicBezTo>
                    <a:cubicBezTo>
                      <a:pt x="140" y="66"/>
                      <a:pt x="205" y="33"/>
                      <a:pt x="205" y="33"/>
                    </a:cubicBezTo>
                    <a:cubicBezTo>
                      <a:pt x="236" y="33"/>
                      <a:pt x="266" y="34"/>
                      <a:pt x="295" y="37"/>
                    </a:cubicBezTo>
                    <a:cubicBezTo>
                      <a:pt x="295" y="0"/>
                      <a:pt x="295" y="0"/>
                      <a:pt x="295" y="0"/>
                    </a:cubicBezTo>
                  </a:path>
                </a:pathLst>
              </a:custGeom>
              <a:solidFill>
                <a:srgbClr val="807F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1" name="ïşľîḍe"/>
              <p:cNvSpPr/>
              <p:nvPr/>
            </p:nvSpPr>
            <p:spPr bwMode="auto">
              <a:xfrm>
                <a:off x="7315058" y="3586933"/>
                <a:ext cx="39294" cy="11501"/>
              </a:xfrm>
              <a:custGeom>
                <a:avLst/>
                <a:gdLst>
                  <a:gd name="T0" fmla="*/ 41 w 41"/>
                  <a:gd name="T1" fmla="*/ 0 h 12"/>
                  <a:gd name="T2" fmla="*/ 0 w 41"/>
                  <a:gd name="T3" fmla="*/ 1 h 12"/>
                  <a:gd name="T4" fmla="*/ 4 w 41"/>
                  <a:gd name="T5" fmla="*/ 12 h 12"/>
                  <a:gd name="T6" fmla="*/ 41 w 41"/>
                  <a:gd name="T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12">
                    <a:moveTo>
                      <a:pt x="41" y="0"/>
                    </a:moveTo>
                    <a:lnTo>
                      <a:pt x="0" y="1"/>
                    </a:lnTo>
                    <a:lnTo>
                      <a:pt x="4" y="12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152E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2" name="í$lïḍè"/>
              <p:cNvSpPr/>
              <p:nvPr/>
            </p:nvSpPr>
            <p:spPr bwMode="auto">
              <a:xfrm>
                <a:off x="7315058" y="3586933"/>
                <a:ext cx="39294" cy="11501"/>
              </a:xfrm>
              <a:custGeom>
                <a:avLst/>
                <a:gdLst>
                  <a:gd name="T0" fmla="*/ 41 w 41"/>
                  <a:gd name="T1" fmla="*/ 0 h 12"/>
                  <a:gd name="T2" fmla="*/ 0 w 41"/>
                  <a:gd name="T3" fmla="*/ 1 h 12"/>
                  <a:gd name="T4" fmla="*/ 4 w 41"/>
                  <a:gd name="T5" fmla="*/ 12 h 12"/>
                  <a:gd name="T6" fmla="*/ 41 w 41"/>
                  <a:gd name="T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12">
                    <a:moveTo>
                      <a:pt x="41" y="0"/>
                    </a:moveTo>
                    <a:lnTo>
                      <a:pt x="0" y="1"/>
                    </a:lnTo>
                    <a:lnTo>
                      <a:pt x="4" y="12"/>
                    </a:lnTo>
                    <a:lnTo>
                      <a:pt x="4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3" name="îśḻîďê"/>
              <p:cNvSpPr/>
              <p:nvPr/>
            </p:nvSpPr>
            <p:spPr bwMode="auto">
              <a:xfrm>
                <a:off x="7322725" y="3697146"/>
                <a:ext cx="66128" cy="172508"/>
              </a:xfrm>
              <a:custGeom>
                <a:avLst/>
                <a:gdLst>
                  <a:gd name="T0" fmla="*/ 289 w 289"/>
                  <a:gd name="T1" fmla="*/ 565 h 756"/>
                  <a:gd name="T2" fmla="*/ 104 w 289"/>
                  <a:gd name="T3" fmla="*/ 639 h 756"/>
                  <a:gd name="T4" fmla="*/ 13 w 289"/>
                  <a:gd name="T5" fmla="*/ 621 h 756"/>
                  <a:gd name="T6" fmla="*/ 6 w 289"/>
                  <a:gd name="T7" fmla="*/ 753 h 756"/>
                  <a:gd name="T8" fmla="*/ 52 w 289"/>
                  <a:gd name="T9" fmla="*/ 756 h 756"/>
                  <a:gd name="T10" fmla="*/ 289 w 289"/>
                  <a:gd name="T11" fmla="*/ 681 h 756"/>
                  <a:gd name="T12" fmla="*/ 289 w 289"/>
                  <a:gd name="T13" fmla="*/ 565 h 756"/>
                  <a:gd name="T14" fmla="*/ 52 w 289"/>
                  <a:gd name="T15" fmla="*/ 0 h 756"/>
                  <a:gd name="T16" fmla="*/ 0 w 289"/>
                  <a:gd name="T17" fmla="*/ 4 h 756"/>
                  <a:gd name="T18" fmla="*/ 9 w 289"/>
                  <a:gd name="T19" fmla="*/ 136 h 756"/>
                  <a:gd name="T20" fmla="*/ 104 w 289"/>
                  <a:gd name="T21" fmla="*/ 117 h 756"/>
                  <a:gd name="T22" fmla="*/ 269 w 289"/>
                  <a:gd name="T23" fmla="*/ 170 h 756"/>
                  <a:gd name="T24" fmla="*/ 231 w 289"/>
                  <a:gd name="T25" fmla="*/ 92 h 756"/>
                  <a:gd name="T26" fmla="*/ 231 w 289"/>
                  <a:gd name="T27" fmla="*/ 36 h 756"/>
                  <a:gd name="T28" fmla="*/ 52 w 289"/>
                  <a:gd name="T29" fmla="*/ 0 h 7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89" h="756">
                    <a:moveTo>
                      <a:pt x="289" y="565"/>
                    </a:moveTo>
                    <a:cubicBezTo>
                      <a:pt x="253" y="611"/>
                      <a:pt x="195" y="639"/>
                      <a:pt x="104" y="639"/>
                    </a:cubicBezTo>
                    <a:cubicBezTo>
                      <a:pt x="75" y="639"/>
                      <a:pt x="44" y="632"/>
                      <a:pt x="13" y="621"/>
                    </a:cubicBezTo>
                    <a:cubicBezTo>
                      <a:pt x="11" y="665"/>
                      <a:pt x="9" y="709"/>
                      <a:pt x="6" y="753"/>
                    </a:cubicBezTo>
                    <a:cubicBezTo>
                      <a:pt x="21" y="755"/>
                      <a:pt x="37" y="756"/>
                      <a:pt x="52" y="756"/>
                    </a:cubicBezTo>
                    <a:cubicBezTo>
                      <a:pt x="160" y="756"/>
                      <a:pt x="236" y="728"/>
                      <a:pt x="289" y="681"/>
                    </a:cubicBezTo>
                    <a:cubicBezTo>
                      <a:pt x="289" y="565"/>
                      <a:pt x="289" y="565"/>
                      <a:pt x="289" y="565"/>
                    </a:cubicBezTo>
                    <a:moveTo>
                      <a:pt x="52" y="0"/>
                    </a:moveTo>
                    <a:cubicBezTo>
                      <a:pt x="35" y="0"/>
                      <a:pt x="17" y="1"/>
                      <a:pt x="0" y="4"/>
                    </a:cubicBezTo>
                    <a:cubicBezTo>
                      <a:pt x="3" y="48"/>
                      <a:pt x="6" y="92"/>
                      <a:pt x="9" y="136"/>
                    </a:cubicBezTo>
                    <a:cubicBezTo>
                      <a:pt x="41" y="124"/>
                      <a:pt x="74" y="117"/>
                      <a:pt x="104" y="117"/>
                    </a:cubicBezTo>
                    <a:cubicBezTo>
                      <a:pt x="180" y="117"/>
                      <a:pt x="233" y="137"/>
                      <a:pt x="269" y="170"/>
                    </a:cubicBezTo>
                    <a:cubicBezTo>
                      <a:pt x="231" y="92"/>
                      <a:pt x="231" y="92"/>
                      <a:pt x="231" y="92"/>
                    </a:cubicBezTo>
                    <a:cubicBezTo>
                      <a:pt x="231" y="36"/>
                      <a:pt x="231" y="36"/>
                      <a:pt x="231" y="36"/>
                    </a:cubicBezTo>
                    <a:cubicBezTo>
                      <a:pt x="184" y="13"/>
                      <a:pt x="125" y="0"/>
                      <a:pt x="52" y="0"/>
                    </a:cubicBezTo>
                  </a:path>
                </a:pathLst>
              </a:custGeom>
              <a:solidFill>
                <a:srgbClr val="844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4" name="ïṡlíḍe"/>
              <p:cNvSpPr/>
              <p:nvPr/>
            </p:nvSpPr>
            <p:spPr bwMode="auto">
              <a:xfrm>
                <a:off x="7324642" y="3723981"/>
                <a:ext cx="64211" cy="118839"/>
              </a:xfrm>
              <a:custGeom>
                <a:avLst/>
                <a:gdLst>
                  <a:gd name="T0" fmla="*/ 8 w 280"/>
                  <a:gd name="T1" fmla="*/ 328 h 522"/>
                  <a:gd name="T2" fmla="*/ 4 w 280"/>
                  <a:gd name="T3" fmla="*/ 504 h 522"/>
                  <a:gd name="T4" fmla="*/ 95 w 280"/>
                  <a:gd name="T5" fmla="*/ 522 h 522"/>
                  <a:gd name="T6" fmla="*/ 280 w 280"/>
                  <a:gd name="T7" fmla="*/ 448 h 522"/>
                  <a:gd name="T8" fmla="*/ 280 w 280"/>
                  <a:gd name="T9" fmla="*/ 381 h 522"/>
                  <a:gd name="T10" fmla="*/ 183 w 280"/>
                  <a:gd name="T11" fmla="*/ 412 h 522"/>
                  <a:gd name="T12" fmla="*/ 8 w 280"/>
                  <a:gd name="T13" fmla="*/ 328 h 522"/>
                  <a:gd name="T14" fmla="*/ 95 w 280"/>
                  <a:gd name="T15" fmla="*/ 0 h 522"/>
                  <a:gd name="T16" fmla="*/ 0 w 280"/>
                  <a:gd name="T17" fmla="*/ 19 h 522"/>
                  <a:gd name="T18" fmla="*/ 7 w 280"/>
                  <a:gd name="T19" fmla="*/ 195 h 522"/>
                  <a:gd name="T20" fmla="*/ 183 w 280"/>
                  <a:gd name="T21" fmla="*/ 110 h 522"/>
                  <a:gd name="T22" fmla="*/ 280 w 280"/>
                  <a:gd name="T23" fmla="*/ 141 h 522"/>
                  <a:gd name="T24" fmla="*/ 280 w 280"/>
                  <a:gd name="T25" fmla="*/ 93 h 522"/>
                  <a:gd name="T26" fmla="*/ 260 w 280"/>
                  <a:gd name="T27" fmla="*/ 53 h 522"/>
                  <a:gd name="T28" fmla="*/ 95 w 280"/>
                  <a:gd name="T29" fmla="*/ 0 h 5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80" h="522">
                    <a:moveTo>
                      <a:pt x="8" y="328"/>
                    </a:moveTo>
                    <a:cubicBezTo>
                      <a:pt x="7" y="387"/>
                      <a:pt x="6" y="446"/>
                      <a:pt x="4" y="504"/>
                    </a:cubicBezTo>
                    <a:cubicBezTo>
                      <a:pt x="35" y="515"/>
                      <a:pt x="66" y="522"/>
                      <a:pt x="95" y="522"/>
                    </a:cubicBezTo>
                    <a:cubicBezTo>
                      <a:pt x="186" y="522"/>
                      <a:pt x="244" y="494"/>
                      <a:pt x="280" y="448"/>
                    </a:cubicBezTo>
                    <a:cubicBezTo>
                      <a:pt x="280" y="381"/>
                      <a:pt x="280" y="381"/>
                      <a:pt x="280" y="381"/>
                    </a:cubicBezTo>
                    <a:cubicBezTo>
                      <a:pt x="259" y="400"/>
                      <a:pt x="228" y="412"/>
                      <a:pt x="183" y="412"/>
                    </a:cubicBezTo>
                    <a:cubicBezTo>
                      <a:pt x="126" y="412"/>
                      <a:pt x="58" y="368"/>
                      <a:pt x="8" y="328"/>
                    </a:cubicBezTo>
                    <a:moveTo>
                      <a:pt x="95" y="0"/>
                    </a:moveTo>
                    <a:cubicBezTo>
                      <a:pt x="65" y="0"/>
                      <a:pt x="32" y="7"/>
                      <a:pt x="0" y="19"/>
                    </a:cubicBezTo>
                    <a:cubicBezTo>
                      <a:pt x="3" y="77"/>
                      <a:pt x="5" y="136"/>
                      <a:pt x="7" y="195"/>
                    </a:cubicBezTo>
                    <a:cubicBezTo>
                      <a:pt x="57" y="154"/>
                      <a:pt x="126" y="110"/>
                      <a:pt x="183" y="110"/>
                    </a:cubicBezTo>
                    <a:cubicBezTo>
                      <a:pt x="228" y="110"/>
                      <a:pt x="259" y="122"/>
                      <a:pt x="280" y="141"/>
                    </a:cubicBezTo>
                    <a:cubicBezTo>
                      <a:pt x="280" y="93"/>
                      <a:pt x="280" y="93"/>
                      <a:pt x="280" y="93"/>
                    </a:cubicBezTo>
                    <a:cubicBezTo>
                      <a:pt x="260" y="53"/>
                      <a:pt x="260" y="53"/>
                      <a:pt x="260" y="53"/>
                    </a:cubicBezTo>
                    <a:cubicBezTo>
                      <a:pt x="224" y="20"/>
                      <a:pt x="171" y="0"/>
                      <a:pt x="95" y="0"/>
                    </a:cubicBezTo>
                  </a:path>
                </a:pathLst>
              </a:custGeom>
              <a:solidFill>
                <a:srgbClr val="7E63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5" name="ïsľîḋé"/>
              <p:cNvSpPr/>
              <p:nvPr/>
            </p:nvSpPr>
            <p:spPr bwMode="auto">
              <a:xfrm>
                <a:off x="7325601" y="3748899"/>
                <a:ext cx="63253" cy="69003"/>
              </a:xfrm>
              <a:custGeom>
                <a:avLst/>
                <a:gdLst>
                  <a:gd name="T0" fmla="*/ 176 w 273"/>
                  <a:gd name="T1" fmla="*/ 0 h 302"/>
                  <a:gd name="T2" fmla="*/ 0 w 273"/>
                  <a:gd name="T3" fmla="*/ 85 h 302"/>
                  <a:gd name="T4" fmla="*/ 1 w 273"/>
                  <a:gd name="T5" fmla="*/ 192 h 302"/>
                  <a:gd name="T6" fmla="*/ 1 w 273"/>
                  <a:gd name="T7" fmla="*/ 218 h 302"/>
                  <a:gd name="T8" fmla="*/ 176 w 273"/>
                  <a:gd name="T9" fmla="*/ 302 h 302"/>
                  <a:gd name="T10" fmla="*/ 273 w 273"/>
                  <a:gd name="T11" fmla="*/ 271 h 302"/>
                  <a:gd name="T12" fmla="*/ 273 w 273"/>
                  <a:gd name="T13" fmla="*/ 192 h 302"/>
                  <a:gd name="T14" fmla="*/ 169 w 273"/>
                  <a:gd name="T15" fmla="*/ 184 h 302"/>
                  <a:gd name="T16" fmla="*/ 137 w 273"/>
                  <a:gd name="T17" fmla="*/ 183 h 302"/>
                  <a:gd name="T18" fmla="*/ 115 w 273"/>
                  <a:gd name="T19" fmla="*/ 183 h 302"/>
                  <a:gd name="T20" fmla="*/ 99 w 273"/>
                  <a:gd name="T21" fmla="*/ 166 h 302"/>
                  <a:gd name="T22" fmla="*/ 99 w 273"/>
                  <a:gd name="T23" fmla="*/ 166 h 302"/>
                  <a:gd name="T24" fmla="*/ 99 w 273"/>
                  <a:gd name="T25" fmla="*/ 150 h 302"/>
                  <a:gd name="T26" fmla="*/ 273 w 273"/>
                  <a:gd name="T27" fmla="*/ 150 h 302"/>
                  <a:gd name="T28" fmla="*/ 99 w 273"/>
                  <a:gd name="T29" fmla="*/ 150 h 302"/>
                  <a:gd name="T30" fmla="*/ 99 w 273"/>
                  <a:gd name="T31" fmla="*/ 135 h 302"/>
                  <a:gd name="T32" fmla="*/ 99 w 273"/>
                  <a:gd name="T33" fmla="*/ 135 h 302"/>
                  <a:gd name="T34" fmla="*/ 101 w 273"/>
                  <a:gd name="T35" fmla="*/ 127 h 302"/>
                  <a:gd name="T36" fmla="*/ 116 w 273"/>
                  <a:gd name="T37" fmla="*/ 116 h 302"/>
                  <a:gd name="T38" fmla="*/ 138 w 273"/>
                  <a:gd name="T39" fmla="*/ 116 h 302"/>
                  <a:gd name="T40" fmla="*/ 168 w 273"/>
                  <a:gd name="T41" fmla="*/ 116 h 302"/>
                  <a:gd name="T42" fmla="*/ 273 w 273"/>
                  <a:gd name="T43" fmla="*/ 107 h 302"/>
                  <a:gd name="T44" fmla="*/ 273 w 273"/>
                  <a:gd name="T45" fmla="*/ 31 h 302"/>
                  <a:gd name="T46" fmla="*/ 176 w 273"/>
                  <a:gd name="T47" fmla="*/ 0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73" h="302">
                    <a:moveTo>
                      <a:pt x="176" y="0"/>
                    </a:moveTo>
                    <a:cubicBezTo>
                      <a:pt x="119" y="0"/>
                      <a:pt x="50" y="44"/>
                      <a:pt x="0" y="85"/>
                    </a:cubicBezTo>
                    <a:cubicBezTo>
                      <a:pt x="0" y="120"/>
                      <a:pt x="1" y="156"/>
                      <a:pt x="1" y="192"/>
                    </a:cubicBezTo>
                    <a:cubicBezTo>
                      <a:pt x="1" y="201"/>
                      <a:pt x="1" y="209"/>
                      <a:pt x="1" y="218"/>
                    </a:cubicBezTo>
                    <a:cubicBezTo>
                      <a:pt x="51" y="258"/>
                      <a:pt x="119" y="302"/>
                      <a:pt x="176" y="302"/>
                    </a:cubicBezTo>
                    <a:cubicBezTo>
                      <a:pt x="221" y="302"/>
                      <a:pt x="252" y="290"/>
                      <a:pt x="273" y="271"/>
                    </a:cubicBezTo>
                    <a:cubicBezTo>
                      <a:pt x="273" y="192"/>
                      <a:pt x="273" y="192"/>
                      <a:pt x="273" y="192"/>
                    </a:cubicBezTo>
                    <a:cubicBezTo>
                      <a:pt x="169" y="184"/>
                      <a:pt x="169" y="184"/>
                      <a:pt x="169" y="184"/>
                    </a:cubicBezTo>
                    <a:cubicBezTo>
                      <a:pt x="137" y="183"/>
                      <a:pt x="137" y="183"/>
                      <a:pt x="137" y="183"/>
                    </a:cubicBezTo>
                    <a:cubicBezTo>
                      <a:pt x="115" y="183"/>
                      <a:pt x="115" y="183"/>
                      <a:pt x="115" y="183"/>
                    </a:cubicBezTo>
                    <a:cubicBezTo>
                      <a:pt x="106" y="183"/>
                      <a:pt x="99" y="176"/>
                      <a:pt x="99" y="166"/>
                    </a:cubicBezTo>
                    <a:cubicBezTo>
                      <a:pt x="99" y="166"/>
                      <a:pt x="99" y="166"/>
                      <a:pt x="99" y="166"/>
                    </a:cubicBezTo>
                    <a:cubicBezTo>
                      <a:pt x="99" y="150"/>
                      <a:pt x="99" y="150"/>
                      <a:pt x="99" y="150"/>
                    </a:cubicBezTo>
                    <a:cubicBezTo>
                      <a:pt x="273" y="150"/>
                      <a:pt x="273" y="150"/>
                      <a:pt x="273" y="150"/>
                    </a:cubicBezTo>
                    <a:cubicBezTo>
                      <a:pt x="99" y="150"/>
                      <a:pt x="99" y="150"/>
                      <a:pt x="99" y="150"/>
                    </a:cubicBezTo>
                    <a:cubicBezTo>
                      <a:pt x="99" y="135"/>
                      <a:pt x="99" y="135"/>
                      <a:pt x="99" y="135"/>
                    </a:cubicBezTo>
                    <a:cubicBezTo>
                      <a:pt x="99" y="135"/>
                      <a:pt x="99" y="135"/>
                      <a:pt x="99" y="135"/>
                    </a:cubicBezTo>
                    <a:cubicBezTo>
                      <a:pt x="99" y="132"/>
                      <a:pt x="99" y="129"/>
                      <a:pt x="101" y="127"/>
                    </a:cubicBezTo>
                    <a:cubicBezTo>
                      <a:pt x="103" y="121"/>
                      <a:pt x="109" y="116"/>
                      <a:pt x="116" y="116"/>
                    </a:cubicBezTo>
                    <a:cubicBezTo>
                      <a:pt x="138" y="116"/>
                      <a:pt x="138" y="116"/>
                      <a:pt x="138" y="116"/>
                    </a:cubicBezTo>
                    <a:cubicBezTo>
                      <a:pt x="168" y="116"/>
                      <a:pt x="168" y="116"/>
                      <a:pt x="168" y="116"/>
                    </a:cubicBezTo>
                    <a:cubicBezTo>
                      <a:pt x="273" y="107"/>
                      <a:pt x="273" y="107"/>
                      <a:pt x="273" y="107"/>
                    </a:cubicBezTo>
                    <a:cubicBezTo>
                      <a:pt x="273" y="31"/>
                      <a:pt x="273" y="31"/>
                      <a:pt x="273" y="31"/>
                    </a:cubicBezTo>
                    <a:cubicBezTo>
                      <a:pt x="252" y="12"/>
                      <a:pt x="221" y="0"/>
                      <a:pt x="176" y="0"/>
                    </a:cubicBezTo>
                  </a:path>
                </a:pathLst>
              </a:custGeom>
              <a:solidFill>
                <a:srgbClr val="806C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6" name="ïṩľiḍè"/>
              <p:cNvSpPr/>
              <p:nvPr/>
            </p:nvSpPr>
            <p:spPr bwMode="auto">
              <a:xfrm>
                <a:off x="7339976" y="3593641"/>
                <a:ext cx="35460" cy="28751"/>
              </a:xfrm>
              <a:custGeom>
                <a:avLst/>
                <a:gdLst>
                  <a:gd name="T0" fmla="*/ 65 w 155"/>
                  <a:gd name="T1" fmla="*/ 0 h 126"/>
                  <a:gd name="T2" fmla="*/ 78 w 155"/>
                  <a:gd name="T3" fmla="*/ 85 h 126"/>
                  <a:gd name="T4" fmla="*/ 155 w 155"/>
                  <a:gd name="T5" fmla="*/ 126 h 126"/>
                  <a:gd name="T6" fmla="*/ 155 w 155"/>
                  <a:gd name="T7" fmla="*/ 4 h 126"/>
                  <a:gd name="T8" fmla="*/ 65 w 155"/>
                  <a:gd name="T9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5" h="126">
                    <a:moveTo>
                      <a:pt x="65" y="0"/>
                    </a:moveTo>
                    <a:cubicBezTo>
                      <a:pt x="65" y="0"/>
                      <a:pt x="0" y="33"/>
                      <a:pt x="78" y="85"/>
                    </a:cubicBezTo>
                    <a:cubicBezTo>
                      <a:pt x="97" y="97"/>
                      <a:pt x="124" y="110"/>
                      <a:pt x="155" y="126"/>
                    </a:cubicBezTo>
                    <a:cubicBezTo>
                      <a:pt x="155" y="4"/>
                      <a:pt x="155" y="4"/>
                      <a:pt x="155" y="4"/>
                    </a:cubicBezTo>
                    <a:cubicBezTo>
                      <a:pt x="126" y="1"/>
                      <a:pt x="96" y="0"/>
                      <a:pt x="65" y="0"/>
                    </a:cubicBezTo>
                  </a:path>
                </a:pathLst>
              </a:custGeom>
              <a:solidFill>
                <a:srgbClr val="832A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7" name="ïşḻïdè"/>
              <p:cNvSpPr/>
              <p:nvPr/>
            </p:nvSpPr>
            <p:spPr bwMode="auto">
              <a:xfrm>
                <a:off x="7339976" y="3922366"/>
                <a:ext cx="63253" cy="49836"/>
              </a:xfrm>
              <a:custGeom>
                <a:avLst/>
                <a:gdLst>
                  <a:gd name="T0" fmla="*/ 278 w 278"/>
                  <a:gd name="T1" fmla="*/ 0 h 219"/>
                  <a:gd name="T2" fmla="*/ 78 w 278"/>
                  <a:gd name="T3" fmla="*/ 135 h 219"/>
                  <a:gd name="T4" fmla="*/ 65 w 278"/>
                  <a:gd name="T5" fmla="*/ 219 h 219"/>
                  <a:gd name="T6" fmla="*/ 200 w 278"/>
                  <a:gd name="T7" fmla="*/ 210 h 219"/>
                  <a:gd name="T8" fmla="*/ 278 w 278"/>
                  <a:gd name="T9" fmla="*/ 0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8" h="219">
                    <a:moveTo>
                      <a:pt x="278" y="0"/>
                    </a:moveTo>
                    <a:cubicBezTo>
                      <a:pt x="210" y="78"/>
                      <a:pt x="122" y="105"/>
                      <a:pt x="78" y="135"/>
                    </a:cubicBezTo>
                    <a:cubicBezTo>
                      <a:pt x="0" y="187"/>
                      <a:pt x="65" y="219"/>
                      <a:pt x="65" y="219"/>
                    </a:cubicBezTo>
                    <a:cubicBezTo>
                      <a:pt x="112" y="219"/>
                      <a:pt x="157" y="216"/>
                      <a:pt x="200" y="210"/>
                    </a:cubicBezTo>
                    <a:cubicBezTo>
                      <a:pt x="278" y="0"/>
                      <a:pt x="278" y="0"/>
                      <a:pt x="278" y="0"/>
                    </a:cubicBezTo>
                  </a:path>
                </a:pathLst>
              </a:custGeom>
              <a:solidFill>
                <a:srgbClr val="6F28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8" name="iśľïďê"/>
              <p:cNvSpPr/>
              <p:nvPr/>
            </p:nvSpPr>
            <p:spPr bwMode="auto">
              <a:xfrm>
                <a:off x="7410896" y="3832278"/>
                <a:ext cx="8625" cy="26835"/>
              </a:xfrm>
              <a:custGeom>
                <a:avLst/>
                <a:gdLst>
                  <a:gd name="T0" fmla="*/ 0 w 36"/>
                  <a:gd name="T1" fmla="*/ 0 h 120"/>
                  <a:gd name="T2" fmla="*/ 0 w 36"/>
                  <a:gd name="T3" fmla="*/ 98 h 120"/>
                  <a:gd name="T4" fmla="*/ 36 w 36"/>
                  <a:gd name="T5" fmla="*/ 120 h 120"/>
                  <a:gd name="T6" fmla="*/ 36 w 36"/>
                  <a:gd name="T7" fmla="*/ 53 h 120"/>
                  <a:gd name="T8" fmla="*/ 0 w 36"/>
                  <a:gd name="T9" fmla="*/ 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120">
                    <a:moveTo>
                      <a:pt x="0" y="0"/>
                    </a:moveTo>
                    <a:cubicBezTo>
                      <a:pt x="0" y="98"/>
                      <a:pt x="0" y="98"/>
                      <a:pt x="0" y="98"/>
                    </a:cubicBezTo>
                    <a:cubicBezTo>
                      <a:pt x="11" y="106"/>
                      <a:pt x="23" y="113"/>
                      <a:pt x="36" y="120"/>
                    </a:cubicBezTo>
                    <a:cubicBezTo>
                      <a:pt x="36" y="53"/>
                      <a:pt x="36" y="53"/>
                      <a:pt x="36" y="53"/>
                    </a:cubicBezTo>
                    <a:cubicBezTo>
                      <a:pt x="36" y="53"/>
                      <a:pt x="19" y="32"/>
                      <a:pt x="0" y="0"/>
                    </a:cubicBezTo>
                  </a:path>
                </a:pathLst>
              </a:custGeom>
              <a:solidFill>
                <a:srgbClr val="7373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9" name="ïšlîḓe"/>
              <p:cNvSpPr/>
              <p:nvPr/>
            </p:nvSpPr>
            <p:spPr bwMode="auto">
              <a:xfrm>
                <a:off x="7388854" y="3745065"/>
                <a:ext cx="18209" cy="27793"/>
              </a:xfrm>
              <a:custGeom>
                <a:avLst/>
                <a:gdLst>
                  <a:gd name="T0" fmla="*/ 0 w 81"/>
                  <a:gd name="T1" fmla="*/ 0 h 124"/>
                  <a:gd name="T2" fmla="*/ 0 w 81"/>
                  <a:gd name="T3" fmla="*/ 48 h 124"/>
                  <a:gd name="T4" fmla="*/ 0 w 81"/>
                  <a:gd name="T5" fmla="*/ 124 h 124"/>
                  <a:gd name="T6" fmla="*/ 63 w 81"/>
                  <a:gd name="T7" fmla="*/ 119 h 124"/>
                  <a:gd name="T8" fmla="*/ 46 w 81"/>
                  <a:gd name="T9" fmla="*/ 94 h 124"/>
                  <a:gd name="T10" fmla="*/ 0 w 81"/>
                  <a:gd name="T11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1" h="124">
                    <a:moveTo>
                      <a:pt x="0" y="0"/>
                    </a:moveTo>
                    <a:cubicBezTo>
                      <a:pt x="0" y="48"/>
                      <a:pt x="0" y="48"/>
                      <a:pt x="0" y="48"/>
                    </a:cubicBezTo>
                    <a:cubicBezTo>
                      <a:pt x="0" y="124"/>
                      <a:pt x="0" y="124"/>
                      <a:pt x="0" y="124"/>
                    </a:cubicBezTo>
                    <a:cubicBezTo>
                      <a:pt x="63" y="119"/>
                      <a:pt x="63" y="119"/>
                      <a:pt x="63" y="119"/>
                    </a:cubicBezTo>
                    <a:cubicBezTo>
                      <a:pt x="76" y="100"/>
                      <a:pt x="81" y="94"/>
                      <a:pt x="46" y="94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796C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0" name="iŝļíďe"/>
              <p:cNvSpPr/>
              <p:nvPr/>
            </p:nvSpPr>
            <p:spPr bwMode="auto">
              <a:xfrm>
                <a:off x="7388854" y="3792984"/>
                <a:ext cx="22043" cy="63253"/>
              </a:xfrm>
              <a:custGeom>
                <a:avLst/>
                <a:gdLst>
                  <a:gd name="T0" fmla="*/ 0 w 97"/>
                  <a:gd name="T1" fmla="*/ 0 h 279"/>
                  <a:gd name="T2" fmla="*/ 0 w 97"/>
                  <a:gd name="T3" fmla="*/ 79 h 279"/>
                  <a:gd name="T4" fmla="*/ 0 w 97"/>
                  <a:gd name="T5" fmla="*/ 146 h 279"/>
                  <a:gd name="T6" fmla="*/ 0 w 97"/>
                  <a:gd name="T7" fmla="*/ 262 h 279"/>
                  <a:gd name="T8" fmla="*/ 0 w 97"/>
                  <a:gd name="T9" fmla="*/ 264 h 279"/>
                  <a:gd name="T10" fmla="*/ 14 w 97"/>
                  <a:gd name="T11" fmla="*/ 279 h 279"/>
                  <a:gd name="T12" fmla="*/ 82 w 97"/>
                  <a:gd name="T13" fmla="*/ 279 h 279"/>
                  <a:gd name="T14" fmla="*/ 97 w 97"/>
                  <a:gd name="T15" fmla="*/ 264 h 279"/>
                  <a:gd name="T16" fmla="*/ 97 w 97"/>
                  <a:gd name="T17" fmla="*/ 170 h 279"/>
                  <a:gd name="T18" fmla="*/ 31 w 97"/>
                  <a:gd name="T19" fmla="*/ 2 h 279"/>
                  <a:gd name="T20" fmla="*/ 0 w 97"/>
                  <a:gd name="T21" fmla="*/ 0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7" h="279">
                    <a:moveTo>
                      <a:pt x="0" y="0"/>
                    </a:moveTo>
                    <a:cubicBezTo>
                      <a:pt x="0" y="79"/>
                      <a:pt x="0" y="79"/>
                      <a:pt x="0" y="79"/>
                    </a:cubicBezTo>
                    <a:cubicBezTo>
                      <a:pt x="0" y="146"/>
                      <a:pt x="0" y="146"/>
                      <a:pt x="0" y="146"/>
                    </a:cubicBezTo>
                    <a:cubicBezTo>
                      <a:pt x="0" y="262"/>
                      <a:pt x="0" y="262"/>
                      <a:pt x="0" y="262"/>
                    </a:cubicBezTo>
                    <a:cubicBezTo>
                      <a:pt x="0" y="264"/>
                      <a:pt x="0" y="264"/>
                      <a:pt x="0" y="264"/>
                    </a:cubicBezTo>
                    <a:cubicBezTo>
                      <a:pt x="0" y="272"/>
                      <a:pt x="6" y="279"/>
                      <a:pt x="14" y="279"/>
                    </a:cubicBezTo>
                    <a:cubicBezTo>
                      <a:pt x="82" y="279"/>
                      <a:pt x="82" y="279"/>
                      <a:pt x="82" y="279"/>
                    </a:cubicBezTo>
                    <a:cubicBezTo>
                      <a:pt x="90" y="279"/>
                      <a:pt x="97" y="272"/>
                      <a:pt x="97" y="264"/>
                    </a:cubicBezTo>
                    <a:cubicBezTo>
                      <a:pt x="97" y="170"/>
                      <a:pt x="97" y="170"/>
                      <a:pt x="97" y="170"/>
                    </a:cubicBezTo>
                    <a:cubicBezTo>
                      <a:pt x="68" y="124"/>
                      <a:pt x="32" y="56"/>
                      <a:pt x="31" y="2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6E62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1" name="îşḻîdê"/>
              <p:cNvSpPr/>
              <p:nvPr/>
            </p:nvSpPr>
            <p:spPr bwMode="auto">
              <a:xfrm>
                <a:off x="7348602" y="3783401"/>
                <a:ext cx="48877" cy="9584"/>
              </a:xfrm>
              <a:custGeom>
                <a:avLst/>
                <a:gdLst>
                  <a:gd name="T0" fmla="*/ 212 w 212"/>
                  <a:gd name="T1" fmla="*/ 0 h 44"/>
                  <a:gd name="T2" fmla="*/ 174 w 212"/>
                  <a:gd name="T3" fmla="*/ 0 h 44"/>
                  <a:gd name="T4" fmla="*/ 0 w 212"/>
                  <a:gd name="T5" fmla="*/ 0 h 44"/>
                  <a:gd name="T6" fmla="*/ 0 w 212"/>
                  <a:gd name="T7" fmla="*/ 16 h 44"/>
                  <a:gd name="T8" fmla="*/ 0 w 212"/>
                  <a:gd name="T9" fmla="*/ 16 h 44"/>
                  <a:gd name="T10" fmla="*/ 16 w 212"/>
                  <a:gd name="T11" fmla="*/ 33 h 44"/>
                  <a:gd name="T12" fmla="*/ 38 w 212"/>
                  <a:gd name="T13" fmla="*/ 33 h 44"/>
                  <a:gd name="T14" fmla="*/ 70 w 212"/>
                  <a:gd name="T15" fmla="*/ 34 h 44"/>
                  <a:gd name="T16" fmla="*/ 174 w 212"/>
                  <a:gd name="T17" fmla="*/ 42 h 44"/>
                  <a:gd name="T18" fmla="*/ 205 w 212"/>
                  <a:gd name="T19" fmla="*/ 44 h 44"/>
                  <a:gd name="T20" fmla="*/ 205 w 212"/>
                  <a:gd name="T21" fmla="*/ 42 h 44"/>
                  <a:gd name="T22" fmla="*/ 212 w 212"/>
                  <a:gd name="T23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12" h="44">
                    <a:moveTo>
                      <a:pt x="212" y="0"/>
                    </a:moveTo>
                    <a:cubicBezTo>
                      <a:pt x="174" y="0"/>
                      <a:pt x="174" y="0"/>
                      <a:pt x="17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26"/>
                      <a:pt x="7" y="33"/>
                      <a:pt x="16" y="33"/>
                    </a:cubicBezTo>
                    <a:cubicBezTo>
                      <a:pt x="38" y="33"/>
                      <a:pt x="38" y="33"/>
                      <a:pt x="38" y="33"/>
                    </a:cubicBezTo>
                    <a:cubicBezTo>
                      <a:pt x="70" y="34"/>
                      <a:pt x="70" y="34"/>
                      <a:pt x="70" y="34"/>
                    </a:cubicBezTo>
                    <a:cubicBezTo>
                      <a:pt x="174" y="42"/>
                      <a:pt x="174" y="42"/>
                      <a:pt x="174" y="42"/>
                    </a:cubicBezTo>
                    <a:cubicBezTo>
                      <a:pt x="205" y="44"/>
                      <a:pt x="205" y="44"/>
                      <a:pt x="205" y="44"/>
                    </a:cubicBezTo>
                    <a:cubicBezTo>
                      <a:pt x="205" y="43"/>
                      <a:pt x="205" y="43"/>
                      <a:pt x="205" y="42"/>
                    </a:cubicBezTo>
                    <a:cubicBezTo>
                      <a:pt x="206" y="26"/>
                      <a:pt x="208" y="12"/>
                      <a:pt x="212" y="0"/>
                    </a:cubicBezTo>
                  </a:path>
                </a:pathLst>
              </a:custGeom>
              <a:solidFill>
                <a:srgbClr val="6F28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2" name="iṡḻîḑê"/>
              <p:cNvSpPr/>
              <p:nvPr/>
            </p:nvSpPr>
            <p:spPr bwMode="auto">
              <a:xfrm>
                <a:off x="7348602" y="3771900"/>
                <a:ext cx="54628" cy="11501"/>
              </a:xfrm>
              <a:custGeom>
                <a:avLst/>
                <a:gdLst>
                  <a:gd name="T0" fmla="*/ 237 w 237"/>
                  <a:gd name="T1" fmla="*/ 0 h 48"/>
                  <a:gd name="T2" fmla="*/ 174 w 237"/>
                  <a:gd name="T3" fmla="*/ 5 h 48"/>
                  <a:gd name="T4" fmla="*/ 69 w 237"/>
                  <a:gd name="T5" fmla="*/ 14 h 48"/>
                  <a:gd name="T6" fmla="*/ 39 w 237"/>
                  <a:gd name="T7" fmla="*/ 14 h 48"/>
                  <a:gd name="T8" fmla="*/ 17 w 237"/>
                  <a:gd name="T9" fmla="*/ 14 h 48"/>
                  <a:gd name="T10" fmla="*/ 2 w 237"/>
                  <a:gd name="T11" fmla="*/ 25 h 48"/>
                  <a:gd name="T12" fmla="*/ 0 w 237"/>
                  <a:gd name="T13" fmla="*/ 33 h 48"/>
                  <a:gd name="T14" fmla="*/ 0 w 237"/>
                  <a:gd name="T15" fmla="*/ 33 h 48"/>
                  <a:gd name="T16" fmla="*/ 0 w 237"/>
                  <a:gd name="T17" fmla="*/ 48 h 48"/>
                  <a:gd name="T18" fmla="*/ 174 w 237"/>
                  <a:gd name="T19" fmla="*/ 48 h 48"/>
                  <a:gd name="T20" fmla="*/ 212 w 237"/>
                  <a:gd name="T21" fmla="*/ 48 h 48"/>
                  <a:gd name="T22" fmla="*/ 237 w 237"/>
                  <a:gd name="T23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37" h="48">
                    <a:moveTo>
                      <a:pt x="237" y="0"/>
                    </a:moveTo>
                    <a:cubicBezTo>
                      <a:pt x="174" y="5"/>
                      <a:pt x="174" y="5"/>
                      <a:pt x="174" y="5"/>
                    </a:cubicBezTo>
                    <a:cubicBezTo>
                      <a:pt x="69" y="14"/>
                      <a:pt x="69" y="14"/>
                      <a:pt x="69" y="14"/>
                    </a:cubicBezTo>
                    <a:cubicBezTo>
                      <a:pt x="39" y="14"/>
                      <a:pt x="39" y="14"/>
                      <a:pt x="39" y="14"/>
                    </a:cubicBezTo>
                    <a:cubicBezTo>
                      <a:pt x="17" y="14"/>
                      <a:pt x="17" y="14"/>
                      <a:pt x="17" y="14"/>
                    </a:cubicBezTo>
                    <a:cubicBezTo>
                      <a:pt x="10" y="14"/>
                      <a:pt x="4" y="19"/>
                      <a:pt x="2" y="25"/>
                    </a:cubicBezTo>
                    <a:cubicBezTo>
                      <a:pt x="0" y="27"/>
                      <a:pt x="0" y="30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174" y="48"/>
                      <a:pt x="174" y="48"/>
                      <a:pt x="174" y="48"/>
                    </a:cubicBezTo>
                    <a:cubicBezTo>
                      <a:pt x="212" y="48"/>
                      <a:pt x="212" y="48"/>
                      <a:pt x="212" y="48"/>
                    </a:cubicBezTo>
                    <a:cubicBezTo>
                      <a:pt x="219" y="27"/>
                      <a:pt x="229" y="12"/>
                      <a:pt x="237" y="0"/>
                    </a:cubicBezTo>
                  </a:path>
                </a:pathLst>
              </a:custGeom>
              <a:solidFill>
                <a:srgbClr val="832A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3" name="ïSlïḋe"/>
              <p:cNvSpPr/>
              <p:nvPr/>
            </p:nvSpPr>
            <p:spPr bwMode="auto">
              <a:xfrm>
                <a:off x="7013169" y="3587891"/>
                <a:ext cx="313390" cy="411145"/>
              </a:xfrm>
              <a:custGeom>
                <a:avLst/>
                <a:gdLst>
                  <a:gd name="T0" fmla="*/ 1287 w 1366"/>
                  <a:gd name="T1" fmla="*/ 0 h 1795"/>
                  <a:gd name="T2" fmla="*/ 1251 w 1366"/>
                  <a:gd name="T3" fmla="*/ 2 h 1795"/>
                  <a:gd name="T4" fmla="*/ 733 w 1366"/>
                  <a:gd name="T5" fmla="*/ 720 h 1795"/>
                  <a:gd name="T6" fmla="*/ 0 w 1366"/>
                  <a:gd name="T7" fmla="*/ 716 h 1795"/>
                  <a:gd name="T8" fmla="*/ 4 w 1366"/>
                  <a:gd name="T9" fmla="*/ 893 h 1795"/>
                  <a:gd name="T10" fmla="*/ 4 w 1366"/>
                  <a:gd name="T11" fmla="*/ 893 h 1795"/>
                  <a:gd name="T12" fmla="*/ 4 w 1366"/>
                  <a:gd name="T13" fmla="*/ 893 h 1795"/>
                  <a:gd name="T14" fmla="*/ 1 w 1366"/>
                  <a:gd name="T15" fmla="*/ 1052 h 1795"/>
                  <a:gd name="T16" fmla="*/ 806 w 1366"/>
                  <a:gd name="T17" fmla="*/ 1058 h 1795"/>
                  <a:gd name="T18" fmla="*/ 1240 w 1366"/>
                  <a:gd name="T19" fmla="*/ 1795 h 1795"/>
                  <a:gd name="T20" fmla="*/ 1285 w 1366"/>
                  <a:gd name="T21" fmla="*/ 1794 h 1795"/>
                  <a:gd name="T22" fmla="*/ 1355 w 1366"/>
                  <a:gd name="T23" fmla="*/ 1227 h 1795"/>
                  <a:gd name="T24" fmla="*/ 1362 w 1366"/>
                  <a:gd name="T25" fmla="*/ 1095 h 1795"/>
                  <a:gd name="T26" fmla="*/ 1366 w 1366"/>
                  <a:gd name="T27" fmla="*/ 919 h 1795"/>
                  <a:gd name="T28" fmla="*/ 1366 w 1366"/>
                  <a:gd name="T29" fmla="*/ 893 h 1795"/>
                  <a:gd name="T30" fmla="*/ 1365 w 1366"/>
                  <a:gd name="T31" fmla="*/ 786 h 1795"/>
                  <a:gd name="T32" fmla="*/ 1358 w 1366"/>
                  <a:gd name="T33" fmla="*/ 610 h 1795"/>
                  <a:gd name="T34" fmla="*/ 1349 w 1366"/>
                  <a:gd name="T35" fmla="*/ 478 h 1795"/>
                  <a:gd name="T36" fmla="*/ 1287 w 1366"/>
                  <a:gd name="T37" fmla="*/ 0 h 17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66" h="1795">
                    <a:moveTo>
                      <a:pt x="1287" y="0"/>
                    </a:moveTo>
                    <a:cubicBezTo>
                      <a:pt x="1251" y="2"/>
                      <a:pt x="1251" y="2"/>
                      <a:pt x="1251" y="2"/>
                    </a:cubicBezTo>
                    <a:cubicBezTo>
                      <a:pt x="733" y="720"/>
                      <a:pt x="733" y="720"/>
                      <a:pt x="733" y="720"/>
                    </a:cubicBezTo>
                    <a:cubicBezTo>
                      <a:pt x="0" y="716"/>
                      <a:pt x="0" y="716"/>
                      <a:pt x="0" y="716"/>
                    </a:cubicBezTo>
                    <a:cubicBezTo>
                      <a:pt x="3" y="774"/>
                      <a:pt x="4" y="834"/>
                      <a:pt x="4" y="893"/>
                    </a:cubicBezTo>
                    <a:cubicBezTo>
                      <a:pt x="4" y="893"/>
                      <a:pt x="4" y="893"/>
                      <a:pt x="4" y="893"/>
                    </a:cubicBezTo>
                    <a:cubicBezTo>
                      <a:pt x="4" y="893"/>
                      <a:pt x="4" y="893"/>
                      <a:pt x="4" y="893"/>
                    </a:cubicBezTo>
                    <a:cubicBezTo>
                      <a:pt x="4" y="946"/>
                      <a:pt x="3" y="999"/>
                      <a:pt x="1" y="1052"/>
                    </a:cubicBezTo>
                    <a:cubicBezTo>
                      <a:pt x="806" y="1058"/>
                      <a:pt x="806" y="1058"/>
                      <a:pt x="806" y="1058"/>
                    </a:cubicBezTo>
                    <a:cubicBezTo>
                      <a:pt x="1240" y="1795"/>
                      <a:pt x="1240" y="1795"/>
                      <a:pt x="1240" y="1795"/>
                    </a:cubicBezTo>
                    <a:cubicBezTo>
                      <a:pt x="1285" y="1794"/>
                      <a:pt x="1285" y="1794"/>
                      <a:pt x="1285" y="1794"/>
                    </a:cubicBezTo>
                    <a:cubicBezTo>
                      <a:pt x="1319" y="1608"/>
                      <a:pt x="1342" y="1419"/>
                      <a:pt x="1355" y="1227"/>
                    </a:cubicBezTo>
                    <a:cubicBezTo>
                      <a:pt x="1358" y="1183"/>
                      <a:pt x="1360" y="1139"/>
                      <a:pt x="1362" y="1095"/>
                    </a:cubicBezTo>
                    <a:cubicBezTo>
                      <a:pt x="1364" y="1037"/>
                      <a:pt x="1365" y="978"/>
                      <a:pt x="1366" y="919"/>
                    </a:cubicBezTo>
                    <a:cubicBezTo>
                      <a:pt x="1366" y="910"/>
                      <a:pt x="1366" y="902"/>
                      <a:pt x="1366" y="893"/>
                    </a:cubicBezTo>
                    <a:cubicBezTo>
                      <a:pt x="1366" y="857"/>
                      <a:pt x="1365" y="821"/>
                      <a:pt x="1365" y="786"/>
                    </a:cubicBezTo>
                    <a:cubicBezTo>
                      <a:pt x="1363" y="727"/>
                      <a:pt x="1361" y="668"/>
                      <a:pt x="1358" y="610"/>
                    </a:cubicBezTo>
                    <a:cubicBezTo>
                      <a:pt x="1355" y="566"/>
                      <a:pt x="1352" y="522"/>
                      <a:pt x="1349" y="478"/>
                    </a:cubicBezTo>
                    <a:cubicBezTo>
                      <a:pt x="1336" y="317"/>
                      <a:pt x="1315" y="157"/>
                      <a:pt x="1287" y="0"/>
                    </a:cubicBezTo>
                  </a:path>
                </a:pathLst>
              </a:custGeom>
              <a:solidFill>
                <a:srgbClr val="7B7A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4" name="îš1îḓè"/>
              <p:cNvSpPr/>
              <p:nvPr/>
            </p:nvSpPr>
            <p:spPr bwMode="auto">
              <a:xfrm>
                <a:off x="6644193" y="3749857"/>
                <a:ext cx="369935" cy="79546"/>
              </a:xfrm>
              <a:custGeom>
                <a:avLst/>
                <a:gdLst>
                  <a:gd name="T0" fmla="*/ 0 w 1609"/>
                  <a:gd name="T1" fmla="*/ 0 h 346"/>
                  <a:gd name="T2" fmla="*/ 9 w 1609"/>
                  <a:gd name="T3" fmla="*/ 187 h 346"/>
                  <a:gd name="T4" fmla="*/ 9 w 1609"/>
                  <a:gd name="T5" fmla="*/ 187 h 346"/>
                  <a:gd name="T6" fmla="*/ 9 w 1609"/>
                  <a:gd name="T7" fmla="*/ 187 h 346"/>
                  <a:gd name="T8" fmla="*/ 4 w 1609"/>
                  <a:gd name="T9" fmla="*/ 334 h 346"/>
                  <a:gd name="T10" fmla="*/ 1606 w 1609"/>
                  <a:gd name="T11" fmla="*/ 346 h 346"/>
                  <a:gd name="T12" fmla="*/ 1609 w 1609"/>
                  <a:gd name="T13" fmla="*/ 187 h 346"/>
                  <a:gd name="T14" fmla="*/ 1609 w 1609"/>
                  <a:gd name="T15" fmla="*/ 187 h 346"/>
                  <a:gd name="T16" fmla="*/ 1605 w 1609"/>
                  <a:gd name="T17" fmla="*/ 10 h 346"/>
                  <a:gd name="T18" fmla="*/ 0 w 1609"/>
                  <a:gd name="T19" fmla="*/ 0 h 3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09" h="346">
                    <a:moveTo>
                      <a:pt x="0" y="0"/>
                    </a:moveTo>
                    <a:cubicBezTo>
                      <a:pt x="6" y="62"/>
                      <a:pt x="9" y="124"/>
                      <a:pt x="9" y="187"/>
                    </a:cubicBezTo>
                    <a:cubicBezTo>
                      <a:pt x="9" y="187"/>
                      <a:pt x="9" y="187"/>
                      <a:pt x="9" y="187"/>
                    </a:cubicBezTo>
                    <a:cubicBezTo>
                      <a:pt x="9" y="187"/>
                      <a:pt x="9" y="187"/>
                      <a:pt x="9" y="187"/>
                    </a:cubicBezTo>
                    <a:cubicBezTo>
                      <a:pt x="9" y="236"/>
                      <a:pt x="7" y="285"/>
                      <a:pt x="4" y="334"/>
                    </a:cubicBezTo>
                    <a:cubicBezTo>
                      <a:pt x="1606" y="346"/>
                      <a:pt x="1606" y="346"/>
                      <a:pt x="1606" y="346"/>
                    </a:cubicBezTo>
                    <a:cubicBezTo>
                      <a:pt x="1608" y="293"/>
                      <a:pt x="1609" y="240"/>
                      <a:pt x="1609" y="187"/>
                    </a:cubicBezTo>
                    <a:cubicBezTo>
                      <a:pt x="1609" y="187"/>
                      <a:pt x="1609" y="187"/>
                      <a:pt x="1609" y="187"/>
                    </a:cubicBezTo>
                    <a:cubicBezTo>
                      <a:pt x="1609" y="128"/>
                      <a:pt x="1608" y="68"/>
                      <a:pt x="1605" y="1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7023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5" name="íśḷíďé"/>
              <p:cNvSpPr/>
              <p:nvPr/>
            </p:nvSpPr>
            <p:spPr bwMode="auto">
              <a:xfrm>
                <a:off x="6378721" y="3747941"/>
                <a:ext cx="267388" cy="78587"/>
              </a:xfrm>
              <a:custGeom>
                <a:avLst/>
                <a:gdLst>
                  <a:gd name="T0" fmla="*/ 0 w 1165"/>
                  <a:gd name="T1" fmla="*/ 0 h 341"/>
                  <a:gd name="T2" fmla="*/ 20 w 1165"/>
                  <a:gd name="T3" fmla="*/ 194 h 341"/>
                  <a:gd name="T4" fmla="*/ 20 w 1165"/>
                  <a:gd name="T5" fmla="*/ 194 h 341"/>
                  <a:gd name="T6" fmla="*/ 20 w 1165"/>
                  <a:gd name="T7" fmla="*/ 194 h 341"/>
                  <a:gd name="T8" fmla="*/ 10 w 1165"/>
                  <a:gd name="T9" fmla="*/ 332 h 341"/>
                  <a:gd name="T10" fmla="*/ 1160 w 1165"/>
                  <a:gd name="T11" fmla="*/ 341 h 341"/>
                  <a:gd name="T12" fmla="*/ 1165 w 1165"/>
                  <a:gd name="T13" fmla="*/ 194 h 341"/>
                  <a:gd name="T14" fmla="*/ 1165 w 1165"/>
                  <a:gd name="T15" fmla="*/ 194 h 341"/>
                  <a:gd name="T16" fmla="*/ 1156 w 1165"/>
                  <a:gd name="T17" fmla="*/ 7 h 341"/>
                  <a:gd name="T18" fmla="*/ 0 w 1165"/>
                  <a:gd name="T19" fmla="*/ 0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65" h="341">
                    <a:moveTo>
                      <a:pt x="0" y="0"/>
                    </a:moveTo>
                    <a:cubicBezTo>
                      <a:pt x="13" y="63"/>
                      <a:pt x="20" y="127"/>
                      <a:pt x="20" y="194"/>
                    </a:cubicBezTo>
                    <a:cubicBezTo>
                      <a:pt x="20" y="194"/>
                      <a:pt x="20" y="194"/>
                      <a:pt x="20" y="194"/>
                    </a:cubicBezTo>
                    <a:cubicBezTo>
                      <a:pt x="20" y="194"/>
                      <a:pt x="20" y="194"/>
                      <a:pt x="20" y="194"/>
                    </a:cubicBezTo>
                    <a:cubicBezTo>
                      <a:pt x="20" y="241"/>
                      <a:pt x="17" y="287"/>
                      <a:pt x="10" y="332"/>
                    </a:cubicBezTo>
                    <a:cubicBezTo>
                      <a:pt x="1160" y="341"/>
                      <a:pt x="1160" y="341"/>
                      <a:pt x="1160" y="341"/>
                    </a:cubicBezTo>
                    <a:cubicBezTo>
                      <a:pt x="1163" y="292"/>
                      <a:pt x="1165" y="243"/>
                      <a:pt x="1165" y="194"/>
                    </a:cubicBezTo>
                    <a:cubicBezTo>
                      <a:pt x="1165" y="194"/>
                      <a:pt x="1165" y="194"/>
                      <a:pt x="1165" y="194"/>
                    </a:cubicBezTo>
                    <a:cubicBezTo>
                      <a:pt x="1165" y="131"/>
                      <a:pt x="1162" y="69"/>
                      <a:pt x="1156" y="7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7B7A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6" name="îŝ1îde"/>
              <p:cNvSpPr/>
              <p:nvPr/>
            </p:nvSpPr>
            <p:spPr bwMode="auto">
              <a:xfrm>
                <a:off x="6169795" y="3746982"/>
                <a:ext cx="213719" cy="77629"/>
              </a:xfrm>
              <a:custGeom>
                <a:avLst/>
                <a:gdLst>
                  <a:gd name="T0" fmla="*/ 286 w 932"/>
                  <a:gd name="T1" fmla="*/ 0 h 336"/>
                  <a:gd name="T2" fmla="*/ 0 w 932"/>
                  <a:gd name="T3" fmla="*/ 259 h 336"/>
                  <a:gd name="T4" fmla="*/ 100 w 932"/>
                  <a:gd name="T5" fmla="*/ 330 h 336"/>
                  <a:gd name="T6" fmla="*/ 922 w 932"/>
                  <a:gd name="T7" fmla="*/ 336 h 336"/>
                  <a:gd name="T8" fmla="*/ 932 w 932"/>
                  <a:gd name="T9" fmla="*/ 198 h 336"/>
                  <a:gd name="T10" fmla="*/ 932 w 932"/>
                  <a:gd name="T11" fmla="*/ 198 h 336"/>
                  <a:gd name="T12" fmla="*/ 912 w 932"/>
                  <a:gd name="T13" fmla="*/ 4 h 336"/>
                  <a:gd name="T14" fmla="*/ 286 w 932"/>
                  <a:gd name="T15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32" h="336">
                    <a:moveTo>
                      <a:pt x="286" y="0"/>
                    </a:moveTo>
                    <a:cubicBezTo>
                      <a:pt x="0" y="259"/>
                      <a:pt x="0" y="259"/>
                      <a:pt x="0" y="259"/>
                    </a:cubicBezTo>
                    <a:cubicBezTo>
                      <a:pt x="22" y="302"/>
                      <a:pt x="59" y="329"/>
                      <a:pt x="100" y="330"/>
                    </a:cubicBezTo>
                    <a:cubicBezTo>
                      <a:pt x="922" y="336"/>
                      <a:pt x="922" y="336"/>
                      <a:pt x="922" y="336"/>
                    </a:cubicBezTo>
                    <a:cubicBezTo>
                      <a:pt x="929" y="291"/>
                      <a:pt x="932" y="245"/>
                      <a:pt x="932" y="198"/>
                    </a:cubicBezTo>
                    <a:cubicBezTo>
                      <a:pt x="932" y="198"/>
                      <a:pt x="932" y="198"/>
                      <a:pt x="932" y="198"/>
                    </a:cubicBezTo>
                    <a:cubicBezTo>
                      <a:pt x="932" y="131"/>
                      <a:pt x="925" y="67"/>
                      <a:pt x="912" y="4"/>
                    </a:cubicBezTo>
                    <a:cubicBezTo>
                      <a:pt x="286" y="0"/>
                      <a:pt x="286" y="0"/>
                      <a:pt x="286" y="0"/>
                    </a:cubicBezTo>
                  </a:path>
                </a:pathLst>
              </a:custGeom>
              <a:solidFill>
                <a:srgbClr val="7023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7" name="íṩlîďé"/>
              <p:cNvSpPr/>
              <p:nvPr/>
            </p:nvSpPr>
            <p:spPr bwMode="auto">
              <a:xfrm>
                <a:off x="6165003" y="3746982"/>
                <a:ext cx="69962" cy="59420"/>
              </a:xfrm>
              <a:custGeom>
                <a:avLst/>
                <a:gdLst>
                  <a:gd name="T0" fmla="*/ 124 w 308"/>
                  <a:gd name="T1" fmla="*/ 0 h 260"/>
                  <a:gd name="T2" fmla="*/ 0 w 308"/>
                  <a:gd name="T3" fmla="*/ 165 h 260"/>
                  <a:gd name="T4" fmla="*/ 22 w 308"/>
                  <a:gd name="T5" fmla="*/ 260 h 260"/>
                  <a:gd name="T6" fmla="*/ 308 w 308"/>
                  <a:gd name="T7" fmla="*/ 1 h 260"/>
                  <a:gd name="T8" fmla="*/ 124 w 308"/>
                  <a:gd name="T9" fmla="*/ 0 h 260"/>
                  <a:gd name="T10" fmla="*/ 124 w 308"/>
                  <a:gd name="T11" fmla="*/ 0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8" h="260">
                    <a:moveTo>
                      <a:pt x="124" y="0"/>
                    </a:moveTo>
                    <a:cubicBezTo>
                      <a:pt x="56" y="0"/>
                      <a:pt x="1" y="74"/>
                      <a:pt x="0" y="165"/>
                    </a:cubicBezTo>
                    <a:cubicBezTo>
                      <a:pt x="0" y="200"/>
                      <a:pt x="8" y="233"/>
                      <a:pt x="22" y="260"/>
                    </a:cubicBezTo>
                    <a:cubicBezTo>
                      <a:pt x="308" y="1"/>
                      <a:pt x="308" y="1"/>
                      <a:pt x="308" y="1"/>
                    </a:cubicBezTo>
                    <a:cubicBezTo>
                      <a:pt x="124" y="0"/>
                      <a:pt x="124" y="0"/>
                      <a:pt x="124" y="0"/>
                    </a:cubicBezTo>
                    <a:cubicBezTo>
                      <a:pt x="124" y="0"/>
                      <a:pt x="124" y="0"/>
                      <a:pt x="124" y="0"/>
                    </a:cubicBezTo>
                  </a:path>
                </a:pathLst>
              </a:custGeom>
              <a:solidFill>
                <a:srgbClr val="7625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8" name="ïSlíḑé"/>
              <p:cNvSpPr/>
              <p:nvPr/>
            </p:nvSpPr>
            <p:spPr bwMode="auto">
              <a:xfrm>
                <a:off x="5239208" y="2957277"/>
                <a:ext cx="2185106" cy="2095018"/>
              </a:xfrm>
              <a:custGeom>
                <a:avLst/>
                <a:gdLst>
                  <a:gd name="T0" fmla="*/ 9089 w 9521"/>
                  <a:gd name="T1" fmla="*/ 1506 h 9142"/>
                  <a:gd name="T2" fmla="*/ 8137 w 9521"/>
                  <a:gd name="T3" fmla="*/ 0 h 9142"/>
                  <a:gd name="T4" fmla="*/ 7979 w 9521"/>
                  <a:gd name="T5" fmla="*/ 144 h 9142"/>
                  <a:gd name="T6" fmla="*/ 7818 w 9521"/>
                  <a:gd name="T7" fmla="*/ 290 h 9142"/>
                  <a:gd name="T8" fmla="*/ 9093 w 9521"/>
                  <a:gd name="T9" fmla="*/ 3646 h 9142"/>
                  <a:gd name="T10" fmla="*/ 4025 w 9521"/>
                  <a:gd name="T11" fmla="*/ 8713 h 9142"/>
                  <a:gd name="T12" fmla="*/ 319 w 9521"/>
                  <a:gd name="T13" fmla="*/ 7098 h 9142"/>
                  <a:gd name="T14" fmla="*/ 159 w 9521"/>
                  <a:gd name="T15" fmla="*/ 7244 h 9142"/>
                  <a:gd name="T16" fmla="*/ 0 w 9521"/>
                  <a:gd name="T17" fmla="*/ 7388 h 9142"/>
                  <a:gd name="T18" fmla="*/ 139 w 9521"/>
                  <a:gd name="T19" fmla="*/ 7532 h 9142"/>
                  <a:gd name="T20" fmla="*/ 1886 w 9521"/>
                  <a:gd name="T21" fmla="*/ 8710 h 9142"/>
                  <a:gd name="T22" fmla="*/ 4025 w 9521"/>
                  <a:gd name="T23" fmla="*/ 9142 h 9142"/>
                  <a:gd name="T24" fmla="*/ 6165 w 9521"/>
                  <a:gd name="T25" fmla="*/ 8710 h 9142"/>
                  <a:gd name="T26" fmla="*/ 7911 w 9521"/>
                  <a:gd name="T27" fmla="*/ 7532 h 9142"/>
                  <a:gd name="T28" fmla="*/ 9089 w 9521"/>
                  <a:gd name="T29" fmla="*/ 5785 h 9142"/>
                  <a:gd name="T30" fmla="*/ 9521 w 9521"/>
                  <a:gd name="T31" fmla="*/ 3646 h 9142"/>
                  <a:gd name="T32" fmla="*/ 9089 w 9521"/>
                  <a:gd name="T33" fmla="*/ 1506 h 9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521" h="9142">
                    <a:moveTo>
                      <a:pt x="9089" y="1506"/>
                    </a:moveTo>
                    <a:cubicBezTo>
                      <a:pt x="8855" y="953"/>
                      <a:pt x="8535" y="448"/>
                      <a:pt x="8137" y="0"/>
                    </a:cubicBezTo>
                    <a:cubicBezTo>
                      <a:pt x="7979" y="144"/>
                      <a:pt x="7979" y="144"/>
                      <a:pt x="7979" y="144"/>
                    </a:cubicBezTo>
                    <a:cubicBezTo>
                      <a:pt x="7818" y="290"/>
                      <a:pt x="7818" y="290"/>
                      <a:pt x="7818" y="290"/>
                    </a:cubicBezTo>
                    <a:cubicBezTo>
                      <a:pt x="8611" y="1184"/>
                      <a:pt x="9093" y="2360"/>
                      <a:pt x="9093" y="3646"/>
                    </a:cubicBezTo>
                    <a:cubicBezTo>
                      <a:pt x="9093" y="6440"/>
                      <a:pt x="6819" y="8713"/>
                      <a:pt x="4025" y="8713"/>
                    </a:cubicBezTo>
                    <a:cubicBezTo>
                      <a:pt x="2564" y="8713"/>
                      <a:pt x="1245" y="8091"/>
                      <a:pt x="319" y="7098"/>
                    </a:cubicBezTo>
                    <a:cubicBezTo>
                      <a:pt x="159" y="7244"/>
                      <a:pt x="159" y="7244"/>
                      <a:pt x="159" y="7244"/>
                    </a:cubicBezTo>
                    <a:cubicBezTo>
                      <a:pt x="0" y="7388"/>
                      <a:pt x="0" y="7388"/>
                      <a:pt x="0" y="7388"/>
                    </a:cubicBezTo>
                    <a:cubicBezTo>
                      <a:pt x="46" y="7437"/>
                      <a:pt x="92" y="7485"/>
                      <a:pt x="139" y="7532"/>
                    </a:cubicBezTo>
                    <a:cubicBezTo>
                      <a:pt x="644" y="8037"/>
                      <a:pt x="1231" y="8433"/>
                      <a:pt x="1886" y="8710"/>
                    </a:cubicBezTo>
                    <a:cubicBezTo>
                      <a:pt x="2564" y="8996"/>
                      <a:pt x="3283" y="9142"/>
                      <a:pt x="4025" y="9142"/>
                    </a:cubicBezTo>
                    <a:cubicBezTo>
                      <a:pt x="4767" y="9142"/>
                      <a:pt x="5487" y="8996"/>
                      <a:pt x="6165" y="8710"/>
                    </a:cubicBezTo>
                    <a:cubicBezTo>
                      <a:pt x="6819" y="8433"/>
                      <a:pt x="7407" y="8037"/>
                      <a:pt x="7911" y="7532"/>
                    </a:cubicBezTo>
                    <a:cubicBezTo>
                      <a:pt x="8416" y="7027"/>
                      <a:pt x="8812" y="6440"/>
                      <a:pt x="9089" y="5785"/>
                    </a:cubicBezTo>
                    <a:cubicBezTo>
                      <a:pt x="9376" y="5107"/>
                      <a:pt x="9521" y="4388"/>
                      <a:pt x="9521" y="3646"/>
                    </a:cubicBezTo>
                    <a:cubicBezTo>
                      <a:pt x="9521" y="2904"/>
                      <a:pt x="9376" y="2184"/>
                      <a:pt x="9089" y="1506"/>
                    </a:cubicBezTo>
                    <a:close/>
                  </a:path>
                </a:pathLst>
              </a:custGeom>
              <a:solidFill>
                <a:srgbClr val="4039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9" name="ïṩľîḓê"/>
              <p:cNvSpPr/>
              <p:nvPr/>
            </p:nvSpPr>
            <p:spPr bwMode="auto">
              <a:xfrm>
                <a:off x="4901858" y="2533674"/>
                <a:ext cx="2205232" cy="2117061"/>
              </a:xfrm>
              <a:custGeom>
                <a:avLst/>
                <a:gdLst>
                  <a:gd name="T0" fmla="*/ 9382 w 9608"/>
                  <a:gd name="T1" fmla="*/ 1610 h 9238"/>
                  <a:gd name="T2" fmla="*/ 7636 w 9608"/>
                  <a:gd name="T3" fmla="*/ 432 h 9238"/>
                  <a:gd name="T4" fmla="*/ 5496 w 9608"/>
                  <a:gd name="T5" fmla="*/ 0 h 9238"/>
                  <a:gd name="T6" fmla="*/ 3357 w 9608"/>
                  <a:gd name="T7" fmla="*/ 432 h 9238"/>
                  <a:gd name="T8" fmla="*/ 1610 w 9608"/>
                  <a:gd name="T9" fmla="*/ 1610 h 9238"/>
                  <a:gd name="T10" fmla="*/ 432 w 9608"/>
                  <a:gd name="T11" fmla="*/ 3356 h 9238"/>
                  <a:gd name="T12" fmla="*/ 0 w 9608"/>
                  <a:gd name="T13" fmla="*/ 5496 h 9238"/>
                  <a:gd name="T14" fmla="*/ 432 w 9608"/>
                  <a:gd name="T15" fmla="*/ 7635 h 9238"/>
                  <a:gd name="T16" fmla="*/ 1471 w 9608"/>
                  <a:gd name="T17" fmla="*/ 9238 h 9238"/>
                  <a:gd name="T18" fmla="*/ 1630 w 9608"/>
                  <a:gd name="T19" fmla="*/ 9094 h 9238"/>
                  <a:gd name="T20" fmla="*/ 1790 w 9608"/>
                  <a:gd name="T21" fmla="*/ 8948 h 9238"/>
                  <a:gd name="T22" fmla="*/ 428 w 9608"/>
                  <a:gd name="T23" fmla="*/ 5496 h 9238"/>
                  <a:gd name="T24" fmla="*/ 5496 w 9608"/>
                  <a:gd name="T25" fmla="*/ 428 h 9238"/>
                  <a:gd name="T26" fmla="*/ 9289 w 9608"/>
                  <a:gd name="T27" fmla="*/ 2140 h 9238"/>
                  <a:gd name="T28" fmla="*/ 9450 w 9608"/>
                  <a:gd name="T29" fmla="*/ 1994 h 9238"/>
                  <a:gd name="T30" fmla="*/ 9608 w 9608"/>
                  <a:gd name="T31" fmla="*/ 1850 h 9238"/>
                  <a:gd name="T32" fmla="*/ 9382 w 9608"/>
                  <a:gd name="T33" fmla="*/ 1610 h 9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608" h="9238">
                    <a:moveTo>
                      <a:pt x="9382" y="1610"/>
                    </a:moveTo>
                    <a:cubicBezTo>
                      <a:pt x="8878" y="1105"/>
                      <a:pt x="8290" y="709"/>
                      <a:pt x="7636" y="432"/>
                    </a:cubicBezTo>
                    <a:cubicBezTo>
                      <a:pt x="6958" y="145"/>
                      <a:pt x="6238" y="0"/>
                      <a:pt x="5496" y="0"/>
                    </a:cubicBezTo>
                    <a:cubicBezTo>
                      <a:pt x="4754" y="0"/>
                      <a:pt x="4035" y="145"/>
                      <a:pt x="3357" y="432"/>
                    </a:cubicBezTo>
                    <a:cubicBezTo>
                      <a:pt x="2702" y="709"/>
                      <a:pt x="2115" y="1105"/>
                      <a:pt x="1610" y="1610"/>
                    </a:cubicBezTo>
                    <a:cubicBezTo>
                      <a:pt x="1105" y="2114"/>
                      <a:pt x="709" y="2702"/>
                      <a:pt x="432" y="3356"/>
                    </a:cubicBezTo>
                    <a:cubicBezTo>
                      <a:pt x="145" y="4034"/>
                      <a:pt x="0" y="4754"/>
                      <a:pt x="0" y="5496"/>
                    </a:cubicBezTo>
                    <a:cubicBezTo>
                      <a:pt x="0" y="6238"/>
                      <a:pt x="145" y="6957"/>
                      <a:pt x="432" y="7635"/>
                    </a:cubicBezTo>
                    <a:cubicBezTo>
                      <a:pt x="683" y="8228"/>
                      <a:pt x="1032" y="8767"/>
                      <a:pt x="1471" y="9238"/>
                    </a:cubicBezTo>
                    <a:cubicBezTo>
                      <a:pt x="1630" y="9094"/>
                      <a:pt x="1630" y="9094"/>
                      <a:pt x="1630" y="9094"/>
                    </a:cubicBezTo>
                    <a:cubicBezTo>
                      <a:pt x="1790" y="8948"/>
                      <a:pt x="1790" y="8948"/>
                      <a:pt x="1790" y="8948"/>
                    </a:cubicBezTo>
                    <a:cubicBezTo>
                      <a:pt x="946" y="8043"/>
                      <a:pt x="428" y="6829"/>
                      <a:pt x="428" y="5496"/>
                    </a:cubicBezTo>
                    <a:cubicBezTo>
                      <a:pt x="428" y="2702"/>
                      <a:pt x="2702" y="428"/>
                      <a:pt x="5496" y="428"/>
                    </a:cubicBezTo>
                    <a:cubicBezTo>
                      <a:pt x="7004" y="428"/>
                      <a:pt x="8360" y="1091"/>
                      <a:pt x="9289" y="2140"/>
                    </a:cubicBezTo>
                    <a:cubicBezTo>
                      <a:pt x="9450" y="1994"/>
                      <a:pt x="9450" y="1994"/>
                      <a:pt x="9450" y="1994"/>
                    </a:cubicBezTo>
                    <a:cubicBezTo>
                      <a:pt x="9608" y="1850"/>
                      <a:pt x="9608" y="1850"/>
                      <a:pt x="9608" y="1850"/>
                    </a:cubicBezTo>
                    <a:cubicBezTo>
                      <a:pt x="9536" y="1768"/>
                      <a:pt x="9460" y="1688"/>
                      <a:pt x="9382" y="1610"/>
                    </a:cubicBezTo>
                    <a:close/>
                  </a:path>
                </a:pathLst>
              </a:custGeom>
              <a:solidFill>
                <a:srgbClr val="4039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0" name="iS1îdê"/>
              <p:cNvSpPr/>
              <p:nvPr/>
            </p:nvSpPr>
            <p:spPr bwMode="auto">
              <a:xfrm>
                <a:off x="6839702" y="2588301"/>
                <a:ext cx="328724" cy="481107"/>
              </a:xfrm>
              <a:custGeom>
                <a:avLst/>
                <a:gdLst>
                  <a:gd name="T0" fmla="*/ 34 w 343"/>
                  <a:gd name="T1" fmla="*/ 502 h 502"/>
                  <a:gd name="T2" fmla="*/ 0 w 343"/>
                  <a:gd name="T3" fmla="*/ 293 h 502"/>
                  <a:gd name="T4" fmla="*/ 290 w 343"/>
                  <a:gd name="T5" fmla="*/ 0 h 502"/>
                  <a:gd name="T6" fmla="*/ 343 w 343"/>
                  <a:gd name="T7" fmla="*/ 198 h 502"/>
                  <a:gd name="T8" fmla="*/ 34 w 343"/>
                  <a:gd name="T9" fmla="*/ 502 h 5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3" h="502">
                    <a:moveTo>
                      <a:pt x="34" y="502"/>
                    </a:moveTo>
                    <a:lnTo>
                      <a:pt x="0" y="293"/>
                    </a:lnTo>
                    <a:lnTo>
                      <a:pt x="290" y="0"/>
                    </a:lnTo>
                    <a:lnTo>
                      <a:pt x="343" y="198"/>
                    </a:lnTo>
                    <a:lnTo>
                      <a:pt x="34" y="502"/>
                    </a:lnTo>
                    <a:close/>
                  </a:path>
                </a:pathLst>
              </a:custGeom>
              <a:solidFill>
                <a:srgbClr val="0099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1" name="iŝľidê"/>
              <p:cNvSpPr/>
              <p:nvPr/>
            </p:nvSpPr>
            <p:spPr bwMode="auto">
              <a:xfrm>
                <a:off x="6936498" y="2832688"/>
                <a:ext cx="483023" cy="328724"/>
              </a:xfrm>
              <a:custGeom>
                <a:avLst/>
                <a:gdLst>
                  <a:gd name="T0" fmla="*/ 504 w 504"/>
                  <a:gd name="T1" fmla="*/ 32 h 343"/>
                  <a:gd name="T2" fmla="*/ 294 w 504"/>
                  <a:gd name="T3" fmla="*/ 0 h 343"/>
                  <a:gd name="T4" fmla="*/ 0 w 504"/>
                  <a:gd name="T5" fmla="*/ 292 h 343"/>
                  <a:gd name="T6" fmla="*/ 201 w 504"/>
                  <a:gd name="T7" fmla="*/ 343 h 343"/>
                  <a:gd name="T8" fmla="*/ 504 w 504"/>
                  <a:gd name="T9" fmla="*/ 32 h 3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4" h="343">
                    <a:moveTo>
                      <a:pt x="504" y="32"/>
                    </a:moveTo>
                    <a:lnTo>
                      <a:pt x="294" y="0"/>
                    </a:lnTo>
                    <a:lnTo>
                      <a:pt x="0" y="292"/>
                    </a:lnTo>
                    <a:lnTo>
                      <a:pt x="201" y="343"/>
                    </a:lnTo>
                    <a:lnTo>
                      <a:pt x="504" y="32"/>
                    </a:lnTo>
                    <a:close/>
                  </a:path>
                </a:pathLst>
              </a:custGeom>
              <a:solidFill>
                <a:srgbClr val="0075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2" name="ïśḻïḋê"/>
              <p:cNvSpPr/>
              <p:nvPr/>
            </p:nvSpPr>
            <p:spPr bwMode="auto">
              <a:xfrm>
                <a:off x="6158294" y="2718641"/>
                <a:ext cx="1124179" cy="1108845"/>
              </a:xfrm>
              <a:custGeom>
                <a:avLst/>
                <a:gdLst>
                  <a:gd name="T0" fmla="*/ 4818 w 4895"/>
                  <a:gd name="T1" fmla="*/ 79 h 4842"/>
                  <a:gd name="T2" fmla="*/ 4846 w 4895"/>
                  <a:gd name="T3" fmla="*/ 283 h 4842"/>
                  <a:gd name="T4" fmla="*/ 281 w 4895"/>
                  <a:gd name="T5" fmla="*/ 4794 h 4842"/>
                  <a:gd name="T6" fmla="*/ 77 w 4895"/>
                  <a:gd name="T7" fmla="*/ 4763 h 4842"/>
                  <a:gd name="T8" fmla="*/ 48 w 4895"/>
                  <a:gd name="T9" fmla="*/ 4559 h 4842"/>
                  <a:gd name="T10" fmla="*/ 4614 w 4895"/>
                  <a:gd name="T11" fmla="*/ 48 h 4842"/>
                  <a:gd name="T12" fmla="*/ 4818 w 4895"/>
                  <a:gd name="T13" fmla="*/ 79 h 48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95" h="4842">
                    <a:moveTo>
                      <a:pt x="4818" y="79"/>
                    </a:moveTo>
                    <a:cubicBezTo>
                      <a:pt x="4882" y="144"/>
                      <a:pt x="4895" y="235"/>
                      <a:pt x="4846" y="283"/>
                    </a:cubicBezTo>
                    <a:cubicBezTo>
                      <a:pt x="281" y="4794"/>
                      <a:pt x="281" y="4794"/>
                      <a:pt x="281" y="4794"/>
                    </a:cubicBezTo>
                    <a:cubicBezTo>
                      <a:pt x="232" y="4842"/>
                      <a:pt x="141" y="4828"/>
                      <a:pt x="77" y="4763"/>
                    </a:cubicBezTo>
                    <a:cubicBezTo>
                      <a:pt x="13" y="4698"/>
                      <a:pt x="0" y="4607"/>
                      <a:pt x="48" y="4559"/>
                    </a:cubicBezTo>
                    <a:cubicBezTo>
                      <a:pt x="4614" y="48"/>
                      <a:pt x="4614" y="48"/>
                      <a:pt x="4614" y="48"/>
                    </a:cubicBezTo>
                    <a:cubicBezTo>
                      <a:pt x="4662" y="0"/>
                      <a:pt x="4754" y="14"/>
                      <a:pt x="4818" y="79"/>
                    </a:cubicBezTo>
                    <a:close/>
                  </a:path>
                </a:pathLst>
              </a:custGeom>
              <a:solidFill>
                <a:srgbClr val="4039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3" name="ïS1îḓé"/>
              <p:cNvSpPr/>
              <p:nvPr/>
            </p:nvSpPr>
            <p:spPr bwMode="auto">
              <a:xfrm>
                <a:off x="4351749" y="2197282"/>
                <a:ext cx="506024" cy="488774"/>
              </a:xfrm>
              <a:custGeom>
                <a:avLst/>
                <a:gdLst>
                  <a:gd name="T0" fmla="*/ 1972 w 2208"/>
                  <a:gd name="T1" fmla="*/ 1865 h 2136"/>
                  <a:gd name="T2" fmla="*/ 1697 w 2208"/>
                  <a:gd name="T3" fmla="*/ 1880 h 2136"/>
                  <a:gd name="T4" fmla="*/ 1310 w 2208"/>
                  <a:gd name="T5" fmla="*/ 1909 h 2136"/>
                  <a:gd name="T6" fmla="*/ 1263 w 2208"/>
                  <a:gd name="T7" fmla="*/ 1945 h 2136"/>
                  <a:gd name="T8" fmla="*/ 181 w 2208"/>
                  <a:gd name="T9" fmla="*/ 1759 h 2136"/>
                  <a:gd name="T10" fmla="*/ 281 w 2208"/>
                  <a:gd name="T11" fmla="*/ 676 h 2136"/>
                  <a:gd name="T12" fmla="*/ 600 w 2208"/>
                  <a:gd name="T13" fmla="*/ 429 h 2136"/>
                  <a:gd name="T14" fmla="*/ 897 w 2208"/>
                  <a:gd name="T15" fmla="*/ 199 h 2136"/>
                  <a:gd name="T16" fmla="*/ 1208 w 2208"/>
                  <a:gd name="T17" fmla="*/ 51 h 2136"/>
                  <a:gd name="T18" fmla="*/ 1893 w 2208"/>
                  <a:gd name="T19" fmla="*/ 242 h 2136"/>
                  <a:gd name="T20" fmla="*/ 2175 w 2208"/>
                  <a:gd name="T21" fmla="*/ 746 h 2136"/>
                  <a:gd name="T22" fmla="*/ 1872 w 2208"/>
                  <a:gd name="T23" fmla="*/ 1475 h 2136"/>
                  <a:gd name="T24" fmla="*/ 1828 w 2208"/>
                  <a:gd name="T25" fmla="*/ 1509 h 2136"/>
                  <a:gd name="T26" fmla="*/ 2048 w 2208"/>
                  <a:gd name="T27" fmla="*/ 1648 h 2136"/>
                  <a:gd name="T28" fmla="*/ 2090 w 2208"/>
                  <a:gd name="T29" fmla="*/ 1739 h 2136"/>
                  <a:gd name="T30" fmla="*/ 1269 w 2208"/>
                  <a:gd name="T31" fmla="*/ 1856 h 2136"/>
                  <a:gd name="T32" fmla="*/ 1694 w 2208"/>
                  <a:gd name="T33" fmla="*/ 1812 h 2136"/>
                  <a:gd name="T34" fmla="*/ 1969 w 2208"/>
                  <a:gd name="T35" fmla="*/ 1798 h 2136"/>
                  <a:gd name="T36" fmla="*/ 2022 w 2208"/>
                  <a:gd name="T37" fmla="*/ 1738 h 2136"/>
                  <a:gd name="T38" fmla="*/ 1884 w 2208"/>
                  <a:gd name="T39" fmla="*/ 1623 h 2136"/>
                  <a:gd name="T40" fmla="*/ 1717 w 2208"/>
                  <a:gd name="T41" fmla="*/ 1512 h 2136"/>
                  <a:gd name="T42" fmla="*/ 1790 w 2208"/>
                  <a:gd name="T43" fmla="*/ 1454 h 2136"/>
                  <a:gd name="T44" fmla="*/ 1956 w 2208"/>
                  <a:gd name="T45" fmla="*/ 1304 h 2136"/>
                  <a:gd name="T46" fmla="*/ 2109 w 2208"/>
                  <a:gd name="T47" fmla="*/ 756 h 2136"/>
                  <a:gd name="T48" fmla="*/ 1907 w 2208"/>
                  <a:gd name="T49" fmla="*/ 361 h 2136"/>
                  <a:gd name="T50" fmla="*/ 1223 w 2208"/>
                  <a:gd name="T51" fmla="*/ 117 h 2136"/>
                  <a:gd name="T52" fmla="*/ 939 w 2208"/>
                  <a:gd name="T53" fmla="*/ 252 h 2136"/>
                  <a:gd name="T54" fmla="*/ 641 w 2208"/>
                  <a:gd name="T55" fmla="*/ 482 h 2136"/>
                  <a:gd name="T56" fmla="*/ 323 w 2208"/>
                  <a:gd name="T57" fmla="*/ 729 h 2136"/>
                  <a:gd name="T58" fmla="*/ 234 w 2208"/>
                  <a:gd name="T59" fmla="*/ 1717 h 2136"/>
                  <a:gd name="T60" fmla="*/ 236 w 2208"/>
                  <a:gd name="T61" fmla="*/ 1719 h 2136"/>
                  <a:gd name="T62" fmla="*/ 1224 w 2208"/>
                  <a:gd name="T63" fmla="*/ 1890 h 2136"/>
                  <a:gd name="T64" fmla="*/ 1254 w 2208"/>
                  <a:gd name="T65" fmla="*/ 1868 h 2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208" h="2136">
                    <a:moveTo>
                      <a:pt x="2039" y="1841"/>
                    </a:moveTo>
                    <a:cubicBezTo>
                      <a:pt x="2020" y="1856"/>
                      <a:pt x="1996" y="1865"/>
                      <a:pt x="1972" y="1865"/>
                    </a:cubicBezTo>
                    <a:cubicBezTo>
                      <a:pt x="1882" y="1870"/>
                      <a:pt x="1791" y="1875"/>
                      <a:pt x="1700" y="1880"/>
                    </a:cubicBezTo>
                    <a:cubicBezTo>
                      <a:pt x="1697" y="1880"/>
                      <a:pt x="1697" y="1880"/>
                      <a:pt x="1697" y="1880"/>
                    </a:cubicBezTo>
                    <a:cubicBezTo>
                      <a:pt x="1576" y="1886"/>
                      <a:pt x="1456" y="1892"/>
                      <a:pt x="1335" y="1897"/>
                    </a:cubicBezTo>
                    <a:cubicBezTo>
                      <a:pt x="1328" y="1898"/>
                      <a:pt x="1321" y="1901"/>
                      <a:pt x="1310" y="1909"/>
                    </a:cubicBezTo>
                    <a:cubicBezTo>
                      <a:pt x="1306" y="1912"/>
                      <a:pt x="1302" y="1916"/>
                      <a:pt x="1297" y="1920"/>
                    </a:cubicBezTo>
                    <a:cubicBezTo>
                      <a:pt x="1286" y="1929"/>
                      <a:pt x="1274" y="1939"/>
                      <a:pt x="1263" y="1945"/>
                    </a:cubicBezTo>
                    <a:cubicBezTo>
                      <a:pt x="1061" y="2097"/>
                      <a:pt x="779" y="2136"/>
                      <a:pt x="544" y="2044"/>
                    </a:cubicBezTo>
                    <a:cubicBezTo>
                      <a:pt x="402" y="1992"/>
                      <a:pt x="273" y="1891"/>
                      <a:pt x="181" y="1759"/>
                    </a:cubicBezTo>
                    <a:cubicBezTo>
                      <a:pt x="66" y="1623"/>
                      <a:pt x="0" y="1443"/>
                      <a:pt x="1" y="1266"/>
                    </a:cubicBezTo>
                    <a:cubicBezTo>
                      <a:pt x="0" y="1039"/>
                      <a:pt x="105" y="819"/>
                      <a:pt x="281" y="676"/>
                    </a:cubicBezTo>
                    <a:cubicBezTo>
                      <a:pt x="344" y="626"/>
                      <a:pt x="413" y="572"/>
                      <a:pt x="493" y="511"/>
                    </a:cubicBezTo>
                    <a:cubicBezTo>
                      <a:pt x="528" y="483"/>
                      <a:pt x="564" y="456"/>
                      <a:pt x="600" y="429"/>
                    </a:cubicBezTo>
                    <a:cubicBezTo>
                      <a:pt x="660" y="382"/>
                      <a:pt x="660" y="382"/>
                      <a:pt x="660" y="382"/>
                    </a:cubicBezTo>
                    <a:cubicBezTo>
                      <a:pt x="739" y="321"/>
                      <a:pt x="818" y="260"/>
                      <a:pt x="897" y="199"/>
                    </a:cubicBezTo>
                    <a:cubicBezTo>
                      <a:pt x="901" y="196"/>
                      <a:pt x="901" y="196"/>
                      <a:pt x="901" y="196"/>
                    </a:cubicBezTo>
                    <a:cubicBezTo>
                      <a:pt x="989" y="127"/>
                      <a:pt x="1096" y="77"/>
                      <a:pt x="1208" y="51"/>
                    </a:cubicBezTo>
                    <a:cubicBezTo>
                      <a:pt x="1442" y="0"/>
                      <a:pt x="1716" y="76"/>
                      <a:pt x="1892" y="241"/>
                    </a:cubicBezTo>
                    <a:cubicBezTo>
                      <a:pt x="1893" y="242"/>
                      <a:pt x="1893" y="242"/>
                      <a:pt x="1893" y="242"/>
                    </a:cubicBezTo>
                    <a:cubicBezTo>
                      <a:pt x="1924" y="275"/>
                      <a:pt x="1940" y="293"/>
                      <a:pt x="1960" y="319"/>
                    </a:cubicBezTo>
                    <a:cubicBezTo>
                      <a:pt x="2086" y="465"/>
                      <a:pt x="2155" y="600"/>
                      <a:pt x="2175" y="746"/>
                    </a:cubicBezTo>
                    <a:cubicBezTo>
                      <a:pt x="2208" y="957"/>
                      <a:pt x="2147" y="1181"/>
                      <a:pt x="2010" y="1345"/>
                    </a:cubicBezTo>
                    <a:cubicBezTo>
                      <a:pt x="1970" y="1398"/>
                      <a:pt x="1920" y="1439"/>
                      <a:pt x="1872" y="1475"/>
                    </a:cubicBezTo>
                    <a:cubicBezTo>
                      <a:pt x="1831" y="1507"/>
                      <a:pt x="1831" y="1507"/>
                      <a:pt x="1831" y="1507"/>
                    </a:cubicBezTo>
                    <a:cubicBezTo>
                      <a:pt x="1830" y="1508"/>
                      <a:pt x="1829" y="1508"/>
                      <a:pt x="1828" y="1509"/>
                    </a:cubicBezTo>
                    <a:cubicBezTo>
                      <a:pt x="1858" y="1529"/>
                      <a:pt x="1888" y="1547"/>
                      <a:pt x="1918" y="1565"/>
                    </a:cubicBezTo>
                    <a:cubicBezTo>
                      <a:pt x="1961" y="1590"/>
                      <a:pt x="2006" y="1617"/>
                      <a:pt x="2048" y="1648"/>
                    </a:cubicBezTo>
                    <a:cubicBezTo>
                      <a:pt x="2049" y="1649"/>
                      <a:pt x="2049" y="1649"/>
                      <a:pt x="2049" y="1649"/>
                    </a:cubicBezTo>
                    <a:cubicBezTo>
                      <a:pt x="2076" y="1671"/>
                      <a:pt x="2091" y="1704"/>
                      <a:pt x="2090" y="1739"/>
                    </a:cubicBezTo>
                    <a:cubicBezTo>
                      <a:pt x="2089" y="1779"/>
                      <a:pt x="2070" y="1818"/>
                      <a:pt x="2039" y="1841"/>
                    </a:cubicBezTo>
                    <a:close/>
                    <a:moveTo>
                      <a:pt x="1269" y="1856"/>
                    </a:moveTo>
                    <a:cubicBezTo>
                      <a:pt x="1284" y="1844"/>
                      <a:pt x="1304" y="1831"/>
                      <a:pt x="1332" y="1830"/>
                    </a:cubicBezTo>
                    <a:cubicBezTo>
                      <a:pt x="1452" y="1824"/>
                      <a:pt x="1573" y="1818"/>
                      <a:pt x="1694" y="1812"/>
                    </a:cubicBezTo>
                    <a:cubicBezTo>
                      <a:pt x="1696" y="1812"/>
                      <a:pt x="1696" y="1812"/>
                      <a:pt x="1696" y="1812"/>
                    </a:cubicBezTo>
                    <a:cubicBezTo>
                      <a:pt x="1787" y="1807"/>
                      <a:pt x="1878" y="1803"/>
                      <a:pt x="1969" y="1798"/>
                    </a:cubicBezTo>
                    <a:cubicBezTo>
                      <a:pt x="1980" y="1798"/>
                      <a:pt x="1990" y="1794"/>
                      <a:pt x="1998" y="1788"/>
                    </a:cubicBezTo>
                    <a:cubicBezTo>
                      <a:pt x="2012" y="1777"/>
                      <a:pt x="2022" y="1757"/>
                      <a:pt x="2022" y="1738"/>
                    </a:cubicBezTo>
                    <a:cubicBezTo>
                      <a:pt x="2022" y="1728"/>
                      <a:pt x="2020" y="1713"/>
                      <a:pt x="2006" y="1702"/>
                    </a:cubicBezTo>
                    <a:cubicBezTo>
                      <a:pt x="1968" y="1673"/>
                      <a:pt x="1927" y="1648"/>
                      <a:pt x="1884" y="1623"/>
                    </a:cubicBezTo>
                    <a:cubicBezTo>
                      <a:pt x="1840" y="1597"/>
                      <a:pt x="1794" y="1570"/>
                      <a:pt x="1752" y="1538"/>
                    </a:cubicBezTo>
                    <a:cubicBezTo>
                      <a:pt x="1717" y="1512"/>
                      <a:pt x="1717" y="1512"/>
                      <a:pt x="1717" y="1512"/>
                    </a:cubicBezTo>
                    <a:cubicBezTo>
                      <a:pt x="1751" y="1485"/>
                      <a:pt x="1751" y="1485"/>
                      <a:pt x="1751" y="1485"/>
                    </a:cubicBezTo>
                    <a:cubicBezTo>
                      <a:pt x="1763" y="1474"/>
                      <a:pt x="1776" y="1464"/>
                      <a:pt x="1790" y="1454"/>
                    </a:cubicBezTo>
                    <a:cubicBezTo>
                      <a:pt x="1831" y="1422"/>
                      <a:pt x="1831" y="1422"/>
                      <a:pt x="1831" y="1422"/>
                    </a:cubicBezTo>
                    <a:cubicBezTo>
                      <a:pt x="1875" y="1388"/>
                      <a:pt x="1921" y="1350"/>
                      <a:pt x="1956" y="1304"/>
                    </a:cubicBezTo>
                    <a:cubicBezTo>
                      <a:pt x="1957" y="1303"/>
                      <a:pt x="1957" y="1303"/>
                      <a:pt x="1957" y="1303"/>
                    </a:cubicBezTo>
                    <a:cubicBezTo>
                      <a:pt x="2082" y="1153"/>
                      <a:pt x="2139" y="949"/>
                      <a:pt x="2109" y="756"/>
                    </a:cubicBezTo>
                    <a:cubicBezTo>
                      <a:pt x="2089" y="623"/>
                      <a:pt x="2026" y="498"/>
                      <a:pt x="1908" y="362"/>
                    </a:cubicBezTo>
                    <a:cubicBezTo>
                      <a:pt x="1907" y="361"/>
                      <a:pt x="1907" y="361"/>
                      <a:pt x="1907" y="361"/>
                    </a:cubicBezTo>
                    <a:cubicBezTo>
                      <a:pt x="1888" y="336"/>
                      <a:pt x="1872" y="319"/>
                      <a:pt x="1845" y="289"/>
                    </a:cubicBezTo>
                    <a:cubicBezTo>
                      <a:pt x="1685" y="140"/>
                      <a:pt x="1435" y="71"/>
                      <a:pt x="1223" y="117"/>
                    </a:cubicBezTo>
                    <a:cubicBezTo>
                      <a:pt x="1120" y="141"/>
                      <a:pt x="1023" y="187"/>
                      <a:pt x="942" y="249"/>
                    </a:cubicBezTo>
                    <a:cubicBezTo>
                      <a:pt x="939" y="252"/>
                      <a:pt x="939" y="252"/>
                      <a:pt x="939" y="252"/>
                    </a:cubicBezTo>
                    <a:cubicBezTo>
                      <a:pt x="860" y="314"/>
                      <a:pt x="780" y="375"/>
                      <a:pt x="701" y="436"/>
                    </a:cubicBezTo>
                    <a:cubicBezTo>
                      <a:pt x="641" y="482"/>
                      <a:pt x="641" y="482"/>
                      <a:pt x="641" y="482"/>
                    </a:cubicBezTo>
                    <a:cubicBezTo>
                      <a:pt x="605" y="510"/>
                      <a:pt x="570" y="537"/>
                      <a:pt x="534" y="564"/>
                    </a:cubicBezTo>
                    <a:cubicBezTo>
                      <a:pt x="455" y="626"/>
                      <a:pt x="386" y="680"/>
                      <a:pt x="323" y="729"/>
                    </a:cubicBezTo>
                    <a:cubicBezTo>
                      <a:pt x="163" y="859"/>
                      <a:pt x="68" y="1060"/>
                      <a:pt x="68" y="1266"/>
                    </a:cubicBezTo>
                    <a:cubicBezTo>
                      <a:pt x="68" y="1428"/>
                      <a:pt x="128" y="1592"/>
                      <a:pt x="234" y="1717"/>
                    </a:cubicBezTo>
                    <a:cubicBezTo>
                      <a:pt x="235" y="1718"/>
                      <a:pt x="235" y="1718"/>
                      <a:pt x="235" y="1718"/>
                    </a:cubicBezTo>
                    <a:cubicBezTo>
                      <a:pt x="236" y="1719"/>
                      <a:pt x="236" y="1719"/>
                      <a:pt x="236" y="1719"/>
                    </a:cubicBezTo>
                    <a:cubicBezTo>
                      <a:pt x="320" y="1840"/>
                      <a:pt x="438" y="1933"/>
                      <a:pt x="567" y="1980"/>
                    </a:cubicBezTo>
                    <a:cubicBezTo>
                      <a:pt x="783" y="2065"/>
                      <a:pt x="1041" y="2029"/>
                      <a:pt x="1224" y="1890"/>
                    </a:cubicBezTo>
                    <a:cubicBezTo>
                      <a:pt x="1229" y="1887"/>
                      <a:pt x="1229" y="1887"/>
                      <a:pt x="1229" y="1887"/>
                    </a:cubicBezTo>
                    <a:cubicBezTo>
                      <a:pt x="1236" y="1883"/>
                      <a:pt x="1245" y="1875"/>
                      <a:pt x="1254" y="1868"/>
                    </a:cubicBezTo>
                    <a:cubicBezTo>
                      <a:pt x="1259" y="1864"/>
                      <a:pt x="1264" y="1860"/>
                      <a:pt x="1269" y="1856"/>
                    </a:cubicBezTo>
                    <a:close/>
                  </a:path>
                </a:pathLst>
              </a:custGeom>
              <a:solidFill>
                <a:srgbClr val="C2E4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4" name="i$ḷiḍé"/>
              <p:cNvSpPr/>
              <p:nvPr/>
            </p:nvSpPr>
            <p:spPr bwMode="auto">
              <a:xfrm>
                <a:off x="4348873" y="2194407"/>
                <a:ext cx="510816" cy="493566"/>
              </a:xfrm>
              <a:custGeom>
                <a:avLst/>
                <a:gdLst>
                  <a:gd name="T0" fmla="*/ 1716 w 2226"/>
                  <a:gd name="T1" fmla="*/ 1897 h 2154"/>
                  <a:gd name="T2" fmla="*/ 1324 w 2226"/>
                  <a:gd name="T3" fmla="*/ 1925 h 2154"/>
                  <a:gd name="T4" fmla="*/ 1277 w 2226"/>
                  <a:gd name="T5" fmla="*/ 1961 h 2154"/>
                  <a:gd name="T6" fmla="*/ 1 w 2226"/>
                  <a:gd name="T7" fmla="*/ 1274 h 2154"/>
                  <a:gd name="T8" fmla="*/ 603 w 2226"/>
                  <a:gd name="T9" fmla="*/ 431 h 2154"/>
                  <a:gd name="T10" fmla="*/ 905 w 2226"/>
                  <a:gd name="T11" fmla="*/ 198 h 2154"/>
                  <a:gd name="T12" fmla="*/ 1908 w 2226"/>
                  <a:gd name="T13" fmla="*/ 245 h 2154"/>
                  <a:gd name="T14" fmla="*/ 2025 w 2226"/>
                  <a:gd name="T15" fmla="*/ 1360 h 2154"/>
                  <a:gd name="T16" fmla="*/ 1931 w 2226"/>
                  <a:gd name="T17" fmla="*/ 1566 h 2154"/>
                  <a:gd name="T18" fmla="*/ 2063 w 2226"/>
                  <a:gd name="T19" fmla="*/ 1651 h 2154"/>
                  <a:gd name="T20" fmla="*/ 1314 w 2226"/>
                  <a:gd name="T21" fmla="*/ 1911 h 2154"/>
                  <a:gd name="T22" fmla="*/ 1716 w 2226"/>
                  <a:gd name="T23" fmla="*/ 1880 h 2154"/>
                  <a:gd name="T24" fmla="*/ 2090 w 2226"/>
                  <a:gd name="T25" fmla="*/ 1748 h 2154"/>
                  <a:gd name="T26" fmla="*/ 1923 w 2226"/>
                  <a:gd name="T27" fmla="*/ 1581 h 2154"/>
                  <a:gd name="T28" fmla="*/ 1829 w 2226"/>
                  <a:gd name="T29" fmla="*/ 1518 h 2154"/>
                  <a:gd name="T30" fmla="*/ 2012 w 2226"/>
                  <a:gd name="T31" fmla="*/ 1349 h 2154"/>
                  <a:gd name="T32" fmla="*/ 1896 w 2226"/>
                  <a:gd name="T33" fmla="*/ 257 h 2154"/>
                  <a:gd name="T34" fmla="*/ 915 w 2226"/>
                  <a:gd name="T35" fmla="*/ 212 h 2154"/>
                  <a:gd name="T36" fmla="*/ 614 w 2226"/>
                  <a:gd name="T37" fmla="*/ 444 h 2154"/>
                  <a:gd name="T38" fmla="*/ 18 w 2226"/>
                  <a:gd name="T39" fmla="*/ 1274 h 2154"/>
                  <a:gd name="T40" fmla="*/ 555 w 2226"/>
                  <a:gd name="T41" fmla="*/ 2045 h 2154"/>
                  <a:gd name="T42" fmla="*/ 1286 w 2226"/>
                  <a:gd name="T43" fmla="*/ 1934 h 2154"/>
                  <a:gd name="T44" fmla="*/ 2012 w 2226"/>
                  <a:gd name="T45" fmla="*/ 1804 h 2154"/>
                  <a:gd name="T46" fmla="*/ 1703 w 2226"/>
                  <a:gd name="T47" fmla="*/ 1830 h 2154"/>
                  <a:gd name="T48" fmla="*/ 1268 w 2226"/>
                  <a:gd name="T49" fmla="*/ 1884 h 2154"/>
                  <a:gd name="T50" fmla="*/ 1238 w 2226"/>
                  <a:gd name="T51" fmla="*/ 1906 h 2154"/>
                  <a:gd name="T52" fmla="*/ 237 w 2226"/>
                  <a:gd name="T53" fmla="*/ 1732 h 2154"/>
                  <a:gd name="T54" fmla="*/ 326 w 2226"/>
                  <a:gd name="T55" fmla="*/ 732 h 2154"/>
                  <a:gd name="T56" fmla="*/ 712 w 2226"/>
                  <a:gd name="T57" fmla="*/ 433 h 2154"/>
                  <a:gd name="T58" fmla="*/ 1230 w 2226"/>
                  <a:gd name="T59" fmla="*/ 118 h 2154"/>
                  <a:gd name="T60" fmla="*/ 1924 w 2226"/>
                  <a:gd name="T61" fmla="*/ 366 h 2154"/>
                  <a:gd name="T62" fmla="*/ 1972 w 2226"/>
                  <a:gd name="T63" fmla="*/ 1318 h 2154"/>
                  <a:gd name="T64" fmla="*/ 1765 w 2226"/>
                  <a:gd name="T65" fmla="*/ 1500 h 2154"/>
                  <a:gd name="T66" fmla="*/ 1897 w 2226"/>
                  <a:gd name="T67" fmla="*/ 1624 h 2154"/>
                  <a:gd name="T68" fmla="*/ 2040 w 2226"/>
                  <a:gd name="T69" fmla="*/ 1747 h 2154"/>
                  <a:gd name="T70" fmla="*/ 1341 w 2226"/>
                  <a:gd name="T71" fmla="*/ 1830 h 2154"/>
                  <a:gd name="T72" fmla="*/ 1978 w 2226"/>
                  <a:gd name="T73" fmla="*/ 1798 h 2154"/>
                  <a:gd name="T74" fmla="*/ 2010 w 2226"/>
                  <a:gd name="T75" fmla="*/ 1717 h 2154"/>
                  <a:gd name="T76" fmla="*/ 1721 w 2226"/>
                  <a:gd name="T77" fmla="*/ 1528 h 2154"/>
                  <a:gd name="T78" fmla="*/ 1754 w 2226"/>
                  <a:gd name="T79" fmla="*/ 1487 h 2154"/>
                  <a:gd name="T80" fmla="*/ 1958 w 2226"/>
                  <a:gd name="T81" fmla="*/ 1308 h 2154"/>
                  <a:gd name="T82" fmla="*/ 1911 w 2226"/>
                  <a:gd name="T83" fmla="*/ 377 h 2154"/>
                  <a:gd name="T84" fmla="*/ 1234 w 2226"/>
                  <a:gd name="T85" fmla="*/ 135 h 2154"/>
                  <a:gd name="T86" fmla="*/ 722 w 2226"/>
                  <a:gd name="T87" fmla="*/ 446 h 2154"/>
                  <a:gd name="T88" fmla="*/ 337 w 2226"/>
                  <a:gd name="T89" fmla="*/ 745 h 2154"/>
                  <a:gd name="T90" fmla="*/ 250 w 2226"/>
                  <a:gd name="T91" fmla="*/ 1722 h 2154"/>
                  <a:gd name="T92" fmla="*/ 579 w 2226"/>
                  <a:gd name="T93" fmla="*/ 1981 h 2154"/>
                  <a:gd name="T94" fmla="*/ 1233 w 2226"/>
                  <a:gd name="T95" fmla="*/ 1888 h 2154"/>
                  <a:gd name="T96" fmla="*/ 1257 w 2226"/>
                  <a:gd name="T97" fmla="*/ 1871 h 2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226" h="2154">
                    <a:moveTo>
                      <a:pt x="2053" y="1857"/>
                    </a:moveTo>
                    <a:cubicBezTo>
                      <a:pt x="2032" y="1873"/>
                      <a:pt x="2007" y="1882"/>
                      <a:pt x="1981" y="1883"/>
                    </a:cubicBezTo>
                    <a:cubicBezTo>
                      <a:pt x="1894" y="1888"/>
                      <a:pt x="1805" y="1892"/>
                      <a:pt x="1716" y="1897"/>
                    </a:cubicBezTo>
                    <a:cubicBezTo>
                      <a:pt x="1706" y="1897"/>
                      <a:pt x="1706" y="1897"/>
                      <a:pt x="1706" y="1897"/>
                    </a:cubicBezTo>
                    <a:cubicBezTo>
                      <a:pt x="1584" y="1904"/>
                      <a:pt x="1462" y="1910"/>
                      <a:pt x="1344" y="1915"/>
                    </a:cubicBezTo>
                    <a:cubicBezTo>
                      <a:pt x="1339" y="1915"/>
                      <a:pt x="1333" y="1918"/>
                      <a:pt x="1324" y="1925"/>
                    </a:cubicBezTo>
                    <a:cubicBezTo>
                      <a:pt x="1320" y="1928"/>
                      <a:pt x="1316" y="1932"/>
                      <a:pt x="1312" y="1935"/>
                    </a:cubicBezTo>
                    <a:cubicBezTo>
                      <a:pt x="1306" y="1940"/>
                      <a:pt x="1301" y="1944"/>
                      <a:pt x="1297" y="1947"/>
                    </a:cubicBezTo>
                    <a:cubicBezTo>
                      <a:pt x="1289" y="1953"/>
                      <a:pt x="1283" y="1958"/>
                      <a:pt x="1277" y="1961"/>
                    </a:cubicBezTo>
                    <a:cubicBezTo>
                      <a:pt x="1073" y="2114"/>
                      <a:pt x="787" y="2154"/>
                      <a:pt x="549" y="2061"/>
                    </a:cubicBezTo>
                    <a:cubicBezTo>
                      <a:pt x="406" y="2008"/>
                      <a:pt x="276" y="1906"/>
                      <a:pt x="183" y="1774"/>
                    </a:cubicBezTo>
                    <a:cubicBezTo>
                      <a:pt x="67" y="1636"/>
                      <a:pt x="0" y="1454"/>
                      <a:pt x="1" y="1274"/>
                    </a:cubicBezTo>
                    <a:cubicBezTo>
                      <a:pt x="0" y="1046"/>
                      <a:pt x="106" y="823"/>
                      <a:pt x="284" y="679"/>
                    </a:cubicBezTo>
                    <a:cubicBezTo>
                      <a:pt x="347" y="629"/>
                      <a:pt x="417" y="575"/>
                      <a:pt x="497" y="513"/>
                    </a:cubicBezTo>
                    <a:cubicBezTo>
                      <a:pt x="532" y="486"/>
                      <a:pt x="568" y="458"/>
                      <a:pt x="603" y="431"/>
                    </a:cubicBezTo>
                    <a:cubicBezTo>
                      <a:pt x="664" y="385"/>
                      <a:pt x="664" y="385"/>
                      <a:pt x="664" y="385"/>
                    </a:cubicBezTo>
                    <a:cubicBezTo>
                      <a:pt x="743" y="323"/>
                      <a:pt x="822" y="262"/>
                      <a:pt x="901" y="201"/>
                    </a:cubicBezTo>
                    <a:cubicBezTo>
                      <a:pt x="905" y="198"/>
                      <a:pt x="905" y="198"/>
                      <a:pt x="905" y="198"/>
                    </a:cubicBezTo>
                    <a:cubicBezTo>
                      <a:pt x="994" y="129"/>
                      <a:pt x="1102" y="78"/>
                      <a:pt x="1215" y="52"/>
                    </a:cubicBezTo>
                    <a:cubicBezTo>
                      <a:pt x="1451" y="0"/>
                      <a:pt x="1729" y="77"/>
                      <a:pt x="1907" y="243"/>
                    </a:cubicBezTo>
                    <a:cubicBezTo>
                      <a:pt x="1908" y="245"/>
                      <a:pt x="1908" y="245"/>
                      <a:pt x="1908" y="245"/>
                    </a:cubicBezTo>
                    <a:cubicBezTo>
                      <a:pt x="1939" y="278"/>
                      <a:pt x="1956" y="296"/>
                      <a:pt x="1976" y="322"/>
                    </a:cubicBezTo>
                    <a:cubicBezTo>
                      <a:pt x="2103" y="469"/>
                      <a:pt x="2172" y="607"/>
                      <a:pt x="2193" y="754"/>
                    </a:cubicBezTo>
                    <a:cubicBezTo>
                      <a:pt x="2226" y="967"/>
                      <a:pt x="2164" y="1194"/>
                      <a:pt x="2025" y="1360"/>
                    </a:cubicBezTo>
                    <a:cubicBezTo>
                      <a:pt x="1985" y="1413"/>
                      <a:pt x="1934" y="1454"/>
                      <a:pt x="1886" y="1491"/>
                    </a:cubicBezTo>
                    <a:cubicBezTo>
                      <a:pt x="1852" y="1517"/>
                      <a:pt x="1852" y="1517"/>
                      <a:pt x="1852" y="1517"/>
                    </a:cubicBezTo>
                    <a:cubicBezTo>
                      <a:pt x="1878" y="1534"/>
                      <a:pt x="1905" y="1550"/>
                      <a:pt x="1931" y="1566"/>
                    </a:cubicBezTo>
                    <a:cubicBezTo>
                      <a:pt x="1931" y="1566"/>
                      <a:pt x="1931" y="1566"/>
                      <a:pt x="1931" y="1566"/>
                    </a:cubicBezTo>
                    <a:cubicBezTo>
                      <a:pt x="1975" y="1592"/>
                      <a:pt x="2020" y="1619"/>
                      <a:pt x="2062" y="1650"/>
                    </a:cubicBezTo>
                    <a:cubicBezTo>
                      <a:pt x="2063" y="1651"/>
                      <a:pt x="2063" y="1651"/>
                      <a:pt x="2063" y="1651"/>
                    </a:cubicBezTo>
                    <a:cubicBezTo>
                      <a:pt x="2092" y="1675"/>
                      <a:pt x="2108" y="1710"/>
                      <a:pt x="2107" y="1749"/>
                    </a:cubicBezTo>
                    <a:cubicBezTo>
                      <a:pt x="2107" y="1790"/>
                      <a:pt x="2086" y="1832"/>
                      <a:pt x="2053" y="1857"/>
                    </a:cubicBezTo>
                    <a:close/>
                    <a:moveTo>
                      <a:pt x="1314" y="1911"/>
                    </a:moveTo>
                    <a:cubicBezTo>
                      <a:pt x="1326" y="1902"/>
                      <a:pt x="1334" y="1898"/>
                      <a:pt x="1343" y="1898"/>
                    </a:cubicBezTo>
                    <a:cubicBezTo>
                      <a:pt x="1461" y="1892"/>
                      <a:pt x="1583" y="1887"/>
                      <a:pt x="1706" y="1880"/>
                    </a:cubicBezTo>
                    <a:cubicBezTo>
                      <a:pt x="1716" y="1880"/>
                      <a:pt x="1716" y="1880"/>
                      <a:pt x="1716" y="1880"/>
                    </a:cubicBezTo>
                    <a:cubicBezTo>
                      <a:pt x="1804" y="1875"/>
                      <a:pt x="1893" y="1871"/>
                      <a:pt x="1980" y="1866"/>
                    </a:cubicBezTo>
                    <a:cubicBezTo>
                      <a:pt x="2003" y="1865"/>
                      <a:pt x="2025" y="1858"/>
                      <a:pt x="2043" y="1843"/>
                    </a:cubicBezTo>
                    <a:cubicBezTo>
                      <a:pt x="2072" y="1821"/>
                      <a:pt x="2090" y="1785"/>
                      <a:pt x="2090" y="1748"/>
                    </a:cubicBezTo>
                    <a:cubicBezTo>
                      <a:pt x="2091" y="1715"/>
                      <a:pt x="2078" y="1685"/>
                      <a:pt x="2053" y="1665"/>
                    </a:cubicBezTo>
                    <a:cubicBezTo>
                      <a:pt x="2051" y="1664"/>
                      <a:pt x="2051" y="1664"/>
                      <a:pt x="2051" y="1664"/>
                    </a:cubicBezTo>
                    <a:cubicBezTo>
                      <a:pt x="2010" y="1633"/>
                      <a:pt x="1966" y="1607"/>
                      <a:pt x="1923" y="1581"/>
                    </a:cubicBezTo>
                    <a:cubicBezTo>
                      <a:pt x="1922" y="1580"/>
                      <a:pt x="1922" y="1580"/>
                      <a:pt x="1922" y="1580"/>
                    </a:cubicBezTo>
                    <a:cubicBezTo>
                      <a:pt x="1892" y="1563"/>
                      <a:pt x="1862" y="1545"/>
                      <a:pt x="1833" y="1525"/>
                    </a:cubicBezTo>
                    <a:cubicBezTo>
                      <a:pt x="1830" y="1524"/>
                      <a:pt x="1829" y="1521"/>
                      <a:pt x="1829" y="1518"/>
                    </a:cubicBezTo>
                    <a:cubicBezTo>
                      <a:pt x="1829" y="1516"/>
                      <a:pt x="1830" y="1513"/>
                      <a:pt x="1832" y="1511"/>
                    </a:cubicBezTo>
                    <a:cubicBezTo>
                      <a:pt x="1876" y="1478"/>
                      <a:pt x="1876" y="1478"/>
                      <a:pt x="1876" y="1478"/>
                    </a:cubicBezTo>
                    <a:cubicBezTo>
                      <a:pt x="1923" y="1441"/>
                      <a:pt x="1972" y="1401"/>
                      <a:pt x="2012" y="1349"/>
                    </a:cubicBezTo>
                    <a:cubicBezTo>
                      <a:pt x="2147" y="1187"/>
                      <a:pt x="2209" y="965"/>
                      <a:pt x="2176" y="756"/>
                    </a:cubicBezTo>
                    <a:cubicBezTo>
                      <a:pt x="2155" y="612"/>
                      <a:pt x="2088" y="478"/>
                      <a:pt x="1963" y="333"/>
                    </a:cubicBezTo>
                    <a:cubicBezTo>
                      <a:pt x="1943" y="307"/>
                      <a:pt x="1927" y="290"/>
                      <a:pt x="1896" y="257"/>
                    </a:cubicBezTo>
                    <a:cubicBezTo>
                      <a:pt x="1895" y="256"/>
                      <a:pt x="1895" y="256"/>
                      <a:pt x="1895" y="256"/>
                    </a:cubicBezTo>
                    <a:cubicBezTo>
                      <a:pt x="1721" y="93"/>
                      <a:pt x="1450" y="18"/>
                      <a:pt x="1219" y="69"/>
                    </a:cubicBezTo>
                    <a:cubicBezTo>
                      <a:pt x="1108" y="94"/>
                      <a:pt x="1003" y="144"/>
                      <a:pt x="915" y="212"/>
                    </a:cubicBezTo>
                    <a:cubicBezTo>
                      <a:pt x="911" y="214"/>
                      <a:pt x="911" y="214"/>
                      <a:pt x="911" y="214"/>
                    </a:cubicBezTo>
                    <a:cubicBezTo>
                      <a:pt x="832" y="276"/>
                      <a:pt x="753" y="337"/>
                      <a:pt x="674" y="398"/>
                    </a:cubicBezTo>
                    <a:cubicBezTo>
                      <a:pt x="614" y="444"/>
                      <a:pt x="614" y="444"/>
                      <a:pt x="614" y="444"/>
                    </a:cubicBezTo>
                    <a:cubicBezTo>
                      <a:pt x="578" y="472"/>
                      <a:pt x="543" y="499"/>
                      <a:pt x="507" y="527"/>
                    </a:cubicBezTo>
                    <a:cubicBezTo>
                      <a:pt x="427" y="589"/>
                      <a:pt x="358" y="643"/>
                      <a:pt x="295" y="692"/>
                    </a:cubicBezTo>
                    <a:cubicBezTo>
                      <a:pt x="121" y="833"/>
                      <a:pt x="17" y="1051"/>
                      <a:pt x="18" y="1274"/>
                    </a:cubicBezTo>
                    <a:cubicBezTo>
                      <a:pt x="17" y="1450"/>
                      <a:pt x="82" y="1628"/>
                      <a:pt x="197" y="1763"/>
                    </a:cubicBezTo>
                    <a:cubicBezTo>
                      <a:pt x="197" y="1763"/>
                      <a:pt x="197" y="1763"/>
                      <a:pt x="197" y="1763"/>
                    </a:cubicBezTo>
                    <a:cubicBezTo>
                      <a:pt x="288" y="1894"/>
                      <a:pt x="415" y="1993"/>
                      <a:pt x="555" y="2045"/>
                    </a:cubicBezTo>
                    <a:cubicBezTo>
                      <a:pt x="788" y="2136"/>
                      <a:pt x="1068" y="2097"/>
                      <a:pt x="1267" y="1947"/>
                    </a:cubicBezTo>
                    <a:cubicBezTo>
                      <a:pt x="1268" y="1946"/>
                      <a:pt x="1268" y="1946"/>
                      <a:pt x="1268" y="1946"/>
                    </a:cubicBezTo>
                    <a:cubicBezTo>
                      <a:pt x="1273" y="1943"/>
                      <a:pt x="1279" y="1939"/>
                      <a:pt x="1286" y="1934"/>
                    </a:cubicBezTo>
                    <a:cubicBezTo>
                      <a:pt x="1291" y="1931"/>
                      <a:pt x="1295" y="1927"/>
                      <a:pt x="1301" y="1922"/>
                    </a:cubicBezTo>
                    <a:cubicBezTo>
                      <a:pt x="1305" y="1918"/>
                      <a:pt x="1310" y="1915"/>
                      <a:pt x="1314" y="1911"/>
                    </a:cubicBezTo>
                    <a:close/>
                    <a:moveTo>
                      <a:pt x="2012" y="1804"/>
                    </a:moveTo>
                    <a:cubicBezTo>
                      <a:pt x="2002" y="1811"/>
                      <a:pt x="1991" y="1815"/>
                      <a:pt x="1978" y="1815"/>
                    </a:cubicBezTo>
                    <a:cubicBezTo>
                      <a:pt x="1893" y="1820"/>
                      <a:pt x="1808" y="1824"/>
                      <a:pt x="1722" y="1829"/>
                    </a:cubicBezTo>
                    <a:cubicBezTo>
                      <a:pt x="1703" y="1830"/>
                      <a:pt x="1703" y="1830"/>
                      <a:pt x="1703" y="1830"/>
                    </a:cubicBezTo>
                    <a:cubicBezTo>
                      <a:pt x="1581" y="1836"/>
                      <a:pt x="1460" y="1842"/>
                      <a:pt x="1341" y="1847"/>
                    </a:cubicBezTo>
                    <a:cubicBezTo>
                      <a:pt x="1316" y="1848"/>
                      <a:pt x="1297" y="1861"/>
                      <a:pt x="1283" y="1871"/>
                    </a:cubicBezTo>
                    <a:cubicBezTo>
                      <a:pt x="1278" y="1875"/>
                      <a:pt x="1273" y="1880"/>
                      <a:pt x="1268" y="1884"/>
                    </a:cubicBezTo>
                    <a:cubicBezTo>
                      <a:pt x="1263" y="1888"/>
                      <a:pt x="1259" y="1891"/>
                      <a:pt x="1256" y="1894"/>
                    </a:cubicBezTo>
                    <a:cubicBezTo>
                      <a:pt x="1250" y="1898"/>
                      <a:pt x="1246" y="1901"/>
                      <a:pt x="1242" y="1903"/>
                    </a:cubicBezTo>
                    <a:cubicBezTo>
                      <a:pt x="1238" y="1906"/>
                      <a:pt x="1238" y="1906"/>
                      <a:pt x="1238" y="1906"/>
                    </a:cubicBezTo>
                    <a:cubicBezTo>
                      <a:pt x="1052" y="2046"/>
                      <a:pt x="791" y="2083"/>
                      <a:pt x="573" y="1997"/>
                    </a:cubicBezTo>
                    <a:cubicBezTo>
                      <a:pt x="442" y="1949"/>
                      <a:pt x="323" y="1855"/>
                      <a:pt x="238" y="1733"/>
                    </a:cubicBezTo>
                    <a:cubicBezTo>
                      <a:pt x="237" y="1732"/>
                      <a:pt x="237" y="1732"/>
                      <a:pt x="237" y="1732"/>
                    </a:cubicBezTo>
                    <a:cubicBezTo>
                      <a:pt x="236" y="1731"/>
                      <a:pt x="236" y="1731"/>
                      <a:pt x="236" y="1731"/>
                    </a:cubicBezTo>
                    <a:cubicBezTo>
                      <a:pt x="129" y="1605"/>
                      <a:pt x="68" y="1439"/>
                      <a:pt x="69" y="1274"/>
                    </a:cubicBezTo>
                    <a:cubicBezTo>
                      <a:pt x="68" y="1066"/>
                      <a:pt x="164" y="863"/>
                      <a:pt x="326" y="732"/>
                    </a:cubicBezTo>
                    <a:cubicBezTo>
                      <a:pt x="390" y="682"/>
                      <a:pt x="459" y="628"/>
                      <a:pt x="538" y="567"/>
                    </a:cubicBezTo>
                    <a:cubicBezTo>
                      <a:pt x="574" y="539"/>
                      <a:pt x="609" y="512"/>
                      <a:pt x="645" y="484"/>
                    </a:cubicBezTo>
                    <a:cubicBezTo>
                      <a:pt x="712" y="433"/>
                      <a:pt x="712" y="433"/>
                      <a:pt x="712" y="433"/>
                    </a:cubicBezTo>
                    <a:cubicBezTo>
                      <a:pt x="789" y="373"/>
                      <a:pt x="866" y="314"/>
                      <a:pt x="943" y="254"/>
                    </a:cubicBezTo>
                    <a:cubicBezTo>
                      <a:pt x="946" y="252"/>
                      <a:pt x="946" y="252"/>
                      <a:pt x="946" y="252"/>
                    </a:cubicBezTo>
                    <a:cubicBezTo>
                      <a:pt x="1028" y="188"/>
                      <a:pt x="1126" y="142"/>
                      <a:pt x="1230" y="118"/>
                    </a:cubicBezTo>
                    <a:cubicBezTo>
                      <a:pt x="1445" y="71"/>
                      <a:pt x="1697" y="141"/>
                      <a:pt x="1860" y="292"/>
                    </a:cubicBezTo>
                    <a:cubicBezTo>
                      <a:pt x="1888" y="322"/>
                      <a:pt x="1903" y="339"/>
                      <a:pt x="1923" y="365"/>
                    </a:cubicBezTo>
                    <a:cubicBezTo>
                      <a:pt x="1924" y="366"/>
                      <a:pt x="1924" y="366"/>
                      <a:pt x="1924" y="366"/>
                    </a:cubicBezTo>
                    <a:cubicBezTo>
                      <a:pt x="2042" y="503"/>
                      <a:pt x="2107" y="629"/>
                      <a:pt x="2126" y="764"/>
                    </a:cubicBezTo>
                    <a:cubicBezTo>
                      <a:pt x="2157" y="959"/>
                      <a:pt x="2099" y="1166"/>
                      <a:pt x="1973" y="1317"/>
                    </a:cubicBezTo>
                    <a:cubicBezTo>
                      <a:pt x="1972" y="1318"/>
                      <a:pt x="1972" y="1318"/>
                      <a:pt x="1972" y="1318"/>
                    </a:cubicBezTo>
                    <a:cubicBezTo>
                      <a:pt x="1936" y="1365"/>
                      <a:pt x="1890" y="1403"/>
                      <a:pt x="1845" y="1438"/>
                    </a:cubicBezTo>
                    <a:cubicBezTo>
                      <a:pt x="1804" y="1469"/>
                      <a:pt x="1804" y="1469"/>
                      <a:pt x="1804" y="1469"/>
                    </a:cubicBezTo>
                    <a:cubicBezTo>
                      <a:pt x="1793" y="1478"/>
                      <a:pt x="1779" y="1489"/>
                      <a:pt x="1765" y="1500"/>
                    </a:cubicBezTo>
                    <a:cubicBezTo>
                      <a:pt x="1740" y="1521"/>
                      <a:pt x="1740" y="1521"/>
                      <a:pt x="1740" y="1521"/>
                    </a:cubicBezTo>
                    <a:cubicBezTo>
                      <a:pt x="1766" y="1540"/>
                      <a:pt x="1766" y="1540"/>
                      <a:pt x="1766" y="1540"/>
                    </a:cubicBezTo>
                    <a:cubicBezTo>
                      <a:pt x="1808" y="1572"/>
                      <a:pt x="1853" y="1598"/>
                      <a:pt x="1897" y="1624"/>
                    </a:cubicBezTo>
                    <a:cubicBezTo>
                      <a:pt x="1941" y="1650"/>
                      <a:pt x="1982" y="1675"/>
                      <a:pt x="2021" y="1704"/>
                    </a:cubicBezTo>
                    <a:cubicBezTo>
                      <a:pt x="2021" y="1704"/>
                      <a:pt x="2021" y="1704"/>
                      <a:pt x="2021" y="1704"/>
                    </a:cubicBezTo>
                    <a:cubicBezTo>
                      <a:pt x="2037" y="1718"/>
                      <a:pt x="2040" y="1735"/>
                      <a:pt x="2040" y="1747"/>
                    </a:cubicBezTo>
                    <a:cubicBezTo>
                      <a:pt x="2039" y="1769"/>
                      <a:pt x="2029" y="1791"/>
                      <a:pt x="2012" y="1804"/>
                    </a:cubicBezTo>
                    <a:close/>
                    <a:moveTo>
                      <a:pt x="1273" y="1858"/>
                    </a:moveTo>
                    <a:cubicBezTo>
                      <a:pt x="1288" y="1846"/>
                      <a:pt x="1310" y="1831"/>
                      <a:pt x="1341" y="1830"/>
                    </a:cubicBezTo>
                    <a:cubicBezTo>
                      <a:pt x="1459" y="1825"/>
                      <a:pt x="1580" y="1819"/>
                      <a:pt x="1702" y="1813"/>
                    </a:cubicBezTo>
                    <a:cubicBezTo>
                      <a:pt x="1721" y="1812"/>
                      <a:pt x="1721" y="1812"/>
                      <a:pt x="1721" y="1812"/>
                    </a:cubicBezTo>
                    <a:cubicBezTo>
                      <a:pt x="1807" y="1807"/>
                      <a:pt x="1892" y="1803"/>
                      <a:pt x="1978" y="1798"/>
                    </a:cubicBezTo>
                    <a:cubicBezTo>
                      <a:pt x="1987" y="1798"/>
                      <a:pt x="1995" y="1795"/>
                      <a:pt x="2002" y="1790"/>
                    </a:cubicBezTo>
                    <a:cubicBezTo>
                      <a:pt x="2014" y="1780"/>
                      <a:pt x="2022" y="1764"/>
                      <a:pt x="2023" y="1747"/>
                    </a:cubicBezTo>
                    <a:cubicBezTo>
                      <a:pt x="2023" y="1735"/>
                      <a:pt x="2019" y="1725"/>
                      <a:pt x="2010" y="1717"/>
                    </a:cubicBezTo>
                    <a:cubicBezTo>
                      <a:pt x="1972" y="1689"/>
                      <a:pt x="1931" y="1665"/>
                      <a:pt x="1888" y="1639"/>
                    </a:cubicBezTo>
                    <a:cubicBezTo>
                      <a:pt x="1844" y="1613"/>
                      <a:pt x="1799" y="1586"/>
                      <a:pt x="1756" y="1554"/>
                    </a:cubicBezTo>
                    <a:cubicBezTo>
                      <a:pt x="1721" y="1528"/>
                      <a:pt x="1721" y="1528"/>
                      <a:pt x="1721" y="1528"/>
                    </a:cubicBezTo>
                    <a:cubicBezTo>
                      <a:pt x="1719" y="1526"/>
                      <a:pt x="1718" y="1524"/>
                      <a:pt x="1718" y="1521"/>
                    </a:cubicBezTo>
                    <a:cubicBezTo>
                      <a:pt x="1718" y="1519"/>
                      <a:pt x="1719" y="1516"/>
                      <a:pt x="1721" y="1514"/>
                    </a:cubicBezTo>
                    <a:cubicBezTo>
                      <a:pt x="1754" y="1487"/>
                      <a:pt x="1754" y="1487"/>
                      <a:pt x="1754" y="1487"/>
                    </a:cubicBezTo>
                    <a:cubicBezTo>
                      <a:pt x="1768" y="1475"/>
                      <a:pt x="1782" y="1464"/>
                      <a:pt x="1793" y="1456"/>
                    </a:cubicBezTo>
                    <a:cubicBezTo>
                      <a:pt x="1835" y="1424"/>
                      <a:pt x="1835" y="1424"/>
                      <a:pt x="1835" y="1424"/>
                    </a:cubicBezTo>
                    <a:cubicBezTo>
                      <a:pt x="1878" y="1390"/>
                      <a:pt x="1924" y="1353"/>
                      <a:pt x="1958" y="1308"/>
                    </a:cubicBezTo>
                    <a:cubicBezTo>
                      <a:pt x="1959" y="1306"/>
                      <a:pt x="1959" y="1306"/>
                      <a:pt x="1959" y="1306"/>
                    </a:cubicBezTo>
                    <a:cubicBezTo>
                      <a:pt x="2083" y="1159"/>
                      <a:pt x="2139" y="957"/>
                      <a:pt x="2109" y="766"/>
                    </a:cubicBezTo>
                    <a:cubicBezTo>
                      <a:pt x="2090" y="635"/>
                      <a:pt x="2027" y="511"/>
                      <a:pt x="1911" y="377"/>
                    </a:cubicBezTo>
                    <a:cubicBezTo>
                      <a:pt x="1910" y="375"/>
                      <a:pt x="1910" y="375"/>
                      <a:pt x="1910" y="375"/>
                    </a:cubicBezTo>
                    <a:cubicBezTo>
                      <a:pt x="1890" y="350"/>
                      <a:pt x="1875" y="334"/>
                      <a:pt x="1847" y="304"/>
                    </a:cubicBezTo>
                    <a:cubicBezTo>
                      <a:pt x="1690" y="157"/>
                      <a:pt x="1443" y="89"/>
                      <a:pt x="1234" y="135"/>
                    </a:cubicBezTo>
                    <a:cubicBezTo>
                      <a:pt x="1132" y="158"/>
                      <a:pt x="1036" y="203"/>
                      <a:pt x="956" y="265"/>
                    </a:cubicBezTo>
                    <a:cubicBezTo>
                      <a:pt x="953" y="268"/>
                      <a:pt x="953" y="268"/>
                      <a:pt x="953" y="268"/>
                    </a:cubicBezTo>
                    <a:cubicBezTo>
                      <a:pt x="876" y="327"/>
                      <a:pt x="799" y="387"/>
                      <a:pt x="722" y="446"/>
                    </a:cubicBezTo>
                    <a:cubicBezTo>
                      <a:pt x="655" y="498"/>
                      <a:pt x="655" y="498"/>
                      <a:pt x="655" y="498"/>
                    </a:cubicBezTo>
                    <a:cubicBezTo>
                      <a:pt x="620" y="525"/>
                      <a:pt x="584" y="553"/>
                      <a:pt x="548" y="580"/>
                    </a:cubicBezTo>
                    <a:cubicBezTo>
                      <a:pt x="470" y="641"/>
                      <a:pt x="400" y="695"/>
                      <a:pt x="337" y="745"/>
                    </a:cubicBezTo>
                    <a:cubicBezTo>
                      <a:pt x="179" y="873"/>
                      <a:pt x="85" y="1071"/>
                      <a:pt x="86" y="1275"/>
                    </a:cubicBezTo>
                    <a:cubicBezTo>
                      <a:pt x="85" y="1435"/>
                      <a:pt x="145" y="1597"/>
                      <a:pt x="249" y="1720"/>
                    </a:cubicBezTo>
                    <a:cubicBezTo>
                      <a:pt x="250" y="1722"/>
                      <a:pt x="250" y="1722"/>
                      <a:pt x="250" y="1722"/>
                    </a:cubicBezTo>
                    <a:cubicBezTo>
                      <a:pt x="251" y="1722"/>
                      <a:pt x="251" y="1722"/>
                      <a:pt x="251" y="1722"/>
                    </a:cubicBezTo>
                    <a:cubicBezTo>
                      <a:pt x="252" y="1723"/>
                      <a:pt x="252" y="1723"/>
                      <a:pt x="252" y="1723"/>
                    </a:cubicBezTo>
                    <a:cubicBezTo>
                      <a:pt x="335" y="1843"/>
                      <a:pt x="451" y="1934"/>
                      <a:pt x="579" y="1981"/>
                    </a:cubicBezTo>
                    <a:cubicBezTo>
                      <a:pt x="792" y="2065"/>
                      <a:pt x="1047" y="2029"/>
                      <a:pt x="1228" y="1892"/>
                    </a:cubicBezTo>
                    <a:cubicBezTo>
                      <a:pt x="1229" y="1891"/>
                      <a:pt x="1229" y="1891"/>
                      <a:pt x="1229" y="1891"/>
                    </a:cubicBezTo>
                    <a:cubicBezTo>
                      <a:pt x="1233" y="1888"/>
                      <a:pt x="1233" y="1888"/>
                      <a:pt x="1233" y="1888"/>
                    </a:cubicBezTo>
                    <a:cubicBezTo>
                      <a:pt x="1234" y="1888"/>
                      <a:pt x="1234" y="1888"/>
                      <a:pt x="1234" y="1888"/>
                    </a:cubicBezTo>
                    <a:cubicBezTo>
                      <a:pt x="1237" y="1887"/>
                      <a:pt x="1240" y="1884"/>
                      <a:pt x="1245" y="1880"/>
                    </a:cubicBezTo>
                    <a:cubicBezTo>
                      <a:pt x="1249" y="1877"/>
                      <a:pt x="1253" y="1874"/>
                      <a:pt x="1257" y="1871"/>
                    </a:cubicBezTo>
                    <a:cubicBezTo>
                      <a:pt x="1262" y="1866"/>
                      <a:pt x="1267" y="1862"/>
                      <a:pt x="1273" y="1858"/>
                    </a:cubicBezTo>
                    <a:close/>
                  </a:path>
                </a:pathLst>
              </a:custGeom>
              <a:solidFill>
                <a:srgbClr val="C2E4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5" name="iSḻiḑe"/>
              <p:cNvSpPr/>
              <p:nvPr/>
            </p:nvSpPr>
            <p:spPr bwMode="auto">
              <a:xfrm>
                <a:off x="7358185" y="2676472"/>
                <a:ext cx="364184" cy="257804"/>
              </a:xfrm>
              <a:custGeom>
                <a:avLst/>
                <a:gdLst>
                  <a:gd name="T0" fmla="*/ 1560 w 1587"/>
                  <a:gd name="T1" fmla="*/ 140 h 1126"/>
                  <a:gd name="T2" fmla="*/ 1572 w 1587"/>
                  <a:gd name="T3" fmla="*/ 132 h 1126"/>
                  <a:gd name="T4" fmla="*/ 1523 w 1587"/>
                  <a:gd name="T5" fmla="*/ 56 h 1126"/>
                  <a:gd name="T6" fmla="*/ 1511 w 1587"/>
                  <a:gd name="T7" fmla="*/ 64 h 1126"/>
                  <a:gd name="T8" fmla="*/ 1287 w 1587"/>
                  <a:gd name="T9" fmla="*/ 46 h 1126"/>
                  <a:gd name="T10" fmla="*/ 1150 w 1587"/>
                  <a:gd name="T11" fmla="*/ 135 h 1126"/>
                  <a:gd name="T12" fmla="*/ 1077 w 1587"/>
                  <a:gd name="T13" fmla="*/ 347 h 1126"/>
                  <a:gd name="T14" fmla="*/ 0 w 1587"/>
                  <a:gd name="T15" fmla="*/ 1050 h 1126"/>
                  <a:gd name="T16" fmla="*/ 50 w 1587"/>
                  <a:gd name="T17" fmla="*/ 1126 h 1126"/>
                  <a:gd name="T18" fmla="*/ 1126 w 1587"/>
                  <a:gd name="T19" fmla="*/ 423 h 1126"/>
                  <a:gd name="T20" fmla="*/ 1350 w 1587"/>
                  <a:gd name="T21" fmla="*/ 442 h 1126"/>
                  <a:gd name="T22" fmla="*/ 1487 w 1587"/>
                  <a:gd name="T23" fmla="*/ 352 h 1126"/>
                  <a:gd name="T24" fmla="*/ 1560 w 1587"/>
                  <a:gd name="T25" fmla="*/ 140 h 1126"/>
                  <a:gd name="T26" fmla="*/ 1437 w 1587"/>
                  <a:gd name="T27" fmla="*/ 277 h 1126"/>
                  <a:gd name="T28" fmla="*/ 1300 w 1587"/>
                  <a:gd name="T29" fmla="*/ 366 h 1126"/>
                  <a:gd name="T30" fmla="*/ 1184 w 1587"/>
                  <a:gd name="T31" fmla="*/ 354 h 1126"/>
                  <a:gd name="T32" fmla="*/ 1164 w 1587"/>
                  <a:gd name="T33" fmla="*/ 322 h 1126"/>
                  <a:gd name="T34" fmla="*/ 1200 w 1587"/>
                  <a:gd name="T35" fmla="*/ 211 h 1126"/>
                  <a:gd name="T36" fmla="*/ 1337 w 1587"/>
                  <a:gd name="T37" fmla="*/ 122 h 1126"/>
                  <a:gd name="T38" fmla="*/ 1453 w 1587"/>
                  <a:gd name="T39" fmla="*/ 134 h 1126"/>
                  <a:gd name="T40" fmla="*/ 1464 w 1587"/>
                  <a:gd name="T41" fmla="*/ 149 h 1126"/>
                  <a:gd name="T42" fmla="*/ 1473 w 1587"/>
                  <a:gd name="T43" fmla="*/ 165 h 1126"/>
                  <a:gd name="T44" fmla="*/ 1437 w 1587"/>
                  <a:gd name="T45" fmla="*/ 277 h 1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587" h="1126">
                    <a:moveTo>
                      <a:pt x="1560" y="140"/>
                    </a:moveTo>
                    <a:cubicBezTo>
                      <a:pt x="1572" y="132"/>
                      <a:pt x="1572" y="132"/>
                      <a:pt x="1572" y="132"/>
                    </a:cubicBezTo>
                    <a:cubicBezTo>
                      <a:pt x="1523" y="56"/>
                      <a:pt x="1523" y="56"/>
                      <a:pt x="1523" y="56"/>
                    </a:cubicBezTo>
                    <a:cubicBezTo>
                      <a:pt x="1511" y="64"/>
                      <a:pt x="1511" y="64"/>
                      <a:pt x="1511" y="64"/>
                    </a:cubicBezTo>
                    <a:cubicBezTo>
                      <a:pt x="1450" y="9"/>
                      <a:pt x="1357" y="0"/>
                      <a:pt x="1287" y="46"/>
                    </a:cubicBezTo>
                    <a:cubicBezTo>
                      <a:pt x="1150" y="135"/>
                      <a:pt x="1150" y="135"/>
                      <a:pt x="1150" y="135"/>
                    </a:cubicBezTo>
                    <a:cubicBezTo>
                      <a:pt x="1080" y="181"/>
                      <a:pt x="1050" y="270"/>
                      <a:pt x="1077" y="347"/>
                    </a:cubicBezTo>
                    <a:cubicBezTo>
                      <a:pt x="0" y="1050"/>
                      <a:pt x="0" y="1050"/>
                      <a:pt x="0" y="1050"/>
                    </a:cubicBezTo>
                    <a:cubicBezTo>
                      <a:pt x="50" y="1126"/>
                      <a:pt x="50" y="1126"/>
                      <a:pt x="50" y="1126"/>
                    </a:cubicBezTo>
                    <a:cubicBezTo>
                      <a:pt x="1126" y="423"/>
                      <a:pt x="1126" y="423"/>
                      <a:pt x="1126" y="423"/>
                    </a:cubicBezTo>
                    <a:cubicBezTo>
                      <a:pt x="1187" y="479"/>
                      <a:pt x="1280" y="488"/>
                      <a:pt x="1350" y="442"/>
                    </a:cubicBezTo>
                    <a:cubicBezTo>
                      <a:pt x="1487" y="352"/>
                      <a:pt x="1487" y="352"/>
                      <a:pt x="1487" y="352"/>
                    </a:cubicBezTo>
                    <a:cubicBezTo>
                      <a:pt x="1557" y="307"/>
                      <a:pt x="1587" y="218"/>
                      <a:pt x="1560" y="140"/>
                    </a:cubicBezTo>
                    <a:close/>
                    <a:moveTo>
                      <a:pt x="1437" y="277"/>
                    </a:moveTo>
                    <a:cubicBezTo>
                      <a:pt x="1300" y="366"/>
                      <a:pt x="1300" y="366"/>
                      <a:pt x="1300" y="366"/>
                    </a:cubicBezTo>
                    <a:cubicBezTo>
                      <a:pt x="1264" y="390"/>
                      <a:pt x="1215" y="385"/>
                      <a:pt x="1184" y="354"/>
                    </a:cubicBezTo>
                    <a:cubicBezTo>
                      <a:pt x="1176" y="345"/>
                      <a:pt x="1169" y="334"/>
                      <a:pt x="1164" y="322"/>
                    </a:cubicBezTo>
                    <a:cubicBezTo>
                      <a:pt x="1148" y="282"/>
                      <a:pt x="1163" y="235"/>
                      <a:pt x="1200" y="211"/>
                    </a:cubicBezTo>
                    <a:cubicBezTo>
                      <a:pt x="1337" y="122"/>
                      <a:pt x="1337" y="122"/>
                      <a:pt x="1337" y="122"/>
                    </a:cubicBezTo>
                    <a:cubicBezTo>
                      <a:pt x="1373" y="98"/>
                      <a:pt x="1422" y="103"/>
                      <a:pt x="1453" y="134"/>
                    </a:cubicBezTo>
                    <a:cubicBezTo>
                      <a:pt x="1457" y="139"/>
                      <a:pt x="1461" y="144"/>
                      <a:pt x="1464" y="149"/>
                    </a:cubicBezTo>
                    <a:cubicBezTo>
                      <a:pt x="1468" y="154"/>
                      <a:pt x="1471" y="160"/>
                      <a:pt x="1473" y="165"/>
                    </a:cubicBezTo>
                    <a:cubicBezTo>
                      <a:pt x="1489" y="206"/>
                      <a:pt x="1474" y="253"/>
                      <a:pt x="1437" y="277"/>
                    </a:cubicBezTo>
                    <a:close/>
                  </a:path>
                </a:pathLst>
              </a:custGeom>
              <a:solidFill>
                <a:srgbClr val="C2E4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6" name="işlíḍe"/>
              <p:cNvSpPr/>
              <p:nvPr/>
            </p:nvSpPr>
            <p:spPr bwMode="auto">
              <a:xfrm>
                <a:off x="7516318" y="2935235"/>
                <a:ext cx="363226" cy="256846"/>
              </a:xfrm>
              <a:custGeom>
                <a:avLst/>
                <a:gdLst>
                  <a:gd name="T0" fmla="*/ 510 w 1581"/>
                  <a:gd name="T1" fmla="*/ 775 h 1123"/>
                  <a:gd name="T2" fmla="*/ 1581 w 1581"/>
                  <a:gd name="T3" fmla="*/ 76 h 1123"/>
                  <a:gd name="T4" fmla="*/ 1532 w 1581"/>
                  <a:gd name="T5" fmla="*/ 0 h 1123"/>
                  <a:gd name="T6" fmla="*/ 460 w 1581"/>
                  <a:gd name="T7" fmla="*/ 699 h 1123"/>
                  <a:gd name="T8" fmla="*/ 237 w 1581"/>
                  <a:gd name="T9" fmla="*/ 681 h 1123"/>
                  <a:gd name="T10" fmla="*/ 100 w 1581"/>
                  <a:gd name="T11" fmla="*/ 770 h 1123"/>
                  <a:gd name="T12" fmla="*/ 27 w 1581"/>
                  <a:gd name="T13" fmla="*/ 982 h 1123"/>
                  <a:gd name="T14" fmla="*/ 9 w 1581"/>
                  <a:gd name="T15" fmla="*/ 994 h 1123"/>
                  <a:gd name="T16" fmla="*/ 59 w 1581"/>
                  <a:gd name="T17" fmla="*/ 1070 h 1123"/>
                  <a:gd name="T18" fmla="*/ 76 w 1581"/>
                  <a:gd name="T19" fmla="*/ 1058 h 1123"/>
                  <a:gd name="T20" fmla="*/ 300 w 1581"/>
                  <a:gd name="T21" fmla="*/ 1077 h 1123"/>
                  <a:gd name="T22" fmla="*/ 437 w 1581"/>
                  <a:gd name="T23" fmla="*/ 987 h 1123"/>
                  <a:gd name="T24" fmla="*/ 510 w 1581"/>
                  <a:gd name="T25" fmla="*/ 775 h 1123"/>
                  <a:gd name="T26" fmla="*/ 387 w 1581"/>
                  <a:gd name="T27" fmla="*/ 911 h 1123"/>
                  <a:gd name="T28" fmla="*/ 250 w 1581"/>
                  <a:gd name="T29" fmla="*/ 1001 h 1123"/>
                  <a:gd name="T30" fmla="*/ 134 w 1581"/>
                  <a:gd name="T31" fmla="*/ 989 h 1123"/>
                  <a:gd name="T32" fmla="*/ 114 w 1581"/>
                  <a:gd name="T33" fmla="*/ 957 h 1123"/>
                  <a:gd name="T34" fmla="*/ 149 w 1581"/>
                  <a:gd name="T35" fmla="*/ 846 h 1123"/>
                  <a:gd name="T36" fmla="*/ 286 w 1581"/>
                  <a:gd name="T37" fmla="*/ 757 h 1123"/>
                  <a:gd name="T38" fmla="*/ 402 w 1581"/>
                  <a:gd name="T39" fmla="*/ 769 h 1123"/>
                  <a:gd name="T40" fmla="*/ 414 w 1581"/>
                  <a:gd name="T41" fmla="*/ 784 h 1123"/>
                  <a:gd name="T42" fmla="*/ 423 w 1581"/>
                  <a:gd name="T43" fmla="*/ 800 h 1123"/>
                  <a:gd name="T44" fmla="*/ 387 w 1581"/>
                  <a:gd name="T45" fmla="*/ 911 h 1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581" h="1123">
                    <a:moveTo>
                      <a:pt x="510" y="775"/>
                    </a:moveTo>
                    <a:cubicBezTo>
                      <a:pt x="1581" y="76"/>
                      <a:pt x="1581" y="76"/>
                      <a:pt x="1581" y="76"/>
                    </a:cubicBezTo>
                    <a:cubicBezTo>
                      <a:pt x="1532" y="0"/>
                      <a:pt x="1532" y="0"/>
                      <a:pt x="1532" y="0"/>
                    </a:cubicBezTo>
                    <a:cubicBezTo>
                      <a:pt x="460" y="699"/>
                      <a:pt x="460" y="699"/>
                      <a:pt x="460" y="699"/>
                    </a:cubicBezTo>
                    <a:cubicBezTo>
                      <a:pt x="400" y="644"/>
                      <a:pt x="307" y="635"/>
                      <a:pt x="237" y="681"/>
                    </a:cubicBezTo>
                    <a:cubicBezTo>
                      <a:pt x="100" y="770"/>
                      <a:pt x="100" y="770"/>
                      <a:pt x="100" y="770"/>
                    </a:cubicBezTo>
                    <a:cubicBezTo>
                      <a:pt x="30" y="816"/>
                      <a:pt x="0" y="905"/>
                      <a:pt x="27" y="982"/>
                    </a:cubicBezTo>
                    <a:cubicBezTo>
                      <a:pt x="9" y="994"/>
                      <a:pt x="9" y="994"/>
                      <a:pt x="9" y="994"/>
                    </a:cubicBezTo>
                    <a:cubicBezTo>
                      <a:pt x="59" y="1070"/>
                      <a:pt x="59" y="1070"/>
                      <a:pt x="59" y="1070"/>
                    </a:cubicBezTo>
                    <a:cubicBezTo>
                      <a:pt x="76" y="1058"/>
                      <a:pt x="76" y="1058"/>
                      <a:pt x="76" y="1058"/>
                    </a:cubicBezTo>
                    <a:cubicBezTo>
                      <a:pt x="137" y="1114"/>
                      <a:pt x="230" y="1123"/>
                      <a:pt x="300" y="1077"/>
                    </a:cubicBezTo>
                    <a:cubicBezTo>
                      <a:pt x="437" y="987"/>
                      <a:pt x="437" y="987"/>
                      <a:pt x="437" y="987"/>
                    </a:cubicBezTo>
                    <a:cubicBezTo>
                      <a:pt x="507" y="942"/>
                      <a:pt x="536" y="853"/>
                      <a:pt x="510" y="775"/>
                    </a:cubicBezTo>
                    <a:close/>
                    <a:moveTo>
                      <a:pt x="387" y="911"/>
                    </a:moveTo>
                    <a:cubicBezTo>
                      <a:pt x="250" y="1001"/>
                      <a:pt x="250" y="1001"/>
                      <a:pt x="250" y="1001"/>
                    </a:cubicBezTo>
                    <a:cubicBezTo>
                      <a:pt x="214" y="1025"/>
                      <a:pt x="165" y="1020"/>
                      <a:pt x="134" y="989"/>
                    </a:cubicBezTo>
                    <a:cubicBezTo>
                      <a:pt x="125" y="980"/>
                      <a:pt x="119" y="969"/>
                      <a:pt x="114" y="957"/>
                    </a:cubicBezTo>
                    <a:cubicBezTo>
                      <a:pt x="98" y="917"/>
                      <a:pt x="113" y="870"/>
                      <a:pt x="149" y="846"/>
                    </a:cubicBezTo>
                    <a:cubicBezTo>
                      <a:pt x="286" y="757"/>
                      <a:pt x="286" y="757"/>
                      <a:pt x="286" y="757"/>
                    </a:cubicBezTo>
                    <a:cubicBezTo>
                      <a:pt x="323" y="733"/>
                      <a:pt x="372" y="738"/>
                      <a:pt x="402" y="769"/>
                    </a:cubicBezTo>
                    <a:cubicBezTo>
                      <a:pt x="407" y="774"/>
                      <a:pt x="411" y="779"/>
                      <a:pt x="414" y="784"/>
                    </a:cubicBezTo>
                    <a:cubicBezTo>
                      <a:pt x="418" y="789"/>
                      <a:pt x="421" y="795"/>
                      <a:pt x="423" y="800"/>
                    </a:cubicBezTo>
                    <a:cubicBezTo>
                      <a:pt x="439" y="841"/>
                      <a:pt x="424" y="888"/>
                      <a:pt x="387" y="911"/>
                    </a:cubicBezTo>
                    <a:close/>
                  </a:path>
                </a:pathLst>
              </a:custGeom>
              <a:solidFill>
                <a:srgbClr val="C2E4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7" name="íŝḻíḍè"/>
              <p:cNvSpPr/>
              <p:nvPr/>
            </p:nvSpPr>
            <p:spPr bwMode="auto">
              <a:xfrm>
                <a:off x="7438689" y="2812562"/>
                <a:ext cx="360351" cy="244387"/>
              </a:xfrm>
              <a:custGeom>
                <a:avLst/>
                <a:gdLst>
                  <a:gd name="T0" fmla="*/ 1028 w 1572"/>
                  <a:gd name="T1" fmla="*/ 431 h 1069"/>
                  <a:gd name="T2" fmla="*/ 1572 w 1572"/>
                  <a:gd name="T3" fmla="*/ 76 h 1069"/>
                  <a:gd name="T4" fmla="*/ 1523 w 1572"/>
                  <a:gd name="T5" fmla="*/ 0 h 1069"/>
                  <a:gd name="T6" fmla="*/ 978 w 1572"/>
                  <a:gd name="T7" fmla="*/ 355 h 1069"/>
                  <a:gd name="T8" fmla="*/ 755 w 1572"/>
                  <a:gd name="T9" fmla="*/ 337 h 1069"/>
                  <a:gd name="T10" fmla="*/ 618 w 1572"/>
                  <a:gd name="T11" fmla="*/ 426 h 1069"/>
                  <a:gd name="T12" fmla="*/ 545 w 1572"/>
                  <a:gd name="T13" fmla="*/ 638 h 1069"/>
                  <a:gd name="T14" fmla="*/ 0 w 1572"/>
                  <a:gd name="T15" fmla="*/ 993 h 1069"/>
                  <a:gd name="T16" fmla="*/ 50 w 1572"/>
                  <a:gd name="T17" fmla="*/ 1069 h 1069"/>
                  <a:gd name="T18" fmla="*/ 594 w 1572"/>
                  <a:gd name="T19" fmla="*/ 714 h 1069"/>
                  <a:gd name="T20" fmla="*/ 818 w 1572"/>
                  <a:gd name="T21" fmla="*/ 733 h 1069"/>
                  <a:gd name="T22" fmla="*/ 955 w 1572"/>
                  <a:gd name="T23" fmla="*/ 643 h 1069"/>
                  <a:gd name="T24" fmla="*/ 1028 w 1572"/>
                  <a:gd name="T25" fmla="*/ 431 h 1069"/>
                  <a:gd name="T26" fmla="*/ 905 w 1572"/>
                  <a:gd name="T27" fmla="*/ 567 h 1069"/>
                  <a:gd name="T28" fmla="*/ 768 w 1572"/>
                  <a:gd name="T29" fmla="*/ 657 h 1069"/>
                  <a:gd name="T30" fmla="*/ 652 w 1572"/>
                  <a:gd name="T31" fmla="*/ 644 h 1069"/>
                  <a:gd name="T32" fmla="*/ 632 w 1572"/>
                  <a:gd name="T33" fmla="*/ 613 h 1069"/>
                  <a:gd name="T34" fmla="*/ 667 w 1572"/>
                  <a:gd name="T35" fmla="*/ 502 h 1069"/>
                  <a:gd name="T36" fmla="*/ 804 w 1572"/>
                  <a:gd name="T37" fmla="*/ 413 h 1069"/>
                  <a:gd name="T38" fmla="*/ 920 w 1572"/>
                  <a:gd name="T39" fmla="*/ 425 h 1069"/>
                  <a:gd name="T40" fmla="*/ 932 w 1572"/>
                  <a:gd name="T41" fmla="*/ 439 h 1069"/>
                  <a:gd name="T42" fmla="*/ 941 w 1572"/>
                  <a:gd name="T43" fmla="*/ 456 h 1069"/>
                  <a:gd name="T44" fmla="*/ 905 w 1572"/>
                  <a:gd name="T45" fmla="*/ 567 h 10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572" h="1069">
                    <a:moveTo>
                      <a:pt x="1028" y="431"/>
                    </a:moveTo>
                    <a:cubicBezTo>
                      <a:pt x="1572" y="76"/>
                      <a:pt x="1572" y="76"/>
                      <a:pt x="1572" y="76"/>
                    </a:cubicBezTo>
                    <a:cubicBezTo>
                      <a:pt x="1523" y="0"/>
                      <a:pt x="1523" y="0"/>
                      <a:pt x="1523" y="0"/>
                    </a:cubicBezTo>
                    <a:cubicBezTo>
                      <a:pt x="978" y="355"/>
                      <a:pt x="978" y="355"/>
                      <a:pt x="978" y="355"/>
                    </a:cubicBezTo>
                    <a:cubicBezTo>
                      <a:pt x="918" y="300"/>
                      <a:pt x="825" y="291"/>
                      <a:pt x="755" y="337"/>
                    </a:cubicBezTo>
                    <a:cubicBezTo>
                      <a:pt x="618" y="426"/>
                      <a:pt x="618" y="426"/>
                      <a:pt x="618" y="426"/>
                    </a:cubicBezTo>
                    <a:cubicBezTo>
                      <a:pt x="548" y="472"/>
                      <a:pt x="518" y="560"/>
                      <a:pt x="545" y="638"/>
                    </a:cubicBezTo>
                    <a:cubicBezTo>
                      <a:pt x="0" y="993"/>
                      <a:pt x="0" y="993"/>
                      <a:pt x="0" y="993"/>
                    </a:cubicBezTo>
                    <a:cubicBezTo>
                      <a:pt x="50" y="1069"/>
                      <a:pt x="50" y="1069"/>
                      <a:pt x="50" y="1069"/>
                    </a:cubicBezTo>
                    <a:cubicBezTo>
                      <a:pt x="594" y="714"/>
                      <a:pt x="594" y="714"/>
                      <a:pt x="594" y="714"/>
                    </a:cubicBezTo>
                    <a:cubicBezTo>
                      <a:pt x="655" y="770"/>
                      <a:pt x="748" y="778"/>
                      <a:pt x="818" y="733"/>
                    </a:cubicBezTo>
                    <a:cubicBezTo>
                      <a:pt x="955" y="643"/>
                      <a:pt x="955" y="643"/>
                      <a:pt x="955" y="643"/>
                    </a:cubicBezTo>
                    <a:cubicBezTo>
                      <a:pt x="1025" y="597"/>
                      <a:pt x="1054" y="509"/>
                      <a:pt x="1028" y="431"/>
                    </a:cubicBezTo>
                    <a:close/>
                    <a:moveTo>
                      <a:pt x="905" y="567"/>
                    </a:moveTo>
                    <a:cubicBezTo>
                      <a:pt x="768" y="657"/>
                      <a:pt x="768" y="657"/>
                      <a:pt x="768" y="657"/>
                    </a:cubicBezTo>
                    <a:cubicBezTo>
                      <a:pt x="732" y="680"/>
                      <a:pt x="683" y="675"/>
                      <a:pt x="652" y="644"/>
                    </a:cubicBezTo>
                    <a:cubicBezTo>
                      <a:pt x="644" y="635"/>
                      <a:pt x="636" y="625"/>
                      <a:pt x="632" y="613"/>
                    </a:cubicBezTo>
                    <a:cubicBezTo>
                      <a:pt x="616" y="573"/>
                      <a:pt x="631" y="526"/>
                      <a:pt x="667" y="502"/>
                    </a:cubicBezTo>
                    <a:cubicBezTo>
                      <a:pt x="804" y="413"/>
                      <a:pt x="804" y="413"/>
                      <a:pt x="804" y="413"/>
                    </a:cubicBezTo>
                    <a:cubicBezTo>
                      <a:pt x="841" y="389"/>
                      <a:pt x="890" y="394"/>
                      <a:pt x="920" y="425"/>
                    </a:cubicBezTo>
                    <a:cubicBezTo>
                      <a:pt x="925" y="429"/>
                      <a:pt x="929" y="434"/>
                      <a:pt x="932" y="439"/>
                    </a:cubicBezTo>
                    <a:cubicBezTo>
                      <a:pt x="936" y="445"/>
                      <a:pt x="939" y="450"/>
                      <a:pt x="941" y="456"/>
                    </a:cubicBezTo>
                    <a:cubicBezTo>
                      <a:pt x="957" y="497"/>
                      <a:pt x="942" y="543"/>
                      <a:pt x="905" y="567"/>
                    </a:cubicBezTo>
                    <a:close/>
                  </a:path>
                </a:pathLst>
              </a:custGeom>
              <a:solidFill>
                <a:srgbClr val="C2E4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8" name="îş1îḓé"/>
              <p:cNvSpPr/>
              <p:nvPr/>
            </p:nvSpPr>
            <p:spPr bwMode="auto">
              <a:xfrm>
                <a:off x="5036990" y="1918394"/>
                <a:ext cx="255887" cy="256846"/>
              </a:xfrm>
              <a:custGeom>
                <a:avLst/>
                <a:gdLst>
                  <a:gd name="T0" fmla="*/ 0 w 267"/>
                  <a:gd name="T1" fmla="*/ 202 h 268"/>
                  <a:gd name="T2" fmla="*/ 70 w 267"/>
                  <a:gd name="T3" fmla="*/ 268 h 268"/>
                  <a:gd name="T4" fmla="*/ 267 w 267"/>
                  <a:gd name="T5" fmla="*/ 108 h 268"/>
                  <a:gd name="T6" fmla="*/ 160 w 267"/>
                  <a:gd name="T7" fmla="*/ 0 h 268"/>
                  <a:gd name="T8" fmla="*/ 0 w 267"/>
                  <a:gd name="T9" fmla="*/ 202 h 268"/>
                  <a:gd name="T10" fmla="*/ 238 w 267"/>
                  <a:gd name="T11" fmla="*/ 107 h 268"/>
                  <a:gd name="T12" fmla="*/ 71 w 267"/>
                  <a:gd name="T13" fmla="*/ 242 h 268"/>
                  <a:gd name="T14" fmla="*/ 26 w 267"/>
                  <a:gd name="T15" fmla="*/ 200 h 268"/>
                  <a:gd name="T16" fmla="*/ 161 w 267"/>
                  <a:gd name="T17" fmla="*/ 30 h 268"/>
                  <a:gd name="T18" fmla="*/ 238 w 267"/>
                  <a:gd name="T19" fmla="*/ 107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7" h="268">
                    <a:moveTo>
                      <a:pt x="0" y="202"/>
                    </a:moveTo>
                    <a:lnTo>
                      <a:pt x="70" y="268"/>
                    </a:lnTo>
                    <a:lnTo>
                      <a:pt x="267" y="108"/>
                    </a:lnTo>
                    <a:lnTo>
                      <a:pt x="160" y="0"/>
                    </a:lnTo>
                    <a:lnTo>
                      <a:pt x="0" y="202"/>
                    </a:lnTo>
                    <a:close/>
                    <a:moveTo>
                      <a:pt x="238" y="107"/>
                    </a:moveTo>
                    <a:lnTo>
                      <a:pt x="71" y="242"/>
                    </a:lnTo>
                    <a:lnTo>
                      <a:pt x="26" y="200"/>
                    </a:lnTo>
                    <a:lnTo>
                      <a:pt x="161" y="30"/>
                    </a:lnTo>
                    <a:lnTo>
                      <a:pt x="238" y="107"/>
                    </a:lnTo>
                    <a:close/>
                  </a:path>
                </a:pathLst>
              </a:custGeom>
              <a:solidFill>
                <a:srgbClr val="C2E4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9" name="ïṥlíḋê"/>
              <p:cNvSpPr/>
              <p:nvPr/>
            </p:nvSpPr>
            <p:spPr bwMode="auto">
              <a:xfrm>
                <a:off x="5194164" y="1807222"/>
                <a:ext cx="224261" cy="213719"/>
              </a:xfrm>
              <a:custGeom>
                <a:avLst/>
                <a:gdLst>
                  <a:gd name="T0" fmla="*/ 763 w 978"/>
                  <a:gd name="T1" fmla="*/ 105 h 936"/>
                  <a:gd name="T2" fmla="*/ 469 w 978"/>
                  <a:gd name="T3" fmla="*/ 0 h 936"/>
                  <a:gd name="T4" fmla="*/ 7 w 978"/>
                  <a:gd name="T5" fmla="*/ 435 h 936"/>
                  <a:gd name="T6" fmla="*/ 0 w 978"/>
                  <a:gd name="T7" fmla="*/ 458 h 936"/>
                  <a:gd name="T8" fmla="*/ 462 w 978"/>
                  <a:gd name="T9" fmla="*/ 936 h 936"/>
                  <a:gd name="T10" fmla="*/ 481 w 978"/>
                  <a:gd name="T11" fmla="*/ 935 h 936"/>
                  <a:gd name="T12" fmla="*/ 930 w 978"/>
                  <a:gd name="T13" fmla="*/ 571 h 936"/>
                  <a:gd name="T14" fmla="*/ 763 w 978"/>
                  <a:gd name="T15" fmla="*/ 105 h 936"/>
                  <a:gd name="T16" fmla="*/ 493 w 978"/>
                  <a:gd name="T17" fmla="*/ 851 h 936"/>
                  <a:gd name="T18" fmla="*/ 93 w 978"/>
                  <a:gd name="T19" fmla="*/ 437 h 936"/>
                  <a:gd name="T20" fmla="*/ 469 w 978"/>
                  <a:gd name="T21" fmla="*/ 82 h 936"/>
                  <a:gd name="T22" fmla="*/ 716 w 978"/>
                  <a:gd name="T23" fmla="*/ 173 h 936"/>
                  <a:gd name="T24" fmla="*/ 851 w 978"/>
                  <a:gd name="T25" fmla="*/ 550 h 936"/>
                  <a:gd name="T26" fmla="*/ 493 w 978"/>
                  <a:gd name="T27" fmla="*/ 851 h 9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78" h="936">
                    <a:moveTo>
                      <a:pt x="763" y="105"/>
                    </a:moveTo>
                    <a:cubicBezTo>
                      <a:pt x="661" y="35"/>
                      <a:pt x="562" y="0"/>
                      <a:pt x="469" y="0"/>
                    </a:cubicBezTo>
                    <a:cubicBezTo>
                      <a:pt x="146" y="0"/>
                      <a:pt x="12" y="417"/>
                      <a:pt x="7" y="435"/>
                    </a:cubicBezTo>
                    <a:cubicBezTo>
                      <a:pt x="0" y="458"/>
                      <a:pt x="0" y="458"/>
                      <a:pt x="0" y="458"/>
                    </a:cubicBezTo>
                    <a:cubicBezTo>
                      <a:pt x="462" y="936"/>
                      <a:pt x="462" y="936"/>
                      <a:pt x="462" y="936"/>
                    </a:cubicBezTo>
                    <a:cubicBezTo>
                      <a:pt x="481" y="935"/>
                      <a:pt x="481" y="935"/>
                      <a:pt x="481" y="935"/>
                    </a:cubicBezTo>
                    <a:cubicBezTo>
                      <a:pt x="701" y="915"/>
                      <a:pt x="877" y="772"/>
                      <a:pt x="930" y="571"/>
                    </a:cubicBezTo>
                    <a:cubicBezTo>
                      <a:pt x="978" y="387"/>
                      <a:pt x="914" y="209"/>
                      <a:pt x="763" y="105"/>
                    </a:cubicBezTo>
                    <a:close/>
                    <a:moveTo>
                      <a:pt x="493" y="851"/>
                    </a:moveTo>
                    <a:cubicBezTo>
                      <a:pt x="93" y="437"/>
                      <a:pt x="93" y="437"/>
                      <a:pt x="93" y="437"/>
                    </a:cubicBezTo>
                    <a:cubicBezTo>
                      <a:pt x="125" y="354"/>
                      <a:pt x="244" y="82"/>
                      <a:pt x="469" y="82"/>
                    </a:cubicBezTo>
                    <a:cubicBezTo>
                      <a:pt x="545" y="82"/>
                      <a:pt x="628" y="112"/>
                      <a:pt x="716" y="173"/>
                    </a:cubicBezTo>
                    <a:cubicBezTo>
                      <a:pt x="838" y="257"/>
                      <a:pt x="890" y="401"/>
                      <a:pt x="851" y="550"/>
                    </a:cubicBezTo>
                    <a:cubicBezTo>
                      <a:pt x="817" y="679"/>
                      <a:pt x="705" y="824"/>
                      <a:pt x="493" y="851"/>
                    </a:cubicBezTo>
                    <a:close/>
                  </a:path>
                </a:pathLst>
              </a:custGeom>
              <a:solidFill>
                <a:srgbClr val="C2E4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80" name="iSlïďe"/>
              <p:cNvSpPr/>
              <p:nvPr/>
            </p:nvSpPr>
            <p:spPr bwMode="auto">
              <a:xfrm>
                <a:off x="5019739" y="2141696"/>
                <a:ext cx="175383" cy="116922"/>
              </a:xfrm>
              <a:custGeom>
                <a:avLst/>
                <a:gdLst>
                  <a:gd name="T0" fmla="*/ 640 w 765"/>
                  <a:gd name="T1" fmla="*/ 202 h 512"/>
                  <a:gd name="T2" fmla="*/ 557 w 765"/>
                  <a:gd name="T3" fmla="*/ 169 h 512"/>
                  <a:gd name="T4" fmla="*/ 359 w 765"/>
                  <a:gd name="T5" fmla="*/ 259 h 512"/>
                  <a:gd name="T6" fmla="*/ 206 w 765"/>
                  <a:gd name="T7" fmla="*/ 335 h 512"/>
                  <a:gd name="T8" fmla="*/ 189 w 765"/>
                  <a:gd name="T9" fmla="*/ 332 h 512"/>
                  <a:gd name="T10" fmla="*/ 202 w 765"/>
                  <a:gd name="T11" fmla="*/ 53 h 512"/>
                  <a:gd name="T12" fmla="*/ 211 w 765"/>
                  <a:gd name="T13" fmla="*/ 32 h 512"/>
                  <a:gd name="T14" fmla="*/ 135 w 765"/>
                  <a:gd name="T15" fmla="*/ 0 h 512"/>
                  <a:gd name="T16" fmla="*/ 126 w 765"/>
                  <a:gd name="T17" fmla="*/ 21 h 512"/>
                  <a:gd name="T18" fmla="*/ 157 w 765"/>
                  <a:gd name="T19" fmla="*/ 408 h 512"/>
                  <a:gd name="T20" fmla="*/ 206 w 765"/>
                  <a:gd name="T21" fmla="*/ 418 h 512"/>
                  <a:gd name="T22" fmla="*/ 405 w 765"/>
                  <a:gd name="T23" fmla="*/ 327 h 512"/>
                  <a:gd name="T24" fmla="*/ 556 w 765"/>
                  <a:gd name="T25" fmla="*/ 252 h 512"/>
                  <a:gd name="T26" fmla="*/ 585 w 765"/>
                  <a:gd name="T27" fmla="*/ 263 h 512"/>
                  <a:gd name="T28" fmla="*/ 669 w 765"/>
                  <a:gd name="T29" fmla="*/ 482 h 512"/>
                  <a:gd name="T30" fmla="*/ 667 w 765"/>
                  <a:gd name="T31" fmla="*/ 504 h 512"/>
                  <a:gd name="T32" fmla="*/ 749 w 765"/>
                  <a:gd name="T33" fmla="*/ 512 h 512"/>
                  <a:gd name="T34" fmla="*/ 751 w 765"/>
                  <a:gd name="T35" fmla="*/ 489 h 512"/>
                  <a:gd name="T36" fmla="*/ 640 w 765"/>
                  <a:gd name="T37" fmla="*/ 202 h 5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65" h="512">
                    <a:moveTo>
                      <a:pt x="640" y="202"/>
                    </a:moveTo>
                    <a:cubicBezTo>
                      <a:pt x="617" y="180"/>
                      <a:pt x="589" y="169"/>
                      <a:pt x="557" y="169"/>
                    </a:cubicBezTo>
                    <a:cubicBezTo>
                      <a:pt x="493" y="169"/>
                      <a:pt x="425" y="215"/>
                      <a:pt x="359" y="259"/>
                    </a:cubicBezTo>
                    <a:cubicBezTo>
                      <a:pt x="306" y="295"/>
                      <a:pt x="246" y="335"/>
                      <a:pt x="206" y="335"/>
                    </a:cubicBezTo>
                    <a:cubicBezTo>
                      <a:pt x="200" y="335"/>
                      <a:pt x="194" y="334"/>
                      <a:pt x="189" y="332"/>
                    </a:cubicBezTo>
                    <a:cubicBezTo>
                      <a:pt x="130" y="307"/>
                      <a:pt x="162" y="150"/>
                      <a:pt x="202" y="53"/>
                    </a:cubicBezTo>
                    <a:cubicBezTo>
                      <a:pt x="211" y="32"/>
                      <a:pt x="211" y="32"/>
                      <a:pt x="211" y="32"/>
                    </a:cubicBezTo>
                    <a:cubicBezTo>
                      <a:pt x="135" y="0"/>
                      <a:pt x="135" y="0"/>
                      <a:pt x="135" y="0"/>
                    </a:cubicBezTo>
                    <a:cubicBezTo>
                      <a:pt x="126" y="21"/>
                      <a:pt x="126" y="21"/>
                      <a:pt x="126" y="21"/>
                    </a:cubicBezTo>
                    <a:cubicBezTo>
                      <a:pt x="113" y="54"/>
                      <a:pt x="0" y="340"/>
                      <a:pt x="157" y="408"/>
                    </a:cubicBezTo>
                    <a:cubicBezTo>
                      <a:pt x="172" y="414"/>
                      <a:pt x="188" y="418"/>
                      <a:pt x="206" y="418"/>
                    </a:cubicBezTo>
                    <a:cubicBezTo>
                      <a:pt x="271" y="418"/>
                      <a:pt x="339" y="372"/>
                      <a:pt x="405" y="327"/>
                    </a:cubicBezTo>
                    <a:cubicBezTo>
                      <a:pt x="460" y="290"/>
                      <a:pt x="517" y="252"/>
                      <a:pt x="556" y="252"/>
                    </a:cubicBezTo>
                    <a:cubicBezTo>
                      <a:pt x="568" y="252"/>
                      <a:pt x="577" y="255"/>
                      <a:pt x="585" y="263"/>
                    </a:cubicBezTo>
                    <a:cubicBezTo>
                      <a:pt x="678" y="349"/>
                      <a:pt x="669" y="481"/>
                      <a:pt x="669" y="482"/>
                    </a:cubicBezTo>
                    <a:cubicBezTo>
                      <a:pt x="667" y="504"/>
                      <a:pt x="667" y="504"/>
                      <a:pt x="667" y="504"/>
                    </a:cubicBezTo>
                    <a:cubicBezTo>
                      <a:pt x="749" y="512"/>
                      <a:pt x="749" y="512"/>
                      <a:pt x="749" y="512"/>
                    </a:cubicBezTo>
                    <a:cubicBezTo>
                      <a:pt x="751" y="489"/>
                      <a:pt x="751" y="489"/>
                      <a:pt x="751" y="489"/>
                    </a:cubicBezTo>
                    <a:cubicBezTo>
                      <a:pt x="752" y="482"/>
                      <a:pt x="765" y="317"/>
                      <a:pt x="640" y="202"/>
                    </a:cubicBezTo>
                    <a:close/>
                  </a:path>
                </a:pathLst>
              </a:custGeom>
              <a:solidFill>
                <a:srgbClr val="C2E4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</p:grp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grpSp>
        <p:nvGrpSpPr>
          <p:cNvPr id="5" name="3d38886e-2382-4dbe-abe1-b9c3aaa0a329" descr="OQAAAB+LCAAAAAAABACrVlIpqSxIVbJSCs5NLCpxyUxML0rM9SxJzVXSUfJMUbLKK83J0VFyysxLycxLdy/KLy0oVrKKjq0FALpUkis5AAAA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773532" y="1237871"/>
            <a:ext cx="10651906" cy="4702601"/>
            <a:chOff x="773531" y="1237871"/>
            <a:chExt cx="10651908" cy="4702602"/>
          </a:xfrm>
        </p:grpSpPr>
        <p:grpSp>
          <p:nvGrpSpPr>
            <p:cNvPr id="6" name="iṡľïḓê"/>
            <p:cNvGrpSpPr>
              <a:grpSpLocks noChangeAspect="1"/>
            </p:cNvGrpSpPr>
            <p:nvPr/>
          </p:nvGrpSpPr>
          <p:grpSpPr bwMode="auto">
            <a:xfrm>
              <a:off x="3251589" y="1237871"/>
              <a:ext cx="5688821" cy="4702602"/>
              <a:chOff x="949" y="564"/>
              <a:chExt cx="3859" cy="3190"/>
            </a:xfrm>
            <a:solidFill>
              <a:srgbClr val="F2F2F2"/>
            </a:solidFill>
          </p:grpSpPr>
          <p:sp>
            <p:nvSpPr>
              <p:cNvPr id="42" name="iŝľîḓê"/>
              <p:cNvSpPr/>
              <p:nvPr/>
            </p:nvSpPr>
            <p:spPr bwMode="auto">
              <a:xfrm>
                <a:off x="2569" y="604"/>
                <a:ext cx="1690" cy="1441"/>
              </a:xfrm>
              <a:custGeom>
                <a:avLst/>
                <a:gdLst>
                  <a:gd name="T0" fmla="*/ 673 w 714"/>
                  <a:gd name="T1" fmla="*/ 51 h 609"/>
                  <a:gd name="T2" fmla="*/ 632 w 714"/>
                  <a:gd name="T3" fmla="*/ 59 h 609"/>
                  <a:gd name="T4" fmla="*/ 609 w 714"/>
                  <a:gd name="T5" fmla="*/ 28 h 609"/>
                  <a:gd name="T6" fmla="*/ 584 w 714"/>
                  <a:gd name="T7" fmla="*/ 30 h 609"/>
                  <a:gd name="T8" fmla="*/ 564 w 714"/>
                  <a:gd name="T9" fmla="*/ 11 h 609"/>
                  <a:gd name="T10" fmla="*/ 570 w 714"/>
                  <a:gd name="T11" fmla="*/ 22 h 609"/>
                  <a:gd name="T12" fmla="*/ 575 w 714"/>
                  <a:gd name="T13" fmla="*/ 42 h 609"/>
                  <a:gd name="T14" fmla="*/ 553 w 714"/>
                  <a:gd name="T15" fmla="*/ 122 h 609"/>
                  <a:gd name="T16" fmla="*/ 491 w 714"/>
                  <a:gd name="T17" fmla="*/ 157 h 609"/>
                  <a:gd name="T18" fmla="*/ 522 w 714"/>
                  <a:gd name="T19" fmla="*/ 214 h 609"/>
                  <a:gd name="T20" fmla="*/ 568 w 714"/>
                  <a:gd name="T21" fmla="*/ 214 h 609"/>
                  <a:gd name="T22" fmla="*/ 509 w 714"/>
                  <a:gd name="T23" fmla="*/ 270 h 609"/>
                  <a:gd name="T24" fmla="*/ 455 w 714"/>
                  <a:gd name="T25" fmla="*/ 332 h 609"/>
                  <a:gd name="T26" fmla="*/ 393 w 714"/>
                  <a:gd name="T27" fmla="*/ 364 h 609"/>
                  <a:gd name="T28" fmla="*/ 353 w 714"/>
                  <a:gd name="T29" fmla="*/ 422 h 609"/>
                  <a:gd name="T30" fmla="*/ 215 w 714"/>
                  <a:gd name="T31" fmla="*/ 465 h 609"/>
                  <a:gd name="T32" fmla="*/ 101 w 714"/>
                  <a:gd name="T33" fmla="*/ 427 h 609"/>
                  <a:gd name="T34" fmla="*/ 1 w 714"/>
                  <a:gd name="T35" fmla="*/ 422 h 609"/>
                  <a:gd name="T36" fmla="*/ 12 w 714"/>
                  <a:gd name="T37" fmla="*/ 454 h 609"/>
                  <a:gd name="T38" fmla="*/ 23 w 714"/>
                  <a:gd name="T39" fmla="*/ 494 h 609"/>
                  <a:gd name="T40" fmla="*/ 69 w 714"/>
                  <a:gd name="T41" fmla="*/ 483 h 609"/>
                  <a:gd name="T42" fmla="*/ 69 w 714"/>
                  <a:gd name="T43" fmla="*/ 522 h 609"/>
                  <a:gd name="T44" fmla="*/ 95 w 714"/>
                  <a:gd name="T45" fmla="*/ 541 h 609"/>
                  <a:gd name="T46" fmla="*/ 109 w 714"/>
                  <a:gd name="T47" fmla="*/ 559 h 609"/>
                  <a:gd name="T48" fmla="*/ 121 w 714"/>
                  <a:gd name="T49" fmla="*/ 556 h 609"/>
                  <a:gd name="T50" fmla="*/ 180 w 714"/>
                  <a:gd name="T51" fmla="*/ 535 h 609"/>
                  <a:gd name="T52" fmla="*/ 191 w 714"/>
                  <a:gd name="T53" fmla="*/ 562 h 609"/>
                  <a:gd name="T54" fmla="*/ 167 w 714"/>
                  <a:gd name="T55" fmla="*/ 581 h 609"/>
                  <a:gd name="T56" fmla="*/ 209 w 714"/>
                  <a:gd name="T57" fmla="*/ 605 h 609"/>
                  <a:gd name="T58" fmla="*/ 237 w 714"/>
                  <a:gd name="T59" fmla="*/ 553 h 609"/>
                  <a:gd name="T60" fmla="*/ 261 w 714"/>
                  <a:gd name="T61" fmla="*/ 546 h 609"/>
                  <a:gd name="T62" fmla="*/ 270 w 714"/>
                  <a:gd name="T63" fmla="*/ 590 h 609"/>
                  <a:gd name="T64" fmla="*/ 307 w 714"/>
                  <a:gd name="T65" fmla="*/ 608 h 609"/>
                  <a:gd name="T66" fmla="*/ 333 w 714"/>
                  <a:gd name="T67" fmla="*/ 564 h 609"/>
                  <a:gd name="T68" fmla="*/ 367 w 714"/>
                  <a:gd name="T69" fmla="*/ 538 h 609"/>
                  <a:gd name="T70" fmla="*/ 377 w 714"/>
                  <a:gd name="T71" fmla="*/ 533 h 609"/>
                  <a:gd name="T72" fmla="*/ 403 w 714"/>
                  <a:gd name="T73" fmla="*/ 526 h 609"/>
                  <a:gd name="T74" fmla="*/ 425 w 714"/>
                  <a:gd name="T75" fmla="*/ 503 h 609"/>
                  <a:gd name="T76" fmla="*/ 457 w 714"/>
                  <a:gd name="T77" fmla="*/ 492 h 609"/>
                  <a:gd name="T78" fmla="*/ 456 w 714"/>
                  <a:gd name="T79" fmla="*/ 462 h 609"/>
                  <a:gd name="T80" fmla="*/ 479 w 714"/>
                  <a:gd name="T81" fmla="*/ 420 h 609"/>
                  <a:gd name="T82" fmla="*/ 494 w 714"/>
                  <a:gd name="T83" fmla="*/ 448 h 609"/>
                  <a:gd name="T84" fmla="*/ 506 w 714"/>
                  <a:gd name="T85" fmla="*/ 432 h 609"/>
                  <a:gd name="T86" fmla="*/ 537 w 714"/>
                  <a:gd name="T87" fmla="*/ 403 h 609"/>
                  <a:gd name="T88" fmla="*/ 562 w 714"/>
                  <a:gd name="T89" fmla="*/ 398 h 609"/>
                  <a:gd name="T90" fmla="*/ 572 w 714"/>
                  <a:gd name="T91" fmla="*/ 417 h 609"/>
                  <a:gd name="T92" fmla="*/ 601 w 714"/>
                  <a:gd name="T93" fmla="*/ 444 h 609"/>
                  <a:gd name="T94" fmla="*/ 613 w 714"/>
                  <a:gd name="T95" fmla="*/ 436 h 609"/>
                  <a:gd name="T96" fmla="*/ 633 w 714"/>
                  <a:gd name="T97" fmla="*/ 416 h 609"/>
                  <a:gd name="T98" fmla="*/ 677 w 714"/>
                  <a:gd name="T99" fmla="*/ 385 h 609"/>
                  <a:gd name="T100" fmla="*/ 712 w 714"/>
                  <a:gd name="T101" fmla="*/ 354 h 609"/>
                  <a:gd name="T102" fmla="*/ 699 w 714"/>
                  <a:gd name="T103" fmla="*/ 324 h 609"/>
                  <a:gd name="T104" fmla="*/ 674 w 714"/>
                  <a:gd name="T105" fmla="*/ 322 h 609"/>
                  <a:gd name="T106" fmla="*/ 657 w 714"/>
                  <a:gd name="T107" fmla="*/ 295 h 609"/>
                  <a:gd name="T108" fmla="*/ 637 w 714"/>
                  <a:gd name="T109" fmla="*/ 263 h 609"/>
                  <a:gd name="T110" fmla="*/ 652 w 714"/>
                  <a:gd name="T111" fmla="*/ 254 h 609"/>
                  <a:gd name="T112" fmla="*/ 662 w 714"/>
                  <a:gd name="T113" fmla="*/ 226 h 609"/>
                  <a:gd name="T114" fmla="*/ 657 w 714"/>
                  <a:gd name="T115" fmla="*/ 190 h 609"/>
                  <a:gd name="T116" fmla="*/ 672 w 714"/>
                  <a:gd name="T117" fmla="*/ 168 h 609"/>
                  <a:gd name="T118" fmla="*/ 691 w 714"/>
                  <a:gd name="T119" fmla="*/ 163 h 609"/>
                  <a:gd name="T120" fmla="*/ 699 w 714"/>
                  <a:gd name="T121" fmla="*/ 125 h 609"/>
                  <a:gd name="T122" fmla="*/ 701 w 714"/>
                  <a:gd name="T123" fmla="*/ 84 h 6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714" h="609">
                    <a:moveTo>
                      <a:pt x="699" y="64"/>
                    </a:moveTo>
                    <a:cubicBezTo>
                      <a:pt x="697" y="56"/>
                      <a:pt x="697" y="56"/>
                      <a:pt x="697" y="56"/>
                    </a:cubicBezTo>
                    <a:cubicBezTo>
                      <a:pt x="689" y="43"/>
                      <a:pt x="689" y="43"/>
                      <a:pt x="689" y="43"/>
                    </a:cubicBezTo>
                    <a:cubicBezTo>
                      <a:pt x="683" y="40"/>
                      <a:pt x="683" y="40"/>
                      <a:pt x="683" y="40"/>
                    </a:cubicBezTo>
                    <a:cubicBezTo>
                      <a:pt x="677" y="43"/>
                      <a:pt x="677" y="43"/>
                      <a:pt x="677" y="43"/>
                    </a:cubicBezTo>
                    <a:cubicBezTo>
                      <a:pt x="674" y="50"/>
                      <a:pt x="674" y="50"/>
                      <a:pt x="674" y="50"/>
                    </a:cubicBezTo>
                    <a:cubicBezTo>
                      <a:pt x="673" y="51"/>
                      <a:pt x="673" y="51"/>
                      <a:pt x="673" y="51"/>
                    </a:cubicBezTo>
                    <a:cubicBezTo>
                      <a:pt x="673" y="51"/>
                      <a:pt x="673" y="51"/>
                      <a:pt x="673" y="51"/>
                    </a:cubicBezTo>
                    <a:cubicBezTo>
                      <a:pt x="672" y="51"/>
                      <a:pt x="672" y="51"/>
                      <a:pt x="672" y="51"/>
                    </a:cubicBezTo>
                    <a:cubicBezTo>
                      <a:pt x="661" y="53"/>
                      <a:pt x="661" y="53"/>
                      <a:pt x="661" y="53"/>
                    </a:cubicBezTo>
                    <a:cubicBezTo>
                      <a:pt x="660" y="54"/>
                      <a:pt x="659" y="54"/>
                      <a:pt x="658" y="56"/>
                    </a:cubicBezTo>
                    <a:cubicBezTo>
                      <a:pt x="655" y="58"/>
                      <a:pt x="655" y="58"/>
                      <a:pt x="655" y="58"/>
                    </a:cubicBezTo>
                    <a:cubicBezTo>
                      <a:pt x="649" y="63"/>
                      <a:pt x="649" y="63"/>
                      <a:pt x="649" y="63"/>
                    </a:cubicBezTo>
                    <a:cubicBezTo>
                      <a:pt x="648" y="64"/>
                      <a:pt x="648" y="64"/>
                      <a:pt x="648" y="64"/>
                    </a:cubicBezTo>
                    <a:cubicBezTo>
                      <a:pt x="643" y="65"/>
                      <a:pt x="643" y="65"/>
                      <a:pt x="643" y="65"/>
                    </a:cubicBezTo>
                    <a:cubicBezTo>
                      <a:pt x="640" y="64"/>
                      <a:pt x="637" y="62"/>
                      <a:pt x="632" y="59"/>
                    </a:cubicBezTo>
                    <a:cubicBezTo>
                      <a:pt x="631" y="58"/>
                      <a:pt x="631" y="58"/>
                      <a:pt x="631" y="58"/>
                    </a:cubicBezTo>
                    <a:cubicBezTo>
                      <a:pt x="623" y="50"/>
                      <a:pt x="619" y="45"/>
                      <a:pt x="619" y="42"/>
                    </a:cubicBezTo>
                    <a:cubicBezTo>
                      <a:pt x="619" y="31"/>
                      <a:pt x="619" y="31"/>
                      <a:pt x="619" y="31"/>
                    </a:cubicBezTo>
                    <a:cubicBezTo>
                      <a:pt x="619" y="31"/>
                      <a:pt x="619" y="31"/>
                      <a:pt x="619" y="31"/>
                    </a:cubicBezTo>
                    <a:cubicBezTo>
                      <a:pt x="619" y="30"/>
                      <a:pt x="619" y="30"/>
                      <a:pt x="619" y="30"/>
                    </a:cubicBezTo>
                    <a:cubicBezTo>
                      <a:pt x="621" y="28"/>
                      <a:pt x="621" y="28"/>
                      <a:pt x="621" y="28"/>
                    </a:cubicBezTo>
                    <a:cubicBezTo>
                      <a:pt x="609" y="24"/>
                      <a:pt x="609" y="24"/>
                      <a:pt x="609" y="24"/>
                    </a:cubicBezTo>
                    <a:cubicBezTo>
                      <a:pt x="609" y="28"/>
                      <a:pt x="609" y="28"/>
                      <a:pt x="609" y="28"/>
                    </a:cubicBezTo>
                    <a:cubicBezTo>
                      <a:pt x="609" y="30"/>
                      <a:pt x="607" y="31"/>
                      <a:pt x="605" y="32"/>
                    </a:cubicBezTo>
                    <a:cubicBezTo>
                      <a:pt x="601" y="34"/>
                      <a:pt x="601" y="34"/>
                      <a:pt x="601" y="34"/>
                    </a:cubicBezTo>
                    <a:cubicBezTo>
                      <a:pt x="600" y="34"/>
                      <a:pt x="600" y="34"/>
                      <a:pt x="600" y="34"/>
                    </a:cubicBezTo>
                    <a:cubicBezTo>
                      <a:pt x="600" y="33"/>
                      <a:pt x="600" y="33"/>
                      <a:pt x="600" y="33"/>
                    </a:cubicBezTo>
                    <a:cubicBezTo>
                      <a:pt x="594" y="32"/>
                      <a:pt x="594" y="32"/>
                      <a:pt x="594" y="32"/>
                    </a:cubicBezTo>
                    <a:cubicBezTo>
                      <a:pt x="595" y="36"/>
                      <a:pt x="595" y="36"/>
                      <a:pt x="595" y="36"/>
                    </a:cubicBezTo>
                    <a:cubicBezTo>
                      <a:pt x="585" y="30"/>
                      <a:pt x="585" y="30"/>
                      <a:pt x="585" y="30"/>
                    </a:cubicBezTo>
                    <a:cubicBezTo>
                      <a:pt x="584" y="30"/>
                      <a:pt x="584" y="30"/>
                      <a:pt x="584" y="30"/>
                    </a:cubicBezTo>
                    <a:cubicBezTo>
                      <a:pt x="584" y="29"/>
                      <a:pt x="584" y="29"/>
                      <a:pt x="584" y="29"/>
                    </a:cubicBezTo>
                    <a:cubicBezTo>
                      <a:pt x="584" y="29"/>
                      <a:pt x="584" y="29"/>
                      <a:pt x="584" y="29"/>
                    </a:cubicBezTo>
                    <a:cubicBezTo>
                      <a:pt x="582" y="25"/>
                      <a:pt x="581" y="20"/>
                      <a:pt x="581" y="16"/>
                    </a:cubicBezTo>
                    <a:cubicBezTo>
                      <a:pt x="581" y="12"/>
                      <a:pt x="582" y="9"/>
                      <a:pt x="583" y="8"/>
                    </a:cubicBezTo>
                    <a:cubicBezTo>
                      <a:pt x="586" y="3"/>
                      <a:pt x="586" y="3"/>
                      <a:pt x="586" y="3"/>
                    </a:cubicBezTo>
                    <a:cubicBezTo>
                      <a:pt x="585" y="0"/>
                      <a:pt x="585" y="0"/>
                      <a:pt x="585" y="0"/>
                    </a:cubicBezTo>
                    <a:cubicBezTo>
                      <a:pt x="575" y="1"/>
                      <a:pt x="575" y="1"/>
                      <a:pt x="575" y="1"/>
                    </a:cubicBezTo>
                    <a:cubicBezTo>
                      <a:pt x="569" y="2"/>
                      <a:pt x="566" y="5"/>
                      <a:pt x="564" y="11"/>
                    </a:cubicBezTo>
                    <a:cubicBezTo>
                      <a:pt x="564" y="11"/>
                      <a:pt x="564" y="11"/>
                      <a:pt x="564" y="11"/>
                    </a:cubicBezTo>
                    <a:cubicBezTo>
                      <a:pt x="564" y="11"/>
                      <a:pt x="564" y="11"/>
                      <a:pt x="564" y="11"/>
                    </a:cubicBezTo>
                    <a:cubicBezTo>
                      <a:pt x="558" y="20"/>
                      <a:pt x="558" y="20"/>
                      <a:pt x="558" y="20"/>
                    </a:cubicBezTo>
                    <a:cubicBezTo>
                      <a:pt x="564" y="20"/>
                      <a:pt x="564" y="20"/>
                      <a:pt x="564" y="20"/>
                    </a:cubicBezTo>
                    <a:cubicBezTo>
                      <a:pt x="564" y="20"/>
                      <a:pt x="564" y="20"/>
                      <a:pt x="564" y="20"/>
                    </a:cubicBezTo>
                    <a:cubicBezTo>
                      <a:pt x="565" y="20"/>
                      <a:pt x="565" y="20"/>
                      <a:pt x="565" y="20"/>
                    </a:cubicBezTo>
                    <a:cubicBezTo>
                      <a:pt x="565" y="20"/>
                      <a:pt x="565" y="20"/>
                      <a:pt x="565" y="20"/>
                    </a:cubicBezTo>
                    <a:cubicBezTo>
                      <a:pt x="570" y="22"/>
                      <a:pt x="570" y="22"/>
                      <a:pt x="570" y="22"/>
                    </a:cubicBezTo>
                    <a:cubicBezTo>
                      <a:pt x="571" y="22"/>
                      <a:pt x="571" y="22"/>
                      <a:pt x="571" y="22"/>
                    </a:cubicBezTo>
                    <a:cubicBezTo>
                      <a:pt x="571" y="23"/>
                      <a:pt x="571" y="23"/>
                      <a:pt x="571" y="23"/>
                    </a:cubicBezTo>
                    <a:cubicBezTo>
                      <a:pt x="571" y="24"/>
                      <a:pt x="571" y="24"/>
                      <a:pt x="571" y="24"/>
                    </a:cubicBezTo>
                    <a:cubicBezTo>
                      <a:pt x="572" y="32"/>
                      <a:pt x="572" y="32"/>
                      <a:pt x="572" y="32"/>
                    </a:cubicBezTo>
                    <a:cubicBezTo>
                      <a:pt x="575" y="40"/>
                      <a:pt x="575" y="40"/>
                      <a:pt x="575" y="40"/>
                    </a:cubicBezTo>
                    <a:cubicBezTo>
                      <a:pt x="575" y="41"/>
                      <a:pt x="575" y="41"/>
                      <a:pt x="575" y="41"/>
                    </a:cubicBezTo>
                    <a:cubicBezTo>
                      <a:pt x="575" y="41"/>
                      <a:pt x="575" y="41"/>
                      <a:pt x="575" y="41"/>
                    </a:cubicBezTo>
                    <a:cubicBezTo>
                      <a:pt x="575" y="42"/>
                      <a:pt x="575" y="42"/>
                      <a:pt x="575" y="42"/>
                    </a:cubicBezTo>
                    <a:cubicBezTo>
                      <a:pt x="561" y="68"/>
                      <a:pt x="561" y="68"/>
                      <a:pt x="561" y="68"/>
                    </a:cubicBezTo>
                    <a:cubicBezTo>
                      <a:pt x="559" y="71"/>
                      <a:pt x="558" y="81"/>
                      <a:pt x="557" y="95"/>
                    </a:cubicBezTo>
                    <a:cubicBezTo>
                      <a:pt x="557" y="96"/>
                      <a:pt x="557" y="96"/>
                      <a:pt x="557" y="96"/>
                    </a:cubicBezTo>
                    <a:cubicBezTo>
                      <a:pt x="552" y="106"/>
                      <a:pt x="552" y="106"/>
                      <a:pt x="552" y="106"/>
                    </a:cubicBezTo>
                    <a:cubicBezTo>
                      <a:pt x="555" y="110"/>
                      <a:pt x="555" y="110"/>
                      <a:pt x="555" y="110"/>
                    </a:cubicBezTo>
                    <a:cubicBezTo>
                      <a:pt x="555" y="111"/>
                      <a:pt x="555" y="111"/>
                      <a:pt x="555" y="111"/>
                    </a:cubicBezTo>
                    <a:cubicBezTo>
                      <a:pt x="556" y="117"/>
                      <a:pt x="555" y="121"/>
                      <a:pt x="554" y="122"/>
                    </a:cubicBezTo>
                    <a:cubicBezTo>
                      <a:pt x="553" y="122"/>
                      <a:pt x="553" y="122"/>
                      <a:pt x="553" y="122"/>
                    </a:cubicBezTo>
                    <a:cubicBezTo>
                      <a:pt x="550" y="124"/>
                      <a:pt x="541" y="133"/>
                      <a:pt x="526" y="151"/>
                    </a:cubicBezTo>
                    <a:cubicBezTo>
                      <a:pt x="525" y="152"/>
                      <a:pt x="525" y="152"/>
                      <a:pt x="525" y="152"/>
                    </a:cubicBezTo>
                    <a:cubicBezTo>
                      <a:pt x="524" y="152"/>
                      <a:pt x="524" y="152"/>
                      <a:pt x="524" y="152"/>
                    </a:cubicBezTo>
                    <a:cubicBezTo>
                      <a:pt x="523" y="151"/>
                      <a:pt x="523" y="151"/>
                      <a:pt x="523" y="151"/>
                    </a:cubicBezTo>
                    <a:cubicBezTo>
                      <a:pt x="517" y="148"/>
                      <a:pt x="513" y="144"/>
                      <a:pt x="510" y="141"/>
                    </a:cubicBezTo>
                    <a:cubicBezTo>
                      <a:pt x="507" y="140"/>
                      <a:pt x="501" y="138"/>
                      <a:pt x="491" y="138"/>
                    </a:cubicBezTo>
                    <a:cubicBezTo>
                      <a:pt x="491" y="157"/>
                      <a:pt x="491" y="157"/>
                      <a:pt x="491" y="157"/>
                    </a:cubicBezTo>
                    <a:cubicBezTo>
                      <a:pt x="491" y="157"/>
                      <a:pt x="491" y="157"/>
                      <a:pt x="491" y="157"/>
                    </a:cubicBezTo>
                    <a:cubicBezTo>
                      <a:pt x="483" y="192"/>
                      <a:pt x="483" y="192"/>
                      <a:pt x="483" y="192"/>
                    </a:cubicBezTo>
                    <a:cubicBezTo>
                      <a:pt x="482" y="196"/>
                      <a:pt x="481" y="204"/>
                      <a:pt x="481" y="216"/>
                    </a:cubicBezTo>
                    <a:cubicBezTo>
                      <a:pt x="484" y="220"/>
                      <a:pt x="484" y="220"/>
                      <a:pt x="484" y="220"/>
                    </a:cubicBezTo>
                    <a:cubicBezTo>
                      <a:pt x="487" y="215"/>
                      <a:pt x="487" y="215"/>
                      <a:pt x="487" y="215"/>
                    </a:cubicBezTo>
                    <a:cubicBezTo>
                      <a:pt x="487" y="215"/>
                      <a:pt x="487" y="215"/>
                      <a:pt x="487" y="215"/>
                    </a:cubicBezTo>
                    <a:cubicBezTo>
                      <a:pt x="487" y="214"/>
                      <a:pt x="487" y="214"/>
                      <a:pt x="487" y="214"/>
                    </a:cubicBezTo>
                    <a:cubicBezTo>
                      <a:pt x="497" y="210"/>
                      <a:pt x="497" y="210"/>
                      <a:pt x="497" y="210"/>
                    </a:cubicBezTo>
                    <a:cubicBezTo>
                      <a:pt x="522" y="214"/>
                      <a:pt x="522" y="214"/>
                      <a:pt x="522" y="214"/>
                    </a:cubicBezTo>
                    <a:cubicBezTo>
                      <a:pt x="525" y="210"/>
                      <a:pt x="525" y="210"/>
                      <a:pt x="525" y="210"/>
                    </a:cubicBezTo>
                    <a:cubicBezTo>
                      <a:pt x="529" y="204"/>
                      <a:pt x="529" y="204"/>
                      <a:pt x="529" y="204"/>
                    </a:cubicBezTo>
                    <a:cubicBezTo>
                      <a:pt x="529" y="204"/>
                      <a:pt x="529" y="204"/>
                      <a:pt x="529" y="204"/>
                    </a:cubicBezTo>
                    <a:cubicBezTo>
                      <a:pt x="529" y="204"/>
                      <a:pt x="529" y="204"/>
                      <a:pt x="529" y="204"/>
                    </a:cubicBezTo>
                    <a:cubicBezTo>
                      <a:pt x="530" y="203"/>
                      <a:pt x="530" y="203"/>
                      <a:pt x="530" y="203"/>
                    </a:cubicBezTo>
                    <a:cubicBezTo>
                      <a:pt x="540" y="201"/>
                      <a:pt x="540" y="201"/>
                      <a:pt x="540" y="201"/>
                    </a:cubicBezTo>
                    <a:cubicBezTo>
                      <a:pt x="553" y="200"/>
                      <a:pt x="553" y="200"/>
                      <a:pt x="553" y="200"/>
                    </a:cubicBezTo>
                    <a:cubicBezTo>
                      <a:pt x="557" y="201"/>
                      <a:pt x="562" y="206"/>
                      <a:pt x="568" y="214"/>
                    </a:cubicBezTo>
                    <a:cubicBezTo>
                      <a:pt x="584" y="222"/>
                      <a:pt x="593" y="230"/>
                      <a:pt x="595" y="236"/>
                    </a:cubicBezTo>
                    <a:cubicBezTo>
                      <a:pt x="596" y="239"/>
                      <a:pt x="596" y="242"/>
                      <a:pt x="595" y="244"/>
                    </a:cubicBezTo>
                    <a:cubicBezTo>
                      <a:pt x="593" y="247"/>
                      <a:pt x="591" y="249"/>
                      <a:pt x="587" y="249"/>
                    </a:cubicBezTo>
                    <a:cubicBezTo>
                      <a:pt x="586" y="249"/>
                      <a:pt x="586" y="249"/>
                      <a:pt x="586" y="249"/>
                    </a:cubicBezTo>
                    <a:cubicBezTo>
                      <a:pt x="567" y="248"/>
                      <a:pt x="555" y="248"/>
                      <a:pt x="551" y="250"/>
                    </a:cubicBezTo>
                    <a:cubicBezTo>
                      <a:pt x="542" y="256"/>
                      <a:pt x="542" y="256"/>
                      <a:pt x="542" y="256"/>
                    </a:cubicBezTo>
                    <a:cubicBezTo>
                      <a:pt x="530" y="265"/>
                      <a:pt x="522" y="269"/>
                      <a:pt x="517" y="269"/>
                    </a:cubicBezTo>
                    <a:cubicBezTo>
                      <a:pt x="509" y="270"/>
                      <a:pt x="509" y="270"/>
                      <a:pt x="509" y="270"/>
                    </a:cubicBezTo>
                    <a:cubicBezTo>
                      <a:pt x="505" y="290"/>
                      <a:pt x="505" y="290"/>
                      <a:pt x="505" y="290"/>
                    </a:cubicBezTo>
                    <a:cubicBezTo>
                      <a:pt x="503" y="296"/>
                      <a:pt x="501" y="300"/>
                      <a:pt x="498" y="303"/>
                    </a:cubicBezTo>
                    <a:cubicBezTo>
                      <a:pt x="495" y="306"/>
                      <a:pt x="490" y="308"/>
                      <a:pt x="483" y="310"/>
                    </a:cubicBezTo>
                    <a:cubicBezTo>
                      <a:pt x="476" y="311"/>
                      <a:pt x="469" y="314"/>
                      <a:pt x="463" y="317"/>
                    </a:cubicBezTo>
                    <a:cubicBezTo>
                      <a:pt x="457" y="332"/>
                      <a:pt x="457" y="332"/>
                      <a:pt x="457" y="332"/>
                    </a:cubicBezTo>
                    <a:cubicBezTo>
                      <a:pt x="456" y="332"/>
                      <a:pt x="456" y="332"/>
                      <a:pt x="456" y="332"/>
                    </a:cubicBezTo>
                    <a:cubicBezTo>
                      <a:pt x="456" y="332"/>
                      <a:pt x="456" y="332"/>
                      <a:pt x="456" y="332"/>
                    </a:cubicBezTo>
                    <a:cubicBezTo>
                      <a:pt x="455" y="332"/>
                      <a:pt x="455" y="332"/>
                      <a:pt x="455" y="332"/>
                    </a:cubicBezTo>
                    <a:cubicBezTo>
                      <a:pt x="437" y="340"/>
                      <a:pt x="437" y="340"/>
                      <a:pt x="437" y="340"/>
                    </a:cubicBezTo>
                    <a:cubicBezTo>
                      <a:pt x="436" y="340"/>
                      <a:pt x="436" y="340"/>
                      <a:pt x="436" y="340"/>
                    </a:cubicBezTo>
                    <a:cubicBezTo>
                      <a:pt x="427" y="338"/>
                      <a:pt x="427" y="338"/>
                      <a:pt x="427" y="338"/>
                    </a:cubicBezTo>
                    <a:cubicBezTo>
                      <a:pt x="419" y="336"/>
                      <a:pt x="414" y="334"/>
                      <a:pt x="410" y="332"/>
                    </a:cubicBezTo>
                    <a:cubicBezTo>
                      <a:pt x="405" y="330"/>
                      <a:pt x="400" y="329"/>
                      <a:pt x="395" y="331"/>
                    </a:cubicBezTo>
                    <a:cubicBezTo>
                      <a:pt x="390" y="338"/>
                      <a:pt x="387" y="346"/>
                      <a:pt x="388" y="355"/>
                    </a:cubicBezTo>
                    <a:cubicBezTo>
                      <a:pt x="388" y="360"/>
                      <a:pt x="389" y="363"/>
                      <a:pt x="391" y="364"/>
                    </a:cubicBezTo>
                    <a:cubicBezTo>
                      <a:pt x="393" y="364"/>
                      <a:pt x="393" y="364"/>
                      <a:pt x="393" y="364"/>
                    </a:cubicBezTo>
                    <a:cubicBezTo>
                      <a:pt x="397" y="362"/>
                      <a:pt x="397" y="362"/>
                      <a:pt x="397" y="362"/>
                    </a:cubicBezTo>
                    <a:cubicBezTo>
                      <a:pt x="397" y="374"/>
                      <a:pt x="397" y="374"/>
                      <a:pt x="397" y="374"/>
                    </a:cubicBezTo>
                    <a:cubicBezTo>
                      <a:pt x="397" y="379"/>
                      <a:pt x="396" y="382"/>
                      <a:pt x="393" y="384"/>
                    </a:cubicBezTo>
                    <a:cubicBezTo>
                      <a:pt x="391" y="386"/>
                      <a:pt x="387" y="388"/>
                      <a:pt x="382" y="389"/>
                    </a:cubicBezTo>
                    <a:cubicBezTo>
                      <a:pt x="379" y="390"/>
                      <a:pt x="379" y="390"/>
                      <a:pt x="379" y="390"/>
                    </a:cubicBezTo>
                    <a:cubicBezTo>
                      <a:pt x="375" y="392"/>
                      <a:pt x="366" y="402"/>
                      <a:pt x="354" y="422"/>
                    </a:cubicBezTo>
                    <a:cubicBezTo>
                      <a:pt x="354" y="422"/>
                      <a:pt x="354" y="422"/>
                      <a:pt x="354" y="422"/>
                    </a:cubicBezTo>
                    <a:cubicBezTo>
                      <a:pt x="353" y="422"/>
                      <a:pt x="353" y="422"/>
                      <a:pt x="353" y="422"/>
                    </a:cubicBezTo>
                    <a:cubicBezTo>
                      <a:pt x="341" y="430"/>
                      <a:pt x="341" y="430"/>
                      <a:pt x="341" y="430"/>
                    </a:cubicBezTo>
                    <a:cubicBezTo>
                      <a:pt x="343" y="430"/>
                      <a:pt x="345" y="430"/>
                      <a:pt x="344" y="432"/>
                    </a:cubicBezTo>
                    <a:cubicBezTo>
                      <a:pt x="344" y="434"/>
                      <a:pt x="343" y="434"/>
                      <a:pt x="339" y="434"/>
                    </a:cubicBezTo>
                    <a:cubicBezTo>
                      <a:pt x="305" y="434"/>
                      <a:pt x="305" y="434"/>
                      <a:pt x="305" y="434"/>
                    </a:cubicBezTo>
                    <a:cubicBezTo>
                      <a:pt x="267" y="432"/>
                      <a:pt x="238" y="443"/>
                      <a:pt x="217" y="464"/>
                    </a:cubicBezTo>
                    <a:cubicBezTo>
                      <a:pt x="216" y="465"/>
                      <a:pt x="216" y="465"/>
                      <a:pt x="216" y="465"/>
                    </a:cubicBezTo>
                    <a:cubicBezTo>
                      <a:pt x="215" y="465"/>
                      <a:pt x="215" y="465"/>
                      <a:pt x="215" y="465"/>
                    </a:cubicBezTo>
                    <a:cubicBezTo>
                      <a:pt x="215" y="465"/>
                      <a:pt x="215" y="465"/>
                      <a:pt x="215" y="465"/>
                    </a:cubicBezTo>
                    <a:cubicBezTo>
                      <a:pt x="201" y="467"/>
                      <a:pt x="201" y="467"/>
                      <a:pt x="201" y="467"/>
                    </a:cubicBezTo>
                    <a:cubicBezTo>
                      <a:pt x="200" y="467"/>
                      <a:pt x="200" y="467"/>
                      <a:pt x="200" y="467"/>
                    </a:cubicBezTo>
                    <a:cubicBezTo>
                      <a:pt x="199" y="467"/>
                      <a:pt x="199" y="467"/>
                      <a:pt x="199" y="467"/>
                    </a:cubicBezTo>
                    <a:cubicBezTo>
                      <a:pt x="195" y="458"/>
                      <a:pt x="195" y="458"/>
                      <a:pt x="195" y="458"/>
                    </a:cubicBezTo>
                    <a:cubicBezTo>
                      <a:pt x="181" y="461"/>
                      <a:pt x="181" y="461"/>
                      <a:pt x="181" y="461"/>
                    </a:cubicBezTo>
                    <a:cubicBezTo>
                      <a:pt x="173" y="462"/>
                      <a:pt x="163" y="460"/>
                      <a:pt x="152" y="454"/>
                    </a:cubicBezTo>
                    <a:cubicBezTo>
                      <a:pt x="142" y="450"/>
                      <a:pt x="133" y="444"/>
                      <a:pt x="123" y="436"/>
                    </a:cubicBezTo>
                    <a:cubicBezTo>
                      <a:pt x="117" y="432"/>
                      <a:pt x="110" y="428"/>
                      <a:pt x="101" y="427"/>
                    </a:cubicBezTo>
                    <a:cubicBezTo>
                      <a:pt x="88" y="426"/>
                      <a:pt x="88" y="426"/>
                      <a:pt x="88" y="426"/>
                    </a:cubicBezTo>
                    <a:cubicBezTo>
                      <a:pt x="74" y="428"/>
                      <a:pt x="74" y="428"/>
                      <a:pt x="74" y="428"/>
                    </a:cubicBezTo>
                    <a:cubicBezTo>
                      <a:pt x="63" y="429"/>
                      <a:pt x="53" y="429"/>
                      <a:pt x="43" y="428"/>
                    </a:cubicBezTo>
                    <a:cubicBezTo>
                      <a:pt x="32" y="428"/>
                      <a:pt x="18" y="424"/>
                      <a:pt x="1" y="419"/>
                    </a:cubicBezTo>
                    <a:cubicBezTo>
                      <a:pt x="0" y="422"/>
                      <a:pt x="0" y="422"/>
                      <a:pt x="0" y="422"/>
                    </a:cubicBezTo>
                    <a:cubicBezTo>
                      <a:pt x="0" y="422"/>
                      <a:pt x="0" y="422"/>
                      <a:pt x="0" y="422"/>
                    </a:cubicBezTo>
                    <a:cubicBezTo>
                      <a:pt x="1" y="422"/>
                      <a:pt x="1" y="422"/>
                      <a:pt x="1" y="422"/>
                    </a:cubicBezTo>
                    <a:cubicBezTo>
                      <a:pt x="1" y="422"/>
                      <a:pt x="1" y="422"/>
                      <a:pt x="1" y="422"/>
                    </a:cubicBezTo>
                    <a:cubicBezTo>
                      <a:pt x="1" y="422"/>
                      <a:pt x="1" y="422"/>
                      <a:pt x="1" y="422"/>
                    </a:cubicBezTo>
                    <a:cubicBezTo>
                      <a:pt x="1" y="426"/>
                      <a:pt x="1" y="426"/>
                      <a:pt x="1" y="426"/>
                    </a:cubicBezTo>
                    <a:cubicBezTo>
                      <a:pt x="5" y="434"/>
                      <a:pt x="5" y="434"/>
                      <a:pt x="5" y="434"/>
                    </a:cubicBezTo>
                    <a:cubicBezTo>
                      <a:pt x="13" y="444"/>
                      <a:pt x="13" y="444"/>
                      <a:pt x="13" y="444"/>
                    </a:cubicBezTo>
                    <a:cubicBezTo>
                      <a:pt x="14" y="446"/>
                      <a:pt x="14" y="446"/>
                      <a:pt x="14" y="446"/>
                    </a:cubicBezTo>
                    <a:cubicBezTo>
                      <a:pt x="12" y="453"/>
                      <a:pt x="12" y="453"/>
                      <a:pt x="12" y="453"/>
                    </a:cubicBezTo>
                    <a:cubicBezTo>
                      <a:pt x="12" y="454"/>
                      <a:pt x="12" y="454"/>
                      <a:pt x="12" y="454"/>
                    </a:cubicBezTo>
                    <a:cubicBezTo>
                      <a:pt x="12" y="454"/>
                      <a:pt x="12" y="454"/>
                      <a:pt x="12" y="454"/>
                    </a:cubicBezTo>
                    <a:cubicBezTo>
                      <a:pt x="7" y="460"/>
                      <a:pt x="7" y="460"/>
                      <a:pt x="7" y="460"/>
                    </a:cubicBezTo>
                    <a:cubicBezTo>
                      <a:pt x="12" y="465"/>
                      <a:pt x="12" y="465"/>
                      <a:pt x="12" y="465"/>
                    </a:cubicBezTo>
                    <a:cubicBezTo>
                      <a:pt x="14" y="467"/>
                      <a:pt x="15" y="469"/>
                      <a:pt x="15" y="470"/>
                    </a:cubicBezTo>
                    <a:cubicBezTo>
                      <a:pt x="17" y="478"/>
                      <a:pt x="17" y="478"/>
                      <a:pt x="17" y="478"/>
                    </a:cubicBezTo>
                    <a:cubicBezTo>
                      <a:pt x="23" y="484"/>
                      <a:pt x="23" y="484"/>
                      <a:pt x="23" y="484"/>
                    </a:cubicBezTo>
                    <a:cubicBezTo>
                      <a:pt x="23" y="485"/>
                      <a:pt x="23" y="485"/>
                      <a:pt x="23" y="485"/>
                    </a:cubicBezTo>
                    <a:cubicBezTo>
                      <a:pt x="23" y="490"/>
                      <a:pt x="23" y="490"/>
                      <a:pt x="23" y="490"/>
                    </a:cubicBezTo>
                    <a:cubicBezTo>
                      <a:pt x="23" y="494"/>
                      <a:pt x="23" y="494"/>
                      <a:pt x="23" y="494"/>
                    </a:cubicBezTo>
                    <a:cubicBezTo>
                      <a:pt x="27" y="497"/>
                      <a:pt x="27" y="497"/>
                      <a:pt x="27" y="497"/>
                    </a:cubicBezTo>
                    <a:cubicBezTo>
                      <a:pt x="29" y="496"/>
                      <a:pt x="29" y="496"/>
                      <a:pt x="29" y="496"/>
                    </a:cubicBezTo>
                    <a:cubicBezTo>
                      <a:pt x="30" y="495"/>
                      <a:pt x="30" y="495"/>
                      <a:pt x="30" y="495"/>
                    </a:cubicBezTo>
                    <a:cubicBezTo>
                      <a:pt x="31" y="492"/>
                      <a:pt x="33" y="490"/>
                      <a:pt x="36" y="490"/>
                    </a:cubicBezTo>
                    <a:cubicBezTo>
                      <a:pt x="39" y="488"/>
                      <a:pt x="39" y="488"/>
                      <a:pt x="39" y="488"/>
                    </a:cubicBezTo>
                    <a:cubicBezTo>
                      <a:pt x="60" y="486"/>
                      <a:pt x="60" y="486"/>
                      <a:pt x="60" y="486"/>
                    </a:cubicBezTo>
                    <a:cubicBezTo>
                      <a:pt x="69" y="483"/>
                      <a:pt x="69" y="483"/>
                      <a:pt x="69" y="483"/>
                    </a:cubicBezTo>
                    <a:cubicBezTo>
                      <a:pt x="69" y="483"/>
                      <a:pt x="69" y="483"/>
                      <a:pt x="69" y="483"/>
                    </a:cubicBezTo>
                    <a:cubicBezTo>
                      <a:pt x="71" y="482"/>
                      <a:pt x="71" y="482"/>
                      <a:pt x="71" y="482"/>
                    </a:cubicBezTo>
                    <a:cubicBezTo>
                      <a:pt x="75" y="492"/>
                      <a:pt x="75" y="492"/>
                      <a:pt x="75" y="492"/>
                    </a:cubicBezTo>
                    <a:cubicBezTo>
                      <a:pt x="75" y="492"/>
                      <a:pt x="75" y="492"/>
                      <a:pt x="75" y="492"/>
                    </a:cubicBezTo>
                    <a:cubicBezTo>
                      <a:pt x="75" y="492"/>
                      <a:pt x="75" y="492"/>
                      <a:pt x="75" y="492"/>
                    </a:cubicBezTo>
                    <a:cubicBezTo>
                      <a:pt x="76" y="494"/>
                      <a:pt x="75" y="496"/>
                      <a:pt x="74" y="498"/>
                    </a:cubicBezTo>
                    <a:cubicBezTo>
                      <a:pt x="63" y="514"/>
                      <a:pt x="63" y="514"/>
                      <a:pt x="63" y="514"/>
                    </a:cubicBezTo>
                    <a:cubicBezTo>
                      <a:pt x="63" y="517"/>
                      <a:pt x="63" y="517"/>
                      <a:pt x="63" y="517"/>
                    </a:cubicBezTo>
                    <a:cubicBezTo>
                      <a:pt x="69" y="522"/>
                      <a:pt x="69" y="522"/>
                      <a:pt x="69" y="522"/>
                    </a:cubicBezTo>
                    <a:cubicBezTo>
                      <a:pt x="74" y="526"/>
                      <a:pt x="74" y="526"/>
                      <a:pt x="74" y="526"/>
                    </a:cubicBezTo>
                    <a:cubicBezTo>
                      <a:pt x="74" y="526"/>
                      <a:pt x="74" y="526"/>
                      <a:pt x="74" y="526"/>
                    </a:cubicBezTo>
                    <a:cubicBezTo>
                      <a:pt x="77" y="529"/>
                      <a:pt x="79" y="531"/>
                      <a:pt x="81" y="532"/>
                    </a:cubicBezTo>
                    <a:cubicBezTo>
                      <a:pt x="84" y="532"/>
                      <a:pt x="87" y="535"/>
                      <a:pt x="89" y="538"/>
                    </a:cubicBezTo>
                    <a:cubicBezTo>
                      <a:pt x="89" y="539"/>
                      <a:pt x="89" y="539"/>
                      <a:pt x="89" y="539"/>
                    </a:cubicBezTo>
                    <a:cubicBezTo>
                      <a:pt x="93" y="541"/>
                      <a:pt x="93" y="541"/>
                      <a:pt x="93" y="541"/>
                    </a:cubicBezTo>
                    <a:cubicBezTo>
                      <a:pt x="95" y="541"/>
                      <a:pt x="95" y="541"/>
                      <a:pt x="95" y="541"/>
                    </a:cubicBezTo>
                    <a:cubicBezTo>
                      <a:pt x="95" y="541"/>
                      <a:pt x="95" y="541"/>
                      <a:pt x="95" y="541"/>
                    </a:cubicBezTo>
                    <a:cubicBezTo>
                      <a:pt x="96" y="546"/>
                      <a:pt x="96" y="546"/>
                      <a:pt x="96" y="546"/>
                    </a:cubicBezTo>
                    <a:cubicBezTo>
                      <a:pt x="96" y="546"/>
                      <a:pt x="96" y="546"/>
                      <a:pt x="96" y="546"/>
                    </a:cubicBezTo>
                    <a:cubicBezTo>
                      <a:pt x="97" y="550"/>
                      <a:pt x="97" y="550"/>
                      <a:pt x="97" y="550"/>
                    </a:cubicBezTo>
                    <a:cubicBezTo>
                      <a:pt x="98" y="556"/>
                      <a:pt x="98" y="556"/>
                      <a:pt x="98" y="556"/>
                    </a:cubicBezTo>
                    <a:cubicBezTo>
                      <a:pt x="108" y="558"/>
                      <a:pt x="108" y="558"/>
                      <a:pt x="108" y="558"/>
                    </a:cubicBezTo>
                    <a:cubicBezTo>
                      <a:pt x="109" y="558"/>
                      <a:pt x="109" y="558"/>
                      <a:pt x="109" y="558"/>
                    </a:cubicBezTo>
                    <a:cubicBezTo>
                      <a:pt x="109" y="558"/>
                      <a:pt x="109" y="558"/>
                      <a:pt x="109" y="558"/>
                    </a:cubicBezTo>
                    <a:cubicBezTo>
                      <a:pt x="109" y="559"/>
                      <a:pt x="109" y="559"/>
                      <a:pt x="109" y="559"/>
                    </a:cubicBezTo>
                    <a:cubicBezTo>
                      <a:pt x="110" y="560"/>
                      <a:pt x="110" y="560"/>
                      <a:pt x="110" y="560"/>
                    </a:cubicBezTo>
                    <a:cubicBezTo>
                      <a:pt x="113" y="565"/>
                      <a:pt x="113" y="565"/>
                      <a:pt x="113" y="565"/>
                    </a:cubicBezTo>
                    <a:cubicBezTo>
                      <a:pt x="121" y="568"/>
                      <a:pt x="121" y="568"/>
                      <a:pt x="121" y="568"/>
                    </a:cubicBezTo>
                    <a:cubicBezTo>
                      <a:pt x="126" y="565"/>
                      <a:pt x="126" y="565"/>
                      <a:pt x="126" y="565"/>
                    </a:cubicBezTo>
                    <a:cubicBezTo>
                      <a:pt x="125" y="562"/>
                      <a:pt x="125" y="562"/>
                      <a:pt x="125" y="562"/>
                    </a:cubicBezTo>
                    <a:cubicBezTo>
                      <a:pt x="120" y="557"/>
                      <a:pt x="120" y="557"/>
                      <a:pt x="120" y="557"/>
                    </a:cubicBezTo>
                    <a:cubicBezTo>
                      <a:pt x="121" y="556"/>
                      <a:pt x="121" y="556"/>
                      <a:pt x="121" y="556"/>
                    </a:cubicBezTo>
                    <a:cubicBezTo>
                      <a:pt x="121" y="556"/>
                      <a:pt x="121" y="556"/>
                      <a:pt x="121" y="556"/>
                    </a:cubicBezTo>
                    <a:cubicBezTo>
                      <a:pt x="125" y="547"/>
                      <a:pt x="125" y="547"/>
                      <a:pt x="125" y="547"/>
                    </a:cubicBezTo>
                    <a:cubicBezTo>
                      <a:pt x="135" y="547"/>
                      <a:pt x="135" y="547"/>
                      <a:pt x="135" y="547"/>
                    </a:cubicBezTo>
                    <a:cubicBezTo>
                      <a:pt x="135" y="548"/>
                      <a:pt x="135" y="548"/>
                      <a:pt x="135" y="548"/>
                    </a:cubicBezTo>
                    <a:cubicBezTo>
                      <a:pt x="149" y="552"/>
                      <a:pt x="149" y="552"/>
                      <a:pt x="149" y="552"/>
                    </a:cubicBezTo>
                    <a:cubicBezTo>
                      <a:pt x="157" y="551"/>
                      <a:pt x="157" y="551"/>
                      <a:pt x="157" y="551"/>
                    </a:cubicBezTo>
                    <a:cubicBezTo>
                      <a:pt x="163" y="546"/>
                      <a:pt x="163" y="546"/>
                      <a:pt x="163" y="546"/>
                    </a:cubicBezTo>
                    <a:cubicBezTo>
                      <a:pt x="169" y="537"/>
                      <a:pt x="174" y="534"/>
                      <a:pt x="177" y="536"/>
                    </a:cubicBezTo>
                    <a:cubicBezTo>
                      <a:pt x="180" y="535"/>
                      <a:pt x="180" y="535"/>
                      <a:pt x="180" y="535"/>
                    </a:cubicBezTo>
                    <a:cubicBezTo>
                      <a:pt x="183" y="535"/>
                      <a:pt x="185" y="536"/>
                      <a:pt x="187" y="536"/>
                    </a:cubicBezTo>
                    <a:cubicBezTo>
                      <a:pt x="187" y="537"/>
                      <a:pt x="187" y="538"/>
                      <a:pt x="187" y="538"/>
                    </a:cubicBezTo>
                    <a:cubicBezTo>
                      <a:pt x="187" y="540"/>
                      <a:pt x="189" y="543"/>
                      <a:pt x="191" y="548"/>
                    </a:cubicBezTo>
                    <a:cubicBezTo>
                      <a:pt x="191" y="548"/>
                      <a:pt x="191" y="548"/>
                      <a:pt x="191" y="548"/>
                    </a:cubicBezTo>
                    <a:cubicBezTo>
                      <a:pt x="191" y="548"/>
                      <a:pt x="191" y="548"/>
                      <a:pt x="191" y="548"/>
                    </a:cubicBezTo>
                    <a:cubicBezTo>
                      <a:pt x="193" y="554"/>
                      <a:pt x="193" y="554"/>
                      <a:pt x="193" y="554"/>
                    </a:cubicBezTo>
                    <a:cubicBezTo>
                      <a:pt x="193" y="555"/>
                      <a:pt x="193" y="555"/>
                      <a:pt x="193" y="555"/>
                    </a:cubicBezTo>
                    <a:cubicBezTo>
                      <a:pt x="191" y="562"/>
                      <a:pt x="191" y="562"/>
                      <a:pt x="191" y="562"/>
                    </a:cubicBezTo>
                    <a:cubicBezTo>
                      <a:pt x="191" y="562"/>
                      <a:pt x="191" y="562"/>
                      <a:pt x="191" y="562"/>
                    </a:cubicBezTo>
                    <a:cubicBezTo>
                      <a:pt x="191" y="562"/>
                      <a:pt x="191" y="562"/>
                      <a:pt x="191" y="562"/>
                    </a:cubicBezTo>
                    <a:cubicBezTo>
                      <a:pt x="191" y="562"/>
                      <a:pt x="191" y="562"/>
                      <a:pt x="191" y="562"/>
                    </a:cubicBezTo>
                    <a:cubicBezTo>
                      <a:pt x="184" y="570"/>
                      <a:pt x="184" y="570"/>
                      <a:pt x="184" y="570"/>
                    </a:cubicBezTo>
                    <a:cubicBezTo>
                      <a:pt x="183" y="571"/>
                      <a:pt x="183" y="571"/>
                      <a:pt x="183" y="571"/>
                    </a:cubicBezTo>
                    <a:cubicBezTo>
                      <a:pt x="183" y="571"/>
                      <a:pt x="183" y="571"/>
                      <a:pt x="183" y="571"/>
                    </a:cubicBezTo>
                    <a:cubicBezTo>
                      <a:pt x="169" y="577"/>
                      <a:pt x="169" y="577"/>
                      <a:pt x="169" y="577"/>
                    </a:cubicBezTo>
                    <a:cubicBezTo>
                      <a:pt x="167" y="581"/>
                      <a:pt x="167" y="581"/>
                      <a:pt x="167" y="581"/>
                    </a:cubicBezTo>
                    <a:cubicBezTo>
                      <a:pt x="165" y="593"/>
                      <a:pt x="165" y="593"/>
                      <a:pt x="165" y="593"/>
                    </a:cubicBezTo>
                    <a:cubicBezTo>
                      <a:pt x="166" y="598"/>
                      <a:pt x="166" y="598"/>
                      <a:pt x="166" y="598"/>
                    </a:cubicBezTo>
                    <a:cubicBezTo>
                      <a:pt x="170" y="604"/>
                      <a:pt x="170" y="604"/>
                      <a:pt x="170" y="604"/>
                    </a:cubicBezTo>
                    <a:cubicBezTo>
                      <a:pt x="171" y="606"/>
                      <a:pt x="171" y="606"/>
                      <a:pt x="171" y="606"/>
                    </a:cubicBezTo>
                    <a:cubicBezTo>
                      <a:pt x="176" y="609"/>
                      <a:pt x="176" y="609"/>
                      <a:pt x="176" y="609"/>
                    </a:cubicBezTo>
                    <a:cubicBezTo>
                      <a:pt x="193" y="609"/>
                      <a:pt x="193" y="609"/>
                      <a:pt x="193" y="609"/>
                    </a:cubicBezTo>
                    <a:cubicBezTo>
                      <a:pt x="207" y="607"/>
                      <a:pt x="207" y="607"/>
                      <a:pt x="207" y="607"/>
                    </a:cubicBezTo>
                    <a:cubicBezTo>
                      <a:pt x="209" y="605"/>
                      <a:pt x="209" y="605"/>
                      <a:pt x="209" y="605"/>
                    </a:cubicBezTo>
                    <a:cubicBezTo>
                      <a:pt x="211" y="602"/>
                      <a:pt x="213" y="602"/>
                      <a:pt x="214" y="602"/>
                    </a:cubicBezTo>
                    <a:cubicBezTo>
                      <a:pt x="224" y="603"/>
                      <a:pt x="224" y="603"/>
                      <a:pt x="224" y="603"/>
                    </a:cubicBezTo>
                    <a:cubicBezTo>
                      <a:pt x="225" y="602"/>
                      <a:pt x="225" y="602"/>
                      <a:pt x="225" y="602"/>
                    </a:cubicBezTo>
                    <a:cubicBezTo>
                      <a:pt x="224" y="599"/>
                      <a:pt x="224" y="596"/>
                      <a:pt x="225" y="594"/>
                    </a:cubicBezTo>
                    <a:cubicBezTo>
                      <a:pt x="229" y="587"/>
                      <a:pt x="229" y="587"/>
                      <a:pt x="229" y="587"/>
                    </a:cubicBezTo>
                    <a:cubicBezTo>
                      <a:pt x="229" y="574"/>
                      <a:pt x="229" y="574"/>
                      <a:pt x="229" y="574"/>
                    </a:cubicBezTo>
                    <a:cubicBezTo>
                      <a:pt x="229" y="574"/>
                      <a:pt x="229" y="574"/>
                      <a:pt x="229" y="574"/>
                    </a:cubicBezTo>
                    <a:cubicBezTo>
                      <a:pt x="237" y="553"/>
                      <a:pt x="237" y="553"/>
                      <a:pt x="237" y="553"/>
                    </a:cubicBezTo>
                    <a:cubicBezTo>
                      <a:pt x="237" y="553"/>
                      <a:pt x="237" y="553"/>
                      <a:pt x="237" y="553"/>
                    </a:cubicBezTo>
                    <a:cubicBezTo>
                      <a:pt x="237" y="552"/>
                      <a:pt x="237" y="552"/>
                      <a:pt x="237" y="552"/>
                    </a:cubicBezTo>
                    <a:cubicBezTo>
                      <a:pt x="237" y="552"/>
                      <a:pt x="237" y="552"/>
                      <a:pt x="237" y="552"/>
                    </a:cubicBezTo>
                    <a:cubicBezTo>
                      <a:pt x="237" y="552"/>
                      <a:pt x="237" y="552"/>
                      <a:pt x="237" y="552"/>
                    </a:cubicBezTo>
                    <a:cubicBezTo>
                      <a:pt x="250" y="542"/>
                      <a:pt x="250" y="542"/>
                      <a:pt x="250" y="542"/>
                    </a:cubicBezTo>
                    <a:cubicBezTo>
                      <a:pt x="251" y="541"/>
                      <a:pt x="251" y="541"/>
                      <a:pt x="251" y="541"/>
                    </a:cubicBezTo>
                    <a:cubicBezTo>
                      <a:pt x="261" y="546"/>
                      <a:pt x="261" y="546"/>
                      <a:pt x="261" y="546"/>
                    </a:cubicBezTo>
                    <a:cubicBezTo>
                      <a:pt x="261" y="546"/>
                      <a:pt x="261" y="546"/>
                      <a:pt x="261" y="546"/>
                    </a:cubicBezTo>
                    <a:cubicBezTo>
                      <a:pt x="267" y="550"/>
                      <a:pt x="270" y="553"/>
                      <a:pt x="270" y="555"/>
                    </a:cubicBezTo>
                    <a:cubicBezTo>
                      <a:pt x="269" y="564"/>
                      <a:pt x="269" y="564"/>
                      <a:pt x="269" y="564"/>
                    </a:cubicBezTo>
                    <a:cubicBezTo>
                      <a:pt x="265" y="570"/>
                      <a:pt x="265" y="570"/>
                      <a:pt x="265" y="570"/>
                    </a:cubicBezTo>
                    <a:cubicBezTo>
                      <a:pt x="263" y="578"/>
                      <a:pt x="263" y="578"/>
                      <a:pt x="263" y="578"/>
                    </a:cubicBezTo>
                    <a:cubicBezTo>
                      <a:pt x="263" y="586"/>
                      <a:pt x="263" y="586"/>
                      <a:pt x="263" y="586"/>
                    </a:cubicBezTo>
                    <a:cubicBezTo>
                      <a:pt x="265" y="590"/>
                      <a:pt x="265" y="590"/>
                      <a:pt x="265" y="590"/>
                    </a:cubicBezTo>
                    <a:cubicBezTo>
                      <a:pt x="269" y="590"/>
                      <a:pt x="269" y="590"/>
                      <a:pt x="269" y="590"/>
                    </a:cubicBezTo>
                    <a:cubicBezTo>
                      <a:pt x="270" y="590"/>
                      <a:pt x="270" y="590"/>
                      <a:pt x="270" y="590"/>
                    </a:cubicBezTo>
                    <a:cubicBezTo>
                      <a:pt x="276" y="590"/>
                      <a:pt x="276" y="590"/>
                      <a:pt x="276" y="590"/>
                    </a:cubicBezTo>
                    <a:cubicBezTo>
                      <a:pt x="279" y="592"/>
                      <a:pt x="281" y="594"/>
                      <a:pt x="283" y="598"/>
                    </a:cubicBezTo>
                    <a:cubicBezTo>
                      <a:pt x="286" y="600"/>
                      <a:pt x="286" y="600"/>
                      <a:pt x="286" y="600"/>
                    </a:cubicBezTo>
                    <a:cubicBezTo>
                      <a:pt x="287" y="600"/>
                      <a:pt x="287" y="600"/>
                      <a:pt x="287" y="600"/>
                    </a:cubicBezTo>
                    <a:cubicBezTo>
                      <a:pt x="287" y="600"/>
                      <a:pt x="287" y="600"/>
                      <a:pt x="287" y="600"/>
                    </a:cubicBezTo>
                    <a:cubicBezTo>
                      <a:pt x="287" y="600"/>
                      <a:pt x="287" y="600"/>
                      <a:pt x="287" y="600"/>
                    </a:cubicBezTo>
                    <a:cubicBezTo>
                      <a:pt x="301" y="606"/>
                      <a:pt x="301" y="606"/>
                      <a:pt x="301" y="606"/>
                    </a:cubicBezTo>
                    <a:cubicBezTo>
                      <a:pt x="307" y="608"/>
                      <a:pt x="307" y="608"/>
                      <a:pt x="307" y="608"/>
                    </a:cubicBezTo>
                    <a:cubicBezTo>
                      <a:pt x="315" y="607"/>
                      <a:pt x="315" y="607"/>
                      <a:pt x="315" y="607"/>
                    </a:cubicBezTo>
                    <a:cubicBezTo>
                      <a:pt x="319" y="602"/>
                      <a:pt x="319" y="602"/>
                      <a:pt x="319" y="602"/>
                    </a:cubicBezTo>
                    <a:cubicBezTo>
                      <a:pt x="323" y="582"/>
                      <a:pt x="323" y="582"/>
                      <a:pt x="323" y="582"/>
                    </a:cubicBezTo>
                    <a:cubicBezTo>
                      <a:pt x="324" y="572"/>
                      <a:pt x="324" y="572"/>
                      <a:pt x="324" y="572"/>
                    </a:cubicBezTo>
                    <a:cubicBezTo>
                      <a:pt x="324" y="571"/>
                      <a:pt x="324" y="571"/>
                      <a:pt x="324" y="571"/>
                    </a:cubicBezTo>
                    <a:cubicBezTo>
                      <a:pt x="325" y="570"/>
                      <a:pt x="325" y="570"/>
                      <a:pt x="325" y="570"/>
                    </a:cubicBezTo>
                    <a:cubicBezTo>
                      <a:pt x="325" y="570"/>
                      <a:pt x="325" y="570"/>
                      <a:pt x="325" y="570"/>
                    </a:cubicBezTo>
                    <a:cubicBezTo>
                      <a:pt x="333" y="564"/>
                      <a:pt x="333" y="564"/>
                      <a:pt x="333" y="564"/>
                    </a:cubicBezTo>
                    <a:cubicBezTo>
                      <a:pt x="337" y="558"/>
                      <a:pt x="337" y="558"/>
                      <a:pt x="337" y="558"/>
                    </a:cubicBezTo>
                    <a:cubicBezTo>
                      <a:pt x="337" y="558"/>
                      <a:pt x="337" y="558"/>
                      <a:pt x="337" y="558"/>
                    </a:cubicBezTo>
                    <a:cubicBezTo>
                      <a:pt x="345" y="554"/>
                      <a:pt x="345" y="554"/>
                      <a:pt x="345" y="554"/>
                    </a:cubicBezTo>
                    <a:cubicBezTo>
                      <a:pt x="350" y="551"/>
                      <a:pt x="350" y="551"/>
                      <a:pt x="350" y="551"/>
                    </a:cubicBezTo>
                    <a:cubicBezTo>
                      <a:pt x="356" y="549"/>
                      <a:pt x="356" y="549"/>
                      <a:pt x="356" y="549"/>
                    </a:cubicBezTo>
                    <a:cubicBezTo>
                      <a:pt x="353" y="537"/>
                      <a:pt x="353" y="537"/>
                      <a:pt x="353" y="537"/>
                    </a:cubicBezTo>
                    <a:cubicBezTo>
                      <a:pt x="367" y="538"/>
                      <a:pt x="367" y="538"/>
                      <a:pt x="367" y="538"/>
                    </a:cubicBezTo>
                    <a:cubicBezTo>
                      <a:pt x="367" y="538"/>
                      <a:pt x="367" y="538"/>
                      <a:pt x="367" y="538"/>
                    </a:cubicBezTo>
                    <a:cubicBezTo>
                      <a:pt x="367" y="539"/>
                      <a:pt x="367" y="539"/>
                      <a:pt x="367" y="539"/>
                    </a:cubicBezTo>
                    <a:cubicBezTo>
                      <a:pt x="367" y="539"/>
                      <a:pt x="367" y="539"/>
                      <a:pt x="367" y="539"/>
                    </a:cubicBezTo>
                    <a:cubicBezTo>
                      <a:pt x="374" y="542"/>
                      <a:pt x="374" y="542"/>
                      <a:pt x="374" y="542"/>
                    </a:cubicBezTo>
                    <a:cubicBezTo>
                      <a:pt x="374" y="542"/>
                      <a:pt x="374" y="542"/>
                      <a:pt x="374" y="542"/>
                    </a:cubicBezTo>
                    <a:cubicBezTo>
                      <a:pt x="374" y="541"/>
                      <a:pt x="374" y="541"/>
                      <a:pt x="374" y="541"/>
                    </a:cubicBezTo>
                    <a:cubicBezTo>
                      <a:pt x="376" y="534"/>
                      <a:pt x="376" y="534"/>
                      <a:pt x="376" y="534"/>
                    </a:cubicBezTo>
                    <a:cubicBezTo>
                      <a:pt x="376" y="532"/>
                      <a:pt x="376" y="532"/>
                      <a:pt x="376" y="532"/>
                    </a:cubicBezTo>
                    <a:cubicBezTo>
                      <a:pt x="377" y="533"/>
                      <a:pt x="377" y="533"/>
                      <a:pt x="377" y="533"/>
                    </a:cubicBezTo>
                    <a:cubicBezTo>
                      <a:pt x="378" y="533"/>
                      <a:pt x="378" y="533"/>
                      <a:pt x="378" y="533"/>
                    </a:cubicBezTo>
                    <a:cubicBezTo>
                      <a:pt x="384" y="534"/>
                      <a:pt x="384" y="534"/>
                      <a:pt x="384" y="534"/>
                    </a:cubicBezTo>
                    <a:cubicBezTo>
                      <a:pt x="387" y="534"/>
                      <a:pt x="387" y="534"/>
                      <a:pt x="387" y="534"/>
                    </a:cubicBezTo>
                    <a:cubicBezTo>
                      <a:pt x="393" y="528"/>
                      <a:pt x="393" y="528"/>
                      <a:pt x="393" y="528"/>
                    </a:cubicBezTo>
                    <a:cubicBezTo>
                      <a:pt x="394" y="528"/>
                      <a:pt x="394" y="528"/>
                      <a:pt x="394" y="528"/>
                    </a:cubicBezTo>
                    <a:cubicBezTo>
                      <a:pt x="394" y="527"/>
                      <a:pt x="394" y="527"/>
                      <a:pt x="394" y="527"/>
                    </a:cubicBezTo>
                    <a:cubicBezTo>
                      <a:pt x="395" y="527"/>
                      <a:pt x="395" y="527"/>
                      <a:pt x="395" y="527"/>
                    </a:cubicBezTo>
                    <a:cubicBezTo>
                      <a:pt x="403" y="526"/>
                      <a:pt x="403" y="526"/>
                      <a:pt x="403" y="526"/>
                    </a:cubicBezTo>
                    <a:cubicBezTo>
                      <a:pt x="409" y="519"/>
                      <a:pt x="409" y="519"/>
                      <a:pt x="409" y="519"/>
                    </a:cubicBezTo>
                    <a:cubicBezTo>
                      <a:pt x="413" y="514"/>
                      <a:pt x="413" y="514"/>
                      <a:pt x="413" y="514"/>
                    </a:cubicBezTo>
                    <a:cubicBezTo>
                      <a:pt x="413" y="508"/>
                      <a:pt x="413" y="508"/>
                      <a:pt x="413" y="508"/>
                    </a:cubicBezTo>
                    <a:cubicBezTo>
                      <a:pt x="413" y="505"/>
                      <a:pt x="414" y="504"/>
                      <a:pt x="417" y="502"/>
                    </a:cubicBezTo>
                    <a:cubicBezTo>
                      <a:pt x="417" y="502"/>
                      <a:pt x="417" y="502"/>
                      <a:pt x="417" y="502"/>
                    </a:cubicBezTo>
                    <a:cubicBezTo>
                      <a:pt x="417" y="502"/>
                      <a:pt x="417" y="502"/>
                      <a:pt x="417" y="502"/>
                    </a:cubicBezTo>
                    <a:cubicBezTo>
                      <a:pt x="418" y="502"/>
                      <a:pt x="418" y="502"/>
                      <a:pt x="418" y="502"/>
                    </a:cubicBezTo>
                    <a:cubicBezTo>
                      <a:pt x="425" y="503"/>
                      <a:pt x="425" y="503"/>
                      <a:pt x="425" y="503"/>
                    </a:cubicBezTo>
                    <a:cubicBezTo>
                      <a:pt x="429" y="501"/>
                      <a:pt x="429" y="501"/>
                      <a:pt x="429" y="501"/>
                    </a:cubicBezTo>
                    <a:cubicBezTo>
                      <a:pt x="430" y="496"/>
                      <a:pt x="430" y="496"/>
                      <a:pt x="430" y="496"/>
                    </a:cubicBezTo>
                    <a:cubicBezTo>
                      <a:pt x="438" y="493"/>
                      <a:pt x="438" y="493"/>
                      <a:pt x="438" y="493"/>
                    </a:cubicBezTo>
                    <a:cubicBezTo>
                      <a:pt x="438" y="493"/>
                      <a:pt x="438" y="493"/>
                      <a:pt x="438" y="493"/>
                    </a:cubicBezTo>
                    <a:cubicBezTo>
                      <a:pt x="439" y="493"/>
                      <a:pt x="439" y="493"/>
                      <a:pt x="439" y="493"/>
                    </a:cubicBezTo>
                    <a:cubicBezTo>
                      <a:pt x="439" y="493"/>
                      <a:pt x="439" y="493"/>
                      <a:pt x="439" y="493"/>
                    </a:cubicBezTo>
                    <a:cubicBezTo>
                      <a:pt x="449" y="494"/>
                      <a:pt x="449" y="494"/>
                      <a:pt x="449" y="494"/>
                    </a:cubicBezTo>
                    <a:cubicBezTo>
                      <a:pt x="457" y="492"/>
                      <a:pt x="457" y="492"/>
                      <a:pt x="457" y="492"/>
                    </a:cubicBezTo>
                    <a:cubicBezTo>
                      <a:pt x="461" y="488"/>
                      <a:pt x="461" y="488"/>
                      <a:pt x="461" y="488"/>
                    </a:cubicBezTo>
                    <a:cubicBezTo>
                      <a:pt x="465" y="481"/>
                      <a:pt x="465" y="481"/>
                      <a:pt x="465" y="481"/>
                    </a:cubicBezTo>
                    <a:cubicBezTo>
                      <a:pt x="459" y="475"/>
                      <a:pt x="459" y="475"/>
                      <a:pt x="459" y="475"/>
                    </a:cubicBezTo>
                    <a:cubicBezTo>
                      <a:pt x="459" y="474"/>
                      <a:pt x="459" y="474"/>
                      <a:pt x="459" y="474"/>
                    </a:cubicBezTo>
                    <a:cubicBezTo>
                      <a:pt x="459" y="474"/>
                      <a:pt x="459" y="474"/>
                      <a:pt x="459" y="474"/>
                    </a:cubicBezTo>
                    <a:cubicBezTo>
                      <a:pt x="457" y="470"/>
                      <a:pt x="457" y="470"/>
                      <a:pt x="457" y="470"/>
                    </a:cubicBezTo>
                    <a:cubicBezTo>
                      <a:pt x="457" y="470"/>
                      <a:pt x="457" y="470"/>
                      <a:pt x="457" y="470"/>
                    </a:cubicBezTo>
                    <a:cubicBezTo>
                      <a:pt x="456" y="462"/>
                      <a:pt x="456" y="462"/>
                      <a:pt x="456" y="462"/>
                    </a:cubicBezTo>
                    <a:cubicBezTo>
                      <a:pt x="456" y="462"/>
                      <a:pt x="456" y="462"/>
                      <a:pt x="456" y="462"/>
                    </a:cubicBezTo>
                    <a:cubicBezTo>
                      <a:pt x="459" y="456"/>
                      <a:pt x="459" y="456"/>
                      <a:pt x="459" y="456"/>
                    </a:cubicBezTo>
                    <a:cubicBezTo>
                      <a:pt x="459" y="454"/>
                      <a:pt x="461" y="451"/>
                      <a:pt x="464" y="448"/>
                    </a:cubicBezTo>
                    <a:cubicBezTo>
                      <a:pt x="468" y="439"/>
                      <a:pt x="468" y="439"/>
                      <a:pt x="468" y="439"/>
                    </a:cubicBezTo>
                    <a:cubicBezTo>
                      <a:pt x="468" y="438"/>
                      <a:pt x="468" y="438"/>
                      <a:pt x="468" y="438"/>
                    </a:cubicBezTo>
                    <a:cubicBezTo>
                      <a:pt x="469" y="438"/>
                      <a:pt x="469" y="438"/>
                      <a:pt x="469" y="438"/>
                    </a:cubicBezTo>
                    <a:cubicBezTo>
                      <a:pt x="473" y="432"/>
                      <a:pt x="473" y="432"/>
                      <a:pt x="473" y="432"/>
                    </a:cubicBezTo>
                    <a:cubicBezTo>
                      <a:pt x="479" y="420"/>
                      <a:pt x="479" y="420"/>
                      <a:pt x="479" y="420"/>
                    </a:cubicBezTo>
                    <a:cubicBezTo>
                      <a:pt x="484" y="428"/>
                      <a:pt x="484" y="428"/>
                      <a:pt x="484" y="428"/>
                    </a:cubicBezTo>
                    <a:cubicBezTo>
                      <a:pt x="485" y="428"/>
                      <a:pt x="485" y="428"/>
                      <a:pt x="485" y="428"/>
                    </a:cubicBezTo>
                    <a:cubicBezTo>
                      <a:pt x="485" y="429"/>
                      <a:pt x="485" y="429"/>
                      <a:pt x="485" y="429"/>
                    </a:cubicBezTo>
                    <a:cubicBezTo>
                      <a:pt x="487" y="437"/>
                      <a:pt x="487" y="437"/>
                      <a:pt x="487" y="437"/>
                    </a:cubicBezTo>
                    <a:cubicBezTo>
                      <a:pt x="487" y="437"/>
                      <a:pt x="487" y="437"/>
                      <a:pt x="487" y="437"/>
                    </a:cubicBezTo>
                    <a:cubicBezTo>
                      <a:pt x="488" y="445"/>
                      <a:pt x="488" y="445"/>
                      <a:pt x="488" y="445"/>
                    </a:cubicBezTo>
                    <a:cubicBezTo>
                      <a:pt x="493" y="448"/>
                      <a:pt x="493" y="448"/>
                      <a:pt x="493" y="448"/>
                    </a:cubicBezTo>
                    <a:cubicBezTo>
                      <a:pt x="494" y="448"/>
                      <a:pt x="494" y="448"/>
                      <a:pt x="494" y="448"/>
                    </a:cubicBezTo>
                    <a:cubicBezTo>
                      <a:pt x="494" y="448"/>
                      <a:pt x="494" y="448"/>
                      <a:pt x="494" y="448"/>
                    </a:cubicBezTo>
                    <a:cubicBezTo>
                      <a:pt x="494" y="448"/>
                      <a:pt x="494" y="448"/>
                      <a:pt x="494" y="448"/>
                    </a:cubicBezTo>
                    <a:cubicBezTo>
                      <a:pt x="495" y="448"/>
                      <a:pt x="495" y="448"/>
                      <a:pt x="495" y="448"/>
                    </a:cubicBezTo>
                    <a:cubicBezTo>
                      <a:pt x="496" y="448"/>
                      <a:pt x="496" y="448"/>
                      <a:pt x="496" y="448"/>
                    </a:cubicBezTo>
                    <a:cubicBezTo>
                      <a:pt x="501" y="440"/>
                      <a:pt x="501" y="440"/>
                      <a:pt x="501" y="440"/>
                    </a:cubicBezTo>
                    <a:cubicBezTo>
                      <a:pt x="503" y="432"/>
                      <a:pt x="503" y="432"/>
                      <a:pt x="503" y="432"/>
                    </a:cubicBezTo>
                    <a:cubicBezTo>
                      <a:pt x="505" y="432"/>
                      <a:pt x="505" y="432"/>
                      <a:pt x="505" y="432"/>
                    </a:cubicBezTo>
                    <a:cubicBezTo>
                      <a:pt x="506" y="432"/>
                      <a:pt x="506" y="432"/>
                      <a:pt x="506" y="432"/>
                    </a:cubicBezTo>
                    <a:cubicBezTo>
                      <a:pt x="517" y="436"/>
                      <a:pt x="517" y="436"/>
                      <a:pt x="517" y="436"/>
                    </a:cubicBezTo>
                    <a:cubicBezTo>
                      <a:pt x="523" y="432"/>
                      <a:pt x="523" y="432"/>
                      <a:pt x="523" y="432"/>
                    </a:cubicBezTo>
                    <a:cubicBezTo>
                      <a:pt x="523" y="432"/>
                      <a:pt x="523" y="432"/>
                      <a:pt x="523" y="432"/>
                    </a:cubicBezTo>
                    <a:cubicBezTo>
                      <a:pt x="524" y="432"/>
                      <a:pt x="524" y="432"/>
                      <a:pt x="524" y="432"/>
                    </a:cubicBezTo>
                    <a:cubicBezTo>
                      <a:pt x="530" y="431"/>
                      <a:pt x="530" y="431"/>
                      <a:pt x="530" y="431"/>
                    </a:cubicBezTo>
                    <a:cubicBezTo>
                      <a:pt x="534" y="424"/>
                      <a:pt x="534" y="424"/>
                      <a:pt x="534" y="424"/>
                    </a:cubicBezTo>
                    <a:cubicBezTo>
                      <a:pt x="534" y="416"/>
                      <a:pt x="534" y="416"/>
                      <a:pt x="534" y="416"/>
                    </a:cubicBezTo>
                    <a:cubicBezTo>
                      <a:pt x="537" y="403"/>
                      <a:pt x="537" y="403"/>
                      <a:pt x="537" y="403"/>
                    </a:cubicBezTo>
                    <a:cubicBezTo>
                      <a:pt x="537" y="404"/>
                      <a:pt x="537" y="404"/>
                      <a:pt x="537" y="404"/>
                    </a:cubicBezTo>
                    <a:cubicBezTo>
                      <a:pt x="539" y="404"/>
                      <a:pt x="539" y="404"/>
                      <a:pt x="539" y="404"/>
                    </a:cubicBezTo>
                    <a:cubicBezTo>
                      <a:pt x="547" y="406"/>
                      <a:pt x="547" y="406"/>
                      <a:pt x="547" y="406"/>
                    </a:cubicBezTo>
                    <a:cubicBezTo>
                      <a:pt x="551" y="398"/>
                      <a:pt x="551" y="398"/>
                      <a:pt x="551" y="398"/>
                    </a:cubicBezTo>
                    <a:cubicBezTo>
                      <a:pt x="552" y="398"/>
                      <a:pt x="552" y="398"/>
                      <a:pt x="552" y="398"/>
                    </a:cubicBezTo>
                    <a:cubicBezTo>
                      <a:pt x="553" y="398"/>
                      <a:pt x="553" y="398"/>
                      <a:pt x="553" y="398"/>
                    </a:cubicBezTo>
                    <a:cubicBezTo>
                      <a:pt x="561" y="398"/>
                      <a:pt x="561" y="398"/>
                      <a:pt x="561" y="398"/>
                    </a:cubicBezTo>
                    <a:cubicBezTo>
                      <a:pt x="562" y="398"/>
                      <a:pt x="562" y="398"/>
                      <a:pt x="562" y="398"/>
                    </a:cubicBezTo>
                    <a:cubicBezTo>
                      <a:pt x="562" y="398"/>
                      <a:pt x="562" y="398"/>
                      <a:pt x="562" y="398"/>
                    </a:cubicBezTo>
                    <a:cubicBezTo>
                      <a:pt x="563" y="398"/>
                      <a:pt x="563" y="398"/>
                      <a:pt x="563" y="398"/>
                    </a:cubicBezTo>
                    <a:cubicBezTo>
                      <a:pt x="567" y="404"/>
                      <a:pt x="567" y="404"/>
                      <a:pt x="567" y="404"/>
                    </a:cubicBezTo>
                    <a:cubicBezTo>
                      <a:pt x="567" y="404"/>
                      <a:pt x="567" y="404"/>
                      <a:pt x="567" y="404"/>
                    </a:cubicBezTo>
                    <a:cubicBezTo>
                      <a:pt x="567" y="405"/>
                      <a:pt x="567" y="405"/>
                      <a:pt x="567" y="405"/>
                    </a:cubicBezTo>
                    <a:cubicBezTo>
                      <a:pt x="567" y="406"/>
                      <a:pt x="567" y="406"/>
                      <a:pt x="567" y="406"/>
                    </a:cubicBezTo>
                    <a:cubicBezTo>
                      <a:pt x="568" y="414"/>
                      <a:pt x="568" y="414"/>
                      <a:pt x="568" y="414"/>
                    </a:cubicBezTo>
                    <a:cubicBezTo>
                      <a:pt x="572" y="417"/>
                      <a:pt x="572" y="417"/>
                      <a:pt x="572" y="417"/>
                    </a:cubicBezTo>
                    <a:cubicBezTo>
                      <a:pt x="577" y="412"/>
                      <a:pt x="577" y="412"/>
                      <a:pt x="577" y="412"/>
                    </a:cubicBezTo>
                    <a:cubicBezTo>
                      <a:pt x="579" y="414"/>
                      <a:pt x="579" y="414"/>
                      <a:pt x="579" y="414"/>
                    </a:cubicBezTo>
                    <a:cubicBezTo>
                      <a:pt x="581" y="416"/>
                      <a:pt x="581" y="418"/>
                      <a:pt x="581" y="420"/>
                    </a:cubicBezTo>
                    <a:cubicBezTo>
                      <a:pt x="581" y="427"/>
                      <a:pt x="581" y="427"/>
                      <a:pt x="581" y="427"/>
                    </a:cubicBezTo>
                    <a:cubicBezTo>
                      <a:pt x="579" y="434"/>
                      <a:pt x="579" y="434"/>
                      <a:pt x="579" y="434"/>
                    </a:cubicBezTo>
                    <a:cubicBezTo>
                      <a:pt x="581" y="438"/>
                      <a:pt x="581" y="438"/>
                      <a:pt x="581" y="438"/>
                    </a:cubicBezTo>
                    <a:cubicBezTo>
                      <a:pt x="585" y="442"/>
                      <a:pt x="585" y="442"/>
                      <a:pt x="585" y="442"/>
                    </a:cubicBezTo>
                    <a:cubicBezTo>
                      <a:pt x="601" y="444"/>
                      <a:pt x="601" y="444"/>
                      <a:pt x="601" y="444"/>
                    </a:cubicBezTo>
                    <a:cubicBezTo>
                      <a:pt x="602" y="445"/>
                      <a:pt x="602" y="445"/>
                      <a:pt x="602" y="445"/>
                    </a:cubicBezTo>
                    <a:cubicBezTo>
                      <a:pt x="602" y="445"/>
                      <a:pt x="602" y="445"/>
                      <a:pt x="602" y="445"/>
                    </a:cubicBezTo>
                    <a:cubicBezTo>
                      <a:pt x="603" y="445"/>
                      <a:pt x="603" y="445"/>
                      <a:pt x="603" y="445"/>
                    </a:cubicBezTo>
                    <a:cubicBezTo>
                      <a:pt x="603" y="445"/>
                      <a:pt x="603" y="445"/>
                      <a:pt x="603" y="445"/>
                    </a:cubicBezTo>
                    <a:cubicBezTo>
                      <a:pt x="604" y="446"/>
                      <a:pt x="604" y="446"/>
                      <a:pt x="604" y="446"/>
                    </a:cubicBezTo>
                    <a:cubicBezTo>
                      <a:pt x="609" y="440"/>
                      <a:pt x="609" y="440"/>
                      <a:pt x="609" y="440"/>
                    </a:cubicBezTo>
                    <a:cubicBezTo>
                      <a:pt x="609" y="440"/>
                      <a:pt x="609" y="440"/>
                      <a:pt x="609" y="440"/>
                    </a:cubicBezTo>
                    <a:cubicBezTo>
                      <a:pt x="613" y="436"/>
                      <a:pt x="613" y="436"/>
                      <a:pt x="613" y="436"/>
                    </a:cubicBezTo>
                    <a:cubicBezTo>
                      <a:pt x="611" y="430"/>
                      <a:pt x="611" y="430"/>
                      <a:pt x="611" y="430"/>
                    </a:cubicBezTo>
                    <a:cubicBezTo>
                      <a:pt x="607" y="404"/>
                      <a:pt x="607" y="404"/>
                      <a:pt x="607" y="404"/>
                    </a:cubicBezTo>
                    <a:cubicBezTo>
                      <a:pt x="619" y="410"/>
                      <a:pt x="619" y="410"/>
                      <a:pt x="619" y="410"/>
                    </a:cubicBezTo>
                    <a:cubicBezTo>
                      <a:pt x="619" y="410"/>
                      <a:pt x="619" y="410"/>
                      <a:pt x="619" y="410"/>
                    </a:cubicBezTo>
                    <a:cubicBezTo>
                      <a:pt x="619" y="410"/>
                      <a:pt x="619" y="410"/>
                      <a:pt x="619" y="410"/>
                    </a:cubicBezTo>
                    <a:cubicBezTo>
                      <a:pt x="625" y="416"/>
                      <a:pt x="625" y="416"/>
                      <a:pt x="625" y="416"/>
                    </a:cubicBezTo>
                    <a:cubicBezTo>
                      <a:pt x="628" y="419"/>
                      <a:pt x="628" y="419"/>
                      <a:pt x="628" y="419"/>
                    </a:cubicBezTo>
                    <a:cubicBezTo>
                      <a:pt x="633" y="416"/>
                      <a:pt x="633" y="416"/>
                      <a:pt x="633" y="416"/>
                    </a:cubicBezTo>
                    <a:cubicBezTo>
                      <a:pt x="649" y="398"/>
                      <a:pt x="649" y="398"/>
                      <a:pt x="649" y="398"/>
                    </a:cubicBezTo>
                    <a:cubicBezTo>
                      <a:pt x="649" y="398"/>
                      <a:pt x="649" y="398"/>
                      <a:pt x="649" y="398"/>
                    </a:cubicBezTo>
                    <a:cubicBezTo>
                      <a:pt x="650" y="398"/>
                      <a:pt x="650" y="398"/>
                      <a:pt x="650" y="398"/>
                    </a:cubicBezTo>
                    <a:cubicBezTo>
                      <a:pt x="656" y="393"/>
                      <a:pt x="656" y="393"/>
                      <a:pt x="656" y="393"/>
                    </a:cubicBezTo>
                    <a:cubicBezTo>
                      <a:pt x="663" y="384"/>
                      <a:pt x="663" y="384"/>
                      <a:pt x="663" y="384"/>
                    </a:cubicBezTo>
                    <a:cubicBezTo>
                      <a:pt x="663" y="383"/>
                      <a:pt x="663" y="383"/>
                      <a:pt x="663" y="383"/>
                    </a:cubicBezTo>
                    <a:cubicBezTo>
                      <a:pt x="672" y="385"/>
                      <a:pt x="672" y="385"/>
                      <a:pt x="672" y="385"/>
                    </a:cubicBezTo>
                    <a:cubicBezTo>
                      <a:pt x="677" y="385"/>
                      <a:pt x="677" y="385"/>
                      <a:pt x="677" y="385"/>
                    </a:cubicBezTo>
                    <a:cubicBezTo>
                      <a:pt x="677" y="382"/>
                      <a:pt x="677" y="379"/>
                      <a:pt x="678" y="378"/>
                    </a:cubicBezTo>
                    <a:cubicBezTo>
                      <a:pt x="685" y="370"/>
                      <a:pt x="685" y="370"/>
                      <a:pt x="685" y="370"/>
                    </a:cubicBezTo>
                    <a:cubicBezTo>
                      <a:pt x="687" y="368"/>
                      <a:pt x="687" y="368"/>
                      <a:pt x="687" y="368"/>
                    </a:cubicBezTo>
                    <a:cubicBezTo>
                      <a:pt x="695" y="371"/>
                      <a:pt x="695" y="371"/>
                      <a:pt x="695" y="371"/>
                    </a:cubicBezTo>
                    <a:cubicBezTo>
                      <a:pt x="704" y="370"/>
                      <a:pt x="704" y="370"/>
                      <a:pt x="704" y="370"/>
                    </a:cubicBezTo>
                    <a:cubicBezTo>
                      <a:pt x="711" y="363"/>
                      <a:pt x="711" y="363"/>
                      <a:pt x="711" y="363"/>
                    </a:cubicBezTo>
                    <a:cubicBezTo>
                      <a:pt x="714" y="357"/>
                      <a:pt x="714" y="357"/>
                      <a:pt x="714" y="357"/>
                    </a:cubicBezTo>
                    <a:cubicBezTo>
                      <a:pt x="712" y="354"/>
                      <a:pt x="712" y="354"/>
                      <a:pt x="712" y="354"/>
                    </a:cubicBezTo>
                    <a:cubicBezTo>
                      <a:pt x="706" y="357"/>
                      <a:pt x="706" y="357"/>
                      <a:pt x="706" y="357"/>
                    </a:cubicBezTo>
                    <a:cubicBezTo>
                      <a:pt x="706" y="356"/>
                      <a:pt x="706" y="356"/>
                      <a:pt x="706" y="356"/>
                    </a:cubicBezTo>
                    <a:cubicBezTo>
                      <a:pt x="705" y="356"/>
                      <a:pt x="705" y="356"/>
                      <a:pt x="705" y="356"/>
                    </a:cubicBezTo>
                    <a:cubicBezTo>
                      <a:pt x="698" y="350"/>
                      <a:pt x="698" y="350"/>
                      <a:pt x="698" y="350"/>
                    </a:cubicBezTo>
                    <a:cubicBezTo>
                      <a:pt x="698" y="349"/>
                      <a:pt x="698" y="349"/>
                      <a:pt x="698" y="349"/>
                    </a:cubicBezTo>
                    <a:cubicBezTo>
                      <a:pt x="701" y="338"/>
                      <a:pt x="701" y="338"/>
                      <a:pt x="701" y="338"/>
                    </a:cubicBezTo>
                    <a:cubicBezTo>
                      <a:pt x="701" y="330"/>
                      <a:pt x="701" y="330"/>
                      <a:pt x="701" y="330"/>
                    </a:cubicBezTo>
                    <a:cubicBezTo>
                      <a:pt x="699" y="324"/>
                      <a:pt x="699" y="324"/>
                      <a:pt x="699" y="324"/>
                    </a:cubicBezTo>
                    <a:cubicBezTo>
                      <a:pt x="694" y="322"/>
                      <a:pt x="694" y="322"/>
                      <a:pt x="694" y="322"/>
                    </a:cubicBezTo>
                    <a:cubicBezTo>
                      <a:pt x="694" y="321"/>
                      <a:pt x="694" y="321"/>
                      <a:pt x="694" y="321"/>
                    </a:cubicBezTo>
                    <a:cubicBezTo>
                      <a:pt x="693" y="321"/>
                      <a:pt x="693" y="321"/>
                      <a:pt x="693" y="321"/>
                    </a:cubicBezTo>
                    <a:cubicBezTo>
                      <a:pt x="693" y="320"/>
                      <a:pt x="693" y="320"/>
                      <a:pt x="693" y="320"/>
                    </a:cubicBezTo>
                    <a:cubicBezTo>
                      <a:pt x="688" y="311"/>
                      <a:pt x="688" y="311"/>
                      <a:pt x="688" y="311"/>
                    </a:cubicBezTo>
                    <a:cubicBezTo>
                      <a:pt x="687" y="310"/>
                      <a:pt x="687" y="310"/>
                      <a:pt x="687" y="310"/>
                    </a:cubicBezTo>
                    <a:cubicBezTo>
                      <a:pt x="681" y="318"/>
                      <a:pt x="681" y="318"/>
                      <a:pt x="681" y="318"/>
                    </a:cubicBezTo>
                    <a:cubicBezTo>
                      <a:pt x="674" y="322"/>
                      <a:pt x="674" y="322"/>
                      <a:pt x="674" y="322"/>
                    </a:cubicBezTo>
                    <a:cubicBezTo>
                      <a:pt x="672" y="323"/>
                      <a:pt x="672" y="323"/>
                      <a:pt x="672" y="323"/>
                    </a:cubicBezTo>
                    <a:cubicBezTo>
                      <a:pt x="672" y="322"/>
                      <a:pt x="672" y="322"/>
                      <a:pt x="672" y="322"/>
                    </a:cubicBezTo>
                    <a:cubicBezTo>
                      <a:pt x="671" y="322"/>
                      <a:pt x="671" y="322"/>
                      <a:pt x="671" y="322"/>
                    </a:cubicBezTo>
                    <a:cubicBezTo>
                      <a:pt x="664" y="315"/>
                      <a:pt x="664" y="315"/>
                      <a:pt x="664" y="315"/>
                    </a:cubicBezTo>
                    <a:cubicBezTo>
                      <a:pt x="664" y="314"/>
                      <a:pt x="664" y="314"/>
                      <a:pt x="664" y="314"/>
                    </a:cubicBezTo>
                    <a:cubicBezTo>
                      <a:pt x="659" y="303"/>
                      <a:pt x="659" y="303"/>
                      <a:pt x="659" y="303"/>
                    </a:cubicBezTo>
                    <a:cubicBezTo>
                      <a:pt x="659" y="303"/>
                      <a:pt x="659" y="303"/>
                      <a:pt x="659" y="303"/>
                    </a:cubicBezTo>
                    <a:cubicBezTo>
                      <a:pt x="657" y="295"/>
                      <a:pt x="657" y="295"/>
                      <a:pt x="657" y="295"/>
                    </a:cubicBezTo>
                    <a:cubicBezTo>
                      <a:pt x="657" y="294"/>
                      <a:pt x="657" y="294"/>
                      <a:pt x="657" y="294"/>
                    </a:cubicBezTo>
                    <a:cubicBezTo>
                      <a:pt x="657" y="294"/>
                      <a:pt x="657" y="294"/>
                      <a:pt x="657" y="294"/>
                    </a:cubicBezTo>
                    <a:cubicBezTo>
                      <a:pt x="657" y="282"/>
                      <a:pt x="657" y="282"/>
                      <a:pt x="657" y="282"/>
                    </a:cubicBezTo>
                    <a:cubicBezTo>
                      <a:pt x="656" y="275"/>
                      <a:pt x="656" y="275"/>
                      <a:pt x="656" y="275"/>
                    </a:cubicBezTo>
                    <a:cubicBezTo>
                      <a:pt x="650" y="273"/>
                      <a:pt x="650" y="273"/>
                      <a:pt x="650" y="273"/>
                    </a:cubicBezTo>
                    <a:cubicBezTo>
                      <a:pt x="650" y="273"/>
                      <a:pt x="650" y="273"/>
                      <a:pt x="650" y="273"/>
                    </a:cubicBezTo>
                    <a:cubicBezTo>
                      <a:pt x="650" y="273"/>
                      <a:pt x="650" y="273"/>
                      <a:pt x="650" y="273"/>
                    </a:cubicBezTo>
                    <a:cubicBezTo>
                      <a:pt x="637" y="263"/>
                      <a:pt x="637" y="263"/>
                      <a:pt x="637" y="263"/>
                    </a:cubicBezTo>
                    <a:cubicBezTo>
                      <a:pt x="638" y="262"/>
                      <a:pt x="638" y="262"/>
                      <a:pt x="638" y="262"/>
                    </a:cubicBezTo>
                    <a:cubicBezTo>
                      <a:pt x="644" y="255"/>
                      <a:pt x="644" y="255"/>
                      <a:pt x="644" y="255"/>
                    </a:cubicBezTo>
                    <a:cubicBezTo>
                      <a:pt x="644" y="255"/>
                      <a:pt x="644" y="255"/>
                      <a:pt x="644" y="255"/>
                    </a:cubicBezTo>
                    <a:cubicBezTo>
                      <a:pt x="644" y="254"/>
                      <a:pt x="644" y="254"/>
                      <a:pt x="644" y="254"/>
                    </a:cubicBezTo>
                    <a:cubicBezTo>
                      <a:pt x="645" y="254"/>
                      <a:pt x="645" y="254"/>
                      <a:pt x="645" y="254"/>
                    </a:cubicBezTo>
                    <a:cubicBezTo>
                      <a:pt x="645" y="254"/>
                      <a:pt x="645" y="254"/>
                      <a:pt x="645" y="254"/>
                    </a:cubicBezTo>
                    <a:cubicBezTo>
                      <a:pt x="651" y="254"/>
                      <a:pt x="651" y="254"/>
                      <a:pt x="651" y="254"/>
                    </a:cubicBezTo>
                    <a:cubicBezTo>
                      <a:pt x="652" y="254"/>
                      <a:pt x="652" y="254"/>
                      <a:pt x="652" y="254"/>
                    </a:cubicBezTo>
                    <a:cubicBezTo>
                      <a:pt x="654" y="254"/>
                      <a:pt x="656" y="255"/>
                      <a:pt x="657" y="257"/>
                    </a:cubicBezTo>
                    <a:cubicBezTo>
                      <a:pt x="663" y="261"/>
                      <a:pt x="663" y="261"/>
                      <a:pt x="663" y="261"/>
                    </a:cubicBezTo>
                    <a:cubicBezTo>
                      <a:pt x="669" y="256"/>
                      <a:pt x="669" y="256"/>
                      <a:pt x="669" y="256"/>
                    </a:cubicBezTo>
                    <a:cubicBezTo>
                      <a:pt x="673" y="250"/>
                      <a:pt x="673" y="250"/>
                      <a:pt x="673" y="250"/>
                    </a:cubicBezTo>
                    <a:cubicBezTo>
                      <a:pt x="673" y="245"/>
                      <a:pt x="673" y="245"/>
                      <a:pt x="673" y="245"/>
                    </a:cubicBezTo>
                    <a:cubicBezTo>
                      <a:pt x="672" y="232"/>
                      <a:pt x="672" y="232"/>
                      <a:pt x="672" y="232"/>
                    </a:cubicBezTo>
                    <a:cubicBezTo>
                      <a:pt x="671" y="227"/>
                      <a:pt x="671" y="227"/>
                      <a:pt x="671" y="227"/>
                    </a:cubicBezTo>
                    <a:cubicBezTo>
                      <a:pt x="662" y="226"/>
                      <a:pt x="662" y="226"/>
                      <a:pt x="662" y="226"/>
                    </a:cubicBezTo>
                    <a:cubicBezTo>
                      <a:pt x="662" y="220"/>
                      <a:pt x="662" y="220"/>
                      <a:pt x="662" y="220"/>
                    </a:cubicBezTo>
                    <a:cubicBezTo>
                      <a:pt x="654" y="210"/>
                      <a:pt x="654" y="210"/>
                      <a:pt x="654" y="210"/>
                    </a:cubicBezTo>
                    <a:cubicBezTo>
                      <a:pt x="653" y="210"/>
                      <a:pt x="653" y="210"/>
                      <a:pt x="653" y="210"/>
                    </a:cubicBezTo>
                    <a:cubicBezTo>
                      <a:pt x="649" y="203"/>
                      <a:pt x="649" y="203"/>
                      <a:pt x="649" y="203"/>
                    </a:cubicBezTo>
                    <a:cubicBezTo>
                      <a:pt x="649" y="202"/>
                      <a:pt x="649" y="202"/>
                      <a:pt x="649" y="202"/>
                    </a:cubicBezTo>
                    <a:cubicBezTo>
                      <a:pt x="649" y="201"/>
                      <a:pt x="649" y="201"/>
                      <a:pt x="649" y="201"/>
                    </a:cubicBezTo>
                    <a:cubicBezTo>
                      <a:pt x="649" y="201"/>
                      <a:pt x="649" y="201"/>
                      <a:pt x="649" y="201"/>
                    </a:cubicBezTo>
                    <a:cubicBezTo>
                      <a:pt x="657" y="190"/>
                      <a:pt x="657" y="190"/>
                      <a:pt x="657" y="190"/>
                    </a:cubicBezTo>
                    <a:cubicBezTo>
                      <a:pt x="657" y="189"/>
                      <a:pt x="657" y="189"/>
                      <a:pt x="657" y="189"/>
                    </a:cubicBezTo>
                    <a:cubicBezTo>
                      <a:pt x="658" y="189"/>
                      <a:pt x="658" y="189"/>
                      <a:pt x="658" y="189"/>
                    </a:cubicBezTo>
                    <a:cubicBezTo>
                      <a:pt x="658" y="188"/>
                      <a:pt x="658" y="188"/>
                      <a:pt x="658" y="188"/>
                    </a:cubicBezTo>
                    <a:cubicBezTo>
                      <a:pt x="659" y="188"/>
                      <a:pt x="659" y="188"/>
                      <a:pt x="659" y="188"/>
                    </a:cubicBezTo>
                    <a:cubicBezTo>
                      <a:pt x="662" y="188"/>
                      <a:pt x="662" y="188"/>
                      <a:pt x="662" y="188"/>
                    </a:cubicBezTo>
                    <a:cubicBezTo>
                      <a:pt x="667" y="184"/>
                      <a:pt x="667" y="184"/>
                      <a:pt x="667" y="184"/>
                    </a:cubicBezTo>
                    <a:cubicBezTo>
                      <a:pt x="672" y="168"/>
                      <a:pt x="672" y="168"/>
                      <a:pt x="672" y="168"/>
                    </a:cubicBezTo>
                    <a:cubicBezTo>
                      <a:pt x="672" y="168"/>
                      <a:pt x="672" y="168"/>
                      <a:pt x="672" y="168"/>
                    </a:cubicBezTo>
                    <a:cubicBezTo>
                      <a:pt x="672" y="168"/>
                      <a:pt x="672" y="168"/>
                      <a:pt x="672" y="168"/>
                    </a:cubicBezTo>
                    <a:cubicBezTo>
                      <a:pt x="679" y="161"/>
                      <a:pt x="679" y="161"/>
                      <a:pt x="679" y="161"/>
                    </a:cubicBezTo>
                    <a:cubicBezTo>
                      <a:pt x="679" y="160"/>
                      <a:pt x="679" y="160"/>
                      <a:pt x="679" y="160"/>
                    </a:cubicBezTo>
                    <a:cubicBezTo>
                      <a:pt x="679" y="160"/>
                      <a:pt x="679" y="160"/>
                      <a:pt x="679" y="160"/>
                    </a:cubicBezTo>
                    <a:cubicBezTo>
                      <a:pt x="679" y="160"/>
                      <a:pt x="679" y="160"/>
                      <a:pt x="679" y="160"/>
                    </a:cubicBezTo>
                    <a:cubicBezTo>
                      <a:pt x="687" y="158"/>
                      <a:pt x="687" y="158"/>
                      <a:pt x="687" y="158"/>
                    </a:cubicBezTo>
                    <a:cubicBezTo>
                      <a:pt x="687" y="159"/>
                      <a:pt x="687" y="159"/>
                      <a:pt x="687" y="159"/>
                    </a:cubicBezTo>
                    <a:cubicBezTo>
                      <a:pt x="691" y="163"/>
                      <a:pt x="691" y="163"/>
                      <a:pt x="691" y="163"/>
                    </a:cubicBezTo>
                    <a:cubicBezTo>
                      <a:pt x="693" y="164"/>
                      <a:pt x="693" y="164"/>
                      <a:pt x="693" y="164"/>
                    </a:cubicBezTo>
                    <a:cubicBezTo>
                      <a:pt x="696" y="151"/>
                      <a:pt x="696" y="151"/>
                      <a:pt x="696" y="151"/>
                    </a:cubicBezTo>
                    <a:cubicBezTo>
                      <a:pt x="693" y="142"/>
                      <a:pt x="693" y="142"/>
                      <a:pt x="693" y="142"/>
                    </a:cubicBezTo>
                    <a:cubicBezTo>
                      <a:pt x="693" y="142"/>
                      <a:pt x="693" y="142"/>
                      <a:pt x="693" y="142"/>
                    </a:cubicBezTo>
                    <a:cubicBezTo>
                      <a:pt x="693" y="141"/>
                      <a:pt x="693" y="141"/>
                      <a:pt x="693" y="141"/>
                    </a:cubicBezTo>
                    <a:cubicBezTo>
                      <a:pt x="694" y="131"/>
                      <a:pt x="694" y="131"/>
                      <a:pt x="694" y="131"/>
                    </a:cubicBezTo>
                    <a:cubicBezTo>
                      <a:pt x="694" y="130"/>
                      <a:pt x="694" y="130"/>
                      <a:pt x="694" y="130"/>
                    </a:cubicBezTo>
                    <a:cubicBezTo>
                      <a:pt x="699" y="125"/>
                      <a:pt x="699" y="125"/>
                      <a:pt x="699" y="125"/>
                    </a:cubicBezTo>
                    <a:cubicBezTo>
                      <a:pt x="702" y="120"/>
                      <a:pt x="702" y="120"/>
                      <a:pt x="702" y="120"/>
                    </a:cubicBezTo>
                    <a:cubicBezTo>
                      <a:pt x="702" y="115"/>
                      <a:pt x="702" y="115"/>
                      <a:pt x="702" y="115"/>
                    </a:cubicBezTo>
                    <a:cubicBezTo>
                      <a:pt x="702" y="112"/>
                      <a:pt x="701" y="108"/>
                      <a:pt x="699" y="102"/>
                    </a:cubicBezTo>
                    <a:cubicBezTo>
                      <a:pt x="699" y="102"/>
                      <a:pt x="699" y="102"/>
                      <a:pt x="699" y="102"/>
                    </a:cubicBezTo>
                    <a:cubicBezTo>
                      <a:pt x="699" y="102"/>
                      <a:pt x="699" y="102"/>
                      <a:pt x="699" y="102"/>
                    </a:cubicBezTo>
                    <a:cubicBezTo>
                      <a:pt x="699" y="93"/>
                      <a:pt x="699" y="93"/>
                      <a:pt x="699" y="93"/>
                    </a:cubicBezTo>
                    <a:cubicBezTo>
                      <a:pt x="699" y="92"/>
                      <a:pt x="699" y="92"/>
                      <a:pt x="699" y="92"/>
                    </a:cubicBezTo>
                    <a:cubicBezTo>
                      <a:pt x="701" y="84"/>
                      <a:pt x="701" y="84"/>
                      <a:pt x="701" y="84"/>
                    </a:cubicBezTo>
                    <a:cubicBezTo>
                      <a:pt x="699" y="80"/>
                      <a:pt x="698" y="78"/>
                      <a:pt x="698" y="76"/>
                    </a:cubicBezTo>
                    <a:lnTo>
                      <a:pt x="699" y="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3" name="ïsliḍê"/>
              <p:cNvSpPr/>
              <p:nvPr/>
            </p:nvSpPr>
            <p:spPr bwMode="auto">
              <a:xfrm>
                <a:off x="2244" y="1579"/>
                <a:ext cx="1080" cy="914"/>
              </a:xfrm>
              <a:custGeom>
                <a:avLst/>
                <a:gdLst>
                  <a:gd name="T0" fmla="*/ 268 w 456"/>
                  <a:gd name="T1" fmla="*/ 154 h 386"/>
                  <a:gd name="T2" fmla="*/ 258 w 456"/>
                  <a:gd name="T3" fmla="*/ 160 h 386"/>
                  <a:gd name="T4" fmla="*/ 222 w 456"/>
                  <a:gd name="T5" fmla="*/ 128 h 386"/>
                  <a:gd name="T6" fmla="*/ 196 w 456"/>
                  <a:gd name="T7" fmla="*/ 107 h 386"/>
                  <a:gd name="T8" fmla="*/ 199 w 456"/>
                  <a:gd name="T9" fmla="*/ 78 h 386"/>
                  <a:gd name="T10" fmla="*/ 170 w 456"/>
                  <a:gd name="T11" fmla="*/ 86 h 386"/>
                  <a:gd name="T12" fmla="*/ 148 w 456"/>
                  <a:gd name="T13" fmla="*/ 58 h 386"/>
                  <a:gd name="T14" fmla="*/ 138 w 456"/>
                  <a:gd name="T15" fmla="*/ 24 h 386"/>
                  <a:gd name="T16" fmla="*/ 128 w 456"/>
                  <a:gd name="T17" fmla="*/ 7 h 386"/>
                  <a:gd name="T18" fmla="*/ 105 w 456"/>
                  <a:gd name="T19" fmla="*/ 15 h 386"/>
                  <a:gd name="T20" fmla="*/ 89 w 456"/>
                  <a:gd name="T21" fmla="*/ 32 h 386"/>
                  <a:gd name="T22" fmla="*/ 49 w 456"/>
                  <a:gd name="T23" fmla="*/ 44 h 386"/>
                  <a:gd name="T24" fmla="*/ 25 w 456"/>
                  <a:gd name="T25" fmla="*/ 73 h 386"/>
                  <a:gd name="T26" fmla="*/ 2 w 456"/>
                  <a:gd name="T27" fmla="*/ 92 h 386"/>
                  <a:gd name="T28" fmla="*/ 33 w 456"/>
                  <a:gd name="T29" fmla="*/ 119 h 386"/>
                  <a:gd name="T30" fmla="*/ 56 w 456"/>
                  <a:gd name="T31" fmla="*/ 127 h 386"/>
                  <a:gd name="T32" fmla="*/ 112 w 456"/>
                  <a:gd name="T33" fmla="*/ 150 h 386"/>
                  <a:gd name="T34" fmla="*/ 152 w 456"/>
                  <a:gd name="T35" fmla="*/ 142 h 386"/>
                  <a:gd name="T36" fmla="*/ 186 w 456"/>
                  <a:gd name="T37" fmla="*/ 156 h 386"/>
                  <a:gd name="T38" fmla="*/ 216 w 456"/>
                  <a:gd name="T39" fmla="*/ 168 h 386"/>
                  <a:gd name="T40" fmla="*/ 262 w 456"/>
                  <a:gd name="T41" fmla="*/ 203 h 386"/>
                  <a:gd name="T42" fmla="*/ 274 w 456"/>
                  <a:gd name="T43" fmla="*/ 220 h 386"/>
                  <a:gd name="T44" fmla="*/ 271 w 456"/>
                  <a:gd name="T45" fmla="*/ 288 h 386"/>
                  <a:gd name="T46" fmla="*/ 252 w 456"/>
                  <a:gd name="T47" fmla="*/ 322 h 386"/>
                  <a:gd name="T48" fmla="*/ 224 w 456"/>
                  <a:gd name="T49" fmla="*/ 333 h 386"/>
                  <a:gd name="T50" fmla="*/ 250 w 456"/>
                  <a:gd name="T51" fmla="*/ 352 h 386"/>
                  <a:gd name="T52" fmla="*/ 262 w 456"/>
                  <a:gd name="T53" fmla="*/ 348 h 386"/>
                  <a:gd name="T54" fmla="*/ 263 w 456"/>
                  <a:gd name="T55" fmla="*/ 335 h 386"/>
                  <a:gd name="T56" fmla="*/ 276 w 456"/>
                  <a:gd name="T57" fmla="*/ 322 h 386"/>
                  <a:gd name="T58" fmla="*/ 288 w 456"/>
                  <a:gd name="T59" fmla="*/ 332 h 386"/>
                  <a:gd name="T60" fmla="*/ 322 w 456"/>
                  <a:gd name="T61" fmla="*/ 346 h 386"/>
                  <a:gd name="T62" fmla="*/ 334 w 456"/>
                  <a:gd name="T63" fmla="*/ 366 h 386"/>
                  <a:gd name="T64" fmla="*/ 364 w 456"/>
                  <a:gd name="T65" fmla="*/ 375 h 386"/>
                  <a:gd name="T66" fmla="*/ 364 w 456"/>
                  <a:gd name="T67" fmla="*/ 357 h 386"/>
                  <a:gd name="T68" fmla="*/ 368 w 456"/>
                  <a:gd name="T69" fmla="*/ 350 h 386"/>
                  <a:gd name="T70" fmla="*/ 383 w 456"/>
                  <a:gd name="T71" fmla="*/ 324 h 386"/>
                  <a:gd name="T72" fmla="*/ 385 w 456"/>
                  <a:gd name="T73" fmla="*/ 307 h 386"/>
                  <a:gd name="T74" fmla="*/ 400 w 456"/>
                  <a:gd name="T75" fmla="*/ 290 h 386"/>
                  <a:gd name="T76" fmla="*/ 423 w 456"/>
                  <a:gd name="T77" fmla="*/ 286 h 386"/>
                  <a:gd name="T78" fmla="*/ 446 w 456"/>
                  <a:gd name="T79" fmla="*/ 278 h 386"/>
                  <a:gd name="T80" fmla="*/ 453 w 456"/>
                  <a:gd name="T81" fmla="*/ 244 h 386"/>
                  <a:gd name="T82" fmla="*/ 412 w 456"/>
                  <a:gd name="T83" fmla="*/ 218 h 386"/>
                  <a:gd name="T84" fmla="*/ 396 w 456"/>
                  <a:gd name="T85" fmla="*/ 246 h 386"/>
                  <a:gd name="T86" fmla="*/ 408 w 456"/>
                  <a:gd name="T87" fmla="*/ 255 h 386"/>
                  <a:gd name="T88" fmla="*/ 406 w 456"/>
                  <a:gd name="T89" fmla="*/ 270 h 386"/>
                  <a:gd name="T90" fmla="*/ 389 w 456"/>
                  <a:gd name="T91" fmla="*/ 275 h 386"/>
                  <a:gd name="T92" fmla="*/ 374 w 456"/>
                  <a:gd name="T93" fmla="*/ 284 h 386"/>
                  <a:gd name="T94" fmla="*/ 363 w 456"/>
                  <a:gd name="T95" fmla="*/ 273 h 386"/>
                  <a:gd name="T96" fmla="*/ 356 w 456"/>
                  <a:gd name="T97" fmla="*/ 256 h 386"/>
                  <a:gd name="T98" fmla="*/ 350 w 456"/>
                  <a:gd name="T99" fmla="*/ 238 h 386"/>
                  <a:gd name="T100" fmla="*/ 326 w 456"/>
                  <a:gd name="T101" fmla="*/ 208 h 386"/>
                  <a:gd name="T102" fmla="*/ 299 w 456"/>
                  <a:gd name="T103" fmla="*/ 188 h 386"/>
                  <a:gd name="T104" fmla="*/ 300 w 456"/>
                  <a:gd name="T105" fmla="*/ 168 h 386"/>
                  <a:gd name="T106" fmla="*/ 325 w 456"/>
                  <a:gd name="T107" fmla="*/ 142 h 386"/>
                  <a:gd name="T108" fmla="*/ 296 w 456"/>
                  <a:gd name="T109" fmla="*/ 143 h 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56" h="386">
                    <a:moveTo>
                      <a:pt x="271" y="140"/>
                    </a:moveTo>
                    <a:cubicBezTo>
                      <a:pt x="265" y="140"/>
                      <a:pt x="265" y="140"/>
                      <a:pt x="265" y="140"/>
                    </a:cubicBezTo>
                    <a:cubicBezTo>
                      <a:pt x="263" y="144"/>
                      <a:pt x="263" y="144"/>
                      <a:pt x="263" y="144"/>
                    </a:cubicBezTo>
                    <a:cubicBezTo>
                      <a:pt x="266" y="148"/>
                      <a:pt x="266" y="148"/>
                      <a:pt x="266" y="148"/>
                    </a:cubicBezTo>
                    <a:cubicBezTo>
                      <a:pt x="266" y="148"/>
                      <a:pt x="266" y="148"/>
                      <a:pt x="266" y="148"/>
                    </a:cubicBezTo>
                    <a:cubicBezTo>
                      <a:pt x="266" y="148"/>
                      <a:pt x="266" y="148"/>
                      <a:pt x="266" y="148"/>
                    </a:cubicBezTo>
                    <a:cubicBezTo>
                      <a:pt x="268" y="154"/>
                      <a:pt x="268" y="154"/>
                      <a:pt x="268" y="154"/>
                    </a:cubicBezTo>
                    <a:cubicBezTo>
                      <a:pt x="268" y="154"/>
                      <a:pt x="268" y="154"/>
                      <a:pt x="268" y="154"/>
                    </a:cubicBezTo>
                    <a:cubicBezTo>
                      <a:pt x="268" y="155"/>
                      <a:pt x="268" y="155"/>
                      <a:pt x="268" y="155"/>
                    </a:cubicBezTo>
                    <a:cubicBezTo>
                      <a:pt x="268" y="156"/>
                      <a:pt x="268" y="156"/>
                      <a:pt x="268" y="156"/>
                    </a:cubicBezTo>
                    <a:cubicBezTo>
                      <a:pt x="259" y="160"/>
                      <a:pt x="259" y="160"/>
                      <a:pt x="259" y="160"/>
                    </a:cubicBezTo>
                    <a:cubicBezTo>
                      <a:pt x="258" y="160"/>
                      <a:pt x="258" y="160"/>
                      <a:pt x="258" y="160"/>
                    </a:cubicBezTo>
                    <a:cubicBezTo>
                      <a:pt x="258" y="160"/>
                      <a:pt x="258" y="160"/>
                      <a:pt x="258" y="160"/>
                    </a:cubicBezTo>
                    <a:cubicBezTo>
                      <a:pt x="258" y="160"/>
                      <a:pt x="258" y="160"/>
                      <a:pt x="258" y="160"/>
                    </a:cubicBezTo>
                    <a:cubicBezTo>
                      <a:pt x="258" y="160"/>
                      <a:pt x="258" y="160"/>
                      <a:pt x="258" y="160"/>
                    </a:cubicBezTo>
                    <a:cubicBezTo>
                      <a:pt x="251" y="160"/>
                      <a:pt x="247" y="158"/>
                      <a:pt x="246" y="155"/>
                    </a:cubicBezTo>
                    <a:cubicBezTo>
                      <a:pt x="244" y="150"/>
                      <a:pt x="244" y="150"/>
                      <a:pt x="244" y="150"/>
                    </a:cubicBezTo>
                    <a:cubicBezTo>
                      <a:pt x="232" y="148"/>
                      <a:pt x="232" y="148"/>
                      <a:pt x="232" y="148"/>
                    </a:cubicBezTo>
                    <a:cubicBezTo>
                      <a:pt x="228" y="132"/>
                      <a:pt x="228" y="132"/>
                      <a:pt x="228" y="132"/>
                    </a:cubicBezTo>
                    <a:cubicBezTo>
                      <a:pt x="226" y="132"/>
                      <a:pt x="224" y="131"/>
                      <a:pt x="223" y="129"/>
                    </a:cubicBezTo>
                    <a:cubicBezTo>
                      <a:pt x="222" y="128"/>
                      <a:pt x="222" y="128"/>
                      <a:pt x="222" y="128"/>
                    </a:cubicBezTo>
                    <a:cubicBezTo>
                      <a:pt x="220" y="126"/>
                      <a:pt x="219" y="124"/>
                      <a:pt x="216" y="124"/>
                    </a:cubicBezTo>
                    <a:cubicBezTo>
                      <a:pt x="213" y="122"/>
                      <a:pt x="210" y="120"/>
                      <a:pt x="208" y="116"/>
                    </a:cubicBezTo>
                    <a:cubicBezTo>
                      <a:pt x="203" y="114"/>
                      <a:pt x="203" y="114"/>
                      <a:pt x="203" y="114"/>
                    </a:cubicBezTo>
                    <a:cubicBezTo>
                      <a:pt x="203" y="114"/>
                      <a:pt x="203" y="114"/>
                      <a:pt x="203" y="114"/>
                    </a:cubicBezTo>
                    <a:cubicBezTo>
                      <a:pt x="203" y="114"/>
                      <a:pt x="203" y="114"/>
                      <a:pt x="203" y="114"/>
                    </a:cubicBezTo>
                    <a:cubicBezTo>
                      <a:pt x="203" y="114"/>
                      <a:pt x="203" y="114"/>
                      <a:pt x="203" y="114"/>
                    </a:cubicBezTo>
                    <a:cubicBezTo>
                      <a:pt x="196" y="107"/>
                      <a:pt x="196" y="107"/>
                      <a:pt x="196" y="107"/>
                    </a:cubicBezTo>
                    <a:cubicBezTo>
                      <a:pt x="196" y="107"/>
                      <a:pt x="196" y="107"/>
                      <a:pt x="196" y="107"/>
                    </a:cubicBezTo>
                    <a:cubicBezTo>
                      <a:pt x="195" y="102"/>
                      <a:pt x="195" y="102"/>
                      <a:pt x="195" y="102"/>
                    </a:cubicBezTo>
                    <a:cubicBezTo>
                      <a:pt x="195" y="101"/>
                      <a:pt x="195" y="101"/>
                      <a:pt x="195" y="101"/>
                    </a:cubicBezTo>
                    <a:cubicBezTo>
                      <a:pt x="208" y="84"/>
                      <a:pt x="208" y="84"/>
                      <a:pt x="208" y="84"/>
                    </a:cubicBezTo>
                    <a:cubicBezTo>
                      <a:pt x="208" y="82"/>
                      <a:pt x="208" y="82"/>
                      <a:pt x="208" y="81"/>
                    </a:cubicBezTo>
                    <a:cubicBezTo>
                      <a:pt x="206" y="76"/>
                      <a:pt x="206" y="76"/>
                      <a:pt x="206" y="76"/>
                    </a:cubicBezTo>
                    <a:cubicBezTo>
                      <a:pt x="199" y="78"/>
                      <a:pt x="199" y="78"/>
                      <a:pt x="199" y="78"/>
                    </a:cubicBezTo>
                    <a:cubicBezTo>
                      <a:pt x="198" y="78"/>
                      <a:pt x="198" y="78"/>
                      <a:pt x="198" y="78"/>
                    </a:cubicBezTo>
                    <a:cubicBezTo>
                      <a:pt x="198" y="79"/>
                      <a:pt x="198" y="79"/>
                      <a:pt x="198" y="79"/>
                    </a:cubicBezTo>
                    <a:cubicBezTo>
                      <a:pt x="198" y="79"/>
                      <a:pt x="198" y="79"/>
                      <a:pt x="198" y="79"/>
                    </a:cubicBezTo>
                    <a:cubicBezTo>
                      <a:pt x="180" y="80"/>
                      <a:pt x="180" y="80"/>
                      <a:pt x="180" y="80"/>
                    </a:cubicBezTo>
                    <a:cubicBezTo>
                      <a:pt x="174" y="82"/>
                      <a:pt x="174" y="82"/>
                      <a:pt x="174" y="82"/>
                    </a:cubicBezTo>
                    <a:cubicBezTo>
                      <a:pt x="171" y="84"/>
                      <a:pt x="171" y="84"/>
                      <a:pt x="171" y="84"/>
                    </a:cubicBezTo>
                    <a:cubicBezTo>
                      <a:pt x="170" y="86"/>
                      <a:pt x="170" y="86"/>
                      <a:pt x="170" y="86"/>
                    </a:cubicBezTo>
                    <a:cubicBezTo>
                      <a:pt x="168" y="88"/>
                      <a:pt x="166" y="90"/>
                      <a:pt x="162" y="89"/>
                    </a:cubicBezTo>
                    <a:cubicBezTo>
                      <a:pt x="162" y="89"/>
                      <a:pt x="162" y="89"/>
                      <a:pt x="162" y="89"/>
                    </a:cubicBezTo>
                    <a:cubicBezTo>
                      <a:pt x="162" y="88"/>
                      <a:pt x="162" y="88"/>
                      <a:pt x="162" y="88"/>
                    </a:cubicBezTo>
                    <a:cubicBezTo>
                      <a:pt x="156" y="84"/>
                      <a:pt x="156" y="84"/>
                      <a:pt x="156" y="84"/>
                    </a:cubicBezTo>
                    <a:cubicBezTo>
                      <a:pt x="156" y="74"/>
                      <a:pt x="156" y="74"/>
                      <a:pt x="156" y="74"/>
                    </a:cubicBezTo>
                    <a:cubicBezTo>
                      <a:pt x="152" y="72"/>
                      <a:pt x="150" y="69"/>
                      <a:pt x="150" y="67"/>
                    </a:cubicBezTo>
                    <a:cubicBezTo>
                      <a:pt x="148" y="58"/>
                      <a:pt x="148" y="58"/>
                      <a:pt x="148" y="58"/>
                    </a:cubicBezTo>
                    <a:cubicBezTo>
                      <a:pt x="144" y="54"/>
                      <a:pt x="144" y="54"/>
                      <a:pt x="144" y="54"/>
                    </a:cubicBezTo>
                    <a:cubicBezTo>
                      <a:pt x="140" y="50"/>
                      <a:pt x="140" y="50"/>
                      <a:pt x="140" y="50"/>
                    </a:cubicBezTo>
                    <a:cubicBezTo>
                      <a:pt x="138" y="49"/>
                      <a:pt x="138" y="49"/>
                      <a:pt x="138" y="49"/>
                    </a:cubicBezTo>
                    <a:cubicBezTo>
                      <a:pt x="145" y="40"/>
                      <a:pt x="145" y="40"/>
                      <a:pt x="145" y="40"/>
                    </a:cubicBezTo>
                    <a:cubicBezTo>
                      <a:pt x="146" y="34"/>
                      <a:pt x="146" y="34"/>
                      <a:pt x="146" y="34"/>
                    </a:cubicBezTo>
                    <a:cubicBezTo>
                      <a:pt x="138" y="24"/>
                      <a:pt x="138" y="24"/>
                      <a:pt x="138" y="24"/>
                    </a:cubicBezTo>
                    <a:cubicBezTo>
                      <a:pt x="138" y="24"/>
                      <a:pt x="138" y="24"/>
                      <a:pt x="138" y="24"/>
                    </a:cubicBezTo>
                    <a:cubicBezTo>
                      <a:pt x="138" y="24"/>
                      <a:pt x="138" y="24"/>
                      <a:pt x="138" y="24"/>
                    </a:cubicBezTo>
                    <a:cubicBezTo>
                      <a:pt x="134" y="16"/>
                      <a:pt x="134" y="16"/>
                      <a:pt x="134" y="16"/>
                    </a:cubicBezTo>
                    <a:cubicBezTo>
                      <a:pt x="134" y="16"/>
                      <a:pt x="134" y="16"/>
                      <a:pt x="134" y="16"/>
                    </a:cubicBezTo>
                    <a:cubicBezTo>
                      <a:pt x="134" y="16"/>
                      <a:pt x="134" y="16"/>
                      <a:pt x="134" y="16"/>
                    </a:cubicBezTo>
                    <a:cubicBezTo>
                      <a:pt x="134" y="12"/>
                      <a:pt x="134" y="12"/>
                      <a:pt x="134" y="12"/>
                    </a:cubicBezTo>
                    <a:cubicBezTo>
                      <a:pt x="128" y="8"/>
                      <a:pt x="128" y="8"/>
                      <a:pt x="128" y="8"/>
                    </a:cubicBezTo>
                    <a:cubicBezTo>
                      <a:pt x="128" y="7"/>
                      <a:pt x="128" y="7"/>
                      <a:pt x="128" y="7"/>
                    </a:cubicBezTo>
                    <a:cubicBezTo>
                      <a:pt x="128" y="7"/>
                      <a:pt x="128" y="7"/>
                      <a:pt x="128" y="7"/>
                    </a:cubicBezTo>
                    <a:cubicBezTo>
                      <a:pt x="128" y="7"/>
                      <a:pt x="128" y="7"/>
                      <a:pt x="128" y="7"/>
                    </a:cubicBezTo>
                    <a:cubicBezTo>
                      <a:pt x="123" y="1"/>
                      <a:pt x="123" y="1"/>
                      <a:pt x="123" y="1"/>
                    </a:cubicBezTo>
                    <a:cubicBezTo>
                      <a:pt x="116" y="0"/>
                      <a:pt x="116" y="0"/>
                      <a:pt x="116" y="0"/>
                    </a:cubicBezTo>
                    <a:cubicBezTo>
                      <a:pt x="108" y="2"/>
                      <a:pt x="108" y="2"/>
                      <a:pt x="108" y="2"/>
                    </a:cubicBezTo>
                    <a:cubicBezTo>
                      <a:pt x="106" y="4"/>
                      <a:pt x="106" y="4"/>
                      <a:pt x="106" y="4"/>
                    </a:cubicBezTo>
                    <a:cubicBezTo>
                      <a:pt x="105" y="15"/>
                      <a:pt x="105" y="15"/>
                      <a:pt x="105" y="15"/>
                    </a:cubicBezTo>
                    <a:cubicBezTo>
                      <a:pt x="105" y="28"/>
                      <a:pt x="105" y="28"/>
                      <a:pt x="105" y="28"/>
                    </a:cubicBezTo>
                    <a:cubicBezTo>
                      <a:pt x="104" y="28"/>
                      <a:pt x="104" y="28"/>
                      <a:pt x="104" y="28"/>
                    </a:cubicBezTo>
                    <a:cubicBezTo>
                      <a:pt x="96" y="31"/>
                      <a:pt x="96" y="31"/>
                      <a:pt x="96" y="31"/>
                    </a:cubicBezTo>
                    <a:cubicBezTo>
                      <a:pt x="96" y="31"/>
                      <a:pt x="96" y="31"/>
                      <a:pt x="96" y="31"/>
                    </a:cubicBezTo>
                    <a:cubicBezTo>
                      <a:pt x="96" y="31"/>
                      <a:pt x="96" y="31"/>
                      <a:pt x="96" y="31"/>
                    </a:cubicBezTo>
                    <a:cubicBezTo>
                      <a:pt x="96" y="31"/>
                      <a:pt x="96" y="31"/>
                      <a:pt x="96" y="31"/>
                    </a:cubicBezTo>
                    <a:cubicBezTo>
                      <a:pt x="89" y="32"/>
                      <a:pt x="89" y="32"/>
                      <a:pt x="89" y="32"/>
                    </a:cubicBezTo>
                    <a:cubicBezTo>
                      <a:pt x="86" y="34"/>
                      <a:pt x="82" y="36"/>
                      <a:pt x="77" y="37"/>
                    </a:cubicBezTo>
                    <a:cubicBezTo>
                      <a:pt x="76" y="38"/>
                      <a:pt x="76" y="38"/>
                      <a:pt x="76" y="38"/>
                    </a:cubicBezTo>
                    <a:cubicBezTo>
                      <a:pt x="76" y="38"/>
                      <a:pt x="76" y="38"/>
                      <a:pt x="76" y="38"/>
                    </a:cubicBezTo>
                    <a:cubicBezTo>
                      <a:pt x="76" y="38"/>
                      <a:pt x="76" y="38"/>
                      <a:pt x="76" y="38"/>
                    </a:cubicBezTo>
                    <a:cubicBezTo>
                      <a:pt x="62" y="34"/>
                      <a:pt x="62" y="34"/>
                      <a:pt x="62" y="34"/>
                    </a:cubicBezTo>
                    <a:cubicBezTo>
                      <a:pt x="57" y="40"/>
                      <a:pt x="57" y="40"/>
                      <a:pt x="57" y="40"/>
                    </a:cubicBezTo>
                    <a:cubicBezTo>
                      <a:pt x="56" y="42"/>
                      <a:pt x="53" y="44"/>
                      <a:pt x="49" y="44"/>
                    </a:cubicBezTo>
                    <a:cubicBezTo>
                      <a:pt x="41" y="51"/>
                      <a:pt x="41" y="51"/>
                      <a:pt x="41" y="51"/>
                    </a:cubicBezTo>
                    <a:cubicBezTo>
                      <a:pt x="36" y="58"/>
                      <a:pt x="36" y="58"/>
                      <a:pt x="36" y="58"/>
                    </a:cubicBezTo>
                    <a:cubicBezTo>
                      <a:pt x="36" y="58"/>
                      <a:pt x="36" y="58"/>
                      <a:pt x="36" y="58"/>
                    </a:cubicBezTo>
                    <a:cubicBezTo>
                      <a:pt x="36" y="59"/>
                      <a:pt x="36" y="59"/>
                      <a:pt x="36" y="59"/>
                    </a:cubicBezTo>
                    <a:cubicBezTo>
                      <a:pt x="34" y="62"/>
                      <a:pt x="32" y="65"/>
                      <a:pt x="30" y="66"/>
                    </a:cubicBezTo>
                    <a:cubicBezTo>
                      <a:pt x="25" y="72"/>
                      <a:pt x="25" y="72"/>
                      <a:pt x="25" y="72"/>
                    </a:cubicBezTo>
                    <a:cubicBezTo>
                      <a:pt x="25" y="73"/>
                      <a:pt x="25" y="73"/>
                      <a:pt x="25" y="73"/>
                    </a:cubicBezTo>
                    <a:cubicBezTo>
                      <a:pt x="25" y="73"/>
                      <a:pt x="25" y="73"/>
                      <a:pt x="25" y="73"/>
                    </a:cubicBezTo>
                    <a:cubicBezTo>
                      <a:pt x="22" y="75"/>
                      <a:pt x="22" y="75"/>
                      <a:pt x="22" y="75"/>
                    </a:cubicBezTo>
                    <a:cubicBezTo>
                      <a:pt x="20" y="76"/>
                      <a:pt x="18" y="76"/>
                      <a:pt x="16" y="76"/>
                    </a:cubicBezTo>
                    <a:cubicBezTo>
                      <a:pt x="6" y="76"/>
                      <a:pt x="6" y="76"/>
                      <a:pt x="6" y="76"/>
                    </a:cubicBezTo>
                    <a:cubicBezTo>
                      <a:pt x="4" y="79"/>
                      <a:pt x="4" y="79"/>
                      <a:pt x="4" y="79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2" y="92"/>
                      <a:pt x="2" y="92"/>
                      <a:pt x="2" y="92"/>
                    </a:cubicBezTo>
                    <a:cubicBezTo>
                      <a:pt x="1" y="108"/>
                      <a:pt x="1" y="108"/>
                      <a:pt x="1" y="108"/>
                    </a:cubicBezTo>
                    <a:cubicBezTo>
                      <a:pt x="4" y="112"/>
                      <a:pt x="4" y="112"/>
                      <a:pt x="4" y="112"/>
                    </a:cubicBezTo>
                    <a:cubicBezTo>
                      <a:pt x="4" y="113"/>
                      <a:pt x="4" y="113"/>
                      <a:pt x="4" y="113"/>
                    </a:cubicBezTo>
                    <a:cubicBezTo>
                      <a:pt x="5" y="116"/>
                      <a:pt x="5" y="116"/>
                      <a:pt x="5" y="116"/>
                    </a:cubicBezTo>
                    <a:cubicBezTo>
                      <a:pt x="11" y="116"/>
                      <a:pt x="11" y="116"/>
                      <a:pt x="11" y="116"/>
                    </a:cubicBezTo>
                    <a:cubicBezTo>
                      <a:pt x="20" y="118"/>
                      <a:pt x="20" y="118"/>
                      <a:pt x="20" y="118"/>
                    </a:cubicBezTo>
                    <a:cubicBezTo>
                      <a:pt x="33" y="119"/>
                      <a:pt x="33" y="119"/>
                      <a:pt x="33" y="119"/>
                    </a:cubicBezTo>
                    <a:cubicBezTo>
                      <a:pt x="38" y="118"/>
                      <a:pt x="38" y="118"/>
                      <a:pt x="38" y="118"/>
                    </a:cubicBezTo>
                    <a:cubicBezTo>
                      <a:pt x="39" y="118"/>
                      <a:pt x="39" y="118"/>
                      <a:pt x="39" y="118"/>
                    </a:cubicBezTo>
                    <a:cubicBezTo>
                      <a:pt x="40" y="118"/>
                      <a:pt x="40" y="118"/>
                      <a:pt x="40" y="118"/>
                    </a:cubicBezTo>
                    <a:cubicBezTo>
                      <a:pt x="50" y="122"/>
                      <a:pt x="50" y="122"/>
                      <a:pt x="50" y="122"/>
                    </a:cubicBezTo>
                    <a:cubicBezTo>
                      <a:pt x="50" y="122"/>
                      <a:pt x="50" y="122"/>
                      <a:pt x="50" y="122"/>
                    </a:cubicBezTo>
                    <a:cubicBezTo>
                      <a:pt x="51" y="122"/>
                      <a:pt x="51" y="122"/>
                      <a:pt x="51" y="122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68" y="131"/>
                      <a:pt x="68" y="131"/>
                      <a:pt x="68" y="131"/>
                    </a:cubicBezTo>
                    <a:cubicBezTo>
                      <a:pt x="69" y="131"/>
                      <a:pt x="69" y="131"/>
                      <a:pt x="69" y="131"/>
                    </a:cubicBezTo>
                    <a:cubicBezTo>
                      <a:pt x="77" y="136"/>
                      <a:pt x="77" y="136"/>
                      <a:pt x="77" y="136"/>
                    </a:cubicBezTo>
                    <a:cubicBezTo>
                      <a:pt x="96" y="154"/>
                      <a:pt x="96" y="154"/>
                      <a:pt x="96" y="154"/>
                    </a:cubicBezTo>
                    <a:cubicBezTo>
                      <a:pt x="105" y="158"/>
                      <a:pt x="105" y="158"/>
                      <a:pt x="105" y="158"/>
                    </a:cubicBezTo>
                    <a:cubicBezTo>
                      <a:pt x="109" y="156"/>
                      <a:pt x="109" y="156"/>
                      <a:pt x="109" y="156"/>
                    </a:cubicBezTo>
                    <a:cubicBezTo>
                      <a:pt x="112" y="150"/>
                      <a:pt x="112" y="150"/>
                      <a:pt x="112" y="150"/>
                    </a:cubicBezTo>
                    <a:cubicBezTo>
                      <a:pt x="110" y="139"/>
                      <a:pt x="110" y="139"/>
                      <a:pt x="110" y="139"/>
                    </a:cubicBezTo>
                    <a:cubicBezTo>
                      <a:pt x="110" y="136"/>
                      <a:pt x="113" y="134"/>
                      <a:pt x="118" y="132"/>
                    </a:cubicBezTo>
                    <a:cubicBezTo>
                      <a:pt x="118" y="131"/>
                      <a:pt x="118" y="131"/>
                      <a:pt x="118" y="131"/>
                    </a:cubicBezTo>
                    <a:cubicBezTo>
                      <a:pt x="143" y="146"/>
                      <a:pt x="143" y="146"/>
                      <a:pt x="143" y="146"/>
                    </a:cubicBezTo>
                    <a:cubicBezTo>
                      <a:pt x="146" y="145"/>
                      <a:pt x="146" y="145"/>
                      <a:pt x="146" y="145"/>
                    </a:cubicBezTo>
                    <a:cubicBezTo>
                      <a:pt x="151" y="142"/>
                      <a:pt x="151" y="142"/>
                      <a:pt x="151" y="142"/>
                    </a:cubicBezTo>
                    <a:cubicBezTo>
                      <a:pt x="152" y="142"/>
                      <a:pt x="152" y="142"/>
                      <a:pt x="152" y="142"/>
                    </a:cubicBezTo>
                    <a:cubicBezTo>
                      <a:pt x="155" y="142"/>
                      <a:pt x="155" y="142"/>
                      <a:pt x="155" y="142"/>
                    </a:cubicBezTo>
                    <a:cubicBezTo>
                      <a:pt x="160" y="138"/>
                      <a:pt x="160" y="138"/>
                      <a:pt x="160" y="138"/>
                    </a:cubicBezTo>
                    <a:cubicBezTo>
                      <a:pt x="161" y="138"/>
                      <a:pt x="161" y="138"/>
                      <a:pt x="161" y="138"/>
                    </a:cubicBezTo>
                    <a:cubicBezTo>
                      <a:pt x="162" y="138"/>
                      <a:pt x="162" y="138"/>
                      <a:pt x="162" y="138"/>
                    </a:cubicBezTo>
                    <a:cubicBezTo>
                      <a:pt x="176" y="148"/>
                      <a:pt x="176" y="148"/>
                      <a:pt x="176" y="148"/>
                    </a:cubicBezTo>
                    <a:cubicBezTo>
                      <a:pt x="177" y="149"/>
                      <a:pt x="177" y="149"/>
                      <a:pt x="177" y="149"/>
                    </a:cubicBezTo>
                    <a:cubicBezTo>
                      <a:pt x="186" y="156"/>
                      <a:pt x="186" y="156"/>
                      <a:pt x="186" y="156"/>
                    </a:cubicBezTo>
                    <a:cubicBezTo>
                      <a:pt x="188" y="158"/>
                      <a:pt x="192" y="161"/>
                      <a:pt x="194" y="165"/>
                    </a:cubicBezTo>
                    <a:cubicBezTo>
                      <a:pt x="199" y="170"/>
                      <a:pt x="199" y="170"/>
                      <a:pt x="199" y="170"/>
                    </a:cubicBezTo>
                    <a:cubicBezTo>
                      <a:pt x="202" y="169"/>
                      <a:pt x="202" y="169"/>
                      <a:pt x="202" y="169"/>
                    </a:cubicBezTo>
                    <a:cubicBezTo>
                      <a:pt x="206" y="162"/>
                      <a:pt x="206" y="162"/>
                      <a:pt x="206" y="162"/>
                    </a:cubicBezTo>
                    <a:cubicBezTo>
                      <a:pt x="215" y="168"/>
                      <a:pt x="215" y="168"/>
                      <a:pt x="215" y="168"/>
                    </a:cubicBezTo>
                    <a:cubicBezTo>
                      <a:pt x="215" y="168"/>
                      <a:pt x="215" y="168"/>
                      <a:pt x="215" y="168"/>
                    </a:cubicBezTo>
                    <a:cubicBezTo>
                      <a:pt x="216" y="168"/>
                      <a:pt x="216" y="168"/>
                      <a:pt x="216" y="168"/>
                    </a:cubicBezTo>
                    <a:cubicBezTo>
                      <a:pt x="216" y="168"/>
                      <a:pt x="216" y="168"/>
                      <a:pt x="216" y="168"/>
                    </a:cubicBezTo>
                    <a:cubicBezTo>
                      <a:pt x="222" y="176"/>
                      <a:pt x="222" y="176"/>
                      <a:pt x="222" y="176"/>
                    </a:cubicBezTo>
                    <a:cubicBezTo>
                      <a:pt x="240" y="190"/>
                      <a:pt x="240" y="190"/>
                      <a:pt x="240" y="190"/>
                    </a:cubicBezTo>
                    <a:cubicBezTo>
                      <a:pt x="240" y="190"/>
                      <a:pt x="240" y="190"/>
                      <a:pt x="240" y="190"/>
                    </a:cubicBezTo>
                    <a:cubicBezTo>
                      <a:pt x="246" y="196"/>
                      <a:pt x="246" y="196"/>
                      <a:pt x="246" y="196"/>
                    </a:cubicBezTo>
                    <a:cubicBezTo>
                      <a:pt x="261" y="191"/>
                      <a:pt x="261" y="191"/>
                      <a:pt x="261" y="191"/>
                    </a:cubicBezTo>
                    <a:cubicBezTo>
                      <a:pt x="262" y="203"/>
                      <a:pt x="262" y="203"/>
                      <a:pt x="262" y="203"/>
                    </a:cubicBezTo>
                    <a:cubicBezTo>
                      <a:pt x="269" y="210"/>
                      <a:pt x="269" y="210"/>
                      <a:pt x="269" y="210"/>
                    </a:cubicBezTo>
                    <a:cubicBezTo>
                      <a:pt x="269" y="210"/>
                      <a:pt x="269" y="210"/>
                      <a:pt x="269" y="210"/>
                    </a:cubicBezTo>
                    <a:cubicBezTo>
                      <a:pt x="269" y="210"/>
                      <a:pt x="269" y="210"/>
                      <a:pt x="269" y="210"/>
                    </a:cubicBezTo>
                    <a:cubicBezTo>
                      <a:pt x="274" y="218"/>
                      <a:pt x="274" y="218"/>
                      <a:pt x="274" y="218"/>
                    </a:cubicBezTo>
                    <a:cubicBezTo>
                      <a:pt x="274" y="219"/>
                      <a:pt x="274" y="219"/>
                      <a:pt x="274" y="219"/>
                    </a:cubicBezTo>
                    <a:cubicBezTo>
                      <a:pt x="274" y="219"/>
                      <a:pt x="274" y="219"/>
                      <a:pt x="274" y="219"/>
                    </a:cubicBezTo>
                    <a:cubicBezTo>
                      <a:pt x="274" y="220"/>
                      <a:pt x="274" y="220"/>
                      <a:pt x="274" y="220"/>
                    </a:cubicBezTo>
                    <a:cubicBezTo>
                      <a:pt x="280" y="247"/>
                      <a:pt x="280" y="247"/>
                      <a:pt x="280" y="247"/>
                    </a:cubicBezTo>
                    <a:cubicBezTo>
                      <a:pt x="286" y="258"/>
                      <a:pt x="286" y="258"/>
                      <a:pt x="286" y="258"/>
                    </a:cubicBezTo>
                    <a:cubicBezTo>
                      <a:pt x="278" y="279"/>
                      <a:pt x="278" y="279"/>
                      <a:pt x="278" y="279"/>
                    </a:cubicBezTo>
                    <a:cubicBezTo>
                      <a:pt x="278" y="280"/>
                      <a:pt x="278" y="280"/>
                      <a:pt x="278" y="280"/>
                    </a:cubicBezTo>
                    <a:cubicBezTo>
                      <a:pt x="272" y="282"/>
                      <a:pt x="272" y="282"/>
                      <a:pt x="272" y="282"/>
                    </a:cubicBezTo>
                    <a:cubicBezTo>
                      <a:pt x="272" y="288"/>
                      <a:pt x="272" y="288"/>
                      <a:pt x="272" y="288"/>
                    </a:cubicBezTo>
                    <a:cubicBezTo>
                      <a:pt x="271" y="288"/>
                      <a:pt x="271" y="288"/>
                      <a:pt x="271" y="288"/>
                    </a:cubicBezTo>
                    <a:cubicBezTo>
                      <a:pt x="264" y="299"/>
                      <a:pt x="264" y="299"/>
                      <a:pt x="264" y="299"/>
                    </a:cubicBezTo>
                    <a:cubicBezTo>
                      <a:pt x="264" y="299"/>
                      <a:pt x="264" y="299"/>
                      <a:pt x="264" y="299"/>
                    </a:cubicBezTo>
                    <a:cubicBezTo>
                      <a:pt x="254" y="300"/>
                      <a:pt x="254" y="300"/>
                      <a:pt x="254" y="300"/>
                    </a:cubicBezTo>
                    <a:cubicBezTo>
                      <a:pt x="244" y="308"/>
                      <a:pt x="244" y="308"/>
                      <a:pt x="244" y="308"/>
                    </a:cubicBezTo>
                    <a:cubicBezTo>
                      <a:pt x="246" y="309"/>
                      <a:pt x="247" y="310"/>
                      <a:pt x="250" y="311"/>
                    </a:cubicBezTo>
                    <a:cubicBezTo>
                      <a:pt x="254" y="312"/>
                      <a:pt x="254" y="316"/>
                      <a:pt x="252" y="321"/>
                    </a:cubicBezTo>
                    <a:cubicBezTo>
                      <a:pt x="252" y="322"/>
                      <a:pt x="252" y="322"/>
                      <a:pt x="252" y="322"/>
                    </a:cubicBezTo>
                    <a:cubicBezTo>
                      <a:pt x="246" y="328"/>
                      <a:pt x="246" y="328"/>
                      <a:pt x="246" y="328"/>
                    </a:cubicBezTo>
                    <a:cubicBezTo>
                      <a:pt x="245" y="328"/>
                      <a:pt x="245" y="328"/>
                      <a:pt x="245" y="328"/>
                    </a:cubicBezTo>
                    <a:cubicBezTo>
                      <a:pt x="245" y="329"/>
                      <a:pt x="245" y="329"/>
                      <a:pt x="245" y="329"/>
                    </a:cubicBezTo>
                    <a:cubicBezTo>
                      <a:pt x="244" y="329"/>
                      <a:pt x="244" y="329"/>
                      <a:pt x="244" y="329"/>
                    </a:cubicBezTo>
                    <a:cubicBezTo>
                      <a:pt x="244" y="329"/>
                      <a:pt x="244" y="329"/>
                      <a:pt x="244" y="329"/>
                    </a:cubicBezTo>
                    <a:cubicBezTo>
                      <a:pt x="225" y="326"/>
                      <a:pt x="225" y="326"/>
                      <a:pt x="225" y="326"/>
                    </a:cubicBezTo>
                    <a:cubicBezTo>
                      <a:pt x="224" y="333"/>
                      <a:pt x="224" y="333"/>
                      <a:pt x="224" y="333"/>
                    </a:cubicBezTo>
                    <a:cubicBezTo>
                      <a:pt x="226" y="348"/>
                      <a:pt x="226" y="348"/>
                      <a:pt x="226" y="348"/>
                    </a:cubicBezTo>
                    <a:cubicBezTo>
                      <a:pt x="242" y="354"/>
                      <a:pt x="242" y="354"/>
                      <a:pt x="242" y="354"/>
                    </a:cubicBezTo>
                    <a:cubicBezTo>
                      <a:pt x="242" y="355"/>
                      <a:pt x="242" y="355"/>
                      <a:pt x="242" y="355"/>
                    </a:cubicBezTo>
                    <a:cubicBezTo>
                      <a:pt x="242" y="355"/>
                      <a:pt x="242" y="355"/>
                      <a:pt x="242" y="355"/>
                    </a:cubicBezTo>
                    <a:cubicBezTo>
                      <a:pt x="248" y="353"/>
                      <a:pt x="248" y="353"/>
                      <a:pt x="248" y="353"/>
                    </a:cubicBezTo>
                    <a:cubicBezTo>
                      <a:pt x="249" y="353"/>
                      <a:pt x="249" y="353"/>
                      <a:pt x="249" y="353"/>
                    </a:cubicBezTo>
                    <a:cubicBezTo>
                      <a:pt x="250" y="352"/>
                      <a:pt x="250" y="352"/>
                      <a:pt x="250" y="352"/>
                    </a:cubicBezTo>
                    <a:cubicBezTo>
                      <a:pt x="250" y="353"/>
                      <a:pt x="250" y="353"/>
                      <a:pt x="250" y="353"/>
                    </a:cubicBezTo>
                    <a:cubicBezTo>
                      <a:pt x="250" y="353"/>
                      <a:pt x="250" y="353"/>
                      <a:pt x="250" y="353"/>
                    </a:cubicBezTo>
                    <a:cubicBezTo>
                      <a:pt x="255" y="356"/>
                      <a:pt x="255" y="356"/>
                      <a:pt x="255" y="356"/>
                    </a:cubicBezTo>
                    <a:cubicBezTo>
                      <a:pt x="262" y="356"/>
                      <a:pt x="262" y="356"/>
                      <a:pt x="262" y="356"/>
                    </a:cubicBezTo>
                    <a:cubicBezTo>
                      <a:pt x="264" y="355"/>
                      <a:pt x="264" y="355"/>
                      <a:pt x="264" y="355"/>
                    </a:cubicBezTo>
                    <a:cubicBezTo>
                      <a:pt x="262" y="348"/>
                      <a:pt x="262" y="348"/>
                      <a:pt x="262" y="348"/>
                    </a:cubicBezTo>
                    <a:cubicBezTo>
                      <a:pt x="262" y="348"/>
                      <a:pt x="262" y="348"/>
                      <a:pt x="262" y="348"/>
                    </a:cubicBezTo>
                    <a:cubicBezTo>
                      <a:pt x="262" y="348"/>
                      <a:pt x="262" y="348"/>
                      <a:pt x="262" y="348"/>
                    </a:cubicBezTo>
                    <a:cubicBezTo>
                      <a:pt x="260" y="340"/>
                      <a:pt x="260" y="340"/>
                      <a:pt x="260" y="340"/>
                    </a:cubicBezTo>
                    <a:cubicBezTo>
                      <a:pt x="260" y="339"/>
                      <a:pt x="260" y="339"/>
                      <a:pt x="260" y="339"/>
                    </a:cubicBezTo>
                    <a:cubicBezTo>
                      <a:pt x="260" y="338"/>
                      <a:pt x="260" y="338"/>
                      <a:pt x="260" y="338"/>
                    </a:cubicBezTo>
                    <a:cubicBezTo>
                      <a:pt x="260" y="338"/>
                      <a:pt x="260" y="338"/>
                      <a:pt x="260" y="338"/>
                    </a:cubicBezTo>
                    <a:cubicBezTo>
                      <a:pt x="260" y="338"/>
                      <a:pt x="260" y="338"/>
                      <a:pt x="260" y="338"/>
                    </a:cubicBezTo>
                    <a:cubicBezTo>
                      <a:pt x="263" y="335"/>
                      <a:pt x="263" y="335"/>
                      <a:pt x="263" y="335"/>
                    </a:cubicBezTo>
                    <a:cubicBezTo>
                      <a:pt x="264" y="334"/>
                      <a:pt x="264" y="334"/>
                      <a:pt x="264" y="334"/>
                    </a:cubicBezTo>
                    <a:cubicBezTo>
                      <a:pt x="264" y="334"/>
                      <a:pt x="264" y="334"/>
                      <a:pt x="264" y="334"/>
                    </a:cubicBezTo>
                    <a:cubicBezTo>
                      <a:pt x="264" y="334"/>
                      <a:pt x="264" y="334"/>
                      <a:pt x="264" y="334"/>
                    </a:cubicBezTo>
                    <a:cubicBezTo>
                      <a:pt x="268" y="328"/>
                      <a:pt x="268" y="328"/>
                      <a:pt x="268" y="328"/>
                    </a:cubicBezTo>
                    <a:cubicBezTo>
                      <a:pt x="269" y="327"/>
                      <a:pt x="269" y="327"/>
                      <a:pt x="269" y="327"/>
                    </a:cubicBezTo>
                    <a:cubicBezTo>
                      <a:pt x="276" y="322"/>
                      <a:pt x="276" y="322"/>
                      <a:pt x="276" y="322"/>
                    </a:cubicBezTo>
                    <a:cubicBezTo>
                      <a:pt x="276" y="322"/>
                      <a:pt x="276" y="322"/>
                      <a:pt x="276" y="322"/>
                    </a:cubicBezTo>
                    <a:cubicBezTo>
                      <a:pt x="276" y="321"/>
                      <a:pt x="276" y="321"/>
                      <a:pt x="276" y="321"/>
                    </a:cubicBezTo>
                    <a:cubicBezTo>
                      <a:pt x="277" y="321"/>
                      <a:pt x="277" y="321"/>
                      <a:pt x="277" y="321"/>
                    </a:cubicBezTo>
                    <a:cubicBezTo>
                      <a:pt x="277" y="321"/>
                      <a:pt x="277" y="321"/>
                      <a:pt x="277" y="321"/>
                    </a:cubicBezTo>
                    <a:cubicBezTo>
                      <a:pt x="286" y="320"/>
                      <a:pt x="286" y="320"/>
                      <a:pt x="286" y="320"/>
                    </a:cubicBezTo>
                    <a:cubicBezTo>
                      <a:pt x="286" y="322"/>
                      <a:pt x="286" y="322"/>
                      <a:pt x="286" y="322"/>
                    </a:cubicBezTo>
                    <a:cubicBezTo>
                      <a:pt x="286" y="325"/>
                      <a:pt x="286" y="327"/>
                      <a:pt x="286" y="328"/>
                    </a:cubicBezTo>
                    <a:cubicBezTo>
                      <a:pt x="288" y="332"/>
                      <a:pt x="288" y="332"/>
                      <a:pt x="288" y="332"/>
                    </a:cubicBezTo>
                    <a:cubicBezTo>
                      <a:pt x="290" y="337"/>
                      <a:pt x="290" y="337"/>
                      <a:pt x="290" y="337"/>
                    </a:cubicBezTo>
                    <a:cubicBezTo>
                      <a:pt x="298" y="342"/>
                      <a:pt x="298" y="342"/>
                      <a:pt x="298" y="342"/>
                    </a:cubicBezTo>
                    <a:cubicBezTo>
                      <a:pt x="320" y="344"/>
                      <a:pt x="320" y="344"/>
                      <a:pt x="320" y="344"/>
                    </a:cubicBezTo>
                    <a:cubicBezTo>
                      <a:pt x="321" y="344"/>
                      <a:pt x="321" y="344"/>
                      <a:pt x="321" y="344"/>
                    </a:cubicBezTo>
                    <a:cubicBezTo>
                      <a:pt x="322" y="344"/>
                      <a:pt x="322" y="344"/>
                      <a:pt x="322" y="344"/>
                    </a:cubicBezTo>
                    <a:cubicBezTo>
                      <a:pt x="322" y="345"/>
                      <a:pt x="322" y="345"/>
                      <a:pt x="322" y="345"/>
                    </a:cubicBezTo>
                    <a:cubicBezTo>
                      <a:pt x="322" y="346"/>
                      <a:pt x="322" y="346"/>
                      <a:pt x="322" y="346"/>
                    </a:cubicBezTo>
                    <a:cubicBezTo>
                      <a:pt x="322" y="353"/>
                      <a:pt x="322" y="353"/>
                      <a:pt x="322" y="353"/>
                    </a:cubicBezTo>
                    <a:cubicBezTo>
                      <a:pt x="328" y="360"/>
                      <a:pt x="328" y="360"/>
                      <a:pt x="328" y="360"/>
                    </a:cubicBezTo>
                    <a:cubicBezTo>
                      <a:pt x="333" y="362"/>
                      <a:pt x="333" y="362"/>
                      <a:pt x="333" y="362"/>
                    </a:cubicBezTo>
                    <a:cubicBezTo>
                      <a:pt x="334" y="362"/>
                      <a:pt x="334" y="362"/>
                      <a:pt x="334" y="362"/>
                    </a:cubicBezTo>
                    <a:cubicBezTo>
                      <a:pt x="334" y="362"/>
                      <a:pt x="334" y="362"/>
                      <a:pt x="334" y="362"/>
                    </a:cubicBezTo>
                    <a:cubicBezTo>
                      <a:pt x="334" y="363"/>
                      <a:pt x="334" y="363"/>
                      <a:pt x="334" y="363"/>
                    </a:cubicBezTo>
                    <a:cubicBezTo>
                      <a:pt x="334" y="366"/>
                      <a:pt x="334" y="366"/>
                      <a:pt x="334" y="366"/>
                    </a:cubicBezTo>
                    <a:cubicBezTo>
                      <a:pt x="334" y="370"/>
                      <a:pt x="334" y="370"/>
                      <a:pt x="334" y="370"/>
                    </a:cubicBezTo>
                    <a:cubicBezTo>
                      <a:pt x="332" y="378"/>
                      <a:pt x="332" y="378"/>
                      <a:pt x="332" y="378"/>
                    </a:cubicBezTo>
                    <a:cubicBezTo>
                      <a:pt x="335" y="380"/>
                      <a:pt x="335" y="380"/>
                      <a:pt x="335" y="380"/>
                    </a:cubicBezTo>
                    <a:cubicBezTo>
                      <a:pt x="338" y="380"/>
                      <a:pt x="341" y="380"/>
                      <a:pt x="344" y="382"/>
                    </a:cubicBezTo>
                    <a:cubicBezTo>
                      <a:pt x="353" y="386"/>
                      <a:pt x="353" y="386"/>
                      <a:pt x="353" y="386"/>
                    </a:cubicBezTo>
                    <a:cubicBezTo>
                      <a:pt x="358" y="382"/>
                      <a:pt x="358" y="382"/>
                      <a:pt x="358" y="382"/>
                    </a:cubicBezTo>
                    <a:cubicBezTo>
                      <a:pt x="364" y="375"/>
                      <a:pt x="364" y="375"/>
                      <a:pt x="364" y="375"/>
                    </a:cubicBezTo>
                    <a:cubicBezTo>
                      <a:pt x="365" y="372"/>
                      <a:pt x="365" y="372"/>
                      <a:pt x="365" y="372"/>
                    </a:cubicBezTo>
                    <a:cubicBezTo>
                      <a:pt x="365" y="372"/>
                      <a:pt x="365" y="372"/>
                      <a:pt x="365" y="372"/>
                    </a:cubicBezTo>
                    <a:cubicBezTo>
                      <a:pt x="366" y="371"/>
                      <a:pt x="366" y="371"/>
                      <a:pt x="366" y="371"/>
                    </a:cubicBezTo>
                    <a:cubicBezTo>
                      <a:pt x="367" y="370"/>
                      <a:pt x="367" y="370"/>
                      <a:pt x="367" y="370"/>
                    </a:cubicBezTo>
                    <a:cubicBezTo>
                      <a:pt x="367" y="370"/>
                      <a:pt x="367" y="370"/>
                      <a:pt x="367" y="370"/>
                    </a:cubicBezTo>
                    <a:cubicBezTo>
                      <a:pt x="365" y="361"/>
                      <a:pt x="365" y="361"/>
                      <a:pt x="365" y="361"/>
                    </a:cubicBezTo>
                    <a:cubicBezTo>
                      <a:pt x="364" y="357"/>
                      <a:pt x="364" y="357"/>
                      <a:pt x="364" y="357"/>
                    </a:cubicBezTo>
                    <a:cubicBezTo>
                      <a:pt x="364" y="356"/>
                      <a:pt x="364" y="356"/>
                      <a:pt x="364" y="356"/>
                    </a:cubicBezTo>
                    <a:cubicBezTo>
                      <a:pt x="364" y="356"/>
                      <a:pt x="364" y="356"/>
                      <a:pt x="364" y="356"/>
                    </a:cubicBezTo>
                    <a:cubicBezTo>
                      <a:pt x="364" y="356"/>
                      <a:pt x="364" y="356"/>
                      <a:pt x="364" y="356"/>
                    </a:cubicBezTo>
                    <a:cubicBezTo>
                      <a:pt x="364" y="355"/>
                      <a:pt x="364" y="355"/>
                      <a:pt x="364" y="355"/>
                    </a:cubicBezTo>
                    <a:cubicBezTo>
                      <a:pt x="368" y="350"/>
                      <a:pt x="368" y="350"/>
                      <a:pt x="368" y="350"/>
                    </a:cubicBezTo>
                    <a:cubicBezTo>
                      <a:pt x="368" y="350"/>
                      <a:pt x="368" y="350"/>
                      <a:pt x="368" y="350"/>
                    </a:cubicBezTo>
                    <a:cubicBezTo>
                      <a:pt x="368" y="350"/>
                      <a:pt x="368" y="350"/>
                      <a:pt x="368" y="350"/>
                    </a:cubicBezTo>
                    <a:cubicBezTo>
                      <a:pt x="374" y="345"/>
                      <a:pt x="374" y="345"/>
                      <a:pt x="374" y="345"/>
                    </a:cubicBezTo>
                    <a:cubicBezTo>
                      <a:pt x="375" y="345"/>
                      <a:pt x="375" y="345"/>
                      <a:pt x="375" y="345"/>
                    </a:cubicBezTo>
                    <a:cubicBezTo>
                      <a:pt x="388" y="345"/>
                      <a:pt x="388" y="345"/>
                      <a:pt x="388" y="345"/>
                    </a:cubicBezTo>
                    <a:cubicBezTo>
                      <a:pt x="390" y="344"/>
                      <a:pt x="390" y="344"/>
                      <a:pt x="390" y="344"/>
                    </a:cubicBezTo>
                    <a:cubicBezTo>
                      <a:pt x="390" y="338"/>
                      <a:pt x="390" y="338"/>
                      <a:pt x="390" y="338"/>
                    </a:cubicBezTo>
                    <a:cubicBezTo>
                      <a:pt x="388" y="332"/>
                      <a:pt x="388" y="332"/>
                      <a:pt x="388" y="332"/>
                    </a:cubicBezTo>
                    <a:cubicBezTo>
                      <a:pt x="383" y="324"/>
                      <a:pt x="383" y="324"/>
                      <a:pt x="383" y="324"/>
                    </a:cubicBezTo>
                    <a:cubicBezTo>
                      <a:pt x="383" y="324"/>
                      <a:pt x="383" y="324"/>
                      <a:pt x="383" y="324"/>
                    </a:cubicBezTo>
                    <a:cubicBezTo>
                      <a:pt x="383" y="324"/>
                      <a:pt x="383" y="324"/>
                      <a:pt x="383" y="324"/>
                    </a:cubicBezTo>
                    <a:cubicBezTo>
                      <a:pt x="383" y="314"/>
                      <a:pt x="383" y="314"/>
                      <a:pt x="383" y="314"/>
                    </a:cubicBezTo>
                    <a:cubicBezTo>
                      <a:pt x="383" y="313"/>
                      <a:pt x="383" y="313"/>
                      <a:pt x="383" y="313"/>
                    </a:cubicBezTo>
                    <a:cubicBezTo>
                      <a:pt x="383" y="313"/>
                      <a:pt x="383" y="313"/>
                      <a:pt x="383" y="313"/>
                    </a:cubicBezTo>
                    <a:cubicBezTo>
                      <a:pt x="385" y="307"/>
                      <a:pt x="385" y="307"/>
                      <a:pt x="385" y="307"/>
                    </a:cubicBezTo>
                    <a:cubicBezTo>
                      <a:pt x="385" y="307"/>
                      <a:pt x="385" y="307"/>
                      <a:pt x="385" y="307"/>
                    </a:cubicBezTo>
                    <a:cubicBezTo>
                      <a:pt x="386" y="307"/>
                      <a:pt x="386" y="307"/>
                      <a:pt x="386" y="307"/>
                    </a:cubicBezTo>
                    <a:cubicBezTo>
                      <a:pt x="386" y="307"/>
                      <a:pt x="386" y="307"/>
                      <a:pt x="386" y="307"/>
                    </a:cubicBezTo>
                    <a:cubicBezTo>
                      <a:pt x="396" y="291"/>
                      <a:pt x="396" y="291"/>
                      <a:pt x="396" y="291"/>
                    </a:cubicBezTo>
                    <a:cubicBezTo>
                      <a:pt x="397" y="291"/>
                      <a:pt x="397" y="291"/>
                      <a:pt x="397" y="291"/>
                    </a:cubicBezTo>
                    <a:cubicBezTo>
                      <a:pt x="397" y="291"/>
                      <a:pt x="397" y="291"/>
                      <a:pt x="397" y="291"/>
                    </a:cubicBezTo>
                    <a:cubicBezTo>
                      <a:pt x="398" y="290"/>
                      <a:pt x="398" y="290"/>
                      <a:pt x="398" y="290"/>
                    </a:cubicBezTo>
                    <a:cubicBezTo>
                      <a:pt x="400" y="290"/>
                      <a:pt x="400" y="290"/>
                      <a:pt x="400" y="290"/>
                    </a:cubicBezTo>
                    <a:cubicBezTo>
                      <a:pt x="404" y="291"/>
                      <a:pt x="404" y="291"/>
                      <a:pt x="404" y="291"/>
                    </a:cubicBezTo>
                    <a:cubicBezTo>
                      <a:pt x="414" y="296"/>
                      <a:pt x="414" y="296"/>
                      <a:pt x="414" y="296"/>
                    </a:cubicBezTo>
                    <a:cubicBezTo>
                      <a:pt x="420" y="298"/>
                      <a:pt x="420" y="298"/>
                      <a:pt x="420" y="298"/>
                    </a:cubicBezTo>
                    <a:cubicBezTo>
                      <a:pt x="420" y="295"/>
                      <a:pt x="420" y="295"/>
                      <a:pt x="420" y="295"/>
                    </a:cubicBezTo>
                    <a:cubicBezTo>
                      <a:pt x="419" y="294"/>
                      <a:pt x="419" y="294"/>
                      <a:pt x="419" y="294"/>
                    </a:cubicBezTo>
                    <a:cubicBezTo>
                      <a:pt x="419" y="293"/>
                      <a:pt x="419" y="293"/>
                      <a:pt x="419" y="293"/>
                    </a:cubicBezTo>
                    <a:cubicBezTo>
                      <a:pt x="419" y="290"/>
                      <a:pt x="420" y="288"/>
                      <a:pt x="423" y="286"/>
                    </a:cubicBezTo>
                    <a:cubicBezTo>
                      <a:pt x="430" y="281"/>
                      <a:pt x="430" y="281"/>
                      <a:pt x="430" y="281"/>
                    </a:cubicBezTo>
                    <a:cubicBezTo>
                      <a:pt x="430" y="281"/>
                      <a:pt x="430" y="281"/>
                      <a:pt x="430" y="281"/>
                    </a:cubicBezTo>
                    <a:cubicBezTo>
                      <a:pt x="430" y="281"/>
                      <a:pt x="430" y="281"/>
                      <a:pt x="430" y="281"/>
                    </a:cubicBezTo>
                    <a:cubicBezTo>
                      <a:pt x="430" y="280"/>
                      <a:pt x="430" y="280"/>
                      <a:pt x="430" y="280"/>
                    </a:cubicBezTo>
                    <a:cubicBezTo>
                      <a:pt x="434" y="279"/>
                      <a:pt x="437" y="278"/>
                      <a:pt x="438" y="278"/>
                    </a:cubicBezTo>
                    <a:cubicBezTo>
                      <a:pt x="445" y="278"/>
                      <a:pt x="445" y="278"/>
                      <a:pt x="445" y="278"/>
                    </a:cubicBezTo>
                    <a:cubicBezTo>
                      <a:pt x="446" y="278"/>
                      <a:pt x="446" y="278"/>
                      <a:pt x="446" y="278"/>
                    </a:cubicBezTo>
                    <a:cubicBezTo>
                      <a:pt x="446" y="278"/>
                      <a:pt x="446" y="278"/>
                      <a:pt x="446" y="278"/>
                    </a:cubicBezTo>
                    <a:cubicBezTo>
                      <a:pt x="450" y="278"/>
                      <a:pt x="450" y="278"/>
                      <a:pt x="450" y="278"/>
                    </a:cubicBezTo>
                    <a:cubicBezTo>
                      <a:pt x="452" y="268"/>
                      <a:pt x="452" y="268"/>
                      <a:pt x="452" y="268"/>
                    </a:cubicBezTo>
                    <a:cubicBezTo>
                      <a:pt x="452" y="262"/>
                      <a:pt x="452" y="262"/>
                      <a:pt x="452" y="262"/>
                    </a:cubicBezTo>
                    <a:cubicBezTo>
                      <a:pt x="452" y="257"/>
                      <a:pt x="452" y="254"/>
                      <a:pt x="454" y="254"/>
                    </a:cubicBezTo>
                    <a:cubicBezTo>
                      <a:pt x="456" y="248"/>
                      <a:pt x="456" y="248"/>
                      <a:pt x="456" y="248"/>
                    </a:cubicBezTo>
                    <a:cubicBezTo>
                      <a:pt x="453" y="244"/>
                      <a:pt x="453" y="244"/>
                      <a:pt x="453" y="244"/>
                    </a:cubicBezTo>
                    <a:cubicBezTo>
                      <a:pt x="448" y="240"/>
                      <a:pt x="448" y="240"/>
                      <a:pt x="448" y="240"/>
                    </a:cubicBezTo>
                    <a:cubicBezTo>
                      <a:pt x="438" y="238"/>
                      <a:pt x="438" y="238"/>
                      <a:pt x="438" y="238"/>
                    </a:cubicBezTo>
                    <a:cubicBezTo>
                      <a:pt x="436" y="238"/>
                      <a:pt x="432" y="236"/>
                      <a:pt x="426" y="230"/>
                    </a:cubicBezTo>
                    <a:cubicBezTo>
                      <a:pt x="420" y="228"/>
                      <a:pt x="420" y="228"/>
                      <a:pt x="420" y="228"/>
                    </a:cubicBezTo>
                    <a:cubicBezTo>
                      <a:pt x="420" y="228"/>
                      <a:pt x="420" y="228"/>
                      <a:pt x="420" y="228"/>
                    </a:cubicBezTo>
                    <a:cubicBezTo>
                      <a:pt x="420" y="227"/>
                      <a:pt x="420" y="227"/>
                      <a:pt x="420" y="227"/>
                    </a:cubicBezTo>
                    <a:cubicBezTo>
                      <a:pt x="412" y="218"/>
                      <a:pt x="412" y="218"/>
                      <a:pt x="412" y="218"/>
                    </a:cubicBezTo>
                    <a:cubicBezTo>
                      <a:pt x="406" y="218"/>
                      <a:pt x="406" y="218"/>
                      <a:pt x="406" y="218"/>
                    </a:cubicBezTo>
                    <a:cubicBezTo>
                      <a:pt x="405" y="218"/>
                      <a:pt x="405" y="218"/>
                      <a:pt x="405" y="218"/>
                    </a:cubicBezTo>
                    <a:cubicBezTo>
                      <a:pt x="405" y="218"/>
                      <a:pt x="405" y="218"/>
                      <a:pt x="405" y="218"/>
                    </a:cubicBezTo>
                    <a:cubicBezTo>
                      <a:pt x="399" y="215"/>
                      <a:pt x="399" y="215"/>
                      <a:pt x="399" y="215"/>
                    </a:cubicBezTo>
                    <a:cubicBezTo>
                      <a:pt x="395" y="220"/>
                      <a:pt x="395" y="220"/>
                      <a:pt x="395" y="220"/>
                    </a:cubicBezTo>
                    <a:cubicBezTo>
                      <a:pt x="394" y="238"/>
                      <a:pt x="394" y="238"/>
                      <a:pt x="394" y="238"/>
                    </a:cubicBezTo>
                    <a:cubicBezTo>
                      <a:pt x="396" y="246"/>
                      <a:pt x="396" y="246"/>
                      <a:pt x="396" y="246"/>
                    </a:cubicBezTo>
                    <a:cubicBezTo>
                      <a:pt x="398" y="246"/>
                      <a:pt x="398" y="246"/>
                      <a:pt x="398" y="246"/>
                    </a:cubicBezTo>
                    <a:cubicBezTo>
                      <a:pt x="399" y="246"/>
                      <a:pt x="399" y="246"/>
                      <a:pt x="399" y="246"/>
                    </a:cubicBezTo>
                    <a:cubicBezTo>
                      <a:pt x="404" y="248"/>
                      <a:pt x="404" y="248"/>
                      <a:pt x="404" y="248"/>
                    </a:cubicBezTo>
                    <a:cubicBezTo>
                      <a:pt x="404" y="248"/>
                      <a:pt x="404" y="248"/>
                      <a:pt x="404" y="248"/>
                    </a:cubicBezTo>
                    <a:cubicBezTo>
                      <a:pt x="404" y="248"/>
                      <a:pt x="404" y="248"/>
                      <a:pt x="404" y="248"/>
                    </a:cubicBezTo>
                    <a:cubicBezTo>
                      <a:pt x="407" y="255"/>
                      <a:pt x="407" y="255"/>
                      <a:pt x="407" y="255"/>
                    </a:cubicBezTo>
                    <a:cubicBezTo>
                      <a:pt x="408" y="255"/>
                      <a:pt x="408" y="255"/>
                      <a:pt x="408" y="255"/>
                    </a:cubicBezTo>
                    <a:cubicBezTo>
                      <a:pt x="408" y="256"/>
                      <a:pt x="408" y="256"/>
                      <a:pt x="408" y="256"/>
                    </a:cubicBezTo>
                    <a:cubicBezTo>
                      <a:pt x="408" y="256"/>
                      <a:pt x="408" y="256"/>
                      <a:pt x="408" y="256"/>
                    </a:cubicBezTo>
                    <a:cubicBezTo>
                      <a:pt x="408" y="256"/>
                      <a:pt x="408" y="256"/>
                      <a:pt x="408" y="256"/>
                    </a:cubicBezTo>
                    <a:cubicBezTo>
                      <a:pt x="406" y="268"/>
                      <a:pt x="406" y="268"/>
                      <a:pt x="406" y="268"/>
                    </a:cubicBezTo>
                    <a:cubicBezTo>
                      <a:pt x="406" y="269"/>
                      <a:pt x="406" y="269"/>
                      <a:pt x="406" y="269"/>
                    </a:cubicBezTo>
                    <a:cubicBezTo>
                      <a:pt x="406" y="270"/>
                      <a:pt x="406" y="270"/>
                      <a:pt x="406" y="270"/>
                    </a:cubicBezTo>
                    <a:cubicBezTo>
                      <a:pt x="406" y="270"/>
                      <a:pt x="406" y="270"/>
                      <a:pt x="406" y="270"/>
                    </a:cubicBezTo>
                    <a:cubicBezTo>
                      <a:pt x="404" y="271"/>
                      <a:pt x="402" y="272"/>
                      <a:pt x="400" y="273"/>
                    </a:cubicBezTo>
                    <a:cubicBezTo>
                      <a:pt x="399" y="274"/>
                      <a:pt x="399" y="274"/>
                      <a:pt x="399" y="274"/>
                    </a:cubicBezTo>
                    <a:cubicBezTo>
                      <a:pt x="399" y="273"/>
                      <a:pt x="399" y="273"/>
                      <a:pt x="399" y="273"/>
                    </a:cubicBezTo>
                    <a:cubicBezTo>
                      <a:pt x="398" y="273"/>
                      <a:pt x="398" y="273"/>
                      <a:pt x="398" y="273"/>
                    </a:cubicBezTo>
                    <a:cubicBezTo>
                      <a:pt x="396" y="272"/>
                      <a:pt x="396" y="272"/>
                      <a:pt x="396" y="272"/>
                    </a:cubicBezTo>
                    <a:cubicBezTo>
                      <a:pt x="389" y="275"/>
                      <a:pt x="389" y="275"/>
                      <a:pt x="389" y="275"/>
                    </a:cubicBezTo>
                    <a:cubicBezTo>
                      <a:pt x="389" y="275"/>
                      <a:pt x="389" y="275"/>
                      <a:pt x="389" y="275"/>
                    </a:cubicBezTo>
                    <a:cubicBezTo>
                      <a:pt x="389" y="276"/>
                      <a:pt x="389" y="276"/>
                      <a:pt x="389" y="276"/>
                    </a:cubicBezTo>
                    <a:cubicBezTo>
                      <a:pt x="390" y="276"/>
                      <a:pt x="390" y="276"/>
                      <a:pt x="390" y="276"/>
                    </a:cubicBezTo>
                    <a:cubicBezTo>
                      <a:pt x="391" y="287"/>
                      <a:pt x="391" y="287"/>
                      <a:pt x="391" y="287"/>
                    </a:cubicBezTo>
                    <a:cubicBezTo>
                      <a:pt x="391" y="289"/>
                      <a:pt x="390" y="290"/>
                      <a:pt x="388" y="290"/>
                    </a:cubicBezTo>
                    <a:cubicBezTo>
                      <a:pt x="384" y="290"/>
                      <a:pt x="384" y="290"/>
                      <a:pt x="384" y="290"/>
                    </a:cubicBezTo>
                    <a:cubicBezTo>
                      <a:pt x="381" y="290"/>
                      <a:pt x="380" y="289"/>
                      <a:pt x="379" y="288"/>
                    </a:cubicBezTo>
                    <a:cubicBezTo>
                      <a:pt x="374" y="284"/>
                      <a:pt x="374" y="284"/>
                      <a:pt x="374" y="284"/>
                    </a:cubicBezTo>
                    <a:cubicBezTo>
                      <a:pt x="374" y="284"/>
                      <a:pt x="374" y="284"/>
                      <a:pt x="374" y="284"/>
                    </a:cubicBezTo>
                    <a:cubicBezTo>
                      <a:pt x="373" y="284"/>
                      <a:pt x="373" y="284"/>
                      <a:pt x="373" y="284"/>
                    </a:cubicBezTo>
                    <a:cubicBezTo>
                      <a:pt x="373" y="283"/>
                      <a:pt x="373" y="283"/>
                      <a:pt x="373" y="283"/>
                    </a:cubicBezTo>
                    <a:cubicBezTo>
                      <a:pt x="370" y="276"/>
                      <a:pt x="370" y="276"/>
                      <a:pt x="370" y="276"/>
                    </a:cubicBezTo>
                    <a:cubicBezTo>
                      <a:pt x="370" y="276"/>
                      <a:pt x="368" y="274"/>
                      <a:pt x="364" y="273"/>
                    </a:cubicBezTo>
                    <a:cubicBezTo>
                      <a:pt x="363" y="273"/>
                      <a:pt x="363" y="273"/>
                      <a:pt x="363" y="273"/>
                    </a:cubicBezTo>
                    <a:cubicBezTo>
                      <a:pt x="363" y="273"/>
                      <a:pt x="363" y="273"/>
                      <a:pt x="363" y="273"/>
                    </a:cubicBezTo>
                    <a:cubicBezTo>
                      <a:pt x="357" y="269"/>
                      <a:pt x="357" y="269"/>
                      <a:pt x="357" y="269"/>
                    </a:cubicBezTo>
                    <a:cubicBezTo>
                      <a:pt x="356" y="269"/>
                      <a:pt x="356" y="269"/>
                      <a:pt x="356" y="269"/>
                    </a:cubicBezTo>
                    <a:cubicBezTo>
                      <a:pt x="356" y="268"/>
                      <a:pt x="356" y="268"/>
                      <a:pt x="356" y="268"/>
                    </a:cubicBezTo>
                    <a:cubicBezTo>
                      <a:pt x="356" y="268"/>
                      <a:pt x="356" y="268"/>
                      <a:pt x="356" y="268"/>
                    </a:cubicBezTo>
                    <a:cubicBezTo>
                      <a:pt x="355" y="262"/>
                      <a:pt x="355" y="262"/>
                      <a:pt x="355" y="262"/>
                    </a:cubicBezTo>
                    <a:cubicBezTo>
                      <a:pt x="356" y="256"/>
                      <a:pt x="356" y="256"/>
                      <a:pt x="356" y="256"/>
                    </a:cubicBezTo>
                    <a:cubicBezTo>
                      <a:pt x="356" y="256"/>
                      <a:pt x="356" y="256"/>
                      <a:pt x="356" y="256"/>
                    </a:cubicBezTo>
                    <a:cubicBezTo>
                      <a:pt x="356" y="256"/>
                      <a:pt x="356" y="256"/>
                      <a:pt x="356" y="256"/>
                    </a:cubicBezTo>
                    <a:cubicBezTo>
                      <a:pt x="356" y="256"/>
                      <a:pt x="356" y="256"/>
                      <a:pt x="356" y="256"/>
                    </a:cubicBezTo>
                    <a:cubicBezTo>
                      <a:pt x="358" y="253"/>
                      <a:pt x="358" y="253"/>
                      <a:pt x="358" y="253"/>
                    </a:cubicBezTo>
                    <a:cubicBezTo>
                      <a:pt x="358" y="251"/>
                      <a:pt x="358" y="251"/>
                      <a:pt x="358" y="251"/>
                    </a:cubicBezTo>
                    <a:cubicBezTo>
                      <a:pt x="356" y="244"/>
                      <a:pt x="356" y="244"/>
                      <a:pt x="356" y="244"/>
                    </a:cubicBezTo>
                    <a:cubicBezTo>
                      <a:pt x="350" y="239"/>
                      <a:pt x="350" y="239"/>
                      <a:pt x="350" y="239"/>
                    </a:cubicBezTo>
                    <a:cubicBezTo>
                      <a:pt x="350" y="238"/>
                      <a:pt x="350" y="238"/>
                      <a:pt x="350" y="238"/>
                    </a:cubicBezTo>
                    <a:cubicBezTo>
                      <a:pt x="349" y="222"/>
                      <a:pt x="349" y="222"/>
                      <a:pt x="349" y="222"/>
                    </a:cubicBezTo>
                    <a:cubicBezTo>
                      <a:pt x="345" y="218"/>
                      <a:pt x="345" y="218"/>
                      <a:pt x="345" y="218"/>
                    </a:cubicBezTo>
                    <a:cubicBezTo>
                      <a:pt x="344" y="218"/>
                      <a:pt x="344" y="218"/>
                      <a:pt x="344" y="218"/>
                    </a:cubicBezTo>
                    <a:cubicBezTo>
                      <a:pt x="344" y="217"/>
                      <a:pt x="344" y="217"/>
                      <a:pt x="344" y="217"/>
                    </a:cubicBezTo>
                    <a:cubicBezTo>
                      <a:pt x="344" y="217"/>
                      <a:pt x="344" y="217"/>
                      <a:pt x="344" y="217"/>
                    </a:cubicBezTo>
                    <a:cubicBezTo>
                      <a:pt x="341" y="210"/>
                      <a:pt x="341" y="210"/>
                      <a:pt x="341" y="210"/>
                    </a:cubicBezTo>
                    <a:cubicBezTo>
                      <a:pt x="326" y="208"/>
                      <a:pt x="326" y="208"/>
                      <a:pt x="326" y="208"/>
                    </a:cubicBezTo>
                    <a:cubicBezTo>
                      <a:pt x="323" y="207"/>
                      <a:pt x="320" y="204"/>
                      <a:pt x="319" y="201"/>
                    </a:cubicBezTo>
                    <a:cubicBezTo>
                      <a:pt x="312" y="201"/>
                      <a:pt x="312" y="201"/>
                      <a:pt x="312" y="201"/>
                    </a:cubicBezTo>
                    <a:cubicBezTo>
                      <a:pt x="310" y="200"/>
                      <a:pt x="308" y="199"/>
                      <a:pt x="305" y="196"/>
                    </a:cubicBezTo>
                    <a:cubicBezTo>
                      <a:pt x="304" y="195"/>
                      <a:pt x="304" y="195"/>
                      <a:pt x="304" y="195"/>
                    </a:cubicBezTo>
                    <a:cubicBezTo>
                      <a:pt x="302" y="194"/>
                      <a:pt x="301" y="191"/>
                      <a:pt x="299" y="188"/>
                    </a:cubicBezTo>
                    <a:cubicBezTo>
                      <a:pt x="299" y="188"/>
                      <a:pt x="299" y="188"/>
                      <a:pt x="299" y="188"/>
                    </a:cubicBezTo>
                    <a:cubicBezTo>
                      <a:pt x="299" y="188"/>
                      <a:pt x="299" y="188"/>
                      <a:pt x="299" y="188"/>
                    </a:cubicBezTo>
                    <a:cubicBezTo>
                      <a:pt x="298" y="181"/>
                      <a:pt x="298" y="181"/>
                      <a:pt x="298" y="181"/>
                    </a:cubicBezTo>
                    <a:cubicBezTo>
                      <a:pt x="298" y="181"/>
                      <a:pt x="298" y="181"/>
                      <a:pt x="298" y="181"/>
                    </a:cubicBezTo>
                    <a:cubicBezTo>
                      <a:pt x="298" y="181"/>
                      <a:pt x="298" y="181"/>
                      <a:pt x="298" y="181"/>
                    </a:cubicBezTo>
                    <a:cubicBezTo>
                      <a:pt x="298" y="180"/>
                      <a:pt x="298" y="180"/>
                      <a:pt x="298" y="180"/>
                    </a:cubicBezTo>
                    <a:cubicBezTo>
                      <a:pt x="298" y="180"/>
                      <a:pt x="298" y="180"/>
                      <a:pt x="298" y="180"/>
                    </a:cubicBezTo>
                    <a:cubicBezTo>
                      <a:pt x="300" y="168"/>
                      <a:pt x="300" y="168"/>
                      <a:pt x="300" y="168"/>
                    </a:cubicBezTo>
                    <a:cubicBezTo>
                      <a:pt x="300" y="168"/>
                      <a:pt x="300" y="168"/>
                      <a:pt x="300" y="168"/>
                    </a:cubicBezTo>
                    <a:cubicBezTo>
                      <a:pt x="302" y="162"/>
                      <a:pt x="302" y="162"/>
                      <a:pt x="302" y="162"/>
                    </a:cubicBezTo>
                    <a:cubicBezTo>
                      <a:pt x="302" y="162"/>
                      <a:pt x="302" y="162"/>
                      <a:pt x="302" y="162"/>
                    </a:cubicBezTo>
                    <a:cubicBezTo>
                      <a:pt x="302" y="162"/>
                      <a:pt x="302" y="162"/>
                      <a:pt x="302" y="162"/>
                    </a:cubicBezTo>
                    <a:cubicBezTo>
                      <a:pt x="303" y="162"/>
                      <a:pt x="303" y="162"/>
                      <a:pt x="303" y="162"/>
                    </a:cubicBezTo>
                    <a:cubicBezTo>
                      <a:pt x="318" y="155"/>
                      <a:pt x="318" y="155"/>
                      <a:pt x="318" y="155"/>
                    </a:cubicBezTo>
                    <a:cubicBezTo>
                      <a:pt x="324" y="148"/>
                      <a:pt x="324" y="148"/>
                      <a:pt x="324" y="148"/>
                    </a:cubicBezTo>
                    <a:cubicBezTo>
                      <a:pt x="325" y="142"/>
                      <a:pt x="325" y="142"/>
                      <a:pt x="325" y="142"/>
                    </a:cubicBezTo>
                    <a:cubicBezTo>
                      <a:pt x="324" y="138"/>
                      <a:pt x="324" y="138"/>
                      <a:pt x="324" y="138"/>
                    </a:cubicBezTo>
                    <a:cubicBezTo>
                      <a:pt x="322" y="132"/>
                      <a:pt x="320" y="129"/>
                      <a:pt x="320" y="127"/>
                    </a:cubicBezTo>
                    <a:cubicBezTo>
                      <a:pt x="317" y="128"/>
                      <a:pt x="317" y="128"/>
                      <a:pt x="317" y="128"/>
                    </a:cubicBezTo>
                    <a:cubicBezTo>
                      <a:pt x="312" y="127"/>
                      <a:pt x="312" y="127"/>
                      <a:pt x="312" y="127"/>
                    </a:cubicBezTo>
                    <a:cubicBezTo>
                      <a:pt x="310" y="128"/>
                      <a:pt x="307" y="131"/>
                      <a:pt x="303" y="136"/>
                    </a:cubicBezTo>
                    <a:cubicBezTo>
                      <a:pt x="296" y="143"/>
                      <a:pt x="296" y="143"/>
                      <a:pt x="296" y="143"/>
                    </a:cubicBezTo>
                    <a:cubicBezTo>
                      <a:pt x="296" y="143"/>
                      <a:pt x="296" y="143"/>
                      <a:pt x="296" y="143"/>
                    </a:cubicBezTo>
                    <a:cubicBezTo>
                      <a:pt x="295" y="143"/>
                      <a:pt x="295" y="143"/>
                      <a:pt x="295" y="143"/>
                    </a:cubicBezTo>
                    <a:cubicBezTo>
                      <a:pt x="290" y="144"/>
                      <a:pt x="286" y="145"/>
                      <a:pt x="284" y="144"/>
                    </a:cubicBezTo>
                    <a:lnTo>
                      <a:pt x="271" y="1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4" name="îşḻide"/>
              <p:cNvSpPr/>
              <p:nvPr/>
            </p:nvSpPr>
            <p:spPr bwMode="auto">
              <a:xfrm>
                <a:off x="3011" y="1896"/>
                <a:ext cx="218" cy="360"/>
              </a:xfrm>
              <a:custGeom>
                <a:avLst/>
                <a:gdLst>
                  <a:gd name="T0" fmla="*/ 46 w 92"/>
                  <a:gd name="T1" fmla="*/ 29 h 152"/>
                  <a:gd name="T2" fmla="*/ 46 w 92"/>
                  <a:gd name="T3" fmla="*/ 43 h 152"/>
                  <a:gd name="T4" fmla="*/ 42 w 92"/>
                  <a:gd name="T5" fmla="*/ 54 h 152"/>
                  <a:gd name="T6" fmla="*/ 38 w 92"/>
                  <a:gd name="T7" fmla="*/ 62 h 152"/>
                  <a:gd name="T8" fmla="*/ 37 w 92"/>
                  <a:gd name="T9" fmla="*/ 61 h 152"/>
                  <a:gd name="T10" fmla="*/ 22 w 92"/>
                  <a:gd name="T11" fmla="*/ 65 h 152"/>
                  <a:gd name="T12" fmla="*/ 6 w 92"/>
                  <a:gd name="T13" fmla="*/ 67 h 152"/>
                  <a:gd name="T14" fmla="*/ 4 w 92"/>
                  <a:gd name="T15" fmla="*/ 70 h 152"/>
                  <a:gd name="T16" fmla="*/ 19 w 92"/>
                  <a:gd name="T17" fmla="*/ 72 h 152"/>
                  <a:gd name="T18" fmla="*/ 20 w 92"/>
                  <a:gd name="T19" fmla="*/ 72 h 152"/>
                  <a:gd name="T20" fmla="*/ 24 w 92"/>
                  <a:gd name="T21" fmla="*/ 81 h 152"/>
                  <a:gd name="T22" fmla="*/ 30 w 92"/>
                  <a:gd name="T23" fmla="*/ 92 h 152"/>
                  <a:gd name="T24" fmla="*/ 35 w 92"/>
                  <a:gd name="T25" fmla="*/ 108 h 152"/>
                  <a:gd name="T26" fmla="*/ 36 w 92"/>
                  <a:gd name="T27" fmla="*/ 108 h 152"/>
                  <a:gd name="T28" fmla="*/ 38 w 92"/>
                  <a:gd name="T29" fmla="*/ 116 h 152"/>
                  <a:gd name="T30" fmla="*/ 36 w 92"/>
                  <a:gd name="T31" fmla="*/ 124 h 152"/>
                  <a:gd name="T32" fmla="*/ 36 w 92"/>
                  <a:gd name="T33" fmla="*/ 132 h 152"/>
                  <a:gd name="T34" fmla="*/ 50 w 92"/>
                  <a:gd name="T35" fmla="*/ 140 h 152"/>
                  <a:gd name="T36" fmla="*/ 58 w 92"/>
                  <a:gd name="T37" fmla="*/ 151 h 152"/>
                  <a:gd name="T38" fmla="*/ 62 w 92"/>
                  <a:gd name="T39" fmla="*/ 152 h 152"/>
                  <a:gd name="T40" fmla="*/ 61 w 92"/>
                  <a:gd name="T41" fmla="*/ 139 h 152"/>
                  <a:gd name="T42" fmla="*/ 70 w 92"/>
                  <a:gd name="T43" fmla="*/ 134 h 152"/>
                  <a:gd name="T44" fmla="*/ 71 w 92"/>
                  <a:gd name="T45" fmla="*/ 134 h 152"/>
                  <a:gd name="T46" fmla="*/ 72 w 92"/>
                  <a:gd name="T47" fmla="*/ 134 h 152"/>
                  <a:gd name="T48" fmla="*/ 78 w 92"/>
                  <a:gd name="T49" fmla="*/ 133 h 152"/>
                  <a:gd name="T50" fmla="*/ 79 w 92"/>
                  <a:gd name="T51" fmla="*/ 122 h 152"/>
                  <a:gd name="T52" fmla="*/ 74 w 92"/>
                  <a:gd name="T53" fmla="*/ 116 h 152"/>
                  <a:gd name="T54" fmla="*/ 69 w 92"/>
                  <a:gd name="T55" fmla="*/ 116 h 152"/>
                  <a:gd name="T56" fmla="*/ 66 w 92"/>
                  <a:gd name="T57" fmla="*/ 105 h 152"/>
                  <a:gd name="T58" fmla="*/ 68 w 92"/>
                  <a:gd name="T59" fmla="*/ 84 h 152"/>
                  <a:gd name="T60" fmla="*/ 82 w 92"/>
                  <a:gd name="T61" fmla="*/ 80 h 152"/>
                  <a:gd name="T62" fmla="*/ 92 w 92"/>
                  <a:gd name="T63" fmla="*/ 54 h 152"/>
                  <a:gd name="T64" fmla="*/ 84 w 92"/>
                  <a:gd name="T65" fmla="*/ 48 h 152"/>
                  <a:gd name="T66" fmla="*/ 83 w 92"/>
                  <a:gd name="T67" fmla="*/ 48 h 152"/>
                  <a:gd name="T68" fmla="*/ 76 w 92"/>
                  <a:gd name="T69" fmla="*/ 48 h 152"/>
                  <a:gd name="T70" fmla="*/ 72 w 92"/>
                  <a:gd name="T71" fmla="*/ 42 h 152"/>
                  <a:gd name="T72" fmla="*/ 71 w 92"/>
                  <a:gd name="T73" fmla="*/ 42 h 152"/>
                  <a:gd name="T74" fmla="*/ 73 w 92"/>
                  <a:gd name="T75" fmla="*/ 26 h 152"/>
                  <a:gd name="T76" fmla="*/ 76 w 92"/>
                  <a:gd name="T77" fmla="*/ 18 h 152"/>
                  <a:gd name="T78" fmla="*/ 78 w 92"/>
                  <a:gd name="T79" fmla="*/ 10 h 152"/>
                  <a:gd name="T80" fmla="*/ 64 w 92"/>
                  <a:gd name="T81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2" h="152">
                    <a:moveTo>
                      <a:pt x="54" y="9"/>
                    </a:moveTo>
                    <a:cubicBezTo>
                      <a:pt x="46" y="29"/>
                      <a:pt x="46" y="29"/>
                      <a:pt x="46" y="29"/>
                    </a:cubicBezTo>
                    <a:cubicBezTo>
                      <a:pt x="46" y="42"/>
                      <a:pt x="46" y="42"/>
                      <a:pt x="46" y="42"/>
                    </a:cubicBezTo>
                    <a:cubicBezTo>
                      <a:pt x="46" y="43"/>
                      <a:pt x="46" y="43"/>
                      <a:pt x="46" y="43"/>
                    </a:cubicBezTo>
                    <a:cubicBezTo>
                      <a:pt x="42" y="50"/>
                      <a:pt x="42" y="50"/>
                      <a:pt x="42" y="50"/>
                    </a:cubicBezTo>
                    <a:cubicBezTo>
                      <a:pt x="42" y="54"/>
                      <a:pt x="42" y="54"/>
                      <a:pt x="42" y="54"/>
                    </a:cubicBezTo>
                    <a:cubicBezTo>
                      <a:pt x="42" y="57"/>
                      <a:pt x="41" y="60"/>
                      <a:pt x="38" y="61"/>
                    </a:cubicBezTo>
                    <a:cubicBezTo>
                      <a:pt x="38" y="62"/>
                      <a:pt x="38" y="62"/>
                      <a:pt x="38" y="62"/>
                    </a:cubicBezTo>
                    <a:cubicBezTo>
                      <a:pt x="37" y="62"/>
                      <a:pt x="37" y="62"/>
                      <a:pt x="37" y="62"/>
                    </a:cubicBezTo>
                    <a:cubicBezTo>
                      <a:pt x="37" y="61"/>
                      <a:pt x="37" y="61"/>
                      <a:pt x="37" y="61"/>
                    </a:cubicBezTo>
                    <a:cubicBezTo>
                      <a:pt x="27" y="60"/>
                      <a:pt x="27" y="60"/>
                      <a:pt x="27" y="60"/>
                    </a:cubicBezTo>
                    <a:cubicBezTo>
                      <a:pt x="22" y="65"/>
                      <a:pt x="22" y="65"/>
                      <a:pt x="22" y="65"/>
                    </a:cubicBezTo>
                    <a:cubicBezTo>
                      <a:pt x="6" y="67"/>
                      <a:pt x="6" y="67"/>
                      <a:pt x="6" y="67"/>
                    </a:cubicBezTo>
                    <a:cubicBezTo>
                      <a:pt x="6" y="67"/>
                      <a:pt x="6" y="67"/>
                      <a:pt x="6" y="67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4" y="70"/>
                      <a:pt x="4" y="70"/>
                      <a:pt x="4" y="70"/>
                    </a:cubicBezTo>
                    <a:cubicBezTo>
                      <a:pt x="18" y="72"/>
                      <a:pt x="18" y="72"/>
                      <a:pt x="18" y="72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20" y="72"/>
                      <a:pt x="20" y="72"/>
                      <a:pt x="20" y="72"/>
                    </a:cubicBezTo>
                    <a:cubicBezTo>
                      <a:pt x="20" y="72"/>
                      <a:pt x="20" y="72"/>
                      <a:pt x="20" y="72"/>
                    </a:cubicBezTo>
                    <a:cubicBezTo>
                      <a:pt x="20" y="72"/>
                      <a:pt x="20" y="72"/>
                      <a:pt x="20" y="72"/>
                    </a:cubicBezTo>
                    <a:cubicBezTo>
                      <a:pt x="24" y="81"/>
                      <a:pt x="24" y="81"/>
                      <a:pt x="24" y="81"/>
                    </a:cubicBezTo>
                    <a:cubicBezTo>
                      <a:pt x="28" y="84"/>
                      <a:pt x="28" y="84"/>
                      <a:pt x="28" y="84"/>
                    </a:cubicBezTo>
                    <a:cubicBezTo>
                      <a:pt x="29" y="86"/>
                      <a:pt x="30" y="88"/>
                      <a:pt x="30" y="92"/>
                    </a:cubicBezTo>
                    <a:cubicBezTo>
                      <a:pt x="30" y="103"/>
                      <a:pt x="30" y="103"/>
                      <a:pt x="30" y="103"/>
                    </a:cubicBezTo>
                    <a:cubicBezTo>
                      <a:pt x="35" y="108"/>
                      <a:pt x="35" y="108"/>
                      <a:pt x="35" y="108"/>
                    </a:cubicBezTo>
                    <a:cubicBezTo>
                      <a:pt x="36" y="108"/>
                      <a:pt x="36" y="108"/>
                      <a:pt x="36" y="108"/>
                    </a:cubicBezTo>
                    <a:cubicBezTo>
                      <a:pt x="36" y="108"/>
                      <a:pt x="36" y="108"/>
                      <a:pt x="36" y="108"/>
                    </a:cubicBezTo>
                    <a:cubicBezTo>
                      <a:pt x="36" y="108"/>
                      <a:pt x="36" y="108"/>
                      <a:pt x="36" y="108"/>
                    </a:cubicBezTo>
                    <a:cubicBezTo>
                      <a:pt x="38" y="116"/>
                      <a:pt x="38" y="116"/>
                      <a:pt x="38" y="116"/>
                    </a:cubicBezTo>
                    <a:cubicBezTo>
                      <a:pt x="38" y="120"/>
                      <a:pt x="38" y="120"/>
                      <a:pt x="38" y="120"/>
                    </a:cubicBezTo>
                    <a:cubicBezTo>
                      <a:pt x="36" y="124"/>
                      <a:pt x="36" y="124"/>
                      <a:pt x="36" y="124"/>
                    </a:cubicBezTo>
                    <a:cubicBezTo>
                      <a:pt x="35" y="128"/>
                      <a:pt x="35" y="128"/>
                      <a:pt x="35" y="128"/>
                    </a:cubicBezTo>
                    <a:cubicBezTo>
                      <a:pt x="36" y="132"/>
                      <a:pt x="36" y="132"/>
                      <a:pt x="36" y="132"/>
                    </a:cubicBezTo>
                    <a:cubicBezTo>
                      <a:pt x="41" y="135"/>
                      <a:pt x="41" y="135"/>
                      <a:pt x="41" y="135"/>
                    </a:cubicBezTo>
                    <a:cubicBezTo>
                      <a:pt x="46" y="137"/>
                      <a:pt x="49" y="138"/>
                      <a:pt x="50" y="140"/>
                    </a:cubicBezTo>
                    <a:cubicBezTo>
                      <a:pt x="53" y="146"/>
                      <a:pt x="53" y="146"/>
                      <a:pt x="53" y="146"/>
                    </a:cubicBezTo>
                    <a:cubicBezTo>
                      <a:pt x="56" y="148"/>
                      <a:pt x="58" y="150"/>
                      <a:pt x="58" y="151"/>
                    </a:cubicBezTo>
                    <a:cubicBezTo>
                      <a:pt x="62" y="152"/>
                      <a:pt x="62" y="152"/>
                      <a:pt x="62" y="152"/>
                    </a:cubicBezTo>
                    <a:cubicBezTo>
                      <a:pt x="62" y="152"/>
                      <a:pt x="62" y="152"/>
                      <a:pt x="62" y="152"/>
                    </a:cubicBezTo>
                    <a:cubicBezTo>
                      <a:pt x="61" y="144"/>
                      <a:pt x="61" y="144"/>
                      <a:pt x="61" y="144"/>
                    </a:cubicBezTo>
                    <a:cubicBezTo>
                      <a:pt x="60" y="142"/>
                      <a:pt x="60" y="140"/>
                      <a:pt x="61" y="139"/>
                    </a:cubicBezTo>
                    <a:cubicBezTo>
                      <a:pt x="62" y="138"/>
                      <a:pt x="63" y="137"/>
                      <a:pt x="64" y="136"/>
                    </a:cubicBezTo>
                    <a:cubicBezTo>
                      <a:pt x="70" y="134"/>
                      <a:pt x="70" y="134"/>
                      <a:pt x="70" y="134"/>
                    </a:cubicBezTo>
                    <a:cubicBezTo>
                      <a:pt x="70" y="134"/>
                      <a:pt x="70" y="134"/>
                      <a:pt x="70" y="134"/>
                    </a:cubicBezTo>
                    <a:cubicBezTo>
                      <a:pt x="71" y="134"/>
                      <a:pt x="71" y="134"/>
                      <a:pt x="71" y="134"/>
                    </a:cubicBezTo>
                    <a:cubicBezTo>
                      <a:pt x="71" y="134"/>
                      <a:pt x="71" y="134"/>
                      <a:pt x="71" y="134"/>
                    </a:cubicBezTo>
                    <a:cubicBezTo>
                      <a:pt x="72" y="134"/>
                      <a:pt x="72" y="134"/>
                      <a:pt x="72" y="134"/>
                    </a:cubicBezTo>
                    <a:cubicBezTo>
                      <a:pt x="74" y="135"/>
                      <a:pt x="74" y="135"/>
                      <a:pt x="74" y="135"/>
                    </a:cubicBezTo>
                    <a:cubicBezTo>
                      <a:pt x="78" y="133"/>
                      <a:pt x="78" y="133"/>
                      <a:pt x="78" y="133"/>
                    </a:cubicBezTo>
                    <a:cubicBezTo>
                      <a:pt x="78" y="132"/>
                      <a:pt x="78" y="132"/>
                      <a:pt x="78" y="132"/>
                    </a:cubicBezTo>
                    <a:cubicBezTo>
                      <a:pt x="79" y="122"/>
                      <a:pt x="79" y="122"/>
                      <a:pt x="79" y="122"/>
                    </a:cubicBezTo>
                    <a:cubicBezTo>
                      <a:pt x="77" y="118"/>
                      <a:pt x="77" y="118"/>
                      <a:pt x="77" y="118"/>
                    </a:cubicBezTo>
                    <a:cubicBezTo>
                      <a:pt x="74" y="116"/>
                      <a:pt x="74" y="116"/>
                      <a:pt x="74" y="116"/>
                    </a:cubicBezTo>
                    <a:cubicBezTo>
                      <a:pt x="70" y="116"/>
                      <a:pt x="70" y="116"/>
                      <a:pt x="70" y="116"/>
                    </a:cubicBezTo>
                    <a:cubicBezTo>
                      <a:pt x="69" y="116"/>
                      <a:pt x="69" y="116"/>
                      <a:pt x="69" y="116"/>
                    </a:cubicBezTo>
                    <a:cubicBezTo>
                      <a:pt x="68" y="115"/>
                      <a:pt x="68" y="115"/>
                      <a:pt x="68" y="115"/>
                    </a:cubicBezTo>
                    <a:cubicBezTo>
                      <a:pt x="66" y="105"/>
                      <a:pt x="66" y="105"/>
                      <a:pt x="66" y="105"/>
                    </a:cubicBezTo>
                    <a:cubicBezTo>
                      <a:pt x="67" y="84"/>
                      <a:pt x="67" y="84"/>
                      <a:pt x="67" y="84"/>
                    </a:cubicBezTo>
                    <a:cubicBezTo>
                      <a:pt x="68" y="84"/>
                      <a:pt x="68" y="84"/>
                      <a:pt x="68" y="84"/>
                    </a:cubicBezTo>
                    <a:cubicBezTo>
                      <a:pt x="74" y="75"/>
                      <a:pt x="74" y="75"/>
                      <a:pt x="74" y="75"/>
                    </a:cubicBezTo>
                    <a:cubicBezTo>
                      <a:pt x="82" y="80"/>
                      <a:pt x="82" y="80"/>
                      <a:pt x="82" y="80"/>
                    </a:cubicBezTo>
                    <a:cubicBezTo>
                      <a:pt x="88" y="80"/>
                      <a:pt x="88" y="80"/>
                      <a:pt x="88" y="80"/>
                    </a:cubicBezTo>
                    <a:cubicBezTo>
                      <a:pt x="92" y="54"/>
                      <a:pt x="92" y="54"/>
                      <a:pt x="92" y="54"/>
                    </a:cubicBezTo>
                    <a:cubicBezTo>
                      <a:pt x="90" y="51"/>
                      <a:pt x="89" y="49"/>
                      <a:pt x="87" y="48"/>
                    </a:cubicBezTo>
                    <a:cubicBezTo>
                      <a:pt x="84" y="48"/>
                      <a:pt x="84" y="48"/>
                      <a:pt x="84" y="48"/>
                    </a:cubicBezTo>
                    <a:cubicBezTo>
                      <a:pt x="84" y="48"/>
                      <a:pt x="84" y="48"/>
                      <a:pt x="84" y="48"/>
                    </a:cubicBezTo>
                    <a:cubicBezTo>
                      <a:pt x="83" y="48"/>
                      <a:pt x="83" y="48"/>
                      <a:pt x="83" y="48"/>
                    </a:cubicBezTo>
                    <a:cubicBezTo>
                      <a:pt x="77" y="49"/>
                      <a:pt x="77" y="49"/>
                      <a:pt x="77" y="49"/>
                    </a:cubicBezTo>
                    <a:cubicBezTo>
                      <a:pt x="76" y="48"/>
                      <a:pt x="76" y="48"/>
                      <a:pt x="76" y="48"/>
                    </a:cubicBezTo>
                    <a:cubicBezTo>
                      <a:pt x="76" y="48"/>
                      <a:pt x="76" y="48"/>
                      <a:pt x="76" y="48"/>
                    </a:cubicBezTo>
                    <a:cubicBezTo>
                      <a:pt x="72" y="42"/>
                      <a:pt x="72" y="42"/>
                      <a:pt x="72" y="42"/>
                    </a:cubicBezTo>
                    <a:cubicBezTo>
                      <a:pt x="72" y="42"/>
                      <a:pt x="72" y="42"/>
                      <a:pt x="72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71" y="32"/>
                      <a:pt x="71" y="32"/>
                      <a:pt x="71" y="32"/>
                    </a:cubicBezTo>
                    <a:cubicBezTo>
                      <a:pt x="73" y="26"/>
                      <a:pt x="73" y="26"/>
                      <a:pt x="73" y="26"/>
                    </a:cubicBezTo>
                    <a:cubicBezTo>
                      <a:pt x="74" y="24"/>
                      <a:pt x="74" y="24"/>
                      <a:pt x="74" y="24"/>
                    </a:cubicBezTo>
                    <a:cubicBezTo>
                      <a:pt x="74" y="22"/>
                      <a:pt x="75" y="20"/>
                      <a:pt x="76" y="18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0"/>
                      <a:pt x="78" y="10"/>
                      <a:pt x="78" y="10"/>
                    </a:cubicBezTo>
                    <a:cubicBezTo>
                      <a:pt x="72" y="4"/>
                      <a:pt x="72" y="4"/>
                      <a:pt x="72" y="4"/>
                    </a:cubicBezTo>
                    <a:cubicBezTo>
                      <a:pt x="64" y="0"/>
                      <a:pt x="64" y="0"/>
                      <a:pt x="64" y="0"/>
                    </a:cubicBezTo>
                    <a:lnTo>
                      <a:pt x="54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5" name="ïSľiḍé"/>
              <p:cNvSpPr/>
              <p:nvPr/>
            </p:nvSpPr>
            <p:spPr bwMode="auto">
              <a:xfrm>
                <a:off x="949" y="950"/>
                <a:ext cx="1544" cy="1166"/>
              </a:xfrm>
              <a:custGeom>
                <a:avLst/>
                <a:gdLst>
                  <a:gd name="T0" fmla="*/ 639 w 652"/>
                  <a:gd name="T1" fmla="*/ 228 h 493"/>
                  <a:gd name="T2" fmla="*/ 612 w 652"/>
                  <a:gd name="T3" fmla="*/ 204 h 493"/>
                  <a:gd name="T4" fmla="*/ 596 w 652"/>
                  <a:gd name="T5" fmla="*/ 184 h 493"/>
                  <a:gd name="T6" fmla="*/ 520 w 652"/>
                  <a:gd name="T7" fmla="*/ 166 h 493"/>
                  <a:gd name="T8" fmla="*/ 524 w 652"/>
                  <a:gd name="T9" fmla="*/ 90 h 493"/>
                  <a:gd name="T10" fmla="*/ 470 w 652"/>
                  <a:gd name="T11" fmla="*/ 25 h 493"/>
                  <a:gd name="T12" fmla="*/ 443 w 652"/>
                  <a:gd name="T13" fmla="*/ 7 h 493"/>
                  <a:gd name="T14" fmla="*/ 401 w 652"/>
                  <a:gd name="T15" fmla="*/ 61 h 493"/>
                  <a:gd name="T16" fmla="*/ 309 w 652"/>
                  <a:gd name="T17" fmla="*/ 112 h 493"/>
                  <a:gd name="T18" fmla="*/ 291 w 652"/>
                  <a:gd name="T19" fmla="*/ 115 h 493"/>
                  <a:gd name="T20" fmla="*/ 237 w 652"/>
                  <a:gd name="T21" fmla="*/ 110 h 493"/>
                  <a:gd name="T22" fmla="*/ 245 w 652"/>
                  <a:gd name="T23" fmla="*/ 168 h 493"/>
                  <a:gd name="T24" fmla="*/ 234 w 652"/>
                  <a:gd name="T25" fmla="*/ 198 h 493"/>
                  <a:gd name="T26" fmla="*/ 226 w 652"/>
                  <a:gd name="T27" fmla="*/ 196 h 493"/>
                  <a:gd name="T28" fmla="*/ 202 w 652"/>
                  <a:gd name="T29" fmla="*/ 224 h 493"/>
                  <a:gd name="T30" fmla="*/ 165 w 652"/>
                  <a:gd name="T31" fmla="*/ 234 h 493"/>
                  <a:gd name="T32" fmla="*/ 92 w 652"/>
                  <a:gd name="T33" fmla="*/ 253 h 493"/>
                  <a:gd name="T34" fmla="*/ 53 w 652"/>
                  <a:gd name="T35" fmla="*/ 247 h 493"/>
                  <a:gd name="T36" fmla="*/ 33 w 652"/>
                  <a:gd name="T37" fmla="*/ 240 h 493"/>
                  <a:gd name="T38" fmla="*/ 5 w 652"/>
                  <a:gd name="T39" fmla="*/ 284 h 493"/>
                  <a:gd name="T40" fmla="*/ 27 w 652"/>
                  <a:gd name="T41" fmla="*/ 303 h 493"/>
                  <a:gd name="T42" fmla="*/ 21 w 652"/>
                  <a:gd name="T43" fmla="*/ 356 h 493"/>
                  <a:gd name="T44" fmla="*/ 21 w 652"/>
                  <a:gd name="T45" fmla="*/ 367 h 493"/>
                  <a:gd name="T46" fmla="*/ 60 w 652"/>
                  <a:gd name="T47" fmla="*/ 417 h 493"/>
                  <a:gd name="T48" fmla="*/ 85 w 652"/>
                  <a:gd name="T49" fmla="*/ 443 h 493"/>
                  <a:gd name="T50" fmla="*/ 105 w 652"/>
                  <a:gd name="T51" fmla="*/ 490 h 493"/>
                  <a:gd name="T52" fmla="*/ 130 w 652"/>
                  <a:gd name="T53" fmla="*/ 493 h 493"/>
                  <a:gd name="T54" fmla="*/ 145 w 652"/>
                  <a:gd name="T55" fmla="*/ 466 h 493"/>
                  <a:gd name="T56" fmla="*/ 165 w 652"/>
                  <a:gd name="T57" fmla="*/ 468 h 493"/>
                  <a:gd name="T58" fmla="*/ 230 w 652"/>
                  <a:gd name="T59" fmla="*/ 465 h 493"/>
                  <a:gd name="T60" fmla="*/ 251 w 652"/>
                  <a:gd name="T61" fmla="*/ 480 h 493"/>
                  <a:gd name="T62" fmla="*/ 285 w 652"/>
                  <a:gd name="T63" fmla="*/ 480 h 493"/>
                  <a:gd name="T64" fmla="*/ 360 w 652"/>
                  <a:gd name="T65" fmla="*/ 470 h 493"/>
                  <a:gd name="T66" fmla="*/ 413 w 652"/>
                  <a:gd name="T67" fmla="*/ 472 h 493"/>
                  <a:gd name="T68" fmla="*/ 446 w 652"/>
                  <a:gd name="T69" fmla="*/ 484 h 493"/>
                  <a:gd name="T70" fmla="*/ 473 w 652"/>
                  <a:gd name="T71" fmla="*/ 491 h 493"/>
                  <a:gd name="T72" fmla="*/ 469 w 652"/>
                  <a:gd name="T73" fmla="*/ 470 h 493"/>
                  <a:gd name="T74" fmla="*/ 477 w 652"/>
                  <a:gd name="T75" fmla="*/ 460 h 493"/>
                  <a:gd name="T76" fmla="*/ 479 w 652"/>
                  <a:gd name="T77" fmla="*/ 446 h 493"/>
                  <a:gd name="T78" fmla="*/ 461 w 652"/>
                  <a:gd name="T79" fmla="*/ 428 h 493"/>
                  <a:gd name="T80" fmla="*/ 462 w 652"/>
                  <a:gd name="T81" fmla="*/ 414 h 493"/>
                  <a:gd name="T82" fmla="*/ 494 w 652"/>
                  <a:gd name="T83" fmla="*/ 396 h 493"/>
                  <a:gd name="T84" fmla="*/ 527 w 652"/>
                  <a:gd name="T85" fmla="*/ 390 h 493"/>
                  <a:gd name="T86" fmla="*/ 544 w 652"/>
                  <a:gd name="T87" fmla="*/ 375 h 493"/>
                  <a:gd name="T88" fmla="*/ 545 w 652"/>
                  <a:gd name="T89" fmla="*/ 367 h 493"/>
                  <a:gd name="T90" fmla="*/ 547 w 652"/>
                  <a:gd name="T91" fmla="*/ 343 h 493"/>
                  <a:gd name="T92" fmla="*/ 585 w 652"/>
                  <a:gd name="T93" fmla="*/ 314 h 493"/>
                  <a:gd name="T94" fmla="*/ 603 w 652"/>
                  <a:gd name="T95" fmla="*/ 302 h 493"/>
                  <a:gd name="T96" fmla="*/ 635 w 652"/>
                  <a:gd name="T97" fmla="*/ 294 h 493"/>
                  <a:gd name="T98" fmla="*/ 648 w 652"/>
                  <a:gd name="T99" fmla="*/ 281 h 493"/>
                  <a:gd name="T100" fmla="*/ 651 w 652"/>
                  <a:gd name="T101" fmla="*/ 266 h 4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52" h="493">
                    <a:moveTo>
                      <a:pt x="651" y="265"/>
                    </a:moveTo>
                    <a:cubicBezTo>
                      <a:pt x="652" y="265"/>
                      <a:pt x="652" y="265"/>
                      <a:pt x="652" y="265"/>
                    </a:cubicBezTo>
                    <a:cubicBezTo>
                      <a:pt x="652" y="265"/>
                      <a:pt x="652" y="265"/>
                      <a:pt x="652" y="265"/>
                    </a:cubicBezTo>
                    <a:cubicBezTo>
                      <a:pt x="652" y="264"/>
                      <a:pt x="652" y="264"/>
                      <a:pt x="652" y="264"/>
                    </a:cubicBezTo>
                    <a:cubicBezTo>
                      <a:pt x="639" y="228"/>
                      <a:pt x="639" y="228"/>
                      <a:pt x="639" y="228"/>
                    </a:cubicBezTo>
                    <a:cubicBezTo>
                      <a:pt x="631" y="222"/>
                      <a:pt x="631" y="222"/>
                      <a:pt x="631" y="222"/>
                    </a:cubicBezTo>
                    <a:cubicBezTo>
                      <a:pt x="631" y="221"/>
                      <a:pt x="631" y="221"/>
                      <a:pt x="631" y="221"/>
                    </a:cubicBezTo>
                    <a:cubicBezTo>
                      <a:pt x="629" y="206"/>
                      <a:pt x="629" y="206"/>
                      <a:pt x="629" y="206"/>
                    </a:cubicBezTo>
                    <a:cubicBezTo>
                      <a:pt x="613" y="204"/>
                      <a:pt x="613" y="204"/>
                      <a:pt x="613" y="204"/>
                    </a:cubicBezTo>
                    <a:cubicBezTo>
                      <a:pt x="612" y="204"/>
                      <a:pt x="612" y="204"/>
                      <a:pt x="612" y="204"/>
                    </a:cubicBezTo>
                    <a:cubicBezTo>
                      <a:pt x="611" y="204"/>
                      <a:pt x="611" y="204"/>
                      <a:pt x="611" y="204"/>
                    </a:cubicBezTo>
                    <a:cubicBezTo>
                      <a:pt x="611" y="203"/>
                      <a:pt x="611" y="203"/>
                      <a:pt x="611" y="203"/>
                    </a:cubicBezTo>
                    <a:cubicBezTo>
                      <a:pt x="611" y="202"/>
                      <a:pt x="611" y="202"/>
                      <a:pt x="611" y="202"/>
                    </a:cubicBezTo>
                    <a:cubicBezTo>
                      <a:pt x="611" y="202"/>
                      <a:pt x="611" y="202"/>
                      <a:pt x="611" y="202"/>
                    </a:cubicBezTo>
                    <a:cubicBezTo>
                      <a:pt x="609" y="196"/>
                      <a:pt x="604" y="190"/>
                      <a:pt x="596" y="184"/>
                    </a:cubicBezTo>
                    <a:cubicBezTo>
                      <a:pt x="591" y="180"/>
                      <a:pt x="587" y="178"/>
                      <a:pt x="583" y="177"/>
                    </a:cubicBezTo>
                    <a:cubicBezTo>
                      <a:pt x="581" y="176"/>
                      <a:pt x="578" y="174"/>
                      <a:pt x="576" y="173"/>
                    </a:cubicBezTo>
                    <a:cubicBezTo>
                      <a:pt x="571" y="169"/>
                      <a:pt x="553" y="166"/>
                      <a:pt x="521" y="166"/>
                    </a:cubicBezTo>
                    <a:cubicBezTo>
                      <a:pt x="520" y="166"/>
                      <a:pt x="520" y="166"/>
                      <a:pt x="520" y="166"/>
                    </a:cubicBezTo>
                    <a:cubicBezTo>
                      <a:pt x="520" y="166"/>
                      <a:pt x="520" y="166"/>
                      <a:pt x="520" y="166"/>
                    </a:cubicBezTo>
                    <a:cubicBezTo>
                      <a:pt x="516" y="160"/>
                      <a:pt x="516" y="160"/>
                      <a:pt x="516" y="160"/>
                    </a:cubicBezTo>
                    <a:cubicBezTo>
                      <a:pt x="515" y="156"/>
                      <a:pt x="513" y="153"/>
                      <a:pt x="513" y="150"/>
                    </a:cubicBezTo>
                    <a:cubicBezTo>
                      <a:pt x="513" y="145"/>
                      <a:pt x="518" y="131"/>
                      <a:pt x="529" y="107"/>
                    </a:cubicBezTo>
                    <a:cubicBezTo>
                      <a:pt x="524" y="90"/>
                      <a:pt x="524" y="90"/>
                      <a:pt x="524" y="90"/>
                    </a:cubicBezTo>
                    <a:cubicBezTo>
                      <a:pt x="524" y="90"/>
                      <a:pt x="524" y="90"/>
                      <a:pt x="524" y="90"/>
                    </a:cubicBezTo>
                    <a:cubicBezTo>
                      <a:pt x="518" y="62"/>
                      <a:pt x="518" y="62"/>
                      <a:pt x="518" y="62"/>
                    </a:cubicBezTo>
                    <a:cubicBezTo>
                      <a:pt x="517" y="58"/>
                      <a:pt x="510" y="54"/>
                      <a:pt x="498" y="50"/>
                    </a:cubicBezTo>
                    <a:cubicBezTo>
                      <a:pt x="496" y="50"/>
                      <a:pt x="493" y="49"/>
                      <a:pt x="491" y="47"/>
                    </a:cubicBezTo>
                    <a:cubicBezTo>
                      <a:pt x="487" y="45"/>
                      <a:pt x="483" y="42"/>
                      <a:pt x="482" y="37"/>
                    </a:cubicBezTo>
                    <a:cubicBezTo>
                      <a:pt x="479" y="32"/>
                      <a:pt x="475" y="28"/>
                      <a:pt x="470" y="25"/>
                    </a:cubicBezTo>
                    <a:cubicBezTo>
                      <a:pt x="469" y="25"/>
                      <a:pt x="469" y="25"/>
                      <a:pt x="469" y="25"/>
                    </a:cubicBezTo>
                    <a:cubicBezTo>
                      <a:pt x="469" y="24"/>
                      <a:pt x="469" y="24"/>
                      <a:pt x="469" y="24"/>
                    </a:cubicBezTo>
                    <a:cubicBezTo>
                      <a:pt x="464" y="0"/>
                      <a:pt x="464" y="0"/>
                      <a:pt x="464" y="0"/>
                    </a:cubicBezTo>
                    <a:cubicBezTo>
                      <a:pt x="445" y="2"/>
                      <a:pt x="445" y="2"/>
                      <a:pt x="445" y="2"/>
                    </a:cubicBezTo>
                    <a:cubicBezTo>
                      <a:pt x="443" y="7"/>
                      <a:pt x="443" y="7"/>
                      <a:pt x="443" y="7"/>
                    </a:cubicBezTo>
                    <a:cubicBezTo>
                      <a:pt x="441" y="15"/>
                      <a:pt x="438" y="19"/>
                      <a:pt x="435" y="19"/>
                    </a:cubicBezTo>
                    <a:cubicBezTo>
                      <a:pt x="423" y="23"/>
                      <a:pt x="423" y="23"/>
                      <a:pt x="423" y="23"/>
                    </a:cubicBezTo>
                    <a:cubicBezTo>
                      <a:pt x="415" y="26"/>
                      <a:pt x="411" y="29"/>
                      <a:pt x="408" y="33"/>
                    </a:cubicBezTo>
                    <a:cubicBezTo>
                      <a:pt x="407" y="34"/>
                      <a:pt x="406" y="39"/>
                      <a:pt x="405" y="46"/>
                    </a:cubicBezTo>
                    <a:cubicBezTo>
                      <a:pt x="404" y="53"/>
                      <a:pt x="403" y="58"/>
                      <a:pt x="401" y="61"/>
                    </a:cubicBezTo>
                    <a:cubicBezTo>
                      <a:pt x="399" y="66"/>
                      <a:pt x="395" y="70"/>
                      <a:pt x="389" y="72"/>
                    </a:cubicBezTo>
                    <a:cubicBezTo>
                      <a:pt x="379" y="76"/>
                      <a:pt x="361" y="70"/>
                      <a:pt x="337" y="52"/>
                    </a:cubicBezTo>
                    <a:cubicBezTo>
                      <a:pt x="304" y="94"/>
                      <a:pt x="304" y="94"/>
                      <a:pt x="304" y="94"/>
                    </a:cubicBezTo>
                    <a:cubicBezTo>
                      <a:pt x="308" y="112"/>
                      <a:pt x="308" y="112"/>
                      <a:pt x="308" y="112"/>
                    </a:cubicBezTo>
                    <a:cubicBezTo>
                      <a:pt x="309" y="112"/>
                      <a:pt x="309" y="112"/>
                      <a:pt x="309" y="112"/>
                    </a:cubicBezTo>
                    <a:cubicBezTo>
                      <a:pt x="309" y="112"/>
                      <a:pt x="309" y="112"/>
                      <a:pt x="309" y="112"/>
                    </a:cubicBezTo>
                    <a:cubicBezTo>
                      <a:pt x="308" y="113"/>
                      <a:pt x="308" y="113"/>
                      <a:pt x="308" y="113"/>
                    </a:cubicBezTo>
                    <a:cubicBezTo>
                      <a:pt x="308" y="113"/>
                      <a:pt x="308" y="113"/>
                      <a:pt x="308" y="113"/>
                    </a:cubicBezTo>
                    <a:cubicBezTo>
                      <a:pt x="307" y="116"/>
                      <a:pt x="304" y="117"/>
                      <a:pt x="301" y="118"/>
                    </a:cubicBezTo>
                    <a:cubicBezTo>
                      <a:pt x="298" y="118"/>
                      <a:pt x="295" y="117"/>
                      <a:pt x="291" y="115"/>
                    </a:cubicBezTo>
                    <a:cubicBezTo>
                      <a:pt x="288" y="112"/>
                      <a:pt x="279" y="110"/>
                      <a:pt x="264" y="110"/>
                    </a:cubicBezTo>
                    <a:cubicBezTo>
                      <a:pt x="257" y="109"/>
                      <a:pt x="257" y="109"/>
                      <a:pt x="257" y="109"/>
                    </a:cubicBezTo>
                    <a:cubicBezTo>
                      <a:pt x="257" y="109"/>
                      <a:pt x="257" y="109"/>
                      <a:pt x="257" y="109"/>
                    </a:cubicBezTo>
                    <a:cubicBezTo>
                      <a:pt x="247" y="108"/>
                      <a:pt x="247" y="108"/>
                      <a:pt x="247" y="108"/>
                    </a:cubicBezTo>
                    <a:cubicBezTo>
                      <a:pt x="237" y="110"/>
                      <a:pt x="237" y="110"/>
                      <a:pt x="237" y="110"/>
                    </a:cubicBezTo>
                    <a:cubicBezTo>
                      <a:pt x="241" y="117"/>
                      <a:pt x="241" y="117"/>
                      <a:pt x="241" y="117"/>
                    </a:cubicBezTo>
                    <a:cubicBezTo>
                      <a:pt x="245" y="122"/>
                      <a:pt x="247" y="126"/>
                      <a:pt x="247" y="128"/>
                    </a:cubicBezTo>
                    <a:cubicBezTo>
                      <a:pt x="242" y="154"/>
                      <a:pt x="242" y="154"/>
                      <a:pt x="242" y="154"/>
                    </a:cubicBezTo>
                    <a:cubicBezTo>
                      <a:pt x="244" y="168"/>
                      <a:pt x="244" y="168"/>
                      <a:pt x="244" y="168"/>
                    </a:cubicBezTo>
                    <a:cubicBezTo>
                      <a:pt x="245" y="168"/>
                      <a:pt x="245" y="168"/>
                      <a:pt x="245" y="168"/>
                    </a:cubicBezTo>
                    <a:cubicBezTo>
                      <a:pt x="245" y="168"/>
                      <a:pt x="245" y="168"/>
                      <a:pt x="245" y="168"/>
                    </a:cubicBezTo>
                    <a:cubicBezTo>
                      <a:pt x="244" y="168"/>
                      <a:pt x="244" y="168"/>
                      <a:pt x="244" y="168"/>
                    </a:cubicBezTo>
                    <a:cubicBezTo>
                      <a:pt x="244" y="168"/>
                      <a:pt x="244" y="168"/>
                      <a:pt x="244" y="168"/>
                    </a:cubicBezTo>
                    <a:cubicBezTo>
                      <a:pt x="236" y="194"/>
                      <a:pt x="236" y="194"/>
                      <a:pt x="236" y="194"/>
                    </a:cubicBezTo>
                    <a:cubicBezTo>
                      <a:pt x="236" y="197"/>
                      <a:pt x="235" y="198"/>
                      <a:pt x="234" y="198"/>
                    </a:cubicBezTo>
                    <a:cubicBezTo>
                      <a:pt x="233" y="198"/>
                      <a:pt x="233" y="198"/>
                      <a:pt x="233" y="198"/>
                    </a:cubicBezTo>
                    <a:cubicBezTo>
                      <a:pt x="233" y="197"/>
                      <a:pt x="233" y="197"/>
                      <a:pt x="233" y="197"/>
                    </a:cubicBezTo>
                    <a:cubicBezTo>
                      <a:pt x="232" y="195"/>
                      <a:pt x="232" y="195"/>
                      <a:pt x="232" y="195"/>
                    </a:cubicBezTo>
                    <a:cubicBezTo>
                      <a:pt x="231" y="192"/>
                      <a:pt x="230" y="190"/>
                      <a:pt x="229" y="191"/>
                    </a:cubicBezTo>
                    <a:cubicBezTo>
                      <a:pt x="228" y="191"/>
                      <a:pt x="227" y="193"/>
                      <a:pt x="226" y="196"/>
                    </a:cubicBezTo>
                    <a:cubicBezTo>
                      <a:pt x="225" y="204"/>
                      <a:pt x="220" y="210"/>
                      <a:pt x="213" y="216"/>
                    </a:cubicBezTo>
                    <a:cubicBezTo>
                      <a:pt x="206" y="222"/>
                      <a:pt x="206" y="222"/>
                      <a:pt x="206" y="222"/>
                    </a:cubicBezTo>
                    <a:cubicBezTo>
                      <a:pt x="203" y="224"/>
                      <a:pt x="203" y="224"/>
                      <a:pt x="203" y="224"/>
                    </a:cubicBezTo>
                    <a:cubicBezTo>
                      <a:pt x="203" y="224"/>
                      <a:pt x="203" y="224"/>
                      <a:pt x="203" y="224"/>
                    </a:cubicBezTo>
                    <a:cubicBezTo>
                      <a:pt x="202" y="224"/>
                      <a:pt x="202" y="224"/>
                      <a:pt x="202" y="224"/>
                    </a:cubicBezTo>
                    <a:cubicBezTo>
                      <a:pt x="176" y="224"/>
                      <a:pt x="176" y="224"/>
                      <a:pt x="176" y="224"/>
                    </a:cubicBezTo>
                    <a:cubicBezTo>
                      <a:pt x="166" y="234"/>
                      <a:pt x="166" y="234"/>
                      <a:pt x="166" y="234"/>
                    </a:cubicBezTo>
                    <a:cubicBezTo>
                      <a:pt x="166" y="234"/>
                      <a:pt x="166" y="234"/>
                      <a:pt x="166" y="234"/>
                    </a:cubicBezTo>
                    <a:cubicBezTo>
                      <a:pt x="165" y="234"/>
                      <a:pt x="165" y="234"/>
                      <a:pt x="165" y="234"/>
                    </a:cubicBezTo>
                    <a:cubicBezTo>
                      <a:pt x="165" y="234"/>
                      <a:pt x="165" y="234"/>
                      <a:pt x="165" y="234"/>
                    </a:cubicBezTo>
                    <a:cubicBezTo>
                      <a:pt x="137" y="230"/>
                      <a:pt x="137" y="230"/>
                      <a:pt x="137" y="230"/>
                    </a:cubicBezTo>
                    <a:cubicBezTo>
                      <a:pt x="133" y="234"/>
                      <a:pt x="128" y="236"/>
                      <a:pt x="124" y="235"/>
                    </a:cubicBezTo>
                    <a:cubicBezTo>
                      <a:pt x="120" y="234"/>
                      <a:pt x="113" y="236"/>
                      <a:pt x="103" y="239"/>
                    </a:cubicBezTo>
                    <a:cubicBezTo>
                      <a:pt x="92" y="252"/>
                      <a:pt x="92" y="252"/>
                      <a:pt x="92" y="252"/>
                    </a:cubicBezTo>
                    <a:cubicBezTo>
                      <a:pt x="92" y="253"/>
                      <a:pt x="92" y="253"/>
                      <a:pt x="92" y="253"/>
                    </a:cubicBezTo>
                    <a:cubicBezTo>
                      <a:pt x="74" y="254"/>
                      <a:pt x="74" y="254"/>
                      <a:pt x="74" y="254"/>
                    </a:cubicBezTo>
                    <a:cubicBezTo>
                      <a:pt x="74" y="239"/>
                      <a:pt x="74" y="239"/>
                      <a:pt x="74" y="239"/>
                    </a:cubicBezTo>
                    <a:cubicBezTo>
                      <a:pt x="63" y="239"/>
                      <a:pt x="63" y="239"/>
                      <a:pt x="63" y="239"/>
                    </a:cubicBezTo>
                    <a:cubicBezTo>
                      <a:pt x="61" y="245"/>
                      <a:pt x="61" y="245"/>
                      <a:pt x="61" y="245"/>
                    </a:cubicBezTo>
                    <a:cubicBezTo>
                      <a:pt x="53" y="247"/>
                      <a:pt x="53" y="247"/>
                      <a:pt x="53" y="247"/>
                    </a:cubicBezTo>
                    <a:cubicBezTo>
                      <a:pt x="52" y="247"/>
                      <a:pt x="52" y="247"/>
                      <a:pt x="52" y="247"/>
                    </a:cubicBezTo>
                    <a:cubicBezTo>
                      <a:pt x="52" y="247"/>
                      <a:pt x="52" y="247"/>
                      <a:pt x="52" y="247"/>
                    </a:cubicBezTo>
                    <a:cubicBezTo>
                      <a:pt x="51" y="247"/>
                      <a:pt x="51" y="247"/>
                      <a:pt x="51" y="247"/>
                    </a:cubicBezTo>
                    <a:cubicBezTo>
                      <a:pt x="51" y="247"/>
                      <a:pt x="51" y="247"/>
                      <a:pt x="51" y="247"/>
                    </a:cubicBezTo>
                    <a:cubicBezTo>
                      <a:pt x="46" y="244"/>
                      <a:pt x="39" y="241"/>
                      <a:pt x="33" y="240"/>
                    </a:cubicBezTo>
                    <a:cubicBezTo>
                      <a:pt x="29" y="240"/>
                      <a:pt x="25" y="242"/>
                      <a:pt x="19" y="248"/>
                    </a:cubicBezTo>
                    <a:cubicBezTo>
                      <a:pt x="12" y="254"/>
                      <a:pt x="7" y="259"/>
                      <a:pt x="5" y="264"/>
                    </a:cubicBezTo>
                    <a:cubicBezTo>
                      <a:pt x="6" y="264"/>
                      <a:pt x="7" y="266"/>
                      <a:pt x="7" y="268"/>
                    </a:cubicBezTo>
                    <a:cubicBezTo>
                      <a:pt x="7" y="271"/>
                      <a:pt x="8" y="274"/>
                      <a:pt x="8" y="277"/>
                    </a:cubicBezTo>
                    <a:cubicBezTo>
                      <a:pt x="7" y="280"/>
                      <a:pt x="6" y="282"/>
                      <a:pt x="5" y="284"/>
                    </a:cubicBezTo>
                    <a:cubicBezTo>
                      <a:pt x="3" y="285"/>
                      <a:pt x="1" y="288"/>
                      <a:pt x="0" y="295"/>
                    </a:cubicBezTo>
                    <a:cubicBezTo>
                      <a:pt x="7" y="299"/>
                      <a:pt x="7" y="299"/>
                      <a:pt x="7" y="299"/>
                    </a:cubicBezTo>
                    <a:cubicBezTo>
                      <a:pt x="15" y="290"/>
                      <a:pt x="15" y="290"/>
                      <a:pt x="15" y="290"/>
                    </a:cubicBezTo>
                    <a:cubicBezTo>
                      <a:pt x="27" y="302"/>
                      <a:pt x="27" y="302"/>
                      <a:pt x="27" y="302"/>
                    </a:cubicBezTo>
                    <a:cubicBezTo>
                      <a:pt x="27" y="303"/>
                      <a:pt x="27" y="303"/>
                      <a:pt x="27" y="303"/>
                    </a:cubicBezTo>
                    <a:cubicBezTo>
                      <a:pt x="29" y="325"/>
                      <a:pt x="29" y="325"/>
                      <a:pt x="29" y="325"/>
                    </a:cubicBezTo>
                    <a:cubicBezTo>
                      <a:pt x="29" y="326"/>
                      <a:pt x="29" y="326"/>
                      <a:pt x="29" y="326"/>
                    </a:cubicBezTo>
                    <a:cubicBezTo>
                      <a:pt x="29" y="326"/>
                      <a:pt x="29" y="326"/>
                      <a:pt x="29" y="326"/>
                    </a:cubicBezTo>
                    <a:cubicBezTo>
                      <a:pt x="22" y="356"/>
                      <a:pt x="22" y="356"/>
                      <a:pt x="22" y="356"/>
                    </a:cubicBezTo>
                    <a:cubicBezTo>
                      <a:pt x="21" y="356"/>
                      <a:pt x="21" y="356"/>
                      <a:pt x="21" y="356"/>
                    </a:cubicBezTo>
                    <a:cubicBezTo>
                      <a:pt x="11" y="356"/>
                      <a:pt x="5" y="356"/>
                      <a:pt x="3" y="358"/>
                    </a:cubicBezTo>
                    <a:cubicBezTo>
                      <a:pt x="3" y="360"/>
                      <a:pt x="7" y="363"/>
                      <a:pt x="14" y="368"/>
                    </a:cubicBezTo>
                    <a:cubicBezTo>
                      <a:pt x="20" y="367"/>
                      <a:pt x="20" y="367"/>
                      <a:pt x="20" y="367"/>
                    </a:cubicBezTo>
                    <a:cubicBezTo>
                      <a:pt x="21" y="367"/>
                      <a:pt x="21" y="367"/>
                      <a:pt x="21" y="367"/>
                    </a:cubicBezTo>
                    <a:cubicBezTo>
                      <a:pt x="21" y="367"/>
                      <a:pt x="21" y="367"/>
                      <a:pt x="21" y="367"/>
                    </a:cubicBezTo>
                    <a:cubicBezTo>
                      <a:pt x="35" y="380"/>
                      <a:pt x="35" y="380"/>
                      <a:pt x="35" y="380"/>
                    </a:cubicBezTo>
                    <a:cubicBezTo>
                      <a:pt x="40" y="384"/>
                      <a:pt x="39" y="392"/>
                      <a:pt x="33" y="403"/>
                    </a:cubicBezTo>
                    <a:cubicBezTo>
                      <a:pt x="35" y="416"/>
                      <a:pt x="35" y="416"/>
                      <a:pt x="35" y="416"/>
                    </a:cubicBezTo>
                    <a:cubicBezTo>
                      <a:pt x="40" y="417"/>
                      <a:pt x="40" y="417"/>
                      <a:pt x="40" y="417"/>
                    </a:cubicBezTo>
                    <a:cubicBezTo>
                      <a:pt x="60" y="417"/>
                      <a:pt x="60" y="417"/>
                      <a:pt x="60" y="417"/>
                    </a:cubicBezTo>
                    <a:cubicBezTo>
                      <a:pt x="50" y="426"/>
                      <a:pt x="50" y="426"/>
                      <a:pt x="50" y="426"/>
                    </a:cubicBezTo>
                    <a:cubicBezTo>
                      <a:pt x="56" y="430"/>
                      <a:pt x="56" y="430"/>
                      <a:pt x="56" y="430"/>
                    </a:cubicBezTo>
                    <a:cubicBezTo>
                      <a:pt x="56" y="430"/>
                      <a:pt x="56" y="430"/>
                      <a:pt x="56" y="430"/>
                    </a:cubicBezTo>
                    <a:cubicBezTo>
                      <a:pt x="64" y="434"/>
                      <a:pt x="64" y="434"/>
                      <a:pt x="64" y="434"/>
                    </a:cubicBezTo>
                    <a:cubicBezTo>
                      <a:pt x="85" y="443"/>
                      <a:pt x="85" y="443"/>
                      <a:pt x="85" y="443"/>
                    </a:cubicBezTo>
                    <a:cubicBezTo>
                      <a:pt x="86" y="444"/>
                      <a:pt x="86" y="444"/>
                      <a:pt x="86" y="444"/>
                    </a:cubicBezTo>
                    <a:cubicBezTo>
                      <a:pt x="87" y="444"/>
                      <a:pt x="87" y="444"/>
                      <a:pt x="87" y="444"/>
                    </a:cubicBezTo>
                    <a:cubicBezTo>
                      <a:pt x="89" y="476"/>
                      <a:pt x="89" y="476"/>
                      <a:pt x="89" y="476"/>
                    </a:cubicBezTo>
                    <a:cubicBezTo>
                      <a:pt x="89" y="483"/>
                      <a:pt x="94" y="488"/>
                      <a:pt x="103" y="491"/>
                    </a:cubicBezTo>
                    <a:cubicBezTo>
                      <a:pt x="105" y="490"/>
                      <a:pt x="105" y="490"/>
                      <a:pt x="105" y="490"/>
                    </a:cubicBezTo>
                    <a:cubicBezTo>
                      <a:pt x="105" y="490"/>
                      <a:pt x="105" y="490"/>
                      <a:pt x="105" y="490"/>
                    </a:cubicBezTo>
                    <a:cubicBezTo>
                      <a:pt x="106" y="490"/>
                      <a:pt x="106" y="490"/>
                      <a:pt x="106" y="490"/>
                    </a:cubicBezTo>
                    <a:cubicBezTo>
                      <a:pt x="128" y="493"/>
                      <a:pt x="128" y="493"/>
                      <a:pt x="128" y="493"/>
                    </a:cubicBezTo>
                    <a:cubicBezTo>
                      <a:pt x="130" y="493"/>
                      <a:pt x="130" y="493"/>
                      <a:pt x="130" y="493"/>
                    </a:cubicBezTo>
                    <a:cubicBezTo>
                      <a:pt x="130" y="493"/>
                      <a:pt x="130" y="493"/>
                      <a:pt x="130" y="493"/>
                    </a:cubicBezTo>
                    <a:cubicBezTo>
                      <a:pt x="130" y="492"/>
                      <a:pt x="130" y="492"/>
                      <a:pt x="130" y="492"/>
                    </a:cubicBezTo>
                    <a:cubicBezTo>
                      <a:pt x="133" y="488"/>
                      <a:pt x="134" y="484"/>
                      <a:pt x="134" y="484"/>
                    </a:cubicBezTo>
                    <a:cubicBezTo>
                      <a:pt x="134" y="483"/>
                      <a:pt x="134" y="483"/>
                      <a:pt x="134" y="483"/>
                    </a:cubicBezTo>
                    <a:cubicBezTo>
                      <a:pt x="134" y="479"/>
                      <a:pt x="135" y="476"/>
                      <a:pt x="139" y="474"/>
                    </a:cubicBezTo>
                    <a:cubicBezTo>
                      <a:pt x="142" y="471"/>
                      <a:pt x="144" y="469"/>
                      <a:pt x="145" y="466"/>
                    </a:cubicBezTo>
                    <a:cubicBezTo>
                      <a:pt x="145" y="466"/>
                      <a:pt x="145" y="466"/>
                      <a:pt x="145" y="466"/>
                    </a:cubicBezTo>
                    <a:cubicBezTo>
                      <a:pt x="147" y="462"/>
                      <a:pt x="151" y="462"/>
                      <a:pt x="157" y="464"/>
                    </a:cubicBezTo>
                    <a:cubicBezTo>
                      <a:pt x="158" y="464"/>
                      <a:pt x="158" y="464"/>
                      <a:pt x="158" y="464"/>
                    </a:cubicBezTo>
                    <a:cubicBezTo>
                      <a:pt x="158" y="464"/>
                      <a:pt x="158" y="464"/>
                      <a:pt x="158" y="464"/>
                    </a:cubicBezTo>
                    <a:cubicBezTo>
                      <a:pt x="165" y="468"/>
                      <a:pt x="165" y="468"/>
                      <a:pt x="165" y="468"/>
                    </a:cubicBezTo>
                    <a:cubicBezTo>
                      <a:pt x="191" y="473"/>
                      <a:pt x="191" y="473"/>
                      <a:pt x="191" y="473"/>
                    </a:cubicBezTo>
                    <a:cubicBezTo>
                      <a:pt x="206" y="472"/>
                      <a:pt x="206" y="472"/>
                      <a:pt x="206" y="472"/>
                    </a:cubicBezTo>
                    <a:cubicBezTo>
                      <a:pt x="217" y="467"/>
                      <a:pt x="217" y="467"/>
                      <a:pt x="217" y="467"/>
                    </a:cubicBezTo>
                    <a:cubicBezTo>
                      <a:pt x="219" y="464"/>
                      <a:pt x="221" y="463"/>
                      <a:pt x="222" y="462"/>
                    </a:cubicBezTo>
                    <a:cubicBezTo>
                      <a:pt x="224" y="462"/>
                      <a:pt x="227" y="462"/>
                      <a:pt x="230" y="465"/>
                    </a:cubicBezTo>
                    <a:cubicBezTo>
                      <a:pt x="232" y="466"/>
                      <a:pt x="232" y="466"/>
                      <a:pt x="232" y="466"/>
                    </a:cubicBezTo>
                    <a:cubicBezTo>
                      <a:pt x="233" y="467"/>
                      <a:pt x="235" y="470"/>
                      <a:pt x="236" y="474"/>
                    </a:cubicBezTo>
                    <a:cubicBezTo>
                      <a:pt x="244" y="480"/>
                      <a:pt x="244" y="480"/>
                      <a:pt x="244" y="480"/>
                    </a:cubicBezTo>
                    <a:cubicBezTo>
                      <a:pt x="250" y="480"/>
                      <a:pt x="250" y="480"/>
                      <a:pt x="250" y="480"/>
                    </a:cubicBezTo>
                    <a:cubicBezTo>
                      <a:pt x="251" y="480"/>
                      <a:pt x="251" y="480"/>
                      <a:pt x="251" y="480"/>
                    </a:cubicBezTo>
                    <a:cubicBezTo>
                      <a:pt x="251" y="480"/>
                      <a:pt x="251" y="480"/>
                      <a:pt x="251" y="480"/>
                    </a:cubicBezTo>
                    <a:cubicBezTo>
                      <a:pt x="252" y="480"/>
                      <a:pt x="252" y="480"/>
                      <a:pt x="252" y="480"/>
                    </a:cubicBezTo>
                    <a:cubicBezTo>
                      <a:pt x="260" y="484"/>
                      <a:pt x="260" y="484"/>
                      <a:pt x="260" y="484"/>
                    </a:cubicBezTo>
                    <a:cubicBezTo>
                      <a:pt x="276" y="482"/>
                      <a:pt x="276" y="482"/>
                      <a:pt x="276" y="482"/>
                    </a:cubicBezTo>
                    <a:cubicBezTo>
                      <a:pt x="285" y="480"/>
                      <a:pt x="285" y="480"/>
                      <a:pt x="285" y="480"/>
                    </a:cubicBezTo>
                    <a:cubicBezTo>
                      <a:pt x="307" y="482"/>
                      <a:pt x="307" y="482"/>
                      <a:pt x="307" y="482"/>
                    </a:cubicBezTo>
                    <a:cubicBezTo>
                      <a:pt x="317" y="479"/>
                      <a:pt x="317" y="479"/>
                      <a:pt x="317" y="479"/>
                    </a:cubicBezTo>
                    <a:cubicBezTo>
                      <a:pt x="329" y="474"/>
                      <a:pt x="329" y="474"/>
                      <a:pt x="329" y="474"/>
                    </a:cubicBezTo>
                    <a:cubicBezTo>
                      <a:pt x="331" y="472"/>
                      <a:pt x="334" y="471"/>
                      <a:pt x="338" y="470"/>
                    </a:cubicBezTo>
                    <a:cubicBezTo>
                      <a:pt x="360" y="470"/>
                      <a:pt x="360" y="470"/>
                      <a:pt x="360" y="470"/>
                    </a:cubicBezTo>
                    <a:cubicBezTo>
                      <a:pt x="368" y="467"/>
                      <a:pt x="368" y="467"/>
                      <a:pt x="368" y="467"/>
                    </a:cubicBezTo>
                    <a:cubicBezTo>
                      <a:pt x="371" y="465"/>
                      <a:pt x="374" y="464"/>
                      <a:pt x="377" y="464"/>
                    </a:cubicBezTo>
                    <a:cubicBezTo>
                      <a:pt x="389" y="464"/>
                      <a:pt x="389" y="464"/>
                      <a:pt x="389" y="464"/>
                    </a:cubicBezTo>
                    <a:cubicBezTo>
                      <a:pt x="395" y="468"/>
                      <a:pt x="395" y="468"/>
                      <a:pt x="395" y="468"/>
                    </a:cubicBezTo>
                    <a:cubicBezTo>
                      <a:pt x="413" y="472"/>
                      <a:pt x="413" y="472"/>
                      <a:pt x="413" y="472"/>
                    </a:cubicBezTo>
                    <a:cubicBezTo>
                      <a:pt x="415" y="472"/>
                      <a:pt x="417" y="474"/>
                      <a:pt x="421" y="478"/>
                    </a:cubicBezTo>
                    <a:cubicBezTo>
                      <a:pt x="429" y="482"/>
                      <a:pt x="429" y="482"/>
                      <a:pt x="429" y="482"/>
                    </a:cubicBezTo>
                    <a:cubicBezTo>
                      <a:pt x="429" y="483"/>
                      <a:pt x="429" y="483"/>
                      <a:pt x="429" y="483"/>
                    </a:cubicBezTo>
                    <a:cubicBezTo>
                      <a:pt x="446" y="484"/>
                      <a:pt x="446" y="484"/>
                      <a:pt x="446" y="484"/>
                    </a:cubicBezTo>
                    <a:cubicBezTo>
                      <a:pt x="446" y="484"/>
                      <a:pt x="446" y="484"/>
                      <a:pt x="446" y="484"/>
                    </a:cubicBezTo>
                    <a:cubicBezTo>
                      <a:pt x="446" y="484"/>
                      <a:pt x="446" y="484"/>
                      <a:pt x="446" y="484"/>
                    </a:cubicBezTo>
                    <a:cubicBezTo>
                      <a:pt x="454" y="488"/>
                      <a:pt x="454" y="488"/>
                      <a:pt x="454" y="488"/>
                    </a:cubicBezTo>
                    <a:cubicBezTo>
                      <a:pt x="464" y="490"/>
                      <a:pt x="464" y="490"/>
                      <a:pt x="464" y="490"/>
                    </a:cubicBezTo>
                    <a:cubicBezTo>
                      <a:pt x="464" y="490"/>
                      <a:pt x="464" y="490"/>
                      <a:pt x="464" y="490"/>
                    </a:cubicBezTo>
                    <a:cubicBezTo>
                      <a:pt x="473" y="491"/>
                      <a:pt x="473" y="491"/>
                      <a:pt x="473" y="491"/>
                    </a:cubicBezTo>
                    <a:cubicBezTo>
                      <a:pt x="475" y="486"/>
                      <a:pt x="475" y="486"/>
                      <a:pt x="475" y="486"/>
                    </a:cubicBezTo>
                    <a:cubicBezTo>
                      <a:pt x="471" y="478"/>
                      <a:pt x="471" y="478"/>
                      <a:pt x="471" y="478"/>
                    </a:cubicBezTo>
                    <a:cubicBezTo>
                      <a:pt x="470" y="470"/>
                      <a:pt x="470" y="470"/>
                      <a:pt x="470" y="470"/>
                    </a:cubicBezTo>
                    <a:cubicBezTo>
                      <a:pt x="470" y="470"/>
                      <a:pt x="470" y="470"/>
                      <a:pt x="470" y="470"/>
                    </a:cubicBezTo>
                    <a:cubicBezTo>
                      <a:pt x="469" y="470"/>
                      <a:pt x="469" y="470"/>
                      <a:pt x="469" y="470"/>
                    </a:cubicBezTo>
                    <a:cubicBezTo>
                      <a:pt x="471" y="468"/>
                      <a:pt x="471" y="468"/>
                      <a:pt x="471" y="468"/>
                    </a:cubicBezTo>
                    <a:cubicBezTo>
                      <a:pt x="476" y="461"/>
                      <a:pt x="476" y="461"/>
                      <a:pt x="476" y="461"/>
                    </a:cubicBezTo>
                    <a:cubicBezTo>
                      <a:pt x="476" y="460"/>
                      <a:pt x="476" y="460"/>
                      <a:pt x="476" y="460"/>
                    </a:cubicBezTo>
                    <a:cubicBezTo>
                      <a:pt x="476" y="460"/>
                      <a:pt x="476" y="460"/>
                      <a:pt x="476" y="460"/>
                    </a:cubicBezTo>
                    <a:cubicBezTo>
                      <a:pt x="477" y="460"/>
                      <a:pt x="477" y="460"/>
                      <a:pt x="477" y="460"/>
                    </a:cubicBezTo>
                    <a:cubicBezTo>
                      <a:pt x="477" y="460"/>
                      <a:pt x="477" y="460"/>
                      <a:pt x="477" y="460"/>
                    </a:cubicBezTo>
                    <a:cubicBezTo>
                      <a:pt x="482" y="456"/>
                      <a:pt x="482" y="456"/>
                      <a:pt x="482" y="456"/>
                    </a:cubicBezTo>
                    <a:cubicBezTo>
                      <a:pt x="482" y="456"/>
                      <a:pt x="482" y="456"/>
                      <a:pt x="482" y="456"/>
                    </a:cubicBezTo>
                    <a:cubicBezTo>
                      <a:pt x="481" y="454"/>
                      <a:pt x="481" y="454"/>
                      <a:pt x="481" y="454"/>
                    </a:cubicBezTo>
                    <a:cubicBezTo>
                      <a:pt x="479" y="446"/>
                      <a:pt x="479" y="446"/>
                      <a:pt x="479" y="446"/>
                    </a:cubicBezTo>
                    <a:cubicBezTo>
                      <a:pt x="479" y="444"/>
                      <a:pt x="477" y="444"/>
                      <a:pt x="475" y="442"/>
                    </a:cubicBezTo>
                    <a:cubicBezTo>
                      <a:pt x="475" y="442"/>
                      <a:pt x="475" y="442"/>
                      <a:pt x="475" y="442"/>
                    </a:cubicBezTo>
                    <a:cubicBezTo>
                      <a:pt x="469" y="436"/>
                      <a:pt x="469" y="436"/>
                      <a:pt x="469" y="436"/>
                    </a:cubicBezTo>
                    <a:cubicBezTo>
                      <a:pt x="461" y="429"/>
                      <a:pt x="461" y="429"/>
                      <a:pt x="461" y="429"/>
                    </a:cubicBezTo>
                    <a:cubicBezTo>
                      <a:pt x="461" y="428"/>
                      <a:pt x="461" y="428"/>
                      <a:pt x="461" y="428"/>
                    </a:cubicBezTo>
                    <a:cubicBezTo>
                      <a:pt x="460" y="428"/>
                      <a:pt x="460" y="428"/>
                      <a:pt x="460" y="428"/>
                    </a:cubicBezTo>
                    <a:cubicBezTo>
                      <a:pt x="461" y="428"/>
                      <a:pt x="461" y="428"/>
                      <a:pt x="461" y="428"/>
                    </a:cubicBezTo>
                    <a:cubicBezTo>
                      <a:pt x="461" y="427"/>
                      <a:pt x="461" y="427"/>
                      <a:pt x="461" y="427"/>
                    </a:cubicBezTo>
                    <a:cubicBezTo>
                      <a:pt x="462" y="419"/>
                      <a:pt x="462" y="419"/>
                      <a:pt x="462" y="419"/>
                    </a:cubicBezTo>
                    <a:cubicBezTo>
                      <a:pt x="462" y="414"/>
                      <a:pt x="462" y="414"/>
                      <a:pt x="462" y="414"/>
                    </a:cubicBezTo>
                    <a:cubicBezTo>
                      <a:pt x="458" y="404"/>
                      <a:pt x="458" y="404"/>
                      <a:pt x="458" y="404"/>
                    </a:cubicBezTo>
                    <a:cubicBezTo>
                      <a:pt x="467" y="402"/>
                      <a:pt x="467" y="402"/>
                      <a:pt x="467" y="402"/>
                    </a:cubicBezTo>
                    <a:cubicBezTo>
                      <a:pt x="472" y="398"/>
                      <a:pt x="472" y="398"/>
                      <a:pt x="472" y="398"/>
                    </a:cubicBezTo>
                    <a:cubicBezTo>
                      <a:pt x="483" y="398"/>
                      <a:pt x="483" y="398"/>
                      <a:pt x="483" y="398"/>
                    </a:cubicBezTo>
                    <a:cubicBezTo>
                      <a:pt x="494" y="396"/>
                      <a:pt x="494" y="396"/>
                      <a:pt x="494" y="396"/>
                    </a:cubicBezTo>
                    <a:cubicBezTo>
                      <a:pt x="495" y="396"/>
                      <a:pt x="495" y="396"/>
                      <a:pt x="495" y="396"/>
                    </a:cubicBezTo>
                    <a:cubicBezTo>
                      <a:pt x="502" y="397"/>
                      <a:pt x="502" y="397"/>
                      <a:pt x="502" y="397"/>
                    </a:cubicBezTo>
                    <a:cubicBezTo>
                      <a:pt x="511" y="394"/>
                      <a:pt x="511" y="394"/>
                      <a:pt x="511" y="394"/>
                    </a:cubicBezTo>
                    <a:cubicBezTo>
                      <a:pt x="521" y="392"/>
                      <a:pt x="521" y="392"/>
                      <a:pt x="521" y="392"/>
                    </a:cubicBezTo>
                    <a:cubicBezTo>
                      <a:pt x="527" y="390"/>
                      <a:pt x="527" y="390"/>
                      <a:pt x="527" y="390"/>
                    </a:cubicBezTo>
                    <a:cubicBezTo>
                      <a:pt x="528" y="390"/>
                      <a:pt x="528" y="390"/>
                      <a:pt x="528" y="390"/>
                    </a:cubicBezTo>
                    <a:cubicBezTo>
                      <a:pt x="545" y="386"/>
                      <a:pt x="545" y="386"/>
                      <a:pt x="545" y="386"/>
                    </a:cubicBezTo>
                    <a:cubicBezTo>
                      <a:pt x="548" y="384"/>
                      <a:pt x="548" y="384"/>
                      <a:pt x="548" y="384"/>
                    </a:cubicBezTo>
                    <a:cubicBezTo>
                      <a:pt x="547" y="380"/>
                      <a:pt x="547" y="380"/>
                      <a:pt x="547" y="380"/>
                    </a:cubicBezTo>
                    <a:cubicBezTo>
                      <a:pt x="544" y="375"/>
                      <a:pt x="544" y="375"/>
                      <a:pt x="544" y="375"/>
                    </a:cubicBezTo>
                    <a:cubicBezTo>
                      <a:pt x="544" y="374"/>
                      <a:pt x="544" y="374"/>
                      <a:pt x="544" y="374"/>
                    </a:cubicBezTo>
                    <a:cubicBezTo>
                      <a:pt x="543" y="374"/>
                      <a:pt x="543" y="374"/>
                      <a:pt x="543" y="374"/>
                    </a:cubicBezTo>
                    <a:cubicBezTo>
                      <a:pt x="543" y="374"/>
                      <a:pt x="543" y="374"/>
                      <a:pt x="543" y="374"/>
                    </a:cubicBezTo>
                    <a:cubicBezTo>
                      <a:pt x="544" y="368"/>
                      <a:pt x="544" y="368"/>
                      <a:pt x="544" y="368"/>
                    </a:cubicBezTo>
                    <a:cubicBezTo>
                      <a:pt x="545" y="367"/>
                      <a:pt x="545" y="367"/>
                      <a:pt x="545" y="367"/>
                    </a:cubicBezTo>
                    <a:cubicBezTo>
                      <a:pt x="545" y="359"/>
                      <a:pt x="545" y="359"/>
                      <a:pt x="545" y="359"/>
                    </a:cubicBezTo>
                    <a:cubicBezTo>
                      <a:pt x="543" y="352"/>
                      <a:pt x="543" y="352"/>
                      <a:pt x="543" y="352"/>
                    </a:cubicBezTo>
                    <a:cubicBezTo>
                      <a:pt x="543" y="352"/>
                      <a:pt x="543" y="352"/>
                      <a:pt x="543" y="352"/>
                    </a:cubicBezTo>
                    <a:cubicBezTo>
                      <a:pt x="543" y="351"/>
                      <a:pt x="543" y="351"/>
                      <a:pt x="543" y="351"/>
                    </a:cubicBezTo>
                    <a:cubicBezTo>
                      <a:pt x="547" y="343"/>
                      <a:pt x="547" y="343"/>
                      <a:pt x="547" y="343"/>
                    </a:cubicBezTo>
                    <a:cubicBezTo>
                      <a:pt x="549" y="340"/>
                      <a:pt x="551" y="338"/>
                      <a:pt x="553" y="338"/>
                    </a:cubicBezTo>
                    <a:cubicBezTo>
                      <a:pt x="563" y="338"/>
                      <a:pt x="563" y="338"/>
                      <a:pt x="563" y="338"/>
                    </a:cubicBezTo>
                    <a:cubicBezTo>
                      <a:pt x="565" y="338"/>
                      <a:pt x="567" y="338"/>
                      <a:pt x="569" y="336"/>
                    </a:cubicBezTo>
                    <a:cubicBezTo>
                      <a:pt x="585" y="315"/>
                      <a:pt x="585" y="315"/>
                      <a:pt x="585" y="315"/>
                    </a:cubicBezTo>
                    <a:cubicBezTo>
                      <a:pt x="585" y="314"/>
                      <a:pt x="585" y="314"/>
                      <a:pt x="585" y="314"/>
                    </a:cubicBezTo>
                    <a:cubicBezTo>
                      <a:pt x="585" y="314"/>
                      <a:pt x="585" y="314"/>
                      <a:pt x="585" y="314"/>
                    </a:cubicBezTo>
                    <a:cubicBezTo>
                      <a:pt x="593" y="307"/>
                      <a:pt x="593" y="307"/>
                      <a:pt x="593" y="307"/>
                    </a:cubicBezTo>
                    <a:cubicBezTo>
                      <a:pt x="594" y="306"/>
                      <a:pt x="594" y="306"/>
                      <a:pt x="594" y="306"/>
                    </a:cubicBezTo>
                    <a:cubicBezTo>
                      <a:pt x="597" y="306"/>
                      <a:pt x="599" y="304"/>
                      <a:pt x="601" y="304"/>
                    </a:cubicBezTo>
                    <a:cubicBezTo>
                      <a:pt x="603" y="302"/>
                      <a:pt x="603" y="302"/>
                      <a:pt x="603" y="302"/>
                    </a:cubicBezTo>
                    <a:cubicBezTo>
                      <a:pt x="605" y="298"/>
                      <a:pt x="608" y="296"/>
                      <a:pt x="609" y="296"/>
                    </a:cubicBezTo>
                    <a:cubicBezTo>
                      <a:pt x="623" y="299"/>
                      <a:pt x="623" y="299"/>
                      <a:pt x="623" y="299"/>
                    </a:cubicBezTo>
                    <a:cubicBezTo>
                      <a:pt x="635" y="294"/>
                      <a:pt x="635" y="294"/>
                      <a:pt x="635" y="294"/>
                    </a:cubicBezTo>
                    <a:cubicBezTo>
                      <a:pt x="635" y="294"/>
                      <a:pt x="635" y="294"/>
                      <a:pt x="635" y="294"/>
                    </a:cubicBezTo>
                    <a:cubicBezTo>
                      <a:pt x="635" y="294"/>
                      <a:pt x="635" y="294"/>
                      <a:pt x="635" y="294"/>
                    </a:cubicBezTo>
                    <a:cubicBezTo>
                      <a:pt x="635" y="294"/>
                      <a:pt x="635" y="294"/>
                      <a:pt x="635" y="294"/>
                    </a:cubicBezTo>
                    <a:cubicBezTo>
                      <a:pt x="635" y="294"/>
                      <a:pt x="635" y="294"/>
                      <a:pt x="635" y="294"/>
                    </a:cubicBezTo>
                    <a:cubicBezTo>
                      <a:pt x="642" y="293"/>
                      <a:pt x="642" y="293"/>
                      <a:pt x="642" y="293"/>
                    </a:cubicBezTo>
                    <a:cubicBezTo>
                      <a:pt x="648" y="290"/>
                      <a:pt x="648" y="290"/>
                      <a:pt x="648" y="290"/>
                    </a:cubicBezTo>
                    <a:cubicBezTo>
                      <a:pt x="648" y="281"/>
                      <a:pt x="648" y="281"/>
                      <a:pt x="648" y="281"/>
                    </a:cubicBezTo>
                    <a:cubicBezTo>
                      <a:pt x="649" y="270"/>
                      <a:pt x="649" y="270"/>
                      <a:pt x="649" y="270"/>
                    </a:cubicBezTo>
                    <a:cubicBezTo>
                      <a:pt x="649" y="269"/>
                      <a:pt x="649" y="269"/>
                      <a:pt x="649" y="269"/>
                    </a:cubicBezTo>
                    <a:cubicBezTo>
                      <a:pt x="649" y="269"/>
                      <a:pt x="649" y="269"/>
                      <a:pt x="649" y="269"/>
                    </a:cubicBezTo>
                    <a:cubicBezTo>
                      <a:pt x="649" y="269"/>
                      <a:pt x="649" y="269"/>
                      <a:pt x="649" y="269"/>
                    </a:cubicBezTo>
                    <a:cubicBezTo>
                      <a:pt x="651" y="266"/>
                      <a:pt x="651" y="266"/>
                      <a:pt x="651" y="266"/>
                    </a:cubicBezTo>
                    <a:lnTo>
                      <a:pt x="651" y="26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6" name="îṣḻiḑe"/>
              <p:cNvSpPr/>
              <p:nvPr/>
            </p:nvSpPr>
            <p:spPr bwMode="auto">
              <a:xfrm>
                <a:off x="1951" y="1865"/>
                <a:ext cx="961" cy="689"/>
              </a:xfrm>
              <a:custGeom>
                <a:avLst/>
                <a:gdLst>
                  <a:gd name="T0" fmla="*/ 241 w 406"/>
                  <a:gd name="T1" fmla="*/ 29 h 291"/>
                  <a:gd name="T2" fmla="*/ 228 w 406"/>
                  <a:gd name="T3" fmla="*/ 42 h 291"/>
                  <a:gd name="T4" fmla="*/ 190 w 406"/>
                  <a:gd name="T5" fmla="*/ 14 h 291"/>
                  <a:gd name="T6" fmla="*/ 178 w 406"/>
                  <a:gd name="T7" fmla="*/ 9 h 291"/>
                  <a:gd name="T8" fmla="*/ 144 w 406"/>
                  <a:gd name="T9" fmla="*/ 2 h 291"/>
                  <a:gd name="T10" fmla="*/ 114 w 406"/>
                  <a:gd name="T11" fmla="*/ 5 h 291"/>
                  <a:gd name="T12" fmla="*/ 98 w 406"/>
                  <a:gd name="T13" fmla="*/ 10 h 291"/>
                  <a:gd name="T14" fmla="*/ 72 w 406"/>
                  <a:gd name="T15" fmla="*/ 13 h 291"/>
                  <a:gd name="T16" fmla="*/ 41 w 406"/>
                  <a:gd name="T17" fmla="*/ 20 h 291"/>
                  <a:gd name="T18" fmla="*/ 49 w 406"/>
                  <a:gd name="T19" fmla="*/ 45 h 291"/>
                  <a:gd name="T20" fmla="*/ 62 w 406"/>
                  <a:gd name="T21" fmla="*/ 65 h 291"/>
                  <a:gd name="T22" fmla="*/ 52 w 406"/>
                  <a:gd name="T23" fmla="*/ 89 h 291"/>
                  <a:gd name="T24" fmla="*/ 56 w 406"/>
                  <a:gd name="T25" fmla="*/ 102 h 291"/>
                  <a:gd name="T26" fmla="*/ 30 w 406"/>
                  <a:gd name="T27" fmla="*/ 105 h 291"/>
                  <a:gd name="T28" fmla="*/ 10 w 406"/>
                  <a:gd name="T29" fmla="*/ 121 h 291"/>
                  <a:gd name="T30" fmla="*/ 2 w 406"/>
                  <a:gd name="T31" fmla="*/ 136 h 291"/>
                  <a:gd name="T32" fmla="*/ 5 w 406"/>
                  <a:gd name="T33" fmla="*/ 169 h 291"/>
                  <a:gd name="T34" fmla="*/ 8 w 406"/>
                  <a:gd name="T35" fmla="*/ 197 h 291"/>
                  <a:gd name="T36" fmla="*/ 38 w 406"/>
                  <a:gd name="T37" fmla="*/ 209 h 291"/>
                  <a:gd name="T38" fmla="*/ 50 w 406"/>
                  <a:gd name="T39" fmla="*/ 217 h 291"/>
                  <a:gd name="T40" fmla="*/ 63 w 406"/>
                  <a:gd name="T41" fmla="*/ 229 h 291"/>
                  <a:gd name="T42" fmla="*/ 93 w 406"/>
                  <a:gd name="T43" fmla="*/ 241 h 291"/>
                  <a:gd name="T44" fmla="*/ 136 w 406"/>
                  <a:gd name="T45" fmla="*/ 250 h 291"/>
                  <a:gd name="T46" fmla="*/ 158 w 406"/>
                  <a:gd name="T47" fmla="*/ 256 h 291"/>
                  <a:gd name="T48" fmla="*/ 170 w 406"/>
                  <a:gd name="T49" fmla="*/ 268 h 291"/>
                  <a:gd name="T50" fmla="*/ 174 w 406"/>
                  <a:gd name="T51" fmla="*/ 277 h 291"/>
                  <a:gd name="T52" fmla="*/ 183 w 406"/>
                  <a:gd name="T53" fmla="*/ 289 h 291"/>
                  <a:gd name="T54" fmla="*/ 195 w 406"/>
                  <a:gd name="T55" fmla="*/ 284 h 291"/>
                  <a:gd name="T56" fmla="*/ 210 w 406"/>
                  <a:gd name="T57" fmla="*/ 279 h 291"/>
                  <a:gd name="T58" fmla="*/ 222 w 406"/>
                  <a:gd name="T59" fmla="*/ 276 h 291"/>
                  <a:gd name="T60" fmla="*/ 226 w 406"/>
                  <a:gd name="T61" fmla="*/ 261 h 291"/>
                  <a:gd name="T62" fmla="*/ 242 w 406"/>
                  <a:gd name="T63" fmla="*/ 235 h 291"/>
                  <a:gd name="T64" fmla="*/ 239 w 406"/>
                  <a:gd name="T65" fmla="*/ 210 h 291"/>
                  <a:gd name="T66" fmla="*/ 246 w 406"/>
                  <a:gd name="T67" fmla="*/ 203 h 291"/>
                  <a:gd name="T68" fmla="*/ 278 w 406"/>
                  <a:gd name="T69" fmla="*/ 213 h 291"/>
                  <a:gd name="T70" fmla="*/ 284 w 406"/>
                  <a:gd name="T71" fmla="*/ 231 h 291"/>
                  <a:gd name="T72" fmla="*/ 299 w 406"/>
                  <a:gd name="T73" fmla="*/ 249 h 291"/>
                  <a:gd name="T74" fmla="*/ 325 w 406"/>
                  <a:gd name="T75" fmla="*/ 259 h 291"/>
                  <a:gd name="T76" fmla="*/ 332 w 406"/>
                  <a:gd name="T77" fmla="*/ 261 h 291"/>
                  <a:gd name="T78" fmla="*/ 350 w 406"/>
                  <a:gd name="T79" fmla="*/ 254 h 291"/>
                  <a:gd name="T80" fmla="*/ 361 w 406"/>
                  <a:gd name="T81" fmla="*/ 236 h 291"/>
                  <a:gd name="T82" fmla="*/ 346 w 406"/>
                  <a:gd name="T83" fmla="*/ 229 h 291"/>
                  <a:gd name="T84" fmla="*/ 367 w 406"/>
                  <a:gd name="T85" fmla="*/ 203 h 291"/>
                  <a:gd name="T86" fmla="*/ 376 w 406"/>
                  <a:gd name="T87" fmla="*/ 175 h 291"/>
                  <a:gd name="T88" fmla="*/ 402 w 406"/>
                  <a:gd name="T89" fmla="*/ 145 h 291"/>
                  <a:gd name="T90" fmla="*/ 400 w 406"/>
                  <a:gd name="T91" fmla="*/ 127 h 291"/>
                  <a:gd name="T92" fmla="*/ 382 w 406"/>
                  <a:gd name="T93" fmla="*/ 84 h 291"/>
                  <a:gd name="T94" fmla="*/ 368 w 406"/>
                  <a:gd name="T95" fmla="*/ 79 h 291"/>
                  <a:gd name="T96" fmla="*/ 336 w 406"/>
                  <a:gd name="T97" fmla="*/ 50 h 291"/>
                  <a:gd name="T98" fmla="*/ 328 w 406"/>
                  <a:gd name="T99" fmla="*/ 53 h 291"/>
                  <a:gd name="T100" fmla="*/ 308 w 406"/>
                  <a:gd name="T101" fmla="*/ 39 h 291"/>
                  <a:gd name="T102" fmla="*/ 281 w 406"/>
                  <a:gd name="T103" fmla="*/ 25 h 291"/>
                  <a:gd name="T104" fmla="*/ 272 w 406"/>
                  <a:gd name="T105" fmla="*/ 27 h 291"/>
                  <a:gd name="T106" fmla="*/ 242 w 406"/>
                  <a:gd name="T107" fmla="*/ 15 h 2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06" h="291">
                    <a:moveTo>
                      <a:pt x="242" y="15"/>
                    </a:moveTo>
                    <a:cubicBezTo>
                      <a:pt x="238" y="18"/>
                      <a:pt x="238" y="18"/>
                      <a:pt x="238" y="18"/>
                    </a:cubicBezTo>
                    <a:cubicBezTo>
                      <a:pt x="238" y="19"/>
                      <a:pt x="239" y="23"/>
                      <a:pt x="240" y="28"/>
                    </a:cubicBezTo>
                    <a:cubicBezTo>
                      <a:pt x="240" y="29"/>
                      <a:pt x="240" y="29"/>
                      <a:pt x="240" y="29"/>
                    </a:cubicBezTo>
                    <a:cubicBezTo>
                      <a:pt x="241" y="29"/>
                      <a:pt x="241" y="29"/>
                      <a:pt x="241" y="29"/>
                    </a:cubicBezTo>
                    <a:cubicBezTo>
                      <a:pt x="240" y="29"/>
                      <a:pt x="240" y="29"/>
                      <a:pt x="240" y="29"/>
                    </a:cubicBezTo>
                    <a:cubicBezTo>
                      <a:pt x="236" y="39"/>
                      <a:pt x="236" y="39"/>
                      <a:pt x="236" y="39"/>
                    </a:cubicBezTo>
                    <a:cubicBezTo>
                      <a:pt x="230" y="41"/>
                      <a:pt x="230" y="41"/>
                      <a:pt x="230" y="41"/>
                    </a:cubicBezTo>
                    <a:cubicBezTo>
                      <a:pt x="229" y="42"/>
                      <a:pt x="229" y="42"/>
                      <a:pt x="229" y="42"/>
                    </a:cubicBezTo>
                    <a:cubicBezTo>
                      <a:pt x="228" y="42"/>
                      <a:pt x="228" y="42"/>
                      <a:pt x="228" y="42"/>
                    </a:cubicBezTo>
                    <a:cubicBezTo>
                      <a:pt x="218" y="37"/>
                      <a:pt x="218" y="37"/>
                      <a:pt x="218" y="37"/>
                    </a:cubicBezTo>
                    <a:cubicBezTo>
                      <a:pt x="218" y="37"/>
                      <a:pt x="218" y="37"/>
                      <a:pt x="218" y="37"/>
                    </a:cubicBezTo>
                    <a:cubicBezTo>
                      <a:pt x="218" y="37"/>
                      <a:pt x="218" y="37"/>
                      <a:pt x="218" y="37"/>
                    </a:cubicBezTo>
                    <a:cubicBezTo>
                      <a:pt x="198" y="19"/>
                      <a:pt x="198" y="19"/>
                      <a:pt x="198" y="19"/>
                    </a:cubicBezTo>
                    <a:cubicBezTo>
                      <a:pt x="190" y="14"/>
                      <a:pt x="190" y="14"/>
                      <a:pt x="190" y="14"/>
                    </a:cubicBezTo>
                    <a:cubicBezTo>
                      <a:pt x="178" y="10"/>
                      <a:pt x="178" y="10"/>
                      <a:pt x="178" y="10"/>
                    </a:cubicBezTo>
                    <a:cubicBezTo>
                      <a:pt x="178" y="9"/>
                      <a:pt x="178" y="9"/>
                      <a:pt x="178" y="9"/>
                    </a:cubicBezTo>
                    <a:cubicBezTo>
                      <a:pt x="178" y="9"/>
                      <a:pt x="178" y="9"/>
                      <a:pt x="178" y="9"/>
                    </a:cubicBezTo>
                    <a:cubicBezTo>
                      <a:pt x="178" y="9"/>
                      <a:pt x="178" y="9"/>
                      <a:pt x="178" y="9"/>
                    </a:cubicBezTo>
                    <a:cubicBezTo>
                      <a:pt x="178" y="9"/>
                      <a:pt x="178" y="9"/>
                      <a:pt x="178" y="9"/>
                    </a:cubicBezTo>
                    <a:cubicBezTo>
                      <a:pt x="172" y="5"/>
                      <a:pt x="172" y="5"/>
                      <a:pt x="172" y="5"/>
                    </a:cubicBezTo>
                    <a:cubicBezTo>
                      <a:pt x="162" y="2"/>
                      <a:pt x="162" y="2"/>
                      <a:pt x="162" y="2"/>
                    </a:cubicBezTo>
                    <a:cubicBezTo>
                      <a:pt x="157" y="3"/>
                      <a:pt x="157" y="3"/>
                      <a:pt x="157" y="3"/>
                    </a:cubicBezTo>
                    <a:cubicBezTo>
                      <a:pt x="156" y="3"/>
                      <a:pt x="156" y="3"/>
                      <a:pt x="156" y="3"/>
                    </a:cubicBezTo>
                    <a:cubicBezTo>
                      <a:pt x="144" y="2"/>
                      <a:pt x="144" y="2"/>
                      <a:pt x="144" y="2"/>
                    </a:cubicBezTo>
                    <a:cubicBezTo>
                      <a:pt x="143" y="2"/>
                      <a:pt x="143" y="2"/>
                      <a:pt x="143" y="2"/>
                    </a:cubicBezTo>
                    <a:cubicBezTo>
                      <a:pt x="134" y="0"/>
                      <a:pt x="134" y="0"/>
                      <a:pt x="134" y="0"/>
                    </a:cubicBezTo>
                    <a:cubicBezTo>
                      <a:pt x="128" y="0"/>
                      <a:pt x="128" y="0"/>
                      <a:pt x="128" y="0"/>
                    </a:cubicBezTo>
                    <a:cubicBezTo>
                      <a:pt x="124" y="3"/>
                      <a:pt x="124" y="3"/>
                      <a:pt x="124" y="3"/>
                    </a:cubicBezTo>
                    <a:cubicBezTo>
                      <a:pt x="122" y="4"/>
                      <a:pt x="118" y="5"/>
                      <a:pt x="114" y="5"/>
                    </a:cubicBezTo>
                    <a:cubicBezTo>
                      <a:pt x="106" y="7"/>
                      <a:pt x="106" y="7"/>
                      <a:pt x="106" y="7"/>
                    </a:cubicBezTo>
                    <a:cubicBezTo>
                      <a:pt x="99" y="9"/>
                      <a:pt x="99" y="9"/>
                      <a:pt x="99" y="9"/>
                    </a:cubicBezTo>
                    <a:cubicBezTo>
                      <a:pt x="98" y="10"/>
                      <a:pt x="98" y="10"/>
                      <a:pt x="98" y="10"/>
                    </a:cubicBezTo>
                    <a:cubicBezTo>
                      <a:pt x="98" y="10"/>
                      <a:pt x="98" y="10"/>
                      <a:pt x="98" y="10"/>
                    </a:cubicBezTo>
                    <a:cubicBezTo>
                      <a:pt x="98" y="10"/>
                      <a:pt x="98" y="10"/>
                      <a:pt x="98" y="10"/>
                    </a:cubicBezTo>
                    <a:cubicBezTo>
                      <a:pt x="90" y="11"/>
                      <a:pt x="90" y="11"/>
                      <a:pt x="90" y="11"/>
                    </a:cubicBezTo>
                    <a:cubicBezTo>
                      <a:pt x="80" y="14"/>
                      <a:pt x="80" y="14"/>
                      <a:pt x="80" y="14"/>
                    </a:cubicBezTo>
                    <a:cubicBezTo>
                      <a:pt x="80" y="14"/>
                      <a:pt x="80" y="14"/>
                      <a:pt x="80" y="14"/>
                    </a:cubicBezTo>
                    <a:cubicBezTo>
                      <a:pt x="79" y="14"/>
                      <a:pt x="79" y="14"/>
                      <a:pt x="79" y="14"/>
                    </a:cubicBezTo>
                    <a:cubicBezTo>
                      <a:pt x="72" y="13"/>
                      <a:pt x="72" y="13"/>
                      <a:pt x="72" y="13"/>
                    </a:cubicBezTo>
                    <a:cubicBezTo>
                      <a:pt x="60" y="15"/>
                      <a:pt x="60" y="15"/>
                      <a:pt x="60" y="15"/>
                    </a:cubicBezTo>
                    <a:cubicBezTo>
                      <a:pt x="50" y="15"/>
                      <a:pt x="50" y="15"/>
                      <a:pt x="50" y="15"/>
                    </a:cubicBezTo>
                    <a:cubicBezTo>
                      <a:pt x="46" y="19"/>
                      <a:pt x="46" y="19"/>
                      <a:pt x="46" y="19"/>
                    </a:cubicBezTo>
                    <a:cubicBezTo>
                      <a:pt x="46" y="19"/>
                      <a:pt x="46" y="19"/>
                      <a:pt x="46" y="19"/>
                    </a:cubicBezTo>
                    <a:cubicBezTo>
                      <a:pt x="41" y="20"/>
                      <a:pt x="41" y="20"/>
                      <a:pt x="41" y="20"/>
                    </a:cubicBezTo>
                    <a:cubicBezTo>
                      <a:pt x="43" y="25"/>
                      <a:pt x="43" y="25"/>
                      <a:pt x="43" y="25"/>
                    </a:cubicBezTo>
                    <a:cubicBezTo>
                      <a:pt x="43" y="33"/>
                      <a:pt x="43" y="33"/>
                      <a:pt x="43" y="33"/>
                    </a:cubicBezTo>
                    <a:cubicBezTo>
                      <a:pt x="42" y="39"/>
                      <a:pt x="42" y="39"/>
                      <a:pt x="42" y="39"/>
                    </a:cubicBezTo>
                    <a:cubicBezTo>
                      <a:pt x="49" y="45"/>
                      <a:pt x="49" y="45"/>
                      <a:pt x="49" y="45"/>
                    </a:cubicBezTo>
                    <a:cubicBezTo>
                      <a:pt x="49" y="45"/>
                      <a:pt x="49" y="45"/>
                      <a:pt x="49" y="45"/>
                    </a:cubicBezTo>
                    <a:cubicBezTo>
                      <a:pt x="49" y="45"/>
                      <a:pt x="49" y="45"/>
                      <a:pt x="49" y="45"/>
                    </a:cubicBezTo>
                    <a:cubicBezTo>
                      <a:pt x="49" y="45"/>
                      <a:pt x="49" y="45"/>
                      <a:pt x="49" y="45"/>
                    </a:cubicBezTo>
                    <a:cubicBezTo>
                      <a:pt x="55" y="51"/>
                      <a:pt x="55" y="51"/>
                      <a:pt x="55" y="51"/>
                    </a:cubicBezTo>
                    <a:cubicBezTo>
                      <a:pt x="58" y="54"/>
                      <a:pt x="60" y="56"/>
                      <a:pt x="60" y="59"/>
                    </a:cubicBezTo>
                    <a:cubicBezTo>
                      <a:pt x="62" y="65"/>
                      <a:pt x="62" y="65"/>
                      <a:pt x="62" y="65"/>
                    </a:cubicBezTo>
                    <a:cubicBezTo>
                      <a:pt x="65" y="71"/>
                      <a:pt x="65" y="71"/>
                      <a:pt x="65" y="71"/>
                    </a:cubicBezTo>
                    <a:cubicBezTo>
                      <a:pt x="64" y="71"/>
                      <a:pt x="64" y="71"/>
                      <a:pt x="64" y="71"/>
                    </a:cubicBezTo>
                    <a:cubicBezTo>
                      <a:pt x="56" y="77"/>
                      <a:pt x="56" y="77"/>
                      <a:pt x="56" y="77"/>
                    </a:cubicBezTo>
                    <a:cubicBezTo>
                      <a:pt x="51" y="83"/>
                      <a:pt x="51" y="83"/>
                      <a:pt x="51" y="83"/>
                    </a:cubicBezTo>
                    <a:cubicBezTo>
                      <a:pt x="52" y="89"/>
                      <a:pt x="52" y="89"/>
                      <a:pt x="52" y="89"/>
                    </a:cubicBezTo>
                    <a:cubicBezTo>
                      <a:pt x="56" y="98"/>
                      <a:pt x="56" y="98"/>
                      <a:pt x="56" y="98"/>
                    </a:cubicBezTo>
                    <a:cubicBezTo>
                      <a:pt x="56" y="99"/>
                      <a:pt x="56" y="99"/>
                      <a:pt x="56" y="99"/>
                    </a:cubicBezTo>
                    <a:cubicBezTo>
                      <a:pt x="56" y="99"/>
                      <a:pt x="56" y="99"/>
                      <a:pt x="56" y="99"/>
                    </a:cubicBezTo>
                    <a:cubicBezTo>
                      <a:pt x="56" y="99"/>
                      <a:pt x="56" y="99"/>
                      <a:pt x="56" y="99"/>
                    </a:cubicBezTo>
                    <a:cubicBezTo>
                      <a:pt x="56" y="102"/>
                      <a:pt x="56" y="102"/>
                      <a:pt x="56" y="102"/>
                    </a:cubicBezTo>
                    <a:cubicBezTo>
                      <a:pt x="55" y="104"/>
                      <a:pt x="54" y="106"/>
                      <a:pt x="53" y="107"/>
                    </a:cubicBezTo>
                    <a:cubicBezTo>
                      <a:pt x="50" y="109"/>
                      <a:pt x="46" y="109"/>
                      <a:pt x="40" y="107"/>
                    </a:cubicBezTo>
                    <a:cubicBezTo>
                      <a:pt x="30" y="105"/>
                      <a:pt x="30" y="105"/>
                      <a:pt x="30" y="105"/>
                    </a:cubicBezTo>
                    <a:cubicBezTo>
                      <a:pt x="30" y="105"/>
                      <a:pt x="30" y="105"/>
                      <a:pt x="30" y="105"/>
                    </a:cubicBezTo>
                    <a:cubicBezTo>
                      <a:pt x="30" y="105"/>
                      <a:pt x="30" y="105"/>
                      <a:pt x="30" y="105"/>
                    </a:cubicBezTo>
                    <a:cubicBezTo>
                      <a:pt x="29" y="105"/>
                      <a:pt x="29" y="105"/>
                      <a:pt x="29" y="105"/>
                    </a:cubicBezTo>
                    <a:cubicBezTo>
                      <a:pt x="22" y="101"/>
                      <a:pt x="22" y="101"/>
                      <a:pt x="22" y="101"/>
                    </a:cubicBezTo>
                    <a:cubicBezTo>
                      <a:pt x="10" y="101"/>
                      <a:pt x="10" y="101"/>
                      <a:pt x="10" y="101"/>
                    </a:cubicBezTo>
                    <a:cubicBezTo>
                      <a:pt x="11" y="101"/>
                      <a:pt x="11" y="101"/>
                      <a:pt x="11" y="101"/>
                    </a:cubicBezTo>
                    <a:cubicBezTo>
                      <a:pt x="10" y="121"/>
                      <a:pt x="10" y="121"/>
                      <a:pt x="10" y="121"/>
                    </a:cubicBezTo>
                    <a:cubicBezTo>
                      <a:pt x="9" y="124"/>
                      <a:pt x="7" y="125"/>
                      <a:pt x="4" y="125"/>
                    </a:cubicBezTo>
                    <a:cubicBezTo>
                      <a:pt x="3" y="126"/>
                      <a:pt x="2" y="127"/>
                      <a:pt x="3" y="131"/>
                    </a:cubicBezTo>
                    <a:cubicBezTo>
                      <a:pt x="3" y="131"/>
                      <a:pt x="3" y="131"/>
                      <a:pt x="3" y="131"/>
                    </a:cubicBezTo>
                    <a:cubicBezTo>
                      <a:pt x="2" y="131"/>
                      <a:pt x="2" y="131"/>
                      <a:pt x="2" y="131"/>
                    </a:cubicBezTo>
                    <a:cubicBezTo>
                      <a:pt x="2" y="136"/>
                      <a:pt x="2" y="136"/>
                      <a:pt x="2" y="136"/>
                    </a:cubicBezTo>
                    <a:cubicBezTo>
                      <a:pt x="4" y="139"/>
                      <a:pt x="6" y="141"/>
                      <a:pt x="7" y="142"/>
                    </a:cubicBezTo>
                    <a:cubicBezTo>
                      <a:pt x="9" y="152"/>
                      <a:pt x="9" y="152"/>
                      <a:pt x="9" y="152"/>
                    </a:cubicBezTo>
                    <a:cubicBezTo>
                      <a:pt x="9" y="155"/>
                      <a:pt x="9" y="155"/>
                      <a:pt x="9" y="155"/>
                    </a:cubicBezTo>
                    <a:cubicBezTo>
                      <a:pt x="9" y="157"/>
                      <a:pt x="8" y="159"/>
                      <a:pt x="8" y="161"/>
                    </a:cubicBezTo>
                    <a:cubicBezTo>
                      <a:pt x="5" y="169"/>
                      <a:pt x="5" y="169"/>
                      <a:pt x="5" y="169"/>
                    </a:cubicBezTo>
                    <a:cubicBezTo>
                      <a:pt x="0" y="179"/>
                      <a:pt x="0" y="179"/>
                      <a:pt x="0" y="179"/>
                    </a:cubicBezTo>
                    <a:cubicBezTo>
                      <a:pt x="0" y="181"/>
                      <a:pt x="0" y="181"/>
                      <a:pt x="0" y="181"/>
                    </a:cubicBezTo>
                    <a:cubicBezTo>
                      <a:pt x="0" y="185"/>
                      <a:pt x="0" y="185"/>
                      <a:pt x="0" y="185"/>
                    </a:cubicBezTo>
                    <a:cubicBezTo>
                      <a:pt x="6" y="192"/>
                      <a:pt x="6" y="192"/>
                      <a:pt x="6" y="192"/>
                    </a:cubicBezTo>
                    <a:cubicBezTo>
                      <a:pt x="7" y="194"/>
                      <a:pt x="8" y="195"/>
                      <a:pt x="8" y="197"/>
                    </a:cubicBezTo>
                    <a:cubicBezTo>
                      <a:pt x="13" y="203"/>
                      <a:pt x="13" y="203"/>
                      <a:pt x="13" y="203"/>
                    </a:cubicBezTo>
                    <a:cubicBezTo>
                      <a:pt x="20" y="211"/>
                      <a:pt x="20" y="211"/>
                      <a:pt x="20" y="211"/>
                    </a:cubicBezTo>
                    <a:cubicBezTo>
                      <a:pt x="23" y="214"/>
                      <a:pt x="25" y="215"/>
                      <a:pt x="26" y="215"/>
                    </a:cubicBezTo>
                    <a:cubicBezTo>
                      <a:pt x="34" y="211"/>
                      <a:pt x="34" y="211"/>
                      <a:pt x="34" y="211"/>
                    </a:cubicBezTo>
                    <a:cubicBezTo>
                      <a:pt x="35" y="209"/>
                      <a:pt x="36" y="209"/>
                      <a:pt x="38" y="209"/>
                    </a:cubicBezTo>
                    <a:cubicBezTo>
                      <a:pt x="40" y="209"/>
                      <a:pt x="42" y="210"/>
                      <a:pt x="46" y="212"/>
                    </a:cubicBezTo>
                    <a:cubicBezTo>
                      <a:pt x="46" y="212"/>
                      <a:pt x="46" y="212"/>
                      <a:pt x="46" y="212"/>
                    </a:cubicBezTo>
                    <a:cubicBezTo>
                      <a:pt x="46" y="212"/>
                      <a:pt x="46" y="212"/>
                      <a:pt x="46" y="212"/>
                    </a:cubicBezTo>
                    <a:cubicBezTo>
                      <a:pt x="46" y="213"/>
                      <a:pt x="46" y="213"/>
                      <a:pt x="46" y="213"/>
                    </a:cubicBezTo>
                    <a:cubicBezTo>
                      <a:pt x="50" y="217"/>
                      <a:pt x="50" y="217"/>
                      <a:pt x="50" y="217"/>
                    </a:cubicBezTo>
                    <a:cubicBezTo>
                      <a:pt x="52" y="222"/>
                      <a:pt x="52" y="222"/>
                      <a:pt x="52" y="222"/>
                    </a:cubicBezTo>
                    <a:cubicBezTo>
                      <a:pt x="54" y="224"/>
                      <a:pt x="54" y="224"/>
                      <a:pt x="54" y="224"/>
                    </a:cubicBezTo>
                    <a:cubicBezTo>
                      <a:pt x="55" y="225"/>
                      <a:pt x="55" y="225"/>
                      <a:pt x="55" y="225"/>
                    </a:cubicBezTo>
                    <a:cubicBezTo>
                      <a:pt x="60" y="229"/>
                      <a:pt x="60" y="229"/>
                      <a:pt x="60" y="229"/>
                    </a:cubicBezTo>
                    <a:cubicBezTo>
                      <a:pt x="63" y="229"/>
                      <a:pt x="63" y="229"/>
                      <a:pt x="63" y="229"/>
                    </a:cubicBezTo>
                    <a:cubicBezTo>
                      <a:pt x="65" y="229"/>
                      <a:pt x="66" y="231"/>
                      <a:pt x="68" y="232"/>
                    </a:cubicBezTo>
                    <a:cubicBezTo>
                      <a:pt x="68" y="233"/>
                      <a:pt x="73" y="235"/>
                      <a:pt x="80" y="237"/>
                    </a:cubicBezTo>
                    <a:cubicBezTo>
                      <a:pt x="81" y="237"/>
                      <a:pt x="81" y="237"/>
                      <a:pt x="81" y="237"/>
                    </a:cubicBezTo>
                    <a:cubicBezTo>
                      <a:pt x="93" y="241"/>
                      <a:pt x="93" y="241"/>
                      <a:pt x="93" y="241"/>
                    </a:cubicBezTo>
                    <a:cubicBezTo>
                      <a:pt x="93" y="241"/>
                      <a:pt x="93" y="241"/>
                      <a:pt x="93" y="241"/>
                    </a:cubicBezTo>
                    <a:cubicBezTo>
                      <a:pt x="94" y="241"/>
                      <a:pt x="94" y="241"/>
                      <a:pt x="94" y="241"/>
                    </a:cubicBezTo>
                    <a:cubicBezTo>
                      <a:pt x="102" y="245"/>
                      <a:pt x="102" y="245"/>
                      <a:pt x="102" y="245"/>
                    </a:cubicBezTo>
                    <a:cubicBezTo>
                      <a:pt x="116" y="249"/>
                      <a:pt x="116" y="249"/>
                      <a:pt x="116" y="249"/>
                    </a:cubicBezTo>
                    <a:cubicBezTo>
                      <a:pt x="117" y="249"/>
                      <a:pt x="117" y="249"/>
                      <a:pt x="117" y="249"/>
                    </a:cubicBezTo>
                    <a:cubicBezTo>
                      <a:pt x="136" y="250"/>
                      <a:pt x="136" y="250"/>
                      <a:pt x="136" y="250"/>
                    </a:cubicBezTo>
                    <a:cubicBezTo>
                      <a:pt x="144" y="247"/>
                      <a:pt x="144" y="247"/>
                      <a:pt x="144" y="247"/>
                    </a:cubicBezTo>
                    <a:cubicBezTo>
                      <a:pt x="152" y="247"/>
                      <a:pt x="152" y="247"/>
                      <a:pt x="152" y="247"/>
                    </a:cubicBezTo>
                    <a:cubicBezTo>
                      <a:pt x="152" y="247"/>
                      <a:pt x="152" y="247"/>
                      <a:pt x="152" y="247"/>
                    </a:cubicBezTo>
                    <a:cubicBezTo>
                      <a:pt x="152" y="248"/>
                      <a:pt x="152" y="248"/>
                      <a:pt x="152" y="248"/>
                    </a:cubicBezTo>
                    <a:cubicBezTo>
                      <a:pt x="158" y="256"/>
                      <a:pt x="158" y="256"/>
                      <a:pt x="158" y="256"/>
                    </a:cubicBezTo>
                    <a:cubicBezTo>
                      <a:pt x="158" y="256"/>
                      <a:pt x="158" y="256"/>
                      <a:pt x="158" y="256"/>
                    </a:cubicBezTo>
                    <a:cubicBezTo>
                      <a:pt x="158" y="256"/>
                      <a:pt x="158" y="256"/>
                      <a:pt x="158" y="256"/>
                    </a:cubicBezTo>
                    <a:cubicBezTo>
                      <a:pt x="162" y="263"/>
                      <a:pt x="162" y="263"/>
                      <a:pt x="162" y="263"/>
                    </a:cubicBezTo>
                    <a:cubicBezTo>
                      <a:pt x="166" y="266"/>
                      <a:pt x="166" y="266"/>
                      <a:pt x="166" y="266"/>
                    </a:cubicBezTo>
                    <a:cubicBezTo>
                      <a:pt x="170" y="268"/>
                      <a:pt x="170" y="268"/>
                      <a:pt x="170" y="268"/>
                    </a:cubicBezTo>
                    <a:cubicBezTo>
                      <a:pt x="170" y="269"/>
                      <a:pt x="170" y="269"/>
                      <a:pt x="170" y="269"/>
                    </a:cubicBezTo>
                    <a:cubicBezTo>
                      <a:pt x="170" y="269"/>
                      <a:pt x="170" y="269"/>
                      <a:pt x="170" y="269"/>
                    </a:cubicBezTo>
                    <a:cubicBezTo>
                      <a:pt x="171" y="269"/>
                      <a:pt x="171" y="269"/>
                      <a:pt x="171" y="269"/>
                    </a:cubicBezTo>
                    <a:cubicBezTo>
                      <a:pt x="174" y="277"/>
                      <a:pt x="174" y="277"/>
                      <a:pt x="174" y="277"/>
                    </a:cubicBezTo>
                    <a:cubicBezTo>
                      <a:pt x="174" y="277"/>
                      <a:pt x="174" y="277"/>
                      <a:pt x="174" y="277"/>
                    </a:cubicBezTo>
                    <a:cubicBezTo>
                      <a:pt x="175" y="277"/>
                      <a:pt x="175" y="277"/>
                      <a:pt x="175" y="277"/>
                    </a:cubicBezTo>
                    <a:cubicBezTo>
                      <a:pt x="175" y="278"/>
                      <a:pt x="175" y="278"/>
                      <a:pt x="175" y="278"/>
                    </a:cubicBezTo>
                    <a:cubicBezTo>
                      <a:pt x="177" y="287"/>
                      <a:pt x="177" y="287"/>
                      <a:pt x="177" y="287"/>
                    </a:cubicBezTo>
                    <a:cubicBezTo>
                      <a:pt x="182" y="289"/>
                      <a:pt x="182" y="289"/>
                      <a:pt x="182" y="289"/>
                    </a:cubicBezTo>
                    <a:cubicBezTo>
                      <a:pt x="183" y="289"/>
                      <a:pt x="183" y="289"/>
                      <a:pt x="183" y="289"/>
                    </a:cubicBezTo>
                    <a:cubicBezTo>
                      <a:pt x="183" y="289"/>
                      <a:pt x="183" y="289"/>
                      <a:pt x="183" y="289"/>
                    </a:cubicBezTo>
                    <a:cubicBezTo>
                      <a:pt x="183" y="289"/>
                      <a:pt x="183" y="289"/>
                      <a:pt x="183" y="289"/>
                    </a:cubicBezTo>
                    <a:cubicBezTo>
                      <a:pt x="188" y="291"/>
                      <a:pt x="188" y="291"/>
                      <a:pt x="188" y="291"/>
                    </a:cubicBezTo>
                    <a:cubicBezTo>
                      <a:pt x="194" y="290"/>
                      <a:pt x="194" y="290"/>
                      <a:pt x="194" y="290"/>
                    </a:cubicBezTo>
                    <a:cubicBezTo>
                      <a:pt x="195" y="284"/>
                      <a:pt x="195" y="284"/>
                      <a:pt x="195" y="284"/>
                    </a:cubicBezTo>
                    <a:cubicBezTo>
                      <a:pt x="195" y="284"/>
                      <a:pt x="195" y="284"/>
                      <a:pt x="195" y="284"/>
                    </a:cubicBezTo>
                    <a:cubicBezTo>
                      <a:pt x="196" y="283"/>
                      <a:pt x="196" y="283"/>
                      <a:pt x="196" y="283"/>
                    </a:cubicBezTo>
                    <a:cubicBezTo>
                      <a:pt x="202" y="277"/>
                      <a:pt x="202" y="277"/>
                      <a:pt x="202" y="277"/>
                    </a:cubicBezTo>
                    <a:cubicBezTo>
                      <a:pt x="210" y="279"/>
                      <a:pt x="210" y="279"/>
                      <a:pt x="210" y="279"/>
                    </a:cubicBezTo>
                    <a:cubicBezTo>
                      <a:pt x="210" y="279"/>
                      <a:pt x="210" y="279"/>
                      <a:pt x="210" y="279"/>
                    </a:cubicBezTo>
                    <a:cubicBezTo>
                      <a:pt x="214" y="287"/>
                      <a:pt x="214" y="287"/>
                      <a:pt x="214" y="287"/>
                    </a:cubicBezTo>
                    <a:cubicBezTo>
                      <a:pt x="221" y="285"/>
                      <a:pt x="221" y="285"/>
                      <a:pt x="221" y="285"/>
                    </a:cubicBezTo>
                    <a:cubicBezTo>
                      <a:pt x="222" y="277"/>
                      <a:pt x="222" y="277"/>
                      <a:pt x="222" y="277"/>
                    </a:cubicBezTo>
                    <a:cubicBezTo>
                      <a:pt x="222" y="277"/>
                      <a:pt x="222" y="277"/>
                      <a:pt x="222" y="277"/>
                    </a:cubicBezTo>
                    <a:cubicBezTo>
                      <a:pt x="222" y="276"/>
                      <a:pt x="222" y="276"/>
                      <a:pt x="222" y="276"/>
                    </a:cubicBezTo>
                    <a:cubicBezTo>
                      <a:pt x="222" y="276"/>
                      <a:pt x="222" y="276"/>
                      <a:pt x="222" y="276"/>
                    </a:cubicBezTo>
                    <a:cubicBezTo>
                      <a:pt x="228" y="273"/>
                      <a:pt x="228" y="273"/>
                      <a:pt x="228" y="273"/>
                    </a:cubicBezTo>
                    <a:cubicBezTo>
                      <a:pt x="226" y="262"/>
                      <a:pt x="226" y="262"/>
                      <a:pt x="226" y="262"/>
                    </a:cubicBezTo>
                    <a:cubicBezTo>
                      <a:pt x="226" y="261"/>
                      <a:pt x="226" y="261"/>
                      <a:pt x="226" y="261"/>
                    </a:cubicBezTo>
                    <a:cubicBezTo>
                      <a:pt x="226" y="261"/>
                      <a:pt x="226" y="261"/>
                      <a:pt x="226" y="261"/>
                    </a:cubicBezTo>
                    <a:cubicBezTo>
                      <a:pt x="226" y="261"/>
                      <a:pt x="226" y="261"/>
                      <a:pt x="226" y="261"/>
                    </a:cubicBezTo>
                    <a:cubicBezTo>
                      <a:pt x="232" y="248"/>
                      <a:pt x="232" y="248"/>
                      <a:pt x="232" y="248"/>
                    </a:cubicBezTo>
                    <a:cubicBezTo>
                      <a:pt x="238" y="246"/>
                      <a:pt x="238" y="246"/>
                      <a:pt x="238" y="246"/>
                    </a:cubicBezTo>
                    <a:cubicBezTo>
                      <a:pt x="236" y="235"/>
                      <a:pt x="236" y="235"/>
                      <a:pt x="236" y="235"/>
                    </a:cubicBezTo>
                    <a:cubicBezTo>
                      <a:pt x="242" y="235"/>
                      <a:pt x="242" y="235"/>
                      <a:pt x="242" y="235"/>
                    </a:cubicBezTo>
                    <a:cubicBezTo>
                      <a:pt x="242" y="229"/>
                      <a:pt x="242" y="229"/>
                      <a:pt x="242" y="229"/>
                    </a:cubicBezTo>
                    <a:cubicBezTo>
                      <a:pt x="238" y="219"/>
                      <a:pt x="238" y="219"/>
                      <a:pt x="238" y="219"/>
                    </a:cubicBezTo>
                    <a:cubicBezTo>
                      <a:pt x="238" y="219"/>
                      <a:pt x="238" y="219"/>
                      <a:pt x="238" y="219"/>
                    </a:cubicBezTo>
                    <a:cubicBezTo>
                      <a:pt x="238" y="218"/>
                      <a:pt x="238" y="218"/>
                      <a:pt x="238" y="218"/>
                    </a:cubicBezTo>
                    <a:cubicBezTo>
                      <a:pt x="239" y="210"/>
                      <a:pt x="239" y="210"/>
                      <a:pt x="239" y="210"/>
                    </a:cubicBezTo>
                    <a:cubicBezTo>
                      <a:pt x="239" y="209"/>
                      <a:pt x="239" y="209"/>
                      <a:pt x="239" y="209"/>
                    </a:cubicBezTo>
                    <a:cubicBezTo>
                      <a:pt x="240" y="209"/>
                      <a:pt x="240" y="209"/>
                      <a:pt x="240" y="209"/>
                    </a:cubicBezTo>
                    <a:cubicBezTo>
                      <a:pt x="244" y="203"/>
                      <a:pt x="244" y="203"/>
                      <a:pt x="244" y="203"/>
                    </a:cubicBezTo>
                    <a:cubicBezTo>
                      <a:pt x="245" y="203"/>
                      <a:pt x="245" y="203"/>
                      <a:pt x="245" y="203"/>
                    </a:cubicBezTo>
                    <a:cubicBezTo>
                      <a:pt x="246" y="203"/>
                      <a:pt x="246" y="203"/>
                      <a:pt x="246" y="203"/>
                    </a:cubicBezTo>
                    <a:cubicBezTo>
                      <a:pt x="257" y="205"/>
                      <a:pt x="257" y="205"/>
                      <a:pt x="257" y="205"/>
                    </a:cubicBezTo>
                    <a:cubicBezTo>
                      <a:pt x="257" y="205"/>
                      <a:pt x="257" y="205"/>
                      <a:pt x="257" y="205"/>
                    </a:cubicBezTo>
                    <a:cubicBezTo>
                      <a:pt x="266" y="207"/>
                      <a:pt x="266" y="207"/>
                      <a:pt x="266" y="207"/>
                    </a:cubicBezTo>
                    <a:cubicBezTo>
                      <a:pt x="274" y="205"/>
                      <a:pt x="274" y="205"/>
                      <a:pt x="274" y="205"/>
                    </a:cubicBezTo>
                    <a:cubicBezTo>
                      <a:pt x="278" y="213"/>
                      <a:pt x="278" y="213"/>
                      <a:pt x="278" y="213"/>
                    </a:cubicBezTo>
                    <a:cubicBezTo>
                      <a:pt x="278" y="214"/>
                      <a:pt x="278" y="214"/>
                      <a:pt x="278" y="214"/>
                    </a:cubicBezTo>
                    <a:cubicBezTo>
                      <a:pt x="278" y="220"/>
                      <a:pt x="278" y="220"/>
                      <a:pt x="278" y="220"/>
                    </a:cubicBezTo>
                    <a:cubicBezTo>
                      <a:pt x="280" y="226"/>
                      <a:pt x="280" y="226"/>
                      <a:pt x="280" y="226"/>
                    </a:cubicBezTo>
                    <a:cubicBezTo>
                      <a:pt x="280" y="229"/>
                      <a:pt x="282" y="230"/>
                      <a:pt x="284" y="231"/>
                    </a:cubicBezTo>
                    <a:cubicBezTo>
                      <a:pt x="284" y="231"/>
                      <a:pt x="284" y="231"/>
                      <a:pt x="284" y="231"/>
                    </a:cubicBezTo>
                    <a:cubicBezTo>
                      <a:pt x="288" y="231"/>
                      <a:pt x="290" y="233"/>
                      <a:pt x="290" y="235"/>
                    </a:cubicBezTo>
                    <a:cubicBezTo>
                      <a:pt x="291" y="237"/>
                      <a:pt x="292" y="240"/>
                      <a:pt x="295" y="243"/>
                    </a:cubicBezTo>
                    <a:cubicBezTo>
                      <a:pt x="299" y="249"/>
                      <a:pt x="299" y="249"/>
                      <a:pt x="299" y="249"/>
                    </a:cubicBezTo>
                    <a:cubicBezTo>
                      <a:pt x="299" y="249"/>
                      <a:pt x="299" y="249"/>
                      <a:pt x="299" y="249"/>
                    </a:cubicBezTo>
                    <a:cubicBezTo>
                      <a:pt x="299" y="249"/>
                      <a:pt x="299" y="249"/>
                      <a:pt x="299" y="249"/>
                    </a:cubicBezTo>
                    <a:cubicBezTo>
                      <a:pt x="301" y="253"/>
                      <a:pt x="301" y="253"/>
                      <a:pt x="301" y="253"/>
                    </a:cubicBezTo>
                    <a:cubicBezTo>
                      <a:pt x="305" y="253"/>
                      <a:pt x="305" y="253"/>
                      <a:pt x="305" y="253"/>
                    </a:cubicBezTo>
                    <a:cubicBezTo>
                      <a:pt x="312" y="247"/>
                      <a:pt x="312" y="247"/>
                      <a:pt x="312" y="247"/>
                    </a:cubicBezTo>
                    <a:cubicBezTo>
                      <a:pt x="316" y="256"/>
                      <a:pt x="316" y="256"/>
                      <a:pt x="316" y="256"/>
                    </a:cubicBezTo>
                    <a:cubicBezTo>
                      <a:pt x="325" y="259"/>
                      <a:pt x="325" y="259"/>
                      <a:pt x="325" y="259"/>
                    </a:cubicBezTo>
                    <a:cubicBezTo>
                      <a:pt x="325" y="259"/>
                      <a:pt x="325" y="259"/>
                      <a:pt x="325" y="259"/>
                    </a:cubicBezTo>
                    <a:cubicBezTo>
                      <a:pt x="326" y="259"/>
                      <a:pt x="326" y="259"/>
                      <a:pt x="326" y="259"/>
                    </a:cubicBezTo>
                    <a:cubicBezTo>
                      <a:pt x="330" y="267"/>
                      <a:pt x="330" y="267"/>
                      <a:pt x="330" y="267"/>
                    </a:cubicBezTo>
                    <a:cubicBezTo>
                      <a:pt x="332" y="269"/>
                      <a:pt x="332" y="269"/>
                      <a:pt x="332" y="269"/>
                    </a:cubicBezTo>
                    <a:cubicBezTo>
                      <a:pt x="332" y="261"/>
                      <a:pt x="332" y="261"/>
                      <a:pt x="332" y="261"/>
                    </a:cubicBezTo>
                    <a:cubicBezTo>
                      <a:pt x="332" y="261"/>
                      <a:pt x="332" y="261"/>
                      <a:pt x="332" y="261"/>
                    </a:cubicBezTo>
                    <a:cubicBezTo>
                      <a:pt x="332" y="259"/>
                      <a:pt x="332" y="259"/>
                      <a:pt x="332" y="259"/>
                    </a:cubicBezTo>
                    <a:cubicBezTo>
                      <a:pt x="350" y="259"/>
                      <a:pt x="350" y="259"/>
                      <a:pt x="350" y="259"/>
                    </a:cubicBezTo>
                    <a:cubicBezTo>
                      <a:pt x="350" y="257"/>
                      <a:pt x="350" y="257"/>
                      <a:pt x="350" y="257"/>
                    </a:cubicBezTo>
                    <a:cubicBezTo>
                      <a:pt x="351" y="257"/>
                      <a:pt x="351" y="255"/>
                      <a:pt x="350" y="254"/>
                    </a:cubicBezTo>
                    <a:cubicBezTo>
                      <a:pt x="349" y="251"/>
                      <a:pt x="348" y="249"/>
                      <a:pt x="348" y="247"/>
                    </a:cubicBezTo>
                    <a:cubicBezTo>
                      <a:pt x="348" y="243"/>
                      <a:pt x="348" y="241"/>
                      <a:pt x="349" y="240"/>
                    </a:cubicBezTo>
                    <a:cubicBezTo>
                      <a:pt x="350" y="239"/>
                      <a:pt x="351" y="239"/>
                      <a:pt x="353" y="239"/>
                    </a:cubicBezTo>
                    <a:cubicBezTo>
                      <a:pt x="360" y="241"/>
                      <a:pt x="360" y="241"/>
                      <a:pt x="360" y="241"/>
                    </a:cubicBezTo>
                    <a:cubicBezTo>
                      <a:pt x="361" y="236"/>
                      <a:pt x="361" y="236"/>
                      <a:pt x="361" y="236"/>
                    </a:cubicBezTo>
                    <a:cubicBezTo>
                      <a:pt x="348" y="230"/>
                      <a:pt x="348" y="230"/>
                      <a:pt x="348" y="230"/>
                    </a:cubicBezTo>
                    <a:cubicBezTo>
                      <a:pt x="347" y="230"/>
                      <a:pt x="347" y="230"/>
                      <a:pt x="347" y="230"/>
                    </a:cubicBezTo>
                    <a:cubicBezTo>
                      <a:pt x="346" y="229"/>
                      <a:pt x="346" y="229"/>
                      <a:pt x="346" y="229"/>
                    </a:cubicBezTo>
                    <a:cubicBezTo>
                      <a:pt x="346" y="229"/>
                      <a:pt x="346" y="229"/>
                      <a:pt x="346" y="229"/>
                    </a:cubicBezTo>
                    <a:cubicBezTo>
                      <a:pt x="346" y="229"/>
                      <a:pt x="346" y="229"/>
                      <a:pt x="346" y="229"/>
                    </a:cubicBezTo>
                    <a:cubicBezTo>
                      <a:pt x="344" y="213"/>
                      <a:pt x="344" y="213"/>
                      <a:pt x="344" y="213"/>
                    </a:cubicBezTo>
                    <a:cubicBezTo>
                      <a:pt x="345" y="203"/>
                      <a:pt x="345" y="203"/>
                      <a:pt x="345" y="203"/>
                    </a:cubicBezTo>
                    <a:cubicBezTo>
                      <a:pt x="345" y="201"/>
                      <a:pt x="345" y="201"/>
                      <a:pt x="345" y="201"/>
                    </a:cubicBezTo>
                    <a:cubicBezTo>
                      <a:pt x="345" y="201"/>
                      <a:pt x="345" y="201"/>
                      <a:pt x="345" y="201"/>
                    </a:cubicBezTo>
                    <a:cubicBezTo>
                      <a:pt x="367" y="203"/>
                      <a:pt x="367" y="203"/>
                      <a:pt x="367" y="203"/>
                    </a:cubicBezTo>
                    <a:cubicBezTo>
                      <a:pt x="372" y="198"/>
                      <a:pt x="372" y="198"/>
                      <a:pt x="372" y="198"/>
                    </a:cubicBezTo>
                    <a:cubicBezTo>
                      <a:pt x="374" y="196"/>
                      <a:pt x="373" y="195"/>
                      <a:pt x="372" y="194"/>
                    </a:cubicBezTo>
                    <a:cubicBezTo>
                      <a:pt x="367" y="192"/>
                      <a:pt x="364" y="190"/>
                      <a:pt x="364" y="187"/>
                    </a:cubicBezTo>
                    <a:cubicBezTo>
                      <a:pt x="364" y="186"/>
                      <a:pt x="364" y="185"/>
                      <a:pt x="366" y="184"/>
                    </a:cubicBezTo>
                    <a:cubicBezTo>
                      <a:pt x="376" y="175"/>
                      <a:pt x="376" y="175"/>
                      <a:pt x="376" y="175"/>
                    </a:cubicBezTo>
                    <a:cubicBezTo>
                      <a:pt x="386" y="174"/>
                      <a:pt x="386" y="174"/>
                      <a:pt x="386" y="174"/>
                    </a:cubicBezTo>
                    <a:cubicBezTo>
                      <a:pt x="391" y="165"/>
                      <a:pt x="391" y="165"/>
                      <a:pt x="391" y="165"/>
                    </a:cubicBezTo>
                    <a:cubicBezTo>
                      <a:pt x="391" y="157"/>
                      <a:pt x="391" y="157"/>
                      <a:pt x="391" y="157"/>
                    </a:cubicBezTo>
                    <a:cubicBezTo>
                      <a:pt x="398" y="155"/>
                      <a:pt x="398" y="155"/>
                      <a:pt x="398" y="155"/>
                    </a:cubicBezTo>
                    <a:cubicBezTo>
                      <a:pt x="400" y="149"/>
                      <a:pt x="402" y="146"/>
                      <a:pt x="402" y="145"/>
                    </a:cubicBezTo>
                    <a:cubicBezTo>
                      <a:pt x="406" y="138"/>
                      <a:pt x="406" y="138"/>
                      <a:pt x="406" y="138"/>
                    </a:cubicBezTo>
                    <a:cubicBezTo>
                      <a:pt x="400" y="128"/>
                      <a:pt x="400" y="128"/>
                      <a:pt x="400" y="128"/>
                    </a:cubicBezTo>
                    <a:cubicBezTo>
                      <a:pt x="400" y="128"/>
                      <a:pt x="400" y="128"/>
                      <a:pt x="400" y="128"/>
                    </a:cubicBezTo>
                    <a:cubicBezTo>
                      <a:pt x="400" y="128"/>
                      <a:pt x="400" y="128"/>
                      <a:pt x="400" y="128"/>
                    </a:cubicBezTo>
                    <a:cubicBezTo>
                      <a:pt x="400" y="127"/>
                      <a:pt x="400" y="127"/>
                      <a:pt x="400" y="127"/>
                    </a:cubicBezTo>
                    <a:cubicBezTo>
                      <a:pt x="396" y="114"/>
                      <a:pt x="396" y="114"/>
                      <a:pt x="396" y="114"/>
                    </a:cubicBezTo>
                    <a:cubicBezTo>
                      <a:pt x="396" y="113"/>
                      <a:pt x="396" y="113"/>
                      <a:pt x="396" y="113"/>
                    </a:cubicBezTo>
                    <a:cubicBezTo>
                      <a:pt x="394" y="99"/>
                      <a:pt x="394" y="99"/>
                      <a:pt x="394" y="99"/>
                    </a:cubicBezTo>
                    <a:cubicBezTo>
                      <a:pt x="389" y="91"/>
                      <a:pt x="389" y="91"/>
                      <a:pt x="389" y="91"/>
                    </a:cubicBezTo>
                    <a:cubicBezTo>
                      <a:pt x="382" y="84"/>
                      <a:pt x="382" y="84"/>
                      <a:pt x="382" y="84"/>
                    </a:cubicBezTo>
                    <a:cubicBezTo>
                      <a:pt x="382" y="84"/>
                      <a:pt x="382" y="84"/>
                      <a:pt x="382" y="84"/>
                    </a:cubicBezTo>
                    <a:cubicBezTo>
                      <a:pt x="382" y="83"/>
                      <a:pt x="382" y="83"/>
                      <a:pt x="382" y="83"/>
                    </a:cubicBezTo>
                    <a:cubicBezTo>
                      <a:pt x="382" y="83"/>
                      <a:pt x="382" y="83"/>
                      <a:pt x="382" y="83"/>
                    </a:cubicBezTo>
                    <a:cubicBezTo>
                      <a:pt x="381" y="75"/>
                      <a:pt x="381" y="75"/>
                      <a:pt x="381" y="75"/>
                    </a:cubicBezTo>
                    <a:cubicBezTo>
                      <a:pt x="368" y="79"/>
                      <a:pt x="368" y="79"/>
                      <a:pt x="368" y="79"/>
                    </a:cubicBezTo>
                    <a:cubicBezTo>
                      <a:pt x="368" y="79"/>
                      <a:pt x="368" y="79"/>
                      <a:pt x="368" y="79"/>
                    </a:cubicBezTo>
                    <a:cubicBezTo>
                      <a:pt x="362" y="72"/>
                      <a:pt x="362" y="72"/>
                      <a:pt x="362" y="72"/>
                    </a:cubicBezTo>
                    <a:cubicBezTo>
                      <a:pt x="344" y="59"/>
                      <a:pt x="344" y="59"/>
                      <a:pt x="344" y="59"/>
                    </a:cubicBezTo>
                    <a:cubicBezTo>
                      <a:pt x="343" y="59"/>
                      <a:pt x="343" y="59"/>
                      <a:pt x="343" y="59"/>
                    </a:cubicBezTo>
                    <a:cubicBezTo>
                      <a:pt x="336" y="50"/>
                      <a:pt x="336" y="50"/>
                      <a:pt x="336" y="50"/>
                    </a:cubicBezTo>
                    <a:cubicBezTo>
                      <a:pt x="332" y="47"/>
                      <a:pt x="332" y="47"/>
                      <a:pt x="332" y="47"/>
                    </a:cubicBezTo>
                    <a:cubicBezTo>
                      <a:pt x="329" y="51"/>
                      <a:pt x="329" y="51"/>
                      <a:pt x="329" y="51"/>
                    </a:cubicBezTo>
                    <a:cubicBezTo>
                      <a:pt x="329" y="52"/>
                      <a:pt x="329" y="52"/>
                      <a:pt x="329" y="52"/>
                    </a:cubicBezTo>
                    <a:cubicBezTo>
                      <a:pt x="329" y="53"/>
                      <a:pt x="329" y="53"/>
                      <a:pt x="329" y="53"/>
                    </a:cubicBezTo>
                    <a:cubicBezTo>
                      <a:pt x="328" y="53"/>
                      <a:pt x="328" y="53"/>
                      <a:pt x="328" y="53"/>
                    </a:cubicBezTo>
                    <a:cubicBezTo>
                      <a:pt x="328" y="53"/>
                      <a:pt x="328" y="53"/>
                      <a:pt x="328" y="53"/>
                    </a:cubicBezTo>
                    <a:cubicBezTo>
                      <a:pt x="322" y="53"/>
                      <a:pt x="322" y="53"/>
                      <a:pt x="322" y="53"/>
                    </a:cubicBezTo>
                    <a:cubicBezTo>
                      <a:pt x="321" y="53"/>
                      <a:pt x="321" y="53"/>
                      <a:pt x="321" y="53"/>
                    </a:cubicBezTo>
                    <a:cubicBezTo>
                      <a:pt x="321" y="53"/>
                      <a:pt x="321" y="53"/>
                      <a:pt x="321" y="53"/>
                    </a:cubicBezTo>
                    <a:cubicBezTo>
                      <a:pt x="308" y="39"/>
                      <a:pt x="308" y="39"/>
                      <a:pt x="308" y="39"/>
                    </a:cubicBezTo>
                    <a:cubicBezTo>
                      <a:pt x="305" y="38"/>
                      <a:pt x="302" y="35"/>
                      <a:pt x="298" y="31"/>
                    </a:cubicBezTo>
                    <a:cubicBezTo>
                      <a:pt x="292" y="27"/>
                      <a:pt x="292" y="27"/>
                      <a:pt x="292" y="27"/>
                    </a:cubicBezTo>
                    <a:cubicBezTo>
                      <a:pt x="292" y="26"/>
                      <a:pt x="292" y="26"/>
                      <a:pt x="292" y="26"/>
                    </a:cubicBezTo>
                    <a:cubicBezTo>
                      <a:pt x="285" y="22"/>
                      <a:pt x="285" y="22"/>
                      <a:pt x="285" y="22"/>
                    </a:cubicBezTo>
                    <a:cubicBezTo>
                      <a:pt x="281" y="25"/>
                      <a:pt x="281" y="25"/>
                      <a:pt x="281" y="25"/>
                    </a:cubicBezTo>
                    <a:cubicBezTo>
                      <a:pt x="280" y="26"/>
                      <a:pt x="280" y="26"/>
                      <a:pt x="280" y="26"/>
                    </a:cubicBezTo>
                    <a:cubicBezTo>
                      <a:pt x="280" y="26"/>
                      <a:pt x="280" y="26"/>
                      <a:pt x="280" y="26"/>
                    </a:cubicBezTo>
                    <a:cubicBezTo>
                      <a:pt x="280" y="26"/>
                      <a:pt x="280" y="26"/>
                      <a:pt x="280" y="26"/>
                    </a:cubicBezTo>
                    <a:cubicBezTo>
                      <a:pt x="276" y="25"/>
                      <a:pt x="276" y="25"/>
                      <a:pt x="276" y="25"/>
                    </a:cubicBezTo>
                    <a:cubicBezTo>
                      <a:pt x="272" y="27"/>
                      <a:pt x="272" y="27"/>
                      <a:pt x="272" y="27"/>
                    </a:cubicBezTo>
                    <a:cubicBezTo>
                      <a:pt x="272" y="27"/>
                      <a:pt x="272" y="27"/>
                      <a:pt x="272" y="27"/>
                    </a:cubicBezTo>
                    <a:cubicBezTo>
                      <a:pt x="271" y="28"/>
                      <a:pt x="271" y="28"/>
                      <a:pt x="271" y="28"/>
                    </a:cubicBezTo>
                    <a:cubicBezTo>
                      <a:pt x="271" y="28"/>
                      <a:pt x="271" y="28"/>
                      <a:pt x="271" y="28"/>
                    </a:cubicBezTo>
                    <a:cubicBezTo>
                      <a:pt x="265" y="29"/>
                      <a:pt x="265" y="29"/>
                      <a:pt x="265" y="29"/>
                    </a:cubicBezTo>
                    <a:cubicBezTo>
                      <a:pt x="258" y="24"/>
                      <a:pt x="250" y="20"/>
                      <a:pt x="242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7" name="íśľiḑé"/>
              <p:cNvSpPr/>
              <p:nvPr/>
            </p:nvSpPr>
            <p:spPr bwMode="auto">
              <a:xfrm>
                <a:off x="2502" y="2348"/>
                <a:ext cx="831" cy="729"/>
              </a:xfrm>
              <a:custGeom>
                <a:avLst/>
                <a:gdLst>
                  <a:gd name="T0" fmla="*/ 10 w 351"/>
                  <a:gd name="T1" fmla="*/ 14 h 308"/>
                  <a:gd name="T2" fmla="*/ 9 w 351"/>
                  <a:gd name="T3" fmla="*/ 35 h 308"/>
                  <a:gd name="T4" fmla="*/ 5 w 351"/>
                  <a:gd name="T5" fmla="*/ 57 h 308"/>
                  <a:gd name="T6" fmla="*/ 19 w 351"/>
                  <a:gd name="T7" fmla="*/ 69 h 308"/>
                  <a:gd name="T8" fmla="*/ 35 w 351"/>
                  <a:gd name="T9" fmla="*/ 97 h 308"/>
                  <a:gd name="T10" fmla="*/ 37 w 351"/>
                  <a:gd name="T11" fmla="*/ 122 h 308"/>
                  <a:gd name="T12" fmla="*/ 45 w 351"/>
                  <a:gd name="T13" fmla="*/ 143 h 308"/>
                  <a:gd name="T14" fmla="*/ 50 w 351"/>
                  <a:gd name="T15" fmla="*/ 175 h 308"/>
                  <a:gd name="T16" fmla="*/ 47 w 351"/>
                  <a:gd name="T17" fmla="*/ 218 h 308"/>
                  <a:gd name="T18" fmla="*/ 55 w 351"/>
                  <a:gd name="T19" fmla="*/ 231 h 308"/>
                  <a:gd name="T20" fmla="*/ 62 w 351"/>
                  <a:gd name="T21" fmla="*/ 213 h 308"/>
                  <a:gd name="T22" fmla="*/ 78 w 351"/>
                  <a:gd name="T23" fmla="*/ 220 h 308"/>
                  <a:gd name="T24" fmla="*/ 85 w 351"/>
                  <a:gd name="T25" fmla="*/ 237 h 308"/>
                  <a:gd name="T26" fmla="*/ 102 w 351"/>
                  <a:gd name="T27" fmla="*/ 239 h 308"/>
                  <a:gd name="T28" fmla="*/ 119 w 351"/>
                  <a:gd name="T29" fmla="*/ 279 h 308"/>
                  <a:gd name="T30" fmla="*/ 123 w 351"/>
                  <a:gd name="T31" fmla="*/ 299 h 308"/>
                  <a:gd name="T32" fmla="*/ 131 w 351"/>
                  <a:gd name="T33" fmla="*/ 308 h 308"/>
                  <a:gd name="T34" fmla="*/ 153 w 351"/>
                  <a:gd name="T35" fmla="*/ 293 h 308"/>
                  <a:gd name="T36" fmla="*/ 164 w 351"/>
                  <a:gd name="T37" fmla="*/ 268 h 308"/>
                  <a:gd name="T38" fmla="*/ 173 w 351"/>
                  <a:gd name="T39" fmla="*/ 255 h 308"/>
                  <a:gd name="T40" fmla="*/ 187 w 351"/>
                  <a:gd name="T41" fmla="*/ 235 h 308"/>
                  <a:gd name="T42" fmla="*/ 195 w 351"/>
                  <a:gd name="T43" fmla="*/ 218 h 308"/>
                  <a:gd name="T44" fmla="*/ 221 w 351"/>
                  <a:gd name="T45" fmla="*/ 225 h 308"/>
                  <a:gd name="T46" fmla="*/ 229 w 351"/>
                  <a:gd name="T47" fmla="*/ 236 h 308"/>
                  <a:gd name="T48" fmla="*/ 240 w 351"/>
                  <a:gd name="T49" fmla="*/ 233 h 308"/>
                  <a:gd name="T50" fmla="*/ 255 w 351"/>
                  <a:gd name="T51" fmla="*/ 249 h 308"/>
                  <a:gd name="T52" fmla="*/ 275 w 351"/>
                  <a:gd name="T53" fmla="*/ 233 h 308"/>
                  <a:gd name="T54" fmla="*/ 264 w 351"/>
                  <a:gd name="T55" fmla="*/ 229 h 308"/>
                  <a:gd name="T56" fmla="*/ 259 w 351"/>
                  <a:gd name="T57" fmla="*/ 210 h 308"/>
                  <a:gd name="T58" fmla="*/ 275 w 351"/>
                  <a:gd name="T59" fmla="*/ 209 h 308"/>
                  <a:gd name="T60" fmla="*/ 259 w 351"/>
                  <a:gd name="T61" fmla="*/ 187 h 308"/>
                  <a:gd name="T62" fmla="*/ 255 w 351"/>
                  <a:gd name="T63" fmla="*/ 163 h 308"/>
                  <a:gd name="T64" fmla="*/ 303 w 351"/>
                  <a:gd name="T65" fmla="*/ 143 h 308"/>
                  <a:gd name="T66" fmla="*/ 327 w 351"/>
                  <a:gd name="T67" fmla="*/ 121 h 308"/>
                  <a:gd name="T68" fmla="*/ 333 w 351"/>
                  <a:gd name="T69" fmla="*/ 111 h 308"/>
                  <a:gd name="T70" fmla="*/ 343 w 351"/>
                  <a:gd name="T71" fmla="*/ 85 h 308"/>
                  <a:gd name="T72" fmla="*/ 325 w 351"/>
                  <a:gd name="T73" fmla="*/ 78 h 308"/>
                  <a:gd name="T74" fmla="*/ 315 w 351"/>
                  <a:gd name="T75" fmla="*/ 68 h 308"/>
                  <a:gd name="T76" fmla="*/ 304 w 351"/>
                  <a:gd name="T77" fmla="*/ 73 h 308"/>
                  <a:gd name="T78" fmla="*/ 298 w 351"/>
                  <a:gd name="T79" fmla="*/ 63 h 308"/>
                  <a:gd name="T80" fmla="*/ 287 w 351"/>
                  <a:gd name="T81" fmla="*/ 62 h 308"/>
                  <a:gd name="T82" fmla="*/ 263 w 351"/>
                  <a:gd name="T83" fmla="*/ 58 h 308"/>
                  <a:gd name="T84" fmla="*/ 253 w 351"/>
                  <a:gd name="T85" fmla="*/ 59 h 308"/>
                  <a:gd name="T86" fmla="*/ 219 w 351"/>
                  <a:gd name="T87" fmla="*/ 55 h 308"/>
                  <a:gd name="T88" fmla="*/ 217 w 351"/>
                  <a:gd name="T89" fmla="*/ 39 h 308"/>
                  <a:gd name="T90" fmla="*/ 180 w 351"/>
                  <a:gd name="T91" fmla="*/ 16 h 308"/>
                  <a:gd name="T92" fmla="*/ 163 w 351"/>
                  <a:gd name="T93" fmla="*/ 5 h 308"/>
                  <a:gd name="T94" fmla="*/ 160 w 351"/>
                  <a:gd name="T95" fmla="*/ 31 h 308"/>
                  <a:gd name="T96" fmla="*/ 140 w 351"/>
                  <a:gd name="T97" fmla="*/ 33 h 308"/>
                  <a:gd name="T98" fmla="*/ 131 w 351"/>
                  <a:gd name="T99" fmla="*/ 41 h 308"/>
                  <a:gd name="T100" fmla="*/ 122 w 351"/>
                  <a:gd name="T101" fmla="*/ 55 h 308"/>
                  <a:gd name="T102" fmla="*/ 95 w 351"/>
                  <a:gd name="T103" fmla="*/ 67 h 308"/>
                  <a:gd name="T104" fmla="*/ 77 w 351"/>
                  <a:gd name="T105" fmla="*/ 50 h 308"/>
                  <a:gd name="T106" fmla="*/ 63 w 351"/>
                  <a:gd name="T107" fmla="*/ 47 h 308"/>
                  <a:gd name="T108" fmla="*/ 49 w 351"/>
                  <a:gd name="T109" fmla="*/ 31 h 308"/>
                  <a:gd name="T110" fmla="*/ 34 w 351"/>
                  <a:gd name="T111" fmla="*/ 7 h 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51" h="308">
                    <a:moveTo>
                      <a:pt x="33" y="7"/>
                    </a:moveTo>
                    <a:cubicBezTo>
                      <a:pt x="23" y="5"/>
                      <a:pt x="23" y="5"/>
                      <a:pt x="23" y="5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3" y="25"/>
                      <a:pt x="13" y="25"/>
                      <a:pt x="13" y="25"/>
                    </a:cubicBezTo>
                    <a:cubicBezTo>
                      <a:pt x="13" y="33"/>
                      <a:pt x="13" y="33"/>
                      <a:pt x="13" y="33"/>
                    </a:cubicBezTo>
                    <a:cubicBezTo>
                      <a:pt x="13" y="35"/>
                      <a:pt x="13" y="35"/>
                      <a:pt x="13" y="35"/>
                    </a:cubicBezTo>
                    <a:cubicBezTo>
                      <a:pt x="9" y="35"/>
                      <a:pt x="9" y="35"/>
                      <a:pt x="9" y="35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3" y="47"/>
                      <a:pt x="3" y="47"/>
                      <a:pt x="3" y="47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4" y="57"/>
                      <a:pt x="4" y="57"/>
                      <a:pt x="4" y="57"/>
                    </a:cubicBezTo>
                    <a:cubicBezTo>
                      <a:pt x="5" y="57"/>
                      <a:pt x="5" y="57"/>
                      <a:pt x="5" y="57"/>
                    </a:cubicBezTo>
                    <a:cubicBezTo>
                      <a:pt x="5" y="57"/>
                      <a:pt x="5" y="57"/>
                      <a:pt x="5" y="57"/>
                    </a:cubicBezTo>
                    <a:cubicBezTo>
                      <a:pt x="19" y="68"/>
                      <a:pt x="19" y="68"/>
                      <a:pt x="19" y="68"/>
                    </a:cubicBezTo>
                    <a:cubicBezTo>
                      <a:pt x="19" y="69"/>
                      <a:pt x="19" y="69"/>
                      <a:pt x="19" y="69"/>
                    </a:cubicBezTo>
                    <a:cubicBezTo>
                      <a:pt x="19" y="69"/>
                      <a:pt x="19" y="69"/>
                      <a:pt x="19" y="69"/>
                    </a:cubicBezTo>
                    <a:cubicBezTo>
                      <a:pt x="19" y="69"/>
                      <a:pt x="19" y="69"/>
                      <a:pt x="19" y="69"/>
                    </a:cubicBezTo>
                    <a:cubicBezTo>
                      <a:pt x="19" y="69"/>
                      <a:pt x="19" y="69"/>
                      <a:pt x="19" y="69"/>
                    </a:cubicBezTo>
                    <a:cubicBezTo>
                      <a:pt x="21" y="79"/>
                      <a:pt x="21" y="79"/>
                      <a:pt x="21" y="7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9" y="91"/>
                      <a:pt x="31" y="93"/>
                      <a:pt x="35" y="97"/>
                    </a:cubicBezTo>
                    <a:cubicBezTo>
                      <a:pt x="35" y="97"/>
                      <a:pt x="35" y="97"/>
                      <a:pt x="35" y="97"/>
                    </a:cubicBezTo>
                    <a:cubicBezTo>
                      <a:pt x="36" y="97"/>
                      <a:pt x="36" y="97"/>
                      <a:pt x="36" y="97"/>
                    </a:cubicBezTo>
                    <a:cubicBezTo>
                      <a:pt x="36" y="97"/>
                      <a:pt x="36" y="97"/>
                      <a:pt x="36" y="97"/>
                    </a:cubicBezTo>
                    <a:cubicBezTo>
                      <a:pt x="35" y="98"/>
                      <a:pt x="35" y="98"/>
                      <a:pt x="35" y="98"/>
                    </a:cubicBezTo>
                    <a:cubicBezTo>
                      <a:pt x="35" y="107"/>
                      <a:pt x="35" y="107"/>
                      <a:pt x="35" y="107"/>
                    </a:cubicBezTo>
                    <a:cubicBezTo>
                      <a:pt x="37" y="109"/>
                      <a:pt x="37" y="115"/>
                      <a:pt x="37" y="122"/>
                    </a:cubicBezTo>
                    <a:cubicBezTo>
                      <a:pt x="41" y="127"/>
                      <a:pt x="42" y="131"/>
                      <a:pt x="42" y="133"/>
                    </a:cubicBezTo>
                    <a:cubicBezTo>
                      <a:pt x="42" y="135"/>
                      <a:pt x="43" y="138"/>
                      <a:pt x="45" y="143"/>
                    </a:cubicBezTo>
                    <a:cubicBezTo>
                      <a:pt x="45" y="143"/>
                      <a:pt x="45" y="143"/>
                      <a:pt x="45" y="143"/>
                    </a:cubicBezTo>
                    <a:cubicBezTo>
                      <a:pt x="45" y="143"/>
                      <a:pt x="45" y="143"/>
                      <a:pt x="45" y="143"/>
                    </a:cubicBezTo>
                    <a:cubicBezTo>
                      <a:pt x="45" y="143"/>
                      <a:pt x="45" y="143"/>
                      <a:pt x="45" y="143"/>
                    </a:cubicBezTo>
                    <a:cubicBezTo>
                      <a:pt x="46" y="149"/>
                      <a:pt x="46" y="153"/>
                      <a:pt x="45" y="157"/>
                    </a:cubicBezTo>
                    <a:cubicBezTo>
                      <a:pt x="43" y="160"/>
                      <a:pt x="45" y="165"/>
                      <a:pt x="49" y="173"/>
                    </a:cubicBezTo>
                    <a:cubicBezTo>
                      <a:pt x="50" y="173"/>
                      <a:pt x="50" y="173"/>
                      <a:pt x="50" y="173"/>
                    </a:cubicBezTo>
                    <a:cubicBezTo>
                      <a:pt x="50" y="174"/>
                      <a:pt x="50" y="174"/>
                      <a:pt x="50" y="174"/>
                    </a:cubicBezTo>
                    <a:cubicBezTo>
                      <a:pt x="50" y="175"/>
                      <a:pt x="50" y="175"/>
                      <a:pt x="50" y="175"/>
                    </a:cubicBezTo>
                    <a:cubicBezTo>
                      <a:pt x="43" y="189"/>
                      <a:pt x="43" y="189"/>
                      <a:pt x="43" y="189"/>
                    </a:cubicBezTo>
                    <a:cubicBezTo>
                      <a:pt x="45" y="192"/>
                      <a:pt x="45" y="194"/>
                      <a:pt x="45" y="196"/>
                    </a:cubicBezTo>
                    <a:cubicBezTo>
                      <a:pt x="43" y="209"/>
                      <a:pt x="43" y="209"/>
                      <a:pt x="43" y="209"/>
                    </a:cubicBezTo>
                    <a:cubicBezTo>
                      <a:pt x="43" y="213"/>
                      <a:pt x="43" y="216"/>
                      <a:pt x="45" y="217"/>
                    </a:cubicBezTo>
                    <a:cubicBezTo>
                      <a:pt x="47" y="218"/>
                      <a:pt x="47" y="218"/>
                      <a:pt x="47" y="218"/>
                    </a:cubicBezTo>
                    <a:cubicBezTo>
                      <a:pt x="51" y="220"/>
                      <a:pt x="52" y="222"/>
                      <a:pt x="52" y="224"/>
                    </a:cubicBezTo>
                    <a:cubicBezTo>
                      <a:pt x="51" y="231"/>
                      <a:pt x="51" y="231"/>
                      <a:pt x="51" y="231"/>
                    </a:cubicBezTo>
                    <a:cubicBezTo>
                      <a:pt x="53" y="231"/>
                      <a:pt x="53" y="231"/>
                      <a:pt x="53" y="231"/>
                    </a:cubicBezTo>
                    <a:cubicBezTo>
                      <a:pt x="54" y="232"/>
                      <a:pt x="54" y="232"/>
                      <a:pt x="54" y="232"/>
                    </a:cubicBezTo>
                    <a:cubicBezTo>
                      <a:pt x="55" y="231"/>
                      <a:pt x="55" y="231"/>
                      <a:pt x="55" y="231"/>
                    </a:cubicBezTo>
                    <a:cubicBezTo>
                      <a:pt x="56" y="229"/>
                      <a:pt x="57" y="228"/>
                      <a:pt x="58" y="226"/>
                    </a:cubicBezTo>
                    <a:cubicBezTo>
                      <a:pt x="59" y="225"/>
                      <a:pt x="59" y="225"/>
                      <a:pt x="59" y="225"/>
                    </a:cubicBezTo>
                    <a:cubicBezTo>
                      <a:pt x="59" y="224"/>
                      <a:pt x="59" y="224"/>
                      <a:pt x="59" y="224"/>
                    </a:cubicBezTo>
                    <a:cubicBezTo>
                      <a:pt x="61" y="223"/>
                      <a:pt x="61" y="222"/>
                      <a:pt x="63" y="220"/>
                    </a:cubicBezTo>
                    <a:cubicBezTo>
                      <a:pt x="63" y="218"/>
                      <a:pt x="63" y="215"/>
                      <a:pt x="62" y="213"/>
                    </a:cubicBezTo>
                    <a:cubicBezTo>
                      <a:pt x="61" y="211"/>
                      <a:pt x="61" y="211"/>
                      <a:pt x="61" y="211"/>
                    </a:cubicBezTo>
                    <a:cubicBezTo>
                      <a:pt x="63" y="210"/>
                      <a:pt x="63" y="210"/>
                      <a:pt x="63" y="210"/>
                    </a:cubicBezTo>
                    <a:cubicBezTo>
                      <a:pt x="70" y="209"/>
                      <a:pt x="73" y="209"/>
                      <a:pt x="75" y="212"/>
                    </a:cubicBezTo>
                    <a:cubicBezTo>
                      <a:pt x="78" y="220"/>
                      <a:pt x="78" y="220"/>
                      <a:pt x="78" y="220"/>
                    </a:cubicBezTo>
                    <a:cubicBezTo>
                      <a:pt x="78" y="220"/>
                      <a:pt x="78" y="220"/>
                      <a:pt x="78" y="220"/>
                    </a:cubicBezTo>
                    <a:cubicBezTo>
                      <a:pt x="78" y="221"/>
                      <a:pt x="78" y="221"/>
                      <a:pt x="78" y="221"/>
                    </a:cubicBezTo>
                    <a:cubicBezTo>
                      <a:pt x="79" y="234"/>
                      <a:pt x="79" y="234"/>
                      <a:pt x="79" y="234"/>
                    </a:cubicBezTo>
                    <a:cubicBezTo>
                      <a:pt x="85" y="237"/>
                      <a:pt x="85" y="237"/>
                      <a:pt x="85" y="237"/>
                    </a:cubicBezTo>
                    <a:cubicBezTo>
                      <a:pt x="85" y="237"/>
                      <a:pt x="85" y="237"/>
                      <a:pt x="85" y="237"/>
                    </a:cubicBezTo>
                    <a:cubicBezTo>
                      <a:pt x="85" y="237"/>
                      <a:pt x="85" y="237"/>
                      <a:pt x="85" y="237"/>
                    </a:cubicBezTo>
                    <a:cubicBezTo>
                      <a:pt x="89" y="239"/>
                      <a:pt x="89" y="239"/>
                      <a:pt x="89" y="239"/>
                    </a:cubicBezTo>
                    <a:cubicBezTo>
                      <a:pt x="92" y="236"/>
                      <a:pt x="92" y="236"/>
                      <a:pt x="92" y="236"/>
                    </a:cubicBezTo>
                    <a:cubicBezTo>
                      <a:pt x="95" y="233"/>
                      <a:pt x="95" y="233"/>
                      <a:pt x="95" y="233"/>
                    </a:cubicBezTo>
                    <a:cubicBezTo>
                      <a:pt x="97" y="233"/>
                      <a:pt x="97" y="233"/>
                      <a:pt x="97" y="233"/>
                    </a:cubicBezTo>
                    <a:cubicBezTo>
                      <a:pt x="99" y="234"/>
                      <a:pt x="101" y="236"/>
                      <a:pt x="102" y="239"/>
                    </a:cubicBezTo>
                    <a:cubicBezTo>
                      <a:pt x="103" y="249"/>
                      <a:pt x="103" y="249"/>
                      <a:pt x="103" y="249"/>
                    </a:cubicBezTo>
                    <a:cubicBezTo>
                      <a:pt x="104" y="251"/>
                      <a:pt x="104" y="251"/>
                      <a:pt x="104" y="251"/>
                    </a:cubicBezTo>
                    <a:cubicBezTo>
                      <a:pt x="115" y="274"/>
                      <a:pt x="115" y="274"/>
                      <a:pt x="115" y="274"/>
                    </a:cubicBezTo>
                    <a:cubicBezTo>
                      <a:pt x="119" y="278"/>
                      <a:pt x="119" y="278"/>
                      <a:pt x="119" y="278"/>
                    </a:cubicBezTo>
                    <a:cubicBezTo>
                      <a:pt x="119" y="279"/>
                      <a:pt x="119" y="279"/>
                      <a:pt x="119" y="279"/>
                    </a:cubicBezTo>
                    <a:cubicBezTo>
                      <a:pt x="119" y="279"/>
                      <a:pt x="119" y="279"/>
                      <a:pt x="119" y="279"/>
                    </a:cubicBezTo>
                    <a:cubicBezTo>
                      <a:pt x="121" y="289"/>
                      <a:pt x="121" y="289"/>
                      <a:pt x="121" y="289"/>
                    </a:cubicBezTo>
                    <a:cubicBezTo>
                      <a:pt x="121" y="289"/>
                      <a:pt x="121" y="289"/>
                      <a:pt x="121" y="289"/>
                    </a:cubicBezTo>
                    <a:cubicBezTo>
                      <a:pt x="122" y="298"/>
                      <a:pt x="122" y="298"/>
                      <a:pt x="122" y="298"/>
                    </a:cubicBezTo>
                    <a:cubicBezTo>
                      <a:pt x="123" y="299"/>
                      <a:pt x="123" y="299"/>
                      <a:pt x="123" y="299"/>
                    </a:cubicBezTo>
                    <a:cubicBezTo>
                      <a:pt x="125" y="295"/>
                      <a:pt x="128" y="293"/>
                      <a:pt x="129" y="293"/>
                    </a:cubicBezTo>
                    <a:cubicBezTo>
                      <a:pt x="131" y="294"/>
                      <a:pt x="131" y="295"/>
                      <a:pt x="131" y="296"/>
                    </a:cubicBezTo>
                    <a:cubicBezTo>
                      <a:pt x="131" y="299"/>
                      <a:pt x="131" y="299"/>
                      <a:pt x="131" y="299"/>
                    </a:cubicBezTo>
                    <a:cubicBezTo>
                      <a:pt x="131" y="306"/>
                      <a:pt x="131" y="306"/>
                      <a:pt x="131" y="306"/>
                    </a:cubicBezTo>
                    <a:cubicBezTo>
                      <a:pt x="131" y="308"/>
                      <a:pt x="131" y="308"/>
                      <a:pt x="131" y="308"/>
                    </a:cubicBezTo>
                    <a:cubicBezTo>
                      <a:pt x="133" y="308"/>
                      <a:pt x="135" y="308"/>
                      <a:pt x="135" y="307"/>
                    </a:cubicBezTo>
                    <a:cubicBezTo>
                      <a:pt x="139" y="301"/>
                      <a:pt x="139" y="301"/>
                      <a:pt x="139" y="301"/>
                    </a:cubicBezTo>
                    <a:cubicBezTo>
                      <a:pt x="144" y="297"/>
                      <a:pt x="144" y="297"/>
                      <a:pt x="144" y="297"/>
                    </a:cubicBezTo>
                    <a:cubicBezTo>
                      <a:pt x="147" y="295"/>
                      <a:pt x="149" y="293"/>
                      <a:pt x="153" y="293"/>
                    </a:cubicBezTo>
                    <a:cubicBezTo>
                      <a:pt x="153" y="293"/>
                      <a:pt x="153" y="293"/>
                      <a:pt x="153" y="293"/>
                    </a:cubicBezTo>
                    <a:cubicBezTo>
                      <a:pt x="161" y="295"/>
                      <a:pt x="161" y="295"/>
                      <a:pt x="161" y="295"/>
                    </a:cubicBezTo>
                    <a:cubicBezTo>
                      <a:pt x="164" y="294"/>
                      <a:pt x="164" y="294"/>
                      <a:pt x="164" y="294"/>
                    </a:cubicBezTo>
                    <a:cubicBezTo>
                      <a:pt x="168" y="288"/>
                      <a:pt x="168" y="288"/>
                      <a:pt x="168" y="288"/>
                    </a:cubicBezTo>
                    <a:cubicBezTo>
                      <a:pt x="167" y="279"/>
                      <a:pt x="167" y="279"/>
                      <a:pt x="167" y="279"/>
                    </a:cubicBezTo>
                    <a:cubicBezTo>
                      <a:pt x="165" y="275"/>
                      <a:pt x="163" y="271"/>
                      <a:pt x="164" y="268"/>
                    </a:cubicBezTo>
                    <a:cubicBezTo>
                      <a:pt x="165" y="261"/>
                      <a:pt x="165" y="261"/>
                      <a:pt x="165" y="261"/>
                    </a:cubicBezTo>
                    <a:cubicBezTo>
                      <a:pt x="165" y="260"/>
                      <a:pt x="165" y="260"/>
                      <a:pt x="165" y="260"/>
                    </a:cubicBezTo>
                    <a:cubicBezTo>
                      <a:pt x="166" y="259"/>
                      <a:pt x="166" y="259"/>
                      <a:pt x="166" y="259"/>
                    </a:cubicBezTo>
                    <a:cubicBezTo>
                      <a:pt x="166" y="259"/>
                      <a:pt x="166" y="259"/>
                      <a:pt x="166" y="259"/>
                    </a:cubicBezTo>
                    <a:cubicBezTo>
                      <a:pt x="173" y="255"/>
                      <a:pt x="173" y="255"/>
                      <a:pt x="173" y="255"/>
                    </a:cubicBezTo>
                    <a:cubicBezTo>
                      <a:pt x="174" y="255"/>
                      <a:pt x="174" y="255"/>
                      <a:pt x="174" y="255"/>
                    </a:cubicBezTo>
                    <a:cubicBezTo>
                      <a:pt x="174" y="255"/>
                      <a:pt x="174" y="255"/>
                      <a:pt x="174" y="255"/>
                    </a:cubicBezTo>
                    <a:cubicBezTo>
                      <a:pt x="179" y="251"/>
                      <a:pt x="179" y="251"/>
                      <a:pt x="179" y="251"/>
                    </a:cubicBezTo>
                    <a:cubicBezTo>
                      <a:pt x="186" y="242"/>
                      <a:pt x="186" y="242"/>
                      <a:pt x="186" y="242"/>
                    </a:cubicBezTo>
                    <a:cubicBezTo>
                      <a:pt x="187" y="235"/>
                      <a:pt x="187" y="235"/>
                      <a:pt x="187" y="235"/>
                    </a:cubicBezTo>
                    <a:cubicBezTo>
                      <a:pt x="179" y="218"/>
                      <a:pt x="179" y="218"/>
                      <a:pt x="179" y="218"/>
                    </a:cubicBezTo>
                    <a:cubicBezTo>
                      <a:pt x="195" y="225"/>
                      <a:pt x="195" y="225"/>
                      <a:pt x="195" y="225"/>
                    </a:cubicBezTo>
                    <a:cubicBezTo>
                      <a:pt x="195" y="219"/>
                      <a:pt x="195" y="219"/>
                      <a:pt x="195" y="219"/>
                    </a:cubicBezTo>
                    <a:cubicBezTo>
                      <a:pt x="195" y="219"/>
                      <a:pt x="195" y="219"/>
                      <a:pt x="195" y="219"/>
                    </a:cubicBezTo>
                    <a:cubicBezTo>
                      <a:pt x="195" y="218"/>
                      <a:pt x="195" y="218"/>
                      <a:pt x="195" y="218"/>
                    </a:cubicBezTo>
                    <a:cubicBezTo>
                      <a:pt x="201" y="213"/>
                      <a:pt x="201" y="213"/>
                      <a:pt x="201" y="213"/>
                    </a:cubicBezTo>
                    <a:cubicBezTo>
                      <a:pt x="213" y="210"/>
                      <a:pt x="213" y="210"/>
                      <a:pt x="213" y="210"/>
                    </a:cubicBezTo>
                    <a:cubicBezTo>
                      <a:pt x="214" y="210"/>
                      <a:pt x="214" y="210"/>
                      <a:pt x="214" y="210"/>
                    </a:cubicBezTo>
                    <a:cubicBezTo>
                      <a:pt x="221" y="225"/>
                      <a:pt x="221" y="225"/>
                      <a:pt x="221" y="225"/>
                    </a:cubicBezTo>
                    <a:cubicBezTo>
                      <a:pt x="221" y="225"/>
                      <a:pt x="221" y="225"/>
                      <a:pt x="221" y="225"/>
                    </a:cubicBezTo>
                    <a:cubicBezTo>
                      <a:pt x="220" y="231"/>
                      <a:pt x="220" y="231"/>
                      <a:pt x="220" y="231"/>
                    </a:cubicBezTo>
                    <a:cubicBezTo>
                      <a:pt x="221" y="236"/>
                      <a:pt x="221" y="236"/>
                      <a:pt x="221" y="236"/>
                    </a:cubicBezTo>
                    <a:cubicBezTo>
                      <a:pt x="221" y="239"/>
                      <a:pt x="223" y="240"/>
                      <a:pt x="224" y="240"/>
                    </a:cubicBezTo>
                    <a:cubicBezTo>
                      <a:pt x="226" y="240"/>
                      <a:pt x="227" y="239"/>
                      <a:pt x="229" y="237"/>
                    </a:cubicBezTo>
                    <a:cubicBezTo>
                      <a:pt x="229" y="236"/>
                      <a:pt x="229" y="236"/>
                      <a:pt x="229" y="236"/>
                    </a:cubicBezTo>
                    <a:cubicBezTo>
                      <a:pt x="229" y="236"/>
                      <a:pt x="229" y="236"/>
                      <a:pt x="229" y="236"/>
                    </a:cubicBezTo>
                    <a:cubicBezTo>
                      <a:pt x="230" y="236"/>
                      <a:pt x="230" y="236"/>
                      <a:pt x="230" y="236"/>
                    </a:cubicBezTo>
                    <a:cubicBezTo>
                      <a:pt x="239" y="233"/>
                      <a:pt x="239" y="233"/>
                      <a:pt x="239" y="233"/>
                    </a:cubicBezTo>
                    <a:cubicBezTo>
                      <a:pt x="239" y="233"/>
                      <a:pt x="239" y="233"/>
                      <a:pt x="239" y="233"/>
                    </a:cubicBezTo>
                    <a:cubicBezTo>
                      <a:pt x="240" y="233"/>
                      <a:pt x="240" y="233"/>
                      <a:pt x="240" y="233"/>
                    </a:cubicBezTo>
                    <a:cubicBezTo>
                      <a:pt x="245" y="233"/>
                      <a:pt x="247" y="234"/>
                      <a:pt x="249" y="236"/>
                    </a:cubicBezTo>
                    <a:cubicBezTo>
                      <a:pt x="249" y="247"/>
                      <a:pt x="249" y="247"/>
                      <a:pt x="249" y="247"/>
                    </a:cubicBezTo>
                    <a:cubicBezTo>
                      <a:pt x="249" y="247"/>
                      <a:pt x="249" y="247"/>
                      <a:pt x="249" y="247"/>
                    </a:cubicBezTo>
                    <a:cubicBezTo>
                      <a:pt x="251" y="248"/>
                      <a:pt x="251" y="248"/>
                      <a:pt x="251" y="248"/>
                    </a:cubicBezTo>
                    <a:cubicBezTo>
                      <a:pt x="255" y="249"/>
                      <a:pt x="255" y="249"/>
                      <a:pt x="255" y="249"/>
                    </a:cubicBezTo>
                    <a:cubicBezTo>
                      <a:pt x="261" y="249"/>
                      <a:pt x="261" y="249"/>
                      <a:pt x="261" y="249"/>
                    </a:cubicBezTo>
                    <a:cubicBezTo>
                      <a:pt x="271" y="246"/>
                      <a:pt x="271" y="246"/>
                      <a:pt x="271" y="246"/>
                    </a:cubicBezTo>
                    <a:cubicBezTo>
                      <a:pt x="277" y="241"/>
                      <a:pt x="277" y="241"/>
                      <a:pt x="277" y="241"/>
                    </a:cubicBezTo>
                    <a:cubicBezTo>
                      <a:pt x="278" y="236"/>
                      <a:pt x="278" y="236"/>
                      <a:pt x="278" y="236"/>
                    </a:cubicBezTo>
                    <a:cubicBezTo>
                      <a:pt x="275" y="233"/>
                      <a:pt x="275" y="233"/>
                      <a:pt x="275" y="233"/>
                    </a:cubicBezTo>
                    <a:cubicBezTo>
                      <a:pt x="265" y="229"/>
                      <a:pt x="265" y="229"/>
                      <a:pt x="265" y="229"/>
                    </a:cubicBezTo>
                    <a:cubicBezTo>
                      <a:pt x="265" y="229"/>
                      <a:pt x="265" y="229"/>
                      <a:pt x="265" y="229"/>
                    </a:cubicBezTo>
                    <a:cubicBezTo>
                      <a:pt x="264" y="229"/>
                      <a:pt x="264" y="229"/>
                      <a:pt x="264" y="229"/>
                    </a:cubicBezTo>
                    <a:cubicBezTo>
                      <a:pt x="264" y="229"/>
                      <a:pt x="264" y="229"/>
                      <a:pt x="264" y="229"/>
                    </a:cubicBezTo>
                    <a:cubicBezTo>
                      <a:pt x="264" y="229"/>
                      <a:pt x="264" y="229"/>
                      <a:pt x="264" y="229"/>
                    </a:cubicBezTo>
                    <a:cubicBezTo>
                      <a:pt x="252" y="217"/>
                      <a:pt x="252" y="217"/>
                      <a:pt x="252" y="217"/>
                    </a:cubicBezTo>
                    <a:cubicBezTo>
                      <a:pt x="253" y="216"/>
                      <a:pt x="253" y="216"/>
                      <a:pt x="253" y="216"/>
                    </a:cubicBezTo>
                    <a:cubicBezTo>
                      <a:pt x="259" y="211"/>
                      <a:pt x="259" y="211"/>
                      <a:pt x="259" y="211"/>
                    </a:cubicBezTo>
                    <a:cubicBezTo>
                      <a:pt x="259" y="210"/>
                      <a:pt x="259" y="210"/>
                      <a:pt x="259" y="210"/>
                    </a:cubicBezTo>
                    <a:cubicBezTo>
                      <a:pt x="259" y="210"/>
                      <a:pt x="259" y="210"/>
                      <a:pt x="259" y="210"/>
                    </a:cubicBezTo>
                    <a:cubicBezTo>
                      <a:pt x="265" y="208"/>
                      <a:pt x="265" y="208"/>
                      <a:pt x="265" y="208"/>
                    </a:cubicBezTo>
                    <a:cubicBezTo>
                      <a:pt x="265" y="208"/>
                      <a:pt x="265" y="208"/>
                      <a:pt x="265" y="208"/>
                    </a:cubicBezTo>
                    <a:cubicBezTo>
                      <a:pt x="267" y="208"/>
                      <a:pt x="267" y="208"/>
                      <a:pt x="267" y="208"/>
                    </a:cubicBezTo>
                    <a:cubicBezTo>
                      <a:pt x="275" y="209"/>
                      <a:pt x="275" y="209"/>
                      <a:pt x="275" y="209"/>
                    </a:cubicBezTo>
                    <a:cubicBezTo>
                      <a:pt x="275" y="209"/>
                      <a:pt x="275" y="209"/>
                      <a:pt x="275" y="209"/>
                    </a:cubicBezTo>
                    <a:cubicBezTo>
                      <a:pt x="275" y="210"/>
                      <a:pt x="275" y="210"/>
                      <a:pt x="275" y="210"/>
                    </a:cubicBezTo>
                    <a:cubicBezTo>
                      <a:pt x="275" y="207"/>
                      <a:pt x="275" y="207"/>
                      <a:pt x="275" y="207"/>
                    </a:cubicBezTo>
                    <a:cubicBezTo>
                      <a:pt x="272" y="201"/>
                      <a:pt x="272" y="201"/>
                      <a:pt x="272" y="201"/>
                    </a:cubicBezTo>
                    <a:cubicBezTo>
                      <a:pt x="266" y="198"/>
                      <a:pt x="266" y="198"/>
                      <a:pt x="266" y="198"/>
                    </a:cubicBezTo>
                    <a:cubicBezTo>
                      <a:pt x="259" y="187"/>
                      <a:pt x="259" y="187"/>
                      <a:pt x="259" y="187"/>
                    </a:cubicBezTo>
                    <a:cubicBezTo>
                      <a:pt x="259" y="187"/>
                      <a:pt x="259" y="187"/>
                      <a:pt x="259" y="187"/>
                    </a:cubicBezTo>
                    <a:cubicBezTo>
                      <a:pt x="258" y="186"/>
                      <a:pt x="258" y="186"/>
                      <a:pt x="258" y="186"/>
                    </a:cubicBezTo>
                    <a:cubicBezTo>
                      <a:pt x="258" y="186"/>
                      <a:pt x="258" y="186"/>
                      <a:pt x="258" y="186"/>
                    </a:cubicBezTo>
                    <a:cubicBezTo>
                      <a:pt x="255" y="173"/>
                      <a:pt x="255" y="173"/>
                      <a:pt x="255" y="173"/>
                    </a:cubicBezTo>
                    <a:cubicBezTo>
                      <a:pt x="255" y="163"/>
                      <a:pt x="255" y="163"/>
                      <a:pt x="255" y="163"/>
                    </a:cubicBezTo>
                    <a:cubicBezTo>
                      <a:pt x="261" y="157"/>
                      <a:pt x="261" y="157"/>
                      <a:pt x="261" y="157"/>
                    </a:cubicBezTo>
                    <a:cubicBezTo>
                      <a:pt x="271" y="157"/>
                      <a:pt x="271" y="157"/>
                      <a:pt x="271" y="157"/>
                    </a:cubicBezTo>
                    <a:cubicBezTo>
                      <a:pt x="293" y="159"/>
                      <a:pt x="293" y="159"/>
                      <a:pt x="293" y="159"/>
                    </a:cubicBezTo>
                    <a:cubicBezTo>
                      <a:pt x="303" y="144"/>
                      <a:pt x="303" y="144"/>
                      <a:pt x="303" y="144"/>
                    </a:cubicBezTo>
                    <a:cubicBezTo>
                      <a:pt x="303" y="143"/>
                      <a:pt x="303" y="143"/>
                      <a:pt x="303" y="143"/>
                    </a:cubicBezTo>
                    <a:cubicBezTo>
                      <a:pt x="304" y="143"/>
                      <a:pt x="304" y="143"/>
                      <a:pt x="304" y="143"/>
                    </a:cubicBezTo>
                    <a:cubicBezTo>
                      <a:pt x="313" y="139"/>
                      <a:pt x="313" y="139"/>
                      <a:pt x="313" y="139"/>
                    </a:cubicBezTo>
                    <a:cubicBezTo>
                      <a:pt x="317" y="130"/>
                      <a:pt x="317" y="130"/>
                      <a:pt x="317" y="130"/>
                    </a:cubicBezTo>
                    <a:cubicBezTo>
                      <a:pt x="317" y="129"/>
                      <a:pt x="317" y="129"/>
                      <a:pt x="317" y="129"/>
                    </a:cubicBezTo>
                    <a:cubicBezTo>
                      <a:pt x="327" y="121"/>
                      <a:pt x="327" y="121"/>
                      <a:pt x="327" y="121"/>
                    </a:cubicBezTo>
                    <a:cubicBezTo>
                      <a:pt x="332" y="112"/>
                      <a:pt x="332" y="112"/>
                      <a:pt x="332" y="112"/>
                    </a:cubicBezTo>
                    <a:cubicBezTo>
                      <a:pt x="332" y="112"/>
                      <a:pt x="332" y="112"/>
                      <a:pt x="332" y="112"/>
                    </a:cubicBezTo>
                    <a:cubicBezTo>
                      <a:pt x="333" y="112"/>
                      <a:pt x="333" y="112"/>
                      <a:pt x="333" y="112"/>
                    </a:cubicBezTo>
                    <a:cubicBezTo>
                      <a:pt x="333" y="111"/>
                      <a:pt x="333" y="111"/>
                      <a:pt x="333" y="111"/>
                    </a:cubicBezTo>
                    <a:cubicBezTo>
                      <a:pt x="333" y="111"/>
                      <a:pt x="333" y="111"/>
                      <a:pt x="333" y="111"/>
                    </a:cubicBezTo>
                    <a:cubicBezTo>
                      <a:pt x="337" y="107"/>
                      <a:pt x="337" y="107"/>
                      <a:pt x="337" y="107"/>
                    </a:cubicBezTo>
                    <a:cubicBezTo>
                      <a:pt x="341" y="99"/>
                      <a:pt x="341" y="99"/>
                      <a:pt x="341" y="99"/>
                    </a:cubicBezTo>
                    <a:cubicBezTo>
                      <a:pt x="343" y="87"/>
                      <a:pt x="343" y="87"/>
                      <a:pt x="343" y="87"/>
                    </a:cubicBezTo>
                    <a:cubicBezTo>
                      <a:pt x="343" y="86"/>
                      <a:pt x="343" y="86"/>
                      <a:pt x="343" y="86"/>
                    </a:cubicBezTo>
                    <a:cubicBezTo>
                      <a:pt x="343" y="85"/>
                      <a:pt x="343" y="85"/>
                      <a:pt x="343" y="85"/>
                    </a:cubicBezTo>
                    <a:cubicBezTo>
                      <a:pt x="350" y="81"/>
                      <a:pt x="350" y="81"/>
                      <a:pt x="350" y="81"/>
                    </a:cubicBezTo>
                    <a:cubicBezTo>
                      <a:pt x="351" y="79"/>
                      <a:pt x="351" y="79"/>
                      <a:pt x="351" y="79"/>
                    </a:cubicBezTo>
                    <a:cubicBezTo>
                      <a:pt x="342" y="78"/>
                      <a:pt x="342" y="78"/>
                      <a:pt x="342" y="78"/>
                    </a:cubicBezTo>
                    <a:cubicBezTo>
                      <a:pt x="326" y="79"/>
                      <a:pt x="326" y="79"/>
                      <a:pt x="326" y="79"/>
                    </a:cubicBezTo>
                    <a:cubicBezTo>
                      <a:pt x="325" y="78"/>
                      <a:pt x="325" y="78"/>
                      <a:pt x="325" y="78"/>
                    </a:cubicBezTo>
                    <a:cubicBezTo>
                      <a:pt x="319" y="73"/>
                      <a:pt x="319" y="73"/>
                      <a:pt x="319" y="73"/>
                    </a:cubicBezTo>
                    <a:cubicBezTo>
                      <a:pt x="319" y="73"/>
                      <a:pt x="319" y="73"/>
                      <a:pt x="319" y="73"/>
                    </a:cubicBezTo>
                    <a:cubicBezTo>
                      <a:pt x="319" y="73"/>
                      <a:pt x="319" y="73"/>
                      <a:pt x="319" y="73"/>
                    </a:cubicBezTo>
                    <a:cubicBezTo>
                      <a:pt x="319" y="73"/>
                      <a:pt x="319" y="73"/>
                      <a:pt x="319" y="73"/>
                    </a:cubicBezTo>
                    <a:cubicBezTo>
                      <a:pt x="315" y="68"/>
                      <a:pt x="315" y="68"/>
                      <a:pt x="315" y="68"/>
                    </a:cubicBezTo>
                    <a:cubicBezTo>
                      <a:pt x="315" y="69"/>
                      <a:pt x="315" y="69"/>
                      <a:pt x="315" y="69"/>
                    </a:cubicBezTo>
                    <a:cubicBezTo>
                      <a:pt x="314" y="69"/>
                      <a:pt x="314" y="69"/>
                      <a:pt x="314" y="69"/>
                    </a:cubicBezTo>
                    <a:cubicBezTo>
                      <a:pt x="313" y="71"/>
                      <a:pt x="311" y="71"/>
                      <a:pt x="309" y="71"/>
                    </a:cubicBezTo>
                    <a:cubicBezTo>
                      <a:pt x="307" y="72"/>
                      <a:pt x="307" y="72"/>
                      <a:pt x="307" y="72"/>
                    </a:cubicBezTo>
                    <a:cubicBezTo>
                      <a:pt x="306" y="73"/>
                      <a:pt x="305" y="73"/>
                      <a:pt x="304" y="73"/>
                    </a:cubicBezTo>
                    <a:cubicBezTo>
                      <a:pt x="303" y="73"/>
                      <a:pt x="303" y="71"/>
                      <a:pt x="302" y="69"/>
                    </a:cubicBezTo>
                    <a:cubicBezTo>
                      <a:pt x="302" y="67"/>
                      <a:pt x="301" y="65"/>
                      <a:pt x="299" y="63"/>
                    </a:cubicBezTo>
                    <a:cubicBezTo>
                      <a:pt x="298" y="63"/>
                      <a:pt x="298" y="63"/>
                      <a:pt x="298" y="63"/>
                    </a:cubicBezTo>
                    <a:cubicBezTo>
                      <a:pt x="298" y="63"/>
                      <a:pt x="298" y="63"/>
                      <a:pt x="298" y="63"/>
                    </a:cubicBezTo>
                    <a:cubicBezTo>
                      <a:pt x="298" y="63"/>
                      <a:pt x="298" y="63"/>
                      <a:pt x="298" y="63"/>
                    </a:cubicBezTo>
                    <a:cubicBezTo>
                      <a:pt x="296" y="57"/>
                      <a:pt x="296" y="57"/>
                      <a:pt x="296" y="57"/>
                    </a:cubicBezTo>
                    <a:cubicBezTo>
                      <a:pt x="294" y="57"/>
                      <a:pt x="294" y="57"/>
                      <a:pt x="294" y="57"/>
                    </a:cubicBezTo>
                    <a:cubicBezTo>
                      <a:pt x="288" y="61"/>
                      <a:pt x="288" y="61"/>
                      <a:pt x="288" y="61"/>
                    </a:cubicBezTo>
                    <a:cubicBezTo>
                      <a:pt x="288" y="62"/>
                      <a:pt x="288" y="62"/>
                      <a:pt x="288" y="62"/>
                    </a:cubicBezTo>
                    <a:cubicBezTo>
                      <a:pt x="287" y="62"/>
                      <a:pt x="287" y="62"/>
                      <a:pt x="287" y="62"/>
                    </a:cubicBezTo>
                    <a:cubicBezTo>
                      <a:pt x="273" y="65"/>
                      <a:pt x="273" y="65"/>
                      <a:pt x="273" y="65"/>
                    </a:cubicBezTo>
                    <a:cubicBezTo>
                      <a:pt x="273" y="65"/>
                      <a:pt x="273" y="65"/>
                      <a:pt x="273" y="65"/>
                    </a:cubicBezTo>
                    <a:cubicBezTo>
                      <a:pt x="272" y="64"/>
                      <a:pt x="272" y="64"/>
                      <a:pt x="272" y="64"/>
                    </a:cubicBezTo>
                    <a:cubicBezTo>
                      <a:pt x="263" y="58"/>
                      <a:pt x="263" y="58"/>
                      <a:pt x="263" y="58"/>
                    </a:cubicBezTo>
                    <a:cubicBezTo>
                      <a:pt x="263" y="58"/>
                      <a:pt x="263" y="58"/>
                      <a:pt x="263" y="58"/>
                    </a:cubicBezTo>
                    <a:cubicBezTo>
                      <a:pt x="262" y="57"/>
                      <a:pt x="262" y="57"/>
                      <a:pt x="262" y="57"/>
                    </a:cubicBezTo>
                    <a:cubicBezTo>
                      <a:pt x="262" y="57"/>
                      <a:pt x="262" y="57"/>
                      <a:pt x="262" y="57"/>
                    </a:cubicBezTo>
                    <a:cubicBezTo>
                      <a:pt x="262" y="57"/>
                      <a:pt x="262" y="57"/>
                      <a:pt x="262" y="57"/>
                    </a:cubicBezTo>
                    <a:cubicBezTo>
                      <a:pt x="259" y="52"/>
                      <a:pt x="259" y="52"/>
                      <a:pt x="259" y="52"/>
                    </a:cubicBezTo>
                    <a:cubicBezTo>
                      <a:pt x="253" y="59"/>
                      <a:pt x="253" y="59"/>
                      <a:pt x="253" y="59"/>
                    </a:cubicBezTo>
                    <a:cubicBezTo>
                      <a:pt x="248" y="65"/>
                      <a:pt x="244" y="67"/>
                      <a:pt x="242" y="65"/>
                    </a:cubicBezTo>
                    <a:cubicBezTo>
                      <a:pt x="233" y="60"/>
                      <a:pt x="233" y="60"/>
                      <a:pt x="233" y="60"/>
                    </a:cubicBezTo>
                    <a:cubicBezTo>
                      <a:pt x="226" y="59"/>
                      <a:pt x="226" y="59"/>
                      <a:pt x="226" y="59"/>
                    </a:cubicBezTo>
                    <a:cubicBezTo>
                      <a:pt x="225" y="60"/>
                      <a:pt x="225" y="60"/>
                      <a:pt x="225" y="60"/>
                    </a:cubicBezTo>
                    <a:cubicBezTo>
                      <a:pt x="219" y="55"/>
                      <a:pt x="219" y="55"/>
                      <a:pt x="219" y="55"/>
                    </a:cubicBezTo>
                    <a:cubicBezTo>
                      <a:pt x="219" y="55"/>
                      <a:pt x="219" y="55"/>
                      <a:pt x="219" y="55"/>
                    </a:cubicBezTo>
                    <a:cubicBezTo>
                      <a:pt x="218" y="55"/>
                      <a:pt x="218" y="55"/>
                      <a:pt x="218" y="55"/>
                    </a:cubicBezTo>
                    <a:cubicBezTo>
                      <a:pt x="221" y="44"/>
                      <a:pt x="221" y="44"/>
                      <a:pt x="221" y="44"/>
                    </a:cubicBezTo>
                    <a:cubicBezTo>
                      <a:pt x="221" y="40"/>
                      <a:pt x="221" y="40"/>
                      <a:pt x="221" y="40"/>
                    </a:cubicBezTo>
                    <a:cubicBezTo>
                      <a:pt x="217" y="39"/>
                      <a:pt x="217" y="39"/>
                      <a:pt x="217" y="39"/>
                    </a:cubicBezTo>
                    <a:cubicBezTo>
                      <a:pt x="217" y="39"/>
                      <a:pt x="217" y="39"/>
                      <a:pt x="217" y="39"/>
                    </a:cubicBezTo>
                    <a:cubicBezTo>
                      <a:pt x="208" y="29"/>
                      <a:pt x="208" y="29"/>
                      <a:pt x="208" y="29"/>
                    </a:cubicBezTo>
                    <a:cubicBezTo>
                      <a:pt x="209" y="23"/>
                      <a:pt x="209" y="23"/>
                      <a:pt x="209" y="23"/>
                    </a:cubicBezTo>
                    <a:cubicBezTo>
                      <a:pt x="188" y="21"/>
                      <a:pt x="188" y="21"/>
                      <a:pt x="188" y="21"/>
                    </a:cubicBezTo>
                    <a:cubicBezTo>
                      <a:pt x="180" y="16"/>
                      <a:pt x="180" y="16"/>
                      <a:pt x="180" y="16"/>
                    </a:cubicBezTo>
                    <a:cubicBezTo>
                      <a:pt x="178" y="15"/>
                      <a:pt x="176" y="13"/>
                      <a:pt x="175" y="9"/>
                    </a:cubicBezTo>
                    <a:cubicBezTo>
                      <a:pt x="174" y="6"/>
                      <a:pt x="174" y="6"/>
                      <a:pt x="174" y="6"/>
                    </a:cubicBezTo>
                    <a:cubicBezTo>
                      <a:pt x="172" y="0"/>
                      <a:pt x="172" y="0"/>
                      <a:pt x="172" y="0"/>
                    </a:cubicBezTo>
                    <a:cubicBezTo>
                      <a:pt x="169" y="0"/>
                      <a:pt x="169" y="0"/>
                      <a:pt x="169" y="0"/>
                    </a:cubicBezTo>
                    <a:cubicBezTo>
                      <a:pt x="163" y="5"/>
                      <a:pt x="163" y="5"/>
                      <a:pt x="163" y="5"/>
                    </a:cubicBezTo>
                    <a:cubicBezTo>
                      <a:pt x="155" y="15"/>
                      <a:pt x="155" y="15"/>
                      <a:pt x="155" y="15"/>
                    </a:cubicBezTo>
                    <a:cubicBezTo>
                      <a:pt x="157" y="21"/>
                      <a:pt x="157" y="21"/>
                      <a:pt x="157" y="21"/>
                    </a:cubicBezTo>
                    <a:cubicBezTo>
                      <a:pt x="159" y="30"/>
                      <a:pt x="159" y="30"/>
                      <a:pt x="159" y="30"/>
                    </a:cubicBezTo>
                    <a:cubicBezTo>
                      <a:pt x="159" y="31"/>
                      <a:pt x="159" y="31"/>
                      <a:pt x="159" y="31"/>
                    </a:cubicBezTo>
                    <a:cubicBezTo>
                      <a:pt x="160" y="31"/>
                      <a:pt x="160" y="31"/>
                      <a:pt x="160" y="31"/>
                    </a:cubicBezTo>
                    <a:cubicBezTo>
                      <a:pt x="159" y="31"/>
                      <a:pt x="159" y="31"/>
                      <a:pt x="159" y="31"/>
                    </a:cubicBezTo>
                    <a:cubicBezTo>
                      <a:pt x="159" y="31"/>
                      <a:pt x="159" y="31"/>
                      <a:pt x="159" y="31"/>
                    </a:cubicBezTo>
                    <a:cubicBezTo>
                      <a:pt x="159" y="34"/>
                      <a:pt x="156" y="35"/>
                      <a:pt x="153" y="35"/>
                    </a:cubicBezTo>
                    <a:cubicBezTo>
                      <a:pt x="145" y="35"/>
                      <a:pt x="145" y="35"/>
                      <a:pt x="145" y="35"/>
                    </a:cubicBezTo>
                    <a:cubicBezTo>
                      <a:pt x="140" y="33"/>
                      <a:pt x="140" y="33"/>
                      <a:pt x="140" y="33"/>
                    </a:cubicBezTo>
                    <a:cubicBezTo>
                      <a:pt x="134" y="35"/>
                      <a:pt x="134" y="35"/>
                      <a:pt x="134" y="35"/>
                    </a:cubicBezTo>
                    <a:cubicBezTo>
                      <a:pt x="133" y="35"/>
                      <a:pt x="133" y="35"/>
                      <a:pt x="133" y="35"/>
                    </a:cubicBezTo>
                    <a:cubicBezTo>
                      <a:pt x="132" y="35"/>
                      <a:pt x="132" y="35"/>
                      <a:pt x="132" y="35"/>
                    </a:cubicBezTo>
                    <a:cubicBezTo>
                      <a:pt x="131" y="41"/>
                      <a:pt x="131" y="41"/>
                      <a:pt x="131" y="41"/>
                    </a:cubicBezTo>
                    <a:cubicBezTo>
                      <a:pt x="131" y="41"/>
                      <a:pt x="131" y="41"/>
                      <a:pt x="131" y="41"/>
                    </a:cubicBezTo>
                    <a:cubicBezTo>
                      <a:pt x="131" y="43"/>
                      <a:pt x="131" y="43"/>
                      <a:pt x="131" y="43"/>
                    </a:cubicBezTo>
                    <a:cubicBezTo>
                      <a:pt x="129" y="43"/>
                      <a:pt x="129" y="43"/>
                      <a:pt x="129" y="43"/>
                    </a:cubicBezTo>
                    <a:cubicBezTo>
                      <a:pt x="119" y="39"/>
                      <a:pt x="119" y="39"/>
                      <a:pt x="119" y="39"/>
                    </a:cubicBezTo>
                    <a:cubicBezTo>
                      <a:pt x="119" y="43"/>
                      <a:pt x="120" y="45"/>
                      <a:pt x="121" y="48"/>
                    </a:cubicBezTo>
                    <a:cubicBezTo>
                      <a:pt x="123" y="51"/>
                      <a:pt x="123" y="53"/>
                      <a:pt x="122" y="55"/>
                    </a:cubicBezTo>
                    <a:cubicBezTo>
                      <a:pt x="121" y="58"/>
                      <a:pt x="121" y="58"/>
                      <a:pt x="121" y="58"/>
                    </a:cubicBezTo>
                    <a:cubicBezTo>
                      <a:pt x="119" y="59"/>
                      <a:pt x="116" y="60"/>
                      <a:pt x="111" y="59"/>
                    </a:cubicBezTo>
                    <a:cubicBezTo>
                      <a:pt x="104" y="59"/>
                      <a:pt x="104" y="59"/>
                      <a:pt x="104" y="59"/>
                    </a:cubicBezTo>
                    <a:cubicBezTo>
                      <a:pt x="103" y="71"/>
                      <a:pt x="103" y="71"/>
                      <a:pt x="103" y="71"/>
                    </a:cubicBezTo>
                    <a:cubicBezTo>
                      <a:pt x="95" y="67"/>
                      <a:pt x="95" y="67"/>
                      <a:pt x="95" y="67"/>
                    </a:cubicBezTo>
                    <a:cubicBezTo>
                      <a:pt x="94" y="67"/>
                      <a:pt x="94" y="67"/>
                      <a:pt x="94" y="67"/>
                    </a:cubicBezTo>
                    <a:cubicBezTo>
                      <a:pt x="94" y="67"/>
                      <a:pt x="94" y="67"/>
                      <a:pt x="94" y="67"/>
                    </a:cubicBezTo>
                    <a:cubicBezTo>
                      <a:pt x="89" y="59"/>
                      <a:pt x="89" y="59"/>
                      <a:pt x="89" y="59"/>
                    </a:cubicBezTo>
                    <a:cubicBezTo>
                      <a:pt x="80" y="55"/>
                      <a:pt x="80" y="55"/>
                      <a:pt x="80" y="55"/>
                    </a:cubicBezTo>
                    <a:cubicBezTo>
                      <a:pt x="77" y="50"/>
                      <a:pt x="77" y="50"/>
                      <a:pt x="77" y="50"/>
                    </a:cubicBezTo>
                    <a:cubicBezTo>
                      <a:pt x="74" y="53"/>
                      <a:pt x="74" y="53"/>
                      <a:pt x="74" y="53"/>
                    </a:cubicBezTo>
                    <a:cubicBezTo>
                      <a:pt x="73" y="53"/>
                      <a:pt x="73" y="53"/>
                      <a:pt x="73" y="53"/>
                    </a:cubicBezTo>
                    <a:cubicBezTo>
                      <a:pt x="67" y="54"/>
                      <a:pt x="67" y="54"/>
                      <a:pt x="67" y="54"/>
                    </a:cubicBezTo>
                    <a:cubicBezTo>
                      <a:pt x="66" y="54"/>
                      <a:pt x="66" y="54"/>
                      <a:pt x="66" y="54"/>
                    </a:cubicBezTo>
                    <a:cubicBezTo>
                      <a:pt x="63" y="47"/>
                      <a:pt x="63" y="47"/>
                      <a:pt x="63" y="47"/>
                    </a:cubicBezTo>
                    <a:cubicBezTo>
                      <a:pt x="59" y="43"/>
                      <a:pt x="59" y="43"/>
                      <a:pt x="59" y="43"/>
                    </a:cubicBezTo>
                    <a:cubicBezTo>
                      <a:pt x="59" y="42"/>
                      <a:pt x="59" y="42"/>
                      <a:pt x="59" y="42"/>
                    </a:cubicBezTo>
                    <a:cubicBezTo>
                      <a:pt x="56" y="38"/>
                      <a:pt x="54" y="35"/>
                      <a:pt x="53" y="33"/>
                    </a:cubicBezTo>
                    <a:cubicBezTo>
                      <a:pt x="53" y="32"/>
                      <a:pt x="53" y="31"/>
                      <a:pt x="51" y="31"/>
                    </a:cubicBezTo>
                    <a:cubicBezTo>
                      <a:pt x="49" y="31"/>
                      <a:pt x="49" y="31"/>
                      <a:pt x="49" y="31"/>
                    </a:cubicBezTo>
                    <a:cubicBezTo>
                      <a:pt x="46" y="29"/>
                      <a:pt x="44" y="27"/>
                      <a:pt x="43" y="23"/>
                    </a:cubicBezTo>
                    <a:cubicBezTo>
                      <a:pt x="41" y="17"/>
                      <a:pt x="41" y="17"/>
                      <a:pt x="41" y="17"/>
                    </a:cubicBezTo>
                    <a:cubicBezTo>
                      <a:pt x="41" y="11"/>
                      <a:pt x="41" y="11"/>
                      <a:pt x="41" y="11"/>
                    </a:cubicBezTo>
                    <a:cubicBezTo>
                      <a:pt x="39" y="6"/>
                      <a:pt x="39" y="6"/>
                      <a:pt x="39" y="6"/>
                    </a:cubicBezTo>
                    <a:cubicBezTo>
                      <a:pt x="34" y="7"/>
                      <a:pt x="34" y="7"/>
                      <a:pt x="34" y="7"/>
                    </a:cubicBezTo>
                    <a:cubicBezTo>
                      <a:pt x="33" y="7"/>
                      <a:pt x="33" y="7"/>
                      <a:pt x="33" y="7"/>
                    </a:cubicBezTo>
                    <a:cubicBezTo>
                      <a:pt x="33" y="7"/>
                      <a:pt x="33" y="7"/>
                      <a:pt x="33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8" name="íṥḷïḋè"/>
              <p:cNvSpPr/>
              <p:nvPr/>
            </p:nvSpPr>
            <p:spPr bwMode="auto">
              <a:xfrm>
                <a:off x="1120" y="2052"/>
                <a:ext cx="1489" cy="904"/>
              </a:xfrm>
              <a:custGeom>
                <a:avLst/>
                <a:gdLst>
                  <a:gd name="T0" fmla="*/ 67 w 629"/>
                  <a:gd name="T1" fmla="*/ 18 h 382"/>
                  <a:gd name="T2" fmla="*/ 34 w 629"/>
                  <a:gd name="T3" fmla="*/ 29 h 382"/>
                  <a:gd name="T4" fmla="*/ 21 w 629"/>
                  <a:gd name="T5" fmla="*/ 54 h 382"/>
                  <a:gd name="T6" fmla="*/ 10 w 629"/>
                  <a:gd name="T7" fmla="*/ 105 h 382"/>
                  <a:gd name="T8" fmla="*/ 9 w 629"/>
                  <a:gd name="T9" fmla="*/ 119 h 382"/>
                  <a:gd name="T10" fmla="*/ 31 w 629"/>
                  <a:gd name="T11" fmla="*/ 166 h 382"/>
                  <a:gd name="T12" fmla="*/ 65 w 629"/>
                  <a:gd name="T13" fmla="*/ 204 h 382"/>
                  <a:gd name="T14" fmla="*/ 92 w 629"/>
                  <a:gd name="T15" fmla="*/ 196 h 382"/>
                  <a:gd name="T16" fmla="*/ 118 w 629"/>
                  <a:gd name="T17" fmla="*/ 230 h 382"/>
                  <a:gd name="T18" fmla="*/ 145 w 629"/>
                  <a:gd name="T19" fmla="*/ 250 h 382"/>
                  <a:gd name="T20" fmla="*/ 157 w 629"/>
                  <a:gd name="T21" fmla="*/ 271 h 382"/>
                  <a:gd name="T22" fmla="*/ 189 w 629"/>
                  <a:gd name="T23" fmla="*/ 293 h 382"/>
                  <a:gd name="T24" fmla="*/ 204 w 629"/>
                  <a:gd name="T25" fmla="*/ 302 h 382"/>
                  <a:gd name="T26" fmla="*/ 236 w 629"/>
                  <a:gd name="T27" fmla="*/ 314 h 382"/>
                  <a:gd name="T28" fmla="*/ 299 w 629"/>
                  <a:gd name="T29" fmla="*/ 324 h 382"/>
                  <a:gd name="T30" fmla="*/ 297 w 629"/>
                  <a:gd name="T31" fmla="*/ 350 h 382"/>
                  <a:gd name="T32" fmla="*/ 387 w 629"/>
                  <a:gd name="T33" fmla="*/ 339 h 382"/>
                  <a:gd name="T34" fmla="*/ 397 w 629"/>
                  <a:gd name="T35" fmla="*/ 369 h 382"/>
                  <a:gd name="T36" fmla="*/ 479 w 629"/>
                  <a:gd name="T37" fmla="*/ 357 h 382"/>
                  <a:gd name="T38" fmla="*/ 513 w 629"/>
                  <a:gd name="T39" fmla="*/ 340 h 382"/>
                  <a:gd name="T40" fmla="*/ 569 w 629"/>
                  <a:gd name="T41" fmla="*/ 360 h 382"/>
                  <a:gd name="T42" fmla="*/ 570 w 629"/>
                  <a:gd name="T43" fmla="*/ 358 h 382"/>
                  <a:gd name="T44" fmla="*/ 597 w 629"/>
                  <a:gd name="T45" fmla="*/ 348 h 382"/>
                  <a:gd name="T46" fmla="*/ 608 w 629"/>
                  <a:gd name="T47" fmla="*/ 332 h 382"/>
                  <a:gd name="T48" fmla="*/ 624 w 629"/>
                  <a:gd name="T49" fmla="*/ 281 h 382"/>
                  <a:gd name="T50" fmla="*/ 617 w 629"/>
                  <a:gd name="T51" fmla="*/ 248 h 382"/>
                  <a:gd name="T52" fmla="*/ 601 w 629"/>
                  <a:gd name="T53" fmla="*/ 207 h 382"/>
                  <a:gd name="T54" fmla="*/ 593 w 629"/>
                  <a:gd name="T55" fmla="*/ 192 h 382"/>
                  <a:gd name="T56" fmla="*/ 583 w 629"/>
                  <a:gd name="T57" fmla="*/ 197 h 382"/>
                  <a:gd name="T58" fmla="*/ 558 w 629"/>
                  <a:gd name="T59" fmla="*/ 203 h 382"/>
                  <a:gd name="T60" fmla="*/ 532 w 629"/>
                  <a:gd name="T61" fmla="*/ 214 h 382"/>
                  <a:gd name="T62" fmla="*/ 513 w 629"/>
                  <a:gd name="T63" fmla="*/ 190 h 382"/>
                  <a:gd name="T64" fmla="*/ 496 w 629"/>
                  <a:gd name="T65" fmla="*/ 172 h 382"/>
                  <a:gd name="T66" fmla="*/ 443 w 629"/>
                  <a:gd name="T67" fmla="*/ 166 h 382"/>
                  <a:gd name="T68" fmla="*/ 403 w 629"/>
                  <a:gd name="T69" fmla="*/ 150 h 382"/>
                  <a:gd name="T70" fmla="*/ 389 w 629"/>
                  <a:gd name="T71" fmla="*/ 134 h 382"/>
                  <a:gd name="T72" fmla="*/ 369 w 629"/>
                  <a:gd name="T73" fmla="*/ 136 h 382"/>
                  <a:gd name="T74" fmla="*/ 347 w 629"/>
                  <a:gd name="T75" fmla="*/ 98 h 382"/>
                  <a:gd name="T76" fmla="*/ 356 w 629"/>
                  <a:gd name="T77" fmla="*/ 74 h 382"/>
                  <a:gd name="T78" fmla="*/ 357 w 629"/>
                  <a:gd name="T79" fmla="*/ 40 h 382"/>
                  <a:gd name="T80" fmla="*/ 357 w 629"/>
                  <a:gd name="T81" fmla="*/ 22 h 382"/>
                  <a:gd name="T82" fmla="*/ 355 w 629"/>
                  <a:gd name="T83" fmla="*/ 20 h 382"/>
                  <a:gd name="T84" fmla="*/ 347 w 629"/>
                  <a:gd name="T85" fmla="*/ 15 h 382"/>
                  <a:gd name="T86" fmla="*/ 305 w 629"/>
                  <a:gd name="T87" fmla="*/ 2 h 382"/>
                  <a:gd name="T88" fmla="*/ 260 w 629"/>
                  <a:gd name="T89" fmla="*/ 12 h 382"/>
                  <a:gd name="T90" fmla="*/ 221 w 629"/>
                  <a:gd name="T91" fmla="*/ 18 h 382"/>
                  <a:gd name="T92" fmla="*/ 206 w 629"/>
                  <a:gd name="T93" fmla="*/ 20 h 382"/>
                  <a:gd name="T94" fmla="*/ 171 w 629"/>
                  <a:gd name="T95" fmla="*/ 18 h 382"/>
                  <a:gd name="T96" fmla="*/ 152 w 629"/>
                  <a:gd name="T97" fmla="*/ 0 h 382"/>
                  <a:gd name="T98" fmla="*/ 135 w 629"/>
                  <a:gd name="T99" fmla="*/ 10 h 382"/>
                  <a:gd name="T100" fmla="*/ 92 w 629"/>
                  <a:gd name="T101" fmla="*/ 6 h 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29" h="382">
                    <a:moveTo>
                      <a:pt x="77" y="2"/>
                    </a:moveTo>
                    <a:cubicBezTo>
                      <a:pt x="77" y="2"/>
                      <a:pt x="77" y="2"/>
                      <a:pt x="77" y="2"/>
                    </a:cubicBezTo>
                    <a:cubicBezTo>
                      <a:pt x="76" y="6"/>
                      <a:pt x="73" y="8"/>
                      <a:pt x="70" y="11"/>
                    </a:cubicBezTo>
                    <a:cubicBezTo>
                      <a:pt x="67" y="12"/>
                      <a:pt x="67" y="14"/>
                      <a:pt x="67" y="16"/>
                    </a:cubicBezTo>
                    <a:cubicBezTo>
                      <a:pt x="67" y="18"/>
                      <a:pt x="67" y="18"/>
                      <a:pt x="67" y="18"/>
                    </a:cubicBezTo>
                    <a:cubicBezTo>
                      <a:pt x="67" y="20"/>
                      <a:pt x="65" y="23"/>
                      <a:pt x="62" y="28"/>
                    </a:cubicBezTo>
                    <a:cubicBezTo>
                      <a:pt x="62" y="30"/>
                      <a:pt x="62" y="30"/>
                      <a:pt x="62" y="30"/>
                    </a:cubicBezTo>
                    <a:cubicBezTo>
                      <a:pt x="61" y="31"/>
                      <a:pt x="59" y="32"/>
                      <a:pt x="57" y="32"/>
                    </a:cubicBezTo>
                    <a:cubicBezTo>
                      <a:pt x="34" y="29"/>
                      <a:pt x="34" y="29"/>
                      <a:pt x="34" y="29"/>
                    </a:cubicBezTo>
                    <a:cubicBezTo>
                      <a:pt x="34" y="29"/>
                      <a:pt x="34" y="29"/>
                      <a:pt x="34" y="29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32" y="35"/>
                      <a:pt x="32" y="35"/>
                      <a:pt x="32" y="35"/>
                    </a:cubicBezTo>
                    <a:cubicBezTo>
                      <a:pt x="32" y="35"/>
                      <a:pt x="32" y="35"/>
                      <a:pt x="32" y="35"/>
                    </a:cubicBezTo>
                    <a:cubicBezTo>
                      <a:pt x="32" y="35"/>
                      <a:pt x="32" y="35"/>
                      <a:pt x="32" y="35"/>
                    </a:cubicBezTo>
                    <a:cubicBezTo>
                      <a:pt x="26" y="44"/>
                      <a:pt x="22" y="50"/>
                      <a:pt x="21" y="54"/>
                    </a:cubicBezTo>
                    <a:cubicBezTo>
                      <a:pt x="21" y="56"/>
                      <a:pt x="23" y="63"/>
                      <a:pt x="29" y="75"/>
                    </a:cubicBezTo>
                    <a:cubicBezTo>
                      <a:pt x="32" y="84"/>
                      <a:pt x="32" y="84"/>
                      <a:pt x="32" y="84"/>
                    </a:cubicBezTo>
                    <a:cubicBezTo>
                      <a:pt x="34" y="88"/>
                      <a:pt x="33" y="92"/>
                      <a:pt x="29" y="98"/>
                    </a:cubicBezTo>
                    <a:cubicBezTo>
                      <a:pt x="22" y="105"/>
                      <a:pt x="22" y="105"/>
                      <a:pt x="22" y="105"/>
                    </a:cubicBezTo>
                    <a:cubicBezTo>
                      <a:pt x="10" y="105"/>
                      <a:pt x="10" y="105"/>
                      <a:pt x="10" y="105"/>
                    </a:cubicBezTo>
                    <a:cubicBezTo>
                      <a:pt x="7" y="92"/>
                      <a:pt x="7" y="92"/>
                      <a:pt x="7" y="92"/>
                    </a:cubicBezTo>
                    <a:cubicBezTo>
                      <a:pt x="4" y="108"/>
                      <a:pt x="4" y="108"/>
                      <a:pt x="4" y="108"/>
                    </a:cubicBezTo>
                    <a:cubicBezTo>
                      <a:pt x="9" y="116"/>
                      <a:pt x="9" y="116"/>
                      <a:pt x="9" y="116"/>
                    </a:cubicBezTo>
                    <a:cubicBezTo>
                      <a:pt x="10" y="117"/>
                      <a:pt x="10" y="118"/>
                      <a:pt x="9" y="118"/>
                    </a:cubicBezTo>
                    <a:cubicBezTo>
                      <a:pt x="9" y="119"/>
                      <a:pt x="9" y="119"/>
                      <a:pt x="9" y="119"/>
                    </a:cubicBezTo>
                    <a:cubicBezTo>
                      <a:pt x="7" y="120"/>
                      <a:pt x="5" y="124"/>
                      <a:pt x="2" y="131"/>
                    </a:cubicBezTo>
                    <a:cubicBezTo>
                      <a:pt x="0" y="137"/>
                      <a:pt x="1" y="143"/>
                      <a:pt x="6" y="150"/>
                    </a:cubicBezTo>
                    <a:cubicBezTo>
                      <a:pt x="15" y="150"/>
                      <a:pt x="15" y="150"/>
                      <a:pt x="15" y="150"/>
                    </a:cubicBezTo>
                    <a:cubicBezTo>
                      <a:pt x="19" y="150"/>
                      <a:pt x="23" y="156"/>
                      <a:pt x="30" y="165"/>
                    </a:cubicBezTo>
                    <a:cubicBezTo>
                      <a:pt x="31" y="166"/>
                      <a:pt x="31" y="166"/>
                      <a:pt x="31" y="166"/>
                    </a:cubicBezTo>
                    <a:cubicBezTo>
                      <a:pt x="31" y="166"/>
                      <a:pt x="31" y="166"/>
                      <a:pt x="31" y="166"/>
                    </a:cubicBezTo>
                    <a:cubicBezTo>
                      <a:pt x="31" y="168"/>
                      <a:pt x="32" y="170"/>
                      <a:pt x="34" y="172"/>
                    </a:cubicBezTo>
                    <a:cubicBezTo>
                      <a:pt x="55" y="192"/>
                      <a:pt x="55" y="192"/>
                      <a:pt x="55" y="192"/>
                    </a:cubicBezTo>
                    <a:cubicBezTo>
                      <a:pt x="55" y="192"/>
                      <a:pt x="55" y="192"/>
                      <a:pt x="55" y="192"/>
                    </a:cubicBezTo>
                    <a:cubicBezTo>
                      <a:pt x="65" y="204"/>
                      <a:pt x="65" y="204"/>
                      <a:pt x="65" y="204"/>
                    </a:cubicBezTo>
                    <a:cubicBezTo>
                      <a:pt x="70" y="204"/>
                      <a:pt x="70" y="204"/>
                      <a:pt x="70" y="204"/>
                    </a:cubicBezTo>
                    <a:cubicBezTo>
                      <a:pt x="76" y="193"/>
                      <a:pt x="76" y="193"/>
                      <a:pt x="76" y="193"/>
                    </a:cubicBezTo>
                    <a:cubicBezTo>
                      <a:pt x="77" y="192"/>
                      <a:pt x="77" y="192"/>
                      <a:pt x="77" y="192"/>
                    </a:cubicBezTo>
                    <a:cubicBezTo>
                      <a:pt x="77" y="192"/>
                      <a:pt x="77" y="192"/>
                      <a:pt x="77" y="192"/>
                    </a:cubicBezTo>
                    <a:cubicBezTo>
                      <a:pt x="92" y="196"/>
                      <a:pt x="92" y="196"/>
                      <a:pt x="92" y="196"/>
                    </a:cubicBezTo>
                    <a:cubicBezTo>
                      <a:pt x="92" y="196"/>
                      <a:pt x="92" y="196"/>
                      <a:pt x="92" y="196"/>
                    </a:cubicBezTo>
                    <a:cubicBezTo>
                      <a:pt x="92" y="197"/>
                      <a:pt x="92" y="197"/>
                      <a:pt x="92" y="197"/>
                    </a:cubicBezTo>
                    <a:cubicBezTo>
                      <a:pt x="94" y="207"/>
                      <a:pt x="94" y="207"/>
                      <a:pt x="94" y="207"/>
                    </a:cubicBezTo>
                    <a:cubicBezTo>
                      <a:pt x="112" y="227"/>
                      <a:pt x="112" y="227"/>
                      <a:pt x="112" y="227"/>
                    </a:cubicBezTo>
                    <a:cubicBezTo>
                      <a:pt x="118" y="230"/>
                      <a:pt x="118" y="230"/>
                      <a:pt x="118" y="230"/>
                    </a:cubicBezTo>
                    <a:cubicBezTo>
                      <a:pt x="118" y="230"/>
                      <a:pt x="118" y="230"/>
                      <a:pt x="118" y="230"/>
                    </a:cubicBezTo>
                    <a:cubicBezTo>
                      <a:pt x="121" y="232"/>
                      <a:pt x="121" y="232"/>
                      <a:pt x="121" y="232"/>
                    </a:cubicBezTo>
                    <a:cubicBezTo>
                      <a:pt x="121" y="232"/>
                      <a:pt x="121" y="232"/>
                      <a:pt x="121" y="232"/>
                    </a:cubicBezTo>
                    <a:cubicBezTo>
                      <a:pt x="135" y="252"/>
                      <a:pt x="135" y="252"/>
                      <a:pt x="135" y="252"/>
                    </a:cubicBezTo>
                    <a:cubicBezTo>
                      <a:pt x="145" y="250"/>
                      <a:pt x="145" y="250"/>
                      <a:pt x="145" y="250"/>
                    </a:cubicBezTo>
                    <a:cubicBezTo>
                      <a:pt x="146" y="250"/>
                      <a:pt x="146" y="250"/>
                      <a:pt x="146" y="250"/>
                    </a:cubicBezTo>
                    <a:cubicBezTo>
                      <a:pt x="147" y="250"/>
                      <a:pt x="147" y="250"/>
                      <a:pt x="147" y="250"/>
                    </a:cubicBezTo>
                    <a:cubicBezTo>
                      <a:pt x="147" y="251"/>
                      <a:pt x="147" y="251"/>
                      <a:pt x="147" y="251"/>
                    </a:cubicBezTo>
                    <a:cubicBezTo>
                      <a:pt x="148" y="252"/>
                      <a:pt x="148" y="252"/>
                      <a:pt x="148" y="252"/>
                    </a:cubicBezTo>
                    <a:cubicBezTo>
                      <a:pt x="157" y="271"/>
                      <a:pt x="157" y="271"/>
                      <a:pt x="157" y="271"/>
                    </a:cubicBezTo>
                    <a:cubicBezTo>
                      <a:pt x="168" y="278"/>
                      <a:pt x="168" y="278"/>
                      <a:pt x="168" y="278"/>
                    </a:cubicBezTo>
                    <a:cubicBezTo>
                      <a:pt x="177" y="280"/>
                      <a:pt x="177" y="280"/>
                      <a:pt x="177" y="280"/>
                    </a:cubicBezTo>
                    <a:cubicBezTo>
                      <a:pt x="182" y="292"/>
                      <a:pt x="182" y="292"/>
                      <a:pt x="182" y="292"/>
                    </a:cubicBezTo>
                    <a:cubicBezTo>
                      <a:pt x="189" y="292"/>
                      <a:pt x="189" y="292"/>
                      <a:pt x="189" y="292"/>
                    </a:cubicBezTo>
                    <a:cubicBezTo>
                      <a:pt x="189" y="293"/>
                      <a:pt x="189" y="293"/>
                      <a:pt x="189" y="293"/>
                    </a:cubicBezTo>
                    <a:cubicBezTo>
                      <a:pt x="189" y="293"/>
                      <a:pt x="189" y="293"/>
                      <a:pt x="189" y="293"/>
                    </a:cubicBezTo>
                    <a:cubicBezTo>
                      <a:pt x="203" y="301"/>
                      <a:pt x="203" y="301"/>
                      <a:pt x="203" y="301"/>
                    </a:cubicBezTo>
                    <a:cubicBezTo>
                      <a:pt x="203" y="301"/>
                      <a:pt x="203" y="301"/>
                      <a:pt x="203" y="301"/>
                    </a:cubicBezTo>
                    <a:cubicBezTo>
                      <a:pt x="203" y="301"/>
                      <a:pt x="203" y="301"/>
                      <a:pt x="203" y="301"/>
                    </a:cubicBezTo>
                    <a:cubicBezTo>
                      <a:pt x="204" y="302"/>
                      <a:pt x="204" y="302"/>
                      <a:pt x="204" y="302"/>
                    </a:cubicBezTo>
                    <a:cubicBezTo>
                      <a:pt x="214" y="314"/>
                      <a:pt x="214" y="314"/>
                      <a:pt x="214" y="314"/>
                    </a:cubicBezTo>
                    <a:cubicBezTo>
                      <a:pt x="229" y="312"/>
                      <a:pt x="229" y="312"/>
                      <a:pt x="229" y="312"/>
                    </a:cubicBezTo>
                    <a:cubicBezTo>
                      <a:pt x="230" y="312"/>
                      <a:pt x="230" y="312"/>
                      <a:pt x="230" y="312"/>
                    </a:cubicBezTo>
                    <a:cubicBezTo>
                      <a:pt x="236" y="314"/>
                      <a:pt x="236" y="314"/>
                      <a:pt x="236" y="314"/>
                    </a:cubicBezTo>
                    <a:cubicBezTo>
                      <a:pt x="236" y="314"/>
                      <a:pt x="236" y="314"/>
                      <a:pt x="236" y="314"/>
                    </a:cubicBezTo>
                    <a:cubicBezTo>
                      <a:pt x="246" y="322"/>
                      <a:pt x="246" y="322"/>
                      <a:pt x="246" y="322"/>
                    </a:cubicBezTo>
                    <a:cubicBezTo>
                      <a:pt x="263" y="324"/>
                      <a:pt x="263" y="324"/>
                      <a:pt x="263" y="324"/>
                    </a:cubicBezTo>
                    <a:cubicBezTo>
                      <a:pt x="273" y="322"/>
                      <a:pt x="273" y="322"/>
                      <a:pt x="273" y="322"/>
                    </a:cubicBezTo>
                    <a:cubicBezTo>
                      <a:pt x="273" y="322"/>
                      <a:pt x="273" y="322"/>
                      <a:pt x="273" y="322"/>
                    </a:cubicBezTo>
                    <a:cubicBezTo>
                      <a:pt x="287" y="320"/>
                      <a:pt x="296" y="321"/>
                      <a:pt x="299" y="324"/>
                    </a:cubicBezTo>
                    <a:cubicBezTo>
                      <a:pt x="301" y="328"/>
                      <a:pt x="300" y="331"/>
                      <a:pt x="295" y="335"/>
                    </a:cubicBezTo>
                    <a:cubicBezTo>
                      <a:pt x="291" y="339"/>
                      <a:pt x="291" y="339"/>
                      <a:pt x="291" y="339"/>
                    </a:cubicBezTo>
                    <a:cubicBezTo>
                      <a:pt x="290" y="341"/>
                      <a:pt x="292" y="344"/>
                      <a:pt x="297" y="349"/>
                    </a:cubicBezTo>
                    <a:cubicBezTo>
                      <a:pt x="297" y="350"/>
                      <a:pt x="297" y="350"/>
                      <a:pt x="297" y="350"/>
                    </a:cubicBezTo>
                    <a:cubicBezTo>
                      <a:pt x="297" y="350"/>
                      <a:pt x="297" y="350"/>
                      <a:pt x="297" y="350"/>
                    </a:cubicBezTo>
                    <a:cubicBezTo>
                      <a:pt x="300" y="352"/>
                      <a:pt x="300" y="352"/>
                      <a:pt x="300" y="352"/>
                    </a:cubicBezTo>
                    <a:cubicBezTo>
                      <a:pt x="301" y="351"/>
                      <a:pt x="301" y="351"/>
                      <a:pt x="301" y="351"/>
                    </a:cubicBezTo>
                    <a:cubicBezTo>
                      <a:pt x="311" y="332"/>
                      <a:pt x="319" y="322"/>
                      <a:pt x="325" y="320"/>
                    </a:cubicBezTo>
                    <a:cubicBezTo>
                      <a:pt x="331" y="318"/>
                      <a:pt x="343" y="323"/>
                      <a:pt x="363" y="335"/>
                    </a:cubicBezTo>
                    <a:cubicBezTo>
                      <a:pt x="387" y="339"/>
                      <a:pt x="387" y="339"/>
                      <a:pt x="387" y="339"/>
                    </a:cubicBezTo>
                    <a:cubicBezTo>
                      <a:pt x="387" y="340"/>
                      <a:pt x="387" y="340"/>
                      <a:pt x="387" y="340"/>
                    </a:cubicBezTo>
                    <a:cubicBezTo>
                      <a:pt x="387" y="341"/>
                      <a:pt x="387" y="341"/>
                      <a:pt x="387" y="341"/>
                    </a:cubicBezTo>
                    <a:cubicBezTo>
                      <a:pt x="385" y="352"/>
                      <a:pt x="385" y="352"/>
                      <a:pt x="385" y="352"/>
                    </a:cubicBezTo>
                    <a:cubicBezTo>
                      <a:pt x="397" y="354"/>
                      <a:pt x="397" y="354"/>
                      <a:pt x="397" y="354"/>
                    </a:cubicBezTo>
                    <a:cubicBezTo>
                      <a:pt x="397" y="369"/>
                      <a:pt x="397" y="369"/>
                      <a:pt x="397" y="369"/>
                    </a:cubicBezTo>
                    <a:cubicBezTo>
                      <a:pt x="401" y="376"/>
                      <a:pt x="403" y="380"/>
                      <a:pt x="405" y="381"/>
                    </a:cubicBezTo>
                    <a:cubicBezTo>
                      <a:pt x="407" y="382"/>
                      <a:pt x="419" y="382"/>
                      <a:pt x="441" y="381"/>
                    </a:cubicBezTo>
                    <a:cubicBezTo>
                      <a:pt x="453" y="374"/>
                      <a:pt x="453" y="374"/>
                      <a:pt x="453" y="374"/>
                    </a:cubicBezTo>
                    <a:cubicBezTo>
                      <a:pt x="465" y="358"/>
                      <a:pt x="465" y="358"/>
                      <a:pt x="465" y="358"/>
                    </a:cubicBezTo>
                    <a:cubicBezTo>
                      <a:pt x="479" y="357"/>
                      <a:pt x="479" y="357"/>
                      <a:pt x="479" y="357"/>
                    </a:cubicBezTo>
                    <a:cubicBezTo>
                      <a:pt x="486" y="355"/>
                      <a:pt x="486" y="355"/>
                      <a:pt x="486" y="355"/>
                    </a:cubicBezTo>
                    <a:cubicBezTo>
                      <a:pt x="512" y="340"/>
                      <a:pt x="512" y="340"/>
                      <a:pt x="512" y="340"/>
                    </a:cubicBezTo>
                    <a:cubicBezTo>
                      <a:pt x="513" y="340"/>
                      <a:pt x="513" y="340"/>
                      <a:pt x="513" y="340"/>
                    </a:cubicBezTo>
                    <a:cubicBezTo>
                      <a:pt x="513" y="340"/>
                      <a:pt x="513" y="340"/>
                      <a:pt x="513" y="340"/>
                    </a:cubicBezTo>
                    <a:cubicBezTo>
                      <a:pt x="513" y="340"/>
                      <a:pt x="513" y="340"/>
                      <a:pt x="513" y="340"/>
                    </a:cubicBezTo>
                    <a:cubicBezTo>
                      <a:pt x="528" y="338"/>
                      <a:pt x="537" y="338"/>
                      <a:pt x="539" y="340"/>
                    </a:cubicBezTo>
                    <a:cubicBezTo>
                      <a:pt x="557" y="354"/>
                      <a:pt x="557" y="354"/>
                      <a:pt x="557" y="354"/>
                    </a:cubicBezTo>
                    <a:cubicBezTo>
                      <a:pt x="562" y="356"/>
                      <a:pt x="562" y="356"/>
                      <a:pt x="562" y="356"/>
                    </a:cubicBezTo>
                    <a:cubicBezTo>
                      <a:pt x="563" y="357"/>
                      <a:pt x="563" y="357"/>
                      <a:pt x="563" y="357"/>
                    </a:cubicBezTo>
                    <a:cubicBezTo>
                      <a:pt x="569" y="360"/>
                      <a:pt x="569" y="360"/>
                      <a:pt x="569" y="360"/>
                    </a:cubicBezTo>
                    <a:cubicBezTo>
                      <a:pt x="570" y="360"/>
                      <a:pt x="570" y="360"/>
                      <a:pt x="570" y="360"/>
                    </a:cubicBezTo>
                    <a:cubicBezTo>
                      <a:pt x="570" y="359"/>
                      <a:pt x="570" y="359"/>
                      <a:pt x="570" y="359"/>
                    </a:cubicBezTo>
                    <a:cubicBezTo>
                      <a:pt x="570" y="358"/>
                      <a:pt x="570" y="358"/>
                      <a:pt x="570" y="358"/>
                    </a:cubicBezTo>
                    <a:cubicBezTo>
                      <a:pt x="570" y="358"/>
                      <a:pt x="570" y="358"/>
                      <a:pt x="570" y="358"/>
                    </a:cubicBezTo>
                    <a:cubicBezTo>
                      <a:pt x="570" y="358"/>
                      <a:pt x="570" y="358"/>
                      <a:pt x="570" y="358"/>
                    </a:cubicBezTo>
                    <a:cubicBezTo>
                      <a:pt x="573" y="346"/>
                      <a:pt x="573" y="346"/>
                      <a:pt x="573" y="346"/>
                    </a:cubicBezTo>
                    <a:cubicBezTo>
                      <a:pt x="571" y="342"/>
                      <a:pt x="571" y="339"/>
                      <a:pt x="573" y="337"/>
                    </a:cubicBezTo>
                    <a:cubicBezTo>
                      <a:pt x="573" y="335"/>
                      <a:pt x="575" y="334"/>
                      <a:pt x="579" y="333"/>
                    </a:cubicBezTo>
                    <a:cubicBezTo>
                      <a:pt x="585" y="332"/>
                      <a:pt x="590" y="337"/>
                      <a:pt x="596" y="348"/>
                    </a:cubicBezTo>
                    <a:cubicBezTo>
                      <a:pt x="597" y="348"/>
                      <a:pt x="597" y="348"/>
                      <a:pt x="597" y="348"/>
                    </a:cubicBezTo>
                    <a:cubicBezTo>
                      <a:pt x="597" y="348"/>
                      <a:pt x="597" y="348"/>
                      <a:pt x="597" y="348"/>
                    </a:cubicBezTo>
                    <a:cubicBezTo>
                      <a:pt x="607" y="344"/>
                      <a:pt x="607" y="344"/>
                      <a:pt x="607" y="344"/>
                    </a:cubicBezTo>
                    <a:cubicBezTo>
                      <a:pt x="609" y="344"/>
                      <a:pt x="610" y="342"/>
                      <a:pt x="610" y="340"/>
                    </a:cubicBezTo>
                    <a:cubicBezTo>
                      <a:pt x="608" y="332"/>
                      <a:pt x="608" y="332"/>
                      <a:pt x="608" y="332"/>
                    </a:cubicBezTo>
                    <a:cubicBezTo>
                      <a:pt x="608" y="332"/>
                      <a:pt x="608" y="332"/>
                      <a:pt x="608" y="332"/>
                    </a:cubicBezTo>
                    <a:cubicBezTo>
                      <a:pt x="607" y="329"/>
                      <a:pt x="608" y="326"/>
                      <a:pt x="611" y="325"/>
                    </a:cubicBezTo>
                    <a:cubicBezTo>
                      <a:pt x="615" y="322"/>
                      <a:pt x="615" y="322"/>
                      <a:pt x="615" y="322"/>
                    </a:cubicBezTo>
                    <a:cubicBezTo>
                      <a:pt x="623" y="312"/>
                      <a:pt x="623" y="312"/>
                      <a:pt x="623" y="312"/>
                    </a:cubicBezTo>
                    <a:cubicBezTo>
                      <a:pt x="629" y="299"/>
                      <a:pt x="629" y="299"/>
                      <a:pt x="629" y="299"/>
                    </a:cubicBezTo>
                    <a:cubicBezTo>
                      <a:pt x="624" y="291"/>
                      <a:pt x="623" y="285"/>
                      <a:pt x="624" y="281"/>
                    </a:cubicBezTo>
                    <a:cubicBezTo>
                      <a:pt x="625" y="270"/>
                      <a:pt x="625" y="270"/>
                      <a:pt x="625" y="270"/>
                    </a:cubicBezTo>
                    <a:cubicBezTo>
                      <a:pt x="623" y="265"/>
                      <a:pt x="622" y="262"/>
                      <a:pt x="622" y="259"/>
                    </a:cubicBezTo>
                    <a:cubicBezTo>
                      <a:pt x="622" y="258"/>
                      <a:pt x="620" y="254"/>
                      <a:pt x="617" y="249"/>
                    </a:cubicBezTo>
                    <a:cubicBezTo>
                      <a:pt x="617" y="249"/>
                      <a:pt x="617" y="249"/>
                      <a:pt x="617" y="249"/>
                    </a:cubicBezTo>
                    <a:cubicBezTo>
                      <a:pt x="617" y="248"/>
                      <a:pt x="617" y="248"/>
                      <a:pt x="617" y="248"/>
                    </a:cubicBezTo>
                    <a:cubicBezTo>
                      <a:pt x="615" y="234"/>
                      <a:pt x="615" y="234"/>
                      <a:pt x="615" y="234"/>
                    </a:cubicBezTo>
                    <a:cubicBezTo>
                      <a:pt x="615" y="231"/>
                      <a:pt x="615" y="228"/>
                      <a:pt x="615" y="224"/>
                    </a:cubicBezTo>
                    <a:cubicBezTo>
                      <a:pt x="612" y="221"/>
                      <a:pt x="609" y="218"/>
                      <a:pt x="608" y="216"/>
                    </a:cubicBezTo>
                    <a:cubicBezTo>
                      <a:pt x="602" y="208"/>
                      <a:pt x="602" y="208"/>
                      <a:pt x="602" y="208"/>
                    </a:cubicBezTo>
                    <a:cubicBezTo>
                      <a:pt x="601" y="207"/>
                      <a:pt x="601" y="207"/>
                      <a:pt x="601" y="207"/>
                    </a:cubicBezTo>
                    <a:cubicBezTo>
                      <a:pt x="601" y="206"/>
                      <a:pt x="601" y="206"/>
                      <a:pt x="601" y="206"/>
                    </a:cubicBezTo>
                    <a:cubicBezTo>
                      <a:pt x="601" y="206"/>
                      <a:pt x="601" y="206"/>
                      <a:pt x="601" y="206"/>
                    </a:cubicBezTo>
                    <a:cubicBezTo>
                      <a:pt x="599" y="196"/>
                      <a:pt x="599" y="196"/>
                      <a:pt x="599" y="196"/>
                    </a:cubicBezTo>
                    <a:cubicBezTo>
                      <a:pt x="593" y="191"/>
                      <a:pt x="593" y="191"/>
                      <a:pt x="593" y="191"/>
                    </a:cubicBezTo>
                    <a:cubicBezTo>
                      <a:pt x="593" y="192"/>
                      <a:pt x="593" y="192"/>
                      <a:pt x="593" y="192"/>
                    </a:cubicBezTo>
                    <a:cubicBezTo>
                      <a:pt x="582" y="182"/>
                      <a:pt x="582" y="182"/>
                      <a:pt x="582" y="182"/>
                    </a:cubicBezTo>
                    <a:cubicBezTo>
                      <a:pt x="582" y="183"/>
                      <a:pt x="582" y="183"/>
                      <a:pt x="582" y="183"/>
                    </a:cubicBezTo>
                    <a:cubicBezTo>
                      <a:pt x="583" y="196"/>
                      <a:pt x="583" y="196"/>
                      <a:pt x="583" y="196"/>
                    </a:cubicBezTo>
                    <a:cubicBezTo>
                      <a:pt x="583" y="196"/>
                      <a:pt x="583" y="196"/>
                      <a:pt x="583" y="196"/>
                    </a:cubicBezTo>
                    <a:cubicBezTo>
                      <a:pt x="583" y="197"/>
                      <a:pt x="583" y="197"/>
                      <a:pt x="583" y="197"/>
                    </a:cubicBezTo>
                    <a:cubicBezTo>
                      <a:pt x="577" y="200"/>
                      <a:pt x="577" y="200"/>
                      <a:pt x="577" y="200"/>
                    </a:cubicBezTo>
                    <a:cubicBezTo>
                      <a:pt x="577" y="208"/>
                      <a:pt x="577" y="208"/>
                      <a:pt x="577" y="208"/>
                    </a:cubicBezTo>
                    <a:cubicBezTo>
                      <a:pt x="577" y="209"/>
                      <a:pt x="577" y="209"/>
                      <a:pt x="577" y="209"/>
                    </a:cubicBezTo>
                    <a:cubicBezTo>
                      <a:pt x="563" y="214"/>
                      <a:pt x="563" y="214"/>
                      <a:pt x="563" y="214"/>
                    </a:cubicBezTo>
                    <a:cubicBezTo>
                      <a:pt x="558" y="203"/>
                      <a:pt x="558" y="203"/>
                      <a:pt x="558" y="203"/>
                    </a:cubicBezTo>
                    <a:cubicBezTo>
                      <a:pt x="555" y="202"/>
                      <a:pt x="555" y="202"/>
                      <a:pt x="555" y="202"/>
                    </a:cubicBezTo>
                    <a:cubicBezTo>
                      <a:pt x="551" y="207"/>
                      <a:pt x="551" y="207"/>
                      <a:pt x="551" y="207"/>
                    </a:cubicBezTo>
                    <a:cubicBezTo>
                      <a:pt x="548" y="215"/>
                      <a:pt x="548" y="215"/>
                      <a:pt x="548" y="215"/>
                    </a:cubicBezTo>
                    <a:cubicBezTo>
                      <a:pt x="538" y="218"/>
                      <a:pt x="538" y="218"/>
                      <a:pt x="538" y="218"/>
                    </a:cubicBezTo>
                    <a:cubicBezTo>
                      <a:pt x="532" y="214"/>
                      <a:pt x="532" y="214"/>
                      <a:pt x="532" y="214"/>
                    </a:cubicBezTo>
                    <a:cubicBezTo>
                      <a:pt x="524" y="211"/>
                      <a:pt x="524" y="211"/>
                      <a:pt x="524" y="211"/>
                    </a:cubicBezTo>
                    <a:cubicBezTo>
                      <a:pt x="522" y="200"/>
                      <a:pt x="522" y="200"/>
                      <a:pt x="522" y="200"/>
                    </a:cubicBezTo>
                    <a:cubicBezTo>
                      <a:pt x="519" y="193"/>
                      <a:pt x="519" y="193"/>
                      <a:pt x="519" y="193"/>
                    </a:cubicBezTo>
                    <a:cubicBezTo>
                      <a:pt x="514" y="191"/>
                      <a:pt x="514" y="191"/>
                      <a:pt x="514" y="191"/>
                    </a:cubicBezTo>
                    <a:cubicBezTo>
                      <a:pt x="513" y="190"/>
                      <a:pt x="513" y="190"/>
                      <a:pt x="513" y="190"/>
                    </a:cubicBezTo>
                    <a:cubicBezTo>
                      <a:pt x="510" y="186"/>
                      <a:pt x="510" y="186"/>
                      <a:pt x="510" y="186"/>
                    </a:cubicBezTo>
                    <a:cubicBezTo>
                      <a:pt x="510" y="186"/>
                      <a:pt x="510" y="186"/>
                      <a:pt x="510" y="186"/>
                    </a:cubicBezTo>
                    <a:cubicBezTo>
                      <a:pt x="506" y="180"/>
                      <a:pt x="506" y="180"/>
                      <a:pt x="506" y="180"/>
                    </a:cubicBezTo>
                    <a:cubicBezTo>
                      <a:pt x="501" y="172"/>
                      <a:pt x="501" y="172"/>
                      <a:pt x="501" y="172"/>
                    </a:cubicBezTo>
                    <a:cubicBezTo>
                      <a:pt x="496" y="172"/>
                      <a:pt x="496" y="172"/>
                      <a:pt x="496" y="172"/>
                    </a:cubicBezTo>
                    <a:cubicBezTo>
                      <a:pt x="488" y="175"/>
                      <a:pt x="488" y="175"/>
                      <a:pt x="488" y="175"/>
                    </a:cubicBezTo>
                    <a:cubicBezTo>
                      <a:pt x="487" y="176"/>
                      <a:pt x="487" y="176"/>
                      <a:pt x="487" y="176"/>
                    </a:cubicBezTo>
                    <a:cubicBezTo>
                      <a:pt x="467" y="174"/>
                      <a:pt x="467" y="174"/>
                      <a:pt x="467" y="174"/>
                    </a:cubicBezTo>
                    <a:cubicBezTo>
                      <a:pt x="451" y="171"/>
                      <a:pt x="451" y="171"/>
                      <a:pt x="451" y="171"/>
                    </a:cubicBezTo>
                    <a:cubicBezTo>
                      <a:pt x="450" y="170"/>
                      <a:pt x="447" y="169"/>
                      <a:pt x="443" y="166"/>
                    </a:cubicBezTo>
                    <a:cubicBezTo>
                      <a:pt x="431" y="162"/>
                      <a:pt x="431" y="162"/>
                      <a:pt x="431" y="162"/>
                    </a:cubicBezTo>
                    <a:cubicBezTo>
                      <a:pt x="422" y="160"/>
                      <a:pt x="417" y="158"/>
                      <a:pt x="415" y="156"/>
                    </a:cubicBezTo>
                    <a:cubicBezTo>
                      <a:pt x="413" y="154"/>
                      <a:pt x="413" y="154"/>
                      <a:pt x="413" y="154"/>
                    </a:cubicBezTo>
                    <a:cubicBezTo>
                      <a:pt x="411" y="154"/>
                      <a:pt x="411" y="154"/>
                      <a:pt x="411" y="154"/>
                    </a:cubicBezTo>
                    <a:cubicBezTo>
                      <a:pt x="403" y="150"/>
                      <a:pt x="403" y="150"/>
                      <a:pt x="403" y="150"/>
                    </a:cubicBezTo>
                    <a:cubicBezTo>
                      <a:pt x="403" y="149"/>
                      <a:pt x="403" y="149"/>
                      <a:pt x="403" y="149"/>
                    </a:cubicBezTo>
                    <a:cubicBezTo>
                      <a:pt x="401" y="148"/>
                      <a:pt x="400" y="146"/>
                      <a:pt x="399" y="145"/>
                    </a:cubicBezTo>
                    <a:cubicBezTo>
                      <a:pt x="398" y="141"/>
                      <a:pt x="398" y="141"/>
                      <a:pt x="398" y="141"/>
                    </a:cubicBezTo>
                    <a:cubicBezTo>
                      <a:pt x="395" y="136"/>
                      <a:pt x="395" y="136"/>
                      <a:pt x="395" y="136"/>
                    </a:cubicBezTo>
                    <a:cubicBezTo>
                      <a:pt x="389" y="134"/>
                      <a:pt x="389" y="134"/>
                      <a:pt x="389" y="134"/>
                    </a:cubicBezTo>
                    <a:cubicBezTo>
                      <a:pt x="387" y="135"/>
                      <a:pt x="387" y="135"/>
                      <a:pt x="387" y="135"/>
                    </a:cubicBezTo>
                    <a:cubicBezTo>
                      <a:pt x="385" y="137"/>
                      <a:pt x="385" y="137"/>
                      <a:pt x="385" y="137"/>
                    </a:cubicBezTo>
                    <a:cubicBezTo>
                      <a:pt x="384" y="138"/>
                      <a:pt x="384" y="138"/>
                      <a:pt x="384" y="138"/>
                    </a:cubicBezTo>
                    <a:cubicBezTo>
                      <a:pt x="382" y="139"/>
                      <a:pt x="380" y="140"/>
                      <a:pt x="379" y="140"/>
                    </a:cubicBezTo>
                    <a:cubicBezTo>
                      <a:pt x="375" y="141"/>
                      <a:pt x="372" y="140"/>
                      <a:pt x="369" y="136"/>
                    </a:cubicBezTo>
                    <a:cubicBezTo>
                      <a:pt x="361" y="128"/>
                      <a:pt x="361" y="128"/>
                      <a:pt x="361" y="128"/>
                    </a:cubicBezTo>
                    <a:cubicBezTo>
                      <a:pt x="358" y="124"/>
                      <a:pt x="356" y="121"/>
                      <a:pt x="355" y="119"/>
                    </a:cubicBezTo>
                    <a:cubicBezTo>
                      <a:pt x="353" y="116"/>
                      <a:pt x="353" y="116"/>
                      <a:pt x="353" y="116"/>
                    </a:cubicBezTo>
                    <a:cubicBezTo>
                      <a:pt x="351" y="113"/>
                      <a:pt x="349" y="110"/>
                      <a:pt x="347" y="108"/>
                    </a:cubicBezTo>
                    <a:cubicBezTo>
                      <a:pt x="346" y="104"/>
                      <a:pt x="346" y="101"/>
                      <a:pt x="347" y="98"/>
                    </a:cubicBezTo>
                    <a:cubicBezTo>
                      <a:pt x="347" y="98"/>
                      <a:pt x="347" y="98"/>
                      <a:pt x="347" y="98"/>
                    </a:cubicBezTo>
                    <a:cubicBezTo>
                      <a:pt x="347" y="98"/>
                      <a:pt x="347" y="98"/>
                      <a:pt x="347" y="98"/>
                    </a:cubicBezTo>
                    <a:cubicBezTo>
                      <a:pt x="352" y="89"/>
                      <a:pt x="352" y="89"/>
                      <a:pt x="352" y="89"/>
                    </a:cubicBezTo>
                    <a:cubicBezTo>
                      <a:pt x="355" y="80"/>
                      <a:pt x="355" y="80"/>
                      <a:pt x="355" y="80"/>
                    </a:cubicBezTo>
                    <a:cubicBezTo>
                      <a:pt x="356" y="74"/>
                      <a:pt x="356" y="74"/>
                      <a:pt x="356" y="74"/>
                    </a:cubicBezTo>
                    <a:cubicBezTo>
                      <a:pt x="354" y="64"/>
                      <a:pt x="354" y="64"/>
                      <a:pt x="354" y="64"/>
                    </a:cubicBezTo>
                    <a:cubicBezTo>
                      <a:pt x="348" y="59"/>
                      <a:pt x="348" y="59"/>
                      <a:pt x="348" y="59"/>
                    </a:cubicBezTo>
                    <a:cubicBezTo>
                      <a:pt x="349" y="52"/>
                      <a:pt x="349" y="52"/>
                      <a:pt x="349" y="52"/>
                    </a:cubicBezTo>
                    <a:cubicBezTo>
                      <a:pt x="349" y="46"/>
                      <a:pt x="351" y="43"/>
                      <a:pt x="355" y="42"/>
                    </a:cubicBezTo>
                    <a:cubicBezTo>
                      <a:pt x="357" y="42"/>
                      <a:pt x="357" y="41"/>
                      <a:pt x="357" y="40"/>
                    </a:cubicBezTo>
                    <a:cubicBezTo>
                      <a:pt x="357" y="39"/>
                      <a:pt x="357" y="39"/>
                      <a:pt x="357" y="39"/>
                    </a:cubicBezTo>
                    <a:cubicBezTo>
                      <a:pt x="357" y="31"/>
                      <a:pt x="357" y="31"/>
                      <a:pt x="357" y="31"/>
                    </a:cubicBezTo>
                    <a:cubicBezTo>
                      <a:pt x="357" y="31"/>
                      <a:pt x="357" y="31"/>
                      <a:pt x="357" y="31"/>
                    </a:cubicBezTo>
                    <a:cubicBezTo>
                      <a:pt x="357" y="31"/>
                      <a:pt x="357" y="31"/>
                      <a:pt x="357" y="31"/>
                    </a:cubicBezTo>
                    <a:cubicBezTo>
                      <a:pt x="357" y="22"/>
                      <a:pt x="357" y="22"/>
                      <a:pt x="357" y="22"/>
                    </a:cubicBezTo>
                    <a:cubicBezTo>
                      <a:pt x="357" y="22"/>
                      <a:pt x="357" y="22"/>
                      <a:pt x="357" y="22"/>
                    </a:cubicBezTo>
                    <a:cubicBezTo>
                      <a:pt x="356" y="21"/>
                      <a:pt x="356" y="21"/>
                      <a:pt x="356" y="21"/>
                    </a:cubicBezTo>
                    <a:cubicBezTo>
                      <a:pt x="356" y="21"/>
                      <a:pt x="356" y="21"/>
                      <a:pt x="356" y="21"/>
                    </a:cubicBezTo>
                    <a:cubicBezTo>
                      <a:pt x="356" y="21"/>
                      <a:pt x="356" y="21"/>
                      <a:pt x="356" y="21"/>
                    </a:cubicBezTo>
                    <a:cubicBezTo>
                      <a:pt x="355" y="20"/>
                      <a:pt x="355" y="20"/>
                      <a:pt x="355" y="20"/>
                    </a:cubicBezTo>
                    <a:cubicBezTo>
                      <a:pt x="355" y="20"/>
                      <a:pt x="355" y="20"/>
                      <a:pt x="355" y="20"/>
                    </a:cubicBezTo>
                    <a:cubicBezTo>
                      <a:pt x="354" y="20"/>
                      <a:pt x="354" y="20"/>
                      <a:pt x="354" y="20"/>
                    </a:cubicBezTo>
                    <a:cubicBezTo>
                      <a:pt x="347" y="15"/>
                      <a:pt x="347" y="15"/>
                      <a:pt x="347" y="15"/>
                    </a:cubicBezTo>
                    <a:cubicBezTo>
                      <a:pt x="347" y="15"/>
                      <a:pt x="347" y="15"/>
                      <a:pt x="347" y="15"/>
                    </a:cubicBezTo>
                    <a:cubicBezTo>
                      <a:pt x="347" y="15"/>
                      <a:pt x="347" y="15"/>
                      <a:pt x="347" y="15"/>
                    </a:cubicBezTo>
                    <a:cubicBezTo>
                      <a:pt x="341" y="10"/>
                      <a:pt x="341" y="10"/>
                      <a:pt x="341" y="10"/>
                    </a:cubicBezTo>
                    <a:cubicBezTo>
                      <a:pt x="322" y="7"/>
                      <a:pt x="322" y="7"/>
                      <a:pt x="322" y="7"/>
                    </a:cubicBezTo>
                    <a:cubicBezTo>
                      <a:pt x="322" y="7"/>
                      <a:pt x="322" y="7"/>
                      <a:pt x="322" y="7"/>
                    </a:cubicBezTo>
                    <a:cubicBezTo>
                      <a:pt x="316" y="2"/>
                      <a:pt x="316" y="2"/>
                      <a:pt x="316" y="2"/>
                    </a:cubicBezTo>
                    <a:cubicBezTo>
                      <a:pt x="305" y="2"/>
                      <a:pt x="305" y="2"/>
                      <a:pt x="305" y="2"/>
                    </a:cubicBezTo>
                    <a:cubicBezTo>
                      <a:pt x="303" y="2"/>
                      <a:pt x="301" y="4"/>
                      <a:pt x="299" y="5"/>
                    </a:cubicBezTo>
                    <a:cubicBezTo>
                      <a:pt x="298" y="5"/>
                      <a:pt x="298" y="5"/>
                      <a:pt x="298" y="5"/>
                    </a:cubicBezTo>
                    <a:cubicBezTo>
                      <a:pt x="289" y="8"/>
                      <a:pt x="289" y="8"/>
                      <a:pt x="289" y="8"/>
                    </a:cubicBezTo>
                    <a:cubicBezTo>
                      <a:pt x="267" y="8"/>
                      <a:pt x="267" y="8"/>
                      <a:pt x="267" y="8"/>
                    </a:cubicBezTo>
                    <a:cubicBezTo>
                      <a:pt x="264" y="9"/>
                      <a:pt x="261" y="10"/>
                      <a:pt x="260" y="12"/>
                    </a:cubicBezTo>
                    <a:cubicBezTo>
                      <a:pt x="257" y="14"/>
                      <a:pt x="253" y="15"/>
                      <a:pt x="247" y="17"/>
                    </a:cubicBezTo>
                    <a:cubicBezTo>
                      <a:pt x="237" y="20"/>
                      <a:pt x="237" y="20"/>
                      <a:pt x="237" y="20"/>
                    </a:cubicBezTo>
                    <a:cubicBezTo>
                      <a:pt x="237" y="20"/>
                      <a:pt x="237" y="20"/>
                      <a:pt x="237" y="20"/>
                    </a:cubicBezTo>
                    <a:cubicBezTo>
                      <a:pt x="236" y="20"/>
                      <a:pt x="236" y="20"/>
                      <a:pt x="236" y="20"/>
                    </a:cubicBezTo>
                    <a:cubicBezTo>
                      <a:pt x="221" y="18"/>
                      <a:pt x="221" y="18"/>
                      <a:pt x="221" y="18"/>
                    </a:cubicBezTo>
                    <a:cubicBezTo>
                      <a:pt x="220" y="18"/>
                      <a:pt x="220" y="18"/>
                      <a:pt x="220" y="18"/>
                    </a:cubicBezTo>
                    <a:cubicBezTo>
                      <a:pt x="220" y="18"/>
                      <a:pt x="220" y="18"/>
                      <a:pt x="220" y="18"/>
                    </a:cubicBezTo>
                    <a:cubicBezTo>
                      <a:pt x="220" y="18"/>
                      <a:pt x="220" y="18"/>
                      <a:pt x="220" y="18"/>
                    </a:cubicBezTo>
                    <a:cubicBezTo>
                      <a:pt x="215" y="18"/>
                      <a:pt x="215" y="18"/>
                      <a:pt x="215" y="18"/>
                    </a:cubicBezTo>
                    <a:cubicBezTo>
                      <a:pt x="206" y="20"/>
                      <a:pt x="206" y="20"/>
                      <a:pt x="206" y="20"/>
                    </a:cubicBezTo>
                    <a:cubicBezTo>
                      <a:pt x="188" y="22"/>
                      <a:pt x="188" y="22"/>
                      <a:pt x="188" y="22"/>
                    </a:cubicBezTo>
                    <a:cubicBezTo>
                      <a:pt x="188" y="22"/>
                      <a:pt x="188" y="22"/>
                      <a:pt x="188" y="22"/>
                    </a:cubicBezTo>
                    <a:cubicBezTo>
                      <a:pt x="187" y="22"/>
                      <a:pt x="187" y="22"/>
                      <a:pt x="187" y="22"/>
                    </a:cubicBezTo>
                    <a:cubicBezTo>
                      <a:pt x="179" y="18"/>
                      <a:pt x="179" y="18"/>
                      <a:pt x="179" y="18"/>
                    </a:cubicBezTo>
                    <a:cubicBezTo>
                      <a:pt x="171" y="18"/>
                      <a:pt x="171" y="18"/>
                      <a:pt x="171" y="18"/>
                    </a:cubicBezTo>
                    <a:cubicBezTo>
                      <a:pt x="168" y="18"/>
                      <a:pt x="165" y="15"/>
                      <a:pt x="161" y="10"/>
                    </a:cubicBezTo>
                    <a:cubicBezTo>
                      <a:pt x="160" y="10"/>
                      <a:pt x="160" y="10"/>
                      <a:pt x="160" y="10"/>
                    </a:cubicBezTo>
                    <a:cubicBezTo>
                      <a:pt x="159" y="6"/>
                      <a:pt x="158" y="4"/>
                      <a:pt x="158" y="4"/>
                    </a:cubicBezTo>
                    <a:cubicBezTo>
                      <a:pt x="156" y="2"/>
                      <a:pt x="156" y="2"/>
                      <a:pt x="156" y="2"/>
                    </a:cubicBezTo>
                    <a:cubicBezTo>
                      <a:pt x="152" y="0"/>
                      <a:pt x="152" y="0"/>
                      <a:pt x="152" y="0"/>
                    </a:cubicBezTo>
                    <a:cubicBezTo>
                      <a:pt x="149" y="4"/>
                      <a:pt x="149" y="4"/>
                      <a:pt x="149" y="4"/>
                    </a:cubicBezTo>
                    <a:cubicBezTo>
                      <a:pt x="149" y="4"/>
                      <a:pt x="149" y="4"/>
                      <a:pt x="149" y="4"/>
                    </a:cubicBezTo>
                    <a:cubicBezTo>
                      <a:pt x="136" y="10"/>
                      <a:pt x="136" y="10"/>
                      <a:pt x="136" y="10"/>
                    </a:cubicBezTo>
                    <a:cubicBezTo>
                      <a:pt x="135" y="10"/>
                      <a:pt x="135" y="10"/>
                      <a:pt x="135" y="10"/>
                    </a:cubicBezTo>
                    <a:cubicBezTo>
                      <a:pt x="135" y="10"/>
                      <a:pt x="135" y="10"/>
                      <a:pt x="135" y="10"/>
                    </a:cubicBezTo>
                    <a:cubicBezTo>
                      <a:pt x="119" y="11"/>
                      <a:pt x="119" y="11"/>
                      <a:pt x="119" y="11"/>
                    </a:cubicBezTo>
                    <a:cubicBezTo>
                      <a:pt x="117" y="11"/>
                      <a:pt x="112" y="10"/>
                      <a:pt x="106" y="8"/>
                    </a:cubicBezTo>
                    <a:cubicBezTo>
                      <a:pt x="93" y="6"/>
                      <a:pt x="93" y="6"/>
                      <a:pt x="93" y="6"/>
                    </a:cubicBezTo>
                    <a:cubicBezTo>
                      <a:pt x="92" y="6"/>
                      <a:pt x="92" y="6"/>
                      <a:pt x="92" y="6"/>
                    </a:cubicBezTo>
                    <a:cubicBezTo>
                      <a:pt x="92" y="6"/>
                      <a:pt x="92" y="6"/>
                      <a:pt x="92" y="6"/>
                    </a:cubicBezTo>
                    <a:cubicBezTo>
                      <a:pt x="84" y="2"/>
                      <a:pt x="84" y="2"/>
                      <a:pt x="84" y="2"/>
                    </a:cubicBezTo>
                    <a:lnTo>
                      <a:pt x="77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49" name="îş1ïdê"/>
              <p:cNvSpPr/>
              <p:nvPr/>
            </p:nvSpPr>
            <p:spPr bwMode="auto">
              <a:xfrm>
                <a:off x="2476" y="2805"/>
                <a:ext cx="673" cy="701"/>
              </a:xfrm>
              <a:custGeom>
                <a:avLst/>
                <a:gdLst>
                  <a:gd name="T0" fmla="*/ 10 w 284"/>
                  <a:gd name="T1" fmla="*/ 182 h 296"/>
                  <a:gd name="T2" fmla="*/ 41 w 284"/>
                  <a:gd name="T3" fmla="*/ 181 h 296"/>
                  <a:gd name="T4" fmla="*/ 42 w 284"/>
                  <a:gd name="T5" fmla="*/ 195 h 296"/>
                  <a:gd name="T6" fmla="*/ 68 w 284"/>
                  <a:gd name="T7" fmla="*/ 221 h 296"/>
                  <a:gd name="T8" fmla="*/ 72 w 284"/>
                  <a:gd name="T9" fmla="*/ 260 h 296"/>
                  <a:gd name="T10" fmla="*/ 110 w 284"/>
                  <a:gd name="T11" fmla="*/ 270 h 296"/>
                  <a:gd name="T12" fmla="*/ 118 w 284"/>
                  <a:gd name="T13" fmla="*/ 282 h 296"/>
                  <a:gd name="T14" fmla="*/ 136 w 284"/>
                  <a:gd name="T15" fmla="*/ 296 h 296"/>
                  <a:gd name="T16" fmla="*/ 136 w 284"/>
                  <a:gd name="T17" fmla="*/ 284 h 296"/>
                  <a:gd name="T18" fmla="*/ 135 w 284"/>
                  <a:gd name="T19" fmla="*/ 244 h 296"/>
                  <a:gd name="T20" fmla="*/ 162 w 284"/>
                  <a:gd name="T21" fmla="*/ 236 h 296"/>
                  <a:gd name="T22" fmla="*/ 190 w 284"/>
                  <a:gd name="T23" fmla="*/ 236 h 296"/>
                  <a:gd name="T24" fmla="*/ 220 w 284"/>
                  <a:gd name="T25" fmla="*/ 233 h 296"/>
                  <a:gd name="T26" fmla="*/ 256 w 284"/>
                  <a:gd name="T27" fmla="*/ 211 h 296"/>
                  <a:gd name="T28" fmla="*/ 265 w 284"/>
                  <a:gd name="T29" fmla="*/ 214 h 296"/>
                  <a:gd name="T30" fmla="*/ 270 w 284"/>
                  <a:gd name="T31" fmla="*/ 216 h 296"/>
                  <a:gd name="T32" fmla="*/ 284 w 284"/>
                  <a:gd name="T33" fmla="*/ 205 h 296"/>
                  <a:gd name="T34" fmla="*/ 274 w 284"/>
                  <a:gd name="T35" fmla="*/ 194 h 296"/>
                  <a:gd name="T36" fmla="*/ 252 w 284"/>
                  <a:gd name="T37" fmla="*/ 180 h 296"/>
                  <a:gd name="T38" fmla="*/ 236 w 284"/>
                  <a:gd name="T39" fmla="*/ 182 h 296"/>
                  <a:gd name="T40" fmla="*/ 230 w 284"/>
                  <a:gd name="T41" fmla="*/ 170 h 296"/>
                  <a:gd name="T42" fmla="*/ 234 w 284"/>
                  <a:gd name="T43" fmla="*/ 155 h 296"/>
                  <a:gd name="T44" fmla="*/ 226 w 284"/>
                  <a:gd name="T45" fmla="*/ 136 h 296"/>
                  <a:gd name="T46" fmla="*/ 232 w 284"/>
                  <a:gd name="T47" fmla="*/ 106 h 296"/>
                  <a:gd name="T48" fmla="*/ 216 w 284"/>
                  <a:gd name="T49" fmla="*/ 102 h 296"/>
                  <a:gd name="T50" fmla="*/ 200 w 284"/>
                  <a:gd name="T51" fmla="*/ 84 h 296"/>
                  <a:gd name="T52" fmla="*/ 198 w 284"/>
                  <a:gd name="T53" fmla="*/ 74 h 296"/>
                  <a:gd name="T54" fmla="*/ 206 w 284"/>
                  <a:gd name="T55" fmla="*/ 66 h 296"/>
                  <a:gd name="T56" fmla="*/ 236 w 284"/>
                  <a:gd name="T57" fmla="*/ 63 h 296"/>
                  <a:gd name="T58" fmla="*/ 243 w 284"/>
                  <a:gd name="T59" fmla="*/ 66 h 296"/>
                  <a:gd name="T60" fmla="*/ 256 w 284"/>
                  <a:gd name="T61" fmla="*/ 54 h 296"/>
                  <a:gd name="T62" fmla="*/ 235 w 284"/>
                  <a:gd name="T63" fmla="*/ 52 h 296"/>
                  <a:gd name="T64" fmla="*/ 227 w 284"/>
                  <a:gd name="T65" fmla="*/ 44 h 296"/>
                  <a:gd name="T66" fmla="*/ 222 w 284"/>
                  <a:gd name="T67" fmla="*/ 22 h 296"/>
                  <a:gd name="T68" fmla="*/ 198 w 284"/>
                  <a:gd name="T69" fmla="*/ 34 h 296"/>
                  <a:gd name="T70" fmla="*/ 201 w 284"/>
                  <a:gd name="T71" fmla="*/ 50 h 296"/>
                  <a:gd name="T72" fmla="*/ 193 w 284"/>
                  <a:gd name="T73" fmla="*/ 62 h 296"/>
                  <a:gd name="T74" fmla="*/ 183 w 284"/>
                  <a:gd name="T75" fmla="*/ 85 h 296"/>
                  <a:gd name="T76" fmla="*/ 183 w 284"/>
                  <a:gd name="T77" fmla="*/ 98 h 296"/>
                  <a:gd name="T78" fmla="*/ 178 w 284"/>
                  <a:gd name="T79" fmla="*/ 104 h 296"/>
                  <a:gd name="T80" fmla="*/ 173 w 284"/>
                  <a:gd name="T81" fmla="*/ 107 h 296"/>
                  <a:gd name="T82" fmla="*/ 154 w 284"/>
                  <a:gd name="T83" fmla="*/ 112 h 296"/>
                  <a:gd name="T84" fmla="*/ 138 w 284"/>
                  <a:gd name="T85" fmla="*/ 110 h 296"/>
                  <a:gd name="T86" fmla="*/ 129 w 284"/>
                  <a:gd name="T87" fmla="*/ 106 h 296"/>
                  <a:gd name="T88" fmla="*/ 122 w 284"/>
                  <a:gd name="T89" fmla="*/ 84 h 296"/>
                  <a:gd name="T90" fmla="*/ 113 w 284"/>
                  <a:gd name="T91" fmla="*/ 64 h 296"/>
                  <a:gd name="T92" fmla="*/ 110 w 284"/>
                  <a:gd name="T93" fmla="*/ 57 h 296"/>
                  <a:gd name="T94" fmla="*/ 100 w 284"/>
                  <a:gd name="T95" fmla="*/ 52 h 296"/>
                  <a:gd name="T96" fmla="*/ 86 w 284"/>
                  <a:gd name="T97" fmla="*/ 44 h 296"/>
                  <a:gd name="T98" fmla="*/ 86 w 284"/>
                  <a:gd name="T99" fmla="*/ 35 h 296"/>
                  <a:gd name="T100" fmla="*/ 77 w 284"/>
                  <a:gd name="T101" fmla="*/ 29 h 296"/>
                  <a:gd name="T102" fmla="*/ 61 w 284"/>
                  <a:gd name="T103" fmla="*/ 42 h 296"/>
                  <a:gd name="T104" fmla="*/ 50 w 284"/>
                  <a:gd name="T105" fmla="*/ 21 h 296"/>
                  <a:gd name="T106" fmla="*/ 40 w 284"/>
                  <a:gd name="T107" fmla="*/ 10 h 296"/>
                  <a:gd name="T108" fmla="*/ 28 w 284"/>
                  <a:gd name="T109" fmla="*/ 33 h 296"/>
                  <a:gd name="T110" fmla="*/ 28 w 284"/>
                  <a:gd name="T111" fmla="*/ 54 h 296"/>
                  <a:gd name="T112" fmla="*/ 46 w 284"/>
                  <a:gd name="T113" fmla="*/ 70 h 296"/>
                  <a:gd name="T114" fmla="*/ 31 w 284"/>
                  <a:gd name="T115" fmla="*/ 128 h 296"/>
                  <a:gd name="T116" fmla="*/ 2 w 284"/>
                  <a:gd name="T117" fmla="*/ 174 h 296"/>
                  <a:gd name="T118" fmla="*/ 2 w 284"/>
                  <a:gd name="T119" fmla="*/ 182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84" h="296">
                    <a:moveTo>
                      <a:pt x="2" y="182"/>
                    </a:moveTo>
                    <a:cubicBezTo>
                      <a:pt x="0" y="187"/>
                      <a:pt x="0" y="187"/>
                      <a:pt x="0" y="187"/>
                    </a:cubicBezTo>
                    <a:cubicBezTo>
                      <a:pt x="3" y="187"/>
                      <a:pt x="6" y="185"/>
                      <a:pt x="9" y="183"/>
                    </a:cubicBezTo>
                    <a:cubicBezTo>
                      <a:pt x="10" y="182"/>
                      <a:pt x="10" y="182"/>
                      <a:pt x="10" y="182"/>
                    </a:cubicBezTo>
                    <a:cubicBezTo>
                      <a:pt x="10" y="182"/>
                      <a:pt x="10" y="182"/>
                      <a:pt x="10" y="182"/>
                    </a:cubicBezTo>
                    <a:cubicBezTo>
                      <a:pt x="26" y="180"/>
                      <a:pt x="26" y="180"/>
                      <a:pt x="26" y="180"/>
                    </a:cubicBezTo>
                    <a:cubicBezTo>
                      <a:pt x="37" y="175"/>
                      <a:pt x="37" y="175"/>
                      <a:pt x="37" y="175"/>
                    </a:cubicBezTo>
                    <a:cubicBezTo>
                      <a:pt x="41" y="181"/>
                      <a:pt x="41" y="181"/>
                      <a:pt x="41" y="181"/>
                    </a:cubicBezTo>
                    <a:cubicBezTo>
                      <a:pt x="42" y="181"/>
                      <a:pt x="42" y="181"/>
                      <a:pt x="42" y="181"/>
                    </a:cubicBezTo>
                    <a:cubicBezTo>
                      <a:pt x="37" y="189"/>
                      <a:pt x="37" y="189"/>
                      <a:pt x="37" y="189"/>
                    </a:cubicBezTo>
                    <a:cubicBezTo>
                      <a:pt x="42" y="194"/>
                      <a:pt x="42" y="194"/>
                      <a:pt x="42" y="194"/>
                    </a:cubicBezTo>
                    <a:cubicBezTo>
                      <a:pt x="42" y="195"/>
                      <a:pt x="42" y="195"/>
                      <a:pt x="42" y="195"/>
                    </a:cubicBezTo>
                    <a:cubicBezTo>
                      <a:pt x="42" y="196"/>
                      <a:pt x="42" y="196"/>
                      <a:pt x="42" y="196"/>
                    </a:cubicBezTo>
                    <a:cubicBezTo>
                      <a:pt x="38" y="213"/>
                      <a:pt x="38" y="213"/>
                      <a:pt x="38" y="213"/>
                    </a:cubicBezTo>
                    <a:cubicBezTo>
                      <a:pt x="49" y="220"/>
                      <a:pt x="49" y="220"/>
                      <a:pt x="49" y="220"/>
                    </a:cubicBezTo>
                    <a:cubicBezTo>
                      <a:pt x="68" y="221"/>
                      <a:pt x="68" y="221"/>
                      <a:pt x="68" y="221"/>
                    </a:cubicBezTo>
                    <a:cubicBezTo>
                      <a:pt x="65" y="225"/>
                      <a:pt x="65" y="225"/>
                      <a:pt x="65" y="225"/>
                    </a:cubicBezTo>
                    <a:cubicBezTo>
                      <a:pt x="53" y="240"/>
                      <a:pt x="47" y="248"/>
                      <a:pt x="48" y="251"/>
                    </a:cubicBezTo>
                    <a:cubicBezTo>
                      <a:pt x="55" y="253"/>
                      <a:pt x="55" y="253"/>
                      <a:pt x="55" y="253"/>
                    </a:cubicBezTo>
                    <a:cubicBezTo>
                      <a:pt x="64" y="254"/>
                      <a:pt x="70" y="256"/>
                      <a:pt x="72" y="260"/>
                    </a:cubicBezTo>
                    <a:cubicBezTo>
                      <a:pt x="74" y="265"/>
                      <a:pt x="77" y="270"/>
                      <a:pt x="79" y="275"/>
                    </a:cubicBezTo>
                    <a:cubicBezTo>
                      <a:pt x="90" y="281"/>
                      <a:pt x="90" y="281"/>
                      <a:pt x="90" y="281"/>
                    </a:cubicBezTo>
                    <a:cubicBezTo>
                      <a:pt x="96" y="282"/>
                      <a:pt x="96" y="282"/>
                      <a:pt x="96" y="282"/>
                    </a:cubicBezTo>
                    <a:cubicBezTo>
                      <a:pt x="110" y="270"/>
                      <a:pt x="110" y="270"/>
                      <a:pt x="110" y="270"/>
                    </a:cubicBezTo>
                    <a:cubicBezTo>
                      <a:pt x="118" y="281"/>
                      <a:pt x="118" y="281"/>
                      <a:pt x="118" y="281"/>
                    </a:cubicBezTo>
                    <a:cubicBezTo>
                      <a:pt x="118" y="282"/>
                      <a:pt x="118" y="282"/>
                      <a:pt x="118" y="282"/>
                    </a:cubicBezTo>
                    <a:cubicBezTo>
                      <a:pt x="118" y="282"/>
                      <a:pt x="118" y="282"/>
                      <a:pt x="118" y="282"/>
                    </a:cubicBezTo>
                    <a:cubicBezTo>
                      <a:pt x="118" y="282"/>
                      <a:pt x="118" y="282"/>
                      <a:pt x="118" y="282"/>
                    </a:cubicBezTo>
                    <a:cubicBezTo>
                      <a:pt x="120" y="292"/>
                      <a:pt x="120" y="292"/>
                      <a:pt x="120" y="292"/>
                    </a:cubicBezTo>
                    <a:cubicBezTo>
                      <a:pt x="126" y="293"/>
                      <a:pt x="126" y="293"/>
                      <a:pt x="126" y="293"/>
                    </a:cubicBezTo>
                    <a:cubicBezTo>
                      <a:pt x="126" y="293"/>
                      <a:pt x="126" y="293"/>
                      <a:pt x="126" y="293"/>
                    </a:cubicBezTo>
                    <a:cubicBezTo>
                      <a:pt x="136" y="296"/>
                      <a:pt x="136" y="296"/>
                      <a:pt x="136" y="296"/>
                    </a:cubicBezTo>
                    <a:cubicBezTo>
                      <a:pt x="138" y="296"/>
                      <a:pt x="138" y="296"/>
                      <a:pt x="138" y="296"/>
                    </a:cubicBezTo>
                    <a:cubicBezTo>
                      <a:pt x="138" y="295"/>
                      <a:pt x="138" y="295"/>
                      <a:pt x="138" y="295"/>
                    </a:cubicBezTo>
                    <a:cubicBezTo>
                      <a:pt x="136" y="285"/>
                      <a:pt x="136" y="285"/>
                      <a:pt x="136" y="285"/>
                    </a:cubicBezTo>
                    <a:cubicBezTo>
                      <a:pt x="136" y="284"/>
                      <a:pt x="136" y="284"/>
                      <a:pt x="136" y="284"/>
                    </a:cubicBezTo>
                    <a:cubicBezTo>
                      <a:pt x="131" y="261"/>
                      <a:pt x="131" y="261"/>
                      <a:pt x="131" y="261"/>
                    </a:cubicBezTo>
                    <a:cubicBezTo>
                      <a:pt x="131" y="260"/>
                      <a:pt x="131" y="260"/>
                      <a:pt x="131" y="260"/>
                    </a:cubicBezTo>
                    <a:cubicBezTo>
                      <a:pt x="134" y="244"/>
                      <a:pt x="134" y="244"/>
                      <a:pt x="134" y="244"/>
                    </a:cubicBezTo>
                    <a:cubicBezTo>
                      <a:pt x="135" y="244"/>
                      <a:pt x="135" y="244"/>
                      <a:pt x="135" y="244"/>
                    </a:cubicBezTo>
                    <a:cubicBezTo>
                      <a:pt x="136" y="244"/>
                      <a:pt x="136" y="244"/>
                      <a:pt x="136" y="244"/>
                    </a:cubicBezTo>
                    <a:cubicBezTo>
                      <a:pt x="147" y="245"/>
                      <a:pt x="147" y="245"/>
                      <a:pt x="147" y="245"/>
                    </a:cubicBezTo>
                    <a:cubicBezTo>
                      <a:pt x="160" y="235"/>
                      <a:pt x="160" y="235"/>
                      <a:pt x="160" y="235"/>
                    </a:cubicBezTo>
                    <a:cubicBezTo>
                      <a:pt x="162" y="236"/>
                      <a:pt x="162" y="236"/>
                      <a:pt x="162" y="236"/>
                    </a:cubicBezTo>
                    <a:cubicBezTo>
                      <a:pt x="169" y="241"/>
                      <a:pt x="174" y="246"/>
                      <a:pt x="176" y="249"/>
                    </a:cubicBezTo>
                    <a:cubicBezTo>
                      <a:pt x="178" y="248"/>
                      <a:pt x="183" y="244"/>
                      <a:pt x="189" y="237"/>
                    </a:cubicBezTo>
                    <a:cubicBezTo>
                      <a:pt x="189" y="236"/>
                      <a:pt x="189" y="236"/>
                      <a:pt x="189" y="236"/>
                    </a:cubicBezTo>
                    <a:cubicBezTo>
                      <a:pt x="190" y="236"/>
                      <a:pt x="190" y="236"/>
                      <a:pt x="190" y="236"/>
                    </a:cubicBezTo>
                    <a:cubicBezTo>
                      <a:pt x="210" y="241"/>
                      <a:pt x="210" y="241"/>
                      <a:pt x="210" y="241"/>
                    </a:cubicBezTo>
                    <a:cubicBezTo>
                      <a:pt x="219" y="234"/>
                      <a:pt x="219" y="234"/>
                      <a:pt x="219" y="234"/>
                    </a:cubicBezTo>
                    <a:cubicBezTo>
                      <a:pt x="219" y="233"/>
                      <a:pt x="219" y="233"/>
                      <a:pt x="219" y="233"/>
                    </a:cubicBezTo>
                    <a:cubicBezTo>
                      <a:pt x="220" y="233"/>
                      <a:pt x="220" y="233"/>
                      <a:pt x="220" y="233"/>
                    </a:cubicBezTo>
                    <a:cubicBezTo>
                      <a:pt x="220" y="233"/>
                      <a:pt x="220" y="233"/>
                      <a:pt x="220" y="233"/>
                    </a:cubicBezTo>
                    <a:cubicBezTo>
                      <a:pt x="220" y="233"/>
                      <a:pt x="220" y="233"/>
                      <a:pt x="220" y="233"/>
                    </a:cubicBezTo>
                    <a:cubicBezTo>
                      <a:pt x="229" y="235"/>
                      <a:pt x="229" y="235"/>
                      <a:pt x="229" y="235"/>
                    </a:cubicBezTo>
                    <a:cubicBezTo>
                      <a:pt x="256" y="211"/>
                      <a:pt x="256" y="211"/>
                      <a:pt x="256" y="211"/>
                    </a:cubicBezTo>
                    <a:cubicBezTo>
                      <a:pt x="264" y="213"/>
                      <a:pt x="264" y="213"/>
                      <a:pt x="264" y="213"/>
                    </a:cubicBezTo>
                    <a:cubicBezTo>
                      <a:pt x="264" y="213"/>
                      <a:pt x="264" y="213"/>
                      <a:pt x="264" y="213"/>
                    </a:cubicBezTo>
                    <a:cubicBezTo>
                      <a:pt x="265" y="214"/>
                      <a:pt x="265" y="214"/>
                      <a:pt x="265" y="214"/>
                    </a:cubicBezTo>
                    <a:cubicBezTo>
                      <a:pt x="265" y="214"/>
                      <a:pt x="265" y="214"/>
                      <a:pt x="265" y="214"/>
                    </a:cubicBezTo>
                    <a:cubicBezTo>
                      <a:pt x="266" y="214"/>
                      <a:pt x="266" y="214"/>
                      <a:pt x="266" y="214"/>
                    </a:cubicBezTo>
                    <a:cubicBezTo>
                      <a:pt x="268" y="218"/>
                      <a:pt x="268" y="218"/>
                      <a:pt x="268" y="218"/>
                    </a:cubicBezTo>
                    <a:cubicBezTo>
                      <a:pt x="270" y="216"/>
                      <a:pt x="270" y="216"/>
                      <a:pt x="270" y="216"/>
                    </a:cubicBezTo>
                    <a:cubicBezTo>
                      <a:pt x="270" y="216"/>
                      <a:pt x="270" y="216"/>
                      <a:pt x="270" y="216"/>
                    </a:cubicBezTo>
                    <a:cubicBezTo>
                      <a:pt x="270" y="215"/>
                      <a:pt x="270" y="215"/>
                      <a:pt x="270" y="215"/>
                    </a:cubicBezTo>
                    <a:cubicBezTo>
                      <a:pt x="270" y="215"/>
                      <a:pt x="270" y="215"/>
                      <a:pt x="270" y="215"/>
                    </a:cubicBezTo>
                    <a:cubicBezTo>
                      <a:pt x="278" y="211"/>
                      <a:pt x="278" y="211"/>
                      <a:pt x="278" y="211"/>
                    </a:cubicBezTo>
                    <a:cubicBezTo>
                      <a:pt x="284" y="205"/>
                      <a:pt x="284" y="205"/>
                      <a:pt x="284" y="205"/>
                    </a:cubicBezTo>
                    <a:cubicBezTo>
                      <a:pt x="283" y="193"/>
                      <a:pt x="283" y="193"/>
                      <a:pt x="283" y="193"/>
                    </a:cubicBezTo>
                    <a:cubicBezTo>
                      <a:pt x="282" y="191"/>
                      <a:pt x="282" y="191"/>
                      <a:pt x="282" y="191"/>
                    </a:cubicBezTo>
                    <a:cubicBezTo>
                      <a:pt x="274" y="194"/>
                      <a:pt x="274" y="194"/>
                      <a:pt x="274" y="194"/>
                    </a:cubicBezTo>
                    <a:cubicBezTo>
                      <a:pt x="274" y="194"/>
                      <a:pt x="274" y="194"/>
                      <a:pt x="274" y="194"/>
                    </a:cubicBezTo>
                    <a:cubicBezTo>
                      <a:pt x="272" y="195"/>
                      <a:pt x="270" y="196"/>
                      <a:pt x="267" y="196"/>
                    </a:cubicBezTo>
                    <a:cubicBezTo>
                      <a:pt x="258" y="196"/>
                      <a:pt x="258" y="196"/>
                      <a:pt x="258" y="196"/>
                    </a:cubicBezTo>
                    <a:cubicBezTo>
                      <a:pt x="255" y="196"/>
                      <a:pt x="254" y="195"/>
                      <a:pt x="252" y="193"/>
                    </a:cubicBezTo>
                    <a:cubicBezTo>
                      <a:pt x="252" y="180"/>
                      <a:pt x="252" y="180"/>
                      <a:pt x="252" y="180"/>
                    </a:cubicBezTo>
                    <a:cubicBezTo>
                      <a:pt x="249" y="179"/>
                      <a:pt x="248" y="178"/>
                      <a:pt x="246" y="178"/>
                    </a:cubicBezTo>
                    <a:cubicBezTo>
                      <a:pt x="244" y="179"/>
                      <a:pt x="244" y="179"/>
                      <a:pt x="244" y="179"/>
                    </a:cubicBezTo>
                    <a:cubicBezTo>
                      <a:pt x="242" y="180"/>
                      <a:pt x="242" y="180"/>
                      <a:pt x="242" y="180"/>
                    </a:cubicBezTo>
                    <a:cubicBezTo>
                      <a:pt x="236" y="182"/>
                      <a:pt x="236" y="182"/>
                      <a:pt x="236" y="182"/>
                    </a:cubicBezTo>
                    <a:cubicBezTo>
                      <a:pt x="234" y="182"/>
                      <a:pt x="234" y="182"/>
                      <a:pt x="234" y="182"/>
                    </a:cubicBezTo>
                    <a:cubicBezTo>
                      <a:pt x="234" y="181"/>
                      <a:pt x="234" y="181"/>
                      <a:pt x="234" y="181"/>
                    </a:cubicBezTo>
                    <a:cubicBezTo>
                      <a:pt x="231" y="175"/>
                      <a:pt x="231" y="175"/>
                      <a:pt x="231" y="175"/>
                    </a:cubicBezTo>
                    <a:cubicBezTo>
                      <a:pt x="230" y="170"/>
                      <a:pt x="230" y="170"/>
                      <a:pt x="230" y="170"/>
                    </a:cubicBezTo>
                    <a:cubicBezTo>
                      <a:pt x="230" y="170"/>
                      <a:pt x="230" y="170"/>
                      <a:pt x="230" y="170"/>
                    </a:cubicBezTo>
                    <a:cubicBezTo>
                      <a:pt x="234" y="155"/>
                      <a:pt x="234" y="155"/>
                      <a:pt x="234" y="155"/>
                    </a:cubicBezTo>
                    <a:cubicBezTo>
                      <a:pt x="234" y="155"/>
                      <a:pt x="234" y="155"/>
                      <a:pt x="234" y="155"/>
                    </a:cubicBezTo>
                    <a:cubicBezTo>
                      <a:pt x="234" y="155"/>
                      <a:pt x="234" y="155"/>
                      <a:pt x="234" y="155"/>
                    </a:cubicBezTo>
                    <a:cubicBezTo>
                      <a:pt x="234" y="154"/>
                      <a:pt x="234" y="154"/>
                      <a:pt x="234" y="154"/>
                    </a:cubicBezTo>
                    <a:cubicBezTo>
                      <a:pt x="238" y="147"/>
                      <a:pt x="238" y="147"/>
                      <a:pt x="238" y="147"/>
                    </a:cubicBezTo>
                    <a:cubicBezTo>
                      <a:pt x="226" y="137"/>
                      <a:pt x="226" y="137"/>
                      <a:pt x="226" y="137"/>
                    </a:cubicBezTo>
                    <a:cubicBezTo>
                      <a:pt x="226" y="136"/>
                      <a:pt x="226" y="136"/>
                      <a:pt x="226" y="136"/>
                    </a:cubicBezTo>
                    <a:cubicBezTo>
                      <a:pt x="226" y="136"/>
                      <a:pt x="226" y="136"/>
                      <a:pt x="226" y="136"/>
                    </a:cubicBezTo>
                    <a:cubicBezTo>
                      <a:pt x="226" y="124"/>
                      <a:pt x="226" y="124"/>
                      <a:pt x="226" y="124"/>
                    </a:cubicBezTo>
                    <a:cubicBezTo>
                      <a:pt x="226" y="124"/>
                      <a:pt x="226" y="124"/>
                      <a:pt x="226" y="124"/>
                    </a:cubicBezTo>
                    <a:cubicBezTo>
                      <a:pt x="232" y="106"/>
                      <a:pt x="232" y="106"/>
                      <a:pt x="232" y="106"/>
                    </a:cubicBezTo>
                    <a:cubicBezTo>
                      <a:pt x="228" y="96"/>
                      <a:pt x="228" y="96"/>
                      <a:pt x="228" y="96"/>
                    </a:cubicBezTo>
                    <a:cubicBezTo>
                      <a:pt x="225" y="95"/>
                      <a:pt x="225" y="95"/>
                      <a:pt x="225" y="95"/>
                    </a:cubicBezTo>
                    <a:cubicBezTo>
                      <a:pt x="220" y="95"/>
                      <a:pt x="220" y="95"/>
                      <a:pt x="220" y="95"/>
                    </a:cubicBezTo>
                    <a:cubicBezTo>
                      <a:pt x="216" y="102"/>
                      <a:pt x="216" y="102"/>
                      <a:pt x="216" y="102"/>
                    </a:cubicBezTo>
                    <a:cubicBezTo>
                      <a:pt x="210" y="98"/>
                      <a:pt x="210" y="98"/>
                      <a:pt x="210" y="98"/>
                    </a:cubicBezTo>
                    <a:cubicBezTo>
                      <a:pt x="205" y="95"/>
                      <a:pt x="205" y="95"/>
                      <a:pt x="205" y="95"/>
                    </a:cubicBezTo>
                    <a:cubicBezTo>
                      <a:pt x="200" y="84"/>
                      <a:pt x="200" y="84"/>
                      <a:pt x="200" y="84"/>
                    </a:cubicBezTo>
                    <a:cubicBezTo>
                      <a:pt x="200" y="84"/>
                      <a:pt x="200" y="84"/>
                      <a:pt x="200" y="84"/>
                    </a:cubicBezTo>
                    <a:cubicBezTo>
                      <a:pt x="200" y="84"/>
                      <a:pt x="200" y="84"/>
                      <a:pt x="200" y="84"/>
                    </a:cubicBezTo>
                    <a:cubicBezTo>
                      <a:pt x="199" y="76"/>
                      <a:pt x="199" y="76"/>
                      <a:pt x="199" y="76"/>
                    </a:cubicBezTo>
                    <a:cubicBezTo>
                      <a:pt x="199" y="75"/>
                      <a:pt x="199" y="75"/>
                      <a:pt x="199" y="75"/>
                    </a:cubicBezTo>
                    <a:cubicBezTo>
                      <a:pt x="198" y="74"/>
                      <a:pt x="198" y="74"/>
                      <a:pt x="198" y="74"/>
                    </a:cubicBezTo>
                    <a:cubicBezTo>
                      <a:pt x="200" y="74"/>
                      <a:pt x="200" y="74"/>
                      <a:pt x="200" y="74"/>
                    </a:cubicBezTo>
                    <a:cubicBezTo>
                      <a:pt x="205" y="66"/>
                      <a:pt x="205" y="66"/>
                      <a:pt x="205" y="66"/>
                    </a:cubicBezTo>
                    <a:cubicBezTo>
                      <a:pt x="206" y="66"/>
                      <a:pt x="206" y="66"/>
                      <a:pt x="206" y="66"/>
                    </a:cubicBezTo>
                    <a:cubicBezTo>
                      <a:pt x="206" y="66"/>
                      <a:pt x="206" y="66"/>
                      <a:pt x="206" y="66"/>
                    </a:cubicBezTo>
                    <a:cubicBezTo>
                      <a:pt x="206" y="66"/>
                      <a:pt x="206" y="66"/>
                      <a:pt x="206" y="66"/>
                    </a:cubicBezTo>
                    <a:cubicBezTo>
                      <a:pt x="210" y="65"/>
                      <a:pt x="210" y="65"/>
                      <a:pt x="210" y="65"/>
                    </a:cubicBezTo>
                    <a:cubicBezTo>
                      <a:pt x="215" y="64"/>
                      <a:pt x="215" y="64"/>
                      <a:pt x="215" y="64"/>
                    </a:cubicBezTo>
                    <a:cubicBezTo>
                      <a:pt x="236" y="63"/>
                      <a:pt x="236" y="63"/>
                      <a:pt x="236" y="63"/>
                    </a:cubicBezTo>
                    <a:cubicBezTo>
                      <a:pt x="236" y="63"/>
                      <a:pt x="236" y="63"/>
                      <a:pt x="236" y="63"/>
                    </a:cubicBezTo>
                    <a:cubicBezTo>
                      <a:pt x="239" y="64"/>
                      <a:pt x="239" y="64"/>
                      <a:pt x="239" y="64"/>
                    </a:cubicBezTo>
                    <a:cubicBezTo>
                      <a:pt x="240" y="64"/>
                      <a:pt x="240" y="64"/>
                      <a:pt x="240" y="64"/>
                    </a:cubicBezTo>
                    <a:cubicBezTo>
                      <a:pt x="243" y="66"/>
                      <a:pt x="243" y="66"/>
                      <a:pt x="243" y="66"/>
                    </a:cubicBezTo>
                    <a:cubicBezTo>
                      <a:pt x="248" y="63"/>
                      <a:pt x="248" y="63"/>
                      <a:pt x="248" y="63"/>
                    </a:cubicBezTo>
                    <a:cubicBezTo>
                      <a:pt x="253" y="60"/>
                      <a:pt x="253" y="60"/>
                      <a:pt x="253" y="60"/>
                    </a:cubicBezTo>
                    <a:cubicBezTo>
                      <a:pt x="256" y="56"/>
                      <a:pt x="256" y="56"/>
                      <a:pt x="256" y="56"/>
                    </a:cubicBezTo>
                    <a:cubicBezTo>
                      <a:pt x="256" y="54"/>
                      <a:pt x="256" y="54"/>
                      <a:pt x="256" y="54"/>
                    </a:cubicBezTo>
                    <a:cubicBezTo>
                      <a:pt x="256" y="45"/>
                      <a:pt x="256" y="45"/>
                      <a:pt x="256" y="45"/>
                    </a:cubicBezTo>
                    <a:cubicBezTo>
                      <a:pt x="251" y="44"/>
                      <a:pt x="251" y="44"/>
                      <a:pt x="251" y="44"/>
                    </a:cubicBezTo>
                    <a:cubicBezTo>
                      <a:pt x="243" y="47"/>
                      <a:pt x="243" y="47"/>
                      <a:pt x="243" y="47"/>
                    </a:cubicBezTo>
                    <a:cubicBezTo>
                      <a:pt x="240" y="50"/>
                      <a:pt x="238" y="52"/>
                      <a:pt x="235" y="52"/>
                    </a:cubicBezTo>
                    <a:cubicBezTo>
                      <a:pt x="232" y="52"/>
                      <a:pt x="230" y="49"/>
                      <a:pt x="227" y="45"/>
                    </a:cubicBezTo>
                    <a:cubicBezTo>
                      <a:pt x="227" y="45"/>
                      <a:pt x="227" y="45"/>
                      <a:pt x="227" y="45"/>
                    </a:cubicBezTo>
                    <a:cubicBezTo>
                      <a:pt x="227" y="45"/>
                      <a:pt x="227" y="45"/>
                      <a:pt x="227" y="45"/>
                    </a:cubicBezTo>
                    <a:cubicBezTo>
                      <a:pt x="227" y="44"/>
                      <a:pt x="227" y="44"/>
                      <a:pt x="227" y="44"/>
                    </a:cubicBezTo>
                    <a:cubicBezTo>
                      <a:pt x="226" y="39"/>
                      <a:pt x="226" y="39"/>
                      <a:pt x="226" y="39"/>
                    </a:cubicBezTo>
                    <a:cubicBezTo>
                      <a:pt x="226" y="38"/>
                      <a:pt x="226" y="38"/>
                      <a:pt x="226" y="38"/>
                    </a:cubicBezTo>
                    <a:cubicBezTo>
                      <a:pt x="227" y="33"/>
                      <a:pt x="227" y="33"/>
                      <a:pt x="227" y="33"/>
                    </a:cubicBezTo>
                    <a:cubicBezTo>
                      <a:pt x="222" y="22"/>
                      <a:pt x="222" y="22"/>
                      <a:pt x="222" y="22"/>
                    </a:cubicBezTo>
                    <a:cubicBezTo>
                      <a:pt x="214" y="24"/>
                      <a:pt x="214" y="24"/>
                      <a:pt x="214" y="24"/>
                    </a:cubicBezTo>
                    <a:cubicBezTo>
                      <a:pt x="210" y="28"/>
                      <a:pt x="210" y="28"/>
                      <a:pt x="210" y="28"/>
                    </a:cubicBezTo>
                    <a:cubicBezTo>
                      <a:pt x="212" y="40"/>
                      <a:pt x="212" y="40"/>
                      <a:pt x="212" y="40"/>
                    </a:cubicBezTo>
                    <a:cubicBezTo>
                      <a:pt x="198" y="34"/>
                      <a:pt x="198" y="34"/>
                      <a:pt x="198" y="34"/>
                    </a:cubicBezTo>
                    <a:cubicBezTo>
                      <a:pt x="202" y="41"/>
                      <a:pt x="202" y="41"/>
                      <a:pt x="202" y="41"/>
                    </a:cubicBezTo>
                    <a:cubicBezTo>
                      <a:pt x="202" y="41"/>
                      <a:pt x="202" y="41"/>
                      <a:pt x="202" y="41"/>
                    </a:cubicBezTo>
                    <a:cubicBezTo>
                      <a:pt x="202" y="42"/>
                      <a:pt x="202" y="42"/>
                      <a:pt x="202" y="42"/>
                    </a:cubicBezTo>
                    <a:cubicBezTo>
                      <a:pt x="201" y="50"/>
                      <a:pt x="201" y="50"/>
                      <a:pt x="201" y="50"/>
                    </a:cubicBezTo>
                    <a:cubicBezTo>
                      <a:pt x="201" y="51"/>
                      <a:pt x="201" y="51"/>
                      <a:pt x="201" y="51"/>
                    </a:cubicBezTo>
                    <a:cubicBezTo>
                      <a:pt x="200" y="51"/>
                      <a:pt x="200" y="51"/>
                      <a:pt x="200" y="51"/>
                    </a:cubicBezTo>
                    <a:cubicBezTo>
                      <a:pt x="193" y="62"/>
                      <a:pt x="193" y="62"/>
                      <a:pt x="193" y="62"/>
                    </a:cubicBezTo>
                    <a:cubicBezTo>
                      <a:pt x="193" y="62"/>
                      <a:pt x="193" y="62"/>
                      <a:pt x="193" y="62"/>
                    </a:cubicBezTo>
                    <a:cubicBezTo>
                      <a:pt x="180" y="69"/>
                      <a:pt x="180" y="69"/>
                      <a:pt x="180" y="69"/>
                    </a:cubicBezTo>
                    <a:cubicBezTo>
                      <a:pt x="179" y="76"/>
                      <a:pt x="179" y="76"/>
                      <a:pt x="179" y="76"/>
                    </a:cubicBezTo>
                    <a:cubicBezTo>
                      <a:pt x="179" y="78"/>
                      <a:pt x="180" y="81"/>
                      <a:pt x="182" y="85"/>
                    </a:cubicBezTo>
                    <a:cubicBezTo>
                      <a:pt x="183" y="85"/>
                      <a:pt x="183" y="85"/>
                      <a:pt x="183" y="85"/>
                    </a:cubicBezTo>
                    <a:cubicBezTo>
                      <a:pt x="183" y="86"/>
                      <a:pt x="183" y="86"/>
                      <a:pt x="183" y="86"/>
                    </a:cubicBezTo>
                    <a:cubicBezTo>
                      <a:pt x="184" y="96"/>
                      <a:pt x="184" y="96"/>
                      <a:pt x="184" y="96"/>
                    </a:cubicBezTo>
                    <a:cubicBezTo>
                      <a:pt x="184" y="97"/>
                      <a:pt x="184" y="97"/>
                      <a:pt x="184" y="97"/>
                    </a:cubicBezTo>
                    <a:cubicBezTo>
                      <a:pt x="183" y="98"/>
                      <a:pt x="183" y="98"/>
                      <a:pt x="183" y="98"/>
                    </a:cubicBezTo>
                    <a:cubicBezTo>
                      <a:pt x="178" y="104"/>
                      <a:pt x="178" y="104"/>
                      <a:pt x="178" y="104"/>
                    </a:cubicBezTo>
                    <a:cubicBezTo>
                      <a:pt x="178" y="104"/>
                      <a:pt x="178" y="104"/>
                      <a:pt x="178" y="104"/>
                    </a:cubicBezTo>
                    <a:cubicBezTo>
                      <a:pt x="178" y="104"/>
                      <a:pt x="178" y="104"/>
                      <a:pt x="178" y="104"/>
                    </a:cubicBezTo>
                    <a:cubicBezTo>
                      <a:pt x="178" y="104"/>
                      <a:pt x="178" y="104"/>
                      <a:pt x="178" y="104"/>
                    </a:cubicBezTo>
                    <a:cubicBezTo>
                      <a:pt x="174" y="107"/>
                      <a:pt x="174" y="107"/>
                      <a:pt x="174" y="107"/>
                    </a:cubicBezTo>
                    <a:cubicBezTo>
                      <a:pt x="174" y="107"/>
                      <a:pt x="174" y="107"/>
                      <a:pt x="174" y="107"/>
                    </a:cubicBezTo>
                    <a:cubicBezTo>
                      <a:pt x="173" y="107"/>
                      <a:pt x="173" y="107"/>
                      <a:pt x="173" y="107"/>
                    </a:cubicBezTo>
                    <a:cubicBezTo>
                      <a:pt x="173" y="107"/>
                      <a:pt x="173" y="107"/>
                      <a:pt x="173" y="107"/>
                    </a:cubicBezTo>
                    <a:cubicBezTo>
                      <a:pt x="172" y="107"/>
                      <a:pt x="172" y="107"/>
                      <a:pt x="172" y="107"/>
                    </a:cubicBezTo>
                    <a:cubicBezTo>
                      <a:pt x="163" y="105"/>
                      <a:pt x="163" y="105"/>
                      <a:pt x="163" y="105"/>
                    </a:cubicBezTo>
                    <a:cubicBezTo>
                      <a:pt x="162" y="105"/>
                      <a:pt x="160" y="106"/>
                      <a:pt x="158" y="107"/>
                    </a:cubicBezTo>
                    <a:cubicBezTo>
                      <a:pt x="154" y="112"/>
                      <a:pt x="154" y="112"/>
                      <a:pt x="154" y="112"/>
                    </a:cubicBezTo>
                    <a:cubicBezTo>
                      <a:pt x="150" y="116"/>
                      <a:pt x="150" y="116"/>
                      <a:pt x="150" y="116"/>
                    </a:cubicBezTo>
                    <a:cubicBezTo>
                      <a:pt x="148" y="119"/>
                      <a:pt x="146" y="120"/>
                      <a:pt x="141" y="119"/>
                    </a:cubicBezTo>
                    <a:cubicBezTo>
                      <a:pt x="138" y="119"/>
                      <a:pt x="138" y="116"/>
                      <a:pt x="138" y="112"/>
                    </a:cubicBezTo>
                    <a:cubicBezTo>
                      <a:pt x="138" y="110"/>
                      <a:pt x="138" y="110"/>
                      <a:pt x="138" y="110"/>
                    </a:cubicBezTo>
                    <a:cubicBezTo>
                      <a:pt x="138" y="107"/>
                      <a:pt x="138" y="107"/>
                      <a:pt x="138" y="107"/>
                    </a:cubicBezTo>
                    <a:cubicBezTo>
                      <a:pt x="136" y="109"/>
                      <a:pt x="136" y="109"/>
                      <a:pt x="136" y="109"/>
                    </a:cubicBezTo>
                    <a:cubicBezTo>
                      <a:pt x="135" y="110"/>
                      <a:pt x="134" y="111"/>
                      <a:pt x="132" y="111"/>
                    </a:cubicBezTo>
                    <a:cubicBezTo>
                      <a:pt x="131" y="110"/>
                      <a:pt x="130" y="109"/>
                      <a:pt x="129" y="106"/>
                    </a:cubicBezTo>
                    <a:cubicBezTo>
                      <a:pt x="129" y="106"/>
                      <a:pt x="129" y="106"/>
                      <a:pt x="129" y="106"/>
                    </a:cubicBezTo>
                    <a:cubicBezTo>
                      <a:pt x="128" y="96"/>
                      <a:pt x="128" y="96"/>
                      <a:pt x="128" y="96"/>
                    </a:cubicBezTo>
                    <a:cubicBezTo>
                      <a:pt x="126" y="88"/>
                      <a:pt x="126" y="88"/>
                      <a:pt x="126" y="88"/>
                    </a:cubicBezTo>
                    <a:cubicBezTo>
                      <a:pt x="122" y="84"/>
                      <a:pt x="122" y="84"/>
                      <a:pt x="122" y="84"/>
                    </a:cubicBezTo>
                    <a:cubicBezTo>
                      <a:pt x="122" y="84"/>
                      <a:pt x="122" y="84"/>
                      <a:pt x="122" y="84"/>
                    </a:cubicBezTo>
                    <a:cubicBezTo>
                      <a:pt x="122" y="83"/>
                      <a:pt x="122" y="83"/>
                      <a:pt x="122" y="83"/>
                    </a:cubicBezTo>
                    <a:cubicBezTo>
                      <a:pt x="113" y="64"/>
                      <a:pt x="113" y="64"/>
                      <a:pt x="113" y="64"/>
                    </a:cubicBezTo>
                    <a:cubicBezTo>
                      <a:pt x="113" y="64"/>
                      <a:pt x="113" y="64"/>
                      <a:pt x="113" y="64"/>
                    </a:cubicBezTo>
                    <a:cubicBezTo>
                      <a:pt x="110" y="58"/>
                      <a:pt x="110" y="58"/>
                      <a:pt x="110" y="58"/>
                    </a:cubicBezTo>
                    <a:cubicBezTo>
                      <a:pt x="110" y="58"/>
                      <a:pt x="110" y="58"/>
                      <a:pt x="110" y="58"/>
                    </a:cubicBezTo>
                    <a:cubicBezTo>
                      <a:pt x="110" y="58"/>
                      <a:pt x="110" y="58"/>
                      <a:pt x="110" y="58"/>
                    </a:cubicBezTo>
                    <a:cubicBezTo>
                      <a:pt x="110" y="57"/>
                      <a:pt x="110" y="57"/>
                      <a:pt x="110" y="57"/>
                    </a:cubicBezTo>
                    <a:cubicBezTo>
                      <a:pt x="108" y="47"/>
                      <a:pt x="108" y="47"/>
                      <a:pt x="108" y="47"/>
                    </a:cubicBezTo>
                    <a:cubicBezTo>
                      <a:pt x="107" y="45"/>
                      <a:pt x="107" y="45"/>
                      <a:pt x="107" y="45"/>
                    </a:cubicBezTo>
                    <a:cubicBezTo>
                      <a:pt x="106" y="46"/>
                      <a:pt x="106" y="46"/>
                      <a:pt x="106" y="46"/>
                    </a:cubicBezTo>
                    <a:cubicBezTo>
                      <a:pt x="103" y="50"/>
                      <a:pt x="101" y="52"/>
                      <a:pt x="100" y="52"/>
                    </a:cubicBezTo>
                    <a:cubicBezTo>
                      <a:pt x="99" y="52"/>
                      <a:pt x="97" y="50"/>
                      <a:pt x="94" y="48"/>
                    </a:cubicBezTo>
                    <a:cubicBezTo>
                      <a:pt x="88" y="45"/>
                      <a:pt x="88" y="45"/>
                      <a:pt x="88" y="45"/>
                    </a:cubicBezTo>
                    <a:cubicBezTo>
                      <a:pt x="87" y="44"/>
                      <a:pt x="87" y="44"/>
                      <a:pt x="87" y="44"/>
                    </a:cubicBezTo>
                    <a:cubicBezTo>
                      <a:pt x="86" y="44"/>
                      <a:pt x="86" y="44"/>
                      <a:pt x="86" y="44"/>
                    </a:cubicBezTo>
                    <a:cubicBezTo>
                      <a:pt x="86" y="44"/>
                      <a:pt x="86" y="44"/>
                      <a:pt x="86" y="44"/>
                    </a:cubicBezTo>
                    <a:cubicBezTo>
                      <a:pt x="86" y="43"/>
                      <a:pt x="86" y="43"/>
                      <a:pt x="86" y="43"/>
                    </a:cubicBezTo>
                    <a:cubicBezTo>
                      <a:pt x="86" y="35"/>
                      <a:pt x="86" y="35"/>
                      <a:pt x="86" y="35"/>
                    </a:cubicBezTo>
                    <a:cubicBezTo>
                      <a:pt x="86" y="35"/>
                      <a:pt x="86" y="35"/>
                      <a:pt x="86" y="35"/>
                    </a:cubicBezTo>
                    <a:cubicBezTo>
                      <a:pt x="84" y="29"/>
                      <a:pt x="84" y="29"/>
                      <a:pt x="84" y="29"/>
                    </a:cubicBezTo>
                    <a:cubicBezTo>
                      <a:pt x="81" y="21"/>
                      <a:pt x="81" y="21"/>
                      <a:pt x="81" y="21"/>
                    </a:cubicBezTo>
                    <a:cubicBezTo>
                      <a:pt x="78" y="21"/>
                      <a:pt x="78" y="21"/>
                      <a:pt x="78" y="21"/>
                    </a:cubicBezTo>
                    <a:cubicBezTo>
                      <a:pt x="78" y="24"/>
                      <a:pt x="78" y="27"/>
                      <a:pt x="77" y="29"/>
                    </a:cubicBezTo>
                    <a:cubicBezTo>
                      <a:pt x="76" y="31"/>
                      <a:pt x="75" y="33"/>
                      <a:pt x="72" y="35"/>
                    </a:cubicBezTo>
                    <a:cubicBezTo>
                      <a:pt x="72" y="38"/>
                      <a:pt x="70" y="40"/>
                      <a:pt x="69" y="41"/>
                    </a:cubicBezTo>
                    <a:cubicBezTo>
                      <a:pt x="66" y="44"/>
                      <a:pt x="64" y="44"/>
                      <a:pt x="62" y="42"/>
                    </a:cubicBezTo>
                    <a:cubicBezTo>
                      <a:pt x="61" y="42"/>
                      <a:pt x="61" y="42"/>
                      <a:pt x="61" y="42"/>
                    </a:cubicBezTo>
                    <a:cubicBezTo>
                      <a:pt x="58" y="41"/>
                      <a:pt x="58" y="38"/>
                      <a:pt x="58" y="33"/>
                    </a:cubicBezTo>
                    <a:cubicBezTo>
                      <a:pt x="58" y="31"/>
                      <a:pt x="58" y="31"/>
                      <a:pt x="58" y="31"/>
                    </a:cubicBezTo>
                    <a:cubicBezTo>
                      <a:pt x="53" y="28"/>
                      <a:pt x="53" y="28"/>
                      <a:pt x="53" y="28"/>
                    </a:cubicBezTo>
                    <a:cubicBezTo>
                      <a:pt x="51" y="27"/>
                      <a:pt x="50" y="24"/>
                      <a:pt x="50" y="21"/>
                    </a:cubicBezTo>
                    <a:cubicBezTo>
                      <a:pt x="52" y="3"/>
                      <a:pt x="52" y="3"/>
                      <a:pt x="52" y="3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44" y="7"/>
                      <a:pt x="44" y="7"/>
                      <a:pt x="44" y="7"/>
                    </a:cubicBezTo>
                    <a:cubicBezTo>
                      <a:pt x="40" y="10"/>
                      <a:pt x="40" y="10"/>
                      <a:pt x="40" y="10"/>
                    </a:cubicBezTo>
                    <a:cubicBezTo>
                      <a:pt x="39" y="13"/>
                      <a:pt x="39" y="13"/>
                      <a:pt x="39" y="13"/>
                    </a:cubicBezTo>
                    <a:cubicBezTo>
                      <a:pt x="40" y="17"/>
                      <a:pt x="41" y="20"/>
                      <a:pt x="41" y="22"/>
                    </a:cubicBezTo>
                    <a:cubicBezTo>
                      <a:pt x="41" y="26"/>
                      <a:pt x="39" y="29"/>
                      <a:pt x="36" y="30"/>
                    </a:cubicBezTo>
                    <a:cubicBezTo>
                      <a:pt x="28" y="33"/>
                      <a:pt x="28" y="33"/>
                      <a:pt x="28" y="33"/>
                    </a:cubicBezTo>
                    <a:cubicBezTo>
                      <a:pt x="26" y="34"/>
                      <a:pt x="26" y="34"/>
                      <a:pt x="26" y="34"/>
                    </a:cubicBezTo>
                    <a:cubicBezTo>
                      <a:pt x="26" y="37"/>
                      <a:pt x="26" y="37"/>
                      <a:pt x="26" y="37"/>
                    </a:cubicBezTo>
                    <a:cubicBezTo>
                      <a:pt x="26" y="48"/>
                      <a:pt x="26" y="48"/>
                      <a:pt x="26" y="48"/>
                    </a:cubicBezTo>
                    <a:cubicBezTo>
                      <a:pt x="26" y="52"/>
                      <a:pt x="27" y="54"/>
                      <a:pt x="28" y="54"/>
                    </a:cubicBezTo>
                    <a:cubicBezTo>
                      <a:pt x="30" y="55"/>
                      <a:pt x="33" y="55"/>
                      <a:pt x="36" y="53"/>
                    </a:cubicBezTo>
                    <a:cubicBezTo>
                      <a:pt x="38" y="52"/>
                      <a:pt x="38" y="52"/>
                      <a:pt x="38" y="52"/>
                    </a:cubicBezTo>
                    <a:cubicBezTo>
                      <a:pt x="46" y="69"/>
                      <a:pt x="46" y="69"/>
                      <a:pt x="46" y="69"/>
                    </a:cubicBezTo>
                    <a:cubicBezTo>
                      <a:pt x="46" y="70"/>
                      <a:pt x="46" y="70"/>
                      <a:pt x="46" y="70"/>
                    </a:cubicBezTo>
                    <a:cubicBezTo>
                      <a:pt x="46" y="70"/>
                      <a:pt x="46" y="70"/>
                      <a:pt x="46" y="70"/>
                    </a:cubicBezTo>
                    <a:cubicBezTo>
                      <a:pt x="46" y="70"/>
                      <a:pt x="46" y="70"/>
                      <a:pt x="46" y="70"/>
                    </a:cubicBezTo>
                    <a:cubicBezTo>
                      <a:pt x="43" y="102"/>
                      <a:pt x="40" y="120"/>
                      <a:pt x="36" y="125"/>
                    </a:cubicBezTo>
                    <a:cubicBezTo>
                      <a:pt x="35" y="126"/>
                      <a:pt x="34" y="127"/>
                      <a:pt x="31" y="128"/>
                    </a:cubicBezTo>
                    <a:cubicBezTo>
                      <a:pt x="28" y="128"/>
                      <a:pt x="26" y="127"/>
                      <a:pt x="24" y="126"/>
                    </a:cubicBezTo>
                    <a:cubicBezTo>
                      <a:pt x="13" y="146"/>
                      <a:pt x="6" y="157"/>
                      <a:pt x="3" y="159"/>
                    </a:cubicBezTo>
                    <a:cubicBezTo>
                      <a:pt x="4" y="159"/>
                      <a:pt x="4" y="159"/>
                      <a:pt x="4" y="159"/>
                    </a:cubicBezTo>
                    <a:cubicBezTo>
                      <a:pt x="2" y="159"/>
                      <a:pt x="1" y="164"/>
                      <a:pt x="2" y="174"/>
                    </a:cubicBezTo>
                    <a:cubicBezTo>
                      <a:pt x="4" y="176"/>
                      <a:pt x="4" y="176"/>
                      <a:pt x="4" y="176"/>
                    </a:cubicBezTo>
                    <a:cubicBezTo>
                      <a:pt x="5" y="176"/>
                      <a:pt x="5" y="176"/>
                      <a:pt x="5" y="176"/>
                    </a:cubicBezTo>
                    <a:cubicBezTo>
                      <a:pt x="6" y="177"/>
                      <a:pt x="6" y="177"/>
                      <a:pt x="6" y="177"/>
                    </a:cubicBezTo>
                    <a:lnTo>
                      <a:pt x="2" y="18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0" name="ïsļïḍe"/>
              <p:cNvSpPr/>
              <p:nvPr/>
            </p:nvSpPr>
            <p:spPr bwMode="auto">
              <a:xfrm>
                <a:off x="2959" y="2796"/>
                <a:ext cx="455" cy="392"/>
              </a:xfrm>
              <a:custGeom>
                <a:avLst/>
                <a:gdLst>
                  <a:gd name="T0" fmla="*/ 142 w 192"/>
                  <a:gd name="T1" fmla="*/ 7 h 166"/>
                  <a:gd name="T2" fmla="*/ 131 w 192"/>
                  <a:gd name="T3" fmla="*/ 10 h 166"/>
                  <a:gd name="T4" fmla="*/ 129 w 192"/>
                  <a:gd name="T5" fmla="*/ 0 h 166"/>
                  <a:gd name="T6" fmla="*/ 125 w 192"/>
                  <a:gd name="T7" fmla="*/ 10 h 166"/>
                  <a:gd name="T8" fmla="*/ 119 w 192"/>
                  <a:gd name="T9" fmla="*/ 18 h 166"/>
                  <a:gd name="T10" fmla="*/ 108 w 192"/>
                  <a:gd name="T11" fmla="*/ 17 h 166"/>
                  <a:gd name="T12" fmla="*/ 106 w 192"/>
                  <a:gd name="T13" fmla="*/ 25 h 166"/>
                  <a:gd name="T14" fmla="*/ 94 w 192"/>
                  <a:gd name="T15" fmla="*/ 28 h 166"/>
                  <a:gd name="T16" fmla="*/ 90 w 192"/>
                  <a:gd name="T17" fmla="*/ 30 h 166"/>
                  <a:gd name="T18" fmla="*/ 80 w 192"/>
                  <a:gd name="T19" fmla="*/ 26 h 166"/>
                  <a:gd name="T20" fmla="*/ 73 w 192"/>
                  <a:gd name="T21" fmla="*/ 24 h 166"/>
                  <a:gd name="T22" fmla="*/ 84 w 192"/>
                  <a:gd name="T23" fmla="*/ 40 h 166"/>
                  <a:gd name="T24" fmla="*/ 90 w 192"/>
                  <a:gd name="T25" fmla="*/ 46 h 166"/>
                  <a:gd name="T26" fmla="*/ 88 w 192"/>
                  <a:gd name="T27" fmla="*/ 55 h 166"/>
                  <a:gd name="T28" fmla="*/ 69 w 192"/>
                  <a:gd name="T29" fmla="*/ 64 h 166"/>
                  <a:gd name="T30" fmla="*/ 62 w 192"/>
                  <a:gd name="T31" fmla="*/ 65 h 166"/>
                  <a:gd name="T32" fmla="*/ 55 w 192"/>
                  <a:gd name="T33" fmla="*/ 63 h 166"/>
                  <a:gd name="T34" fmla="*/ 47 w 192"/>
                  <a:gd name="T35" fmla="*/ 71 h 166"/>
                  <a:gd name="T36" fmla="*/ 39 w 192"/>
                  <a:gd name="T37" fmla="*/ 74 h 166"/>
                  <a:gd name="T38" fmla="*/ 8 w 192"/>
                  <a:gd name="T39" fmla="*/ 74 h 166"/>
                  <a:gd name="T40" fmla="*/ 4 w 192"/>
                  <a:gd name="T41" fmla="*/ 96 h 166"/>
                  <a:gd name="T42" fmla="*/ 11 w 192"/>
                  <a:gd name="T43" fmla="*/ 100 h 166"/>
                  <a:gd name="T44" fmla="*/ 15 w 192"/>
                  <a:gd name="T45" fmla="*/ 95 h 166"/>
                  <a:gd name="T46" fmla="*/ 28 w 192"/>
                  <a:gd name="T47" fmla="*/ 96 h 166"/>
                  <a:gd name="T48" fmla="*/ 31 w 192"/>
                  <a:gd name="T49" fmla="*/ 118 h 166"/>
                  <a:gd name="T50" fmla="*/ 26 w 192"/>
                  <a:gd name="T51" fmla="*/ 130 h 166"/>
                  <a:gd name="T52" fmla="*/ 38 w 192"/>
                  <a:gd name="T53" fmla="*/ 148 h 166"/>
                  <a:gd name="T54" fmla="*/ 33 w 192"/>
                  <a:gd name="T55" fmla="*/ 166 h 166"/>
                  <a:gd name="T56" fmla="*/ 46 w 192"/>
                  <a:gd name="T57" fmla="*/ 159 h 166"/>
                  <a:gd name="T58" fmla="*/ 55 w 192"/>
                  <a:gd name="T59" fmla="*/ 160 h 166"/>
                  <a:gd name="T60" fmla="*/ 84 w 192"/>
                  <a:gd name="T61" fmla="*/ 160 h 166"/>
                  <a:gd name="T62" fmla="*/ 98 w 192"/>
                  <a:gd name="T63" fmla="*/ 150 h 166"/>
                  <a:gd name="T64" fmla="*/ 114 w 192"/>
                  <a:gd name="T65" fmla="*/ 137 h 166"/>
                  <a:gd name="T66" fmla="*/ 124 w 192"/>
                  <a:gd name="T67" fmla="*/ 141 h 166"/>
                  <a:gd name="T68" fmla="*/ 137 w 192"/>
                  <a:gd name="T69" fmla="*/ 146 h 166"/>
                  <a:gd name="T70" fmla="*/ 146 w 192"/>
                  <a:gd name="T71" fmla="*/ 149 h 166"/>
                  <a:gd name="T72" fmla="*/ 148 w 192"/>
                  <a:gd name="T73" fmla="*/ 144 h 166"/>
                  <a:gd name="T74" fmla="*/ 151 w 192"/>
                  <a:gd name="T75" fmla="*/ 142 h 166"/>
                  <a:gd name="T76" fmla="*/ 157 w 192"/>
                  <a:gd name="T77" fmla="*/ 138 h 166"/>
                  <a:gd name="T78" fmla="*/ 173 w 192"/>
                  <a:gd name="T79" fmla="*/ 126 h 166"/>
                  <a:gd name="T80" fmla="*/ 176 w 192"/>
                  <a:gd name="T81" fmla="*/ 124 h 166"/>
                  <a:gd name="T82" fmla="*/ 183 w 192"/>
                  <a:gd name="T83" fmla="*/ 122 h 166"/>
                  <a:gd name="T84" fmla="*/ 190 w 192"/>
                  <a:gd name="T85" fmla="*/ 118 h 166"/>
                  <a:gd name="T86" fmla="*/ 186 w 192"/>
                  <a:gd name="T87" fmla="*/ 103 h 166"/>
                  <a:gd name="T88" fmla="*/ 188 w 192"/>
                  <a:gd name="T89" fmla="*/ 94 h 166"/>
                  <a:gd name="T90" fmla="*/ 174 w 192"/>
                  <a:gd name="T91" fmla="*/ 83 h 166"/>
                  <a:gd name="T92" fmla="*/ 186 w 192"/>
                  <a:gd name="T93" fmla="*/ 34 h 166"/>
                  <a:gd name="T94" fmla="*/ 178 w 192"/>
                  <a:gd name="T95" fmla="*/ 38 h 166"/>
                  <a:gd name="T96" fmla="*/ 168 w 192"/>
                  <a:gd name="T97" fmla="*/ 38 h 166"/>
                  <a:gd name="T98" fmla="*/ 167 w 192"/>
                  <a:gd name="T99" fmla="*/ 34 h 166"/>
                  <a:gd name="T100" fmla="*/ 166 w 192"/>
                  <a:gd name="T101" fmla="*/ 32 h 166"/>
                  <a:gd name="T102" fmla="*/ 156 w 192"/>
                  <a:gd name="T103" fmla="*/ 2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92" h="166">
                    <a:moveTo>
                      <a:pt x="150" y="3"/>
                    </a:moveTo>
                    <a:cubicBezTo>
                      <a:pt x="148" y="2"/>
                      <a:pt x="148" y="2"/>
                      <a:pt x="148" y="2"/>
                    </a:cubicBezTo>
                    <a:cubicBezTo>
                      <a:pt x="144" y="4"/>
                      <a:pt x="144" y="4"/>
                      <a:pt x="144" y="4"/>
                    </a:cubicBezTo>
                    <a:cubicBezTo>
                      <a:pt x="142" y="7"/>
                      <a:pt x="142" y="7"/>
                      <a:pt x="142" y="7"/>
                    </a:cubicBezTo>
                    <a:cubicBezTo>
                      <a:pt x="141" y="11"/>
                      <a:pt x="139" y="13"/>
                      <a:pt x="136" y="13"/>
                    </a:cubicBezTo>
                    <a:cubicBezTo>
                      <a:pt x="135" y="13"/>
                      <a:pt x="133" y="12"/>
                      <a:pt x="132" y="10"/>
                    </a:cubicBezTo>
                    <a:cubicBezTo>
                      <a:pt x="131" y="10"/>
                      <a:pt x="131" y="10"/>
                      <a:pt x="131" y="10"/>
                    </a:cubicBezTo>
                    <a:cubicBezTo>
                      <a:pt x="131" y="10"/>
                      <a:pt x="131" y="10"/>
                      <a:pt x="131" y="10"/>
                    </a:cubicBezTo>
                    <a:cubicBezTo>
                      <a:pt x="131" y="10"/>
                      <a:pt x="131" y="10"/>
                      <a:pt x="131" y="10"/>
                    </a:cubicBezTo>
                    <a:cubicBezTo>
                      <a:pt x="130" y="6"/>
                      <a:pt x="130" y="6"/>
                      <a:pt x="130" y="6"/>
                    </a:cubicBezTo>
                    <a:cubicBezTo>
                      <a:pt x="130" y="5"/>
                      <a:pt x="130" y="5"/>
                      <a:pt x="130" y="5"/>
                    </a:cubicBezTo>
                    <a:cubicBezTo>
                      <a:pt x="129" y="0"/>
                      <a:pt x="129" y="0"/>
                      <a:pt x="129" y="0"/>
                    </a:cubicBezTo>
                    <a:cubicBezTo>
                      <a:pt x="127" y="0"/>
                      <a:pt x="127" y="0"/>
                      <a:pt x="127" y="0"/>
                    </a:cubicBezTo>
                    <a:cubicBezTo>
                      <a:pt x="126" y="0"/>
                      <a:pt x="126" y="0"/>
                      <a:pt x="126" y="0"/>
                    </a:cubicBezTo>
                    <a:cubicBezTo>
                      <a:pt x="125" y="4"/>
                      <a:pt x="125" y="4"/>
                      <a:pt x="125" y="4"/>
                    </a:cubicBezTo>
                    <a:cubicBezTo>
                      <a:pt x="125" y="10"/>
                      <a:pt x="125" y="10"/>
                      <a:pt x="125" y="10"/>
                    </a:cubicBezTo>
                    <a:cubicBezTo>
                      <a:pt x="125" y="10"/>
                      <a:pt x="125" y="10"/>
                      <a:pt x="125" y="10"/>
                    </a:cubicBezTo>
                    <a:cubicBezTo>
                      <a:pt x="124" y="10"/>
                      <a:pt x="124" y="10"/>
                      <a:pt x="124" y="10"/>
                    </a:cubicBezTo>
                    <a:cubicBezTo>
                      <a:pt x="120" y="17"/>
                      <a:pt x="120" y="17"/>
                      <a:pt x="120" y="17"/>
                    </a:cubicBezTo>
                    <a:cubicBezTo>
                      <a:pt x="119" y="18"/>
                      <a:pt x="119" y="18"/>
                      <a:pt x="119" y="18"/>
                    </a:cubicBezTo>
                    <a:cubicBezTo>
                      <a:pt x="118" y="18"/>
                      <a:pt x="118" y="18"/>
                      <a:pt x="118" y="18"/>
                    </a:cubicBezTo>
                    <a:cubicBezTo>
                      <a:pt x="108" y="17"/>
                      <a:pt x="108" y="17"/>
                      <a:pt x="108" y="17"/>
                    </a:cubicBezTo>
                    <a:cubicBezTo>
                      <a:pt x="108" y="17"/>
                      <a:pt x="108" y="17"/>
                      <a:pt x="108" y="17"/>
                    </a:cubicBezTo>
                    <a:cubicBezTo>
                      <a:pt x="108" y="17"/>
                      <a:pt x="108" y="17"/>
                      <a:pt x="108" y="17"/>
                    </a:cubicBezTo>
                    <a:cubicBezTo>
                      <a:pt x="108" y="17"/>
                      <a:pt x="108" y="17"/>
                      <a:pt x="108" y="17"/>
                    </a:cubicBezTo>
                    <a:cubicBezTo>
                      <a:pt x="108" y="18"/>
                      <a:pt x="108" y="18"/>
                      <a:pt x="108" y="18"/>
                    </a:cubicBezTo>
                    <a:cubicBezTo>
                      <a:pt x="104" y="22"/>
                      <a:pt x="104" y="22"/>
                      <a:pt x="104" y="22"/>
                    </a:cubicBezTo>
                    <a:cubicBezTo>
                      <a:pt x="106" y="25"/>
                      <a:pt x="106" y="25"/>
                      <a:pt x="106" y="25"/>
                    </a:cubicBezTo>
                    <a:cubicBezTo>
                      <a:pt x="106" y="25"/>
                      <a:pt x="106" y="25"/>
                      <a:pt x="106" y="25"/>
                    </a:cubicBezTo>
                    <a:cubicBezTo>
                      <a:pt x="103" y="29"/>
                      <a:pt x="103" y="29"/>
                      <a:pt x="103" y="29"/>
                    </a:cubicBezTo>
                    <a:cubicBezTo>
                      <a:pt x="94" y="29"/>
                      <a:pt x="94" y="29"/>
                      <a:pt x="94" y="29"/>
                    </a:cubicBezTo>
                    <a:cubicBezTo>
                      <a:pt x="94" y="28"/>
                      <a:pt x="94" y="28"/>
                      <a:pt x="94" y="28"/>
                    </a:cubicBezTo>
                    <a:cubicBezTo>
                      <a:pt x="94" y="27"/>
                      <a:pt x="94" y="27"/>
                      <a:pt x="94" y="27"/>
                    </a:cubicBezTo>
                    <a:cubicBezTo>
                      <a:pt x="92" y="26"/>
                      <a:pt x="92" y="26"/>
                      <a:pt x="92" y="26"/>
                    </a:cubicBezTo>
                    <a:cubicBezTo>
                      <a:pt x="91" y="29"/>
                      <a:pt x="91" y="29"/>
                      <a:pt x="91" y="29"/>
                    </a:cubicBezTo>
                    <a:cubicBezTo>
                      <a:pt x="90" y="30"/>
                      <a:pt x="90" y="30"/>
                      <a:pt x="90" y="30"/>
                    </a:cubicBezTo>
                    <a:cubicBezTo>
                      <a:pt x="84" y="30"/>
                      <a:pt x="84" y="30"/>
                      <a:pt x="84" y="30"/>
                    </a:cubicBezTo>
                    <a:cubicBezTo>
                      <a:pt x="84" y="30"/>
                      <a:pt x="84" y="30"/>
                      <a:pt x="84" y="30"/>
                    </a:cubicBezTo>
                    <a:cubicBezTo>
                      <a:pt x="80" y="27"/>
                      <a:pt x="80" y="27"/>
                      <a:pt x="80" y="27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25"/>
                      <a:pt x="80" y="25"/>
                      <a:pt x="80" y="25"/>
                    </a:cubicBezTo>
                    <a:cubicBezTo>
                      <a:pt x="73" y="24"/>
                      <a:pt x="73" y="24"/>
                      <a:pt x="73" y="24"/>
                    </a:cubicBezTo>
                    <a:cubicBezTo>
                      <a:pt x="68" y="26"/>
                      <a:pt x="68" y="26"/>
                      <a:pt x="68" y="26"/>
                    </a:cubicBezTo>
                    <a:cubicBezTo>
                      <a:pt x="66" y="28"/>
                      <a:pt x="66" y="28"/>
                      <a:pt x="66" y="28"/>
                    </a:cubicBezTo>
                    <a:cubicBezTo>
                      <a:pt x="74" y="37"/>
                      <a:pt x="74" y="37"/>
                      <a:pt x="74" y="37"/>
                    </a:cubicBezTo>
                    <a:cubicBezTo>
                      <a:pt x="84" y="40"/>
                      <a:pt x="84" y="40"/>
                      <a:pt x="84" y="40"/>
                    </a:cubicBezTo>
                    <a:cubicBezTo>
                      <a:pt x="84" y="40"/>
                      <a:pt x="84" y="40"/>
                      <a:pt x="84" y="40"/>
                    </a:cubicBezTo>
                    <a:cubicBezTo>
                      <a:pt x="84" y="40"/>
                      <a:pt x="84" y="40"/>
                      <a:pt x="84" y="40"/>
                    </a:cubicBezTo>
                    <a:cubicBezTo>
                      <a:pt x="85" y="41"/>
                      <a:pt x="85" y="41"/>
                      <a:pt x="85" y="41"/>
                    </a:cubicBezTo>
                    <a:cubicBezTo>
                      <a:pt x="90" y="46"/>
                      <a:pt x="90" y="46"/>
                      <a:pt x="90" y="46"/>
                    </a:cubicBezTo>
                    <a:cubicBezTo>
                      <a:pt x="88" y="54"/>
                      <a:pt x="88" y="54"/>
                      <a:pt x="88" y="54"/>
                    </a:cubicBezTo>
                    <a:cubicBezTo>
                      <a:pt x="88" y="54"/>
                      <a:pt x="88" y="54"/>
                      <a:pt x="88" y="54"/>
                    </a:cubicBezTo>
                    <a:cubicBezTo>
                      <a:pt x="88" y="55"/>
                      <a:pt x="88" y="55"/>
                      <a:pt x="88" y="55"/>
                    </a:cubicBezTo>
                    <a:cubicBezTo>
                      <a:pt x="88" y="55"/>
                      <a:pt x="88" y="55"/>
                      <a:pt x="88" y="55"/>
                    </a:cubicBezTo>
                    <a:cubicBezTo>
                      <a:pt x="81" y="60"/>
                      <a:pt x="81" y="60"/>
                      <a:pt x="81" y="60"/>
                    </a:cubicBezTo>
                    <a:cubicBezTo>
                      <a:pt x="81" y="61"/>
                      <a:pt x="81" y="61"/>
                      <a:pt x="81" y="61"/>
                    </a:cubicBezTo>
                    <a:cubicBezTo>
                      <a:pt x="80" y="61"/>
                      <a:pt x="80" y="61"/>
                      <a:pt x="80" y="61"/>
                    </a:cubicBezTo>
                    <a:cubicBezTo>
                      <a:pt x="69" y="64"/>
                      <a:pt x="69" y="64"/>
                      <a:pt x="69" y="64"/>
                    </a:cubicBezTo>
                    <a:cubicBezTo>
                      <a:pt x="69" y="64"/>
                      <a:pt x="69" y="64"/>
                      <a:pt x="69" y="64"/>
                    </a:cubicBezTo>
                    <a:cubicBezTo>
                      <a:pt x="62" y="65"/>
                      <a:pt x="62" y="65"/>
                      <a:pt x="62" y="65"/>
                    </a:cubicBezTo>
                    <a:cubicBezTo>
                      <a:pt x="62" y="65"/>
                      <a:pt x="62" y="65"/>
                      <a:pt x="62" y="65"/>
                    </a:cubicBezTo>
                    <a:cubicBezTo>
                      <a:pt x="62" y="65"/>
                      <a:pt x="62" y="65"/>
                      <a:pt x="62" y="65"/>
                    </a:cubicBezTo>
                    <a:cubicBezTo>
                      <a:pt x="62" y="65"/>
                      <a:pt x="62" y="65"/>
                      <a:pt x="62" y="65"/>
                    </a:cubicBezTo>
                    <a:cubicBezTo>
                      <a:pt x="62" y="65"/>
                      <a:pt x="62" y="65"/>
                      <a:pt x="62" y="65"/>
                    </a:cubicBezTo>
                    <a:cubicBezTo>
                      <a:pt x="57" y="63"/>
                      <a:pt x="57" y="63"/>
                      <a:pt x="57" y="63"/>
                    </a:cubicBezTo>
                    <a:cubicBezTo>
                      <a:pt x="55" y="63"/>
                      <a:pt x="55" y="63"/>
                      <a:pt x="55" y="63"/>
                    </a:cubicBezTo>
                    <a:cubicBezTo>
                      <a:pt x="52" y="67"/>
                      <a:pt x="52" y="67"/>
                      <a:pt x="52" y="67"/>
                    </a:cubicBezTo>
                    <a:cubicBezTo>
                      <a:pt x="52" y="67"/>
                      <a:pt x="52" y="67"/>
                      <a:pt x="52" y="67"/>
                    </a:cubicBezTo>
                    <a:cubicBezTo>
                      <a:pt x="52" y="67"/>
                      <a:pt x="52" y="67"/>
                      <a:pt x="52" y="67"/>
                    </a:cubicBezTo>
                    <a:cubicBezTo>
                      <a:pt x="47" y="71"/>
                      <a:pt x="47" y="71"/>
                      <a:pt x="47" y="71"/>
                    </a:cubicBezTo>
                    <a:cubicBezTo>
                      <a:pt x="46" y="71"/>
                      <a:pt x="46" y="71"/>
                      <a:pt x="46" y="71"/>
                    </a:cubicBezTo>
                    <a:cubicBezTo>
                      <a:pt x="46" y="71"/>
                      <a:pt x="46" y="71"/>
                      <a:pt x="46" y="71"/>
                    </a:cubicBezTo>
                    <a:cubicBezTo>
                      <a:pt x="39" y="74"/>
                      <a:pt x="39" y="74"/>
                      <a:pt x="39" y="74"/>
                    </a:cubicBezTo>
                    <a:cubicBezTo>
                      <a:pt x="39" y="74"/>
                      <a:pt x="39" y="74"/>
                      <a:pt x="39" y="74"/>
                    </a:cubicBezTo>
                    <a:cubicBezTo>
                      <a:pt x="30" y="71"/>
                      <a:pt x="30" y="71"/>
                      <a:pt x="30" y="71"/>
                    </a:cubicBezTo>
                    <a:cubicBezTo>
                      <a:pt x="12" y="72"/>
                      <a:pt x="12" y="72"/>
                      <a:pt x="12" y="72"/>
                    </a:cubicBezTo>
                    <a:cubicBezTo>
                      <a:pt x="8" y="73"/>
                      <a:pt x="8" y="73"/>
                      <a:pt x="8" y="73"/>
                    </a:cubicBezTo>
                    <a:cubicBezTo>
                      <a:pt x="8" y="74"/>
                      <a:pt x="8" y="74"/>
                      <a:pt x="8" y="74"/>
                    </a:cubicBezTo>
                    <a:cubicBezTo>
                      <a:pt x="4" y="74"/>
                      <a:pt x="4" y="74"/>
                      <a:pt x="4" y="74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4" y="96"/>
                      <a:pt x="4" y="96"/>
                      <a:pt x="4" y="96"/>
                    </a:cubicBezTo>
                    <a:cubicBezTo>
                      <a:pt x="9" y="98"/>
                      <a:pt x="9" y="98"/>
                      <a:pt x="9" y="98"/>
                    </a:cubicBezTo>
                    <a:cubicBezTo>
                      <a:pt x="9" y="98"/>
                      <a:pt x="9" y="98"/>
                      <a:pt x="9" y="98"/>
                    </a:cubicBezTo>
                    <a:cubicBezTo>
                      <a:pt x="9" y="98"/>
                      <a:pt x="9" y="98"/>
                      <a:pt x="9" y="98"/>
                    </a:cubicBezTo>
                    <a:cubicBezTo>
                      <a:pt x="11" y="100"/>
                      <a:pt x="11" y="100"/>
                      <a:pt x="11" y="100"/>
                    </a:cubicBezTo>
                    <a:cubicBezTo>
                      <a:pt x="14" y="96"/>
                      <a:pt x="14" y="96"/>
                      <a:pt x="14" y="96"/>
                    </a:cubicBezTo>
                    <a:cubicBezTo>
                      <a:pt x="14" y="95"/>
                      <a:pt x="14" y="95"/>
                      <a:pt x="14" y="95"/>
                    </a:cubicBezTo>
                    <a:cubicBezTo>
                      <a:pt x="14" y="95"/>
                      <a:pt x="14" y="95"/>
                      <a:pt x="14" y="95"/>
                    </a:cubicBezTo>
                    <a:cubicBezTo>
                      <a:pt x="15" y="95"/>
                      <a:pt x="15" y="95"/>
                      <a:pt x="15" y="95"/>
                    </a:cubicBezTo>
                    <a:cubicBezTo>
                      <a:pt x="21" y="94"/>
                      <a:pt x="21" y="94"/>
                      <a:pt x="21" y="94"/>
                    </a:cubicBezTo>
                    <a:cubicBezTo>
                      <a:pt x="22" y="94"/>
                      <a:pt x="22" y="94"/>
                      <a:pt x="22" y="94"/>
                    </a:cubicBezTo>
                    <a:cubicBezTo>
                      <a:pt x="22" y="94"/>
                      <a:pt x="22" y="94"/>
                      <a:pt x="22" y="94"/>
                    </a:cubicBezTo>
                    <a:cubicBezTo>
                      <a:pt x="28" y="96"/>
                      <a:pt x="28" y="96"/>
                      <a:pt x="28" y="96"/>
                    </a:cubicBezTo>
                    <a:cubicBezTo>
                      <a:pt x="34" y="110"/>
                      <a:pt x="34" y="110"/>
                      <a:pt x="34" y="110"/>
                    </a:cubicBezTo>
                    <a:cubicBezTo>
                      <a:pt x="33" y="110"/>
                      <a:pt x="33" y="110"/>
                      <a:pt x="33" y="110"/>
                    </a:cubicBezTo>
                    <a:cubicBezTo>
                      <a:pt x="33" y="110"/>
                      <a:pt x="33" y="110"/>
                      <a:pt x="33" y="110"/>
                    </a:cubicBezTo>
                    <a:cubicBezTo>
                      <a:pt x="31" y="118"/>
                      <a:pt x="31" y="118"/>
                      <a:pt x="31" y="118"/>
                    </a:cubicBezTo>
                    <a:cubicBezTo>
                      <a:pt x="31" y="118"/>
                      <a:pt x="31" y="118"/>
                      <a:pt x="31" y="118"/>
                    </a:cubicBezTo>
                    <a:cubicBezTo>
                      <a:pt x="29" y="122"/>
                      <a:pt x="29" y="122"/>
                      <a:pt x="29" y="122"/>
                    </a:cubicBezTo>
                    <a:cubicBezTo>
                      <a:pt x="29" y="123"/>
                      <a:pt x="29" y="123"/>
                      <a:pt x="29" y="123"/>
                    </a:cubicBezTo>
                    <a:cubicBezTo>
                      <a:pt x="26" y="130"/>
                      <a:pt x="26" y="130"/>
                      <a:pt x="26" y="130"/>
                    </a:cubicBezTo>
                    <a:cubicBezTo>
                      <a:pt x="26" y="138"/>
                      <a:pt x="26" y="138"/>
                      <a:pt x="26" y="138"/>
                    </a:cubicBezTo>
                    <a:cubicBezTo>
                      <a:pt x="31" y="143"/>
                      <a:pt x="31" y="143"/>
                      <a:pt x="31" y="143"/>
                    </a:cubicBezTo>
                    <a:cubicBezTo>
                      <a:pt x="31" y="143"/>
                      <a:pt x="31" y="143"/>
                      <a:pt x="31" y="143"/>
                    </a:cubicBezTo>
                    <a:cubicBezTo>
                      <a:pt x="38" y="148"/>
                      <a:pt x="38" y="148"/>
                      <a:pt x="38" y="148"/>
                    </a:cubicBezTo>
                    <a:cubicBezTo>
                      <a:pt x="38" y="149"/>
                      <a:pt x="38" y="149"/>
                      <a:pt x="38" y="149"/>
                    </a:cubicBezTo>
                    <a:cubicBezTo>
                      <a:pt x="39" y="149"/>
                      <a:pt x="39" y="149"/>
                      <a:pt x="39" y="149"/>
                    </a:cubicBezTo>
                    <a:cubicBezTo>
                      <a:pt x="34" y="160"/>
                      <a:pt x="34" y="160"/>
                      <a:pt x="34" y="160"/>
                    </a:cubicBezTo>
                    <a:cubicBezTo>
                      <a:pt x="33" y="166"/>
                      <a:pt x="33" y="166"/>
                      <a:pt x="33" y="166"/>
                    </a:cubicBezTo>
                    <a:cubicBezTo>
                      <a:pt x="34" y="165"/>
                      <a:pt x="34" y="165"/>
                      <a:pt x="34" y="165"/>
                    </a:cubicBezTo>
                    <a:cubicBezTo>
                      <a:pt x="35" y="165"/>
                      <a:pt x="35" y="165"/>
                      <a:pt x="35" y="165"/>
                    </a:cubicBezTo>
                    <a:cubicBezTo>
                      <a:pt x="39" y="163"/>
                      <a:pt x="39" y="163"/>
                      <a:pt x="39" y="163"/>
                    </a:cubicBezTo>
                    <a:cubicBezTo>
                      <a:pt x="46" y="159"/>
                      <a:pt x="46" y="159"/>
                      <a:pt x="46" y="159"/>
                    </a:cubicBezTo>
                    <a:cubicBezTo>
                      <a:pt x="46" y="159"/>
                      <a:pt x="46" y="159"/>
                      <a:pt x="46" y="159"/>
                    </a:cubicBezTo>
                    <a:cubicBezTo>
                      <a:pt x="54" y="160"/>
                      <a:pt x="54" y="160"/>
                      <a:pt x="54" y="160"/>
                    </a:cubicBezTo>
                    <a:cubicBezTo>
                      <a:pt x="55" y="160"/>
                      <a:pt x="55" y="160"/>
                      <a:pt x="55" y="160"/>
                    </a:cubicBezTo>
                    <a:cubicBezTo>
                      <a:pt x="55" y="160"/>
                      <a:pt x="55" y="160"/>
                      <a:pt x="55" y="160"/>
                    </a:cubicBezTo>
                    <a:cubicBezTo>
                      <a:pt x="67" y="165"/>
                      <a:pt x="67" y="165"/>
                      <a:pt x="67" y="165"/>
                    </a:cubicBezTo>
                    <a:cubicBezTo>
                      <a:pt x="80" y="165"/>
                      <a:pt x="80" y="165"/>
                      <a:pt x="80" y="165"/>
                    </a:cubicBezTo>
                    <a:cubicBezTo>
                      <a:pt x="84" y="160"/>
                      <a:pt x="84" y="160"/>
                      <a:pt x="84" y="160"/>
                    </a:cubicBezTo>
                    <a:cubicBezTo>
                      <a:pt x="84" y="160"/>
                      <a:pt x="84" y="160"/>
                      <a:pt x="84" y="160"/>
                    </a:cubicBezTo>
                    <a:cubicBezTo>
                      <a:pt x="84" y="160"/>
                      <a:pt x="84" y="160"/>
                      <a:pt x="84" y="160"/>
                    </a:cubicBezTo>
                    <a:cubicBezTo>
                      <a:pt x="91" y="156"/>
                      <a:pt x="91" y="156"/>
                      <a:pt x="91" y="156"/>
                    </a:cubicBezTo>
                    <a:cubicBezTo>
                      <a:pt x="98" y="151"/>
                      <a:pt x="98" y="151"/>
                      <a:pt x="98" y="151"/>
                    </a:cubicBezTo>
                    <a:cubicBezTo>
                      <a:pt x="98" y="150"/>
                      <a:pt x="98" y="150"/>
                      <a:pt x="98" y="150"/>
                    </a:cubicBezTo>
                    <a:cubicBezTo>
                      <a:pt x="98" y="150"/>
                      <a:pt x="98" y="150"/>
                      <a:pt x="98" y="150"/>
                    </a:cubicBezTo>
                    <a:cubicBezTo>
                      <a:pt x="103" y="149"/>
                      <a:pt x="103" y="149"/>
                      <a:pt x="103" y="149"/>
                    </a:cubicBezTo>
                    <a:cubicBezTo>
                      <a:pt x="108" y="145"/>
                      <a:pt x="108" y="145"/>
                      <a:pt x="108" y="145"/>
                    </a:cubicBezTo>
                    <a:cubicBezTo>
                      <a:pt x="114" y="137"/>
                      <a:pt x="114" y="137"/>
                      <a:pt x="114" y="137"/>
                    </a:cubicBezTo>
                    <a:cubicBezTo>
                      <a:pt x="123" y="140"/>
                      <a:pt x="123" y="140"/>
                      <a:pt x="123" y="140"/>
                    </a:cubicBezTo>
                    <a:cubicBezTo>
                      <a:pt x="124" y="140"/>
                      <a:pt x="124" y="140"/>
                      <a:pt x="124" y="140"/>
                    </a:cubicBezTo>
                    <a:cubicBezTo>
                      <a:pt x="124" y="141"/>
                      <a:pt x="124" y="141"/>
                      <a:pt x="124" y="141"/>
                    </a:cubicBezTo>
                    <a:cubicBezTo>
                      <a:pt x="124" y="141"/>
                      <a:pt x="124" y="141"/>
                      <a:pt x="124" y="141"/>
                    </a:cubicBezTo>
                    <a:cubicBezTo>
                      <a:pt x="126" y="144"/>
                      <a:pt x="127" y="146"/>
                      <a:pt x="128" y="146"/>
                    </a:cubicBezTo>
                    <a:cubicBezTo>
                      <a:pt x="133" y="146"/>
                      <a:pt x="133" y="146"/>
                      <a:pt x="133" y="146"/>
                    </a:cubicBezTo>
                    <a:cubicBezTo>
                      <a:pt x="134" y="146"/>
                      <a:pt x="134" y="146"/>
                      <a:pt x="134" y="146"/>
                    </a:cubicBezTo>
                    <a:cubicBezTo>
                      <a:pt x="137" y="146"/>
                      <a:pt x="137" y="146"/>
                      <a:pt x="137" y="146"/>
                    </a:cubicBezTo>
                    <a:cubicBezTo>
                      <a:pt x="138" y="146"/>
                      <a:pt x="138" y="146"/>
                      <a:pt x="138" y="146"/>
                    </a:cubicBezTo>
                    <a:cubicBezTo>
                      <a:pt x="138" y="147"/>
                      <a:pt x="138" y="147"/>
                      <a:pt x="138" y="147"/>
                    </a:cubicBezTo>
                    <a:cubicBezTo>
                      <a:pt x="144" y="149"/>
                      <a:pt x="144" y="149"/>
                      <a:pt x="144" y="149"/>
                    </a:cubicBezTo>
                    <a:cubicBezTo>
                      <a:pt x="146" y="149"/>
                      <a:pt x="146" y="149"/>
                      <a:pt x="146" y="149"/>
                    </a:cubicBezTo>
                    <a:cubicBezTo>
                      <a:pt x="147" y="148"/>
                      <a:pt x="147" y="148"/>
                      <a:pt x="147" y="148"/>
                    </a:cubicBezTo>
                    <a:cubicBezTo>
                      <a:pt x="148" y="145"/>
                      <a:pt x="148" y="145"/>
                      <a:pt x="148" y="145"/>
                    </a:cubicBezTo>
                    <a:cubicBezTo>
                      <a:pt x="148" y="145"/>
                      <a:pt x="148" y="145"/>
                      <a:pt x="148" y="145"/>
                    </a:cubicBezTo>
                    <a:cubicBezTo>
                      <a:pt x="148" y="144"/>
                      <a:pt x="148" y="144"/>
                      <a:pt x="148" y="144"/>
                    </a:cubicBezTo>
                    <a:cubicBezTo>
                      <a:pt x="148" y="144"/>
                      <a:pt x="148" y="144"/>
                      <a:pt x="148" y="144"/>
                    </a:cubicBezTo>
                    <a:cubicBezTo>
                      <a:pt x="148" y="144"/>
                      <a:pt x="148" y="144"/>
                      <a:pt x="148" y="144"/>
                    </a:cubicBezTo>
                    <a:cubicBezTo>
                      <a:pt x="151" y="142"/>
                      <a:pt x="151" y="142"/>
                      <a:pt x="151" y="142"/>
                    </a:cubicBezTo>
                    <a:cubicBezTo>
                      <a:pt x="151" y="142"/>
                      <a:pt x="151" y="142"/>
                      <a:pt x="151" y="142"/>
                    </a:cubicBezTo>
                    <a:cubicBezTo>
                      <a:pt x="156" y="138"/>
                      <a:pt x="156" y="138"/>
                      <a:pt x="156" y="138"/>
                    </a:cubicBezTo>
                    <a:cubicBezTo>
                      <a:pt x="156" y="138"/>
                      <a:pt x="156" y="138"/>
                      <a:pt x="156" y="138"/>
                    </a:cubicBezTo>
                    <a:cubicBezTo>
                      <a:pt x="156" y="138"/>
                      <a:pt x="156" y="138"/>
                      <a:pt x="156" y="138"/>
                    </a:cubicBezTo>
                    <a:cubicBezTo>
                      <a:pt x="157" y="138"/>
                      <a:pt x="157" y="138"/>
                      <a:pt x="157" y="138"/>
                    </a:cubicBezTo>
                    <a:cubicBezTo>
                      <a:pt x="161" y="138"/>
                      <a:pt x="161" y="138"/>
                      <a:pt x="161" y="138"/>
                    </a:cubicBezTo>
                    <a:cubicBezTo>
                      <a:pt x="161" y="136"/>
                      <a:pt x="162" y="133"/>
                      <a:pt x="165" y="131"/>
                    </a:cubicBezTo>
                    <a:cubicBezTo>
                      <a:pt x="168" y="129"/>
                      <a:pt x="170" y="128"/>
                      <a:pt x="171" y="128"/>
                    </a:cubicBezTo>
                    <a:cubicBezTo>
                      <a:pt x="173" y="126"/>
                      <a:pt x="173" y="126"/>
                      <a:pt x="173" y="126"/>
                    </a:cubicBezTo>
                    <a:cubicBezTo>
                      <a:pt x="174" y="126"/>
                      <a:pt x="174" y="126"/>
                      <a:pt x="174" y="126"/>
                    </a:cubicBezTo>
                    <a:cubicBezTo>
                      <a:pt x="174" y="126"/>
                      <a:pt x="174" y="126"/>
                      <a:pt x="174" y="126"/>
                    </a:cubicBezTo>
                    <a:cubicBezTo>
                      <a:pt x="176" y="124"/>
                      <a:pt x="176" y="124"/>
                      <a:pt x="176" y="124"/>
                    </a:cubicBezTo>
                    <a:cubicBezTo>
                      <a:pt x="176" y="124"/>
                      <a:pt x="176" y="124"/>
                      <a:pt x="176" y="124"/>
                    </a:cubicBezTo>
                    <a:cubicBezTo>
                      <a:pt x="176" y="124"/>
                      <a:pt x="176" y="124"/>
                      <a:pt x="176" y="124"/>
                    </a:cubicBezTo>
                    <a:cubicBezTo>
                      <a:pt x="176" y="123"/>
                      <a:pt x="176" y="123"/>
                      <a:pt x="176" y="123"/>
                    </a:cubicBezTo>
                    <a:cubicBezTo>
                      <a:pt x="177" y="123"/>
                      <a:pt x="177" y="123"/>
                      <a:pt x="177" y="123"/>
                    </a:cubicBezTo>
                    <a:cubicBezTo>
                      <a:pt x="183" y="122"/>
                      <a:pt x="183" y="122"/>
                      <a:pt x="183" y="122"/>
                    </a:cubicBezTo>
                    <a:cubicBezTo>
                      <a:pt x="187" y="122"/>
                      <a:pt x="187" y="122"/>
                      <a:pt x="187" y="122"/>
                    </a:cubicBezTo>
                    <a:cubicBezTo>
                      <a:pt x="188" y="120"/>
                      <a:pt x="188" y="120"/>
                      <a:pt x="188" y="120"/>
                    </a:cubicBezTo>
                    <a:cubicBezTo>
                      <a:pt x="190" y="118"/>
                      <a:pt x="190" y="118"/>
                      <a:pt x="190" y="118"/>
                    </a:cubicBezTo>
                    <a:cubicBezTo>
                      <a:pt x="190" y="118"/>
                      <a:pt x="190" y="118"/>
                      <a:pt x="190" y="118"/>
                    </a:cubicBezTo>
                    <a:cubicBezTo>
                      <a:pt x="192" y="114"/>
                      <a:pt x="192" y="114"/>
                      <a:pt x="192" y="114"/>
                    </a:cubicBezTo>
                    <a:cubicBezTo>
                      <a:pt x="191" y="114"/>
                      <a:pt x="191" y="114"/>
                      <a:pt x="191" y="114"/>
                    </a:cubicBezTo>
                    <a:cubicBezTo>
                      <a:pt x="188" y="111"/>
                      <a:pt x="187" y="108"/>
                      <a:pt x="186" y="103"/>
                    </a:cubicBezTo>
                    <a:cubicBezTo>
                      <a:pt x="186" y="103"/>
                      <a:pt x="186" y="103"/>
                      <a:pt x="186" y="103"/>
                    </a:cubicBezTo>
                    <a:cubicBezTo>
                      <a:pt x="186" y="103"/>
                      <a:pt x="186" y="103"/>
                      <a:pt x="186" y="103"/>
                    </a:cubicBezTo>
                    <a:cubicBezTo>
                      <a:pt x="186" y="103"/>
                      <a:pt x="186" y="103"/>
                      <a:pt x="186" y="103"/>
                    </a:cubicBezTo>
                    <a:cubicBezTo>
                      <a:pt x="186" y="102"/>
                      <a:pt x="186" y="102"/>
                      <a:pt x="186" y="102"/>
                    </a:cubicBezTo>
                    <a:cubicBezTo>
                      <a:pt x="188" y="94"/>
                      <a:pt x="188" y="94"/>
                      <a:pt x="188" y="94"/>
                    </a:cubicBezTo>
                    <a:cubicBezTo>
                      <a:pt x="188" y="91"/>
                      <a:pt x="188" y="89"/>
                      <a:pt x="190" y="87"/>
                    </a:cubicBezTo>
                    <a:cubicBezTo>
                      <a:pt x="190" y="80"/>
                      <a:pt x="190" y="80"/>
                      <a:pt x="190" y="80"/>
                    </a:cubicBezTo>
                    <a:cubicBezTo>
                      <a:pt x="189" y="79"/>
                      <a:pt x="188" y="78"/>
                      <a:pt x="186" y="78"/>
                    </a:cubicBezTo>
                    <a:cubicBezTo>
                      <a:pt x="174" y="83"/>
                      <a:pt x="174" y="83"/>
                      <a:pt x="174" y="83"/>
                    </a:cubicBezTo>
                    <a:cubicBezTo>
                      <a:pt x="174" y="70"/>
                      <a:pt x="174" y="70"/>
                      <a:pt x="174" y="70"/>
                    </a:cubicBezTo>
                    <a:cubicBezTo>
                      <a:pt x="175" y="68"/>
                      <a:pt x="179" y="64"/>
                      <a:pt x="186" y="60"/>
                    </a:cubicBezTo>
                    <a:cubicBezTo>
                      <a:pt x="183" y="46"/>
                      <a:pt x="183" y="46"/>
                      <a:pt x="183" y="46"/>
                    </a:cubicBezTo>
                    <a:cubicBezTo>
                      <a:pt x="182" y="41"/>
                      <a:pt x="183" y="37"/>
                      <a:pt x="186" y="34"/>
                    </a:cubicBezTo>
                    <a:cubicBezTo>
                      <a:pt x="186" y="32"/>
                      <a:pt x="186" y="32"/>
                      <a:pt x="186" y="32"/>
                    </a:cubicBezTo>
                    <a:cubicBezTo>
                      <a:pt x="182" y="32"/>
                      <a:pt x="182" y="32"/>
                      <a:pt x="182" y="32"/>
                    </a:cubicBezTo>
                    <a:cubicBezTo>
                      <a:pt x="180" y="32"/>
                      <a:pt x="180" y="32"/>
                      <a:pt x="180" y="32"/>
                    </a:cubicBezTo>
                    <a:cubicBezTo>
                      <a:pt x="178" y="38"/>
                      <a:pt x="178" y="38"/>
                      <a:pt x="178" y="38"/>
                    </a:cubicBezTo>
                    <a:cubicBezTo>
                      <a:pt x="177" y="40"/>
                      <a:pt x="175" y="41"/>
                      <a:pt x="174" y="41"/>
                    </a:cubicBezTo>
                    <a:cubicBezTo>
                      <a:pt x="173" y="41"/>
                      <a:pt x="173" y="41"/>
                      <a:pt x="173" y="41"/>
                    </a:cubicBezTo>
                    <a:cubicBezTo>
                      <a:pt x="169" y="38"/>
                      <a:pt x="169" y="38"/>
                      <a:pt x="169" y="38"/>
                    </a:cubicBezTo>
                    <a:cubicBezTo>
                      <a:pt x="168" y="38"/>
                      <a:pt x="168" y="38"/>
                      <a:pt x="168" y="38"/>
                    </a:cubicBezTo>
                    <a:cubicBezTo>
                      <a:pt x="168" y="38"/>
                      <a:pt x="168" y="38"/>
                      <a:pt x="168" y="38"/>
                    </a:cubicBezTo>
                    <a:cubicBezTo>
                      <a:pt x="168" y="38"/>
                      <a:pt x="168" y="38"/>
                      <a:pt x="168" y="38"/>
                    </a:cubicBezTo>
                    <a:cubicBezTo>
                      <a:pt x="168" y="37"/>
                      <a:pt x="168" y="37"/>
                      <a:pt x="168" y="37"/>
                    </a:cubicBezTo>
                    <a:cubicBezTo>
                      <a:pt x="167" y="34"/>
                      <a:pt x="167" y="34"/>
                      <a:pt x="167" y="34"/>
                    </a:cubicBezTo>
                    <a:cubicBezTo>
                      <a:pt x="166" y="30"/>
                      <a:pt x="166" y="30"/>
                      <a:pt x="166" y="30"/>
                    </a:cubicBezTo>
                    <a:cubicBezTo>
                      <a:pt x="166" y="30"/>
                      <a:pt x="166" y="30"/>
                      <a:pt x="166" y="30"/>
                    </a:cubicBezTo>
                    <a:cubicBezTo>
                      <a:pt x="166" y="30"/>
                      <a:pt x="166" y="30"/>
                      <a:pt x="166" y="30"/>
                    </a:cubicBezTo>
                    <a:cubicBezTo>
                      <a:pt x="166" y="32"/>
                      <a:pt x="166" y="32"/>
                      <a:pt x="166" y="32"/>
                    </a:cubicBezTo>
                    <a:cubicBezTo>
                      <a:pt x="158" y="32"/>
                      <a:pt x="158" y="32"/>
                      <a:pt x="158" y="32"/>
                    </a:cubicBezTo>
                    <a:cubicBezTo>
                      <a:pt x="158" y="30"/>
                      <a:pt x="158" y="30"/>
                      <a:pt x="158" y="30"/>
                    </a:cubicBezTo>
                    <a:cubicBezTo>
                      <a:pt x="156" y="26"/>
                      <a:pt x="156" y="26"/>
                      <a:pt x="156" y="26"/>
                    </a:cubicBezTo>
                    <a:cubicBezTo>
                      <a:pt x="156" y="20"/>
                      <a:pt x="156" y="20"/>
                      <a:pt x="156" y="20"/>
                    </a:cubicBezTo>
                    <a:cubicBezTo>
                      <a:pt x="152" y="12"/>
                      <a:pt x="152" y="12"/>
                      <a:pt x="152" y="12"/>
                    </a:cubicBezTo>
                    <a:cubicBezTo>
                      <a:pt x="152" y="6"/>
                      <a:pt x="152" y="6"/>
                      <a:pt x="152" y="6"/>
                    </a:cubicBezTo>
                    <a:lnTo>
                      <a:pt x="15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1" name="işlïḓe"/>
              <p:cNvSpPr/>
              <p:nvPr/>
            </p:nvSpPr>
            <p:spPr bwMode="auto">
              <a:xfrm>
                <a:off x="3033" y="3037"/>
                <a:ext cx="594" cy="452"/>
              </a:xfrm>
              <a:custGeom>
                <a:avLst/>
                <a:gdLst>
                  <a:gd name="T0" fmla="*/ 202 w 251"/>
                  <a:gd name="T1" fmla="*/ 6 h 191"/>
                  <a:gd name="T2" fmla="*/ 188 w 251"/>
                  <a:gd name="T3" fmla="*/ 18 h 191"/>
                  <a:gd name="T4" fmla="*/ 172 w 251"/>
                  <a:gd name="T5" fmla="*/ 22 h 191"/>
                  <a:gd name="T6" fmla="*/ 161 w 251"/>
                  <a:gd name="T7" fmla="*/ 21 h 191"/>
                  <a:gd name="T8" fmla="*/ 161 w 251"/>
                  <a:gd name="T9" fmla="*/ 21 h 191"/>
                  <a:gd name="T10" fmla="*/ 147 w 251"/>
                  <a:gd name="T11" fmla="*/ 26 h 191"/>
                  <a:gd name="T12" fmla="*/ 137 w 251"/>
                  <a:gd name="T13" fmla="*/ 32 h 191"/>
                  <a:gd name="T14" fmla="*/ 127 w 251"/>
                  <a:gd name="T15" fmla="*/ 40 h 191"/>
                  <a:gd name="T16" fmla="*/ 120 w 251"/>
                  <a:gd name="T17" fmla="*/ 47 h 191"/>
                  <a:gd name="T18" fmla="*/ 118 w 251"/>
                  <a:gd name="T19" fmla="*/ 51 h 191"/>
                  <a:gd name="T20" fmla="*/ 103 w 251"/>
                  <a:gd name="T21" fmla="*/ 48 h 191"/>
                  <a:gd name="T22" fmla="*/ 85 w 251"/>
                  <a:gd name="T23" fmla="*/ 40 h 191"/>
                  <a:gd name="T24" fmla="*/ 80 w 251"/>
                  <a:gd name="T25" fmla="*/ 46 h 191"/>
                  <a:gd name="T26" fmla="*/ 74 w 251"/>
                  <a:gd name="T27" fmla="*/ 51 h 191"/>
                  <a:gd name="T28" fmla="*/ 63 w 251"/>
                  <a:gd name="T29" fmla="*/ 58 h 191"/>
                  <a:gd name="T30" fmla="*/ 51 w 251"/>
                  <a:gd name="T31" fmla="*/ 67 h 191"/>
                  <a:gd name="T32" fmla="*/ 23 w 251"/>
                  <a:gd name="T33" fmla="*/ 62 h 191"/>
                  <a:gd name="T34" fmla="*/ 9 w 251"/>
                  <a:gd name="T35" fmla="*/ 65 h 191"/>
                  <a:gd name="T36" fmla="*/ 1 w 251"/>
                  <a:gd name="T37" fmla="*/ 69 h 191"/>
                  <a:gd name="T38" fmla="*/ 2 w 251"/>
                  <a:gd name="T39" fmla="*/ 79 h 191"/>
                  <a:gd name="T40" fmla="*/ 21 w 251"/>
                  <a:gd name="T41" fmla="*/ 79 h 191"/>
                  <a:gd name="T42" fmla="*/ 23 w 251"/>
                  <a:gd name="T43" fmla="*/ 94 h 191"/>
                  <a:gd name="T44" fmla="*/ 38 w 251"/>
                  <a:gd name="T45" fmla="*/ 92 h 191"/>
                  <a:gd name="T46" fmla="*/ 50 w 251"/>
                  <a:gd name="T47" fmla="*/ 89 h 191"/>
                  <a:gd name="T48" fmla="*/ 53 w 251"/>
                  <a:gd name="T49" fmla="*/ 108 h 191"/>
                  <a:gd name="T50" fmla="*/ 46 w 251"/>
                  <a:gd name="T51" fmla="*/ 116 h 191"/>
                  <a:gd name="T52" fmla="*/ 35 w 251"/>
                  <a:gd name="T53" fmla="*/ 124 h 191"/>
                  <a:gd name="T54" fmla="*/ 53 w 251"/>
                  <a:gd name="T55" fmla="*/ 128 h 191"/>
                  <a:gd name="T56" fmla="*/ 61 w 251"/>
                  <a:gd name="T57" fmla="*/ 133 h 191"/>
                  <a:gd name="T58" fmla="*/ 77 w 251"/>
                  <a:gd name="T59" fmla="*/ 142 h 191"/>
                  <a:gd name="T60" fmla="*/ 70 w 251"/>
                  <a:gd name="T61" fmla="*/ 150 h 191"/>
                  <a:gd name="T62" fmla="*/ 97 w 251"/>
                  <a:gd name="T63" fmla="*/ 178 h 191"/>
                  <a:gd name="T64" fmla="*/ 107 w 251"/>
                  <a:gd name="T65" fmla="*/ 174 h 191"/>
                  <a:gd name="T66" fmla="*/ 123 w 251"/>
                  <a:gd name="T67" fmla="*/ 184 h 191"/>
                  <a:gd name="T68" fmla="*/ 127 w 251"/>
                  <a:gd name="T69" fmla="*/ 179 h 191"/>
                  <a:gd name="T70" fmla="*/ 135 w 251"/>
                  <a:gd name="T71" fmla="*/ 180 h 191"/>
                  <a:gd name="T72" fmla="*/ 155 w 251"/>
                  <a:gd name="T73" fmla="*/ 185 h 191"/>
                  <a:gd name="T74" fmla="*/ 157 w 251"/>
                  <a:gd name="T75" fmla="*/ 186 h 191"/>
                  <a:gd name="T76" fmla="*/ 173 w 251"/>
                  <a:gd name="T77" fmla="*/ 173 h 191"/>
                  <a:gd name="T78" fmla="*/ 179 w 251"/>
                  <a:gd name="T79" fmla="*/ 178 h 191"/>
                  <a:gd name="T80" fmla="*/ 183 w 251"/>
                  <a:gd name="T81" fmla="*/ 170 h 191"/>
                  <a:gd name="T82" fmla="*/ 198 w 251"/>
                  <a:gd name="T83" fmla="*/ 152 h 191"/>
                  <a:gd name="T84" fmla="*/ 207 w 251"/>
                  <a:gd name="T85" fmla="*/ 154 h 191"/>
                  <a:gd name="T86" fmla="*/ 205 w 251"/>
                  <a:gd name="T87" fmla="*/ 143 h 191"/>
                  <a:gd name="T88" fmla="*/ 207 w 251"/>
                  <a:gd name="T89" fmla="*/ 137 h 191"/>
                  <a:gd name="T90" fmla="*/ 229 w 251"/>
                  <a:gd name="T91" fmla="*/ 126 h 191"/>
                  <a:gd name="T92" fmla="*/ 228 w 251"/>
                  <a:gd name="T93" fmla="*/ 114 h 191"/>
                  <a:gd name="T94" fmla="*/ 233 w 251"/>
                  <a:gd name="T95" fmla="*/ 105 h 191"/>
                  <a:gd name="T96" fmla="*/ 239 w 251"/>
                  <a:gd name="T97" fmla="*/ 90 h 191"/>
                  <a:gd name="T98" fmla="*/ 248 w 251"/>
                  <a:gd name="T99" fmla="*/ 78 h 191"/>
                  <a:gd name="T100" fmla="*/ 248 w 251"/>
                  <a:gd name="T101" fmla="*/ 67 h 191"/>
                  <a:gd name="T102" fmla="*/ 248 w 251"/>
                  <a:gd name="T103" fmla="*/ 60 h 191"/>
                  <a:gd name="T104" fmla="*/ 227 w 251"/>
                  <a:gd name="T105" fmla="*/ 61 h 191"/>
                  <a:gd name="T106" fmla="*/ 221 w 251"/>
                  <a:gd name="T107" fmla="*/ 51 h 191"/>
                  <a:gd name="T108" fmla="*/ 211 w 251"/>
                  <a:gd name="T109" fmla="*/ 50 h 191"/>
                  <a:gd name="T110" fmla="*/ 222 w 251"/>
                  <a:gd name="T111" fmla="*/ 29 h 191"/>
                  <a:gd name="T112" fmla="*/ 221 w 251"/>
                  <a:gd name="T113" fmla="*/ 14 h 191"/>
                  <a:gd name="T114" fmla="*/ 217 w 251"/>
                  <a:gd name="T115" fmla="*/ 0 h 191"/>
                  <a:gd name="T116" fmla="*/ 208 w 251"/>
                  <a:gd name="T117" fmla="*/ 4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51" h="191">
                    <a:moveTo>
                      <a:pt x="201" y="4"/>
                    </a:moveTo>
                    <a:cubicBezTo>
                      <a:pt x="201" y="5"/>
                      <a:pt x="201" y="5"/>
                      <a:pt x="201" y="5"/>
                    </a:cubicBezTo>
                    <a:cubicBezTo>
                      <a:pt x="202" y="6"/>
                      <a:pt x="202" y="6"/>
                      <a:pt x="202" y="6"/>
                    </a:cubicBezTo>
                    <a:cubicBezTo>
                      <a:pt x="197" y="14"/>
                      <a:pt x="197" y="14"/>
                      <a:pt x="197" y="14"/>
                    </a:cubicBezTo>
                    <a:cubicBezTo>
                      <a:pt x="195" y="16"/>
                      <a:pt x="192" y="18"/>
                      <a:pt x="189" y="18"/>
                    </a:cubicBezTo>
                    <a:cubicBezTo>
                      <a:pt x="188" y="18"/>
                      <a:pt x="188" y="18"/>
                      <a:pt x="188" y="18"/>
                    </a:cubicBezTo>
                    <a:cubicBezTo>
                      <a:pt x="184" y="15"/>
                      <a:pt x="184" y="15"/>
                      <a:pt x="184" y="15"/>
                    </a:cubicBezTo>
                    <a:cubicBezTo>
                      <a:pt x="180" y="16"/>
                      <a:pt x="180" y="16"/>
                      <a:pt x="180" y="16"/>
                    </a:cubicBezTo>
                    <a:cubicBezTo>
                      <a:pt x="172" y="22"/>
                      <a:pt x="172" y="22"/>
                      <a:pt x="172" y="22"/>
                    </a:cubicBezTo>
                    <a:cubicBezTo>
                      <a:pt x="170" y="22"/>
                      <a:pt x="167" y="20"/>
                      <a:pt x="164" y="16"/>
                    </a:cubicBezTo>
                    <a:cubicBezTo>
                      <a:pt x="161" y="21"/>
                      <a:pt x="161" y="21"/>
                      <a:pt x="161" y="21"/>
                    </a:cubicBezTo>
                    <a:cubicBezTo>
                      <a:pt x="161" y="21"/>
                      <a:pt x="161" y="21"/>
                      <a:pt x="161" y="21"/>
                    </a:cubicBezTo>
                    <a:cubicBezTo>
                      <a:pt x="161" y="21"/>
                      <a:pt x="161" y="21"/>
                      <a:pt x="161" y="21"/>
                    </a:cubicBezTo>
                    <a:cubicBezTo>
                      <a:pt x="161" y="21"/>
                      <a:pt x="161" y="21"/>
                      <a:pt x="161" y="21"/>
                    </a:cubicBezTo>
                    <a:cubicBezTo>
                      <a:pt x="161" y="21"/>
                      <a:pt x="161" y="21"/>
                      <a:pt x="161" y="21"/>
                    </a:cubicBezTo>
                    <a:cubicBezTo>
                      <a:pt x="158" y="24"/>
                      <a:pt x="158" y="24"/>
                      <a:pt x="158" y="24"/>
                    </a:cubicBezTo>
                    <a:cubicBezTo>
                      <a:pt x="153" y="24"/>
                      <a:pt x="153" y="24"/>
                      <a:pt x="153" y="24"/>
                    </a:cubicBezTo>
                    <a:cubicBezTo>
                      <a:pt x="147" y="26"/>
                      <a:pt x="147" y="26"/>
                      <a:pt x="147" y="26"/>
                    </a:cubicBezTo>
                    <a:cubicBezTo>
                      <a:pt x="141" y="30"/>
                      <a:pt x="141" y="30"/>
                      <a:pt x="141" y="30"/>
                    </a:cubicBezTo>
                    <a:cubicBezTo>
                      <a:pt x="139" y="30"/>
                      <a:pt x="139" y="30"/>
                      <a:pt x="139" y="30"/>
                    </a:cubicBezTo>
                    <a:cubicBezTo>
                      <a:pt x="137" y="32"/>
                      <a:pt x="137" y="32"/>
                      <a:pt x="137" y="32"/>
                    </a:cubicBezTo>
                    <a:cubicBezTo>
                      <a:pt x="135" y="34"/>
                      <a:pt x="134" y="36"/>
                      <a:pt x="135" y="37"/>
                    </a:cubicBezTo>
                    <a:cubicBezTo>
                      <a:pt x="138" y="41"/>
                      <a:pt x="138" y="41"/>
                      <a:pt x="138" y="41"/>
                    </a:cubicBezTo>
                    <a:cubicBezTo>
                      <a:pt x="127" y="40"/>
                      <a:pt x="127" y="40"/>
                      <a:pt x="127" y="40"/>
                    </a:cubicBezTo>
                    <a:cubicBezTo>
                      <a:pt x="121" y="45"/>
                      <a:pt x="121" y="45"/>
                      <a:pt x="121" y="45"/>
                    </a:cubicBezTo>
                    <a:cubicBezTo>
                      <a:pt x="120" y="47"/>
                      <a:pt x="120" y="47"/>
                      <a:pt x="120" y="47"/>
                    </a:cubicBezTo>
                    <a:cubicBezTo>
                      <a:pt x="120" y="47"/>
                      <a:pt x="120" y="47"/>
                      <a:pt x="120" y="47"/>
                    </a:cubicBezTo>
                    <a:cubicBezTo>
                      <a:pt x="119" y="50"/>
                      <a:pt x="119" y="50"/>
                      <a:pt x="119" y="50"/>
                    </a:cubicBezTo>
                    <a:cubicBezTo>
                      <a:pt x="118" y="51"/>
                      <a:pt x="118" y="51"/>
                      <a:pt x="118" y="51"/>
                    </a:cubicBezTo>
                    <a:cubicBezTo>
                      <a:pt x="118" y="51"/>
                      <a:pt x="118" y="51"/>
                      <a:pt x="118" y="51"/>
                    </a:cubicBezTo>
                    <a:cubicBezTo>
                      <a:pt x="112" y="51"/>
                      <a:pt x="112" y="51"/>
                      <a:pt x="112" y="51"/>
                    </a:cubicBezTo>
                    <a:cubicBezTo>
                      <a:pt x="105" y="48"/>
                      <a:pt x="105" y="48"/>
                      <a:pt x="105" y="48"/>
                    </a:cubicBezTo>
                    <a:cubicBezTo>
                      <a:pt x="103" y="48"/>
                      <a:pt x="103" y="48"/>
                      <a:pt x="103" y="48"/>
                    </a:cubicBezTo>
                    <a:cubicBezTo>
                      <a:pt x="97" y="49"/>
                      <a:pt x="97" y="49"/>
                      <a:pt x="97" y="49"/>
                    </a:cubicBezTo>
                    <a:cubicBezTo>
                      <a:pt x="95" y="49"/>
                      <a:pt x="92" y="46"/>
                      <a:pt x="89" y="42"/>
                    </a:cubicBezTo>
                    <a:cubicBezTo>
                      <a:pt x="85" y="40"/>
                      <a:pt x="85" y="40"/>
                      <a:pt x="85" y="40"/>
                    </a:cubicBezTo>
                    <a:cubicBezTo>
                      <a:pt x="81" y="46"/>
                      <a:pt x="81" y="46"/>
                      <a:pt x="81" y="46"/>
                    </a:cubicBezTo>
                    <a:cubicBezTo>
                      <a:pt x="81" y="46"/>
                      <a:pt x="81" y="46"/>
                      <a:pt x="81" y="46"/>
                    </a:cubicBezTo>
                    <a:cubicBezTo>
                      <a:pt x="80" y="46"/>
                      <a:pt x="80" y="46"/>
                      <a:pt x="80" y="46"/>
                    </a:cubicBezTo>
                    <a:cubicBezTo>
                      <a:pt x="75" y="50"/>
                      <a:pt x="75" y="50"/>
                      <a:pt x="75" y="50"/>
                    </a:cubicBezTo>
                    <a:cubicBezTo>
                      <a:pt x="74" y="50"/>
                      <a:pt x="74" y="50"/>
                      <a:pt x="74" y="50"/>
                    </a:cubicBezTo>
                    <a:cubicBezTo>
                      <a:pt x="74" y="51"/>
                      <a:pt x="74" y="51"/>
                      <a:pt x="74" y="51"/>
                    </a:cubicBezTo>
                    <a:cubicBezTo>
                      <a:pt x="73" y="51"/>
                      <a:pt x="73" y="51"/>
                      <a:pt x="73" y="51"/>
                    </a:cubicBezTo>
                    <a:cubicBezTo>
                      <a:pt x="69" y="52"/>
                      <a:pt x="69" y="52"/>
                      <a:pt x="69" y="52"/>
                    </a:cubicBezTo>
                    <a:cubicBezTo>
                      <a:pt x="63" y="58"/>
                      <a:pt x="63" y="58"/>
                      <a:pt x="63" y="58"/>
                    </a:cubicBezTo>
                    <a:cubicBezTo>
                      <a:pt x="63" y="58"/>
                      <a:pt x="63" y="58"/>
                      <a:pt x="63" y="58"/>
                    </a:cubicBezTo>
                    <a:cubicBezTo>
                      <a:pt x="56" y="61"/>
                      <a:pt x="56" y="61"/>
                      <a:pt x="56" y="61"/>
                    </a:cubicBezTo>
                    <a:cubicBezTo>
                      <a:pt x="51" y="67"/>
                      <a:pt x="51" y="67"/>
                      <a:pt x="51" y="67"/>
                    </a:cubicBezTo>
                    <a:cubicBezTo>
                      <a:pt x="35" y="67"/>
                      <a:pt x="35" y="67"/>
                      <a:pt x="35" y="67"/>
                    </a:cubicBezTo>
                    <a:cubicBezTo>
                      <a:pt x="35" y="67"/>
                      <a:pt x="35" y="67"/>
                      <a:pt x="35" y="67"/>
                    </a:cubicBezTo>
                    <a:cubicBezTo>
                      <a:pt x="23" y="62"/>
                      <a:pt x="23" y="62"/>
                      <a:pt x="23" y="62"/>
                    </a:cubicBezTo>
                    <a:cubicBezTo>
                      <a:pt x="16" y="62"/>
                      <a:pt x="16" y="62"/>
                      <a:pt x="16" y="62"/>
                    </a:cubicBezTo>
                    <a:cubicBezTo>
                      <a:pt x="10" y="65"/>
                      <a:pt x="10" y="65"/>
                      <a:pt x="10" y="65"/>
                    </a:cubicBezTo>
                    <a:cubicBezTo>
                      <a:pt x="9" y="65"/>
                      <a:pt x="9" y="65"/>
                      <a:pt x="9" y="65"/>
                    </a:cubicBezTo>
                    <a:cubicBezTo>
                      <a:pt x="9" y="65"/>
                      <a:pt x="9" y="65"/>
                      <a:pt x="9" y="65"/>
                    </a:cubicBezTo>
                    <a:cubicBezTo>
                      <a:pt x="5" y="66"/>
                      <a:pt x="5" y="66"/>
                      <a:pt x="5" y="66"/>
                    </a:cubicBezTo>
                    <a:cubicBezTo>
                      <a:pt x="3" y="67"/>
                      <a:pt x="2" y="68"/>
                      <a:pt x="1" y="69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2" y="79"/>
                      <a:pt x="2" y="79"/>
                      <a:pt x="2" y="79"/>
                    </a:cubicBezTo>
                    <a:cubicBezTo>
                      <a:pt x="11" y="76"/>
                      <a:pt x="11" y="76"/>
                      <a:pt x="11" y="76"/>
                    </a:cubicBezTo>
                    <a:cubicBezTo>
                      <a:pt x="13" y="76"/>
                      <a:pt x="16" y="77"/>
                      <a:pt x="20" y="79"/>
                    </a:cubicBezTo>
                    <a:cubicBezTo>
                      <a:pt x="21" y="79"/>
                      <a:pt x="21" y="79"/>
                      <a:pt x="21" y="79"/>
                    </a:cubicBezTo>
                    <a:cubicBezTo>
                      <a:pt x="21" y="80"/>
                      <a:pt x="21" y="80"/>
                      <a:pt x="21" y="80"/>
                    </a:cubicBezTo>
                    <a:cubicBezTo>
                      <a:pt x="21" y="93"/>
                      <a:pt x="21" y="93"/>
                      <a:pt x="21" y="93"/>
                    </a:cubicBezTo>
                    <a:cubicBezTo>
                      <a:pt x="23" y="94"/>
                      <a:pt x="23" y="94"/>
                      <a:pt x="23" y="94"/>
                    </a:cubicBezTo>
                    <a:cubicBezTo>
                      <a:pt x="32" y="94"/>
                      <a:pt x="32" y="94"/>
                      <a:pt x="32" y="94"/>
                    </a:cubicBezTo>
                    <a:cubicBezTo>
                      <a:pt x="37" y="92"/>
                      <a:pt x="37" y="92"/>
                      <a:pt x="37" y="92"/>
                    </a:cubicBezTo>
                    <a:cubicBezTo>
                      <a:pt x="38" y="92"/>
                      <a:pt x="38" y="92"/>
                      <a:pt x="38" y="92"/>
                    </a:cubicBezTo>
                    <a:cubicBezTo>
                      <a:pt x="41" y="90"/>
                      <a:pt x="44" y="89"/>
                      <a:pt x="47" y="88"/>
                    </a:cubicBezTo>
                    <a:cubicBezTo>
                      <a:pt x="49" y="88"/>
                      <a:pt x="49" y="88"/>
                      <a:pt x="49" y="88"/>
                    </a:cubicBezTo>
                    <a:cubicBezTo>
                      <a:pt x="50" y="89"/>
                      <a:pt x="50" y="89"/>
                      <a:pt x="50" y="89"/>
                    </a:cubicBezTo>
                    <a:cubicBezTo>
                      <a:pt x="52" y="94"/>
                      <a:pt x="52" y="94"/>
                      <a:pt x="52" y="94"/>
                    </a:cubicBezTo>
                    <a:cubicBezTo>
                      <a:pt x="52" y="94"/>
                      <a:pt x="52" y="94"/>
                      <a:pt x="52" y="94"/>
                    </a:cubicBezTo>
                    <a:cubicBezTo>
                      <a:pt x="53" y="108"/>
                      <a:pt x="53" y="108"/>
                      <a:pt x="53" y="108"/>
                    </a:cubicBezTo>
                    <a:cubicBezTo>
                      <a:pt x="53" y="109"/>
                      <a:pt x="53" y="109"/>
                      <a:pt x="53" y="109"/>
                    </a:cubicBezTo>
                    <a:cubicBezTo>
                      <a:pt x="46" y="116"/>
                      <a:pt x="46" y="116"/>
                      <a:pt x="46" y="116"/>
                    </a:cubicBezTo>
                    <a:cubicBezTo>
                      <a:pt x="46" y="116"/>
                      <a:pt x="46" y="116"/>
                      <a:pt x="46" y="116"/>
                    </a:cubicBezTo>
                    <a:cubicBezTo>
                      <a:pt x="46" y="117"/>
                      <a:pt x="46" y="117"/>
                      <a:pt x="46" y="117"/>
                    </a:cubicBezTo>
                    <a:cubicBezTo>
                      <a:pt x="37" y="121"/>
                      <a:pt x="37" y="121"/>
                      <a:pt x="37" y="121"/>
                    </a:cubicBezTo>
                    <a:cubicBezTo>
                      <a:pt x="35" y="124"/>
                      <a:pt x="35" y="124"/>
                      <a:pt x="35" y="124"/>
                    </a:cubicBezTo>
                    <a:cubicBezTo>
                      <a:pt x="36" y="126"/>
                      <a:pt x="36" y="126"/>
                      <a:pt x="36" y="126"/>
                    </a:cubicBezTo>
                    <a:cubicBezTo>
                      <a:pt x="53" y="128"/>
                      <a:pt x="53" y="128"/>
                      <a:pt x="53" y="128"/>
                    </a:cubicBezTo>
                    <a:cubicBezTo>
                      <a:pt x="53" y="128"/>
                      <a:pt x="53" y="128"/>
                      <a:pt x="53" y="128"/>
                    </a:cubicBezTo>
                    <a:cubicBezTo>
                      <a:pt x="53" y="128"/>
                      <a:pt x="53" y="128"/>
                      <a:pt x="53" y="128"/>
                    </a:cubicBezTo>
                    <a:cubicBezTo>
                      <a:pt x="54" y="129"/>
                      <a:pt x="54" y="129"/>
                      <a:pt x="54" y="129"/>
                    </a:cubicBezTo>
                    <a:cubicBezTo>
                      <a:pt x="61" y="133"/>
                      <a:pt x="61" y="133"/>
                      <a:pt x="61" y="133"/>
                    </a:cubicBezTo>
                    <a:cubicBezTo>
                      <a:pt x="76" y="132"/>
                      <a:pt x="76" y="132"/>
                      <a:pt x="76" y="132"/>
                    </a:cubicBezTo>
                    <a:cubicBezTo>
                      <a:pt x="76" y="134"/>
                      <a:pt x="76" y="134"/>
                      <a:pt x="76" y="134"/>
                    </a:cubicBezTo>
                    <a:cubicBezTo>
                      <a:pt x="77" y="142"/>
                      <a:pt x="77" y="142"/>
                      <a:pt x="77" y="142"/>
                    </a:cubicBezTo>
                    <a:cubicBezTo>
                      <a:pt x="77" y="143"/>
                      <a:pt x="77" y="143"/>
                      <a:pt x="77" y="143"/>
                    </a:cubicBezTo>
                    <a:cubicBezTo>
                      <a:pt x="77" y="143"/>
                      <a:pt x="77" y="143"/>
                      <a:pt x="77" y="143"/>
                    </a:cubicBezTo>
                    <a:cubicBezTo>
                      <a:pt x="70" y="150"/>
                      <a:pt x="70" y="150"/>
                      <a:pt x="70" y="150"/>
                    </a:cubicBezTo>
                    <a:cubicBezTo>
                      <a:pt x="69" y="158"/>
                      <a:pt x="71" y="164"/>
                      <a:pt x="75" y="165"/>
                    </a:cubicBezTo>
                    <a:cubicBezTo>
                      <a:pt x="87" y="172"/>
                      <a:pt x="87" y="172"/>
                      <a:pt x="87" y="172"/>
                    </a:cubicBezTo>
                    <a:cubicBezTo>
                      <a:pt x="97" y="178"/>
                      <a:pt x="97" y="178"/>
                      <a:pt x="97" y="178"/>
                    </a:cubicBezTo>
                    <a:cubicBezTo>
                      <a:pt x="106" y="174"/>
                      <a:pt x="106" y="174"/>
                      <a:pt x="106" y="174"/>
                    </a:cubicBezTo>
                    <a:cubicBezTo>
                      <a:pt x="107" y="174"/>
                      <a:pt x="107" y="174"/>
                      <a:pt x="107" y="174"/>
                    </a:cubicBezTo>
                    <a:cubicBezTo>
                      <a:pt x="107" y="174"/>
                      <a:pt x="107" y="174"/>
                      <a:pt x="107" y="174"/>
                    </a:cubicBezTo>
                    <a:cubicBezTo>
                      <a:pt x="108" y="174"/>
                      <a:pt x="108" y="174"/>
                      <a:pt x="108" y="174"/>
                    </a:cubicBezTo>
                    <a:cubicBezTo>
                      <a:pt x="121" y="184"/>
                      <a:pt x="121" y="184"/>
                      <a:pt x="121" y="184"/>
                    </a:cubicBezTo>
                    <a:cubicBezTo>
                      <a:pt x="123" y="184"/>
                      <a:pt x="123" y="184"/>
                      <a:pt x="123" y="184"/>
                    </a:cubicBezTo>
                    <a:cubicBezTo>
                      <a:pt x="126" y="180"/>
                      <a:pt x="126" y="180"/>
                      <a:pt x="126" y="180"/>
                    </a:cubicBezTo>
                    <a:cubicBezTo>
                      <a:pt x="127" y="180"/>
                      <a:pt x="127" y="180"/>
                      <a:pt x="127" y="180"/>
                    </a:cubicBezTo>
                    <a:cubicBezTo>
                      <a:pt x="127" y="179"/>
                      <a:pt x="127" y="179"/>
                      <a:pt x="127" y="179"/>
                    </a:cubicBezTo>
                    <a:cubicBezTo>
                      <a:pt x="127" y="179"/>
                      <a:pt x="127" y="179"/>
                      <a:pt x="127" y="179"/>
                    </a:cubicBezTo>
                    <a:cubicBezTo>
                      <a:pt x="128" y="179"/>
                      <a:pt x="128" y="179"/>
                      <a:pt x="128" y="179"/>
                    </a:cubicBezTo>
                    <a:cubicBezTo>
                      <a:pt x="135" y="180"/>
                      <a:pt x="135" y="180"/>
                      <a:pt x="135" y="180"/>
                    </a:cubicBezTo>
                    <a:cubicBezTo>
                      <a:pt x="137" y="167"/>
                      <a:pt x="137" y="167"/>
                      <a:pt x="137" y="167"/>
                    </a:cubicBezTo>
                    <a:cubicBezTo>
                      <a:pt x="147" y="184"/>
                      <a:pt x="147" y="184"/>
                      <a:pt x="147" y="184"/>
                    </a:cubicBezTo>
                    <a:cubicBezTo>
                      <a:pt x="155" y="185"/>
                      <a:pt x="155" y="185"/>
                      <a:pt x="155" y="185"/>
                    </a:cubicBezTo>
                    <a:cubicBezTo>
                      <a:pt x="156" y="185"/>
                      <a:pt x="156" y="185"/>
                      <a:pt x="156" y="185"/>
                    </a:cubicBezTo>
                    <a:cubicBezTo>
                      <a:pt x="157" y="185"/>
                      <a:pt x="157" y="185"/>
                      <a:pt x="157" y="185"/>
                    </a:cubicBezTo>
                    <a:cubicBezTo>
                      <a:pt x="157" y="186"/>
                      <a:pt x="157" y="186"/>
                      <a:pt x="157" y="186"/>
                    </a:cubicBezTo>
                    <a:cubicBezTo>
                      <a:pt x="157" y="191"/>
                      <a:pt x="157" y="191"/>
                      <a:pt x="157" y="191"/>
                    </a:cubicBezTo>
                    <a:cubicBezTo>
                      <a:pt x="160" y="190"/>
                      <a:pt x="160" y="190"/>
                      <a:pt x="160" y="190"/>
                    </a:cubicBezTo>
                    <a:cubicBezTo>
                      <a:pt x="173" y="173"/>
                      <a:pt x="173" y="173"/>
                      <a:pt x="173" y="173"/>
                    </a:cubicBezTo>
                    <a:cubicBezTo>
                      <a:pt x="179" y="181"/>
                      <a:pt x="179" y="181"/>
                      <a:pt x="179" y="181"/>
                    </a:cubicBezTo>
                    <a:cubicBezTo>
                      <a:pt x="179" y="178"/>
                      <a:pt x="179" y="178"/>
                      <a:pt x="179" y="178"/>
                    </a:cubicBezTo>
                    <a:cubicBezTo>
                      <a:pt x="179" y="178"/>
                      <a:pt x="179" y="178"/>
                      <a:pt x="179" y="178"/>
                    </a:cubicBezTo>
                    <a:cubicBezTo>
                      <a:pt x="179" y="178"/>
                      <a:pt x="179" y="178"/>
                      <a:pt x="179" y="178"/>
                    </a:cubicBezTo>
                    <a:cubicBezTo>
                      <a:pt x="179" y="178"/>
                      <a:pt x="179" y="178"/>
                      <a:pt x="179" y="178"/>
                    </a:cubicBezTo>
                    <a:cubicBezTo>
                      <a:pt x="183" y="170"/>
                      <a:pt x="183" y="170"/>
                      <a:pt x="183" y="170"/>
                    </a:cubicBezTo>
                    <a:cubicBezTo>
                      <a:pt x="186" y="164"/>
                      <a:pt x="186" y="164"/>
                      <a:pt x="186" y="164"/>
                    </a:cubicBezTo>
                    <a:cubicBezTo>
                      <a:pt x="196" y="164"/>
                      <a:pt x="196" y="164"/>
                      <a:pt x="196" y="164"/>
                    </a:cubicBezTo>
                    <a:cubicBezTo>
                      <a:pt x="198" y="152"/>
                      <a:pt x="198" y="152"/>
                      <a:pt x="198" y="152"/>
                    </a:cubicBezTo>
                    <a:cubicBezTo>
                      <a:pt x="199" y="152"/>
                      <a:pt x="199" y="152"/>
                      <a:pt x="199" y="152"/>
                    </a:cubicBezTo>
                    <a:cubicBezTo>
                      <a:pt x="200" y="153"/>
                      <a:pt x="200" y="153"/>
                      <a:pt x="200" y="153"/>
                    </a:cubicBezTo>
                    <a:cubicBezTo>
                      <a:pt x="207" y="154"/>
                      <a:pt x="207" y="154"/>
                      <a:pt x="207" y="154"/>
                    </a:cubicBezTo>
                    <a:cubicBezTo>
                      <a:pt x="208" y="150"/>
                      <a:pt x="208" y="150"/>
                      <a:pt x="208" y="150"/>
                    </a:cubicBezTo>
                    <a:cubicBezTo>
                      <a:pt x="205" y="144"/>
                      <a:pt x="205" y="144"/>
                      <a:pt x="205" y="144"/>
                    </a:cubicBezTo>
                    <a:cubicBezTo>
                      <a:pt x="205" y="143"/>
                      <a:pt x="205" y="143"/>
                      <a:pt x="205" y="143"/>
                    </a:cubicBezTo>
                    <a:cubicBezTo>
                      <a:pt x="207" y="138"/>
                      <a:pt x="207" y="138"/>
                      <a:pt x="207" y="138"/>
                    </a:cubicBezTo>
                    <a:cubicBezTo>
                      <a:pt x="207" y="138"/>
                      <a:pt x="207" y="138"/>
                      <a:pt x="207" y="138"/>
                    </a:cubicBezTo>
                    <a:cubicBezTo>
                      <a:pt x="207" y="137"/>
                      <a:pt x="207" y="137"/>
                      <a:pt x="207" y="137"/>
                    </a:cubicBezTo>
                    <a:cubicBezTo>
                      <a:pt x="208" y="137"/>
                      <a:pt x="208" y="137"/>
                      <a:pt x="208" y="137"/>
                    </a:cubicBezTo>
                    <a:cubicBezTo>
                      <a:pt x="208" y="137"/>
                      <a:pt x="208" y="137"/>
                      <a:pt x="208" y="137"/>
                    </a:cubicBezTo>
                    <a:cubicBezTo>
                      <a:pt x="229" y="126"/>
                      <a:pt x="229" y="126"/>
                      <a:pt x="229" y="126"/>
                    </a:cubicBezTo>
                    <a:cubicBezTo>
                      <a:pt x="228" y="115"/>
                      <a:pt x="228" y="115"/>
                      <a:pt x="228" y="115"/>
                    </a:cubicBezTo>
                    <a:cubicBezTo>
                      <a:pt x="228" y="115"/>
                      <a:pt x="228" y="115"/>
                      <a:pt x="228" y="115"/>
                    </a:cubicBezTo>
                    <a:cubicBezTo>
                      <a:pt x="228" y="114"/>
                      <a:pt x="228" y="114"/>
                      <a:pt x="228" y="114"/>
                    </a:cubicBezTo>
                    <a:cubicBezTo>
                      <a:pt x="232" y="106"/>
                      <a:pt x="232" y="106"/>
                      <a:pt x="232" y="106"/>
                    </a:cubicBezTo>
                    <a:cubicBezTo>
                      <a:pt x="233" y="105"/>
                      <a:pt x="233" y="105"/>
                      <a:pt x="233" y="105"/>
                    </a:cubicBezTo>
                    <a:cubicBezTo>
                      <a:pt x="233" y="105"/>
                      <a:pt x="233" y="105"/>
                      <a:pt x="233" y="105"/>
                    </a:cubicBezTo>
                    <a:cubicBezTo>
                      <a:pt x="239" y="90"/>
                      <a:pt x="239" y="90"/>
                      <a:pt x="239" y="90"/>
                    </a:cubicBezTo>
                    <a:cubicBezTo>
                      <a:pt x="239" y="90"/>
                      <a:pt x="239" y="90"/>
                      <a:pt x="239" y="90"/>
                    </a:cubicBezTo>
                    <a:cubicBezTo>
                      <a:pt x="239" y="90"/>
                      <a:pt x="239" y="90"/>
                      <a:pt x="239" y="90"/>
                    </a:cubicBezTo>
                    <a:cubicBezTo>
                      <a:pt x="245" y="84"/>
                      <a:pt x="245" y="84"/>
                      <a:pt x="245" y="84"/>
                    </a:cubicBezTo>
                    <a:cubicBezTo>
                      <a:pt x="248" y="78"/>
                      <a:pt x="248" y="78"/>
                      <a:pt x="248" y="78"/>
                    </a:cubicBezTo>
                    <a:cubicBezTo>
                      <a:pt x="248" y="78"/>
                      <a:pt x="248" y="78"/>
                      <a:pt x="248" y="78"/>
                    </a:cubicBezTo>
                    <a:cubicBezTo>
                      <a:pt x="248" y="78"/>
                      <a:pt x="248" y="78"/>
                      <a:pt x="248" y="78"/>
                    </a:cubicBezTo>
                    <a:cubicBezTo>
                      <a:pt x="251" y="73"/>
                      <a:pt x="251" y="73"/>
                      <a:pt x="251" y="73"/>
                    </a:cubicBezTo>
                    <a:cubicBezTo>
                      <a:pt x="248" y="67"/>
                      <a:pt x="248" y="67"/>
                      <a:pt x="248" y="67"/>
                    </a:cubicBezTo>
                    <a:cubicBezTo>
                      <a:pt x="248" y="66"/>
                      <a:pt x="248" y="66"/>
                      <a:pt x="248" y="66"/>
                    </a:cubicBezTo>
                    <a:cubicBezTo>
                      <a:pt x="248" y="66"/>
                      <a:pt x="248" y="66"/>
                      <a:pt x="248" y="66"/>
                    </a:cubicBezTo>
                    <a:cubicBezTo>
                      <a:pt x="248" y="60"/>
                      <a:pt x="248" y="60"/>
                      <a:pt x="248" y="60"/>
                    </a:cubicBezTo>
                    <a:cubicBezTo>
                      <a:pt x="245" y="60"/>
                      <a:pt x="245" y="60"/>
                      <a:pt x="245" y="60"/>
                    </a:cubicBezTo>
                    <a:cubicBezTo>
                      <a:pt x="239" y="63"/>
                      <a:pt x="239" y="63"/>
                      <a:pt x="239" y="63"/>
                    </a:cubicBezTo>
                    <a:cubicBezTo>
                      <a:pt x="236" y="65"/>
                      <a:pt x="232" y="64"/>
                      <a:pt x="227" y="61"/>
                    </a:cubicBezTo>
                    <a:cubicBezTo>
                      <a:pt x="225" y="59"/>
                      <a:pt x="225" y="55"/>
                      <a:pt x="226" y="49"/>
                    </a:cubicBezTo>
                    <a:cubicBezTo>
                      <a:pt x="223" y="49"/>
                      <a:pt x="223" y="49"/>
                      <a:pt x="223" y="49"/>
                    </a:cubicBezTo>
                    <a:cubicBezTo>
                      <a:pt x="221" y="51"/>
                      <a:pt x="221" y="51"/>
                      <a:pt x="221" y="51"/>
                    </a:cubicBezTo>
                    <a:cubicBezTo>
                      <a:pt x="217" y="55"/>
                      <a:pt x="215" y="57"/>
                      <a:pt x="214" y="57"/>
                    </a:cubicBezTo>
                    <a:cubicBezTo>
                      <a:pt x="213" y="57"/>
                      <a:pt x="213" y="57"/>
                      <a:pt x="212" y="57"/>
                    </a:cubicBezTo>
                    <a:cubicBezTo>
                      <a:pt x="211" y="56"/>
                      <a:pt x="211" y="54"/>
                      <a:pt x="211" y="50"/>
                    </a:cubicBezTo>
                    <a:cubicBezTo>
                      <a:pt x="211" y="47"/>
                      <a:pt x="211" y="44"/>
                      <a:pt x="212" y="44"/>
                    </a:cubicBezTo>
                    <a:cubicBezTo>
                      <a:pt x="213" y="42"/>
                      <a:pt x="213" y="42"/>
                      <a:pt x="214" y="43"/>
                    </a:cubicBezTo>
                    <a:cubicBezTo>
                      <a:pt x="222" y="29"/>
                      <a:pt x="222" y="29"/>
                      <a:pt x="222" y="29"/>
                    </a:cubicBezTo>
                    <a:cubicBezTo>
                      <a:pt x="224" y="24"/>
                      <a:pt x="224" y="24"/>
                      <a:pt x="224" y="24"/>
                    </a:cubicBezTo>
                    <a:cubicBezTo>
                      <a:pt x="225" y="18"/>
                      <a:pt x="225" y="18"/>
                      <a:pt x="225" y="18"/>
                    </a:cubicBezTo>
                    <a:cubicBezTo>
                      <a:pt x="221" y="14"/>
                      <a:pt x="221" y="14"/>
                      <a:pt x="221" y="14"/>
                    </a:cubicBezTo>
                    <a:cubicBezTo>
                      <a:pt x="219" y="13"/>
                      <a:pt x="219" y="10"/>
                      <a:pt x="220" y="6"/>
                    </a:cubicBezTo>
                    <a:cubicBezTo>
                      <a:pt x="220" y="4"/>
                      <a:pt x="220" y="4"/>
                      <a:pt x="220" y="4"/>
                    </a:cubicBezTo>
                    <a:cubicBezTo>
                      <a:pt x="220" y="2"/>
                      <a:pt x="219" y="1"/>
                      <a:pt x="217" y="0"/>
                    </a:cubicBezTo>
                    <a:cubicBezTo>
                      <a:pt x="217" y="0"/>
                      <a:pt x="217" y="0"/>
                      <a:pt x="217" y="0"/>
                    </a:cubicBezTo>
                    <a:cubicBezTo>
                      <a:pt x="216" y="1"/>
                      <a:pt x="216" y="1"/>
                      <a:pt x="216" y="1"/>
                    </a:cubicBezTo>
                    <a:cubicBezTo>
                      <a:pt x="215" y="4"/>
                      <a:pt x="212" y="6"/>
                      <a:pt x="208" y="4"/>
                    </a:cubicBezTo>
                    <a:cubicBezTo>
                      <a:pt x="206" y="4"/>
                      <a:pt x="203" y="4"/>
                      <a:pt x="20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2" name="ïṣľiḓe"/>
              <p:cNvSpPr/>
              <p:nvPr/>
            </p:nvSpPr>
            <p:spPr bwMode="auto">
              <a:xfrm>
                <a:off x="3115" y="2540"/>
                <a:ext cx="337" cy="341"/>
              </a:xfrm>
              <a:custGeom>
                <a:avLst/>
                <a:gdLst>
                  <a:gd name="T0" fmla="*/ 134 w 142"/>
                  <a:gd name="T1" fmla="*/ 16 h 144"/>
                  <a:gd name="T2" fmla="*/ 129 w 142"/>
                  <a:gd name="T3" fmla="*/ 14 h 144"/>
                  <a:gd name="T4" fmla="*/ 125 w 142"/>
                  <a:gd name="T5" fmla="*/ 12 h 144"/>
                  <a:gd name="T6" fmla="*/ 117 w 142"/>
                  <a:gd name="T7" fmla="*/ 14 h 144"/>
                  <a:gd name="T8" fmla="*/ 111 w 142"/>
                  <a:gd name="T9" fmla="*/ 11 h 144"/>
                  <a:gd name="T10" fmla="*/ 110 w 142"/>
                  <a:gd name="T11" fmla="*/ 10 h 144"/>
                  <a:gd name="T12" fmla="*/ 102 w 142"/>
                  <a:gd name="T13" fmla="*/ 2 h 144"/>
                  <a:gd name="T14" fmla="*/ 88 w 142"/>
                  <a:gd name="T15" fmla="*/ 8 h 144"/>
                  <a:gd name="T16" fmla="*/ 86 w 142"/>
                  <a:gd name="T17" fmla="*/ 20 h 144"/>
                  <a:gd name="T18" fmla="*/ 81 w 142"/>
                  <a:gd name="T19" fmla="*/ 30 h 144"/>
                  <a:gd name="T20" fmla="*/ 72 w 142"/>
                  <a:gd name="T21" fmla="*/ 43 h 144"/>
                  <a:gd name="T22" fmla="*/ 58 w 142"/>
                  <a:gd name="T23" fmla="*/ 59 h 144"/>
                  <a:gd name="T24" fmla="*/ 44 w 142"/>
                  <a:gd name="T25" fmla="*/ 72 h 144"/>
                  <a:gd name="T26" fmla="*/ 36 w 142"/>
                  <a:gd name="T27" fmla="*/ 82 h 144"/>
                  <a:gd name="T28" fmla="*/ 0 w 142"/>
                  <a:gd name="T29" fmla="*/ 84 h 144"/>
                  <a:gd name="T30" fmla="*/ 10 w 142"/>
                  <a:gd name="T31" fmla="*/ 113 h 144"/>
                  <a:gd name="T32" fmla="*/ 16 w 142"/>
                  <a:gd name="T33" fmla="*/ 117 h 144"/>
                  <a:gd name="T34" fmla="*/ 21 w 142"/>
                  <a:gd name="T35" fmla="*/ 131 h 144"/>
                  <a:gd name="T36" fmla="*/ 22 w 142"/>
                  <a:gd name="T37" fmla="*/ 134 h 144"/>
                  <a:gd name="T38" fmla="*/ 31 w 142"/>
                  <a:gd name="T39" fmla="*/ 131 h 144"/>
                  <a:gd name="T40" fmla="*/ 35 w 142"/>
                  <a:gd name="T41" fmla="*/ 133 h 144"/>
                  <a:gd name="T42" fmla="*/ 38 w 142"/>
                  <a:gd name="T43" fmla="*/ 123 h 144"/>
                  <a:gd name="T44" fmla="*/ 55 w 142"/>
                  <a:gd name="T45" fmla="*/ 116 h 144"/>
                  <a:gd name="T46" fmla="*/ 56 w 142"/>
                  <a:gd name="T47" fmla="*/ 106 h 144"/>
                  <a:gd name="T48" fmla="*/ 60 w 142"/>
                  <a:gd name="T49" fmla="*/ 103 h 144"/>
                  <a:gd name="T50" fmla="*/ 61 w 142"/>
                  <a:gd name="T51" fmla="*/ 103 h 144"/>
                  <a:gd name="T52" fmla="*/ 68 w 142"/>
                  <a:gd name="T53" fmla="*/ 110 h 144"/>
                  <a:gd name="T54" fmla="*/ 70 w 142"/>
                  <a:gd name="T55" fmla="*/ 116 h 144"/>
                  <a:gd name="T56" fmla="*/ 76 w 142"/>
                  <a:gd name="T57" fmla="*/ 108 h 144"/>
                  <a:gd name="T58" fmla="*/ 81 w 142"/>
                  <a:gd name="T59" fmla="*/ 106 h 144"/>
                  <a:gd name="T60" fmla="*/ 87 w 142"/>
                  <a:gd name="T61" fmla="*/ 107 h 144"/>
                  <a:gd name="T62" fmla="*/ 90 w 142"/>
                  <a:gd name="T63" fmla="*/ 118 h 144"/>
                  <a:gd name="T64" fmla="*/ 94 w 142"/>
                  <a:gd name="T65" fmla="*/ 127 h 144"/>
                  <a:gd name="T66" fmla="*/ 97 w 142"/>
                  <a:gd name="T67" fmla="*/ 135 h 144"/>
                  <a:gd name="T68" fmla="*/ 104 w 142"/>
                  <a:gd name="T69" fmla="*/ 135 h 144"/>
                  <a:gd name="T70" fmla="*/ 104 w 142"/>
                  <a:gd name="T71" fmla="*/ 136 h 144"/>
                  <a:gd name="T72" fmla="*/ 108 w 142"/>
                  <a:gd name="T73" fmla="*/ 144 h 144"/>
                  <a:gd name="T74" fmla="*/ 110 w 142"/>
                  <a:gd name="T75" fmla="*/ 138 h 144"/>
                  <a:gd name="T76" fmla="*/ 112 w 142"/>
                  <a:gd name="T77" fmla="*/ 137 h 144"/>
                  <a:gd name="T78" fmla="*/ 115 w 142"/>
                  <a:gd name="T79" fmla="*/ 135 h 144"/>
                  <a:gd name="T80" fmla="*/ 118 w 142"/>
                  <a:gd name="T81" fmla="*/ 132 h 144"/>
                  <a:gd name="T82" fmla="*/ 94 w 142"/>
                  <a:gd name="T83" fmla="*/ 84 h 144"/>
                  <a:gd name="T84" fmla="*/ 88 w 142"/>
                  <a:gd name="T85" fmla="*/ 64 h 144"/>
                  <a:gd name="T86" fmla="*/ 87 w 142"/>
                  <a:gd name="T87" fmla="*/ 64 h 144"/>
                  <a:gd name="T88" fmla="*/ 91 w 142"/>
                  <a:gd name="T89" fmla="*/ 52 h 144"/>
                  <a:gd name="T90" fmla="*/ 130 w 142"/>
                  <a:gd name="T91" fmla="*/ 44 h 144"/>
                  <a:gd name="T92" fmla="*/ 140 w 142"/>
                  <a:gd name="T93" fmla="*/ 38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42" h="144">
                    <a:moveTo>
                      <a:pt x="142" y="29"/>
                    </a:moveTo>
                    <a:cubicBezTo>
                      <a:pt x="139" y="22"/>
                      <a:pt x="139" y="22"/>
                      <a:pt x="139" y="22"/>
                    </a:cubicBezTo>
                    <a:cubicBezTo>
                      <a:pt x="134" y="16"/>
                      <a:pt x="134" y="16"/>
                      <a:pt x="134" y="16"/>
                    </a:cubicBezTo>
                    <a:cubicBezTo>
                      <a:pt x="130" y="15"/>
                      <a:pt x="130" y="15"/>
                      <a:pt x="130" y="15"/>
                    </a:cubicBezTo>
                    <a:cubicBezTo>
                      <a:pt x="129" y="15"/>
                      <a:pt x="129" y="15"/>
                      <a:pt x="129" y="15"/>
                    </a:cubicBezTo>
                    <a:cubicBezTo>
                      <a:pt x="129" y="14"/>
                      <a:pt x="129" y="14"/>
                      <a:pt x="129" y="14"/>
                    </a:cubicBezTo>
                    <a:cubicBezTo>
                      <a:pt x="129" y="14"/>
                      <a:pt x="129" y="14"/>
                      <a:pt x="129" y="14"/>
                    </a:cubicBezTo>
                    <a:cubicBezTo>
                      <a:pt x="125" y="12"/>
                      <a:pt x="125" y="12"/>
                      <a:pt x="125" y="12"/>
                    </a:cubicBezTo>
                    <a:cubicBezTo>
                      <a:pt x="125" y="12"/>
                      <a:pt x="125" y="12"/>
                      <a:pt x="125" y="12"/>
                    </a:cubicBezTo>
                    <a:cubicBezTo>
                      <a:pt x="124" y="12"/>
                      <a:pt x="124" y="12"/>
                      <a:pt x="124" y="12"/>
                    </a:cubicBezTo>
                    <a:cubicBezTo>
                      <a:pt x="122" y="13"/>
                      <a:pt x="122" y="13"/>
                      <a:pt x="122" y="13"/>
                    </a:cubicBezTo>
                    <a:cubicBezTo>
                      <a:pt x="117" y="14"/>
                      <a:pt x="117" y="14"/>
                      <a:pt x="117" y="14"/>
                    </a:cubicBezTo>
                    <a:cubicBezTo>
                      <a:pt x="117" y="14"/>
                      <a:pt x="117" y="14"/>
                      <a:pt x="117" y="14"/>
                    </a:cubicBezTo>
                    <a:cubicBezTo>
                      <a:pt x="116" y="13"/>
                      <a:pt x="116" y="13"/>
                      <a:pt x="116" y="13"/>
                    </a:cubicBezTo>
                    <a:cubicBezTo>
                      <a:pt x="111" y="11"/>
                      <a:pt x="111" y="11"/>
                      <a:pt x="111" y="11"/>
                    </a:cubicBezTo>
                    <a:cubicBezTo>
                      <a:pt x="111" y="11"/>
                      <a:pt x="111" y="11"/>
                      <a:pt x="111" y="11"/>
                    </a:cubicBezTo>
                    <a:cubicBezTo>
                      <a:pt x="110" y="11"/>
                      <a:pt x="110" y="11"/>
                      <a:pt x="110" y="11"/>
                    </a:cubicBezTo>
                    <a:cubicBezTo>
                      <a:pt x="110" y="10"/>
                      <a:pt x="110" y="10"/>
                      <a:pt x="110" y="10"/>
                    </a:cubicBezTo>
                    <a:cubicBezTo>
                      <a:pt x="110" y="10"/>
                      <a:pt x="110" y="10"/>
                      <a:pt x="110" y="10"/>
                    </a:cubicBezTo>
                    <a:cubicBezTo>
                      <a:pt x="106" y="6"/>
                      <a:pt x="106" y="6"/>
                      <a:pt x="106" y="6"/>
                    </a:cubicBezTo>
                    <a:cubicBezTo>
                      <a:pt x="102" y="2"/>
                      <a:pt x="102" y="2"/>
                      <a:pt x="102" y="2"/>
                    </a:cubicBezTo>
                    <a:cubicBezTo>
                      <a:pt x="98" y="0"/>
                      <a:pt x="98" y="0"/>
                      <a:pt x="98" y="0"/>
                    </a:cubicBezTo>
                    <a:cubicBezTo>
                      <a:pt x="94" y="4"/>
                      <a:pt x="94" y="4"/>
                      <a:pt x="94" y="4"/>
                    </a:cubicBezTo>
                    <a:cubicBezTo>
                      <a:pt x="88" y="8"/>
                      <a:pt x="88" y="8"/>
                      <a:pt x="88" y="8"/>
                    </a:cubicBezTo>
                    <a:cubicBezTo>
                      <a:pt x="86" y="20"/>
                      <a:pt x="86" y="20"/>
                      <a:pt x="86" y="20"/>
                    </a:cubicBezTo>
                    <a:cubicBezTo>
                      <a:pt x="86" y="20"/>
                      <a:pt x="86" y="20"/>
                      <a:pt x="86" y="20"/>
                    </a:cubicBezTo>
                    <a:cubicBezTo>
                      <a:pt x="86" y="20"/>
                      <a:pt x="86" y="20"/>
                      <a:pt x="86" y="20"/>
                    </a:cubicBezTo>
                    <a:cubicBezTo>
                      <a:pt x="81" y="29"/>
                      <a:pt x="81" y="29"/>
                      <a:pt x="81" y="29"/>
                    </a:cubicBezTo>
                    <a:cubicBezTo>
                      <a:pt x="81" y="30"/>
                      <a:pt x="81" y="30"/>
                      <a:pt x="81" y="30"/>
                    </a:cubicBezTo>
                    <a:cubicBezTo>
                      <a:pt x="81" y="30"/>
                      <a:pt x="81" y="30"/>
                      <a:pt x="81" y="30"/>
                    </a:cubicBezTo>
                    <a:cubicBezTo>
                      <a:pt x="77" y="34"/>
                      <a:pt x="77" y="34"/>
                      <a:pt x="77" y="34"/>
                    </a:cubicBezTo>
                    <a:cubicBezTo>
                      <a:pt x="72" y="43"/>
                      <a:pt x="72" y="43"/>
                      <a:pt x="72" y="43"/>
                    </a:cubicBezTo>
                    <a:cubicBezTo>
                      <a:pt x="72" y="43"/>
                      <a:pt x="72" y="43"/>
                      <a:pt x="72" y="43"/>
                    </a:cubicBezTo>
                    <a:cubicBezTo>
                      <a:pt x="72" y="44"/>
                      <a:pt x="72" y="44"/>
                      <a:pt x="72" y="44"/>
                    </a:cubicBezTo>
                    <a:cubicBezTo>
                      <a:pt x="68" y="46"/>
                      <a:pt x="65" y="49"/>
                      <a:pt x="62" y="52"/>
                    </a:cubicBezTo>
                    <a:cubicBezTo>
                      <a:pt x="58" y="59"/>
                      <a:pt x="58" y="59"/>
                      <a:pt x="58" y="59"/>
                    </a:cubicBezTo>
                    <a:cubicBezTo>
                      <a:pt x="57" y="61"/>
                      <a:pt x="54" y="63"/>
                      <a:pt x="48" y="66"/>
                    </a:cubicBezTo>
                    <a:cubicBezTo>
                      <a:pt x="44" y="72"/>
                      <a:pt x="44" y="72"/>
                      <a:pt x="44" y="72"/>
                    </a:cubicBezTo>
                    <a:cubicBezTo>
                      <a:pt x="44" y="72"/>
                      <a:pt x="44" y="72"/>
                      <a:pt x="44" y="72"/>
                    </a:cubicBezTo>
                    <a:cubicBezTo>
                      <a:pt x="37" y="82"/>
                      <a:pt x="37" y="82"/>
                      <a:pt x="37" y="82"/>
                    </a:cubicBezTo>
                    <a:cubicBezTo>
                      <a:pt x="36" y="82"/>
                      <a:pt x="36" y="82"/>
                      <a:pt x="36" y="82"/>
                    </a:cubicBezTo>
                    <a:cubicBezTo>
                      <a:pt x="36" y="82"/>
                      <a:pt x="36" y="82"/>
                      <a:pt x="36" y="82"/>
                    </a:cubicBezTo>
                    <a:cubicBezTo>
                      <a:pt x="36" y="82"/>
                      <a:pt x="36" y="82"/>
                      <a:pt x="36" y="82"/>
                    </a:cubicBezTo>
                    <a:cubicBezTo>
                      <a:pt x="4" y="80"/>
                      <a:pt x="4" y="80"/>
                      <a:pt x="4" y="80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3" y="104"/>
                      <a:pt x="3" y="104"/>
                      <a:pt x="3" y="104"/>
                    </a:cubicBezTo>
                    <a:cubicBezTo>
                      <a:pt x="10" y="113"/>
                      <a:pt x="10" y="113"/>
                      <a:pt x="10" y="113"/>
                    </a:cubicBezTo>
                    <a:cubicBezTo>
                      <a:pt x="16" y="116"/>
                      <a:pt x="16" y="116"/>
                      <a:pt x="16" y="116"/>
                    </a:cubicBezTo>
                    <a:cubicBezTo>
                      <a:pt x="16" y="117"/>
                      <a:pt x="16" y="117"/>
                      <a:pt x="16" y="117"/>
                    </a:cubicBezTo>
                    <a:cubicBezTo>
                      <a:pt x="16" y="117"/>
                      <a:pt x="16" y="117"/>
                      <a:pt x="16" y="117"/>
                    </a:cubicBezTo>
                    <a:cubicBezTo>
                      <a:pt x="16" y="117"/>
                      <a:pt x="16" y="117"/>
                      <a:pt x="16" y="117"/>
                    </a:cubicBezTo>
                    <a:cubicBezTo>
                      <a:pt x="19" y="121"/>
                      <a:pt x="21" y="124"/>
                      <a:pt x="21" y="126"/>
                    </a:cubicBezTo>
                    <a:cubicBezTo>
                      <a:pt x="21" y="131"/>
                      <a:pt x="21" y="131"/>
                      <a:pt x="21" y="131"/>
                    </a:cubicBezTo>
                    <a:cubicBezTo>
                      <a:pt x="19" y="133"/>
                      <a:pt x="19" y="133"/>
                      <a:pt x="19" y="133"/>
                    </a:cubicBezTo>
                    <a:cubicBezTo>
                      <a:pt x="20" y="134"/>
                      <a:pt x="20" y="134"/>
                      <a:pt x="20" y="134"/>
                    </a:cubicBezTo>
                    <a:cubicBezTo>
                      <a:pt x="22" y="134"/>
                      <a:pt x="22" y="134"/>
                      <a:pt x="22" y="134"/>
                    </a:cubicBezTo>
                    <a:cubicBezTo>
                      <a:pt x="24" y="129"/>
                      <a:pt x="24" y="129"/>
                      <a:pt x="24" y="129"/>
                    </a:cubicBezTo>
                    <a:cubicBezTo>
                      <a:pt x="25" y="129"/>
                      <a:pt x="25" y="129"/>
                      <a:pt x="25" y="129"/>
                    </a:cubicBezTo>
                    <a:cubicBezTo>
                      <a:pt x="31" y="131"/>
                      <a:pt x="31" y="131"/>
                      <a:pt x="31" y="131"/>
                    </a:cubicBezTo>
                    <a:cubicBezTo>
                      <a:pt x="32" y="133"/>
                      <a:pt x="32" y="133"/>
                      <a:pt x="32" y="133"/>
                    </a:cubicBezTo>
                    <a:cubicBezTo>
                      <a:pt x="35" y="133"/>
                      <a:pt x="35" y="133"/>
                      <a:pt x="35" y="133"/>
                    </a:cubicBezTo>
                    <a:cubicBezTo>
                      <a:pt x="35" y="133"/>
                      <a:pt x="35" y="133"/>
                      <a:pt x="35" y="133"/>
                    </a:cubicBezTo>
                    <a:cubicBezTo>
                      <a:pt x="34" y="130"/>
                      <a:pt x="34" y="130"/>
                      <a:pt x="34" y="130"/>
                    </a:cubicBezTo>
                    <a:cubicBezTo>
                      <a:pt x="34" y="130"/>
                      <a:pt x="34" y="130"/>
                      <a:pt x="34" y="130"/>
                    </a:cubicBezTo>
                    <a:cubicBezTo>
                      <a:pt x="38" y="123"/>
                      <a:pt x="38" y="123"/>
                      <a:pt x="38" y="123"/>
                    </a:cubicBezTo>
                    <a:cubicBezTo>
                      <a:pt x="39" y="121"/>
                      <a:pt x="41" y="120"/>
                      <a:pt x="44" y="121"/>
                    </a:cubicBezTo>
                    <a:cubicBezTo>
                      <a:pt x="51" y="121"/>
                      <a:pt x="51" y="121"/>
                      <a:pt x="51" y="121"/>
                    </a:cubicBezTo>
                    <a:cubicBezTo>
                      <a:pt x="55" y="116"/>
                      <a:pt x="55" y="116"/>
                      <a:pt x="55" y="116"/>
                    </a:cubicBezTo>
                    <a:cubicBezTo>
                      <a:pt x="55" y="111"/>
                      <a:pt x="55" y="111"/>
                      <a:pt x="55" y="111"/>
                    </a:cubicBezTo>
                    <a:cubicBezTo>
                      <a:pt x="56" y="106"/>
                      <a:pt x="56" y="106"/>
                      <a:pt x="56" y="106"/>
                    </a:cubicBezTo>
                    <a:cubicBezTo>
                      <a:pt x="56" y="106"/>
                      <a:pt x="56" y="106"/>
                      <a:pt x="56" y="106"/>
                    </a:cubicBezTo>
                    <a:cubicBezTo>
                      <a:pt x="57" y="105"/>
                      <a:pt x="57" y="105"/>
                      <a:pt x="57" y="105"/>
                    </a:cubicBezTo>
                    <a:cubicBezTo>
                      <a:pt x="57" y="105"/>
                      <a:pt x="57" y="105"/>
                      <a:pt x="57" y="105"/>
                    </a:cubicBezTo>
                    <a:cubicBezTo>
                      <a:pt x="60" y="103"/>
                      <a:pt x="60" y="103"/>
                      <a:pt x="60" y="103"/>
                    </a:cubicBezTo>
                    <a:cubicBezTo>
                      <a:pt x="60" y="103"/>
                      <a:pt x="60" y="103"/>
                      <a:pt x="60" y="103"/>
                    </a:cubicBezTo>
                    <a:cubicBezTo>
                      <a:pt x="60" y="103"/>
                      <a:pt x="60" y="103"/>
                      <a:pt x="60" y="103"/>
                    </a:cubicBezTo>
                    <a:cubicBezTo>
                      <a:pt x="61" y="103"/>
                      <a:pt x="61" y="103"/>
                      <a:pt x="61" y="103"/>
                    </a:cubicBezTo>
                    <a:cubicBezTo>
                      <a:pt x="67" y="104"/>
                      <a:pt x="67" y="104"/>
                      <a:pt x="67" y="104"/>
                    </a:cubicBezTo>
                    <a:cubicBezTo>
                      <a:pt x="67" y="105"/>
                      <a:pt x="67" y="105"/>
                      <a:pt x="67" y="105"/>
                    </a:cubicBezTo>
                    <a:cubicBezTo>
                      <a:pt x="68" y="110"/>
                      <a:pt x="68" y="110"/>
                      <a:pt x="68" y="110"/>
                    </a:cubicBezTo>
                    <a:cubicBezTo>
                      <a:pt x="68" y="112"/>
                      <a:pt x="68" y="112"/>
                      <a:pt x="68" y="112"/>
                    </a:cubicBezTo>
                    <a:cubicBezTo>
                      <a:pt x="69" y="116"/>
                      <a:pt x="69" y="116"/>
                      <a:pt x="69" y="116"/>
                    </a:cubicBezTo>
                    <a:cubicBezTo>
                      <a:pt x="70" y="116"/>
                      <a:pt x="70" y="116"/>
                      <a:pt x="70" y="116"/>
                    </a:cubicBezTo>
                    <a:cubicBezTo>
                      <a:pt x="72" y="113"/>
                      <a:pt x="72" y="113"/>
                      <a:pt x="72" y="113"/>
                    </a:cubicBezTo>
                    <a:cubicBezTo>
                      <a:pt x="72" y="113"/>
                      <a:pt x="72" y="113"/>
                      <a:pt x="72" y="113"/>
                    </a:cubicBezTo>
                    <a:cubicBezTo>
                      <a:pt x="76" y="108"/>
                      <a:pt x="76" y="108"/>
                      <a:pt x="76" y="108"/>
                    </a:cubicBezTo>
                    <a:cubicBezTo>
                      <a:pt x="76" y="108"/>
                      <a:pt x="76" y="108"/>
                      <a:pt x="76" y="108"/>
                    </a:cubicBezTo>
                    <a:cubicBezTo>
                      <a:pt x="80" y="106"/>
                      <a:pt x="80" y="106"/>
                      <a:pt x="80" y="106"/>
                    </a:cubicBezTo>
                    <a:cubicBezTo>
                      <a:pt x="81" y="106"/>
                      <a:pt x="81" y="106"/>
                      <a:pt x="81" y="106"/>
                    </a:cubicBezTo>
                    <a:cubicBezTo>
                      <a:pt x="81" y="105"/>
                      <a:pt x="81" y="105"/>
                      <a:pt x="81" y="105"/>
                    </a:cubicBezTo>
                    <a:cubicBezTo>
                      <a:pt x="86" y="107"/>
                      <a:pt x="86" y="107"/>
                      <a:pt x="86" y="107"/>
                    </a:cubicBezTo>
                    <a:cubicBezTo>
                      <a:pt x="87" y="107"/>
                      <a:pt x="87" y="107"/>
                      <a:pt x="87" y="107"/>
                    </a:cubicBezTo>
                    <a:cubicBezTo>
                      <a:pt x="88" y="107"/>
                      <a:pt x="88" y="107"/>
                      <a:pt x="88" y="107"/>
                    </a:cubicBezTo>
                    <a:cubicBezTo>
                      <a:pt x="90" y="113"/>
                      <a:pt x="90" y="113"/>
                      <a:pt x="90" y="113"/>
                    </a:cubicBezTo>
                    <a:cubicBezTo>
                      <a:pt x="90" y="118"/>
                      <a:pt x="90" y="118"/>
                      <a:pt x="90" y="118"/>
                    </a:cubicBezTo>
                    <a:cubicBezTo>
                      <a:pt x="94" y="126"/>
                      <a:pt x="94" y="126"/>
                      <a:pt x="94" y="126"/>
                    </a:cubicBezTo>
                    <a:cubicBezTo>
                      <a:pt x="94" y="126"/>
                      <a:pt x="94" y="126"/>
                      <a:pt x="94" y="126"/>
                    </a:cubicBezTo>
                    <a:cubicBezTo>
                      <a:pt x="94" y="127"/>
                      <a:pt x="94" y="127"/>
                      <a:pt x="94" y="127"/>
                    </a:cubicBezTo>
                    <a:cubicBezTo>
                      <a:pt x="94" y="132"/>
                      <a:pt x="94" y="132"/>
                      <a:pt x="94" y="132"/>
                    </a:cubicBezTo>
                    <a:cubicBezTo>
                      <a:pt x="96" y="135"/>
                      <a:pt x="96" y="135"/>
                      <a:pt x="96" y="135"/>
                    </a:cubicBezTo>
                    <a:cubicBezTo>
                      <a:pt x="97" y="135"/>
                      <a:pt x="97" y="135"/>
                      <a:pt x="97" y="135"/>
                    </a:cubicBezTo>
                    <a:cubicBezTo>
                      <a:pt x="98" y="133"/>
                      <a:pt x="98" y="133"/>
                      <a:pt x="98" y="133"/>
                    </a:cubicBezTo>
                    <a:cubicBezTo>
                      <a:pt x="99" y="132"/>
                      <a:pt x="99" y="132"/>
                      <a:pt x="99" y="132"/>
                    </a:cubicBezTo>
                    <a:cubicBezTo>
                      <a:pt x="104" y="135"/>
                      <a:pt x="104" y="135"/>
                      <a:pt x="104" y="135"/>
                    </a:cubicBezTo>
                    <a:cubicBezTo>
                      <a:pt x="104" y="135"/>
                      <a:pt x="104" y="135"/>
                      <a:pt x="104" y="135"/>
                    </a:cubicBezTo>
                    <a:cubicBezTo>
                      <a:pt x="104" y="135"/>
                      <a:pt x="104" y="135"/>
                      <a:pt x="104" y="135"/>
                    </a:cubicBezTo>
                    <a:cubicBezTo>
                      <a:pt x="104" y="136"/>
                      <a:pt x="104" y="136"/>
                      <a:pt x="104" y="136"/>
                    </a:cubicBezTo>
                    <a:cubicBezTo>
                      <a:pt x="104" y="136"/>
                      <a:pt x="104" y="136"/>
                      <a:pt x="104" y="136"/>
                    </a:cubicBezTo>
                    <a:cubicBezTo>
                      <a:pt x="106" y="143"/>
                      <a:pt x="106" y="143"/>
                      <a:pt x="106" y="143"/>
                    </a:cubicBezTo>
                    <a:cubicBezTo>
                      <a:pt x="108" y="144"/>
                      <a:pt x="108" y="144"/>
                      <a:pt x="108" y="144"/>
                    </a:cubicBezTo>
                    <a:cubicBezTo>
                      <a:pt x="108" y="143"/>
                      <a:pt x="108" y="143"/>
                      <a:pt x="108" y="143"/>
                    </a:cubicBezTo>
                    <a:cubicBezTo>
                      <a:pt x="110" y="138"/>
                      <a:pt x="110" y="138"/>
                      <a:pt x="110" y="138"/>
                    </a:cubicBezTo>
                    <a:cubicBezTo>
                      <a:pt x="110" y="138"/>
                      <a:pt x="110" y="138"/>
                      <a:pt x="110" y="138"/>
                    </a:cubicBezTo>
                    <a:cubicBezTo>
                      <a:pt x="111" y="137"/>
                      <a:pt x="111" y="137"/>
                      <a:pt x="111" y="137"/>
                    </a:cubicBezTo>
                    <a:cubicBezTo>
                      <a:pt x="111" y="137"/>
                      <a:pt x="111" y="137"/>
                      <a:pt x="111" y="137"/>
                    </a:cubicBezTo>
                    <a:cubicBezTo>
                      <a:pt x="112" y="137"/>
                      <a:pt x="112" y="137"/>
                      <a:pt x="112" y="137"/>
                    </a:cubicBezTo>
                    <a:cubicBezTo>
                      <a:pt x="114" y="135"/>
                      <a:pt x="114" y="135"/>
                      <a:pt x="114" y="135"/>
                    </a:cubicBezTo>
                    <a:cubicBezTo>
                      <a:pt x="115" y="135"/>
                      <a:pt x="115" y="135"/>
                      <a:pt x="115" y="135"/>
                    </a:cubicBezTo>
                    <a:cubicBezTo>
                      <a:pt x="115" y="135"/>
                      <a:pt x="115" y="135"/>
                      <a:pt x="115" y="135"/>
                    </a:cubicBezTo>
                    <a:cubicBezTo>
                      <a:pt x="118" y="135"/>
                      <a:pt x="118" y="135"/>
                      <a:pt x="118" y="135"/>
                    </a:cubicBezTo>
                    <a:cubicBezTo>
                      <a:pt x="118" y="133"/>
                      <a:pt x="118" y="133"/>
                      <a:pt x="118" y="133"/>
                    </a:cubicBezTo>
                    <a:cubicBezTo>
                      <a:pt x="118" y="132"/>
                      <a:pt x="118" y="132"/>
                      <a:pt x="118" y="132"/>
                    </a:cubicBezTo>
                    <a:cubicBezTo>
                      <a:pt x="116" y="113"/>
                      <a:pt x="116" y="113"/>
                      <a:pt x="116" y="113"/>
                    </a:cubicBezTo>
                    <a:cubicBezTo>
                      <a:pt x="108" y="101"/>
                      <a:pt x="108" y="101"/>
                      <a:pt x="108" y="101"/>
                    </a:cubicBezTo>
                    <a:cubicBezTo>
                      <a:pt x="94" y="84"/>
                      <a:pt x="94" y="84"/>
                      <a:pt x="94" y="84"/>
                    </a:cubicBezTo>
                    <a:cubicBezTo>
                      <a:pt x="93" y="84"/>
                      <a:pt x="93" y="84"/>
                      <a:pt x="93" y="84"/>
                    </a:cubicBezTo>
                    <a:cubicBezTo>
                      <a:pt x="92" y="73"/>
                      <a:pt x="92" y="73"/>
                      <a:pt x="92" y="73"/>
                    </a:cubicBezTo>
                    <a:cubicBezTo>
                      <a:pt x="88" y="64"/>
                      <a:pt x="88" y="64"/>
                      <a:pt x="88" y="64"/>
                    </a:cubicBezTo>
                    <a:cubicBezTo>
                      <a:pt x="88" y="64"/>
                      <a:pt x="88" y="64"/>
                      <a:pt x="88" y="64"/>
                    </a:cubicBezTo>
                    <a:cubicBezTo>
                      <a:pt x="87" y="64"/>
                      <a:pt x="87" y="64"/>
                      <a:pt x="87" y="64"/>
                    </a:cubicBezTo>
                    <a:cubicBezTo>
                      <a:pt x="87" y="64"/>
                      <a:pt x="87" y="64"/>
                      <a:pt x="87" y="64"/>
                    </a:cubicBezTo>
                    <a:cubicBezTo>
                      <a:pt x="88" y="63"/>
                      <a:pt x="88" y="63"/>
                      <a:pt x="88" y="63"/>
                    </a:cubicBezTo>
                    <a:cubicBezTo>
                      <a:pt x="90" y="52"/>
                      <a:pt x="90" y="52"/>
                      <a:pt x="90" y="52"/>
                    </a:cubicBezTo>
                    <a:cubicBezTo>
                      <a:pt x="91" y="52"/>
                      <a:pt x="91" y="52"/>
                      <a:pt x="91" y="52"/>
                    </a:cubicBezTo>
                    <a:cubicBezTo>
                      <a:pt x="92" y="52"/>
                      <a:pt x="92" y="52"/>
                      <a:pt x="92" y="52"/>
                    </a:cubicBezTo>
                    <a:cubicBezTo>
                      <a:pt x="117" y="51"/>
                      <a:pt x="117" y="51"/>
                      <a:pt x="117" y="51"/>
                    </a:cubicBezTo>
                    <a:cubicBezTo>
                      <a:pt x="130" y="44"/>
                      <a:pt x="130" y="44"/>
                      <a:pt x="130" y="44"/>
                    </a:cubicBezTo>
                    <a:cubicBezTo>
                      <a:pt x="130" y="44"/>
                      <a:pt x="130" y="44"/>
                      <a:pt x="130" y="44"/>
                    </a:cubicBezTo>
                    <a:cubicBezTo>
                      <a:pt x="131" y="43"/>
                      <a:pt x="131" y="43"/>
                      <a:pt x="131" y="43"/>
                    </a:cubicBezTo>
                    <a:cubicBezTo>
                      <a:pt x="136" y="42"/>
                      <a:pt x="139" y="40"/>
                      <a:pt x="140" y="38"/>
                    </a:cubicBezTo>
                    <a:cubicBezTo>
                      <a:pt x="141" y="36"/>
                      <a:pt x="142" y="33"/>
                      <a:pt x="142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3" name="íṥlíḓè"/>
              <p:cNvSpPr/>
              <p:nvPr/>
            </p:nvSpPr>
            <p:spPr bwMode="auto">
              <a:xfrm>
                <a:off x="3115" y="1877"/>
                <a:ext cx="384" cy="684"/>
              </a:xfrm>
              <a:custGeom>
                <a:avLst/>
                <a:gdLst>
                  <a:gd name="T0" fmla="*/ 48 w 162"/>
                  <a:gd name="T1" fmla="*/ 90 h 289"/>
                  <a:gd name="T2" fmla="*/ 61 w 162"/>
                  <a:gd name="T3" fmla="*/ 100 h 289"/>
                  <a:gd name="T4" fmla="*/ 70 w 162"/>
                  <a:gd name="T5" fmla="*/ 108 h 289"/>
                  <a:gd name="T6" fmla="*/ 88 w 162"/>
                  <a:gd name="T7" fmla="*/ 114 h 289"/>
                  <a:gd name="T8" fmla="*/ 88 w 162"/>
                  <a:gd name="T9" fmla="*/ 115 h 289"/>
                  <a:gd name="T10" fmla="*/ 93 w 162"/>
                  <a:gd name="T11" fmla="*/ 123 h 289"/>
                  <a:gd name="T12" fmla="*/ 89 w 162"/>
                  <a:gd name="T13" fmla="*/ 136 h 289"/>
                  <a:gd name="T14" fmla="*/ 88 w 162"/>
                  <a:gd name="T15" fmla="*/ 144 h 289"/>
                  <a:gd name="T16" fmla="*/ 84 w 162"/>
                  <a:gd name="T17" fmla="*/ 158 h 289"/>
                  <a:gd name="T18" fmla="*/ 70 w 162"/>
                  <a:gd name="T19" fmla="*/ 156 h 289"/>
                  <a:gd name="T20" fmla="*/ 56 w 162"/>
                  <a:gd name="T21" fmla="*/ 166 h 289"/>
                  <a:gd name="T22" fmla="*/ 58 w 162"/>
                  <a:gd name="T23" fmla="*/ 177 h 289"/>
                  <a:gd name="T24" fmla="*/ 44 w 162"/>
                  <a:gd name="T25" fmla="*/ 174 h 289"/>
                  <a:gd name="T26" fmla="*/ 32 w 162"/>
                  <a:gd name="T27" fmla="*/ 169 h 289"/>
                  <a:gd name="T28" fmla="*/ 20 w 162"/>
                  <a:gd name="T29" fmla="*/ 196 h 289"/>
                  <a:gd name="T30" fmla="*/ 24 w 162"/>
                  <a:gd name="T31" fmla="*/ 204 h 289"/>
                  <a:gd name="T32" fmla="*/ 26 w 162"/>
                  <a:gd name="T33" fmla="*/ 211 h 289"/>
                  <a:gd name="T34" fmla="*/ 27 w 162"/>
                  <a:gd name="T35" fmla="*/ 222 h 289"/>
                  <a:gd name="T36" fmla="*/ 3 w 162"/>
                  <a:gd name="T37" fmla="*/ 227 h 289"/>
                  <a:gd name="T38" fmla="*/ 3 w 162"/>
                  <a:gd name="T39" fmla="*/ 243 h 289"/>
                  <a:gd name="T40" fmla="*/ 6 w 162"/>
                  <a:gd name="T41" fmla="*/ 254 h 289"/>
                  <a:gd name="T42" fmla="*/ 33 w 162"/>
                  <a:gd name="T43" fmla="*/ 252 h 289"/>
                  <a:gd name="T44" fmla="*/ 43 w 162"/>
                  <a:gd name="T45" fmla="*/ 260 h 289"/>
                  <a:gd name="T46" fmla="*/ 51 w 162"/>
                  <a:gd name="T47" fmla="*/ 266 h 289"/>
                  <a:gd name="T48" fmla="*/ 58 w 162"/>
                  <a:gd name="T49" fmla="*/ 260 h 289"/>
                  <a:gd name="T50" fmla="*/ 76 w 162"/>
                  <a:gd name="T51" fmla="*/ 273 h 289"/>
                  <a:gd name="T52" fmla="*/ 98 w 162"/>
                  <a:gd name="T53" fmla="*/ 274 h 289"/>
                  <a:gd name="T54" fmla="*/ 104 w 162"/>
                  <a:gd name="T55" fmla="*/ 278 h 289"/>
                  <a:gd name="T56" fmla="*/ 104 w 162"/>
                  <a:gd name="T57" fmla="*/ 279 h 289"/>
                  <a:gd name="T58" fmla="*/ 113 w 162"/>
                  <a:gd name="T59" fmla="*/ 287 h 289"/>
                  <a:gd name="T60" fmla="*/ 124 w 162"/>
                  <a:gd name="T61" fmla="*/ 280 h 289"/>
                  <a:gd name="T62" fmla="*/ 120 w 162"/>
                  <a:gd name="T63" fmla="*/ 274 h 289"/>
                  <a:gd name="T64" fmla="*/ 124 w 162"/>
                  <a:gd name="T65" fmla="*/ 257 h 289"/>
                  <a:gd name="T66" fmla="*/ 134 w 162"/>
                  <a:gd name="T67" fmla="*/ 256 h 289"/>
                  <a:gd name="T68" fmla="*/ 121 w 162"/>
                  <a:gd name="T69" fmla="*/ 242 h 289"/>
                  <a:gd name="T70" fmla="*/ 117 w 162"/>
                  <a:gd name="T71" fmla="*/ 237 h 289"/>
                  <a:gd name="T72" fmla="*/ 122 w 162"/>
                  <a:gd name="T73" fmla="*/ 231 h 289"/>
                  <a:gd name="T74" fmla="*/ 151 w 162"/>
                  <a:gd name="T75" fmla="*/ 233 h 289"/>
                  <a:gd name="T76" fmla="*/ 162 w 162"/>
                  <a:gd name="T77" fmla="*/ 231 h 289"/>
                  <a:gd name="T78" fmla="*/ 145 w 162"/>
                  <a:gd name="T79" fmla="*/ 187 h 289"/>
                  <a:gd name="T80" fmla="*/ 137 w 162"/>
                  <a:gd name="T81" fmla="*/ 184 h 289"/>
                  <a:gd name="T82" fmla="*/ 136 w 162"/>
                  <a:gd name="T83" fmla="*/ 172 h 289"/>
                  <a:gd name="T84" fmla="*/ 138 w 162"/>
                  <a:gd name="T85" fmla="*/ 95 h 289"/>
                  <a:gd name="T86" fmla="*/ 140 w 162"/>
                  <a:gd name="T87" fmla="*/ 80 h 289"/>
                  <a:gd name="T88" fmla="*/ 148 w 162"/>
                  <a:gd name="T89" fmla="*/ 68 h 289"/>
                  <a:gd name="T90" fmla="*/ 139 w 162"/>
                  <a:gd name="T91" fmla="*/ 55 h 289"/>
                  <a:gd name="T92" fmla="*/ 138 w 162"/>
                  <a:gd name="T93" fmla="*/ 44 h 289"/>
                  <a:gd name="T94" fmla="*/ 138 w 162"/>
                  <a:gd name="T95" fmla="*/ 43 h 289"/>
                  <a:gd name="T96" fmla="*/ 146 w 162"/>
                  <a:gd name="T97" fmla="*/ 18 h 289"/>
                  <a:gd name="T98" fmla="*/ 150 w 162"/>
                  <a:gd name="T99" fmla="*/ 10 h 289"/>
                  <a:gd name="T100" fmla="*/ 156 w 162"/>
                  <a:gd name="T101" fmla="*/ 6 h 289"/>
                  <a:gd name="T102" fmla="*/ 148 w 162"/>
                  <a:gd name="T103" fmla="*/ 0 h 289"/>
                  <a:gd name="T104" fmla="*/ 134 w 162"/>
                  <a:gd name="T105" fmla="*/ 5 h 289"/>
                  <a:gd name="T106" fmla="*/ 122 w 162"/>
                  <a:gd name="T107" fmla="*/ 16 h 289"/>
                  <a:gd name="T108" fmla="*/ 105 w 162"/>
                  <a:gd name="T109" fmla="*/ 28 h 289"/>
                  <a:gd name="T110" fmla="*/ 98 w 162"/>
                  <a:gd name="T111" fmla="*/ 35 h 289"/>
                  <a:gd name="T112" fmla="*/ 93 w 162"/>
                  <a:gd name="T113" fmla="*/ 59 h 289"/>
                  <a:gd name="T114" fmla="*/ 92 w 162"/>
                  <a:gd name="T115" fmla="*/ 66 h 289"/>
                  <a:gd name="T116" fmla="*/ 87 w 162"/>
                  <a:gd name="T117" fmla="*/ 72 h 289"/>
                  <a:gd name="T118" fmla="*/ 86 w 162"/>
                  <a:gd name="T119" fmla="*/ 73 h 289"/>
                  <a:gd name="T120" fmla="*/ 76 w 162"/>
                  <a:gd name="T121" fmla="*/ 74 h 289"/>
                  <a:gd name="T122" fmla="*/ 76 w 162"/>
                  <a:gd name="T123" fmla="*/ 74 h 289"/>
                  <a:gd name="T124" fmla="*/ 54 w 162"/>
                  <a:gd name="T125" fmla="*/ 66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62" h="289">
                    <a:moveTo>
                      <a:pt x="54" y="66"/>
                    </a:moveTo>
                    <a:cubicBezTo>
                      <a:pt x="52" y="65"/>
                      <a:pt x="52" y="65"/>
                      <a:pt x="52" y="65"/>
                    </a:cubicBezTo>
                    <a:cubicBezTo>
                      <a:pt x="48" y="90"/>
                      <a:pt x="48" y="90"/>
                      <a:pt x="48" y="90"/>
                    </a:cubicBezTo>
                    <a:cubicBezTo>
                      <a:pt x="54" y="98"/>
                      <a:pt x="54" y="98"/>
                      <a:pt x="54" y="98"/>
                    </a:cubicBezTo>
                    <a:cubicBezTo>
                      <a:pt x="61" y="100"/>
                      <a:pt x="61" y="100"/>
                      <a:pt x="61" y="100"/>
                    </a:cubicBezTo>
                    <a:cubicBezTo>
                      <a:pt x="61" y="100"/>
                      <a:pt x="61" y="100"/>
                      <a:pt x="61" y="100"/>
                    </a:cubicBezTo>
                    <a:cubicBezTo>
                      <a:pt x="61" y="100"/>
                      <a:pt x="61" y="100"/>
                      <a:pt x="61" y="100"/>
                    </a:cubicBezTo>
                    <a:cubicBezTo>
                      <a:pt x="62" y="101"/>
                      <a:pt x="62" y="101"/>
                      <a:pt x="62" y="101"/>
                    </a:cubicBezTo>
                    <a:cubicBezTo>
                      <a:pt x="70" y="108"/>
                      <a:pt x="70" y="108"/>
                      <a:pt x="70" y="108"/>
                    </a:cubicBezTo>
                    <a:cubicBezTo>
                      <a:pt x="82" y="110"/>
                      <a:pt x="82" y="110"/>
                      <a:pt x="82" y="110"/>
                    </a:cubicBezTo>
                    <a:cubicBezTo>
                      <a:pt x="82" y="110"/>
                      <a:pt x="82" y="110"/>
                      <a:pt x="82" y="110"/>
                    </a:cubicBezTo>
                    <a:cubicBezTo>
                      <a:pt x="88" y="114"/>
                      <a:pt x="88" y="114"/>
                      <a:pt x="88" y="114"/>
                    </a:cubicBezTo>
                    <a:cubicBezTo>
                      <a:pt x="88" y="114"/>
                      <a:pt x="88" y="114"/>
                      <a:pt x="88" y="114"/>
                    </a:cubicBezTo>
                    <a:cubicBezTo>
                      <a:pt x="88" y="114"/>
                      <a:pt x="88" y="114"/>
                      <a:pt x="88" y="114"/>
                    </a:cubicBezTo>
                    <a:cubicBezTo>
                      <a:pt x="88" y="115"/>
                      <a:pt x="88" y="115"/>
                      <a:pt x="88" y="115"/>
                    </a:cubicBezTo>
                    <a:cubicBezTo>
                      <a:pt x="93" y="122"/>
                      <a:pt x="93" y="122"/>
                      <a:pt x="93" y="122"/>
                    </a:cubicBezTo>
                    <a:cubicBezTo>
                      <a:pt x="94" y="122"/>
                      <a:pt x="94" y="122"/>
                      <a:pt x="94" y="122"/>
                    </a:cubicBezTo>
                    <a:cubicBezTo>
                      <a:pt x="93" y="123"/>
                      <a:pt x="93" y="123"/>
                      <a:pt x="93" y="123"/>
                    </a:cubicBezTo>
                    <a:cubicBezTo>
                      <a:pt x="89" y="130"/>
                      <a:pt x="89" y="130"/>
                      <a:pt x="89" y="130"/>
                    </a:cubicBezTo>
                    <a:cubicBezTo>
                      <a:pt x="88" y="130"/>
                      <a:pt x="88" y="132"/>
                      <a:pt x="88" y="136"/>
                    </a:cubicBezTo>
                    <a:cubicBezTo>
                      <a:pt x="89" y="136"/>
                      <a:pt x="89" y="136"/>
                      <a:pt x="89" y="136"/>
                    </a:cubicBezTo>
                    <a:cubicBezTo>
                      <a:pt x="89" y="143"/>
                      <a:pt x="89" y="143"/>
                      <a:pt x="89" y="143"/>
                    </a:cubicBezTo>
                    <a:cubicBezTo>
                      <a:pt x="88" y="144"/>
                      <a:pt x="88" y="144"/>
                      <a:pt x="88" y="144"/>
                    </a:cubicBezTo>
                    <a:cubicBezTo>
                      <a:pt x="88" y="144"/>
                      <a:pt x="88" y="144"/>
                      <a:pt x="88" y="144"/>
                    </a:cubicBezTo>
                    <a:cubicBezTo>
                      <a:pt x="85" y="156"/>
                      <a:pt x="85" y="156"/>
                      <a:pt x="85" y="156"/>
                    </a:cubicBezTo>
                    <a:cubicBezTo>
                      <a:pt x="84" y="158"/>
                      <a:pt x="84" y="158"/>
                      <a:pt x="84" y="158"/>
                    </a:cubicBezTo>
                    <a:cubicBezTo>
                      <a:pt x="84" y="158"/>
                      <a:pt x="84" y="158"/>
                      <a:pt x="84" y="158"/>
                    </a:cubicBezTo>
                    <a:cubicBezTo>
                      <a:pt x="82" y="157"/>
                      <a:pt x="82" y="157"/>
                      <a:pt x="82" y="157"/>
                    </a:cubicBezTo>
                    <a:cubicBezTo>
                      <a:pt x="77" y="156"/>
                      <a:pt x="77" y="156"/>
                      <a:pt x="77" y="156"/>
                    </a:cubicBezTo>
                    <a:cubicBezTo>
                      <a:pt x="70" y="156"/>
                      <a:pt x="70" y="156"/>
                      <a:pt x="70" y="156"/>
                    </a:cubicBezTo>
                    <a:cubicBezTo>
                      <a:pt x="64" y="158"/>
                      <a:pt x="64" y="158"/>
                      <a:pt x="64" y="158"/>
                    </a:cubicBezTo>
                    <a:cubicBezTo>
                      <a:pt x="58" y="164"/>
                      <a:pt x="58" y="164"/>
                      <a:pt x="58" y="164"/>
                    </a:cubicBezTo>
                    <a:cubicBezTo>
                      <a:pt x="56" y="166"/>
                      <a:pt x="56" y="166"/>
                      <a:pt x="56" y="166"/>
                    </a:cubicBezTo>
                    <a:cubicBezTo>
                      <a:pt x="65" y="170"/>
                      <a:pt x="65" y="170"/>
                      <a:pt x="65" y="170"/>
                    </a:cubicBezTo>
                    <a:cubicBezTo>
                      <a:pt x="64" y="172"/>
                      <a:pt x="64" y="172"/>
                      <a:pt x="64" y="172"/>
                    </a:cubicBezTo>
                    <a:cubicBezTo>
                      <a:pt x="64" y="174"/>
                      <a:pt x="62" y="176"/>
                      <a:pt x="58" y="177"/>
                    </a:cubicBezTo>
                    <a:cubicBezTo>
                      <a:pt x="53" y="177"/>
                      <a:pt x="53" y="177"/>
                      <a:pt x="53" y="177"/>
                    </a:cubicBezTo>
                    <a:cubicBezTo>
                      <a:pt x="44" y="174"/>
                      <a:pt x="44" y="174"/>
                      <a:pt x="44" y="174"/>
                    </a:cubicBezTo>
                    <a:cubicBezTo>
                      <a:pt x="44" y="174"/>
                      <a:pt x="44" y="174"/>
                      <a:pt x="44" y="174"/>
                    </a:cubicBezTo>
                    <a:cubicBezTo>
                      <a:pt x="44" y="174"/>
                      <a:pt x="44" y="174"/>
                      <a:pt x="44" y="174"/>
                    </a:cubicBezTo>
                    <a:cubicBezTo>
                      <a:pt x="35" y="169"/>
                      <a:pt x="35" y="169"/>
                      <a:pt x="35" y="169"/>
                    </a:cubicBezTo>
                    <a:cubicBezTo>
                      <a:pt x="32" y="169"/>
                      <a:pt x="32" y="169"/>
                      <a:pt x="32" y="169"/>
                    </a:cubicBezTo>
                    <a:cubicBezTo>
                      <a:pt x="22" y="183"/>
                      <a:pt x="22" y="183"/>
                      <a:pt x="22" y="183"/>
                    </a:cubicBezTo>
                    <a:cubicBezTo>
                      <a:pt x="20" y="188"/>
                      <a:pt x="20" y="188"/>
                      <a:pt x="20" y="188"/>
                    </a:cubicBezTo>
                    <a:cubicBezTo>
                      <a:pt x="20" y="196"/>
                      <a:pt x="20" y="196"/>
                      <a:pt x="20" y="196"/>
                    </a:cubicBezTo>
                    <a:cubicBezTo>
                      <a:pt x="24" y="203"/>
                      <a:pt x="24" y="203"/>
                      <a:pt x="24" y="203"/>
                    </a:cubicBezTo>
                    <a:cubicBezTo>
                      <a:pt x="24" y="204"/>
                      <a:pt x="24" y="204"/>
                      <a:pt x="24" y="204"/>
                    </a:cubicBezTo>
                    <a:cubicBezTo>
                      <a:pt x="24" y="204"/>
                      <a:pt x="24" y="204"/>
                      <a:pt x="24" y="204"/>
                    </a:cubicBezTo>
                    <a:cubicBezTo>
                      <a:pt x="24" y="204"/>
                      <a:pt x="24" y="204"/>
                      <a:pt x="24" y="204"/>
                    </a:cubicBezTo>
                    <a:cubicBezTo>
                      <a:pt x="26" y="210"/>
                      <a:pt x="26" y="210"/>
                      <a:pt x="26" y="210"/>
                    </a:cubicBezTo>
                    <a:cubicBezTo>
                      <a:pt x="26" y="211"/>
                      <a:pt x="26" y="211"/>
                      <a:pt x="26" y="211"/>
                    </a:cubicBezTo>
                    <a:cubicBezTo>
                      <a:pt x="26" y="220"/>
                      <a:pt x="26" y="220"/>
                      <a:pt x="26" y="220"/>
                    </a:cubicBezTo>
                    <a:cubicBezTo>
                      <a:pt x="26" y="221"/>
                      <a:pt x="26" y="221"/>
                      <a:pt x="26" y="221"/>
                    </a:cubicBezTo>
                    <a:cubicBezTo>
                      <a:pt x="27" y="222"/>
                      <a:pt x="27" y="222"/>
                      <a:pt x="27" y="222"/>
                    </a:cubicBezTo>
                    <a:cubicBezTo>
                      <a:pt x="20" y="223"/>
                      <a:pt x="20" y="223"/>
                      <a:pt x="20" y="223"/>
                    </a:cubicBezTo>
                    <a:cubicBezTo>
                      <a:pt x="8" y="223"/>
                      <a:pt x="8" y="223"/>
                      <a:pt x="8" y="223"/>
                    </a:cubicBezTo>
                    <a:cubicBezTo>
                      <a:pt x="3" y="227"/>
                      <a:pt x="3" y="227"/>
                      <a:pt x="3" y="227"/>
                    </a:cubicBezTo>
                    <a:cubicBezTo>
                      <a:pt x="0" y="231"/>
                      <a:pt x="0" y="231"/>
                      <a:pt x="0" y="231"/>
                    </a:cubicBezTo>
                    <a:cubicBezTo>
                      <a:pt x="1" y="231"/>
                      <a:pt x="1" y="231"/>
                      <a:pt x="1" y="231"/>
                    </a:cubicBezTo>
                    <a:cubicBezTo>
                      <a:pt x="3" y="243"/>
                      <a:pt x="3" y="243"/>
                      <a:pt x="3" y="243"/>
                    </a:cubicBezTo>
                    <a:cubicBezTo>
                      <a:pt x="4" y="243"/>
                      <a:pt x="4" y="243"/>
                      <a:pt x="4" y="243"/>
                    </a:cubicBezTo>
                    <a:cubicBezTo>
                      <a:pt x="4" y="248"/>
                      <a:pt x="4" y="248"/>
                      <a:pt x="4" y="248"/>
                    </a:cubicBezTo>
                    <a:cubicBezTo>
                      <a:pt x="6" y="254"/>
                      <a:pt x="6" y="254"/>
                      <a:pt x="6" y="254"/>
                    </a:cubicBezTo>
                    <a:cubicBezTo>
                      <a:pt x="15" y="259"/>
                      <a:pt x="15" y="259"/>
                      <a:pt x="15" y="259"/>
                    </a:cubicBezTo>
                    <a:cubicBezTo>
                      <a:pt x="27" y="256"/>
                      <a:pt x="27" y="256"/>
                      <a:pt x="27" y="256"/>
                    </a:cubicBezTo>
                    <a:cubicBezTo>
                      <a:pt x="33" y="252"/>
                      <a:pt x="33" y="252"/>
                      <a:pt x="33" y="252"/>
                    </a:cubicBezTo>
                    <a:cubicBezTo>
                      <a:pt x="34" y="252"/>
                      <a:pt x="34" y="252"/>
                      <a:pt x="34" y="252"/>
                    </a:cubicBezTo>
                    <a:cubicBezTo>
                      <a:pt x="40" y="252"/>
                      <a:pt x="40" y="252"/>
                      <a:pt x="40" y="252"/>
                    </a:cubicBezTo>
                    <a:cubicBezTo>
                      <a:pt x="43" y="260"/>
                      <a:pt x="43" y="260"/>
                      <a:pt x="43" y="260"/>
                    </a:cubicBezTo>
                    <a:cubicBezTo>
                      <a:pt x="45" y="262"/>
                      <a:pt x="46" y="264"/>
                      <a:pt x="47" y="266"/>
                    </a:cubicBezTo>
                    <a:cubicBezTo>
                      <a:pt x="50" y="266"/>
                      <a:pt x="50" y="266"/>
                      <a:pt x="50" y="266"/>
                    </a:cubicBezTo>
                    <a:cubicBezTo>
                      <a:pt x="51" y="266"/>
                      <a:pt x="51" y="266"/>
                      <a:pt x="51" y="266"/>
                    </a:cubicBezTo>
                    <a:cubicBezTo>
                      <a:pt x="52" y="266"/>
                      <a:pt x="52" y="266"/>
                      <a:pt x="52" y="266"/>
                    </a:cubicBezTo>
                    <a:cubicBezTo>
                      <a:pt x="52" y="265"/>
                      <a:pt x="52" y="265"/>
                      <a:pt x="52" y="265"/>
                    </a:cubicBezTo>
                    <a:cubicBezTo>
                      <a:pt x="58" y="260"/>
                      <a:pt x="58" y="260"/>
                      <a:pt x="58" y="260"/>
                    </a:cubicBezTo>
                    <a:cubicBezTo>
                      <a:pt x="63" y="270"/>
                      <a:pt x="63" y="270"/>
                      <a:pt x="63" y="270"/>
                    </a:cubicBezTo>
                    <a:cubicBezTo>
                      <a:pt x="68" y="273"/>
                      <a:pt x="68" y="273"/>
                      <a:pt x="68" y="273"/>
                    </a:cubicBezTo>
                    <a:cubicBezTo>
                      <a:pt x="76" y="273"/>
                      <a:pt x="76" y="273"/>
                      <a:pt x="76" y="273"/>
                    </a:cubicBezTo>
                    <a:cubicBezTo>
                      <a:pt x="82" y="272"/>
                      <a:pt x="82" y="272"/>
                      <a:pt x="82" y="272"/>
                    </a:cubicBezTo>
                    <a:cubicBezTo>
                      <a:pt x="84" y="272"/>
                      <a:pt x="84" y="272"/>
                      <a:pt x="84" y="272"/>
                    </a:cubicBezTo>
                    <a:cubicBezTo>
                      <a:pt x="98" y="274"/>
                      <a:pt x="98" y="274"/>
                      <a:pt x="98" y="274"/>
                    </a:cubicBezTo>
                    <a:cubicBezTo>
                      <a:pt x="98" y="274"/>
                      <a:pt x="98" y="274"/>
                      <a:pt x="98" y="274"/>
                    </a:cubicBezTo>
                    <a:cubicBezTo>
                      <a:pt x="98" y="275"/>
                      <a:pt x="98" y="275"/>
                      <a:pt x="98" y="275"/>
                    </a:cubicBezTo>
                    <a:cubicBezTo>
                      <a:pt x="104" y="278"/>
                      <a:pt x="104" y="278"/>
                      <a:pt x="104" y="278"/>
                    </a:cubicBezTo>
                    <a:cubicBezTo>
                      <a:pt x="104" y="278"/>
                      <a:pt x="104" y="278"/>
                      <a:pt x="104" y="278"/>
                    </a:cubicBezTo>
                    <a:cubicBezTo>
                      <a:pt x="104" y="278"/>
                      <a:pt x="104" y="278"/>
                      <a:pt x="104" y="278"/>
                    </a:cubicBezTo>
                    <a:cubicBezTo>
                      <a:pt x="104" y="279"/>
                      <a:pt x="104" y="279"/>
                      <a:pt x="104" y="279"/>
                    </a:cubicBezTo>
                    <a:cubicBezTo>
                      <a:pt x="110" y="283"/>
                      <a:pt x="110" y="283"/>
                      <a:pt x="110" y="283"/>
                    </a:cubicBezTo>
                    <a:cubicBezTo>
                      <a:pt x="110" y="283"/>
                      <a:pt x="110" y="283"/>
                      <a:pt x="110" y="283"/>
                    </a:cubicBezTo>
                    <a:cubicBezTo>
                      <a:pt x="113" y="287"/>
                      <a:pt x="113" y="287"/>
                      <a:pt x="113" y="287"/>
                    </a:cubicBezTo>
                    <a:cubicBezTo>
                      <a:pt x="117" y="289"/>
                      <a:pt x="117" y="289"/>
                      <a:pt x="117" y="289"/>
                    </a:cubicBezTo>
                    <a:cubicBezTo>
                      <a:pt x="124" y="288"/>
                      <a:pt x="124" y="288"/>
                      <a:pt x="124" y="288"/>
                    </a:cubicBezTo>
                    <a:cubicBezTo>
                      <a:pt x="124" y="280"/>
                      <a:pt x="124" y="280"/>
                      <a:pt x="124" y="280"/>
                    </a:cubicBezTo>
                    <a:cubicBezTo>
                      <a:pt x="120" y="274"/>
                      <a:pt x="120" y="274"/>
                      <a:pt x="120" y="274"/>
                    </a:cubicBezTo>
                    <a:cubicBezTo>
                      <a:pt x="120" y="274"/>
                      <a:pt x="120" y="274"/>
                      <a:pt x="120" y="274"/>
                    </a:cubicBezTo>
                    <a:cubicBezTo>
                      <a:pt x="120" y="274"/>
                      <a:pt x="120" y="274"/>
                      <a:pt x="120" y="274"/>
                    </a:cubicBezTo>
                    <a:cubicBezTo>
                      <a:pt x="118" y="263"/>
                      <a:pt x="118" y="263"/>
                      <a:pt x="118" y="263"/>
                    </a:cubicBezTo>
                    <a:cubicBezTo>
                      <a:pt x="123" y="258"/>
                      <a:pt x="123" y="258"/>
                      <a:pt x="123" y="258"/>
                    </a:cubicBezTo>
                    <a:cubicBezTo>
                      <a:pt x="124" y="257"/>
                      <a:pt x="124" y="257"/>
                      <a:pt x="124" y="257"/>
                    </a:cubicBezTo>
                    <a:cubicBezTo>
                      <a:pt x="124" y="257"/>
                      <a:pt x="124" y="257"/>
                      <a:pt x="124" y="257"/>
                    </a:cubicBezTo>
                    <a:cubicBezTo>
                      <a:pt x="129" y="256"/>
                      <a:pt x="129" y="256"/>
                      <a:pt x="129" y="256"/>
                    </a:cubicBezTo>
                    <a:cubicBezTo>
                      <a:pt x="134" y="256"/>
                      <a:pt x="134" y="256"/>
                      <a:pt x="134" y="256"/>
                    </a:cubicBezTo>
                    <a:cubicBezTo>
                      <a:pt x="136" y="254"/>
                      <a:pt x="136" y="254"/>
                      <a:pt x="136" y="254"/>
                    </a:cubicBezTo>
                    <a:cubicBezTo>
                      <a:pt x="132" y="250"/>
                      <a:pt x="132" y="250"/>
                      <a:pt x="132" y="250"/>
                    </a:cubicBezTo>
                    <a:cubicBezTo>
                      <a:pt x="121" y="242"/>
                      <a:pt x="121" y="242"/>
                      <a:pt x="121" y="242"/>
                    </a:cubicBezTo>
                    <a:cubicBezTo>
                      <a:pt x="118" y="238"/>
                      <a:pt x="118" y="238"/>
                      <a:pt x="118" y="238"/>
                    </a:cubicBezTo>
                    <a:cubicBezTo>
                      <a:pt x="118" y="238"/>
                      <a:pt x="118" y="238"/>
                      <a:pt x="118" y="238"/>
                    </a:cubicBezTo>
                    <a:cubicBezTo>
                      <a:pt x="117" y="237"/>
                      <a:pt x="117" y="237"/>
                      <a:pt x="117" y="237"/>
                    </a:cubicBezTo>
                    <a:cubicBezTo>
                      <a:pt x="118" y="236"/>
                      <a:pt x="118" y="236"/>
                      <a:pt x="118" y="236"/>
                    </a:cubicBezTo>
                    <a:cubicBezTo>
                      <a:pt x="121" y="230"/>
                      <a:pt x="121" y="230"/>
                      <a:pt x="121" y="230"/>
                    </a:cubicBezTo>
                    <a:cubicBezTo>
                      <a:pt x="122" y="231"/>
                      <a:pt x="122" y="231"/>
                      <a:pt x="122" y="231"/>
                    </a:cubicBezTo>
                    <a:cubicBezTo>
                      <a:pt x="130" y="233"/>
                      <a:pt x="130" y="233"/>
                      <a:pt x="130" y="233"/>
                    </a:cubicBezTo>
                    <a:cubicBezTo>
                      <a:pt x="151" y="232"/>
                      <a:pt x="151" y="232"/>
                      <a:pt x="151" y="232"/>
                    </a:cubicBezTo>
                    <a:cubicBezTo>
                      <a:pt x="151" y="233"/>
                      <a:pt x="151" y="233"/>
                      <a:pt x="151" y="233"/>
                    </a:cubicBezTo>
                    <a:cubicBezTo>
                      <a:pt x="152" y="233"/>
                      <a:pt x="152" y="233"/>
                      <a:pt x="152" y="233"/>
                    </a:cubicBezTo>
                    <a:cubicBezTo>
                      <a:pt x="158" y="235"/>
                      <a:pt x="158" y="235"/>
                      <a:pt x="158" y="235"/>
                    </a:cubicBezTo>
                    <a:cubicBezTo>
                      <a:pt x="162" y="231"/>
                      <a:pt x="162" y="231"/>
                      <a:pt x="162" y="231"/>
                    </a:cubicBezTo>
                    <a:cubicBezTo>
                      <a:pt x="160" y="219"/>
                      <a:pt x="160" y="219"/>
                      <a:pt x="160" y="219"/>
                    </a:cubicBezTo>
                    <a:cubicBezTo>
                      <a:pt x="152" y="214"/>
                      <a:pt x="152" y="214"/>
                      <a:pt x="152" y="214"/>
                    </a:cubicBezTo>
                    <a:cubicBezTo>
                      <a:pt x="146" y="210"/>
                      <a:pt x="144" y="202"/>
                      <a:pt x="145" y="187"/>
                    </a:cubicBezTo>
                    <a:cubicBezTo>
                      <a:pt x="138" y="184"/>
                      <a:pt x="138" y="184"/>
                      <a:pt x="138" y="184"/>
                    </a:cubicBezTo>
                    <a:cubicBezTo>
                      <a:pt x="138" y="184"/>
                      <a:pt x="138" y="184"/>
                      <a:pt x="138" y="184"/>
                    </a:cubicBezTo>
                    <a:cubicBezTo>
                      <a:pt x="137" y="184"/>
                      <a:pt x="137" y="184"/>
                      <a:pt x="137" y="184"/>
                    </a:cubicBezTo>
                    <a:cubicBezTo>
                      <a:pt x="137" y="183"/>
                      <a:pt x="137" y="183"/>
                      <a:pt x="137" y="183"/>
                    </a:cubicBezTo>
                    <a:cubicBezTo>
                      <a:pt x="137" y="182"/>
                      <a:pt x="137" y="182"/>
                      <a:pt x="137" y="182"/>
                    </a:cubicBezTo>
                    <a:cubicBezTo>
                      <a:pt x="136" y="172"/>
                      <a:pt x="136" y="172"/>
                      <a:pt x="136" y="172"/>
                    </a:cubicBezTo>
                    <a:cubicBezTo>
                      <a:pt x="144" y="131"/>
                      <a:pt x="144" y="131"/>
                      <a:pt x="144" y="131"/>
                    </a:cubicBezTo>
                    <a:cubicBezTo>
                      <a:pt x="141" y="119"/>
                      <a:pt x="139" y="111"/>
                      <a:pt x="139" y="107"/>
                    </a:cubicBezTo>
                    <a:cubicBezTo>
                      <a:pt x="138" y="95"/>
                      <a:pt x="138" y="95"/>
                      <a:pt x="138" y="95"/>
                    </a:cubicBezTo>
                    <a:cubicBezTo>
                      <a:pt x="139" y="82"/>
                      <a:pt x="139" y="82"/>
                      <a:pt x="139" y="82"/>
                    </a:cubicBezTo>
                    <a:cubicBezTo>
                      <a:pt x="139" y="81"/>
                      <a:pt x="139" y="81"/>
                      <a:pt x="139" y="81"/>
                    </a:cubicBezTo>
                    <a:cubicBezTo>
                      <a:pt x="140" y="80"/>
                      <a:pt x="140" y="80"/>
                      <a:pt x="140" y="80"/>
                    </a:cubicBezTo>
                    <a:cubicBezTo>
                      <a:pt x="140" y="80"/>
                      <a:pt x="140" y="80"/>
                      <a:pt x="140" y="80"/>
                    </a:cubicBezTo>
                    <a:cubicBezTo>
                      <a:pt x="148" y="74"/>
                      <a:pt x="148" y="74"/>
                      <a:pt x="148" y="74"/>
                    </a:cubicBezTo>
                    <a:cubicBezTo>
                      <a:pt x="148" y="68"/>
                      <a:pt x="148" y="68"/>
                      <a:pt x="148" y="68"/>
                    </a:cubicBezTo>
                    <a:cubicBezTo>
                      <a:pt x="148" y="66"/>
                      <a:pt x="147" y="64"/>
                      <a:pt x="145" y="61"/>
                    </a:cubicBezTo>
                    <a:cubicBezTo>
                      <a:pt x="140" y="55"/>
                      <a:pt x="140" y="55"/>
                      <a:pt x="140" y="55"/>
                    </a:cubicBezTo>
                    <a:cubicBezTo>
                      <a:pt x="139" y="55"/>
                      <a:pt x="139" y="55"/>
                      <a:pt x="139" y="55"/>
                    </a:cubicBezTo>
                    <a:cubicBezTo>
                      <a:pt x="139" y="54"/>
                      <a:pt x="139" y="54"/>
                      <a:pt x="139" y="54"/>
                    </a:cubicBezTo>
                    <a:cubicBezTo>
                      <a:pt x="138" y="44"/>
                      <a:pt x="138" y="44"/>
                      <a:pt x="138" y="44"/>
                    </a:cubicBezTo>
                    <a:cubicBezTo>
                      <a:pt x="138" y="44"/>
                      <a:pt x="138" y="44"/>
                      <a:pt x="138" y="44"/>
                    </a:cubicBezTo>
                    <a:cubicBezTo>
                      <a:pt x="138" y="44"/>
                      <a:pt x="138" y="44"/>
                      <a:pt x="138" y="44"/>
                    </a:cubicBezTo>
                    <a:cubicBezTo>
                      <a:pt x="138" y="43"/>
                      <a:pt x="138" y="43"/>
                      <a:pt x="138" y="43"/>
                    </a:cubicBezTo>
                    <a:cubicBezTo>
                      <a:pt x="138" y="43"/>
                      <a:pt x="138" y="43"/>
                      <a:pt x="138" y="43"/>
                    </a:cubicBezTo>
                    <a:cubicBezTo>
                      <a:pt x="149" y="30"/>
                      <a:pt x="149" y="30"/>
                      <a:pt x="149" y="30"/>
                    </a:cubicBezTo>
                    <a:cubicBezTo>
                      <a:pt x="149" y="24"/>
                      <a:pt x="149" y="24"/>
                      <a:pt x="149" y="24"/>
                    </a:cubicBezTo>
                    <a:cubicBezTo>
                      <a:pt x="146" y="18"/>
                      <a:pt x="146" y="18"/>
                      <a:pt x="146" y="18"/>
                    </a:cubicBezTo>
                    <a:cubicBezTo>
                      <a:pt x="146" y="18"/>
                      <a:pt x="146" y="18"/>
                      <a:pt x="146" y="18"/>
                    </a:cubicBezTo>
                    <a:cubicBezTo>
                      <a:pt x="145" y="17"/>
                      <a:pt x="145" y="17"/>
                      <a:pt x="145" y="17"/>
                    </a:cubicBezTo>
                    <a:cubicBezTo>
                      <a:pt x="150" y="10"/>
                      <a:pt x="150" y="10"/>
                      <a:pt x="150" y="10"/>
                    </a:cubicBezTo>
                    <a:cubicBezTo>
                      <a:pt x="150" y="10"/>
                      <a:pt x="150" y="10"/>
                      <a:pt x="150" y="10"/>
                    </a:cubicBezTo>
                    <a:cubicBezTo>
                      <a:pt x="151" y="10"/>
                      <a:pt x="151" y="10"/>
                      <a:pt x="151" y="10"/>
                    </a:cubicBezTo>
                    <a:cubicBezTo>
                      <a:pt x="156" y="6"/>
                      <a:pt x="156" y="6"/>
                      <a:pt x="156" y="6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53" y="0"/>
                      <a:pt x="153" y="0"/>
                      <a:pt x="153" y="0"/>
                    </a:cubicBezTo>
                    <a:cubicBezTo>
                      <a:pt x="148" y="0"/>
                      <a:pt x="148" y="0"/>
                      <a:pt x="148" y="0"/>
                    </a:cubicBezTo>
                    <a:cubicBezTo>
                      <a:pt x="146" y="9"/>
                      <a:pt x="146" y="9"/>
                      <a:pt x="146" y="9"/>
                    </a:cubicBezTo>
                    <a:cubicBezTo>
                      <a:pt x="145" y="9"/>
                      <a:pt x="145" y="9"/>
                      <a:pt x="145" y="9"/>
                    </a:cubicBezTo>
                    <a:cubicBezTo>
                      <a:pt x="134" y="5"/>
                      <a:pt x="134" y="5"/>
                      <a:pt x="134" y="5"/>
                    </a:cubicBezTo>
                    <a:cubicBezTo>
                      <a:pt x="128" y="4"/>
                      <a:pt x="128" y="4"/>
                      <a:pt x="128" y="4"/>
                    </a:cubicBezTo>
                    <a:cubicBezTo>
                      <a:pt x="130" y="14"/>
                      <a:pt x="130" y="14"/>
                      <a:pt x="130" y="14"/>
                    </a:cubicBezTo>
                    <a:cubicBezTo>
                      <a:pt x="122" y="16"/>
                      <a:pt x="122" y="16"/>
                      <a:pt x="122" y="16"/>
                    </a:cubicBezTo>
                    <a:cubicBezTo>
                      <a:pt x="109" y="23"/>
                      <a:pt x="109" y="23"/>
                      <a:pt x="109" y="23"/>
                    </a:cubicBezTo>
                    <a:cubicBezTo>
                      <a:pt x="105" y="28"/>
                      <a:pt x="105" y="28"/>
                      <a:pt x="105" y="28"/>
                    </a:cubicBezTo>
                    <a:cubicBezTo>
                      <a:pt x="105" y="28"/>
                      <a:pt x="105" y="28"/>
                      <a:pt x="105" y="28"/>
                    </a:cubicBezTo>
                    <a:cubicBezTo>
                      <a:pt x="105" y="29"/>
                      <a:pt x="105" y="29"/>
                      <a:pt x="105" y="29"/>
                    </a:cubicBezTo>
                    <a:cubicBezTo>
                      <a:pt x="104" y="29"/>
                      <a:pt x="104" y="29"/>
                      <a:pt x="104" y="29"/>
                    </a:cubicBezTo>
                    <a:cubicBezTo>
                      <a:pt x="98" y="35"/>
                      <a:pt x="98" y="35"/>
                      <a:pt x="98" y="35"/>
                    </a:cubicBezTo>
                    <a:cubicBezTo>
                      <a:pt x="96" y="44"/>
                      <a:pt x="96" y="44"/>
                      <a:pt x="96" y="44"/>
                    </a:cubicBezTo>
                    <a:cubicBezTo>
                      <a:pt x="96" y="45"/>
                      <a:pt x="96" y="45"/>
                      <a:pt x="96" y="45"/>
                    </a:cubicBezTo>
                    <a:cubicBezTo>
                      <a:pt x="93" y="59"/>
                      <a:pt x="93" y="59"/>
                      <a:pt x="93" y="59"/>
                    </a:cubicBezTo>
                    <a:cubicBezTo>
                      <a:pt x="93" y="59"/>
                      <a:pt x="93" y="59"/>
                      <a:pt x="93" y="59"/>
                    </a:cubicBezTo>
                    <a:cubicBezTo>
                      <a:pt x="92" y="65"/>
                      <a:pt x="92" y="65"/>
                      <a:pt x="92" y="65"/>
                    </a:cubicBezTo>
                    <a:cubicBezTo>
                      <a:pt x="92" y="66"/>
                      <a:pt x="92" y="66"/>
                      <a:pt x="92" y="66"/>
                    </a:cubicBezTo>
                    <a:cubicBezTo>
                      <a:pt x="92" y="66"/>
                      <a:pt x="92" y="66"/>
                      <a:pt x="92" y="66"/>
                    </a:cubicBezTo>
                    <a:cubicBezTo>
                      <a:pt x="91" y="66"/>
                      <a:pt x="91" y="66"/>
                      <a:pt x="91" y="66"/>
                    </a:cubicBezTo>
                    <a:cubicBezTo>
                      <a:pt x="87" y="72"/>
                      <a:pt x="87" y="72"/>
                      <a:pt x="87" y="72"/>
                    </a:cubicBezTo>
                    <a:cubicBezTo>
                      <a:pt x="86" y="72"/>
                      <a:pt x="86" y="72"/>
                      <a:pt x="86" y="72"/>
                    </a:cubicBezTo>
                    <a:cubicBezTo>
                      <a:pt x="86" y="72"/>
                      <a:pt x="86" y="72"/>
                      <a:pt x="86" y="72"/>
                    </a:cubicBezTo>
                    <a:cubicBezTo>
                      <a:pt x="86" y="73"/>
                      <a:pt x="86" y="73"/>
                      <a:pt x="86" y="73"/>
                    </a:cubicBezTo>
                    <a:cubicBezTo>
                      <a:pt x="86" y="73"/>
                      <a:pt x="86" y="73"/>
                      <a:pt x="86" y="73"/>
                    </a:cubicBezTo>
                    <a:cubicBezTo>
                      <a:pt x="76" y="74"/>
                      <a:pt x="76" y="74"/>
                      <a:pt x="76" y="74"/>
                    </a:cubicBezTo>
                    <a:cubicBezTo>
                      <a:pt x="76" y="74"/>
                      <a:pt x="76" y="74"/>
                      <a:pt x="76" y="74"/>
                    </a:cubicBezTo>
                    <a:cubicBezTo>
                      <a:pt x="76" y="74"/>
                      <a:pt x="76" y="74"/>
                      <a:pt x="76" y="74"/>
                    </a:cubicBezTo>
                    <a:cubicBezTo>
                      <a:pt x="76" y="74"/>
                      <a:pt x="76" y="74"/>
                      <a:pt x="76" y="74"/>
                    </a:cubicBezTo>
                    <a:cubicBezTo>
                      <a:pt x="76" y="74"/>
                      <a:pt x="76" y="74"/>
                      <a:pt x="76" y="74"/>
                    </a:cubicBezTo>
                    <a:cubicBezTo>
                      <a:pt x="61" y="69"/>
                      <a:pt x="61" y="69"/>
                      <a:pt x="61" y="69"/>
                    </a:cubicBezTo>
                    <a:cubicBezTo>
                      <a:pt x="61" y="69"/>
                      <a:pt x="61" y="69"/>
                      <a:pt x="61" y="69"/>
                    </a:cubicBezTo>
                    <a:lnTo>
                      <a:pt x="54" y="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4" name="íSḻiḍè"/>
              <p:cNvSpPr/>
              <p:nvPr/>
            </p:nvSpPr>
            <p:spPr bwMode="auto">
              <a:xfrm>
                <a:off x="3447" y="1749"/>
                <a:ext cx="256" cy="561"/>
              </a:xfrm>
              <a:custGeom>
                <a:avLst/>
                <a:gdLst>
                  <a:gd name="T0" fmla="*/ 100 w 108"/>
                  <a:gd name="T1" fmla="*/ 4 h 237"/>
                  <a:gd name="T2" fmla="*/ 94 w 108"/>
                  <a:gd name="T3" fmla="*/ 6 h 237"/>
                  <a:gd name="T4" fmla="*/ 88 w 108"/>
                  <a:gd name="T5" fmla="*/ 12 h 237"/>
                  <a:gd name="T6" fmla="*/ 87 w 108"/>
                  <a:gd name="T7" fmla="*/ 12 h 237"/>
                  <a:gd name="T8" fmla="*/ 68 w 108"/>
                  <a:gd name="T9" fmla="*/ 14 h 237"/>
                  <a:gd name="T10" fmla="*/ 61 w 108"/>
                  <a:gd name="T11" fmla="*/ 20 h 237"/>
                  <a:gd name="T12" fmla="*/ 56 w 108"/>
                  <a:gd name="T13" fmla="*/ 24 h 237"/>
                  <a:gd name="T14" fmla="*/ 46 w 108"/>
                  <a:gd name="T15" fmla="*/ 24 h 237"/>
                  <a:gd name="T16" fmla="*/ 42 w 108"/>
                  <a:gd name="T17" fmla="*/ 38 h 237"/>
                  <a:gd name="T18" fmla="*/ 41 w 108"/>
                  <a:gd name="T19" fmla="*/ 38 h 237"/>
                  <a:gd name="T20" fmla="*/ 33 w 108"/>
                  <a:gd name="T21" fmla="*/ 46 h 237"/>
                  <a:gd name="T22" fmla="*/ 21 w 108"/>
                  <a:gd name="T23" fmla="*/ 60 h 237"/>
                  <a:gd name="T24" fmla="*/ 14 w 108"/>
                  <a:gd name="T25" fmla="*/ 68 h 237"/>
                  <a:gd name="T26" fmla="*/ 13 w 108"/>
                  <a:gd name="T27" fmla="*/ 77 h 237"/>
                  <a:gd name="T28" fmla="*/ 13 w 108"/>
                  <a:gd name="T29" fmla="*/ 85 h 237"/>
                  <a:gd name="T30" fmla="*/ 8 w 108"/>
                  <a:gd name="T31" fmla="*/ 92 h 237"/>
                  <a:gd name="T32" fmla="*/ 8 w 108"/>
                  <a:gd name="T33" fmla="*/ 112 h 237"/>
                  <a:gd name="T34" fmla="*/ 12 w 108"/>
                  <a:gd name="T35" fmla="*/ 122 h 237"/>
                  <a:gd name="T36" fmla="*/ 11 w 108"/>
                  <a:gd name="T37" fmla="*/ 132 h 237"/>
                  <a:gd name="T38" fmla="*/ 3 w 108"/>
                  <a:gd name="T39" fmla="*/ 162 h 237"/>
                  <a:gd name="T40" fmla="*/ 9 w 108"/>
                  <a:gd name="T41" fmla="*/ 186 h 237"/>
                  <a:gd name="T42" fmla="*/ 7 w 108"/>
                  <a:gd name="T43" fmla="*/ 237 h 237"/>
                  <a:gd name="T44" fmla="*/ 17 w 108"/>
                  <a:gd name="T45" fmla="*/ 228 h 237"/>
                  <a:gd name="T46" fmla="*/ 56 w 108"/>
                  <a:gd name="T47" fmla="*/ 208 h 237"/>
                  <a:gd name="T48" fmla="*/ 75 w 108"/>
                  <a:gd name="T49" fmla="*/ 210 h 237"/>
                  <a:gd name="T50" fmla="*/ 91 w 108"/>
                  <a:gd name="T51" fmla="*/ 196 h 237"/>
                  <a:gd name="T52" fmla="*/ 95 w 108"/>
                  <a:gd name="T53" fmla="*/ 186 h 237"/>
                  <a:gd name="T54" fmla="*/ 95 w 108"/>
                  <a:gd name="T55" fmla="*/ 184 h 237"/>
                  <a:gd name="T56" fmla="*/ 97 w 108"/>
                  <a:gd name="T57" fmla="*/ 170 h 237"/>
                  <a:gd name="T58" fmla="*/ 98 w 108"/>
                  <a:gd name="T59" fmla="*/ 162 h 237"/>
                  <a:gd name="T60" fmla="*/ 95 w 108"/>
                  <a:gd name="T61" fmla="*/ 140 h 237"/>
                  <a:gd name="T62" fmla="*/ 96 w 108"/>
                  <a:gd name="T63" fmla="*/ 134 h 237"/>
                  <a:gd name="T64" fmla="*/ 108 w 108"/>
                  <a:gd name="T65" fmla="*/ 108 h 237"/>
                  <a:gd name="T66" fmla="*/ 91 w 108"/>
                  <a:gd name="T67" fmla="*/ 92 h 237"/>
                  <a:gd name="T68" fmla="*/ 88 w 108"/>
                  <a:gd name="T69" fmla="*/ 85 h 237"/>
                  <a:gd name="T70" fmla="*/ 90 w 108"/>
                  <a:gd name="T71" fmla="*/ 73 h 237"/>
                  <a:gd name="T72" fmla="*/ 92 w 108"/>
                  <a:gd name="T73" fmla="*/ 65 h 237"/>
                  <a:gd name="T74" fmla="*/ 104 w 108"/>
                  <a:gd name="T75" fmla="*/ 56 h 237"/>
                  <a:gd name="T76" fmla="*/ 107 w 108"/>
                  <a:gd name="T77" fmla="*/ 33 h 237"/>
                  <a:gd name="T78" fmla="*/ 100 w 108"/>
                  <a:gd name="T79" fmla="*/ 32 h 237"/>
                  <a:gd name="T80" fmla="*/ 91 w 108"/>
                  <a:gd name="T81" fmla="*/ 26 h 237"/>
                  <a:gd name="T82" fmla="*/ 90 w 108"/>
                  <a:gd name="T83" fmla="*/ 16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08" h="237">
                    <a:moveTo>
                      <a:pt x="101" y="12"/>
                    </a:moveTo>
                    <a:cubicBezTo>
                      <a:pt x="102" y="10"/>
                      <a:pt x="102" y="10"/>
                      <a:pt x="102" y="10"/>
                    </a:cubicBezTo>
                    <a:cubicBezTo>
                      <a:pt x="100" y="4"/>
                      <a:pt x="100" y="4"/>
                      <a:pt x="100" y="4"/>
                    </a:cubicBezTo>
                    <a:cubicBezTo>
                      <a:pt x="97" y="0"/>
                      <a:pt x="97" y="0"/>
                      <a:pt x="97" y="0"/>
                    </a:cubicBezTo>
                    <a:cubicBezTo>
                      <a:pt x="94" y="6"/>
                      <a:pt x="94" y="6"/>
                      <a:pt x="94" y="6"/>
                    </a:cubicBezTo>
                    <a:cubicBezTo>
                      <a:pt x="94" y="6"/>
                      <a:pt x="94" y="6"/>
                      <a:pt x="94" y="6"/>
                    </a:cubicBezTo>
                    <a:cubicBezTo>
                      <a:pt x="94" y="6"/>
                      <a:pt x="94" y="6"/>
                      <a:pt x="94" y="6"/>
                    </a:cubicBezTo>
                    <a:cubicBezTo>
                      <a:pt x="94" y="6"/>
                      <a:pt x="94" y="6"/>
                      <a:pt x="94" y="6"/>
                    </a:cubicBezTo>
                    <a:cubicBezTo>
                      <a:pt x="88" y="12"/>
                      <a:pt x="88" y="12"/>
                      <a:pt x="88" y="12"/>
                    </a:cubicBezTo>
                    <a:cubicBezTo>
                      <a:pt x="88" y="12"/>
                      <a:pt x="88" y="12"/>
                      <a:pt x="88" y="12"/>
                    </a:cubicBezTo>
                    <a:cubicBezTo>
                      <a:pt x="88" y="12"/>
                      <a:pt x="88" y="12"/>
                      <a:pt x="88" y="12"/>
                    </a:cubicBezTo>
                    <a:cubicBezTo>
                      <a:pt x="87" y="12"/>
                      <a:pt x="87" y="12"/>
                      <a:pt x="87" y="12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7" y="15"/>
                      <a:pt x="77" y="15"/>
                      <a:pt x="77" y="15"/>
                    </a:cubicBezTo>
                    <a:cubicBezTo>
                      <a:pt x="68" y="14"/>
                      <a:pt x="68" y="14"/>
                      <a:pt x="68" y="14"/>
                    </a:cubicBezTo>
                    <a:cubicBezTo>
                      <a:pt x="62" y="15"/>
                      <a:pt x="62" y="15"/>
                      <a:pt x="62" y="15"/>
                    </a:cubicBezTo>
                    <a:cubicBezTo>
                      <a:pt x="61" y="20"/>
                      <a:pt x="61" y="20"/>
                      <a:pt x="61" y="20"/>
                    </a:cubicBezTo>
                    <a:cubicBezTo>
                      <a:pt x="61" y="20"/>
                      <a:pt x="61" y="20"/>
                      <a:pt x="61" y="20"/>
                    </a:cubicBezTo>
                    <a:cubicBezTo>
                      <a:pt x="61" y="20"/>
                      <a:pt x="61" y="20"/>
                      <a:pt x="61" y="20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56" y="24"/>
                      <a:pt x="56" y="24"/>
                      <a:pt x="56" y="24"/>
                    </a:cubicBezTo>
                    <a:cubicBezTo>
                      <a:pt x="55" y="24"/>
                      <a:pt x="55" y="24"/>
                      <a:pt x="55" y="24"/>
                    </a:cubicBezTo>
                    <a:cubicBezTo>
                      <a:pt x="47" y="23"/>
                      <a:pt x="47" y="23"/>
                      <a:pt x="47" y="23"/>
                    </a:cubicBezTo>
                    <a:cubicBezTo>
                      <a:pt x="46" y="24"/>
                      <a:pt x="46" y="24"/>
                      <a:pt x="46" y="24"/>
                    </a:cubicBezTo>
                    <a:cubicBezTo>
                      <a:pt x="46" y="32"/>
                      <a:pt x="46" y="32"/>
                      <a:pt x="46" y="32"/>
                    </a:cubicBezTo>
                    <a:cubicBezTo>
                      <a:pt x="46" y="32"/>
                      <a:pt x="46" y="32"/>
                      <a:pt x="46" y="32"/>
                    </a:cubicBezTo>
                    <a:cubicBezTo>
                      <a:pt x="42" y="38"/>
                      <a:pt x="42" y="38"/>
                      <a:pt x="42" y="38"/>
                    </a:cubicBezTo>
                    <a:cubicBezTo>
                      <a:pt x="42" y="38"/>
                      <a:pt x="42" y="38"/>
                      <a:pt x="42" y="38"/>
                    </a:cubicBezTo>
                    <a:cubicBezTo>
                      <a:pt x="42" y="38"/>
                      <a:pt x="42" y="38"/>
                      <a:pt x="42" y="38"/>
                    </a:cubicBezTo>
                    <a:cubicBezTo>
                      <a:pt x="41" y="38"/>
                      <a:pt x="41" y="38"/>
                      <a:pt x="41" y="38"/>
                    </a:cubicBezTo>
                    <a:cubicBezTo>
                      <a:pt x="34" y="46"/>
                      <a:pt x="34" y="46"/>
                      <a:pt x="34" y="46"/>
                    </a:cubicBezTo>
                    <a:cubicBezTo>
                      <a:pt x="33" y="46"/>
                      <a:pt x="33" y="46"/>
                      <a:pt x="33" y="46"/>
                    </a:cubicBezTo>
                    <a:cubicBezTo>
                      <a:pt x="33" y="46"/>
                      <a:pt x="33" y="46"/>
                      <a:pt x="33" y="46"/>
                    </a:cubicBezTo>
                    <a:cubicBezTo>
                      <a:pt x="25" y="48"/>
                      <a:pt x="25" y="48"/>
                      <a:pt x="25" y="48"/>
                    </a:cubicBezTo>
                    <a:cubicBezTo>
                      <a:pt x="20" y="53"/>
                      <a:pt x="20" y="53"/>
                      <a:pt x="20" y="53"/>
                    </a:cubicBezTo>
                    <a:cubicBezTo>
                      <a:pt x="21" y="60"/>
                      <a:pt x="21" y="60"/>
                      <a:pt x="21" y="60"/>
                    </a:cubicBezTo>
                    <a:cubicBezTo>
                      <a:pt x="21" y="62"/>
                      <a:pt x="21" y="62"/>
                      <a:pt x="21" y="62"/>
                    </a:cubicBezTo>
                    <a:cubicBezTo>
                      <a:pt x="20" y="62"/>
                      <a:pt x="20" y="62"/>
                      <a:pt x="20" y="62"/>
                    </a:cubicBezTo>
                    <a:cubicBezTo>
                      <a:pt x="14" y="68"/>
                      <a:pt x="14" y="68"/>
                      <a:pt x="14" y="68"/>
                    </a:cubicBezTo>
                    <a:cubicBezTo>
                      <a:pt x="10" y="72"/>
                      <a:pt x="10" y="72"/>
                      <a:pt x="10" y="72"/>
                    </a:cubicBezTo>
                    <a:cubicBezTo>
                      <a:pt x="13" y="77"/>
                      <a:pt x="13" y="77"/>
                      <a:pt x="13" y="77"/>
                    </a:cubicBezTo>
                    <a:cubicBezTo>
                      <a:pt x="13" y="77"/>
                      <a:pt x="13" y="77"/>
                      <a:pt x="13" y="77"/>
                    </a:cubicBezTo>
                    <a:cubicBezTo>
                      <a:pt x="13" y="78"/>
                      <a:pt x="13" y="78"/>
                      <a:pt x="13" y="78"/>
                    </a:cubicBezTo>
                    <a:cubicBezTo>
                      <a:pt x="13" y="85"/>
                      <a:pt x="13" y="85"/>
                      <a:pt x="13" y="85"/>
                    </a:cubicBezTo>
                    <a:cubicBezTo>
                      <a:pt x="13" y="85"/>
                      <a:pt x="13" y="85"/>
                      <a:pt x="13" y="85"/>
                    </a:cubicBezTo>
                    <a:cubicBezTo>
                      <a:pt x="13" y="86"/>
                      <a:pt x="13" y="86"/>
                      <a:pt x="13" y="86"/>
                    </a:cubicBezTo>
                    <a:cubicBezTo>
                      <a:pt x="8" y="92"/>
                      <a:pt x="8" y="92"/>
                      <a:pt x="8" y="92"/>
                    </a:cubicBezTo>
                    <a:cubicBezTo>
                      <a:pt x="8" y="92"/>
                      <a:pt x="8" y="92"/>
                      <a:pt x="8" y="92"/>
                    </a:cubicBezTo>
                    <a:cubicBezTo>
                      <a:pt x="2" y="99"/>
                      <a:pt x="2" y="99"/>
                      <a:pt x="2" y="99"/>
                    </a:cubicBezTo>
                    <a:cubicBezTo>
                      <a:pt x="3" y="107"/>
                      <a:pt x="3" y="107"/>
                      <a:pt x="3" y="107"/>
                    </a:cubicBezTo>
                    <a:cubicBezTo>
                      <a:pt x="8" y="112"/>
                      <a:pt x="8" y="112"/>
                      <a:pt x="8" y="112"/>
                    </a:cubicBezTo>
                    <a:cubicBezTo>
                      <a:pt x="8" y="112"/>
                      <a:pt x="8" y="112"/>
                      <a:pt x="8" y="112"/>
                    </a:cubicBezTo>
                    <a:cubicBezTo>
                      <a:pt x="8" y="112"/>
                      <a:pt x="8" y="112"/>
                      <a:pt x="8" y="112"/>
                    </a:cubicBezTo>
                    <a:cubicBezTo>
                      <a:pt x="11" y="116"/>
                      <a:pt x="12" y="120"/>
                      <a:pt x="12" y="122"/>
                    </a:cubicBezTo>
                    <a:cubicBezTo>
                      <a:pt x="12" y="131"/>
                      <a:pt x="12" y="131"/>
                      <a:pt x="12" y="131"/>
                    </a:cubicBezTo>
                    <a:cubicBezTo>
                      <a:pt x="12" y="131"/>
                      <a:pt x="12" y="131"/>
                      <a:pt x="12" y="131"/>
                    </a:cubicBezTo>
                    <a:cubicBezTo>
                      <a:pt x="11" y="132"/>
                      <a:pt x="11" y="132"/>
                      <a:pt x="11" y="132"/>
                    </a:cubicBezTo>
                    <a:cubicBezTo>
                      <a:pt x="3" y="138"/>
                      <a:pt x="3" y="138"/>
                      <a:pt x="3" y="138"/>
                    </a:cubicBezTo>
                    <a:cubicBezTo>
                      <a:pt x="2" y="150"/>
                      <a:pt x="2" y="150"/>
                      <a:pt x="2" y="150"/>
                    </a:cubicBezTo>
                    <a:cubicBezTo>
                      <a:pt x="3" y="162"/>
                      <a:pt x="3" y="162"/>
                      <a:pt x="3" y="162"/>
                    </a:cubicBezTo>
                    <a:cubicBezTo>
                      <a:pt x="3" y="166"/>
                      <a:pt x="5" y="173"/>
                      <a:pt x="9" y="184"/>
                    </a:cubicBezTo>
                    <a:cubicBezTo>
                      <a:pt x="9" y="185"/>
                      <a:pt x="9" y="185"/>
                      <a:pt x="9" y="185"/>
                    </a:cubicBezTo>
                    <a:cubicBezTo>
                      <a:pt x="9" y="186"/>
                      <a:pt x="9" y="186"/>
                      <a:pt x="9" y="186"/>
                    </a:cubicBezTo>
                    <a:cubicBezTo>
                      <a:pt x="0" y="226"/>
                      <a:pt x="0" y="226"/>
                      <a:pt x="0" y="226"/>
                    </a:cubicBezTo>
                    <a:cubicBezTo>
                      <a:pt x="1" y="234"/>
                      <a:pt x="1" y="234"/>
                      <a:pt x="1" y="234"/>
                    </a:cubicBezTo>
                    <a:cubicBezTo>
                      <a:pt x="7" y="237"/>
                      <a:pt x="7" y="237"/>
                      <a:pt x="7" y="237"/>
                    </a:cubicBezTo>
                    <a:cubicBezTo>
                      <a:pt x="16" y="228"/>
                      <a:pt x="16" y="228"/>
                      <a:pt x="16" y="228"/>
                    </a:cubicBezTo>
                    <a:cubicBezTo>
                      <a:pt x="16" y="228"/>
                      <a:pt x="16" y="228"/>
                      <a:pt x="16" y="228"/>
                    </a:cubicBezTo>
                    <a:cubicBezTo>
                      <a:pt x="17" y="228"/>
                      <a:pt x="17" y="228"/>
                      <a:pt x="17" y="228"/>
                    </a:cubicBezTo>
                    <a:cubicBezTo>
                      <a:pt x="48" y="216"/>
                      <a:pt x="48" y="216"/>
                      <a:pt x="48" y="216"/>
                    </a:cubicBezTo>
                    <a:cubicBezTo>
                      <a:pt x="56" y="208"/>
                      <a:pt x="56" y="208"/>
                      <a:pt x="56" y="208"/>
                    </a:cubicBezTo>
                    <a:cubicBezTo>
                      <a:pt x="56" y="208"/>
                      <a:pt x="56" y="208"/>
                      <a:pt x="56" y="208"/>
                    </a:cubicBezTo>
                    <a:cubicBezTo>
                      <a:pt x="57" y="208"/>
                      <a:pt x="57" y="208"/>
                      <a:pt x="57" y="208"/>
                    </a:cubicBezTo>
                    <a:cubicBezTo>
                      <a:pt x="58" y="208"/>
                      <a:pt x="58" y="208"/>
                      <a:pt x="58" y="208"/>
                    </a:cubicBezTo>
                    <a:cubicBezTo>
                      <a:pt x="75" y="210"/>
                      <a:pt x="75" y="210"/>
                      <a:pt x="75" y="210"/>
                    </a:cubicBezTo>
                    <a:cubicBezTo>
                      <a:pt x="78" y="210"/>
                      <a:pt x="83" y="208"/>
                      <a:pt x="90" y="204"/>
                    </a:cubicBezTo>
                    <a:cubicBezTo>
                      <a:pt x="90" y="196"/>
                      <a:pt x="90" y="196"/>
                      <a:pt x="90" y="196"/>
                    </a:cubicBezTo>
                    <a:cubicBezTo>
                      <a:pt x="91" y="196"/>
                      <a:pt x="91" y="196"/>
                      <a:pt x="91" y="196"/>
                    </a:cubicBezTo>
                    <a:cubicBezTo>
                      <a:pt x="91" y="196"/>
                      <a:pt x="91" y="196"/>
                      <a:pt x="91" y="196"/>
                    </a:cubicBezTo>
                    <a:cubicBezTo>
                      <a:pt x="96" y="191"/>
                      <a:pt x="96" y="191"/>
                      <a:pt x="96" y="191"/>
                    </a:cubicBezTo>
                    <a:cubicBezTo>
                      <a:pt x="95" y="186"/>
                      <a:pt x="95" y="186"/>
                      <a:pt x="95" y="186"/>
                    </a:cubicBezTo>
                    <a:cubicBezTo>
                      <a:pt x="95" y="186"/>
                      <a:pt x="95" y="186"/>
                      <a:pt x="95" y="186"/>
                    </a:cubicBezTo>
                    <a:cubicBezTo>
                      <a:pt x="95" y="185"/>
                      <a:pt x="95" y="185"/>
                      <a:pt x="95" y="185"/>
                    </a:cubicBezTo>
                    <a:cubicBezTo>
                      <a:pt x="95" y="184"/>
                      <a:pt x="95" y="184"/>
                      <a:pt x="95" y="184"/>
                    </a:cubicBezTo>
                    <a:cubicBezTo>
                      <a:pt x="95" y="184"/>
                      <a:pt x="95" y="184"/>
                      <a:pt x="95" y="184"/>
                    </a:cubicBezTo>
                    <a:cubicBezTo>
                      <a:pt x="97" y="182"/>
                      <a:pt x="97" y="181"/>
                      <a:pt x="96" y="180"/>
                    </a:cubicBezTo>
                    <a:cubicBezTo>
                      <a:pt x="94" y="177"/>
                      <a:pt x="95" y="174"/>
                      <a:pt x="97" y="170"/>
                    </a:cubicBezTo>
                    <a:cubicBezTo>
                      <a:pt x="99" y="168"/>
                      <a:pt x="99" y="168"/>
                      <a:pt x="99" y="168"/>
                    </a:cubicBezTo>
                    <a:cubicBezTo>
                      <a:pt x="99" y="168"/>
                      <a:pt x="99" y="168"/>
                      <a:pt x="99" y="168"/>
                    </a:cubicBezTo>
                    <a:cubicBezTo>
                      <a:pt x="98" y="162"/>
                      <a:pt x="98" y="162"/>
                      <a:pt x="98" y="162"/>
                    </a:cubicBezTo>
                    <a:cubicBezTo>
                      <a:pt x="92" y="155"/>
                      <a:pt x="92" y="155"/>
                      <a:pt x="92" y="155"/>
                    </a:cubicBezTo>
                    <a:cubicBezTo>
                      <a:pt x="90" y="153"/>
                      <a:pt x="89" y="150"/>
                      <a:pt x="91" y="147"/>
                    </a:cubicBezTo>
                    <a:cubicBezTo>
                      <a:pt x="92" y="145"/>
                      <a:pt x="93" y="142"/>
                      <a:pt x="95" y="140"/>
                    </a:cubicBezTo>
                    <a:cubicBezTo>
                      <a:pt x="96" y="134"/>
                      <a:pt x="96" y="134"/>
                      <a:pt x="96" y="134"/>
                    </a:cubicBezTo>
                    <a:cubicBezTo>
                      <a:pt x="96" y="134"/>
                      <a:pt x="96" y="134"/>
                      <a:pt x="96" y="134"/>
                    </a:cubicBezTo>
                    <a:cubicBezTo>
                      <a:pt x="96" y="134"/>
                      <a:pt x="96" y="134"/>
                      <a:pt x="96" y="134"/>
                    </a:cubicBezTo>
                    <a:cubicBezTo>
                      <a:pt x="101" y="124"/>
                      <a:pt x="101" y="124"/>
                      <a:pt x="101" y="124"/>
                    </a:cubicBezTo>
                    <a:cubicBezTo>
                      <a:pt x="102" y="120"/>
                      <a:pt x="102" y="120"/>
                      <a:pt x="102" y="120"/>
                    </a:cubicBezTo>
                    <a:cubicBezTo>
                      <a:pt x="108" y="108"/>
                      <a:pt x="108" y="108"/>
                      <a:pt x="108" y="108"/>
                    </a:cubicBezTo>
                    <a:cubicBezTo>
                      <a:pt x="104" y="100"/>
                      <a:pt x="104" y="100"/>
                      <a:pt x="104" y="100"/>
                    </a:cubicBezTo>
                    <a:cubicBezTo>
                      <a:pt x="92" y="92"/>
                      <a:pt x="92" y="92"/>
                      <a:pt x="92" y="92"/>
                    </a:cubicBezTo>
                    <a:cubicBezTo>
                      <a:pt x="91" y="92"/>
                      <a:pt x="91" y="92"/>
                      <a:pt x="91" y="92"/>
                    </a:cubicBezTo>
                    <a:cubicBezTo>
                      <a:pt x="91" y="92"/>
                      <a:pt x="91" y="92"/>
                      <a:pt x="91" y="92"/>
                    </a:cubicBezTo>
                    <a:cubicBezTo>
                      <a:pt x="91" y="92"/>
                      <a:pt x="91" y="92"/>
                      <a:pt x="91" y="92"/>
                    </a:cubicBezTo>
                    <a:cubicBezTo>
                      <a:pt x="88" y="85"/>
                      <a:pt x="88" y="85"/>
                      <a:pt x="88" y="85"/>
                    </a:cubicBezTo>
                    <a:cubicBezTo>
                      <a:pt x="88" y="85"/>
                      <a:pt x="88" y="85"/>
                      <a:pt x="88" y="85"/>
                    </a:cubicBezTo>
                    <a:cubicBezTo>
                      <a:pt x="88" y="84"/>
                      <a:pt x="88" y="84"/>
                      <a:pt x="88" y="84"/>
                    </a:cubicBezTo>
                    <a:cubicBezTo>
                      <a:pt x="90" y="73"/>
                      <a:pt x="90" y="73"/>
                      <a:pt x="90" y="73"/>
                    </a:cubicBezTo>
                    <a:cubicBezTo>
                      <a:pt x="90" y="73"/>
                      <a:pt x="90" y="73"/>
                      <a:pt x="90" y="73"/>
                    </a:cubicBezTo>
                    <a:cubicBezTo>
                      <a:pt x="90" y="73"/>
                      <a:pt x="90" y="73"/>
                      <a:pt x="90" y="73"/>
                    </a:cubicBezTo>
                    <a:cubicBezTo>
                      <a:pt x="92" y="65"/>
                      <a:pt x="92" y="65"/>
                      <a:pt x="92" y="65"/>
                    </a:cubicBezTo>
                    <a:cubicBezTo>
                      <a:pt x="92" y="62"/>
                      <a:pt x="92" y="60"/>
                      <a:pt x="94" y="58"/>
                    </a:cubicBezTo>
                    <a:cubicBezTo>
                      <a:pt x="94" y="58"/>
                      <a:pt x="96" y="57"/>
                      <a:pt x="97" y="57"/>
                    </a:cubicBezTo>
                    <a:cubicBezTo>
                      <a:pt x="104" y="56"/>
                      <a:pt x="104" y="56"/>
                      <a:pt x="104" y="56"/>
                    </a:cubicBezTo>
                    <a:cubicBezTo>
                      <a:pt x="106" y="51"/>
                      <a:pt x="106" y="51"/>
                      <a:pt x="106" y="51"/>
                    </a:cubicBezTo>
                    <a:cubicBezTo>
                      <a:pt x="108" y="38"/>
                      <a:pt x="108" y="38"/>
                      <a:pt x="108" y="38"/>
                    </a:cubicBezTo>
                    <a:cubicBezTo>
                      <a:pt x="107" y="33"/>
                      <a:pt x="107" y="33"/>
                      <a:pt x="107" y="33"/>
                    </a:cubicBezTo>
                    <a:cubicBezTo>
                      <a:pt x="100" y="32"/>
                      <a:pt x="100" y="32"/>
                      <a:pt x="100" y="32"/>
                    </a:cubicBezTo>
                    <a:cubicBezTo>
                      <a:pt x="100" y="32"/>
                      <a:pt x="100" y="32"/>
                      <a:pt x="100" y="32"/>
                    </a:cubicBezTo>
                    <a:cubicBezTo>
                      <a:pt x="100" y="32"/>
                      <a:pt x="100" y="32"/>
                      <a:pt x="100" y="32"/>
                    </a:cubicBezTo>
                    <a:cubicBezTo>
                      <a:pt x="92" y="28"/>
                      <a:pt x="92" y="28"/>
                      <a:pt x="92" y="28"/>
                    </a:cubicBezTo>
                    <a:cubicBezTo>
                      <a:pt x="91" y="27"/>
                      <a:pt x="91" y="27"/>
                      <a:pt x="91" y="27"/>
                    </a:cubicBezTo>
                    <a:cubicBezTo>
                      <a:pt x="91" y="26"/>
                      <a:pt x="91" y="26"/>
                      <a:pt x="91" y="26"/>
                    </a:cubicBezTo>
                    <a:cubicBezTo>
                      <a:pt x="91" y="26"/>
                      <a:pt x="91" y="26"/>
                      <a:pt x="91" y="26"/>
                    </a:cubicBezTo>
                    <a:cubicBezTo>
                      <a:pt x="90" y="16"/>
                      <a:pt x="90" y="16"/>
                      <a:pt x="90" y="16"/>
                    </a:cubicBezTo>
                    <a:cubicBezTo>
                      <a:pt x="90" y="16"/>
                      <a:pt x="90" y="16"/>
                      <a:pt x="90" y="16"/>
                    </a:cubicBezTo>
                    <a:cubicBezTo>
                      <a:pt x="90" y="14"/>
                      <a:pt x="90" y="14"/>
                      <a:pt x="90" y="14"/>
                    </a:cubicBezTo>
                    <a:lnTo>
                      <a:pt x="101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5" name="íşļïḋé"/>
              <p:cNvSpPr/>
              <p:nvPr/>
            </p:nvSpPr>
            <p:spPr bwMode="auto">
              <a:xfrm>
                <a:off x="3381" y="2706"/>
                <a:ext cx="409" cy="473"/>
              </a:xfrm>
              <a:custGeom>
                <a:avLst/>
                <a:gdLst>
                  <a:gd name="T0" fmla="*/ 150 w 173"/>
                  <a:gd name="T1" fmla="*/ 34 h 200"/>
                  <a:gd name="T2" fmla="*/ 146 w 173"/>
                  <a:gd name="T3" fmla="*/ 26 h 200"/>
                  <a:gd name="T4" fmla="*/ 143 w 173"/>
                  <a:gd name="T5" fmla="*/ 12 h 200"/>
                  <a:gd name="T6" fmla="*/ 136 w 173"/>
                  <a:gd name="T7" fmla="*/ 17 h 200"/>
                  <a:gd name="T8" fmla="*/ 125 w 173"/>
                  <a:gd name="T9" fmla="*/ 15 h 200"/>
                  <a:gd name="T10" fmla="*/ 125 w 173"/>
                  <a:gd name="T11" fmla="*/ 7 h 200"/>
                  <a:gd name="T12" fmla="*/ 122 w 173"/>
                  <a:gd name="T13" fmla="*/ 10 h 200"/>
                  <a:gd name="T14" fmla="*/ 109 w 173"/>
                  <a:gd name="T15" fmla="*/ 22 h 200"/>
                  <a:gd name="T16" fmla="*/ 107 w 173"/>
                  <a:gd name="T17" fmla="*/ 22 h 200"/>
                  <a:gd name="T18" fmla="*/ 99 w 173"/>
                  <a:gd name="T19" fmla="*/ 16 h 200"/>
                  <a:gd name="T20" fmla="*/ 92 w 173"/>
                  <a:gd name="T21" fmla="*/ 13 h 200"/>
                  <a:gd name="T22" fmla="*/ 75 w 173"/>
                  <a:gd name="T23" fmla="*/ 8 h 200"/>
                  <a:gd name="T24" fmla="*/ 66 w 173"/>
                  <a:gd name="T25" fmla="*/ 4 h 200"/>
                  <a:gd name="T26" fmla="*/ 47 w 173"/>
                  <a:gd name="T27" fmla="*/ 0 h 200"/>
                  <a:gd name="T28" fmla="*/ 40 w 173"/>
                  <a:gd name="T29" fmla="*/ 16 h 200"/>
                  <a:gd name="T30" fmla="*/ 34 w 173"/>
                  <a:gd name="T31" fmla="*/ 16 h 200"/>
                  <a:gd name="T32" fmla="*/ 14 w 173"/>
                  <a:gd name="T33" fmla="*/ 26 h 200"/>
                  <a:gd name="T34" fmla="*/ 13 w 173"/>
                  <a:gd name="T35" fmla="*/ 72 h 200"/>
                  <a:gd name="T36" fmla="*/ 9 w 173"/>
                  <a:gd name="T37" fmla="*/ 83 h 200"/>
                  <a:gd name="T38" fmla="*/ 1 w 173"/>
                  <a:gd name="T39" fmla="*/ 109 h 200"/>
                  <a:gd name="T40" fmla="*/ 7 w 173"/>
                  <a:gd name="T41" fmla="*/ 111 h 200"/>
                  <a:gd name="T42" fmla="*/ 17 w 173"/>
                  <a:gd name="T43" fmla="*/ 126 h 200"/>
                  <a:gd name="T44" fmla="*/ 14 w 173"/>
                  <a:gd name="T45" fmla="*/ 132 h 200"/>
                  <a:gd name="T46" fmla="*/ 24 w 173"/>
                  <a:gd name="T47" fmla="*/ 158 h 200"/>
                  <a:gd name="T48" fmla="*/ 38 w 173"/>
                  <a:gd name="T49" fmla="*/ 151 h 200"/>
                  <a:gd name="T50" fmla="*/ 46 w 173"/>
                  <a:gd name="T51" fmla="*/ 151 h 200"/>
                  <a:gd name="T52" fmla="*/ 52 w 173"/>
                  <a:gd name="T53" fmla="*/ 140 h 200"/>
                  <a:gd name="T54" fmla="*/ 68 w 173"/>
                  <a:gd name="T55" fmla="*/ 135 h 200"/>
                  <a:gd name="T56" fmla="*/ 77 w 173"/>
                  <a:gd name="T57" fmla="*/ 151 h 200"/>
                  <a:gd name="T58" fmla="*/ 81 w 173"/>
                  <a:gd name="T59" fmla="*/ 165 h 200"/>
                  <a:gd name="T60" fmla="*/ 71 w 173"/>
                  <a:gd name="T61" fmla="*/ 185 h 200"/>
                  <a:gd name="T62" fmla="*/ 84 w 173"/>
                  <a:gd name="T63" fmla="*/ 187 h 200"/>
                  <a:gd name="T64" fmla="*/ 89 w 173"/>
                  <a:gd name="T65" fmla="*/ 199 h 200"/>
                  <a:gd name="T66" fmla="*/ 102 w 173"/>
                  <a:gd name="T67" fmla="*/ 196 h 200"/>
                  <a:gd name="T68" fmla="*/ 108 w 173"/>
                  <a:gd name="T69" fmla="*/ 178 h 200"/>
                  <a:gd name="T70" fmla="*/ 135 w 173"/>
                  <a:gd name="T71" fmla="*/ 189 h 200"/>
                  <a:gd name="T72" fmla="*/ 128 w 173"/>
                  <a:gd name="T73" fmla="*/ 172 h 200"/>
                  <a:gd name="T74" fmla="*/ 128 w 173"/>
                  <a:gd name="T75" fmla="*/ 170 h 200"/>
                  <a:gd name="T76" fmla="*/ 166 w 173"/>
                  <a:gd name="T77" fmla="*/ 166 h 200"/>
                  <a:gd name="T78" fmla="*/ 167 w 173"/>
                  <a:gd name="T79" fmla="*/ 165 h 200"/>
                  <a:gd name="T80" fmla="*/ 167 w 173"/>
                  <a:gd name="T81" fmla="*/ 163 h 200"/>
                  <a:gd name="T82" fmla="*/ 166 w 173"/>
                  <a:gd name="T83" fmla="*/ 142 h 200"/>
                  <a:gd name="T84" fmla="*/ 170 w 173"/>
                  <a:gd name="T85" fmla="*/ 134 h 200"/>
                  <a:gd name="T86" fmla="*/ 163 w 173"/>
                  <a:gd name="T87" fmla="*/ 126 h 200"/>
                  <a:gd name="T88" fmla="*/ 158 w 173"/>
                  <a:gd name="T89" fmla="*/ 98 h 200"/>
                  <a:gd name="T90" fmla="*/ 151 w 173"/>
                  <a:gd name="T91" fmla="*/ 102 h 200"/>
                  <a:gd name="T92" fmla="*/ 150 w 173"/>
                  <a:gd name="T93" fmla="*/ 84 h 200"/>
                  <a:gd name="T94" fmla="*/ 163 w 173"/>
                  <a:gd name="T95" fmla="*/ 50 h 200"/>
                  <a:gd name="T96" fmla="*/ 150 w 173"/>
                  <a:gd name="T97" fmla="*/ 34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73" h="200">
                    <a:moveTo>
                      <a:pt x="150" y="34"/>
                    </a:moveTo>
                    <a:cubicBezTo>
                      <a:pt x="150" y="34"/>
                      <a:pt x="150" y="34"/>
                      <a:pt x="150" y="34"/>
                    </a:cubicBezTo>
                    <a:cubicBezTo>
                      <a:pt x="150" y="34"/>
                      <a:pt x="150" y="34"/>
                      <a:pt x="150" y="34"/>
                    </a:cubicBezTo>
                    <a:cubicBezTo>
                      <a:pt x="150" y="33"/>
                      <a:pt x="150" y="33"/>
                      <a:pt x="150" y="33"/>
                    </a:cubicBezTo>
                    <a:cubicBezTo>
                      <a:pt x="146" y="27"/>
                      <a:pt x="146" y="27"/>
                      <a:pt x="146" y="27"/>
                    </a:cubicBezTo>
                    <a:cubicBezTo>
                      <a:pt x="146" y="26"/>
                      <a:pt x="146" y="26"/>
                      <a:pt x="146" y="26"/>
                    </a:cubicBezTo>
                    <a:cubicBezTo>
                      <a:pt x="146" y="26"/>
                      <a:pt x="146" y="26"/>
                      <a:pt x="146" y="26"/>
                    </a:cubicBezTo>
                    <a:cubicBezTo>
                      <a:pt x="147" y="16"/>
                      <a:pt x="147" y="16"/>
                      <a:pt x="147" y="16"/>
                    </a:cubicBezTo>
                    <a:cubicBezTo>
                      <a:pt x="147" y="15"/>
                      <a:pt x="146" y="14"/>
                      <a:pt x="143" y="12"/>
                    </a:cubicBezTo>
                    <a:cubicBezTo>
                      <a:pt x="141" y="12"/>
                      <a:pt x="141" y="12"/>
                      <a:pt x="141" y="12"/>
                    </a:cubicBezTo>
                    <a:cubicBezTo>
                      <a:pt x="137" y="17"/>
                      <a:pt x="137" y="17"/>
                      <a:pt x="137" y="17"/>
                    </a:cubicBezTo>
                    <a:cubicBezTo>
                      <a:pt x="136" y="17"/>
                      <a:pt x="136" y="17"/>
                      <a:pt x="136" y="17"/>
                    </a:cubicBezTo>
                    <a:cubicBezTo>
                      <a:pt x="136" y="17"/>
                      <a:pt x="136" y="17"/>
                      <a:pt x="136" y="17"/>
                    </a:cubicBezTo>
                    <a:cubicBezTo>
                      <a:pt x="126" y="22"/>
                      <a:pt x="126" y="22"/>
                      <a:pt x="126" y="22"/>
                    </a:cubicBezTo>
                    <a:cubicBezTo>
                      <a:pt x="125" y="15"/>
                      <a:pt x="125" y="15"/>
                      <a:pt x="125" y="15"/>
                    </a:cubicBezTo>
                    <a:cubicBezTo>
                      <a:pt x="125" y="14"/>
                      <a:pt x="125" y="14"/>
                      <a:pt x="125" y="14"/>
                    </a:cubicBezTo>
                    <a:cubicBezTo>
                      <a:pt x="126" y="11"/>
                      <a:pt x="126" y="11"/>
                      <a:pt x="126" y="11"/>
                    </a:cubicBezTo>
                    <a:cubicBezTo>
                      <a:pt x="125" y="7"/>
                      <a:pt x="125" y="7"/>
                      <a:pt x="125" y="7"/>
                    </a:cubicBezTo>
                    <a:cubicBezTo>
                      <a:pt x="124" y="6"/>
                      <a:pt x="124" y="6"/>
                      <a:pt x="124" y="6"/>
                    </a:cubicBezTo>
                    <a:cubicBezTo>
                      <a:pt x="122" y="10"/>
                      <a:pt x="122" y="10"/>
                      <a:pt x="122" y="10"/>
                    </a:cubicBezTo>
                    <a:cubicBezTo>
                      <a:pt x="122" y="10"/>
                      <a:pt x="122" y="10"/>
                      <a:pt x="122" y="10"/>
                    </a:cubicBezTo>
                    <a:cubicBezTo>
                      <a:pt x="122" y="10"/>
                      <a:pt x="122" y="10"/>
                      <a:pt x="122" y="10"/>
                    </a:cubicBezTo>
                    <a:cubicBezTo>
                      <a:pt x="109" y="21"/>
                      <a:pt x="109" y="21"/>
                      <a:pt x="109" y="21"/>
                    </a:cubicBezTo>
                    <a:cubicBezTo>
                      <a:pt x="109" y="22"/>
                      <a:pt x="109" y="22"/>
                      <a:pt x="109" y="22"/>
                    </a:cubicBezTo>
                    <a:cubicBezTo>
                      <a:pt x="108" y="22"/>
                      <a:pt x="108" y="22"/>
                      <a:pt x="108" y="22"/>
                    </a:cubicBezTo>
                    <a:cubicBezTo>
                      <a:pt x="108" y="22"/>
                      <a:pt x="108" y="22"/>
                      <a:pt x="108" y="22"/>
                    </a:cubicBezTo>
                    <a:cubicBezTo>
                      <a:pt x="107" y="22"/>
                      <a:pt x="107" y="22"/>
                      <a:pt x="107" y="22"/>
                    </a:cubicBezTo>
                    <a:cubicBezTo>
                      <a:pt x="103" y="20"/>
                      <a:pt x="103" y="20"/>
                      <a:pt x="103" y="20"/>
                    </a:cubicBezTo>
                    <a:cubicBezTo>
                      <a:pt x="103" y="20"/>
                      <a:pt x="103" y="20"/>
                      <a:pt x="103" y="20"/>
                    </a:cubicBezTo>
                    <a:cubicBezTo>
                      <a:pt x="99" y="16"/>
                      <a:pt x="99" y="16"/>
                      <a:pt x="99" y="16"/>
                    </a:cubicBezTo>
                    <a:cubicBezTo>
                      <a:pt x="92" y="14"/>
                      <a:pt x="92" y="14"/>
                      <a:pt x="92" y="14"/>
                    </a:cubicBezTo>
                    <a:cubicBezTo>
                      <a:pt x="92" y="14"/>
                      <a:pt x="92" y="14"/>
                      <a:pt x="92" y="14"/>
                    </a:cubicBezTo>
                    <a:cubicBezTo>
                      <a:pt x="92" y="13"/>
                      <a:pt x="92" y="13"/>
                      <a:pt x="92" y="13"/>
                    </a:cubicBezTo>
                    <a:cubicBezTo>
                      <a:pt x="88" y="10"/>
                      <a:pt x="88" y="10"/>
                      <a:pt x="88" y="10"/>
                    </a:cubicBezTo>
                    <a:cubicBezTo>
                      <a:pt x="75" y="8"/>
                      <a:pt x="75" y="8"/>
                      <a:pt x="75" y="8"/>
                    </a:cubicBezTo>
                    <a:cubicBezTo>
                      <a:pt x="75" y="8"/>
                      <a:pt x="75" y="8"/>
                      <a:pt x="75" y="8"/>
                    </a:cubicBezTo>
                    <a:cubicBezTo>
                      <a:pt x="74" y="8"/>
                      <a:pt x="74" y="8"/>
                      <a:pt x="74" y="8"/>
                    </a:cubicBezTo>
                    <a:cubicBezTo>
                      <a:pt x="66" y="3"/>
                      <a:pt x="66" y="3"/>
                      <a:pt x="66" y="3"/>
                    </a:cubicBezTo>
                    <a:cubicBezTo>
                      <a:pt x="66" y="4"/>
                      <a:pt x="66" y="4"/>
                      <a:pt x="66" y="4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0" y="15"/>
                      <a:pt x="50" y="15"/>
                      <a:pt x="50" y="15"/>
                    </a:cubicBezTo>
                    <a:cubicBezTo>
                      <a:pt x="48" y="15"/>
                      <a:pt x="48" y="15"/>
                      <a:pt x="48" y="15"/>
                    </a:cubicBezTo>
                    <a:cubicBezTo>
                      <a:pt x="40" y="16"/>
                      <a:pt x="40" y="16"/>
                      <a:pt x="40" y="16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10" y="62"/>
                      <a:pt x="10" y="62"/>
                      <a:pt x="10" y="62"/>
                    </a:cubicBezTo>
                    <a:cubicBezTo>
                      <a:pt x="13" y="72"/>
                      <a:pt x="13" y="72"/>
                      <a:pt x="13" y="72"/>
                    </a:cubicBezTo>
                    <a:cubicBezTo>
                      <a:pt x="13" y="74"/>
                      <a:pt x="13" y="74"/>
                      <a:pt x="13" y="74"/>
                    </a:cubicBezTo>
                    <a:cubicBezTo>
                      <a:pt x="12" y="75"/>
                      <a:pt x="12" y="75"/>
                      <a:pt x="12" y="75"/>
                    </a:cubicBezTo>
                    <a:cubicBezTo>
                      <a:pt x="10" y="76"/>
                      <a:pt x="9" y="79"/>
                      <a:pt x="9" y="83"/>
                    </a:cubicBezTo>
                    <a:cubicBezTo>
                      <a:pt x="13" y="99"/>
                      <a:pt x="13" y="99"/>
                      <a:pt x="13" y="99"/>
                    </a:cubicBezTo>
                    <a:cubicBezTo>
                      <a:pt x="12" y="100"/>
                      <a:pt x="12" y="100"/>
                      <a:pt x="12" y="100"/>
                    </a:cubicBezTo>
                    <a:cubicBezTo>
                      <a:pt x="5" y="104"/>
                      <a:pt x="1" y="107"/>
                      <a:pt x="1" y="109"/>
                    </a:cubicBezTo>
                    <a:cubicBezTo>
                      <a:pt x="0" y="114"/>
                      <a:pt x="0" y="114"/>
                      <a:pt x="0" y="114"/>
                    </a:cubicBezTo>
                    <a:cubicBezTo>
                      <a:pt x="7" y="112"/>
                      <a:pt x="7" y="112"/>
                      <a:pt x="7" y="112"/>
                    </a:cubicBezTo>
                    <a:cubicBezTo>
                      <a:pt x="7" y="111"/>
                      <a:pt x="7" y="111"/>
                      <a:pt x="7" y="111"/>
                    </a:cubicBezTo>
                    <a:cubicBezTo>
                      <a:pt x="8" y="111"/>
                      <a:pt x="8" y="111"/>
                      <a:pt x="8" y="111"/>
                    </a:cubicBezTo>
                    <a:cubicBezTo>
                      <a:pt x="12" y="111"/>
                      <a:pt x="15" y="113"/>
                      <a:pt x="16" y="117"/>
                    </a:cubicBezTo>
                    <a:cubicBezTo>
                      <a:pt x="17" y="126"/>
                      <a:pt x="17" y="126"/>
                      <a:pt x="17" y="126"/>
                    </a:cubicBezTo>
                    <a:cubicBezTo>
                      <a:pt x="16" y="127"/>
                      <a:pt x="16" y="127"/>
                      <a:pt x="16" y="127"/>
                    </a:cubicBezTo>
                    <a:cubicBezTo>
                      <a:pt x="16" y="128"/>
                      <a:pt x="16" y="128"/>
                      <a:pt x="16" y="128"/>
                    </a:cubicBezTo>
                    <a:cubicBezTo>
                      <a:pt x="14" y="129"/>
                      <a:pt x="14" y="130"/>
                      <a:pt x="14" y="132"/>
                    </a:cubicBezTo>
                    <a:cubicBezTo>
                      <a:pt x="12" y="141"/>
                      <a:pt x="12" y="141"/>
                      <a:pt x="12" y="141"/>
                    </a:cubicBezTo>
                    <a:cubicBezTo>
                      <a:pt x="13" y="144"/>
                      <a:pt x="14" y="146"/>
                      <a:pt x="16" y="148"/>
                    </a:cubicBezTo>
                    <a:cubicBezTo>
                      <a:pt x="24" y="158"/>
                      <a:pt x="24" y="158"/>
                      <a:pt x="24" y="158"/>
                    </a:cubicBezTo>
                    <a:cubicBezTo>
                      <a:pt x="32" y="152"/>
                      <a:pt x="32" y="152"/>
                      <a:pt x="32" y="152"/>
                    </a:cubicBezTo>
                    <a:cubicBezTo>
                      <a:pt x="38" y="151"/>
                      <a:pt x="38" y="151"/>
                      <a:pt x="38" y="151"/>
                    </a:cubicBezTo>
                    <a:cubicBezTo>
                      <a:pt x="38" y="151"/>
                      <a:pt x="38" y="151"/>
                      <a:pt x="38" y="151"/>
                    </a:cubicBezTo>
                    <a:cubicBezTo>
                      <a:pt x="38" y="152"/>
                      <a:pt x="38" y="152"/>
                      <a:pt x="38" y="152"/>
                    </a:cubicBezTo>
                    <a:cubicBezTo>
                      <a:pt x="42" y="153"/>
                      <a:pt x="42" y="153"/>
                      <a:pt x="42" y="153"/>
                    </a:cubicBezTo>
                    <a:cubicBezTo>
                      <a:pt x="44" y="153"/>
                      <a:pt x="45" y="152"/>
                      <a:pt x="46" y="151"/>
                    </a:cubicBezTo>
                    <a:cubicBezTo>
                      <a:pt x="50" y="146"/>
                      <a:pt x="50" y="146"/>
                      <a:pt x="50" y="146"/>
                    </a:cubicBezTo>
                    <a:cubicBezTo>
                      <a:pt x="49" y="143"/>
                      <a:pt x="49" y="143"/>
                      <a:pt x="49" y="143"/>
                    </a:cubicBezTo>
                    <a:cubicBezTo>
                      <a:pt x="50" y="142"/>
                      <a:pt x="51" y="141"/>
                      <a:pt x="52" y="140"/>
                    </a:cubicBezTo>
                    <a:cubicBezTo>
                      <a:pt x="62" y="140"/>
                      <a:pt x="62" y="140"/>
                      <a:pt x="62" y="140"/>
                    </a:cubicBezTo>
                    <a:cubicBezTo>
                      <a:pt x="64" y="141"/>
                      <a:pt x="65" y="140"/>
                      <a:pt x="65" y="140"/>
                    </a:cubicBezTo>
                    <a:cubicBezTo>
                      <a:pt x="66" y="137"/>
                      <a:pt x="67" y="136"/>
                      <a:pt x="68" y="135"/>
                    </a:cubicBezTo>
                    <a:cubicBezTo>
                      <a:pt x="70" y="135"/>
                      <a:pt x="72" y="135"/>
                      <a:pt x="73" y="136"/>
                    </a:cubicBezTo>
                    <a:cubicBezTo>
                      <a:pt x="76" y="139"/>
                      <a:pt x="78" y="141"/>
                      <a:pt x="78" y="144"/>
                    </a:cubicBezTo>
                    <a:cubicBezTo>
                      <a:pt x="77" y="151"/>
                      <a:pt x="77" y="151"/>
                      <a:pt x="77" y="151"/>
                    </a:cubicBezTo>
                    <a:cubicBezTo>
                      <a:pt x="78" y="152"/>
                      <a:pt x="78" y="152"/>
                      <a:pt x="78" y="152"/>
                    </a:cubicBezTo>
                    <a:cubicBezTo>
                      <a:pt x="81" y="154"/>
                      <a:pt x="82" y="156"/>
                      <a:pt x="82" y="158"/>
                    </a:cubicBezTo>
                    <a:cubicBezTo>
                      <a:pt x="81" y="165"/>
                      <a:pt x="81" y="165"/>
                      <a:pt x="81" y="165"/>
                    </a:cubicBezTo>
                    <a:cubicBezTo>
                      <a:pt x="80" y="169"/>
                      <a:pt x="78" y="172"/>
                      <a:pt x="77" y="172"/>
                    </a:cubicBezTo>
                    <a:cubicBezTo>
                      <a:pt x="77" y="172"/>
                      <a:pt x="77" y="172"/>
                      <a:pt x="77" y="172"/>
                    </a:cubicBezTo>
                    <a:cubicBezTo>
                      <a:pt x="71" y="185"/>
                      <a:pt x="71" y="185"/>
                      <a:pt x="71" y="185"/>
                    </a:cubicBezTo>
                    <a:cubicBezTo>
                      <a:pt x="73" y="186"/>
                      <a:pt x="73" y="186"/>
                      <a:pt x="73" y="186"/>
                    </a:cubicBezTo>
                    <a:cubicBezTo>
                      <a:pt x="82" y="186"/>
                      <a:pt x="82" y="186"/>
                      <a:pt x="82" y="186"/>
                    </a:cubicBezTo>
                    <a:cubicBezTo>
                      <a:pt x="84" y="187"/>
                      <a:pt x="84" y="187"/>
                      <a:pt x="84" y="187"/>
                    </a:cubicBezTo>
                    <a:cubicBezTo>
                      <a:pt x="84" y="188"/>
                      <a:pt x="84" y="188"/>
                      <a:pt x="84" y="188"/>
                    </a:cubicBezTo>
                    <a:cubicBezTo>
                      <a:pt x="82" y="192"/>
                      <a:pt x="82" y="195"/>
                      <a:pt x="82" y="197"/>
                    </a:cubicBezTo>
                    <a:cubicBezTo>
                      <a:pt x="86" y="199"/>
                      <a:pt x="88" y="200"/>
                      <a:pt x="89" y="199"/>
                    </a:cubicBezTo>
                    <a:cubicBezTo>
                      <a:pt x="94" y="197"/>
                      <a:pt x="94" y="197"/>
                      <a:pt x="94" y="197"/>
                    </a:cubicBezTo>
                    <a:cubicBezTo>
                      <a:pt x="97" y="196"/>
                      <a:pt x="97" y="196"/>
                      <a:pt x="97" y="196"/>
                    </a:cubicBezTo>
                    <a:cubicBezTo>
                      <a:pt x="102" y="196"/>
                      <a:pt x="102" y="196"/>
                      <a:pt x="102" y="196"/>
                    </a:cubicBezTo>
                    <a:cubicBezTo>
                      <a:pt x="108" y="190"/>
                      <a:pt x="108" y="190"/>
                      <a:pt x="108" y="190"/>
                    </a:cubicBezTo>
                    <a:cubicBezTo>
                      <a:pt x="108" y="183"/>
                      <a:pt x="108" y="183"/>
                      <a:pt x="108" y="183"/>
                    </a:cubicBezTo>
                    <a:cubicBezTo>
                      <a:pt x="107" y="181"/>
                      <a:pt x="108" y="179"/>
                      <a:pt x="108" y="178"/>
                    </a:cubicBezTo>
                    <a:cubicBezTo>
                      <a:pt x="110" y="177"/>
                      <a:pt x="113" y="177"/>
                      <a:pt x="118" y="180"/>
                    </a:cubicBezTo>
                    <a:cubicBezTo>
                      <a:pt x="128" y="186"/>
                      <a:pt x="128" y="186"/>
                      <a:pt x="128" y="186"/>
                    </a:cubicBezTo>
                    <a:cubicBezTo>
                      <a:pt x="131" y="188"/>
                      <a:pt x="133" y="189"/>
                      <a:pt x="135" y="189"/>
                    </a:cubicBezTo>
                    <a:cubicBezTo>
                      <a:pt x="135" y="188"/>
                      <a:pt x="135" y="188"/>
                      <a:pt x="135" y="188"/>
                    </a:cubicBezTo>
                    <a:cubicBezTo>
                      <a:pt x="136" y="187"/>
                      <a:pt x="135" y="184"/>
                      <a:pt x="133" y="180"/>
                    </a:cubicBezTo>
                    <a:cubicBezTo>
                      <a:pt x="128" y="172"/>
                      <a:pt x="128" y="172"/>
                      <a:pt x="128" y="172"/>
                    </a:cubicBezTo>
                    <a:cubicBezTo>
                      <a:pt x="128" y="171"/>
                      <a:pt x="128" y="171"/>
                      <a:pt x="128" y="171"/>
                    </a:cubicBezTo>
                    <a:cubicBezTo>
                      <a:pt x="128" y="171"/>
                      <a:pt x="128" y="171"/>
                      <a:pt x="128" y="171"/>
                    </a:cubicBezTo>
                    <a:cubicBezTo>
                      <a:pt x="128" y="170"/>
                      <a:pt x="128" y="170"/>
                      <a:pt x="128" y="170"/>
                    </a:cubicBezTo>
                    <a:cubicBezTo>
                      <a:pt x="134" y="163"/>
                      <a:pt x="139" y="160"/>
                      <a:pt x="146" y="163"/>
                    </a:cubicBezTo>
                    <a:cubicBezTo>
                      <a:pt x="160" y="170"/>
                      <a:pt x="160" y="170"/>
                      <a:pt x="160" y="170"/>
                    </a:cubicBezTo>
                    <a:cubicBezTo>
                      <a:pt x="166" y="166"/>
                      <a:pt x="166" y="166"/>
                      <a:pt x="166" y="166"/>
                    </a:cubicBezTo>
                    <a:cubicBezTo>
                      <a:pt x="167" y="166"/>
                      <a:pt x="167" y="166"/>
                      <a:pt x="167" y="166"/>
                    </a:cubicBezTo>
                    <a:cubicBezTo>
                      <a:pt x="167" y="165"/>
                      <a:pt x="167" y="165"/>
                      <a:pt x="167" y="165"/>
                    </a:cubicBezTo>
                    <a:cubicBezTo>
                      <a:pt x="167" y="165"/>
                      <a:pt x="167" y="165"/>
                      <a:pt x="167" y="165"/>
                    </a:cubicBezTo>
                    <a:cubicBezTo>
                      <a:pt x="166" y="164"/>
                      <a:pt x="166" y="164"/>
                      <a:pt x="166" y="164"/>
                    </a:cubicBezTo>
                    <a:cubicBezTo>
                      <a:pt x="166" y="164"/>
                      <a:pt x="166" y="164"/>
                      <a:pt x="166" y="164"/>
                    </a:cubicBezTo>
                    <a:cubicBezTo>
                      <a:pt x="167" y="163"/>
                      <a:pt x="167" y="163"/>
                      <a:pt x="167" y="163"/>
                    </a:cubicBezTo>
                    <a:cubicBezTo>
                      <a:pt x="172" y="155"/>
                      <a:pt x="173" y="149"/>
                      <a:pt x="172" y="146"/>
                    </a:cubicBezTo>
                    <a:cubicBezTo>
                      <a:pt x="170" y="143"/>
                      <a:pt x="168" y="142"/>
                      <a:pt x="167" y="142"/>
                    </a:cubicBezTo>
                    <a:cubicBezTo>
                      <a:pt x="166" y="142"/>
                      <a:pt x="166" y="142"/>
                      <a:pt x="166" y="142"/>
                    </a:cubicBezTo>
                    <a:cubicBezTo>
                      <a:pt x="165" y="138"/>
                      <a:pt x="165" y="138"/>
                      <a:pt x="165" y="138"/>
                    </a:cubicBezTo>
                    <a:cubicBezTo>
                      <a:pt x="166" y="138"/>
                      <a:pt x="166" y="138"/>
                      <a:pt x="166" y="138"/>
                    </a:cubicBezTo>
                    <a:cubicBezTo>
                      <a:pt x="168" y="136"/>
                      <a:pt x="170" y="135"/>
                      <a:pt x="170" y="134"/>
                    </a:cubicBezTo>
                    <a:cubicBezTo>
                      <a:pt x="169" y="132"/>
                      <a:pt x="169" y="132"/>
                      <a:pt x="169" y="132"/>
                    </a:cubicBezTo>
                    <a:cubicBezTo>
                      <a:pt x="163" y="126"/>
                      <a:pt x="163" y="126"/>
                      <a:pt x="163" y="126"/>
                    </a:cubicBezTo>
                    <a:cubicBezTo>
                      <a:pt x="163" y="126"/>
                      <a:pt x="163" y="126"/>
                      <a:pt x="163" y="126"/>
                    </a:cubicBezTo>
                    <a:cubicBezTo>
                      <a:pt x="163" y="125"/>
                      <a:pt x="163" y="125"/>
                      <a:pt x="163" y="125"/>
                    </a:cubicBezTo>
                    <a:cubicBezTo>
                      <a:pt x="160" y="116"/>
                      <a:pt x="160" y="116"/>
                      <a:pt x="160" y="116"/>
                    </a:cubicBezTo>
                    <a:cubicBezTo>
                      <a:pt x="158" y="110"/>
                      <a:pt x="158" y="104"/>
                      <a:pt x="158" y="98"/>
                    </a:cubicBezTo>
                    <a:cubicBezTo>
                      <a:pt x="158" y="94"/>
                      <a:pt x="158" y="94"/>
                      <a:pt x="158" y="94"/>
                    </a:cubicBezTo>
                    <a:cubicBezTo>
                      <a:pt x="154" y="98"/>
                      <a:pt x="154" y="98"/>
                      <a:pt x="154" y="98"/>
                    </a:cubicBezTo>
                    <a:cubicBezTo>
                      <a:pt x="151" y="102"/>
                      <a:pt x="151" y="102"/>
                      <a:pt x="151" y="102"/>
                    </a:cubicBezTo>
                    <a:cubicBezTo>
                      <a:pt x="150" y="85"/>
                      <a:pt x="150" y="85"/>
                      <a:pt x="150" y="85"/>
                    </a:cubicBezTo>
                    <a:cubicBezTo>
                      <a:pt x="150" y="85"/>
                      <a:pt x="150" y="85"/>
                      <a:pt x="150" y="85"/>
                    </a:cubicBezTo>
                    <a:cubicBezTo>
                      <a:pt x="150" y="84"/>
                      <a:pt x="150" y="84"/>
                      <a:pt x="150" y="84"/>
                    </a:cubicBezTo>
                    <a:cubicBezTo>
                      <a:pt x="150" y="84"/>
                      <a:pt x="150" y="84"/>
                      <a:pt x="150" y="84"/>
                    </a:cubicBezTo>
                    <a:cubicBezTo>
                      <a:pt x="159" y="71"/>
                      <a:pt x="165" y="64"/>
                      <a:pt x="167" y="62"/>
                    </a:cubicBezTo>
                    <a:cubicBezTo>
                      <a:pt x="163" y="50"/>
                      <a:pt x="163" y="50"/>
                      <a:pt x="163" y="50"/>
                    </a:cubicBezTo>
                    <a:cubicBezTo>
                      <a:pt x="162" y="44"/>
                      <a:pt x="161" y="40"/>
                      <a:pt x="161" y="38"/>
                    </a:cubicBezTo>
                    <a:cubicBezTo>
                      <a:pt x="154" y="35"/>
                      <a:pt x="154" y="35"/>
                      <a:pt x="154" y="35"/>
                    </a:cubicBezTo>
                    <a:lnTo>
                      <a:pt x="150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6" name="îṥḻíḋé"/>
              <p:cNvSpPr/>
              <p:nvPr/>
            </p:nvSpPr>
            <p:spPr bwMode="auto">
              <a:xfrm>
                <a:off x="3333" y="2433"/>
                <a:ext cx="578" cy="363"/>
              </a:xfrm>
              <a:custGeom>
                <a:avLst/>
                <a:gdLst>
                  <a:gd name="T0" fmla="*/ 32 w 244"/>
                  <a:gd name="T1" fmla="*/ 5 h 153"/>
                  <a:gd name="T2" fmla="*/ 43 w 244"/>
                  <a:gd name="T3" fmla="*/ 12 h 153"/>
                  <a:gd name="T4" fmla="*/ 49 w 244"/>
                  <a:gd name="T5" fmla="*/ 20 h 153"/>
                  <a:gd name="T6" fmla="*/ 44 w 244"/>
                  <a:gd name="T7" fmla="*/ 26 h 153"/>
                  <a:gd name="T8" fmla="*/ 30 w 244"/>
                  <a:gd name="T9" fmla="*/ 29 h 153"/>
                  <a:gd name="T10" fmla="*/ 32 w 244"/>
                  <a:gd name="T11" fmla="*/ 37 h 153"/>
                  <a:gd name="T12" fmla="*/ 36 w 244"/>
                  <a:gd name="T13" fmla="*/ 54 h 153"/>
                  <a:gd name="T14" fmla="*/ 45 w 244"/>
                  <a:gd name="T15" fmla="*/ 57 h 153"/>
                  <a:gd name="T16" fmla="*/ 46 w 244"/>
                  <a:gd name="T17" fmla="*/ 58 h 153"/>
                  <a:gd name="T18" fmla="*/ 51 w 244"/>
                  <a:gd name="T19" fmla="*/ 65 h 153"/>
                  <a:gd name="T20" fmla="*/ 54 w 244"/>
                  <a:gd name="T21" fmla="*/ 73 h 153"/>
                  <a:gd name="T22" fmla="*/ 40 w 244"/>
                  <a:gd name="T23" fmla="*/ 92 h 153"/>
                  <a:gd name="T24" fmla="*/ 2 w 244"/>
                  <a:gd name="T25" fmla="*/ 102 h 153"/>
                  <a:gd name="T26" fmla="*/ 4 w 244"/>
                  <a:gd name="T27" fmla="*/ 116 h 153"/>
                  <a:gd name="T28" fmla="*/ 19 w 244"/>
                  <a:gd name="T29" fmla="*/ 143 h 153"/>
                  <a:gd name="T30" fmla="*/ 20 w 244"/>
                  <a:gd name="T31" fmla="*/ 143 h 153"/>
                  <a:gd name="T32" fmla="*/ 26 w 244"/>
                  <a:gd name="T33" fmla="*/ 151 h 153"/>
                  <a:gd name="T34" fmla="*/ 30 w 244"/>
                  <a:gd name="T35" fmla="*/ 138 h 153"/>
                  <a:gd name="T36" fmla="*/ 39 w 244"/>
                  <a:gd name="T37" fmla="*/ 127 h 153"/>
                  <a:gd name="T38" fmla="*/ 56 w 244"/>
                  <a:gd name="T39" fmla="*/ 127 h 153"/>
                  <a:gd name="T40" fmla="*/ 63 w 244"/>
                  <a:gd name="T41" fmla="*/ 111 h 153"/>
                  <a:gd name="T42" fmla="*/ 80 w 244"/>
                  <a:gd name="T43" fmla="*/ 111 h 153"/>
                  <a:gd name="T44" fmla="*/ 109 w 244"/>
                  <a:gd name="T45" fmla="*/ 121 h 153"/>
                  <a:gd name="T46" fmla="*/ 110 w 244"/>
                  <a:gd name="T47" fmla="*/ 121 h 153"/>
                  <a:gd name="T48" fmla="*/ 121 w 244"/>
                  <a:gd name="T49" fmla="*/ 127 h 153"/>
                  <a:gd name="T50" fmla="*/ 121 w 244"/>
                  <a:gd name="T51" fmla="*/ 127 h 153"/>
                  <a:gd name="T52" fmla="*/ 132 w 244"/>
                  <a:gd name="T53" fmla="*/ 128 h 153"/>
                  <a:gd name="T54" fmla="*/ 142 w 244"/>
                  <a:gd name="T55" fmla="*/ 115 h 153"/>
                  <a:gd name="T56" fmla="*/ 148 w 244"/>
                  <a:gd name="T57" fmla="*/ 120 h 153"/>
                  <a:gd name="T58" fmla="*/ 149 w 244"/>
                  <a:gd name="T59" fmla="*/ 129 h 153"/>
                  <a:gd name="T60" fmla="*/ 159 w 244"/>
                  <a:gd name="T61" fmla="*/ 123 h 153"/>
                  <a:gd name="T62" fmla="*/ 165 w 244"/>
                  <a:gd name="T63" fmla="*/ 123 h 153"/>
                  <a:gd name="T64" fmla="*/ 170 w 244"/>
                  <a:gd name="T65" fmla="*/ 141 h 153"/>
                  <a:gd name="T66" fmla="*/ 194 w 244"/>
                  <a:gd name="T67" fmla="*/ 130 h 153"/>
                  <a:gd name="T68" fmla="*/ 215 w 244"/>
                  <a:gd name="T69" fmla="*/ 121 h 153"/>
                  <a:gd name="T70" fmla="*/ 237 w 244"/>
                  <a:gd name="T71" fmla="*/ 114 h 153"/>
                  <a:gd name="T72" fmla="*/ 242 w 244"/>
                  <a:gd name="T73" fmla="*/ 111 h 153"/>
                  <a:gd name="T74" fmla="*/ 230 w 244"/>
                  <a:gd name="T75" fmla="*/ 77 h 153"/>
                  <a:gd name="T76" fmla="*/ 236 w 244"/>
                  <a:gd name="T77" fmla="*/ 67 h 153"/>
                  <a:gd name="T78" fmla="*/ 222 w 244"/>
                  <a:gd name="T79" fmla="*/ 63 h 153"/>
                  <a:gd name="T80" fmla="*/ 215 w 244"/>
                  <a:gd name="T81" fmla="*/ 55 h 153"/>
                  <a:gd name="T82" fmla="*/ 214 w 244"/>
                  <a:gd name="T83" fmla="*/ 54 h 153"/>
                  <a:gd name="T84" fmla="*/ 186 w 244"/>
                  <a:gd name="T85" fmla="*/ 47 h 153"/>
                  <a:gd name="T86" fmla="*/ 162 w 244"/>
                  <a:gd name="T87" fmla="*/ 47 h 153"/>
                  <a:gd name="T88" fmla="*/ 108 w 244"/>
                  <a:gd name="T89" fmla="*/ 25 h 153"/>
                  <a:gd name="T90" fmla="*/ 72 w 244"/>
                  <a:gd name="T91" fmla="*/ 0 h 153"/>
                  <a:gd name="T92" fmla="*/ 37 w 244"/>
                  <a:gd name="T93" fmla="*/ 3 h 153"/>
                  <a:gd name="T94" fmla="*/ 31 w 244"/>
                  <a:gd name="T95" fmla="*/ 1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44" h="153">
                    <a:moveTo>
                      <a:pt x="31" y="1"/>
                    </a:moveTo>
                    <a:cubicBezTo>
                      <a:pt x="30" y="2"/>
                      <a:pt x="30" y="2"/>
                      <a:pt x="30" y="2"/>
                    </a:cubicBezTo>
                    <a:cubicBezTo>
                      <a:pt x="32" y="5"/>
                      <a:pt x="32" y="5"/>
                      <a:pt x="32" y="5"/>
                    </a:cubicBezTo>
                    <a:cubicBezTo>
                      <a:pt x="43" y="12"/>
                      <a:pt x="43" y="12"/>
                      <a:pt x="43" y="12"/>
                    </a:cubicBezTo>
                    <a:cubicBezTo>
                      <a:pt x="43" y="12"/>
                      <a:pt x="43" y="12"/>
                      <a:pt x="43" y="12"/>
                    </a:cubicBezTo>
                    <a:cubicBezTo>
                      <a:pt x="43" y="12"/>
                      <a:pt x="43" y="12"/>
                      <a:pt x="43" y="12"/>
                    </a:cubicBezTo>
                    <a:cubicBezTo>
                      <a:pt x="43" y="12"/>
                      <a:pt x="43" y="12"/>
                      <a:pt x="43" y="12"/>
                    </a:cubicBezTo>
                    <a:cubicBezTo>
                      <a:pt x="50" y="19"/>
                      <a:pt x="50" y="19"/>
                      <a:pt x="50" y="19"/>
                    </a:cubicBezTo>
                    <a:cubicBezTo>
                      <a:pt x="49" y="20"/>
                      <a:pt x="49" y="20"/>
                      <a:pt x="49" y="20"/>
                    </a:cubicBezTo>
                    <a:cubicBezTo>
                      <a:pt x="45" y="25"/>
                      <a:pt x="45" y="25"/>
                      <a:pt x="45" y="25"/>
                    </a:cubicBezTo>
                    <a:cubicBezTo>
                      <a:pt x="44" y="25"/>
                      <a:pt x="44" y="25"/>
                      <a:pt x="44" y="25"/>
                    </a:cubicBezTo>
                    <a:cubicBezTo>
                      <a:pt x="44" y="26"/>
                      <a:pt x="44" y="26"/>
                      <a:pt x="44" y="26"/>
                    </a:cubicBezTo>
                    <a:cubicBezTo>
                      <a:pt x="37" y="26"/>
                      <a:pt x="37" y="26"/>
                      <a:pt x="37" y="26"/>
                    </a:cubicBezTo>
                    <a:cubicBezTo>
                      <a:pt x="33" y="27"/>
                      <a:pt x="33" y="27"/>
                      <a:pt x="33" y="27"/>
                    </a:cubicBezTo>
                    <a:cubicBezTo>
                      <a:pt x="30" y="29"/>
                      <a:pt x="30" y="29"/>
                      <a:pt x="30" y="29"/>
                    </a:cubicBezTo>
                    <a:cubicBezTo>
                      <a:pt x="32" y="33"/>
                      <a:pt x="32" y="33"/>
                      <a:pt x="32" y="33"/>
                    </a:cubicBezTo>
                    <a:cubicBezTo>
                      <a:pt x="32" y="33"/>
                      <a:pt x="32" y="33"/>
                      <a:pt x="32" y="33"/>
                    </a:cubicBezTo>
                    <a:cubicBezTo>
                      <a:pt x="32" y="37"/>
                      <a:pt x="32" y="37"/>
                      <a:pt x="32" y="37"/>
                    </a:cubicBezTo>
                    <a:cubicBezTo>
                      <a:pt x="36" y="43"/>
                      <a:pt x="36" y="43"/>
                      <a:pt x="36" y="43"/>
                    </a:cubicBezTo>
                    <a:cubicBezTo>
                      <a:pt x="36" y="43"/>
                      <a:pt x="36" y="43"/>
                      <a:pt x="36" y="43"/>
                    </a:cubicBezTo>
                    <a:cubicBezTo>
                      <a:pt x="36" y="54"/>
                      <a:pt x="36" y="54"/>
                      <a:pt x="36" y="54"/>
                    </a:cubicBezTo>
                    <a:cubicBezTo>
                      <a:pt x="39" y="55"/>
                      <a:pt x="39" y="55"/>
                      <a:pt x="39" y="55"/>
                    </a:cubicBezTo>
                    <a:cubicBezTo>
                      <a:pt x="44" y="57"/>
                      <a:pt x="44" y="57"/>
                      <a:pt x="44" y="57"/>
                    </a:cubicBezTo>
                    <a:cubicBezTo>
                      <a:pt x="45" y="57"/>
                      <a:pt x="45" y="57"/>
                      <a:pt x="45" y="57"/>
                    </a:cubicBezTo>
                    <a:cubicBezTo>
                      <a:pt x="45" y="57"/>
                      <a:pt x="45" y="57"/>
                      <a:pt x="45" y="57"/>
                    </a:cubicBezTo>
                    <a:cubicBezTo>
                      <a:pt x="45" y="57"/>
                      <a:pt x="45" y="57"/>
                      <a:pt x="45" y="57"/>
                    </a:cubicBezTo>
                    <a:cubicBezTo>
                      <a:pt x="46" y="58"/>
                      <a:pt x="46" y="58"/>
                      <a:pt x="46" y="58"/>
                    </a:cubicBezTo>
                    <a:cubicBezTo>
                      <a:pt x="51" y="65"/>
                      <a:pt x="51" y="65"/>
                      <a:pt x="51" y="65"/>
                    </a:cubicBezTo>
                    <a:cubicBezTo>
                      <a:pt x="51" y="65"/>
                      <a:pt x="51" y="65"/>
                      <a:pt x="51" y="65"/>
                    </a:cubicBezTo>
                    <a:cubicBezTo>
                      <a:pt x="51" y="65"/>
                      <a:pt x="51" y="65"/>
                      <a:pt x="51" y="65"/>
                    </a:cubicBezTo>
                    <a:cubicBezTo>
                      <a:pt x="54" y="73"/>
                      <a:pt x="54" y="73"/>
                      <a:pt x="54" y="73"/>
                    </a:cubicBezTo>
                    <a:cubicBezTo>
                      <a:pt x="54" y="73"/>
                      <a:pt x="54" y="73"/>
                      <a:pt x="54" y="73"/>
                    </a:cubicBezTo>
                    <a:cubicBezTo>
                      <a:pt x="54" y="73"/>
                      <a:pt x="54" y="73"/>
                      <a:pt x="54" y="73"/>
                    </a:cubicBezTo>
                    <a:cubicBezTo>
                      <a:pt x="54" y="78"/>
                      <a:pt x="54" y="78"/>
                      <a:pt x="54" y="78"/>
                    </a:cubicBezTo>
                    <a:cubicBezTo>
                      <a:pt x="53" y="81"/>
                      <a:pt x="52" y="83"/>
                      <a:pt x="52" y="85"/>
                    </a:cubicBezTo>
                    <a:cubicBezTo>
                      <a:pt x="50" y="87"/>
                      <a:pt x="46" y="90"/>
                      <a:pt x="40" y="92"/>
                    </a:cubicBezTo>
                    <a:cubicBezTo>
                      <a:pt x="27" y="100"/>
                      <a:pt x="27" y="100"/>
                      <a:pt x="27" y="100"/>
                    </a:cubicBezTo>
                    <a:cubicBezTo>
                      <a:pt x="26" y="100"/>
                      <a:pt x="26" y="100"/>
                      <a:pt x="26" y="100"/>
                    </a:cubicBezTo>
                    <a:cubicBezTo>
                      <a:pt x="2" y="102"/>
                      <a:pt x="2" y="102"/>
                      <a:pt x="2" y="102"/>
                    </a:cubicBezTo>
                    <a:cubicBezTo>
                      <a:pt x="0" y="108"/>
                      <a:pt x="0" y="108"/>
                      <a:pt x="0" y="108"/>
                    </a:cubicBezTo>
                    <a:cubicBezTo>
                      <a:pt x="4" y="116"/>
                      <a:pt x="4" y="116"/>
                      <a:pt x="4" y="116"/>
                    </a:cubicBezTo>
                    <a:cubicBezTo>
                      <a:pt x="4" y="116"/>
                      <a:pt x="4" y="116"/>
                      <a:pt x="4" y="116"/>
                    </a:cubicBezTo>
                    <a:cubicBezTo>
                      <a:pt x="4" y="117"/>
                      <a:pt x="4" y="117"/>
                      <a:pt x="4" y="117"/>
                    </a:cubicBezTo>
                    <a:cubicBezTo>
                      <a:pt x="6" y="127"/>
                      <a:pt x="6" y="127"/>
                      <a:pt x="6" y="127"/>
                    </a:cubicBezTo>
                    <a:cubicBezTo>
                      <a:pt x="19" y="143"/>
                      <a:pt x="19" y="143"/>
                      <a:pt x="19" y="143"/>
                    </a:cubicBezTo>
                    <a:cubicBezTo>
                      <a:pt x="20" y="143"/>
                      <a:pt x="20" y="143"/>
                      <a:pt x="20" y="143"/>
                    </a:cubicBezTo>
                    <a:cubicBezTo>
                      <a:pt x="20" y="143"/>
                      <a:pt x="20" y="143"/>
                      <a:pt x="20" y="143"/>
                    </a:cubicBezTo>
                    <a:cubicBezTo>
                      <a:pt x="20" y="143"/>
                      <a:pt x="20" y="143"/>
                      <a:pt x="20" y="143"/>
                    </a:cubicBezTo>
                    <a:cubicBezTo>
                      <a:pt x="25" y="153"/>
                      <a:pt x="25" y="153"/>
                      <a:pt x="25" y="153"/>
                    </a:cubicBezTo>
                    <a:cubicBezTo>
                      <a:pt x="26" y="151"/>
                      <a:pt x="26" y="151"/>
                      <a:pt x="26" y="151"/>
                    </a:cubicBezTo>
                    <a:cubicBezTo>
                      <a:pt x="26" y="151"/>
                      <a:pt x="26" y="151"/>
                      <a:pt x="26" y="151"/>
                    </a:cubicBezTo>
                    <a:cubicBezTo>
                      <a:pt x="30" y="139"/>
                      <a:pt x="30" y="139"/>
                      <a:pt x="30" y="139"/>
                    </a:cubicBezTo>
                    <a:cubicBezTo>
                      <a:pt x="30" y="139"/>
                      <a:pt x="30" y="139"/>
                      <a:pt x="30" y="139"/>
                    </a:cubicBezTo>
                    <a:cubicBezTo>
                      <a:pt x="30" y="138"/>
                      <a:pt x="30" y="138"/>
                      <a:pt x="30" y="138"/>
                    </a:cubicBezTo>
                    <a:cubicBezTo>
                      <a:pt x="30" y="138"/>
                      <a:pt x="30" y="138"/>
                      <a:pt x="30" y="138"/>
                    </a:cubicBezTo>
                    <a:cubicBezTo>
                      <a:pt x="38" y="128"/>
                      <a:pt x="38" y="128"/>
                      <a:pt x="38" y="128"/>
                    </a:cubicBezTo>
                    <a:cubicBezTo>
                      <a:pt x="39" y="127"/>
                      <a:pt x="39" y="127"/>
                      <a:pt x="39" y="127"/>
                    </a:cubicBezTo>
                    <a:cubicBezTo>
                      <a:pt x="49" y="123"/>
                      <a:pt x="49" y="123"/>
                      <a:pt x="49" y="123"/>
                    </a:cubicBezTo>
                    <a:cubicBezTo>
                      <a:pt x="50" y="123"/>
                      <a:pt x="50" y="123"/>
                      <a:pt x="50" y="123"/>
                    </a:cubicBezTo>
                    <a:cubicBezTo>
                      <a:pt x="56" y="127"/>
                      <a:pt x="56" y="127"/>
                      <a:pt x="56" y="127"/>
                    </a:cubicBezTo>
                    <a:cubicBezTo>
                      <a:pt x="64" y="126"/>
                      <a:pt x="64" y="126"/>
                      <a:pt x="64" y="126"/>
                    </a:cubicBezTo>
                    <a:cubicBezTo>
                      <a:pt x="62" y="112"/>
                      <a:pt x="62" y="112"/>
                      <a:pt x="62" y="112"/>
                    </a:cubicBezTo>
                    <a:cubicBezTo>
                      <a:pt x="63" y="111"/>
                      <a:pt x="63" y="111"/>
                      <a:pt x="63" y="111"/>
                    </a:cubicBezTo>
                    <a:cubicBezTo>
                      <a:pt x="71" y="111"/>
                      <a:pt x="71" y="111"/>
                      <a:pt x="71" y="111"/>
                    </a:cubicBezTo>
                    <a:cubicBezTo>
                      <a:pt x="79" y="111"/>
                      <a:pt x="79" y="111"/>
                      <a:pt x="79" y="111"/>
                    </a:cubicBezTo>
                    <a:cubicBezTo>
                      <a:pt x="80" y="111"/>
                      <a:pt x="80" y="111"/>
                      <a:pt x="80" y="111"/>
                    </a:cubicBezTo>
                    <a:cubicBezTo>
                      <a:pt x="80" y="111"/>
                      <a:pt x="80" y="111"/>
                      <a:pt x="80" y="111"/>
                    </a:cubicBezTo>
                    <a:cubicBezTo>
                      <a:pt x="96" y="119"/>
                      <a:pt x="96" y="119"/>
                      <a:pt x="96" y="119"/>
                    </a:cubicBezTo>
                    <a:cubicBezTo>
                      <a:pt x="109" y="121"/>
                      <a:pt x="109" y="121"/>
                      <a:pt x="109" y="121"/>
                    </a:cubicBezTo>
                    <a:cubicBezTo>
                      <a:pt x="110" y="121"/>
                      <a:pt x="110" y="121"/>
                      <a:pt x="110" y="121"/>
                    </a:cubicBezTo>
                    <a:cubicBezTo>
                      <a:pt x="110" y="121"/>
                      <a:pt x="110" y="121"/>
                      <a:pt x="110" y="121"/>
                    </a:cubicBezTo>
                    <a:cubicBezTo>
                      <a:pt x="110" y="121"/>
                      <a:pt x="110" y="121"/>
                      <a:pt x="110" y="121"/>
                    </a:cubicBezTo>
                    <a:cubicBezTo>
                      <a:pt x="114" y="125"/>
                      <a:pt x="114" y="125"/>
                      <a:pt x="114" y="125"/>
                    </a:cubicBezTo>
                    <a:cubicBezTo>
                      <a:pt x="121" y="127"/>
                      <a:pt x="121" y="127"/>
                      <a:pt x="121" y="127"/>
                    </a:cubicBezTo>
                    <a:cubicBezTo>
                      <a:pt x="121" y="127"/>
                      <a:pt x="121" y="127"/>
                      <a:pt x="121" y="127"/>
                    </a:cubicBezTo>
                    <a:cubicBezTo>
                      <a:pt x="121" y="127"/>
                      <a:pt x="121" y="127"/>
                      <a:pt x="121" y="127"/>
                    </a:cubicBezTo>
                    <a:cubicBezTo>
                      <a:pt x="121" y="127"/>
                      <a:pt x="121" y="127"/>
                      <a:pt x="121" y="127"/>
                    </a:cubicBezTo>
                    <a:cubicBezTo>
                      <a:pt x="121" y="127"/>
                      <a:pt x="121" y="127"/>
                      <a:pt x="121" y="127"/>
                    </a:cubicBezTo>
                    <a:cubicBezTo>
                      <a:pt x="125" y="131"/>
                      <a:pt x="125" y="131"/>
                      <a:pt x="125" y="131"/>
                    </a:cubicBezTo>
                    <a:cubicBezTo>
                      <a:pt x="127" y="132"/>
                      <a:pt x="127" y="132"/>
                      <a:pt x="127" y="132"/>
                    </a:cubicBezTo>
                    <a:cubicBezTo>
                      <a:pt x="132" y="128"/>
                      <a:pt x="132" y="128"/>
                      <a:pt x="132" y="128"/>
                    </a:cubicBezTo>
                    <a:cubicBezTo>
                      <a:pt x="132" y="127"/>
                      <a:pt x="132" y="127"/>
                      <a:pt x="132" y="127"/>
                    </a:cubicBezTo>
                    <a:cubicBezTo>
                      <a:pt x="138" y="122"/>
                      <a:pt x="138" y="122"/>
                      <a:pt x="138" y="122"/>
                    </a:cubicBezTo>
                    <a:cubicBezTo>
                      <a:pt x="142" y="115"/>
                      <a:pt x="142" y="115"/>
                      <a:pt x="142" y="115"/>
                    </a:cubicBezTo>
                    <a:cubicBezTo>
                      <a:pt x="148" y="119"/>
                      <a:pt x="148" y="119"/>
                      <a:pt x="148" y="119"/>
                    </a:cubicBezTo>
                    <a:cubicBezTo>
                      <a:pt x="148" y="119"/>
                      <a:pt x="148" y="119"/>
                      <a:pt x="148" y="119"/>
                    </a:cubicBezTo>
                    <a:cubicBezTo>
                      <a:pt x="148" y="120"/>
                      <a:pt x="148" y="120"/>
                      <a:pt x="148" y="120"/>
                    </a:cubicBezTo>
                    <a:cubicBezTo>
                      <a:pt x="150" y="125"/>
                      <a:pt x="150" y="125"/>
                      <a:pt x="150" y="125"/>
                    </a:cubicBezTo>
                    <a:cubicBezTo>
                      <a:pt x="150" y="126"/>
                      <a:pt x="150" y="126"/>
                      <a:pt x="150" y="126"/>
                    </a:cubicBezTo>
                    <a:cubicBezTo>
                      <a:pt x="149" y="129"/>
                      <a:pt x="149" y="129"/>
                      <a:pt x="149" y="129"/>
                    </a:cubicBezTo>
                    <a:cubicBezTo>
                      <a:pt x="150" y="130"/>
                      <a:pt x="150" y="130"/>
                      <a:pt x="150" y="130"/>
                    </a:cubicBezTo>
                    <a:cubicBezTo>
                      <a:pt x="154" y="128"/>
                      <a:pt x="154" y="128"/>
                      <a:pt x="154" y="128"/>
                    </a:cubicBezTo>
                    <a:cubicBezTo>
                      <a:pt x="159" y="123"/>
                      <a:pt x="159" y="123"/>
                      <a:pt x="159" y="123"/>
                    </a:cubicBezTo>
                    <a:cubicBezTo>
                      <a:pt x="164" y="123"/>
                      <a:pt x="164" y="123"/>
                      <a:pt x="164" y="123"/>
                    </a:cubicBezTo>
                    <a:cubicBezTo>
                      <a:pt x="164" y="123"/>
                      <a:pt x="164" y="123"/>
                      <a:pt x="164" y="123"/>
                    </a:cubicBezTo>
                    <a:cubicBezTo>
                      <a:pt x="165" y="123"/>
                      <a:pt x="165" y="123"/>
                      <a:pt x="165" y="123"/>
                    </a:cubicBezTo>
                    <a:cubicBezTo>
                      <a:pt x="168" y="125"/>
                      <a:pt x="168" y="125"/>
                      <a:pt x="168" y="125"/>
                    </a:cubicBezTo>
                    <a:cubicBezTo>
                      <a:pt x="171" y="128"/>
                      <a:pt x="172" y="130"/>
                      <a:pt x="171" y="132"/>
                    </a:cubicBezTo>
                    <a:cubicBezTo>
                      <a:pt x="170" y="141"/>
                      <a:pt x="170" y="141"/>
                      <a:pt x="170" y="141"/>
                    </a:cubicBezTo>
                    <a:cubicBezTo>
                      <a:pt x="173" y="145"/>
                      <a:pt x="173" y="145"/>
                      <a:pt x="173" y="145"/>
                    </a:cubicBezTo>
                    <a:cubicBezTo>
                      <a:pt x="174" y="145"/>
                      <a:pt x="174" y="145"/>
                      <a:pt x="174" y="145"/>
                    </a:cubicBezTo>
                    <a:cubicBezTo>
                      <a:pt x="183" y="135"/>
                      <a:pt x="190" y="130"/>
                      <a:pt x="194" y="130"/>
                    </a:cubicBezTo>
                    <a:cubicBezTo>
                      <a:pt x="204" y="130"/>
                      <a:pt x="204" y="130"/>
                      <a:pt x="204" y="130"/>
                    </a:cubicBezTo>
                    <a:cubicBezTo>
                      <a:pt x="207" y="125"/>
                      <a:pt x="207" y="125"/>
                      <a:pt x="207" y="125"/>
                    </a:cubicBezTo>
                    <a:cubicBezTo>
                      <a:pt x="215" y="121"/>
                      <a:pt x="215" y="121"/>
                      <a:pt x="215" y="121"/>
                    </a:cubicBezTo>
                    <a:cubicBezTo>
                      <a:pt x="216" y="121"/>
                      <a:pt x="216" y="121"/>
                      <a:pt x="216" y="121"/>
                    </a:cubicBezTo>
                    <a:cubicBezTo>
                      <a:pt x="226" y="120"/>
                      <a:pt x="226" y="120"/>
                      <a:pt x="226" y="120"/>
                    </a:cubicBezTo>
                    <a:cubicBezTo>
                      <a:pt x="237" y="114"/>
                      <a:pt x="237" y="114"/>
                      <a:pt x="237" y="114"/>
                    </a:cubicBezTo>
                    <a:cubicBezTo>
                      <a:pt x="237" y="114"/>
                      <a:pt x="237" y="114"/>
                      <a:pt x="237" y="114"/>
                    </a:cubicBezTo>
                    <a:cubicBezTo>
                      <a:pt x="244" y="114"/>
                      <a:pt x="244" y="114"/>
                      <a:pt x="244" y="114"/>
                    </a:cubicBezTo>
                    <a:cubicBezTo>
                      <a:pt x="242" y="111"/>
                      <a:pt x="242" y="111"/>
                      <a:pt x="242" y="111"/>
                    </a:cubicBezTo>
                    <a:cubicBezTo>
                      <a:pt x="243" y="110"/>
                      <a:pt x="243" y="110"/>
                      <a:pt x="243" y="110"/>
                    </a:cubicBezTo>
                    <a:cubicBezTo>
                      <a:pt x="244" y="108"/>
                      <a:pt x="244" y="108"/>
                      <a:pt x="244" y="108"/>
                    </a:cubicBezTo>
                    <a:cubicBezTo>
                      <a:pt x="230" y="77"/>
                      <a:pt x="230" y="77"/>
                      <a:pt x="230" y="77"/>
                    </a:cubicBezTo>
                    <a:cubicBezTo>
                      <a:pt x="230" y="76"/>
                      <a:pt x="230" y="76"/>
                      <a:pt x="230" y="76"/>
                    </a:cubicBezTo>
                    <a:cubicBezTo>
                      <a:pt x="229" y="75"/>
                      <a:pt x="229" y="75"/>
                      <a:pt x="229" y="75"/>
                    </a:cubicBezTo>
                    <a:cubicBezTo>
                      <a:pt x="236" y="67"/>
                      <a:pt x="236" y="67"/>
                      <a:pt x="236" y="67"/>
                    </a:cubicBezTo>
                    <a:cubicBezTo>
                      <a:pt x="234" y="65"/>
                      <a:pt x="234" y="65"/>
                      <a:pt x="234" y="65"/>
                    </a:cubicBezTo>
                    <a:cubicBezTo>
                      <a:pt x="223" y="63"/>
                      <a:pt x="223" y="63"/>
                      <a:pt x="223" y="63"/>
                    </a:cubicBezTo>
                    <a:cubicBezTo>
                      <a:pt x="222" y="63"/>
                      <a:pt x="222" y="63"/>
                      <a:pt x="222" y="63"/>
                    </a:cubicBezTo>
                    <a:cubicBezTo>
                      <a:pt x="222" y="63"/>
                      <a:pt x="222" y="63"/>
                      <a:pt x="222" y="63"/>
                    </a:cubicBezTo>
                    <a:cubicBezTo>
                      <a:pt x="222" y="62"/>
                      <a:pt x="222" y="62"/>
                      <a:pt x="222" y="62"/>
                    </a:cubicBezTo>
                    <a:cubicBezTo>
                      <a:pt x="215" y="55"/>
                      <a:pt x="215" y="55"/>
                      <a:pt x="215" y="55"/>
                    </a:cubicBezTo>
                    <a:cubicBezTo>
                      <a:pt x="215" y="53"/>
                      <a:pt x="215" y="53"/>
                      <a:pt x="215" y="53"/>
                    </a:cubicBezTo>
                    <a:cubicBezTo>
                      <a:pt x="215" y="53"/>
                      <a:pt x="215" y="53"/>
                      <a:pt x="215" y="53"/>
                    </a:cubicBezTo>
                    <a:cubicBezTo>
                      <a:pt x="214" y="54"/>
                      <a:pt x="214" y="54"/>
                      <a:pt x="214" y="54"/>
                    </a:cubicBezTo>
                    <a:cubicBezTo>
                      <a:pt x="208" y="50"/>
                      <a:pt x="208" y="50"/>
                      <a:pt x="208" y="50"/>
                    </a:cubicBezTo>
                    <a:cubicBezTo>
                      <a:pt x="206" y="53"/>
                      <a:pt x="203" y="56"/>
                      <a:pt x="200" y="57"/>
                    </a:cubicBezTo>
                    <a:cubicBezTo>
                      <a:pt x="197" y="58"/>
                      <a:pt x="192" y="55"/>
                      <a:pt x="186" y="47"/>
                    </a:cubicBezTo>
                    <a:cubicBezTo>
                      <a:pt x="183" y="43"/>
                      <a:pt x="183" y="43"/>
                      <a:pt x="183" y="43"/>
                    </a:cubicBezTo>
                    <a:cubicBezTo>
                      <a:pt x="183" y="43"/>
                      <a:pt x="180" y="43"/>
                      <a:pt x="176" y="45"/>
                    </a:cubicBezTo>
                    <a:cubicBezTo>
                      <a:pt x="169" y="47"/>
                      <a:pt x="164" y="48"/>
                      <a:pt x="162" y="47"/>
                    </a:cubicBezTo>
                    <a:cubicBezTo>
                      <a:pt x="160" y="45"/>
                      <a:pt x="160" y="41"/>
                      <a:pt x="160" y="35"/>
                    </a:cubicBezTo>
                    <a:cubicBezTo>
                      <a:pt x="161" y="31"/>
                      <a:pt x="160" y="29"/>
                      <a:pt x="160" y="27"/>
                    </a:cubicBezTo>
                    <a:cubicBezTo>
                      <a:pt x="108" y="25"/>
                      <a:pt x="108" y="25"/>
                      <a:pt x="108" y="25"/>
                    </a:cubicBezTo>
                    <a:cubicBezTo>
                      <a:pt x="103" y="23"/>
                      <a:pt x="99" y="21"/>
                      <a:pt x="97" y="19"/>
                    </a:cubicBezTo>
                    <a:cubicBezTo>
                      <a:pt x="89" y="17"/>
                      <a:pt x="89" y="17"/>
                      <a:pt x="89" y="17"/>
                    </a:cubicBezTo>
                    <a:cubicBezTo>
                      <a:pt x="86" y="15"/>
                      <a:pt x="80" y="10"/>
                      <a:pt x="72" y="0"/>
                    </a:cubicBezTo>
                    <a:cubicBezTo>
                      <a:pt x="66" y="5"/>
                      <a:pt x="66" y="5"/>
                      <a:pt x="66" y="5"/>
                    </a:cubicBezTo>
                    <a:cubicBezTo>
                      <a:pt x="58" y="2"/>
                      <a:pt x="58" y="2"/>
                      <a:pt x="58" y="2"/>
                    </a:cubicBezTo>
                    <a:cubicBezTo>
                      <a:pt x="37" y="3"/>
                      <a:pt x="37" y="3"/>
                      <a:pt x="37" y="3"/>
                    </a:cubicBezTo>
                    <a:cubicBezTo>
                      <a:pt x="37" y="3"/>
                      <a:pt x="37" y="3"/>
                      <a:pt x="37" y="3"/>
                    </a:cubicBezTo>
                    <a:cubicBezTo>
                      <a:pt x="37" y="3"/>
                      <a:pt x="37" y="3"/>
                      <a:pt x="37" y="3"/>
                    </a:cubicBezTo>
                    <a:lnTo>
                      <a:pt x="3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7" name="íṡḷîďé"/>
              <p:cNvSpPr/>
              <p:nvPr/>
            </p:nvSpPr>
            <p:spPr bwMode="auto">
              <a:xfrm>
                <a:off x="3461" y="3098"/>
                <a:ext cx="601" cy="476"/>
              </a:xfrm>
              <a:custGeom>
                <a:avLst/>
                <a:gdLst>
                  <a:gd name="T0" fmla="*/ 244 w 254"/>
                  <a:gd name="T1" fmla="*/ 64 h 201"/>
                  <a:gd name="T2" fmla="*/ 254 w 254"/>
                  <a:gd name="T3" fmla="*/ 63 h 201"/>
                  <a:gd name="T4" fmla="*/ 236 w 254"/>
                  <a:gd name="T5" fmla="*/ 44 h 201"/>
                  <a:gd name="T6" fmla="*/ 223 w 254"/>
                  <a:gd name="T7" fmla="*/ 22 h 201"/>
                  <a:gd name="T8" fmla="*/ 202 w 254"/>
                  <a:gd name="T9" fmla="*/ 27 h 201"/>
                  <a:gd name="T10" fmla="*/ 200 w 254"/>
                  <a:gd name="T11" fmla="*/ 29 h 201"/>
                  <a:gd name="T12" fmla="*/ 182 w 254"/>
                  <a:gd name="T13" fmla="*/ 25 h 201"/>
                  <a:gd name="T14" fmla="*/ 150 w 254"/>
                  <a:gd name="T15" fmla="*/ 40 h 201"/>
                  <a:gd name="T16" fmla="*/ 150 w 254"/>
                  <a:gd name="T17" fmla="*/ 19 h 201"/>
                  <a:gd name="T18" fmla="*/ 149 w 254"/>
                  <a:gd name="T19" fmla="*/ 10 h 201"/>
                  <a:gd name="T20" fmla="*/ 138 w 254"/>
                  <a:gd name="T21" fmla="*/ 10 h 201"/>
                  <a:gd name="T22" fmla="*/ 126 w 254"/>
                  <a:gd name="T23" fmla="*/ 9 h 201"/>
                  <a:gd name="T24" fmla="*/ 110 w 254"/>
                  <a:gd name="T25" fmla="*/ 1 h 201"/>
                  <a:gd name="T26" fmla="*/ 105 w 254"/>
                  <a:gd name="T27" fmla="*/ 24 h 201"/>
                  <a:gd name="T28" fmla="*/ 82 w 254"/>
                  <a:gd name="T29" fmla="*/ 18 h 201"/>
                  <a:gd name="T30" fmla="*/ 78 w 254"/>
                  <a:gd name="T31" fmla="*/ 16 h 201"/>
                  <a:gd name="T32" fmla="*/ 72 w 254"/>
                  <a:gd name="T33" fmla="*/ 33 h 201"/>
                  <a:gd name="T34" fmla="*/ 75 w 254"/>
                  <a:gd name="T35" fmla="*/ 47 h 201"/>
                  <a:gd name="T36" fmla="*/ 68 w 254"/>
                  <a:gd name="T37" fmla="*/ 61 h 201"/>
                  <a:gd name="T38" fmla="*/ 52 w 254"/>
                  <a:gd name="T39" fmla="*/ 102 h 201"/>
                  <a:gd name="T40" fmla="*/ 29 w 254"/>
                  <a:gd name="T41" fmla="*/ 117 h 201"/>
                  <a:gd name="T42" fmla="*/ 32 w 254"/>
                  <a:gd name="T43" fmla="*/ 124 h 201"/>
                  <a:gd name="T44" fmla="*/ 19 w 254"/>
                  <a:gd name="T45" fmla="*/ 142 h 201"/>
                  <a:gd name="T46" fmla="*/ 5 w 254"/>
                  <a:gd name="T47" fmla="*/ 146 h 201"/>
                  <a:gd name="T48" fmla="*/ 2 w 254"/>
                  <a:gd name="T49" fmla="*/ 184 h 201"/>
                  <a:gd name="T50" fmla="*/ 8 w 254"/>
                  <a:gd name="T51" fmla="*/ 196 h 201"/>
                  <a:gd name="T52" fmla="*/ 21 w 254"/>
                  <a:gd name="T53" fmla="*/ 200 h 201"/>
                  <a:gd name="T54" fmla="*/ 22 w 254"/>
                  <a:gd name="T55" fmla="*/ 199 h 201"/>
                  <a:gd name="T56" fmla="*/ 18 w 254"/>
                  <a:gd name="T57" fmla="*/ 186 h 201"/>
                  <a:gd name="T58" fmla="*/ 12 w 254"/>
                  <a:gd name="T59" fmla="*/ 182 h 201"/>
                  <a:gd name="T60" fmla="*/ 18 w 254"/>
                  <a:gd name="T61" fmla="*/ 173 h 201"/>
                  <a:gd name="T62" fmla="*/ 32 w 254"/>
                  <a:gd name="T63" fmla="*/ 162 h 201"/>
                  <a:gd name="T64" fmla="*/ 64 w 254"/>
                  <a:gd name="T65" fmla="*/ 141 h 201"/>
                  <a:gd name="T66" fmla="*/ 70 w 254"/>
                  <a:gd name="T67" fmla="*/ 145 h 201"/>
                  <a:gd name="T68" fmla="*/ 75 w 254"/>
                  <a:gd name="T69" fmla="*/ 141 h 201"/>
                  <a:gd name="T70" fmla="*/ 96 w 254"/>
                  <a:gd name="T71" fmla="*/ 137 h 201"/>
                  <a:gd name="T72" fmla="*/ 98 w 254"/>
                  <a:gd name="T73" fmla="*/ 136 h 201"/>
                  <a:gd name="T74" fmla="*/ 119 w 254"/>
                  <a:gd name="T75" fmla="*/ 128 h 201"/>
                  <a:gd name="T76" fmla="*/ 124 w 254"/>
                  <a:gd name="T77" fmla="*/ 96 h 201"/>
                  <a:gd name="T78" fmla="*/ 130 w 254"/>
                  <a:gd name="T79" fmla="*/ 94 h 201"/>
                  <a:gd name="T80" fmla="*/ 132 w 254"/>
                  <a:gd name="T81" fmla="*/ 95 h 201"/>
                  <a:gd name="T82" fmla="*/ 159 w 254"/>
                  <a:gd name="T83" fmla="*/ 112 h 201"/>
                  <a:gd name="T84" fmla="*/ 156 w 254"/>
                  <a:gd name="T85" fmla="*/ 103 h 201"/>
                  <a:gd name="T86" fmla="*/ 166 w 254"/>
                  <a:gd name="T87" fmla="*/ 99 h 201"/>
                  <a:gd name="T88" fmla="*/ 173 w 254"/>
                  <a:gd name="T89" fmla="*/ 95 h 201"/>
                  <a:gd name="T90" fmla="*/ 193 w 254"/>
                  <a:gd name="T91" fmla="*/ 101 h 201"/>
                  <a:gd name="T92" fmla="*/ 206 w 254"/>
                  <a:gd name="T93" fmla="*/ 92 h 201"/>
                  <a:gd name="T94" fmla="*/ 207 w 254"/>
                  <a:gd name="T95" fmla="*/ 94 h 201"/>
                  <a:gd name="T96" fmla="*/ 238 w 254"/>
                  <a:gd name="T97" fmla="*/ 69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54" h="201">
                    <a:moveTo>
                      <a:pt x="238" y="69"/>
                    </a:moveTo>
                    <a:cubicBezTo>
                      <a:pt x="242" y="68"/>
                      <a:pt x="244" y="67"/>
                      <a:pt x="244" y="65"/>
                    </a:cubicBezTo>
                    <a:cubicBezTo>
                      <a:pt x="244" y="64"/>
                      <a:pt x="244" y="64"/>
                      <a:pt x="244" y="64"/>
                    </a:cubicBezTo>
                    <a:cubicBezTo>
                      <a:pt x="245" y="63"/>
                      <a:pt x="245" y="63"/>
                      <a:pt x="245" y="63"/>
                    </a:cubicBezTo>
                    <a:cubicBezTo>
                      <a:pt x="246" y="63"/>
                      <a:pt x="246" y="63"/>
                      <a:pt x="246" y="63"/>
                    </a:cubicBezTo>
                    <a:cubicBezTo>
                      <a:pt x="254" y="63"/>
                      <a:pt x="254" y="63"/>
                      <a:pt x="254" y="63"/>
                    </a:cubicBezTo>
                    <a:cubicBezTo>
                      <a:pt x="254" y="58"/>
                      <a:pt x="254" y="58"/>
                      <a:pt x="254" y="58"/>
                    </a:cubicBezTo>
                    <a:cubicBezTo>
                      <a:pt x="252" y="58"/>
                      <a:pt x="250" y="57"/>
                      <a:pt x="248" y="55"/>
                    </a:cubicBezTo>
                    <a:cubicBezTo>
                      <a:pt x="236" y="44"/>
                      <a:pt x="236" y="44"/>
                      <a:pt x="236" y="44"/>
                    </a:cubicBezTo>
                    <a:cubicBezTo>
                      <a:pt x="236" y="44"/>
                      <a:pt x="236" y="44"/>
                      <a:pt x="236" y="44"/>
                    </a:cubicBezTo>
                    <a:cubicBezTo>
                      <a:pt x="230" y="29"/>
                      <a:pt x="230" y="29"/>
                      <a:pt x="230" y="29"/>
                    </a:cubicBezTo>
                    <a:cubicBezTo>
                      <a:pt x="223" y="22"/>
                      <a:pt x="223" y="22"/>
                      <a:pt x="223" y="22"/>
                    </a:cubicBezTo>
                    <a:cubicBezTo>
                      <a:pt x="214" y="21"/>
                      <a:pt x="208" y="21"/>
                      <a:pt x="203" y="22"/>
                    </a:cubicBezTo>
                    <a:cubicBezTo>
                      <a:pt x="201" y="22"/>
                      <a:pt x="201" y="22"/>
                      <a:pt x="201" y="22"/>
                    </a:cubicBezTo>
                    <a:cubicBezTo>
                      <a:pt x="202" y="27"/>
                      <a:pt x="202" y="27"/>
                      <a:pt x="202" y="27"/>
                    </a:cubicBezTo>
                    <a:cubicBezTo>
                      <a:pt x="202" y="28"/>
                      <a:pt x="202" y="28"/>
                      <a:pt x="202" y="28"/>
                    </a:cubicBezTo>
                    <a:cubicBezTo>
                      <a:pt x="202" y="29"/>
                      <a:pt x="202" y="29"/>
                      <a:pt x="202" y="29"/>
                    </a:cubicBezTo>
                    <a:cubicBezTo>
                      <a:pt x="200" y="29"/>
                      <a:pt x="200" y="29"/>
                      <a:pt x="200" y="29"/>
                    </a:cubicBezTo>
                    <a:cubicBezTo>
                      <a:pt x="194" y="32"/>
                      <a:pt x="194" y="32"/>
                      <a:pt x="194" y="32"/>
                    </a:cubicBezTo>
                    <a:cubicBezTo>
                      <a:pt x="193" y="31"/>
                      <a:pt x="193" y="31"/>
                      <a:pt x="193" y="31"/>
                    </a:cubicBezTo>
                    <a:cubicBezTo>
                      <a:pt x="188" y="26"/>
                      <a:pt x="184" y="24"/>
                      <a:pt x="182" y="25"/>
                    </a:cubicBezTo>
                    <a:cubicBezTo>
                      <a:pt x="168" y="32"/>
                      <a:pt x="160" y="35"/>
                      <a:pt x="158" y="33"/>
                    </a:cubicBezTo>
                    <a:cubicBezTo>
                      <a:pt x="156" y="34"/>
                      <a:pt x="154" y="35"/>
                      <a:pt x="152" y="38"/>
                    </a:cubicBezTo>
                    <a:cubicBezTo>
                      <a:pt x="150" y="40"/>
                      <a:pt x="150" y="40"/>
                      <a:pt x="150" y="40"/>
                    </a:cubicBezTo>
                    <a:cubicBezTo>
                      <a:pt x="149" y="38"/>
                      <a:pt x="149" y="38"/>
                      <a:pt x="149" y="38"/>
                    </a:cubicBezTo>
                    <a:cubicBezTo>
                      <a:pt x="145" y="34"/>
                      <a:pt x="143" y="31"/>
                      <a:pt x="143" y="29"/>
                    </a:cubicBezTo>
                    <a:cubicBezTo>
                      <a:pt x="143" y="27"/>
                      <a:pt x="146" y="24"/>
                      <a:pt x="150" y="19"/>
                    </a:cubicBezTo>
                    <a:cubicBezTo>
                      <a:pt x="156" y="12"/>
                      <a:pt x="159" y="9"/>
                      <a:pt x="159" y="8"/>
                    </a:cubicBezTo>
                    <a:cubicBezTo>
                      <a:pt x="158" y="6"/>
                      <a:pt x="158" y="6"/>
                      <a:pt x="158" y="6"/>
                    </a:cubicBezTo>
                    <a:cubicBezTo>
                      <a:pt x="156" y="5"/>
                      <a:pt x="153" y="7"/>
                      <a:pt x="149" y="10"/>
                    </a:cubicBezTo>
                    <a:cubicBezTo>
                      <a:pt x="145" y="13"/>
                      <a:pt x="142" y="14"/>
                      <a:pt x="141" y="14"/>
                    </a:cubicBezTo>
                    <a:cubicBezTo>
                      <a:pt x="140" y="14"/>
                      <a:pt x="139" y="12"/>
                      <a:pt x="139" y="10"/>
                    </a:cubicBezTo>
                    <a:cubicBezTo>
                      <a:pt x="138" y="10"/>
                      <a:pt x="138" y="10"/>
                      <a:pt x="138" y="10"/>
                    </a:cubicBezTo>
                    <a:cubicBezTo>
                      <a:pt x="135" y="3"/>
                      <a:pt x="135" y="3"/>
                      <a:pt x="135" y="3"/>
                    </a:cubicBezTo>
                    <a:cubicBezTo>
                      <a:pt x="127" y="8"/>
                      <a:pt x="127" y="8"/>
                      <a:pt x="127" y="8"/>
                    </a:cubicBezTo>
                    <a:cubicBezTo>
                      <a:pt x="126" y="9"/>
                      <a:pt x="126" y="9"/>
                      <a:pt x="126" y="9"/>
                    </a:cubicBezTo>
                    <a:cubicBezTo>
                      <a:pt x="126" y="8"/>
                      <a:pt x="126" y="8"/>
                      <a:pt x="126" y="8"/>
                    </a:cubicBezTo>
                    <a:cubicBezTo>
                      <a:pt x="126" y="8"/>
                      <a:pt x="126" y="8"/>
                      <a:pt x="126" y="8"/>
                    </a:cubicBezTo>
                    <a:cubicBezTo>
                      <a:pt x="120" y="5"/>
                      <a:pt x="115" y="3"/>
                      <a:pt x="110" y="1"/>
                    </a:cubicBezTo>
                    <a:cubicBezTo>
                      <a:pt x="106" y="0"/>
                      <a:pt x="102" y="1"/>
                      <a:pt x="99" y="6"/>
                    </a:cubicBezTo>
                    <a:cubicBezTo>
                      <a:pt x="102" y="12"/>
                      <a:pt x="102" y="12"/>
                      <a:pt x="102" y="12"/>
                    </a:cubicBezTo>
                    <a:cubicBezTo>
                      <a:pt x="105" y="18"/>
                      <a:pt x="106" y="22"/>
                      <a:pt x="105" y="24"/>
                    </a:cubicBezTo>
                    <a:cubicBezTo>
                      <a:pt x="104" y="26"/>
                      <a:pt x="103" y="27"/>
                      <a:pt x="102" y="27"/>
                    </a:cubicBezTo>
                    <a:cubicBezTo>
                      <a:pt x="99" y="28"/>
                      <a:pt x="96" y="27"/>
                      <a:pt x="91" y="23"/>
                    </a:cubicBezTo>
                    <a:cubicBezTo>
                      <a:pt x="88" y="21"/>
                      <a:pt x="85" y="19"/>
                      <a:pt x="82" y="18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7"/>
                      <a:pt x="78" y="17"/>
                      <a:pt x="78" y="17"/>
                    </a:cubicBezTo>
                    <a:cubicBezTo>
                      <a:pt x="78" y="26"/>
                      <a:pt x="78" y="26"/>
                      <a:pt x="78" y="26"/>
                    </a:cubicBezTo>
                    <a:cubicBezTo>
                      <a:pt x="72" y="33"/>
                      <a:pt x="72" y="33"/>
                      <a:pt x="72" y="33"/>
                    </a:cubicBezTo>
                    <a:cubicBezTo>
                      <a:pt x="72" y="40"/>
                      <a:pt x="72" y="40"/>
                      <a:pt x="72" y="40"/>
                    </a:cubicBezTo>
                    <a:cubicBezTo>
                      <a:pt x="74" y="47"/>
                      <a:pt x="74" y="47"/>
                      <a:pt x="74" y="47"/>
                    </a:cubicBezTo>
                    <a:cubicBezTo>
                      <a:pt x="75" y="47"/>
                      <a:pt x="75" y="47"/>
                      <a:pt x="75" y="47"/>
                    </a:cubicBezTo>
                    <a:cubicBezTo>
                      <a:pt x="70" y="54"/>
                      <a:pt x="70" y="54"/>
                      <a:pt x="70" y="54"/>
                    </a:cubicBezTo>
                    <a:cubicBezTo>
                      <a:pt x="68" y="60"/>
                      <a:pt x="68" y="60"/>
                      <a:pt x="68" y="60"/>
                    </a:cubicBezTo>
                    <a:cubicBezTo>
                      <a:pt x="68" y="61"/>
                      <a:pt x="68" y="61"/>
                      <a:pt x="68" y="61"/>
                    </a:cubicBezTo>
                    <a:cubicBezTo>
                      <a:pt x="62" y="67"/>
                      <a:pt x="62" y="67"/>
                      <a:pt x="62" y="67"/>
                    </a:cubicBezTo>
                    <a:cubicBezTo>
                      <a:pt x="52" y="90"/>
                      <a:pt x="52" y="90"/>
                      <a:pt x="52" y="90"/>
                    </a:cubicBezTo>
                    <a:cubicBezTo>
                      <a:pt x="52" y="102"/>
                      <a:pt x="52" y="102"/>
                      <a:pt x="52" y="102"/>
                    </a:cubicBezTo>
                    <a:cubicBezTo>
                      <a:pt x="52" y="102"/>
                      <a:pt x="52" y="102"/>
                      <a:pt x="52" y="102"/>
                    </a:cubicBezTo>
                    <a:cubicBezTo>
                      <a:pt x="30" y="115"/>
                      <a:pt x="30" y="115"/>
                      <a:pt x="30" y="115"/>
                    </a:cubicBezTo>
                    <a:cubicBezTo>
                      <a:pt x="29" y="117"/>
                      <a:pt x="29" y="117"/>
                      <a:pt x="29" y="117"/>
                    </a:cubicBezTo>
                    <a:cubicBezTo>
                      <a:pt x="32" y="124"/>
                      <a:pt x="32" y="124"/>
                      <a:pt x="32" y="124"/>
                    </a:cubicBezTo>
                    <a:cubicBezTo>
                      <a:pt x="32" y="124"/>
                      <a:pt x="32" y="124"/>
                      <a:pt x="32" y="124"/>
                    </a:cubicBezTo>
                    <a:cubicBezTo>
                      <a:pt x="32" y="124"/>
                      <a:pt x="32" y="124"/>
                      <a:pt x="32" y="124"/>
                    </a:cubicBezTo>
                    <a:cubicBezTo>
                      <a:pt x="30" y="133"/>
                      <a:pt x="30" y="133"/>
                      <a:pt x="30" y="133"/>
                    </a:cubicBezTo>
                    <a:cubicBezTo>
                      <a:pt x="21" y="132"/>
                      <a:pt x="21" y="132"/>
                      <a:pt x="21" y="132"/>
                    </a:cubicBezTo>
                    <a:cubicBezTo>
                      <a:pt x="19" y="142"/>
                      <a:pt x="19" y="142"/>
                      <a:pt x="19" y="142"/>
                    </a:cubicBezTo>
                    <a:cubicBezTo>
                      <a:pt x="8" y="142"/>
                      <a:pt x="8" y="142"/>
                      <a:pt x="8" y="142"/>
                    </a:cubicBezTo>
                    <a:cubicBezTo>
                      <a:pt x="5" y="146"/>
                      <a:pt x="5" y="146"/>
                      <a:pt x="5" y="146"/>
                    </a:cubicBezTo>
                    <a:cubicBezTo>
                      <a:pt x="5" y="146"/>
                      <a:pt x="5" y="146"/>
                      <a:pt x="5" y="146"/>
                    </a:cubicBezTo>
                    <a:cubicBezTo>
                      <a:pt x="2" y="153"/>
                      <a:pt x="2" y="153"/>
                      <a:pt x="2" y="153"/>
                    </a:cubicBezTo>
                    <a:cubicBezTo>
                      <a:pt x="0" y="178"/>
                      <a:pt x="0" y="178"/>
                      <a:pt x="0" y="178"/>
                    </a:cubicBezTo>
                    <a:cubicBezTo>
                      <a:pt x="2" y="184"/>
                      <a:pt x="2" y="184"/>
                      <a:pt x="2" y="184"/>
                    </a:cubicBezTo>
                    <a:cubicBezTo>
                      <a:pt x="3" y="184"/>
                      <a:pt x="3" y="184"/>
                      <a:pt x="3" y="184"/>
                    </a:cubicBezTo>
                    <a:cubicBezTo>
                      <a:pt x="3" y="190"/>
                      <a:pt x="3" y="190"/>
                      <a:pt x="3" y="190"/>
                    </a:cubicBezTo>
                    <a:cubicBezTo>
                      <a:pt x="8" y="196"/>
                      <a:pt x="8" y="196"/>
                      <a:pt x="8" y="196"/>
                    </a:cubicBezTo>
                    <a:cubicBezTo>
                      <a:pt x="8" y="196"/>
                      <a:pt x="8" y="196"/>
                      <a:pt x="8" y="196"/>
                    </a:cubicBezTo>
                    <a:cubicBezTo>
                      <a:pt x="8" y="201"/>
                      <a:pt x="8" y="201"/>
                      <a:pt x="8" y="201"/>
                    </a:cubicBezTo>
                    <a:cubicBezTo>
                      <a:pt x="21" y="200"/>
                      <a:pt x="21" y="200"/>
                      <a:pt x="21" y="200"/>
                    </a:cubicBezTo>
                    <a:cubicBezTo>
                      <a:pt x="22" y="199"/>
                      <a:pt x="22" y="199"/>
                      <a:pt x="22" y="199"/>
                    </a:cubicBezTo>
                    <a:cubicBezTo>
                      <a:pt x="22" y="199"/>
                      <a:pt x="22" y="199"/>
                      <a:pt x="22" y="199"/>
                    </a:cubicBezTo>
                    <a:cubicBezTo>
                      <a:pt x="22" y="199"/>
                      <a:pt x="22" y="199"/>
                      <a:pt x="22" y="199"/>
                    </a:cubicBezTo>
                    <a:cubicBezTo>
                      <a:pt x="22" y="198"/>
                      <a:pt x="22" y="198"/>
                      <a:pt x="22" y="198"/>
                    </a:cubicBezTo>
                    <a:cubicBezTo>
                      <a:pt x="26" y="194"/>
                      <a:pt x="26" y="194"/>
                      <a:pt x="26" y="194"/>
                    </a:cubicBezTo>
                    <a:cubicBezTo>
                      <a:pt x="18" y="186"/>
                      <a:pt x="18" y="186"/>
                      <a:pt x="18" y="186"/>
                    </a:cubicBezTo>
                    <a:cubicBezTo>
                      <a:pt x="17" y="186"/>
                      <a:pt x="17" y="186"/>
                      <a:pt x="17" y="186"/>
                    </a:cubicBezTo>
                    <a:cubicBezTo>
                      <a:pt x="12" y="182"/>
                      <a:pt x="12" y="182"/>
                      <a:pt x="12" y="182"/>
                    </a:cubicBezTo>
                    <a:cubicBezTo>
                      <a:pt x="12" y="182"/>
                      <a:pt x="12" y="182"/>
                      <a:pt x="12" y="182"/>
                    </a:cubicBezTo>
                    <a:cubicBezTo>
                      <a:pt x="12" y="181"/>
                      <a:pt x="12" y="181"/>
                      <a:pt x="12" y="181"/>
                    </a:cubicBezTo>
                    <a:cubicBezTo>
                      <a:pt x="12" y="173"/>
                      <a:pt x="12" y="173"/>
                      <a:pt x="12" y="173"/>
                    </a:cubicBezTo>
                    <a:cubicBezTo>
                      <a:pt x="18" y="173"/>
                      <a:pt x="18" y="173"/>
                      <a:pt x="18" y="173"/>
                    </a:cubicBezTo>
                    <a:cubicBezTo>
                      <a:pt x="19" y="170"/>
                      <a:pt x="19" y="170"/>
                      <a:pt x="19" y="170"/>
                    </a:cubicBezTo>
                    <a:cubicBezTo>
                      <a:pt x="16" y="162"/>
                      <a:pt x="16" y="162"/>
                      <a:pt x="16" y="162"/>
                    </a:cubicBezTo>
                    <a:cubicBezTo>
                      <a:pt x="32" y="162"/>
                      <a:pt x="32" y="162"/>
                      <a:pt x="32" y="162"/>
                    </a:cubicBezTo>
                    <a:cubicBezTo>
                      <a:pt x="60" y="149"/>
                      <a:pt x="60" y="149"/>
                      <a:pt x="60" y="149"/>
                    </a:cubicBezTo>
                    <a:cubicBezTo>
                      <a:pt x="63" y="143"/>
                      <a:pt x="63" y="143"/>
                      <a:pt x="63" y="143"/>
                    </a:cubicBezTo>
                    <a:cubicBezTo>
                      <a:pt x="64" y="141"/>
                      <a:pt x="64" y="141"/>
                      <a:pt x="64" y="141"/>
                    </a:cubicBezTo>
                    <a:cubicBezTo>
                      <a:pt x="70" y="144"/>
                      <a:pt x="70" y="144"/>
                      <a:pt x="70" y="144"/>
                    </a:cubicBezTo>
                    <a:cubicBezTo>
                      <a:pt x="70" y="144"/>
                      <a:pt x="70" y="144"/>
                      <a:pt x="70" y="144"/>
                    </a:cubicBezTo>
                    <a:cubicBezTo>
                      <a:pt x="70" y="145"/>
                      <a:pt x="70" y="145"/>
                      <a:pt x="70" y="145"/>
                    </a:cubicBezTo>
                    <a:cubicBezTo>
                      <a:pt x="73" y="148"/>
                      <a:pt x="73" y="148"/>
                      <a:pt x="73" y="148"/>
                    </a:cubicBezTo>
                    <a:cubicBezTo>
                      <a:pt x="76" y="147"/>
                      <a:pt x="76" y="147"/>
                      <a:pt x="76" y="147"/>
                    </a:cubicBezTo>
                    <a:cubicBezTo>
                      <a:pt x="75" y="141"/>
                      <a:pt x="75" y="141"/>
                      <a:pt x="75" y="141"/>
                    </a:cubicBezTo>
                    <a:cubicBezTo>
                      <a:pt x="84" y="141"/>
                      <a:pt x="84" y="141"/>
                      <a:pt x="84" y="141"/>
                    </a:cubicBezTo>
                    <a:cubicBezTo>
                      <a:pt x="93" y="143"/>
                      <a:pt x="93" y="143"/>
                      <a:pt x="93" y="143"/>
                    </a:cubicBezTo>
                    <a:cubicBezTo>
                      <a:pt x="96" y="137"/>
                      <a:pt x="96" y="137"/>
                      <a:pt x="96" y="137"/>
                    </a:cubicBezTo>
                    <a:cubicBezTo>
                      <a:pt x="97" y="136"/>
                      <a:pt x="97" y="136"/>
                      <a:pt x="97" y="136"/>
                    </a:cubicBezTo>
                    <a:cubicBezTo>
                      <a:pt x="97" y="136"/>
                      <a:pt x="97" y="136"/>
                      <a:pt x="97" y="136"/>
                    </a:cubicBezTo>
                    <a:cubicBezTo>
                      <a:pt x="98" y="136"/>
                      <a:pt x="98" y="136"/>
                      <a:pt x="98" y="136"/>
                    </a:cubicBezTo>
                    <a:cubicBezTo>
                      <a:pt x="107" y="133"/>
                      <a:pt x="107" y="133"/>
                      <a:pt x="107" y="133"/>
                    </a:cubicBezTo>
                    <a:cubicBezTo>
                      <a:pt x="109" y="119"/>
                      <a:pt x="109" y="119"/>
                      <a:pt x="109" y="119"/>
                    </a:cubicBezTo>
                    <a:cubicBezTo>
                      <a:pt x="119" y="128"/>
                      <a:pt x="119" y="128"/>
                      <a:pt x="119" y="128"/>
                    </a:cubicBezTo>
                    <a:cubicBezTo>
                      <a:pt x="123" y="128"/>
                      <a:pt x="123" y="128"/>
                      <a:pt x="123" y="128"/>
                    </a:cubicBezTo>
                    <a:cubicBezTo>
                      <a:pt x="125" y="126"/>
                      <a:pt x="125" y="126"/>
                      <a:pt x="125" y="126"/>
                    </a:cubicBezTo>
                    <a:cubicBezTo>
                      <a:pt x="124" y="96"/>
                      <a:pt x="124" y="96"/>
                      <a:pt x="124" y="96"/>
                    </a:cubicBezTo>
                    <a:cubicBezTo>
                      <a:pt x="124" y="95"/>
                      <a:pt x="124" y="95"/>
                      <a:pt x="124" y="95"/>
                    </a:cubicBezTo>
                    <a:cubicBezTo>
                      <a:pt x="124" y="93"/>
                      <a:pt x="124" y="93"/>
                      <a:pt x="124" y="93"/>
                    </a:cubicBezTo>
                    <a:cubicBezTo>
                      <a:pt x="130" y="94"/>
                      <a:pt x="130" y="94"/>
                      <a:pt x="130" y="94"/>
                    </a:cubicBezTo>
                    <a:cubicBezTo>
                      <a:pt x="131" y="94"/>
                      <a:pt x="131" y="94"/>
                      <a:pt x="131" y="94"/>
                    </a:cubicBezTo>
                    <a:cubicBezTo>
                      <a:pt x="132" y="95"/>
                      <a:pt x="132" y="95"/>
                      <a:pt x="132" y="95"/>
                    </a:cubicBezTo>
                    <a:cubicBezTo>
                      <a:pt x="132" y="95"/>
                      <a:pt x="132" y="95"/>
                      <a:pt x="132" y="95"/>
                    </a:cubicBezTo>
                    <a:cubicBezTo>
                      <a:pt x="143" y="115"/>
                      <a:pt x="143" y="115"/>
                      <a:pt x="143" y="115"/>
                    </a:cubicBezTo>
                    <a:cubicBezTo>
                      <a:pt x="156" y="113"/>
                      <a:pt x="156" y="113"/>
                      <a:pt x="156" y="113"/>
                    </a:cubicBezTo>
                    <a:cubicBezTo>
                      <a:pt x="159" y="112"/>
                      <a:pt x="159" y="112"/>
                      <a:pt x="159" y="112"/>
                    </a:cubicBezTo>
                    <a:cubicBezTo>
                      <a:pt x="161" y="108"/>
                      <a:pt x="161" y="108"/>
                      <a:pt x="161" y="108"/>
                    </a:cubicBezTo>
                    <a:cubicBezTo>
                      <a:pt x="157" y="104"/>
                      <a:pt x="157" y="104"/>
                      <a:pt x="157" y="104"/>
                    </a:cubicBezTo>
                    <a:cubicBezTo>
                      <a:pt x="156" y="103"/>
                      <a:pt x="156" y="103"/>
                      <a:pt x="156" y="103"/>
                    </a:cubicBezTo>
                    <a:cubicBezTo>
                      <a:pt x="165" y="100"/>
                      <a:pt x="165" y="100"/>
                      <a:pt x="165" y="100"/>
                    </a:cubicBezTo>
                    <a:cubicBezTo>
                      <a:pt x="166" y="99"/>
                      <a:pt x="166" y="99"/>
                      <a:pt x="166" y="99"/>
                    </a:cubicBezTo>
                    <a:cubicBezTo>
                      <a:pt x="166" y="99"/>
                      <a:pt x="166" y="99"/>
                      <a:pt x="166" y="99"/>
                    </a:cubicBezTo>
                    <a:cubicBezTo>
                      <a:pt x="170" y="103"/>
                      <a:pt x="170" y="103"/>
                      <a:pt x="170" y="103"/>
                    </a:cubicBezTo>
                    <a:cubicBezTo>
                      <a:pt x="173" y="101"/>
                      <a:pt x="173" y="101"/>
                      <a:pt x="173" y="101"/>
                    </a:cubicBezTo>
                    <a:cubicBezTo>
                      <a:pt x="173" y="95"/>
                      <a:pt x="173" y="95"/>
                      <a:pt x="173" y="95"/>
                    </a:cubicBezTo>
                    <a:cubicBezTo>
                      <a:pt x="175" y="95"/>
                      <a:pt x="175" y="95"/>
                      <a:pt x="175" y="95"/>
                    </a:cubicBezTo>
                    <a:cubicBezTo>
                      <a:pt x="182" y="95"/>
                      <a:pt x="182" y="95"/>
                      <a:pt x="182" y="95"/>
                    </a:cubicBezTo>
                    <a:cubicBezTo>
                      <a:pt x="186" y="95"/>
                      <a:pt x="190" y="98"/>
                      <a:pt x="193" y="101"/>
                    </a:cubicBezTo>
                    <a:cubicBezTo>
                      <a:pt x="194" y="103"/>
                      <a:pt x="194" y="103"/>
                      <a:pt x="194" y="103"/>
                    </a:cubicBezTo>
                    <a:cubicBezTo>
                      <a:pt x="196" y="93"/>
                      <a:pt x="196" y="93"/>
                      <a:pt x="196" y="93"/>
                    </a:cubicBezTo>
                    <a:cubicBezTo>
                      <a:pt x="198" y="91"/>
                      <a:pt x="201" y="90"/>
                      <a:pt x="206" y="92"/>
                    </a:cubicBezTo>
                    <a:cubicBezTo>
                      <a:pt x="207" y="93"/>
                      <a:pt x="207" y="93"/>
                      <a:pt x="207" y="93"/>
                    </a:cubicBezTo>
                    <a:cubicBezTo>
                      <a:pt x="207" y="93"/>
                      <a:pt x="207" y="93"/>
                      <a:pt x="207" y="93"/>
                    </a:cubicBezTo>
                    <a:cubicBezTo>
                      <a:pt x="207" y="94"/>
                      <a:pt x="207" y="94"/>
                      <a:pt x="207" y="94"/>
                    </a:cubicBezTo>
                    <a:cubicBezTo>
                      <a:pt x="208" y="94"/>
                      <a:pt x="208" y="94"/>
                      <a:pt x="209" y="94"/>
                    </a:cubicBezTo>
                    <a:cubicBezTo>
                      <a:pt x="211" y="94"/>
                      <a:pt x="218" y="89"/>
                      <a:pt x="230" y="80"/>
                    </a:cubicBezTo>
                    <a:cubicBezTo>
                      <a:pt x="230" y="74"/>
                      <a:pt x="233" y="70"/>
                      <a:pt x="238" y="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8" name="ïṣ1ïḍé"/>
              <p:cNvSpPr/>
              <p:nvPr/>
            </p:nvSpPr>
            <p:spPr bwMode="auto">
              <a:xfrm>
                <a:off x="3745" y="2687"/>
                <a:ext cx="360" cy="490"/>
              </a:xfrm>
              <a:custGeom>
                <a:avLst/>
                <a:gdLst>
                  <a:gd name="T0" fmla="*/ 119 w 152"/>
                  <a:gd name="T1" fmla="*/ 8 h 207"/>
                  <a:gd name="T2" fmla="*/ 106 w 152"/>
                  <a:gd name="T3" fmla="*/ 3 h 207"/>
                  <a:gd name="T4" fmla="*/ 88 w 152"/>
                  <a:gd name="T5" fmla="*/ 16 h 207"/>
                  <a:gd name="T6" fmla="*/ 76 w 152"/>
                  <a:gd name="T7" fmla="*/ 11 h 207"/>
                  <a:gd name="T8" fmla="*/ 76 w 152"/>
                  <a:gd name="T9" fmla="*/ 12 h 207"/>
                  <a:gd name="T10" fmla="*/ 54 w 152"/>
                  <a:gd name="T11" fmla="*/ 17 h 207"/>
                  <a:gd name="T12" fmla="*/ 42 w 152"/>
                  <a:gd name="T13" fmla="*/ 18 h 207"/>
                  <a:gd name="T14" fmla="*/ 34 w 152"/>
                  <a:gd name="T15" fmla="*/ 27 h 207"/>
                  <a:gd name="T16" fmla="*/ 20 w 152"/>
                  <a:gd name="T17" fmla="*/ 28 h 207"/>
                  <a:gd name="T18" fmla="*/ 10 w 152"/>
                  <a:gd name="T19" fmla="*/ 44 h 207"/>
                  <a:gd name="T20" fmla="*/ 11 w 152"/>
                  <a:gd name="T21" fmla="*/ 46 h 207"/>
                  <a:gd name="T22" fmla="*/ 17 w 152"/>
                  <a:gd name="T23" fmla="*/ 69 h 207"/>
                  <a:gd name="T24" fmla="*/ 17 w 152"/>
                  <a:gd name="T25" fmla="*/ 72 h 207"/>
                  <a:gd name="T26" fmla="*/ 16 w 152"/>
                  <a:gd name="T27" fmla="*/ 72 h 207"/>
                  <a:gd name="T28" fmla="*/ 0 w 152"/>
                  <a:gd name="T29" fmla="*/ 94 h 207"/>
                  <a:gd name="T30" fmla="*/ 6 w 152"/>
                  <a:gd name="T31" fmla="*/ 98 h 207"/>
                  <a:gd name="T32" fmla="*/ 12 w 152"/>
                  <a:gd name="T33" fmla="*/ 131 h 207"/>
                  <a:gd name="T34" fmla="*/ 20 w 152"/>
                  <a:gd name="T35" fmla="*/ 143 h 207"/>
                  <a:gd name="T36" fmla="*/ 21 w 152"/>
                  <a:gd name="T37" fmla="*/ 152 h 207"/>
                  <a:gd name="T38" fmla="*/ 22 w 152"/>
                  <a:gd name="T39" fmla="*/ 181 h 207"/>
                  <a:gd name="T40" fmla="*/ 26 w 152"/>
                  <a:gd name="T41" fmla="*/ 181 h 207"/>
                  <a:gd name="T42" fmla="*/ 43 w 152"/>
                  <a:gd name="T43" fmla="*/ 181 h 207"/>
                  <a:gd name="T44" fmla="*/ 28 w 152"/>
                  <a:gd name="T45" fmla="*/ 203 h 207"/>
                  <a:gd name="T46" fmla="*/ 40 w 152"/>
                  <a:gd name="T47" fmla="*/ 203 h 207"/>
                  <a:gd name="T48" fmla="*/ 75 w 152"/>
                  <a:gd name="T49" fmla="*/ 201 h 207"/>
                  <a:gd name="T50" fmla="*/ 77 w 152"/>
                  <a:gd name="T51" fmla="*/ 195 h 207"/>
                  <a:gd name="T52" fmla="*/ 77 w 152"/>
                  <a:gd name="T53" fmla="*/ 190 h 207"/>
                  <a:gd name="T54" fmla="*/ 75 w 152"/>
                  <a:gd name="T55" fmla="*/ 179 h 207"/>
                  <a:gd name="T56" fmla="*/ 83 w 152"/>
                  <a:gd name="T57" fmla="*/ 173 h 207"/>
                  <a:gd name="T58" fmla="*/ 81 w 152"/>
                  <a:gd name="T59" fmla="*/ 168 h 207"/>
                  <a:gd name="T60" fmla="*/ 81 w 152"/>
                  <a:gd name="T61" fmla="*/ 167 h 207"/>
                  <a:gd name="T62" fmla="*/ 85 w 152"/>
                  <a:gd name="T63" fmla="*/ 154 h 207"/>
                  <a:gd name="T64" fmla="*/ 89 w 152"/>
                  <a:gd name="T65" fmla="*/ 149 h 207"/>
                  <a:gd name="T66" fmla="*/ 93 w 152"/>
                  <a:gd name="T67" fmla="*/ 146 h 207"/>
                  <a:gd name="T68" fmla="*/ 100 w 152"/>
                  <a:gd name="T69" fmla="*/ 130 h 207"/>
                  <a:gd name="T70" fmla="*/ 103 w 152"/>
                  <a:gd name="T71" fmla="*/ 128 h 207"/>
                  <a:gd name="T72" fmla="*/ 99 w 152"/>
                  <a:gd name="T73" fmla="*/ 111 h 207"/>
                  <a:gd name="T74" fmla="*/ 112 w 152"/>
                  <a:gd name="T75" fmla="*/ 100 h 207"/>
                  <a:gd name="T76" fmla="*/ 110 w 152"/>
                  <a:gd name="T77" fmla="*/ 85 h 207"/>
                  <a:gd name="T78" fmla="*/ 125 w 152"/>
                  <a:gd name="T79" fmla="*/ 68 h 207"/>
                  <a:gd name="T80" fmla="*/ 131 w 152"/>
                  <a:gd name="T81" fmla="*/ 70 h 207"/>
                  <a:gd name="T82" fmla="*/ 142 w 152"/>
                  <a:gd name="T83" fmla="*/ 64 h 207"/>
                  <a:gd name="T84" fmla="*/ 142 w 152"/>
                  <a:gd name="T85" fmla="*/ 64 h 207"/>
                  <a:gd name="T86" fmla="*/ 148 w 152"/>
                  <a:gd name="T87" fmla="*/ 60 h 207"/>
                  <a:gd name="T88" fmla="*/ 148 w 152"/>
                  <a:gd name="T89" fmla="*/ 53 h 207"/>
                  <a:gd name="T90" fmla="*/ 150 w 152"/>
                  <a:gd name="T91" fmla="*/ 51 h 207"/>
                  <a:gd name="T92" fmla="*/ 152 w 152"/>
                  <a:gd name="T93" fmla="*/ 48 h 207"/>
                  <a:gd name="T94" fmla="*/ 138 w 152"/>
                  <a:gd name="T95" fmla="*/ 26 h 207"/>
                  <a:gd name="T96" fmla="*/ 132 w 152"/>
                  <a:gd name="T97" fmla="*/ 10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52" h="207">
                    <a:moveTo>
                      <a:pt x="120" y="8"/>
                    </a:moveTo>
                    <a:cubicBezTo>
                      <a:pt x="119" y="8"/>
                      <a:pt x="119" y="8"/>
                      <a:pt x="119" y="8"/>
                    </a:cubicBezTo>
                    <a:cubicBezTo>
                      <a:pt x="110" y="0"/>
                      <a:pt x="110" y="0"/>
                      <a:pt x="110" y="0"/>
                    </a:cubicBezTo>
                    <a:cubicBezTo>
                      <a:pt x="106" y="3"/>
                      <a:pt x="106" y="3"/>
                      <a:pt x="106" y="3"/>
                    </a:cubicBezTo>
                    <a:cubicBezTo>
                      <a:pt x="102" y="10"/>
                      <a:pt x="98" y="14"/>
                      <a:pt x="92" y="16"/>
                    </a:cubicBezTo>
                    <a:cubicBezTo>
                      <a:pt x="91" y="17"/>
                      <a:pt x="89" y="17"/>
                      <a:pt x="88" y="16"/>
                    </a:cubicBezTo>
                    <a:cubicBezTo>
                      <a:pt x="86" y="14"/>
                      <a:pt x="87" y="9"/>
                      <a:pt x="90" y="2"/>
                    </a:cubicBezTo>
                    <a:cubicBezTo>
                      <a:pt x="76" y="11"/>
                      <a:pt x="76" y="11"/>
                      <a:pt x="76" y="11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64" y="12"/>
                      <a:pt x="64" y="12"/>
                      <a:pt x="64" y="12"/>
                    </a:cubicBezTo>
                    <a:cubicBezTo>
                      <a:pt x="54" y="17"/>
                      <a:pt x="54" y="17"/>
                      <a:pt x="54" y="17"/>
                    </a:cubicBezTo>
                    <a:cubicBezTo>
                      <a:pt x="54" y="18"/>
                      <a:pt x="54" y="18"/>
                      <a:pt x="54" y="18"/>
                    </a:cubicBezTo>
                    <a:cubicBezTo>
                      <a:pt x="42" y="18"/>
                      <a:pt x="42" y="18"/>
                      <a:pt x="42" y="18"/>
                    </a:cubicBezTo>
                    <a:cubicBezTo>
                      <a:pt x="36" y="21"/>
                      <a:pt x="36" y="21"/>
                      <a:pt x="36" y="21"/>
                    </a:cubicBezTo>
                    <a:cubicBezTo>
                      <a:pt x="34" y="27"/>
                      <a:pt x="34" y="27"/>
                      <a:pt x="34" y="27"/>
                    </a:cubicBezTo>
                    <a:cubicBezTo>
                      <a:pt x="33" y="28"/>
                      <a:pt x="33" y="28"/>
                      <a:pt x="33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17" y="28"/>
                      <a:pt x="12" y="32"/>
                      <a:pt x="4" y="40"/>
                    </a:cubicBezTo>
                    <a:cubicBezTo>
                      <a:pt x="8" y="42"/>
                      <a:pt x="10" y="43"/>
                      <a:pt x="10" y="44"/>
                    </a:cubicBezTo>
                    <a:cubicBezTo>
                      <a:pt x="11" y="47"/>
                      <a:pt x="11" y="47"/>
                      <a:pt x="11" y="47"/>
                    </a:cubicBezTo>
                    <a:cubicBezTo>
                      <a:pt x="11" y="46"/>
                      <a:pt x="11" y="46"/>
                      <a:pt x="11" y="46"/>
                    </a:cubicBezTo>
                    <a:cubicBezTo>
                      <a:pt x="17" y="69"/>
                      <a:pt x="17" y="69"/>
                      <a:pt x="17" y="69"/>
                    </a:cubicBezTo>
                    <a:cubicBezTo>
                      <a:pt x="17" y="69"/>
                      <a:pt x="17" y="69"/>
                      <a:pt x="17" y="69"/>
                    </a:cubicBezTo>
                    <a:cubicBezTo>
                      <a:pt x="17" y="70"/>
                      <a:pt x="17" y="70"/>
                      <a:pt x="17" y="70"/>
                    </a:cubicBezTo>
                    <a:cubicBezTo>
                      <a:pt x="17" y="72"/>
                      <a:pt x="17" y="72"/>
                      <a:pt x="17" y="72"/>
                    </a:cubicBezTo>
                    <a:cubicBezTo>
                      <a:pt x="17" y="72"/>
                      <a:pt x="17" y="72"/>
                      <a:pt x="17" y="72"/>
                    </a:cubicBezTo>
                    <a:cubicBezTo>
                      <a:pt x="16" y="72"/>
                      <a:pt x="16" y="72"/>
                      <a:pt x="16" y="72"/>
                    </a:cubicBezTo>
                    <a:cubicBezTo>
                      <a:pt x="16" y="72"/>
                      <a:pt x="16" y="72"/>
                      <a:pt x="16" y="72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0" y="100"/>
                      <a:pt x="0" y="100"/>
                      <a:pt x="0" y="100"/>
                    </a:cubicBezTo>
                    <a:cubicBezTo>
                      <a:pt x="3" y="98"/>
                      <a:pt x="5" y="97"/>
                      <a:pt x="6" y="98"/>
                    </a:cubicBezTo>
                    <a:cubicBezTo>
                      <a:pt x="8" y="99"/>
                      <a:pt x="9" y="102"/>
                      <a:pt x="8" y="107"/>
                    </a:cubicBezTo>
                    <a:cubicBezTo>
                      <a:pt x="8" y="114"/>
                      <a:pt x="9" y="123"/>
                      <a:pt x="12" y="131"/>
                    </a:cubicBezTo>
                    <a:cubicBezTo>
                      <a:pt x="18" y="137"/>
                      <a:pt x="18" y="137"/>
                      <a:pt x="18" y="137"/>
                    </a:cubicBezTo>
                    <a:cubicBezTo>
                      <a:pt x="20" y="139"/>
                      <a:pt x="21" y="141"/>
                      <a:pt x="20" y="143"/>
                    </a:cubicBezTo>
                    <a:cubicBezTo>
                      <a:pt x="18" y="147"/>
                      <a:pt x="18" y="147"/>
                      <a:pt x="18" y="147"/>
                    </a:cubicBezTo>
                    <a:cubicBezTo>
                      <a:pt x="21" y="152"/>
                      <a:pt x="21" y="152"/>
                      <a:pt x="21" y="152"/>
                    </a:cubicBezTo>
                    <a:cubicBezTo>
                      <a:pt x="23" y="156"/>
                      <a:pt x="22" y="162"/>
                      <a:pt x="17" y="172"/>
                    </a:cubicBezTo>
                    <a:cubicBezTo>
                      <a:pt x="22" y="181"/>
                      <a:pt x="22" y="181"/>
                      <a:pt x="22" y="181"/>
                    </a:cubicBezTo>
                    <a:cubicBezTo>
                      <a:pt x="23" y="183"/>
                      <a:pt x="23" y="183"/>
                      <a:pt x="23" y="183"/>
                    </a:cubicBezTo>
                    <a:cubicBezTo>
                      <a:pt x="26" y="181"/>
                      <a:pt x="26" y="181"/>
                      <a:pt x="26" y="181"/>
                    </a:cubicBezTo>
                    <a:cubicBezTo>
                      <a:pt x="31" y="176"/>
                      <a:pt x="36" y="175"/>
                      <a:pt x="39" y="176"/>
                    </a:cubicBezTo>
                    <a:cubicBezTo>
                      <a:pt x="42" y="177"/>
                      <a:pt x="43" y="179"/>
                      <a:pt x="43" y="181"/>
                    </a:cubicBezTo>
                    <a:cubicBezTo>
                      <a:pt x="44" y="184"/>
                      <a:pt x="40" y="188"/>
                      <a:pt x="33" y="196"/>
                    </a:cubicBezTo>
                    <a:cubicBezTo>
                      <a:pt x="28" y="203"/>
                      <a:pt x="28" y="203"/>
                      <a:pt x="28" y="203"/>
                    </a:cubicBezTo>
                    <a:cubicBezTo>
                      <a:pt x="30" y="207"/>
                      <a:pt x="30" y="207"/>
                      <a:pt x="30" y="207"/>
                    </a:cubicBezTo>
                    <a:cubicBezTo>
                      <a:pt x="34" y="204"/>
                      <a:pt x="38" y="202"/>
                      <a:pt x="40" y="203"/>
                    </a:cubicBezTo>
                    <a:cubicBezTo>
                      <a:pt x="42" y="203"/>
                      <a:pt x="49" y="201"/>
                      <a:pt x="60" y="195"/>
                    </a:cubicBezTo>
                    <a:cubicBezTo>
                      <a:pt x="64" y="193"/>
                      <a:pt x="69" y="195"/>
                      <a:pt x="75" y="201"/>
                    </a:cubicBezTo>
                    <a:cubicBezTo>
                      <a:pt x="77" y="200"/>
                      <a:pt x="77" y="200"/>
                      <a:pt x="77" y="200"/>
                    </a:cubicBezTo>
                    <a:cubicBezTo>
                      <a:pt x="77" y="195"/>
                      <a:pt x="77" y="195"/>
                      <a:pt x="77" y="195"/>
                    </a:cubicBezTo>
                    <a:cubicBezTo>
                      <a:pt x="76" y="194"/>
                      <a:pt x="76" y="194"/>
                      <a:pt x="76" y="194"/>
                    </a:cubicBezTo>
                    <a:cubicBezTo>
                      <a:pt x="75" y="193"/>
                      <a:pt x="76" y="192"/>
                      <a:pt x="77" y="190"/>
                    </a:cubicBezTo>
                    <a:cubicBezTo>
                      <a:pt x="75" y="183"/>
                      <a:pt x="75" y="183"/>
                      <a:pt x="75" y="183"/>
                    </a:cubicBezTo>
                    <a:cubicBezTo>
                      <a:pt x="74" y="182"/>
                      <a:pt x="74" y="180"/>
                      <a:pt x="75" y="179"/>
                    </a:cubicBezTo>
                    <a:cubicBezTo>
                      <a:pt x="76" y="178"/>
                      <a:pt x="78" y="177"/>
                      <a:pt x="79" y="176"/>
                    </a:cubicBezTo>
                    <a:cubicBezTo>
                      <a:pt x="83" y="173"/>
                      <a:pt x="83" y="173"/>
                      <a:pt x="83" y="173"/>
                    </a:cubicBezTo>
                    <a:cubicBezTo>
                      <a:pt x="81" y="168"/>
                      <a:pt x="81" y="168"/>
                      <a:pt x="81" y="168"/>
                    </a:cubicBezTo>
                    <a:cubicBezTo>
                      <a:pt x="81" y="168"/>
                      <a:pt x="81" y="168"/>
                      <a:pt x="81" y="168"/>
                    </a:cubicBezTo>
                    <a:cubicBezTo>
                      <a:pt x="81" y="168"/>
                      <a:pt x="81" y="168"/>
                      <a:pt x="81" y="168"/>
                    </a:cubicBezTo>
                    <a:cubicBezTo>
                      <a:pt x="81" y="167"/>
                      <a:pt x="81" y="167"/>
                      <a:pt x="81" y="167"/>
                    </a:cubicBezTo>
                    <a:cubicBezTo>
                      <a:pt x="83" y="165"/>
                      <a:pt x="83" y="163"/>
                      <a:pt x="82" y="162"/>
                    </a:cubicBezTo>
                    <a:cubicBezTo>
                      <a:pt x="81" y="159"/>
                      <a:pt x="82" y="157"/>
                      <a:pt x="85" y="154"/>
                    </a:cubicBezTo>
                    <a:cubicBezTo>
                      <a:pt x="90" y="150"/>
                      <a:pt x="90" y="150"/>
                      <a:pt x="90" y="150"/>
                    </a:cubicBezTo>
                    <a:cubicBezTo>
                      <a:pt x="89" y="149"/>
                      <a:pt x="89" y="149"/>
                      <a:pt x="89" y="149"/>
                    </a:cubicBezTo>
                    <a:cubicBezTo>
                      <a:pt x="88" y="148"/>
                      <a:pt x="88" y="148"/>
                      <a:pt x="88" y="148"/>
                    </a:cubicBezTo>
                    <a:cubicBezTo>
                      <a:pt x="93" y="146"/>
                      <a:pt x="93" y="146"/>
                      <a:pt x="93" y="146"/>
                    </a:cubicBezTo>
                    <a:cubicBezTo>
                      <a:pt x="93" y="139"/>
                      <a:pt x="93" y="139"/>
                      <a:pt x="93" y="139"/>
                    </a:cubicBezTo>
                    <a:cubicBezTo>
                      <a:pt x="93" y="137"/>
                      <a:pt x="95" y="134"/>
                      <a:pt x="100" y="130"/>
                    </a:cubicBezTo>
                    <a:cubicBezTo>
                      <a:pt x="103" y="128"/>
                      <a:pt x="103" y="128"/>
                      <a:pt x="103" y="128"/>
                    </a:cubicBezTo>
                    <a:cubicBezTo>
                      <a:pt x="103" y="128"/>
                      <a:pt x="103" y="128"/>
                      <a:pt x="103" y="128"/>
                    </a:cubicBezTo>
                    <a:cubicBezTo>
                      <a:pt x="97" y="121"/>
                      <a:pt x="97" y="121"/>
                      <a:pt x="97" y="121"/>
                    </a:cubicBezTo>
                    <a:cubicBezTo>
                      <a:pt x="95" y="118"/>
                      <a:pt x="96" y="114"/>
                      <a:pt x="99" y="111"/>
                    </a:cubicBezTo>
                    <a:cubicBezTo>
                      <a:pt x="99" y="110"/>
                      <a:pt x="99" y="110"/>
                      <a:pt x="99" y="110"/>
                    </a:cubicBezTo>
                    <a:cubicBezTo>
                      <a:pt x="112" y="100"/>
                      <a:pt x="112" y="100"/>
                      <a:pt x="112" y="100"/>
                    </a:cubicBezTo>
                    <a:cubicBezTo>
                      <a:pt x="112" y="97"/>
                      <a:pt x="112" y="97"/>
                      <a:pt x="112" y="97"/>
                    </a:cubicBezTo>
                    <a:cubicBezTo>
                      <a:pt x="110" y="96"/>
                      <a:pt x="109" y="92"/>
                      <a:pt x="110" y="85"/>
                    </a:cubicBezTo>
                    <a:cubicBezTo>
                      <a:pt x="112" y="74"/>
                      <a:pt x="116" y="69"/>
                      <a:pt x="125" y="68"/>
                    </a:cubicBezTo>
                    <a:cubicBezTo>
                      <a:pt x="125" y="68"/>
                      <a:pt x="125" y="68"/>
                      <a:pt x="125" y="68"/>
                    </a:cubicBezTo>
                    <a:cubicBezTo>
                      <a:pt x="126" y="68"/>
                      <a:pt x="126" y="68"/>
                      <a:pt x="126" y="68"/>
                    </a:cubicBezTo>
                    <a:cubicBezTo>
                      <a:pt x="131" y="70"/>
                      <a:pt x="131" y="70"/>
                      <a:pt x="131" y="70"/>
                    </a:cubicBezTo>
                    <a:cubicBezTo>
                      <a:pt x="136" y="70"/>
                      <a:pt x="136" y="70"/>
                      <a:pt x="136" y="70"/>
                    </a:cubicBezTo>
                    <a:cubicBezTo>
                      <a:pt x="142" y="64"/>
                      <a:pt x="142" y="64"/>
                      <a:pt x="142" y="64"/>
                    </a:cubicBezTo>
                    <a:cubicBezTo>
                      <a:pt x="142" y="64"/>
                      <a:pt x="142" y="64"/>
                      <a:pt x="142" y="64"/>
                    </a:cubicBezTo>
                    <a:cubicBezTo>
                      <a:pt x="142" y="64"/>
                      <a:pt x="142" y="64"/>
                      <a:pt x="142" y="64"/>
                    </a:cubicBezTo>
                    <a:cubicBezTo>
                      <a:pt x="142" y="64"/>
                      <a:pt x="142" y="64"/>
                      <a:pt x="142" y="64"/>
                    </a:cubicBezTo>
                    <a:cubicBezTo>
                      <a:pt x="148" y="60"/>
                      <a:pt x="148" y="60"/>
                      <a:pt x="148" y="60"/>
                    </a:cubicBezTo>
                    <a:cubicBezTo>
                      <a:pt x="148" y="54"/>
                      <a:pt x="148" y="54"/>
                      <a:pt x="148" y="54"/>
                    </a:cubicBezTo>
                    <a:cubicBezTo>
                      <a:pt x="148" y="53"/>
                      <a:pt x="148" y="53"/>
                      <a:pt x="148" y="53"/>
                    </a:cubicBezTo>
                    <a:cubicBezTo>
                      <a:pt x="148" y="52"/>
                      <a:pt x="148" y="52"/>
                      <a:pt x="148" y="52"/>
                    </a:cubicBezTo>
                    <a:cubicBezTo>
                      <a:pt x="150" y="51"/>
                      <a:pt x="150" y="51"/>
                      <a:pt x="150" y="51"/>
                    </a:cubicBezTo>
                    <a:cubicBezTo>
                      <a:pt x="152" y="49"/>
                      <a:pt x="152" y="49"/>
                      <a:pt x="152" y="49"/>
                    </a:cubicBezTo>
                    <a:cubicBezTo>
                      <a:pt x="152" y="48"/>
                      <a:pt x="152" y="48"/>
                      <a:pt x="152" y="48"/>
                    </a:cubicBezTo>
                    <a:cubicBezTo>
                      <a:pt x="148" y="42"/>
                      <a:pt x="148" y="42"/>
                      <a:pt x="148" y="42"/>
                    </a:cubicBezTo>
                    <a:cubicBezTo>
                      <a:pt x="144" y="36"/>
                      <a:pt x="141" y="32"/>
                      <a:pt x="138" y="26"/>
                    </a:cubicBezTo>
                    <a:cubicBezTo>
                      <a:pt x="136" y="22"/>
                      <a:pt x="137" y="18"/>
                      <a:pt x="140" y="14"/>
                    </a:cubicBezTo>
                    <a:cubicBezTo>
                      <a:pt x="132" y="10"/>
                      <a:pt x="132" y="10"/>
                      <a:pt x="132" y="10"/>
                    </a:cubicBezTo>
                    <a:lnTo>
                      <a:pt x="120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59" name="îŝľiḍè"/>
              <p:cNvSpPr/>
              <p:nvPr/>
            </p:nvSpPr>
            <p:spPr bwMode="auto">
              <a:xfrm>
                <a:off x="3932" y="2814"/>
                <a:ext cx="334" cy="410"/>
              </a:xfrm>
              <a:custGeom>
                <a:avLst/>
                <a:gdLst>
                  <a:gd name="T0" fmla="*/ 73 w 141"/>
                  <a:gd name="T1" fmla="*/ 8 h 173"/>
                  <a:gd name="T2" fmla="*/ 60 w 141"/>
                  <a:gd name="T3" fmla="*/ 20 h 173"/>
                  <a:gd name="T4" fmla="*/ 59 w 141"/>
                  <a:gd name="T5" fmla="*/ 21 h 173"/>
                  <a:gd name="T6" fmla="*/ 51 w 141"/>
                  <a:gd name="T7" fmla="*/ 21 h 173"/>
                  <a:gd name="T8" fmla="*/ 35 w 141"/>
                  <a:gd name="T9" fmla="*/ 31 h 173"/>
                  <a:gd name="T10" fmla="*/ 40 w 141"/>
                  <a:gd name="T11" fmla="*/ 34 h 173"/>
                  <a:gd name="T12" fmla="*/ 37 w 141"/>
                  <a:gd name="T13" fmla="*/ 47 h 173"/>
                  <a:gd name="T14" fmla="*/ 23 w 141"/>
                  <a:gd name="T15" fmla="*/ 59 h 173"/>
                  <a:gd name="T16" fmla="*/ 24 w 141"/>
                  <a:gd name="T17" fmla="*/ 68 h 173"/>
                  <a:gd name="T18" fmla="*/ 27 w 141"/>
                  <a:gd name="T19" fmla="*/ 77 h 173"/>
                  <a:gd name="T20" fmla="*/ 18 w 141"/>
                  <a:gd name="T21" fmla="*/ 93 h 173"/>
                  <a:gd name="T22" fmla="*/ 18 w 141"/>
                  <a:gd name="T23" fmla="*/ 94 h 173"/>
                  <a:gd name="T24" fmla="*/ 12 w 141"/>
                  <a:gd name="T25" fmla="*/ 101 h 173"/>
                  <a:gd name="T26" fmla="*/ 7 w 141"/>
                  <a:gd name="T27" fmla="*/ 106 h 173"/>
                  <a:gd name="T28" fmla="*/ 7 w 141"/>
                  <a:gd name="T29" fmla="*/ 122 h 173"/>
                  <a:gd name="T30" fmla="*/ 2 w 141"/>
                  <a:gd name="T31" fmla="*/ 126 h 173"/>
                  <a:gd name="T32" fmla="*/ 0 w 141"/>
                  <a:gd name="T33" fmla="*/ 128 h 173"/>
                  <a:gd name="T34" fmla="*/ 3 w 141"/>
                  <a:gd name="T35" fmla="*/ 137 h 173"/>
                  <a:gd name="T36" fmla="*/ 26 w 141"/>
                  <a:gd name="T37" fmla="*/ 137 h 173"/>
                  <a:gd name="T38" fmla="*/ 35 w 141"/>
                  <a:gd name="T39" fmla="*/ 146 h 173"/>
                  <a:gd name="T40" fmla="*/ 35 w 141"/>
                  <a:gd name="T41" fmla="*/ 147 h 173"/>
                  <a:gd name="T42" fmla="*/ 51 w 141"/>
                  <a:gd name="T43" fmla="*/ 172 h 173"/>
                  <a:gd name="T44" fmla="*/ 56 w 141"/>
                  <a:gd name="T45" fmla="*/ 161 h 173"/>
                  <a:gd name="T46" fmla="*/ 68 w 141"/>
                  <a:gd name="T47" fmla="*/ 169 h 173"/>
                  <a:gd name="T48" fmla="*/ 76 w 141"/>
                  <a:gd name="T49" fmla="*/ 146 h 173"/>
                  <a:gd name="T50" fmla="*/ 78 w 141"/>
                  <a:gd name="T51" fmla="*/ 146 h 173"/>
                  <a:gd name="T52" fmla="*/ 85 w 141"/>
                  <a:gd name="T53" fmla="*/ 141 h 173"/>
                  <a:gd name="T54" fmla="*/ 85 w 141"/>
                  <a:gd name="T55" fmla="*/ 139 h 173"/>
                  <a:gd name="T56" fmla="*/ 97 w 141"/>
                  <a:gd name="T57" fmla="*/ 139 h 173"/>
                  <a:gd name="T58" fmla="*/ 103 w 141"/>
                  <a:gd name="T59" fmla="*/ 112 h 173"/>
                  <a:gd name="T60" fmla="*/ 114 w 141"/>
                  <a:gd name="T61" fmla="*/ 110 h 173"/>
                  <a:gd name="T62" fmla="*/ 109 w 141"/>
                  <a:gd name="T63" fmla="*/ 105 h 173"/>
                  <a:gd name="T64" fmla="*/ 117 w 141"/>
                  <a:gd name="T65" fmla="*/ 98 h 173"/>
                  <a:gd name="T66" fmla="*/ 123 w 141"/>
                  <a:gd name="T67" fmla="*/ 100 h 173"/>
                  <a:gd name="T68" fmla="*/ 119 w 141"/>
                  <a:gd name="T69" fmla="*/ 92 h 173"/>
                  <a:gd name="T70" fmla="*/ 123 w 141"/>
                  <a:gd name="T71" fmla="*/ 90 h 173"/>
                  <a:gd name="T72" fmla="*/ 118 w 141"/>
                  <a:gd name="T73" fmla="*/ 79 h 173"/>
                  <a:gd name="T74" fmla="*/ 119 w 141"/>
                  <a:gd name="T75" fmla="*/ 78 h 173"/>
                  <a:gd name="T76" fmla="*/ 131 w 141"/>
                  <a:gd name="T77" fmla="*/ 68 h 173"/>
                  <a:gd name="T78" fmla="*/ 121 w 141"/>
                  <a:gd name="T79" fmla="*/ 55 h 173"/>
                  <a:gd name="T80" fmla="*/ 133 w 141"/>
                  <a:gd name="T81" fmla="*/ 50 h 173"/>
                  <a:gd name="T82" fmla="*/ 139 w 141"/>
                  <a:gd name="T83" fmla="*/ 43 h 173"/>
                  <a:gd name="T84" fmla="*/ 135 w 141"/>
                  <a:gd name="T85" fmla="*/ 34 h 173"/>
                  <a:gd name="T86" fmla="*/ 135 w 141"/>
                  <a:gd name="T87" fmla="*/ 33 h 173"/>
                  <a:gd name="T88" fmla="*/ 135 w 141"/>
                  <a:gd name="T89" fmla="*/ 30 h 173"/>
                  <a:gd name="T90" fmla="*/ 133 w 141"/>
                  <a:gd name="T91" fmla="*/ 30 h 173"/>
                  <a:gd name="T92" fmla="*/ 117 w 141"/>
                  <a:gd name="T93" fmla="*/ 28 h 173"/>
                  <a:gd name="T94" fmla="*/ 117 w 141"/>
                  <a:gd name="T95" fmla="*/ 28 h 173"/>
                  <a:gd name="T96" fmla="*/ 113 w 141"/>
                  <a:gd name="T97" fmla="*/ 23 h 173"/>
                  <a:gd name="T98" fmla="*/ 93 w 141"/>
                  <a:gd name="T99" fmla="*/ 31 h 173"/>
                  <a:gd name="T100" fmla="*/ 85 w 141"/>
                  <a:gd name="T101" fmla="*/ 16 h 173"/>
                  <a:gd name="T102" fmla="*/ 73 w 141"/>
                  <a:gd name="T103" fmla="*/ 1 h 173"/>
                  <a:gd name="T104" fmla="*/ 73 w 141"/>
                  <a:gd name="T105" fmla="*/ 8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41" h="173">
                    <a:moveTo>
                      <a:pt x="73" y="8"/>
                    </a:moveTo>
                    <a:cubicBezTo>
                      <a:pt x="73" y="8"/>
                      <a:pt x="73" y="8"/>
                      <a:pt x="73" y="8"/>
                    </a:cubicBezTo>
                    <a:cubicBezTo>
                      <a:pt x="66" y="13"/>
                      <a:pt x="66" y="13"/>
                      <a:pt x="66" y="13"/>
                    </a:cubicBezTo>
                    <a:cubicBezTo>
                      <a:pt x="60" y="20"/>
                      <a:pt x="60" y="20"/>
                      <a:pt x="60" y="20"/>
                    </a:cubicBezTo>
                    <a:cubicBezTo>
                      <a:pt x="59" y="20"/>
                      <a:pt x="59" y="20"/>
                      <a:pt x="59" y="20"/>
                    </a:cubicBezTo>
                    <a:cubicBezTo>
                      <a:pt x="59" y="21"/>
                      <a:pt x="59" y="21"/>
                      <a:pt x="59" y="21"/>
                    </a:cubicBezTo>
                    <a:cubicBezTo>
                      <a:pt x="51" y="21"/>
                      <a:pt x="51" y="21"/>
                      <a:pt x="51" y="21"/>
                    </a:cubicBezTo>
                    <a:cubicBezTo>
                      <a:pt x="51" y="21"/>
                      <a:pt x="51" y="21"/>
                      <a:pt x="51" y="21"/>
                    </a:cubicBezTo>
                    <a:cubicBezTo>
                      <a:pt x="46" y="18"/>
                      <a:pt x="46" y="18"/>
                      <a:pt x="46" y="18"/>
                    </a:cubicBezTo>
                    <a:cubicBezTo>
                      <a:pt x="40" y="20"/>
                      <a:pt x="37" y="24"/>
                      <a:pt x="35" y="31"/>
                    </a:cubicBezTo>
                    <a:cubicBezTo>
                      <a:pt x="35" y="38"/>
                      <a:pt x="35" y="38"/>
                      <a:pt x="35" y="38"/>
                    </a:cubicBezTo>
                    <a:cubicBezTo>
                      <a:pt x="40" y="34"/>
                      <a:pt x="40" y="34"/>
                      <a:pt x="40" y="34"/>
                    </a:cubicBezTo>
                    <a:cubicBezTo>
                      <a:pt x="37" y="47"/>
                      <a:pt x="37" y="47"/>
                      <a:pt x="37" y="47"/>
                    </a:cubicBezTo>
                    <a:cubicBezTo>
                      <a:pt x="37" y="47"/>
                      <a:pt x="37" y="47"/>
                      <a:pt x="37" y="47"/>
                    </a:cubicBezTo>
                    <a:cubicBezTo>
                      <a:pt x="37" y="48"/>
                      <a:pt x="37" y="48"/>
                      <a:pt x="37" y="48"/>
                    </a:cubicBezTo>
                    <a:cubicBezTo>
                      <a:pt x="23" y="59"/>
                      <a:pt x="23" y="59"/>
                      <a:pt x="23" y="59"/>
                    </a:cubicBezTo>
                    <a:cubicBezTo>
                      <a:pt x="21" y="62"/>
                      <a:pt x="21" y="64"/>
                      <a:pt x="21" y="65"/>
                    </a:cubicBezTo>
                    <a:cubicBezTo>
                      <a:pt x="24" y="68"/>
                      <a:pt x="24" y="68"/>
                      <a:pt x="24" y="68"/>
                    </a:cubicBezTo>
                    <a:cubicBezTo>
                      <a:pt x="27" y="70"/>
                      <a:pt x="28" y="72"/>
                      <a:pt x="28" y="74"/>
                    </a:cubicBezTo>
                    <a:cubicBezTo>
                      <a:pt x="28" y="75"/>
                      <a:pt x="27" y="76"/>
                      <a:pt x="27" y="77"/>
                    </a:cubicBezTo>
                    <a:cubicBezTo>
                      <a:pt x="18" y="84"/>
                      <a:pt x="18" y="84"/>
                      <a:pt x="18" y="84"/>
                    </a:cubicBezTo>
                    <a:cubicBezTo>
                      <a:pt x="19" y="86"/>
                      <a:pt x="19" y="89"/>
                      <a:pt x="18" y="93"/>
                    </a:cubicBezTo>
                    <a:cubicBezTo>
                      <a:pt x="18" y="94"/>
                      <a:pt x="18" y="94"/>
                      <a:pt x="18" y="94"/>
                    </a:cubicBezTo>
                    <a:cubicBezTo>
                      <a:pt x="18" y="94"/>
                      <a:pt x="18" y="94"/>
                      <a:pt x="18" y="94"/>
                    </a:cubicBezTo>
                    <a:cubicBezTo>
                      <a:pt x="15" y="96"/>
                      <a:pt x="15" y="96"/>
                      <a:pt x="15" y="96"/>
                    </a:cubicBezTo>
                    <a:cubicBezTo>
                      <a:pt x="15" y="98"/>
                      <a:pt x="14" y="99"/>
                      <a:pt x="12" y="101"/>
                    </a:cubicBezTo>
                    <a:cubicBezTo>
                      <a:pt x="7" y="105"/>
                      <a:pt x="7" y="105"/>
                      <a:pt x="7" y="105"/>
                    </a:cubicBezTo>
                    <a:cubicBezTo>
                      <a:pt x="7" y="106"/>
                      <a:pt x="7" y="106"/>
                      <a:pt x="7" y="106"/>
                    </a:cubicBezTo>
                    <a:cubicBezTo>
                      <a:pt x="8" y="108"/>
                      <a:pt x="8" y="110"/>
                      <a:pt x="7" y="114"/>
                    </a:cubicBezTo>
                    <a:cubicBezTo>
                      <a:pt x="9" y="118"/>
                      <a:pt x="9" y="120"/>
                      <a:pt x="7" y="122"/>
                    </a:cubicBezTo>
                    <a:cubicBezTo>
                      <a:pt x="3" y="126"/>
                      <a:pt x="3" y="126"/>
                      <a:pt x="3" y="126"/>
                    </a:cubicBezTo>
                    <a:cubicBezTo>
                      <a:pt x="2" y="126"/>
                      <a:pt x="2" y="126"/>
                      <a:pt x="2" y="126"/>
                    </a:cubicBezTo>
                    <a:cubicBezTo>
                      <a:pt x="0" y="127"/>
                      <a:pt x="0" y="127"/>
                      <a:pt x="0" y="127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3" y="137"/>
                      <a:pt x="3" y="137"/>
                      <a:pt x="3" y="137"/>
                    </a:cubicBezTo>
                    <a:cubicBezTo>
                      <a:pt x="3" y="137"/>
                      <a:pt x="3" y="137"/>
                      <a:pt x="3" y="137"/>
                    </a:cubicBezTo>
                    <a:cubicBezTo>
                      <a:pt x="10" y="136"/>
                      <a:pt x="17" y="136"/>
                      <a:pt x="25" y="137"/>
                    </a:cubicBezTo>
                    <a:cubicBezTo>
                      <a:pt x="26" y="137"/>
                      <a:pt x="26" y="137"/>
                      <a:pt x="26" y="137"/>
                    </a:cubicBezTo>
                    <a:cubicBezTo>
                      <a:pt x="26" y="138"/>
                      <a:pt x="26" y="138"/>
                      <a:pt x="26" y="138"/>
                    </a:cubicBezTo>
                    <a:cubicBezTo>
                      <a:pt x="35" y="146"/>
                      <a:pt x="35" y="146"/>
                      <a:pt x="35" y="146"/>
                    </a:cubicBezTo>
                    <a:cubicBezTo>
                      <a:pt x="35" y="147"/>
                      <a:pt x="35" y="147"/>
                      <a:pt x="35" y="147"/>
                    </a:cubicBezTo>
                    <a:cubicBezTo>
                      <a:pt x="35" y="147"/>
                      <a:pt x="35" y="147"/>
                      <a:pt x="35" y="147"/>
                    </a:cubicBezTo>
                    <a:cubicBezTo>
                      <a:pt x="41" y="162"/>
                      <a:pt x="41" y="162"/>
                      <a:pt x="41" y="162"/>
                    </a:cubicBezTo>
                    <a:cubicBezTo>
                      <a:pt x="51" y="172"/>
                      <a:pt x="51" y="172"/>
                      <a:pt x="51" y="172"/>
                    </a:cubicBezTo>
                    <a:cubicBezTo>
                      <a:pt x="56" y="173"/>
                      <a:pt x="56" y="173"/>
                      <a:pt x="56" y="173"/>
                    </a:cubicBezTo>
                    <a:cubicBezTo>
                      <a:pt x="56" y="161"/>
                      <a:pt x="56" y="161"/>
                      <a:pt x="56" y="161"/>
                    </a:cubicBezTo>
                    <a:cubicBezTo>
                      <a:pt x="66" y="171"/>
                      <a:pt x="66" y="171"/>
                      <a:pt x="66" y="171"/>
                    </a:cubicBezTo>
                    <a:cubicBezTo>
                      <a:pt x="68" y="169"/>
                      <a:pt x="68" y="169"/>
                      <a:pt x="68" y="169"/>
                    </a:cubicBezTo>
                    <a:cubicBezTo>
                      <a:pt x="75" y="154"/>
                      <a:pt x="75" y="154"/>
                      <a:pt x="75" y="154"/>
                    </a:cubicBezTo>
                    <a:cubicBezTo>
                      <a:pt x="76" y="146"/>
                      <a:pt x="76" y="146"/>
                      <a:pt x="76" y="146"/>
                    </a:cubicBezTo>
                    <a:cubicBezTo>
                      <a:pt x="77" y="146"/>
                      <a:pt x="77" y="146"/>
                      <a:pt x="77" y="146"/>
                    </a:cubicBezTo>
                    <a:cubicBezTo>
                      <a:pt x="78" y="146"/>
                      <a:pt x="78" y="146"/>
                      <a:pt x="78" y="146"/>
                    </a:cubicBezTo>
                    <a:cubicBezTo>
                      <a:pt x="86" y="147"/>
                      <a:pt x="86" y="147"/>
                      <a:pt x="86" y="147"/>
                    </a:cubicBezTo>
                    <a:cubicBezTo>
                      <a:pt x="85" y="141"/>
                      <a:pt x="85" y="141"/>
                      <a:pt x="85" y="141"/>
                    </a:cubicBezTo>
                    <a:cubicBezTo>
                      <a:pt x="85" y="140"/>
                      <a:pt x="85" y="140"/>
                      <a:pt x="85" y="140"/>
                    </a:cubicBezTo>
                    <a:cubicBezTo>
                      <a:pt x="85" y="139"/>
                      <a:pt x="85" y="139"/>
                      <a:pt x="85" y="139"/>
                    </a:cubicBezTo>
                    <a:cubicBezTo>
                      <a:pt x="87" y="139"/>
                      <a:pt x="87" y="139"/>
                      <a:pt x="87" y="139"/>
                    </a:cubicBezTo>
                    <a:cubicBezTo>
                      <a:pt x="97" y="139"/>
                      <a:pt x="97" y="139"/>
                      <a:pt x="97" y="139"/>
                    </a:cubicBezTo>
                    <a:cubicBezTo>
                      <a:pt x="102" y="134"/>
                      <a:pt x="104" y="130"/>
                      <a:pt x="104" y="126"/>
                    </a:cubicBezTo>
                    <a:cubicBezTo>
                      <a:pt x="103" y="112"/>
                      <a:pt x="103" y="112"/>
                      <a:pt x="103" y="112"/>
                    </a:cubicBezTo>
                    <a:cubicBezTo>
                      <a:pt x="111" y="114"/>
                      <a:pt x="111" y="114"/>
                      <a:pt x="111" y="114"/>
                    </a:cubicBezTo>
                    <a:cubicBezTo>
                      <a:pt x="114" y="110"/>
                      <a:pt x="114" y="110"/>
                      <a:pt x="114" y="110"/>
                    </a:cubicBezTo>
                    <a:cubicBezTo>
                      <a:pt x="110" y="106"/>
                      <a:pt x="110" y="106"/>
                      <a:pt x="110" y="106"/>
                    </a:cubicBezTo>
                    <a:cubicBezTo>
                      <a:pt x="109" y="105"/>
                      <a:pt x="109" y="105"/>
                      <a:pt x="109" y="105"/>
                    </a:cubicBezTo>
                    <a:cubicBezTo>
                      <a:pt x="117" y="97"/>
                      <a:pt x="117" y="97"/>
                      <a:pt x="117" y="97"/>
                    </a:cubicBezTo>
                    <a:cubicBezTo>
                      <a:pt x="117" y="98"/>
                      <a:pt x="117" y="98"/>
                      <a:pt x="117" y="98"/>
                    </a:cubicBezTo>
                    <a:cubicBezTo>
                      <a:pt x="118" y="98"/>
                      <a:pt x="118" y="98"/>
                      <a:pt x="118" y="98"/>
                    </a:cubicBezTo>
                    <a:cubicBezTo>
                      <a:pt x="123" y="100"/>
                      <a:pt x="123" y="100"/>
                      <a:pt x="123" y="100"/>
                    </a:cubicBezTo>
                    <a:cubicBezTo>
                      <a:pt x="123" y="99"/>
                      <a:pt x="123" y="99"/>
                      <a:pt x="123" y="99"/>
                    </a:cubicBezTo>
                    <a:cubicBezTo>
                      <a:pt x="119" y="92"/>
                      <a:pt x="119" y="92"/>
                      <a:pt x="119" y="92"/>
                    </a:cubicBezTo>
                    <a:cubicBezTo>
                      <a:pt x="121" y="91"/>
                      <a:pt x="121" y="91"/>
                      <a:pt x="121" y="91"/>
                    </a:cubicBezTo>
                    <a:cubicBezTo>
                      <a:pt x="123" y="90"/>
                      <a:pt x="123" y="90"/>
                      <a:pt x="123" y="90"/>
                    </a:cubicBezTo>
                    <a:cubicBezTo>
                      <a:pt x="122" y="87"/>
                      <a:pt x="122" y="87"/>
                      <a:pt x="122" y="87"/>
                    </a:cubicBezTo>
                    <a:cubicBezTo>
                      <a:pt x="118" y="79"/>
                      <a:pt x="118" y="79"/>
                      <a:pt x="118" y="79"/>
                    </a:cubicBezTo>
                    <a:cubicBezTo>
                      <a:pt x="119" y="79"/>
                      <a:pt x="119" y="79"/>
                      <a:pt x="119" y="79"/>
                    </a:cubicBezTo>
                    <a:cubicBezTo>
                      <a:pt x="119" y="78"/>
                      <a:pt x="119" y="78"/>
                      <a:pt x="119" y="78"/>
                    </a:cubicBezTo>
                    <a:cubicBezTo>
                      <a:pt x="130" y="72"/>
                      <a:pt x="130" y="72"/>
                      <a:pt x="130" y="72"/>
                    </a:cubicBezTo>
                    <a:cubicBezTo>
                      <a:pt x="131" y="68"/>
                      <a:pt x="131" y="68"/>
                      <a:pt x="131" y="68"/>
                    </a:cubicBezTo>
                    <a:cubicBezTo>
                      <a:pt x="121" y="63"/>
                      <a:pt x="117" y="59"/>
                      <a:pt x="117" y="57"/>
                    </a:cubicBezTo>
                    <a:cubicBezTo>
                      <a:pt x="118" y="55"/>
                      <a:pt x="119" y="55"/>
                      <a:pt x="121" y="55"/>
                    </a:cubicBezTo>
                    <a:cubicBezTo>
                      <a:pt x="133" y="57"/>
                      <a:pt x="133" y="57"/>
                      <a:pt x="133" y="57"/>
                    </a:cubicBezTo>
                    <a:cubicBezTo>
                      <a:pt x="133" y="50"/>
                      <a:pt x="133" y="50"/>
                      <a:pt x="133" y="50"/>
                    </a:cubicBezTo>
                    <a:cubicBezTo>
                      <a:pt x="133" y="49"/>
                      <a:pt x="133" y="49"/>
                      <a:pt x="133" y="49"/>
                    </a:cubicBezTo>
                    <a:cubicBezTo>
                      <a:pt x="139" y="43"/>
                      <a:pt x="139" y="43"/>
                      <a:pt x="139" y="43"/>
                    </a:cubicBezTo>
                    <a:cubicBezTo>
                      <a:pt x="141" y="38"/>
                      <a:pt x="141" y="38"/>
                      <a:pt x="141" y="38"/>
                    </a:cubicBezTo>
                    <a:cubicBezTo>
                      <a:pt x="138" y="38"/>
                      <a:pt x="137" y="36"/>
                      <a:pt x="135" y="34"/>
                    </a:cubicBezTo>
                    <a:cubicBezTo>
                      <a:pt x="135" y="34"/>
                      <a:pt x="135" y="34"/>
                      <a:pt x="135" y="34"/>
                    </a:cubicBezTo>
                    <a:cubicBezTo>
                      <a:pt x="135" y="33"/>
                      <a:pt x="135" y="33"/>
                      <a:pt x="135" y="33"/>
                    </a:cubicBezTo>
                    <a:cubicBezTo>
                      <a:pt x="135" y="31"/>
                      <a:pt x="135" y="31"/>
                      <a:pt x="135" y="31"/>
                    </a:cubicBezTo>
                    <a:cubicBezTo>
                      <a:pt x="135" y="30"/>
                      <a:pt x="135" y="30"/>
                      <a:pt x="135" y="30"/>
                    </a:cubicBezTo>
                    <a:cubicBezTo>
                      <a:pt x="134" y="30"/>
                      <a:pt x="134" y="30"/>
                      <a:pt x="134" y="30"/>
                    </a:cubicBezTo>
                    <a:cubicBezTo>
                      <a:pt x="133" y="30"/>
                      <a:pt x="133" y="30"/>
                      <a:pt x="133" y="30"/>
                    </a:cubicBezTo>
                    <a:cubicBezTo>
                      <a:pt x="133" y="32"/>
                      <a:pt x="131" y="33"/>
                      <a:pt x="128" y="33"/>
                    </a:cubicBezTo>
                    <a:cubicBezTo>
                      <a:pt x="123" y="33"/>
                      <a:pt x="120" y="31"/>
                      <a:pt x="117" y="28"/>
                    </a:cubicBezTo>
                    <a:cubicBezTo>
                      <a:pt x="117" y="28"/>
                      <a:pt x="117" y="28"/>
                      <a:pt x="117" y="28"/>
                    </a:cubicBezTo>
                    <a:cubicBezTo>
                      <a:pt x="117" y="28"/>
                      <a:pt x="117" y="28"/>
                      <a:pt x="117" y="28"/>
                    </a:cubicBezTo>
                    <a:cubicBezTo>
                      <a:pt x="113" y="22"/>
                      <a:pt x="113" y="22"/>
                      <a:pt x="113" y="22"/>
                    </a:cubicBezTo>
                    <a:cubicBezTo>
                      <a:pt x="113" y="23"/>
                      <a:pt x="113" y="23"/>
                      <a:pt x="113" y="23"/>
                    </a:cubicBezTo>
                    <a:cubicBezTo>
                      <a:pt x="112" y="25"/>
                      <a:pt x="111" y="28"/>
                      <a:pt x="108" y="30"/>
                    </a:cubicBezTo>
                    <a:cubicBezTo>
                      <a:pt x="103" y="32"/>
                      <a:pt x="98" y="33"/>
                      <a:pt x="93" y="31"/>
                    </a:cubicBezTo>
                    <a:cubicBezTo>
                      <a:pt x="90" y="30"/>
                      <a:pt x="88" y="27"/>
                      <a:pt x="87" y="24"/>
                    </a:cubicBezTo>
                    <a:cubicBezTo>
                      <a:pt x="85" y="16"/>
                      <a:pt x="85" y="16"/>
                      <a:pt x="85" y="16"/>
                    </a:cubicBezTo>
                    <a:cubicBezTo>
                      <a:pt x="84" y="8"/>
                      <a:pt x="83" y="4"/>
                      <a:pt x="80" y="2"/>
                    </a:cubicBezTo>
                    <a:cubicBezTo>
                      <a:pt x="78" y="1"/>
                      <a:pt x="75" y="0"/>
                      <a:pt x="73" y="1"/>
                    </a:cubicBezTo>
                    <a:cubicBezTo>
                      <a:pt x="74" y="8"/>
                      <a:pt x="74" y="8"/>
                      <a:pt x="74" y="8"/>
                    </a:cubicBezTo>
                    <a:lnTo>
                      <a:pt x="7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0" name="işľïḑê"/>
              <p:cNvSpPr/>
              <p:nvPr/>
            </p:nvSpPr>
            <p:spPr bwMode="auto">
              <a:xfrm>
                <a:off x="4079" y="2559"/>
                <a:ext cx="289" cy="331"/>
              </a:xfrm>
              <a:custGeom>
                <a:avLst/>
                <a:gdLst>
                  <a:gd name="T0" fmla="*/ 64 w 122"/>
                  <a:gd name="T1" fmla="*/ 6 h 140"/>
                  <a:gd name="T2" fmla="*/ 43 w 122"/>
                  <a:gd name="T3" fmla="*/ 2 h 140"/>
                  <a:gd name="T4" fmla="*/ 38 w 122"/>
                  <a:gd name="T5" fmla="*/ 26 h 140"/>
                  <a:gd name="T6" fmla="*/ 28 w 122"/>
                  <a:gd name="T7" fmla="*/ 32 h 140"/>
                  <a:gd name="T8" fmla="*/ 23 w 122"/>
                  <a:gd name="T9" fmla="*/ 41 h 140"/>
                  <a:gd name="T10" fmla="*/ 17 w 122"/>
                  <a:gd name="T11" fmla="*/ 53 h 140"/>
                  <a:gd name="T12" fmla="*/ 6 w 122"/>
                  <a:gd name="T13" fmla="*/ 68 h 140"/>
                  <a:gd name="T14" fmla="*/ 1 w 122"/>
                  <a:gd name="T15" fmla="*/ 78 h 140"/>
                  <a:gd name="T16" fmla="*/ 11 w 122"/>
                  <a:gd name="T17" fmla="*/ 93 h 140"/>
                  <a:gd name="T18" fmla="*/ 16 w 122"/>
                  <a:gd name="T19" fmla="*/ 101 h 140"/>
                  <a:gd name="T20" fmla="*/ 16 w 122"/>
                  <a:gd name="T21" fmla="*/ 102 h 140"/>
                  <a:gd name="T22" fmla="*/ 16 w 122"/>
                  <a:gd name="T23" fmla="*/ 104 h 140"/>
                  <a:gd name="T24" fmla="*/ 15 w 122"/>
                  <a:gd name="T25" fmla="*/ 105 h 140"/>
                  <a:gd name="T26" fmla="*/ 27 w 122"/>
                  <a:gd name="T27" fmla="*/ 123 h 140"/>
                  <a:gd name="T28" fmla="*/ 33 w 122"/>
                  <a:gd name="T29" fmla="*/ 135 h 140"/>
                  <a:gd name="T30" fmla="*/ 46 w 122"/>
                  <a:gd name="T31" fmla="*/ 130 h 140"/>
                  <a:gd name="T32" fmla="*/ 46 w 122"/>
                  <a:gd name="T33" fmla="*/ 129 h 140"/>
                  <a:gd name="T34" fmla="*/ 53 w 122"/>
                  <a:gd name="T35" fmla="*/ 125 h 140"/>
                  <a:gd name="T36" fmla="*/ 66 w 122"/>
                  <a:gd name="T37" fmla="*/ 136 h 140"/>
                  <a:gd name="T38" fmla="*/ 68 w 122"/>
                  <a:gd name="T39" fmla="*/ 136 h 140"/>
                  <a:gd name="T40" fmla="*/ 74 w 122"/>
                  <a:gd name="T41" fmla="*/ 134 h 140"/>
                  <a:gd name="T42" fmla="*/ 76 w 122"/>
                  <a:gd name="T43" fmla="*/ 134 h 140"/>
                  <a:gd name="T44" fmla="*/ 84 w 122"/>
                  <a:gd name="T45" fmla="*/ 140 h 140"/>
                  <a:gd name="T46" fmla="*/ 85 w 122"/>
                  <a:gd name="T47" fmla="*/ 124 h 140"/>
                  <a:gd name="T48" fmla="*/ 86 w 122"/>
                  <a:gd name="T49" fmla="*/ 123 h 140"/>
                  <a:gd name="T50" fmla="*/ 89 w 122"/>
                  <a:gd name="T51" fmla="*/ 113 h 140"/>
                  <a:gd name="T52" fmla="*/ 88 w 122"/>
                  <a:gd name="T53" fmla="*/ 111 h 140"/>
                  <a:gd name="T54" fmla="*/ 90 w 122"/>
                  <a:gd name="T55" fmla="*/ 110 h 140"/>
                  <a:gd name="T56" fmla="*/ 101 w 122"/>
                  <a:gd name="T57" fmla="*/ 94 h 140"/>
                  <a:gd name="T58" fmla="*/ 103 w 122"/>
                  <a:gd name="T59" fmla="*/ 94 h 140"/>
                  <a:gd name="T60" fmla="*/ 103 w 122"/>
                  <a:gd name="T61" fmla="*/ 102 h 140"/>
                  <a:gd name="T62" fmla="*/ 115 w 122"/>
                  <a:gd name="T63" fmla="*/ 92 h 140"/>
                  <a:gd name="T64" fmla="*/ 112 w 122"/>
                  <a:gd name="T65" fmla="*/ 86 h 140"/>
                  <a:gd name="T66" fmla="*/ 115 w 122"/>
                  <a:gd name="T67" fmla="*/ 68 h 140"/>
                  <a:gd name="T68" fmla="*/ 109 w 122"/>
                  <a:gd name="T69" fmla="*/ 68 h 140"/>
                  <a:gd name="T70" fmla="*/ 108 w 122"/>
                  <a:gd name="T71" fmla="*/ 67 h 140"/>
                  <a:gd name="T72" fmla="*/ 106 w 122"/>
                  <a:gd name="T73" fmla="*/ 58 h 140"/>
                  <a:gd name="T74" fmla="*/ 122 w 122"/>
                  <a:gd name="T75" fmla="*/ 58 h 140"/>
                  <a:gd name="T76" fmla="*/ 109 w 122"/>
                  <a:gd name="T77" fmla="*/ 43 h 140"/>
                  <a:gd name="T78" fmla="*/ 117 w 122"/>
                  <a:gd name="T79" fmla="*/ 33 h 140"/>
                  <a:gd name="T80" fmla="*/ 111 w 122"/>
                  <a:gd name="T81" fmla="*/ 34 h 140"/>
                  <a:gd name="T82" fmla="*/ 111 w 122"/>
                  <a:gd name="T83" fmla="*/ 33 h 140"/>
                  <a:gd name="T84" fmla="*/ 103 w 122"/>
                  <a:gd name="T85" fmla="*/ 24 h 140"/>
                  <a:gd name="T86" fmla="*/ 81 w 122"/>
                  <a:gd name="T87" fmla="*/ 32 h 140"/>
                  <a:gd name="T88" fmla="*/ 79 w 122"/>
                  <a:gd name="T89" fmla="*/ 32 h 140"/>
                  <a:gd name="T90" fmla="*/ 78 w 122"/>
                  <a:gd name="T91" fmla="*/ 18 h 140"/>
                  <a:gd name="T92" fmla="*/ 82 w 122"/>
                  <a:gd name="T93" fmla="*/ 0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22" h="140">
                    <a:moveTo>
                      <a:pt x="75" y="2"/>
                    </a:moveTo>
                    <a:cubicBezTo>
                      <a:pt x="70" y="4"/>
                      <a:pt x="67" y="5"/>
                      <a:pt x="64" y="6"/>
                    </a:cubicBezTo>
                    <a:cubicBezTo>
                      <a:pt x="61" y="6"/>
                      <a:pt x="57" y="5"/>
                      <a:pt x="52" y="3"/>
                    </a:cubicBezTo>
                    <a:cubicBezTo>
                      <a:pt x="43" y="2"/>
                      <a:pt x="43" y="2"/>
                      <a:pt x="43" y="2"/>
                    </a:cubicBezTo>
                    <a:cubicBezTo>
                      <a:pt x="40" y="3"/>
                      <a:pt x="37" y="7"/>
                      <a:pt x="32" y="14"/>
                    </a:cubicBezTo>
                    <a:cubicBezTo>
                      <a:pt x="38" y="26"/>
                      <a:pt x="38" y="26"/>
                      <a:pt x="38" y="26"/>
                    </a:cubicBezTo>
                    <a:cubicBezTo>
                      <a:pt x="28" y="32"/>
                      <a:pt x="28" y="32"/>
                      <a:pt x="28" y="32"/>
                    </a:cubicBezTo>
                    <a:cubicBezTo>
                      <a:pt x="28" y="32"/>
                      <a:pt x="28" y="32"/>
                      <a:pt x="28" y="32"/>
                    </a:cubicBezTo>
                    <a:cubicBezTo>
                      <a:pt x="20" y="30"/>
                      <a:pt x="20" y="30"/>
                      <a:pt x="20" y="30"/>
                    </a:cubicBezTo>
                    <a:cubicBezTo>
                      <a:pt x="23" y="36"/>
                      <a:pt x="24" y="39"/>
                      <a:pt x="23" y="41"/>
                    </a:cubicBezTo>
                    <a:cubicBezTo>
                      <a:pt x="22" y="44"/>
                      <a:pt x="22" y="44"/>
                      <a:pt x="22" y="44"/>
                    </a:cubicBezTo>
                    <a:cubicBezTo>
                      <a:pt x="20" y="49"/>
                      <a:pt x="18" y="52"/>
                      <a:pt x="17" y="53"/>
                    </a:cubicBezTo>
                    <a:cubicBezTo>
                      <a:pt x="3" y="66"/>
                      <a:pt x="3" y="66"/>
                      <a:pt x="3" y="66"/>
                    </a:cubicBezTo>
                    <a:cubicBezTo>
                      <a:pt x="6" y="68"/>
                      <a:pt x="6" y="68"/>
                      <a:pt x="6" y="68"/>
                    </a:cubicBezTo>
                    <a:cubicBezTo>
                      <a:pt x="4" y="70"/>
                      <a:pt x="4" y="70"/>
                      <a:pt x="4" y="70"/>
                    </a:cubicBezTo>
                    <a:cubicBezTo>
                      <a:pt x="1" y="72"/>
                      <a:pt x="0" y="76"/>
                      <a:pt x="1" y="78"/>
                    </a:cubicBezTo>
                    <a:cubicBezTo>
                      <a:pt x="11" y="93"/>
                      <a:pt x="11" y="93"/>
                      <a:pt x="11" y="93"/>
                    </a:cubicBezTo>
                    <a:cubicBezTo>
                      <a:pt x="11" y="93"/>
                      <a:pt x="11" y="93"/>
                      <a:pt x="11" y="93"/>
                    </a:cubicBezTo>
                    <a:cubicBezTo>
                      <a:pt x="11" y="93"/>
                      <a:pt x="11" y="93"/>
                      <a:pt x="11" y="93"/>
                    </a:cubicBezTo>
                    <a:cubicBezTo>
                      <a:pt x="16" y="101"/>
                      <a:pt x="16" y="101"/>
                      <a:pt x="16" y="101"/>
                    </a:cubicBezTo>
                    <a:cubicBezTo>
                      <a:pt x="16" y="102"/>
                      <a:pt x="16" y="102"/>
                      <a:pt x="16" y="102"/>
                    </a:cubicBezTo>
                    <a:cubicBezTo>
                      <a:pt x="16" y="102"/>
                      <a:pt x="16" y="102"/>
                      <a:pt x="16" y="102"/>
                    </a:cubicBezTo>
                    <a:cubicBezTo>
                      <a:pt x="16" y="103"/>
                      <a:pt x="16" y="103"/>
                      <a:pt x="16" y="103"/>
                    </a:cubicBezTo>
                    <a:cubicBezTo>
                      <a:pt x="16" y="104"/>
                      <a:pt x="16" y="104"/>
                      <a:pt x="16" y="104"/>
                    </a:cubicBezTo>
                    <a:cubicBezTo>
                      <a:pt x="16" y="104"/>
                      <a:pt x="16" y="104"/>
                      <a:pt x="16" y="104"/>
                    </a:cubicBezTo>
                    <a:cubicBezTo>
                      <a:pt x="15" y="105"/>
                      <a:pt x="15" y="105"/>
                      <a:pt x="15" y="105"/>
                    </a:cubicBezTo>
                    <a:cubicBezTo>
                      <a:pt x="17" y="105"/>
                      <a:pt x="19" y="106"/>
                      <a:pt x="21" y="107"/>
                    </a:cubicBezTo>
                    <a:cubicBezTo>
                      <a:pt x="24" y="109"/>
                      <a:pt x="26" y="114"/>
                      <a:pt x="27" y="123"/>
                    </a:cubicBezTo>
                    <a:cubicBezTo>
                      <a:pt x="29" y="131"/>
                      <a:pt x="29" y="131"/>
                      <a:pt x="29" y="131"/>
                    </a:cubicBezTo>
                    <a:cubicBezTo>
                      <a:pt x="30" y="133"/>
                      <a:pt x="31" y="134"/>
                      <a:pt x="33" y="135"/>
                    </a:cubicBezTo>
                    <a:cubicBezTo>
                      <a:pt x="36" y="136"/>
                      <a:pt x="40" y="136"/>
                      <a:pt x="43" y="134"/>
                    </a:cubicBezTo>
                    <a:cubicBezTo>
                      <a:pt x="45" y="132"/>
                      <a:pt x="47" y="131"/>
                      <a:pt x="46" y="130"/>
                    </a:cubicBezTo>
                    <a:cubicBezTo>
                      <a:pt x="46" y="130"/>
                      <a:pt x="46" y="130"/>
                      <a:pt x="46" y="130"/>
                    </a:cubicBezTo>
                    <a:cubicBezTo>
                      <a:pt x="46" y="129"/>
                      <a:pt x="46" y="129"/>
                      <a:pt x="46" y="129"/>
                    </a:cubicBezTo>
                    <a:cubicBezTo>
                      <a:pt x="53" y="124"/>
                      <a:pt x="53" y="124"/>
                      <a:pt x="53" y="124"/>
                    </a:cubicBezTo>
                    <a:cubicBezTo>
                      <a:pt x="53" y="125"/>
                      <a:pt x="53" y="125"/>
                      <a:pt x="53" y="125"/>
                    </a:cubicBezTo>
                    <a:cubicBezTo>
                      <a:pt x="59" y="134"/>
                      <a:pt x="59" y="134"/>
                      <a:pt x="59" y="134"/>
                    </a:cubicBezTo>
                    <a:cubicBezTo>
                      <a:pt x="61" y="135"/>
                      <a:pt x="63" y="136"/>
                      <a:pt x="66" y="136"/>
                    </a:cubicBezTo>
                    <a:cubicBezTo>
                      <a:pt x="68" y="136"/>
                      <a:pt x="68" y="136"/>
                      <a:pt x="68" y="136"/>
                    </a:cubicBezTo>
                    <a:cubicBezTo>
                      <a:pt x="68" y="136"/>
                      <a:pt x="68" y="136"/>
                      <a:pt x="68" y="136"/>
                    </a:cubicBezTo>
                    <a:cubicBezTo>
                      <a:pt x="66" y="131"/>
                      <a:pt x="66" y="131"/>
                      <a:pt x="66" y="131"/>
                    </a:cubicBezTo>
                    <a:cubicBezTo>
                      <a:pt x="74" y="134"/>
                      <a:pt x="74" y="134"/>
                      <a:pt x="74" y="134"/>
                    </a:cubicBezTo>
                    <a:cubicBezTo>
                      <a:pt x="76" y="134"/>
                      <a:pt x="76" y="134"/>
                      <a:pt x="76" y="134"/>
                    </a:cubicBezTo>
                    <a:cubicBezTo>
                      <a:pt x="76" y="134"/>
                      <a:pt x="76" y="134"/>
                      <a:pt x="76" y="134"/>
                    </a:cubicBezTo>
                    <a:cubicBezTo>
                      <a:pt x="77" y="135"/>
                      <a:pt x="77" y="135"/>
                      <a:pt x="77" y="135"/>
                    </a:cubicBezTo>
                    <a:cubicBezTo>
                      <a:pt x="84" y="140"/>
                      <a:pt x="84" y="140"/>
                      <a:pt x="84" y="140"/>
                    </a:cubicBezTo>
                    <a:cubicBezTo>
                      <a:pt x="86" y="137"/>
                      <a:pt x="86" y="137"/>
                      <a:pt x="86" y="137"/>
                    </a:cubicBezTo>
                    <a:cubicBezTo>
                      <a:pt x="85" y="124"/>
                      <a:pt x="85" y="124"/>
                      <a:pt x="85" y="124"/>
                    </a:cubicBezTo>
                    <a:cubicBezTo>
                      <a:pt x="86" y="123"/>
                      <a:pt x="86" y="123"/>
                      <a:pt x="86" y="123"/>
                    </a:cubicBezTo>
                    <a:cubicBezTo>
                      <a:pt x="86" y="123"/>
                      <a:pt x="86" y="123"/>
                      <a:pt x="86" y="123"/>
                    </a:cubicBezTo>
                    <a:cubicBezTo>
                      <a:pt x="91" y="117"/>
                      <a:pt x="91" y="117"/>
                      <a:pt x="91" y="117"/>
                    </a:cubicBezTo>
                    <a:cubicBezTo>
                      <a:pt x="91" y="116"/>
                      <a:pt x="91" y="115"/>
                      <a:pt x="89" y="113"/>
                    </a:cubicBezTo>
                    <a:cubicBezTo>
                      <a:pt x="87" y="112"/>
                      <a:pt x="87" y="112"/>
                      <a:pt x="87" y="112"/>
                    </a:cubicBezTo>
                    <a:cubicBezTo>
                      <a:pt x="88" y="111"/>
                      <a:pt x="88" y="111"/>
                      <a:pt x="88" y="111"/>
                    </a:cubicBezTo>
                    <a:cubicBezTo>
                      <a:pt x="89" y="110"/>
                      <a:pt x="89" y="110"/>
                      <a:pt x="89" y="110"/>
                    </a:cubicBezTo>
                    <a:cubicBezTo>
                      <a:pt x="90" y="110"/>
                      <a:pt x="90" y="110"/>
                      <a:pt x="90" y="110"/>
                    </a:cubicBezTo>
                    <a:cubicBezTo>
                      <a:pt x="100" y="93"/>
                      <a:pt x="100" y="93"/>
                      <a:pt x="100" y="93"/>
                    </a:cubicBezTo>
                    <a:cubicBezTo>
                      <a:pt x="101" y="94"/>
                      <a:pt x="101" y="94"/>
                      <a:pt x="101" y="94"/>
                    </a:cubicBezTo>
                    <a:cubicBezTo>
                      <a:pt x="103" y="94"/>
                      <a:pt x="103" y="94"/>
                      <a:pt x="103" y="94"/>
                    </a:cubicBezTo>
                    <a:cubicBezTo>
                      <a:pt x="103" y="94"/>
                      <a:pt x="103" y="94"/>
                      <a:pt x="103" y="94"/>
                    </a:cubicBezTo>
                    <a:cubicBezTo>
                      <a:pt x="103" y="95"/>
                      <a:pt x="103" y="95"/>
                      <a:pt x="103" y="95"/>
                    </a:cubicBezTo>
                    <a:cubicBezTo>
                      <a:pt x="103" y="102"/>
                      <a:pt x="103" y="102"/>
                      <a:pt x="103" y="102"/>
                    </a:cubicBezTo>
                    <a:cubicBezTo>
                      <a:pt x="103" y="102"/>
                      <a:pt x="103" y="102"/>
                      <a:pt x="103" y="102"/>
                    </a:cubicBezTo>
                    <a:cubicBezTo>
                      <a:pt x="115" y="92"/>
                      <a:pt x="115" y="92"/>
                      <a:pt x="115" y="92"/>
                    </a:cubicBezTo>
                    <a:cubicBezTo>
                      <a:pt x="114" y="86"/>
                      <a:pt x="114" y="86"/>
                      <a:pt x="114" y="86"/>
                    </a:cubicBezTo>
                    <a:cubicBezTo>
                      <a:pt x="112" y="86"/>
                      <a:pt x="112" y="86"/>
                      <a:pt x="112" y="86"/>
                    </a:cubicBezTo>
                    <a:cubicBezTo>
                      <a:pt x="108" y="87"/>
                      <a:pt x="108" y="87"/>
                      <a:pt x="108" y="87"/>
                    </a:cubicBezTo>
                    <a:cubicBezTo>
                      <a:pt x="115" y="68"/>
                      <a:pt x="115" y="68"/>
                      <a:pt x="115" y="68"/>
                    </a:cubicBezTo>
                    <a:cubicBezTo>
                      <a:pt x="109" y="68"/>
                      <a:pt x="109" y="68"/>
                      <a:pt x="109" y="68"/>
                    </a:cubicBezTo>
                    <a:cubicBezTo>
                      <a:pt x="109" y="68"/>
                      <a:pt x="109" y="68"/>
                      <a:pt x="109" y="68"/>
                    </a:cubicBezTo>
                    <a:cubicBezTo>
                      <a:pt x="108" y="68"/>
                      <a:pt x="108" y="68"/>
                      <a:pt x="108" y="68"/>
                    </a:cubicBezTo>
                    <a:cubicBezTo>
                      <a:pt x="108" y="67"/>
                      <a:pt x="108" y="67"/>
                      <a:pt x="108" y="67"/>
                    </a:cubicBezTo>
                    <a:cubicBezTo>
                      <a:pt x="106" y="64"/>
                      <a:pt x="106" y="64"/>
                      <a:pt x="106" y="64"/>
                    </a:cubicBezTo>
                    <a:cubicBezTo>
                      <a:pt x="105" y="62"/>
                      <a:pt x="105" y="60"/>
                      <a:pt x="106" y="58"/>
                    </a:cubicBezTo>
                    <a:cubicBezTo>
                      <a:pt x="116" y="58"/>
                      <a:pt x="116" y="58"/>
                      <a:pt x="116" y="58"/>
                    </a:cubicBezTo>
                    <a:cubicBezTo>
                      <a:pt x="122" y="58"/>
                      <a:pt x="122" y="58"/>
                      <a:pt x="122" y="58"/>
                    </a:cubicBezTo>
                    <a:cubicBezTo>
                      <a:pt x="122" y="56"/>
                      <a:pt x="121" y="52"/>
                      <a:pt x="117" y="46"/>
                    </a:cubicBezTo>
                    <a:cubicBezTo>
                      <a:pt x="109" y="43"/>
                      <a:pt x="109" y="43"/>
                      <a:pt x="109" y="43"/>
                    </a:cubicBezTo>
                    <a:cubicBezTo>
                      <a:pt x="117" y="35"/>
                      <a:pt x="117" y="35"/>
                      <a:pt x="117" y="35"/>
                    </a:cubicBezTo>
                    <a:cubicBezTo>
                      <a:pt x="117" y="33"/>
                      <a:pt x="117" y="33"/>
                      <a:pt x="117" y="33"/>
                    </a:cubicBezTo>
                    <a:cubicBezTo>
                      <a:pt x="113" y="34"/>
                      <a:pt x="113" y="34"/>
                      <a:pt x="113" y="34"/>
                    </a:cubicBezTo>
                    <a:cubicBezTo>
                      <a:pt x="111" y="34"/>
                      <a:pt x="111" y="34"/>
                      <a:pt x="111" y="34"/>
                    </a:cubicBezTo>
                    <a:cubicBezTo>
                      <a:pt x="111" y="33"/>
                      <a:pt x="111" y="33"/>
                      <a:pt x="111" y="33"/>
                    </a:cubicBezTo>
                    <a:cubicBezTo>
                      <a:pt x="111" y="33"/>
                      <a:pt x="111" y="33"/>
                      <a:pt x="111" y="33"/>
                    </a:cubicBezTo>
                    <a:cubicBezTo>
                      <a:pt x="111" y="32"/>
                      <a:pt x="111" y="32"/>
                      <a:pt x="111" y="32"/>
                    </a:cubicBezTo>
                    <a:cubicBezTo>
                      <a:pt x="109" y="28"/>
                      <a:pt x="107" y="25"/>
                      <a:pt x="103" y="24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1" y="32"/>
                      <a:pt x="81" y="32"/>
                      <a:pt x="81" y="32"/>
                    </a:cubicBezTo>
                    <a:cubicBezTo>
                      <a:pt x="81" y="32"/>
                      <a:pt x="81" y="32"/>
                      <a:pt x="81" y="32"/>
                    </a:cubicBezTo>
                    <a:cubicBezTo>
                      <a:pt x="79" y="32"/>
                      <a:pt x="79" y="32"/>
                      <a:pt x="79" y="32"/>
                    </a:cubicBezTo>
                    <a:cubicBezTo>
                      <a:pt x="53" y="24"/>
                      <a:pt x="53" y="24"/>
                      <a:pt x="53" y="24"/>
                    </a:cubicBezTo>
                    <a:cubicBezTo>
                      <a:pt x="78" y="18"/>
                      <a:pt x="78" y="18"/>
                      <a:pt x="78" y="18"/>
                    </a:cubicBezTo>
                    <a:cubicBezTo>
                      <a:pt x="79" y="18"/>
                      <a:pt x="83" y="14"/>
                      <a:pt x="90" y="6"/>
                    </a:cubicBezTo>
                    <a:cubicBezTo>
                      <a:pt x="82" y="0"/>
                      <a:pt x="82" y="0"/>
                      <a:pt x="82" y="0"/>
                    </a:cubicBezTo>
                    <a:lnTo>
                      <a:pt x="75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1" name="îSľïḑè"/>
              <p:cNvSpPr/>
              <p:nvPr/>
            </p:nvSpPr>
            <p:spPr bwMode="auto">
              <a:xfrm>
                <a:off x="3802" y="2273"/>
                <a:ext cx="362" cy="442"/>
              </a:xfrm>
              <a:custGeom>
                <a:avLst/>
                <a:gdLst>
                  <a:gd name="T0" fmla="*/ 96 w 153"/>
                  <a:gd name="T1" fmla="*/ 53 h 187"/>
                  <a:gd name="T2" fmla="*/ 85 w 153"/>
                  <a:gd name="T3" fmla="*/ 28 h 187"/>
                  <a:gd name="T4" fmla="*/ 55 w 153"/>
                  <a:gd name="T5" fmla="*/ 17 h 187"/>
                  <a:gd name="T6" fmla="*/ 37 w 153"/>
                  <a:gd name="T7" fmla="*/ 0 h 187"/>
                  <a:gd name="T8" fmla="*/ 48 w 153"/>
                  <a:gd name="T9" fmla="*/ 17 h 187"/>
                  <a:gd name="T10" fmla="*/ 49 w 153"/>
                  <a:gd name="T11" fmla="*/ 19 h 187"/>
                  <a:gd name="T12" fmla="*/ 36 w 153"/>
                  <a:gd name="T13" fmla="*/ 36 h 187"/>
                  <a:gd name="T14" fmla="*/ 19 w 153"/>
                  <a:gd name="T15" fmla="*/ 23 h 187"/>
                  <a:gd name="T16" fmla="*/ 23 w 153"/>
                  <a:gd name="T17" fmla="*/ 35 h 187"/>
                  <a:gd name="T18" fmla="*/ 23 w 153"/>
                  <a:gd name="T19" fmla="*/ 36 h 187"/>
                  <a:gd name="T20" fmla="*/ 22 w 153"/>
                  <a:gd name="T21" fmla="*/ 41 h 187"/>
                  <a:gd name="T22" fmla="*/ 14 w 153"/>
                  <a:gd name="T23" fmla="*/ 44 h 187"/>
                  <a:gd name="T24" fmla="*/ 11 w 153"/>
                  <a:gd name="T25" fmla="*/ 51 h 187"/>
                  <a:gd name="T26" fmla="*/ 8 w 153"/>
                  <a:gd name="T27" fmla="*/ 63 h 187"/>
                  <a:gd name="T28" fmla="*/ 8 w 153"/>
                  <a:gd name="T29" fmla="*/ 63 h 187"/>
                  <a:gd name="T30" fmla="*/ 4 w 153"/>
                  <a:gd name="T31" fmla="*/ 65 h 187"/>
                  <a:gd name="T32" fmla="*/ 14 w 153"/>
                  <a:gd name="T33" fmla="*/ 81 h 187"/>
                  <a:gd name="T34" fmla="*/ 18 w 153"/>
                  <a:gd name="T35" fmla="*/ 81 h 187"/>
                  <a:gd name="T36" fmla="*/ 35 w 153"/>
                  <a:gd name="T37" fmla="*/ 89 h 187"/>
                  <a:gd name="T38" fmla="*/ 35 w 153"/>
                  <a:gd name="T39" fmla="*/ 89 h 187"/>
                  <a:gd name="T40" fmla="*/ 34 w 153"/>
                  <a:gd name="T41" fmla="*/ 100 h 187"/>
                  <a:gd name="T42" fmla="*/ 30 w 153"/>
                  <a:gd name="T43" fmla="*/ 109 h 187"/>
                  <a:gd name="T44" fmla="*/ 25 w 153"/>
                  <a:gd name="T45" fmla="*/ 115 h 187"/>
                  <a:gd name="T46" fmla="*/ 25 w 153"/>
                  <a:gd name="T47" fmla="*/ 115 h 187"/>
                  <a:gd name="T48" fmla="*/ 26 w 153"/>
                  <a:gd name="T49" fmla="*/ 127 h 187"/>
                  <a:gd name="T50" fmla="*/ 38 w 153"/>
                  <a:gd name="T51" fmla="*/ 129 h 187"/>
                  <a:gd name="T52" fmla="*/ 43 w 153"/>
                  <a:gd name="T53" fmla="*/ 134 h 187"/>
                  <a:gd name="T54" fmla="*/ 51 w 153"/>
                  <a:gd name="T55" fmla="*/ 176 h 187"/>
                  <a:gd name="T56" fmla="*/ 49 w 153"/>
                  <a:gd name="T57" fmla="*/ 179 h 187"/>
                  <a:gd name="T58" fmla="*/ 50 w 153"/>
                  <a:gd name="T59" fmla="*/ 182 h 187"/>
                  <a:gd name="T60" fmla="*/ 73 w 153"/>
                  <a:gd name="T61" fmla="*/ 173 h 187"/>
                  <a:gd name="T62" fmla="*/ 78 w 153"/>
                  <a:gd name="T63" fmla="*/ 175 h 187"/>
                  <a:gd name="T64" fmla="*/ 79 w 153"/>
                  <a:gd name="T65" fmla="*/ 175 h 187"/>
                  <a:gd name="T66" fmla="*/ 87 w 153"/>
                  <a:gd name="T67" fmla="*/ 170 h 187"/>
                  <a:gd name="T68" fmla="*/ 110 w 153"/>
                  <a:gd name="T69" fmla="*/ 180 h 187"/>
                  <a:gd name="T70" fmla="*/ 116 w 153"/>
                  <a:gd name="T71" fmla="*/ 184 h 187"/>
                  <a:gd name="T72" fmla="*/ 134 w 153"/>
                  <a:gd name="T73" fmla="*/ 163 h 187"/>
                  <a:gd name="T74" fmla="*/ 130 w 153"/>
                  <a:gd name="T75" fmla="*/ 148 h 187"/>
                  <a:gd name="T76" fmla="*/ 144 w 153"/>
                  <a:gd name="T77" fmla="*/ 149 h 187"/>
                  <a:gd name="T78" fmla="*/ 144 w 153"/>
                  <a:gd name="T79" fmla="*/ 135 h 187"/>
                  <a:gd name="T80" fmla="*/ 153 w 153"/>
                  <a:gd name="T81" fmla="*/ 123 h 187"/>
                  <a:gd name="T82" fmla="*/ 142 w 153"/>
                  <a:gd name="T83" fmla="*/ 111 h 187"/>
                  <a:gd name="T84" fmla="*/ 136 w 153"/>
                  <a:gd name="T85" fmla="*/ 116 h 187"/>
                  <a:gd name="T86" fmla="*/ 135 w 153"/>
                  <a:gd name="T87" fmla="*/ 115 h 187"/>
                  <a:gd name="T88" fmla="*/ 126 w 153"/>
                  <a:gd name="T89" fmla="*/ 107 h 187"/>
                  <a:gd name="T90" fmla="*/ 113 w 153"/>
                  <a:gd name="T91" fmla="*/ 99 h 187"/>
                  <a:gd name="T92" fmla="*/ 110 w 153"/>
                  <a:gd name="T93" fmla="*/ 85 h 187"/>
                  <a:gd name="T94" fmla="*/ 117 w 153"/>
                  <a:gd name="T95" fmla="*/ 64 h 187"/>
                  <a:gd name="T96" fmla="*/ 129 w 153"/>
                  <a:gd name="T97" fmla="*/ 65 h 187"/>
                  <a:gd name="T98" fmla="*/ 130 w 153"/>
                  <a:gd name="T99" fmla="*/ 52 h 187"/>
                  <a:gd name="T100" fmla="*/ 97 w 153"/>
                  <a:gd name="T101" fmla="*/ 54 h 187"/>
                  <a:gd name="T102" fmla="*/ 96 w 153"/>
                  <a:gd name="T103" fmla="*/ 53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53" h="187">
                    <a:moveTo>
                      <a:pt x="96" y="53"/>
                    </a:moveTo>
                    <a:cubicBezTo>
                      <a:pt x="96" y="53"/>
                      <a:pt x="96" y="53"/>
                      <a:pt x="96" y="53"/>
                    </a:cubicBezTo>
                    <a:cubicBezTo>
                      <a:pt x="96" y="53"/>
                      <a:pt x="96" y="53"/>
                      <a:pt x="96" y="53"/>
                    </a:cubicBezTo>
                    <a:cubicBezTo>
                      <a:pt x="92" y="37"/>
                      <a:pt x="88" y="29"/>
                      <a:pt x="85" y="28"/>
                    </a:cubicBezTo>
                    <a:cubicBezTo>
                      <a:pt x="71" y="23"/>
                      <a:pt x="71" y="23"/>
                      <a:pt x="71" y="23"/>
                    </a:cubicBezTo>
                    <a:cubicBezTo>
                      <a:pt x="63" y="21"/>
                      <a:pt x="57" y="19"/>
                      <a:pt x="55" y="17"/>
                    </a:cubicBezTo>
                    <a:cubicBezTo>
                      <a:pt x="51" y="15"/>
                      <a:pt x="46" y="9"/>
                      <a:pt x="40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8" y="1"/>
                      <a:pt x="38" y="1"/>
                      <a:pt x="38" y="1"/>
                    </a:cubicBezTo>
                    <a:cubicBezTo>
                      <a:pt x="38" y="4"/>
                      <a:pt x="42" y="9"/>
                      <a:pt x="48" y="17"/>
                    </a:cubicBezTo>
                    <a:cubicBezTo>
                      <a:pt x="49" y="18"/>
                      <a:pt x="49" y="18"/>
                      <a:pt x="49" y="18"/>
                    </a:cubicBezTo>
                    <a:cubicBezTo>
                      <a:pt x="49" y="19"/>
                      <a:pt x="49" y="19"/>
                      <a:pt x="49" y="19"/>
                    </a:cubicBezTo>
                    <a:cubicBezTo>
                      <a:pt x="43" y="30"/>
                      <a:pt x="43" y="30"/>
                      <a:pt x="43" y="30"/>
                    </a:cubicBezTo>
                    <a:cubicBezTo>
                      <a:pt x="40" y="35"/>
                      <a:pt x="38" y="37"/>
                      <a:pt x="36" y="36"/>
                    </a:cubicBezTo>
                    <a:cubicBezTo>
                      <a:pt x="34" y="35"/>
                      <a:pt x="31" y="31"/>
                      <a:pt x="26" y="25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9" y="25"/>
                      <a:pt x="20" y="29"/>
                      <a:pt x="23" y="35"/>
                    </a:cubicBezTo>
                    <a:cubicBezTo>
                      <a:pt x="23" y="35"/>
                      <a:pt x="23" y="35"/>
                      <a:pt x="23" y="35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3" y="37"/>
                      <a:pt x="23" y="37"/>
                      <a:pt x="23" y="37"/>
                    </a:cubicBezTo>
                    <a:cubicBezTo>
                      <a:pt x="22" y="41"/>
                      <a:pt x="22" y="41"/>
                      <a:pt x="22" y="41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1" y="46"/>
                      <a:pt x="11" y="48"/>
                      <a:pt x="11" y="51"/>
                    </a:cubicBezTo>
                    <a:cubicBezTo>
                      <a:pt x="12" y="57"/>
                      <a:pt x="12" y="60"/>
                      <a:pt x="10" y="62"/>
                    </a:cubicBezTo>
                    <a:cubicBezTo>
                      <a:pt x="10" y="63"/>
                      <a:pt x="9" y="63"/>
                      <a:pt x="8" y="63"/>
                    </a:cubicBezTo>
                    <a:cubicBezTo>
                      <a:pt x="8" y="63"/>
                      <a:pt x="8" y="63"/>
                      <a:pt x="8" y="63"/>
                    </a:cubicBezTo>
                    <a:cubicBezTo>
                      <a:pt x="8" y="63"/>
                      <a:pt x="8" y="63"/>
                      <a:pt x="8" y="63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0" y="63"/>
                      <a:pt x="2" y="64"/>
                      <a:pt x="4" y="65"/>
                    </a:cubicBezTo>
                    <a:cubicBezTo>
                      <a:pt x="8" y="69"/>
                      <a:pt x="11" y="74"/>
                      <a:pt x="14" y="80"/>
                    </a:cubicBezTo>
                    <a:cubicBezTo>
                      <a:pt x="14" y="81"/>
                      <a:pt x="14" y="81"/>
                      <a:pt x="14" y="81"/>
                    </a:cubicBezTo>
                    <a:cubicBezTo>
                      <a:pt x="14" y="81"/>
                      <a:pt x="14" y="81"/>
                      <a:pt x="14" y="81"/>
                    </a:cubicBezTo>
                    <a:cubicBezTo>
                      <a:pt x="18" y="81"/>
                      <a:pt x="18" y="81"/>
                      <a:pt x="18" y="81"/>
                    </a:cubicBezTo>
                    <a:cubicBezTo>
                      <a:pt x="22" y="80"/>
                      <a:pt x="26" y="81"/>
                      <a:pt x="30" y="83"/>
                    </a:cubicBezTo>
                    <a:cubicBezTo>
                      <a:pt x="35" y="89"/>
                      <a:pt x="35" y="89"/>
                      <a:pt x="35" y="89"/>
                    </a:cubicBezTo>
                    <a:cubicBezTo>
                      <a:pt x="35" y="89"/>
                      <a:pt x="35" y="89"/>
                      <a:pt x="35" y="89"/>
                    </a:cubicBezTo>
                    <a:cubicBezTo>
                      <a:pt x="35" y="89"/>
                      <a:pt x="35" y="89"/>
                      <a:pt x="35" y="89"/>
                    </a:cubicBezTo>
                    <a:cubicBezTo>
                      <a:pt x="35" y="89"/>
                      <a:pt x="35" y="89"/>
                      <a:pt x="35" y="89"/>
                    </a:cubicBezTo>
                    <a:cubicBezTo>
                      <a:pt x="34" y="100"/>
                      <a:pt x="34" y="100"/>
                      <a:pt x="34" y="100"/>
                    </a:cubicBezTo>
                    <a:cubicBezTo>
                      <a:pt x="36" y="101"/>
                      <a:pt x="36" y="103"/>
                      <a:pt x="36" y="105"/>
                    </a:cubicBezTo>
                    <a:cubicBezTo>
                      <a:pt x="35" y="107"/>
                      <a:pt x="33" y="108"/>
                      <a:pt x="30" y="109"/>
                    </a:cubicBezTo>
                    <a:cubicBezTo>
                      <a:pt x="27" y="109"/>
                      <a:pt x="26" y="111"/>
                      <a:pt x="25" y="115"/>
                    </a:cubicBezTo>
                    <a:cubicBezTo>
                      <a:pt x="25" y="115"/>
                      <a:pt x="25" y="115"/>
                      <a:pt x="25" y="115"/>
                    </a:cubicBezTo>
                    <a:cubicBezTo>
                      <a:pt x="25" y="115"/>
                      <a:pt x="25" y="115"/>
                      <a:pt x="25" y="115"/>
                    </a:cubicBezTo>
                    <a:cubicBezTo>
                      <a:pt x="25" y="115"/>
                      <a:pt x="25" y="115"/>
                      <a:pt x="25" y="115"/>
                    </a:cubicBezTo>
                    <a:cubicBezTo>
                      <a:pt x="22" y="122"/>
                      <a:pt x="22" y="122"/>
                      <a:pt x="22" y="122"/>
                    </a:cubicBezTo>
                    <a:cubicBezTo>
                      <a:pt x="26" y="127"/>
                      <a:pt x="26" y="127"/>
                      <a:pt x="26" y="127"/>
                    </a:cubicBezTo>
                    <a:cubicBezTo>
                      <a:pt x="37" y="129"/>
                      <a:pt x="37" y="129"/>
                      <a:pt x="37" y="129"/>
                    </a:cubicBezTo>
                    <a:cubicBezTo>
                      <a:pt x="38" y="129"/>
                      <a:pt x="38" y="129"/>
                      <a:pt x="38" y="129"/>
                    </a:cubicBezTo>
                    <a:cubicBezTo>
                      <a:pt x="38" y="129"/>
                      <a:pt x="38" y="129"/>
                      <a:pt x="38" y="129"/>
                    </a:cubicBezTo>
                    <a:cubicBezTo>
                      <a:pt x="43" y="134"/>
                      <a:pt x="43" y="134"/>
                      <a:pt x="43" y="134"/>
                    </a:cubicBezTo>
                    <a:cubicBezTo>
                      <a:pt x="36" y="144"/>
                      <a:pt x="36" y="144"/>
                      <a:pt x="36" y="144"/>
                    </a:cubicBezTo>
                    <a:cubicBezTo>
                      <a:pt x="51" y="176"/>
                      <a:pt x="51" y="176"/>
                      <a:pt x="51" y="176"/>
                    </a:cubicBezTo>
                    <a:cubicBezTo>
                      <a:pt x="52" y="177"/>
                      <a:pt x="52" y="177"/>
                      <a:pt x="52" y="177"/>
                    </a:cubicBezTo>
                    <a:cubicBezTo>
                      <a:pt x="49" y="179"/>
                      <a:pt x="49" y="179"/>
                      <a:pt x="49" y="179"/>
                    </a:cubicBezTo>
                    <a:cubicBezTo>
                      <a:pt x="50" y="182"/>
                      <a:pt x="50" y="182"/>
                      <a:pt x="50" y="182"/>
                    </a:cubicBezTo>
                    <a:cubicBezTo>
                      <a:pt x="50" y="182"/>
                      <a:pt x="50" y="182"/>
                      <a:pt x="50" y="182"/>
                    </a:cubicBezTo>
                    <a:cubicBezTo>
                      <a:pt x="78" y="165"/>
                      <a:pt x="78" y="165"/>
                      <a:pt x="78" y="165"/>
                    </a:cubicBezTo>
                    <a:cubicBezTo>
                      <a:pt x="73" y="173"/>
                      <a:pt x="73" y="173"/>
                      <a:pt x="73" y="173"/>
                    </a:cubicBezTo>
                    <a:cubicBezTo>
                      <a:pt x="70" y="179"/>
                      <a:pt x="68" y="184"/>
                      <a:pt x="67" y="187"/>
                    </a:cubicBezTo>
                    <a:cubicBezTo>
                      <a:pt x="72" y="185"/>
                      <a:pt x="76" y="182"/>
                      <a:pt x="78" y="175"/>
                    </a:cubicBezTo>
                    <a:cubicBezTo>
                      <a:pt x="78" y="175"/>
                      <a:pt x="78" y="175"/>
                      <a:pt x="78" y="175"/>
                    </a:cubicBezTo>
                    <a:cubicBezTo>
                      <a:pt x="79" y="175"/>
                      <a:pt x="79" y="175"/>
                      <a:pt x="79" y="175"/>
                    </a:cubicBezTo>
                    <a:cubicBezTo>
                      <a:pt x="86" y="171"/>
                      <a:pt x="86" y="171"/>
                      <a:pt x="86" y="171"/>
                    </a:cubicBezTo>
                    <a:cubicBezTo>
                      <a:pt x="87" y="170"/>
                      <a:pt x="87" y="170"/>
                      <a:pt x="87" y="170"/>
                    </a:cubicBezTo>
                    <a:cubicBezTo>
                      <a:pt x="98" y="179"/>
                      <a:pt x="98" y="179"/>
                      <a:pt x="98" y="179"/>
                    </a:cubicBezTo>
                    <a:cubicBezTo>
                      <a:pt x="110" y="180"/>
                      <a:pt x="110" y="180"/>
                      <a:pt x="110" y="180"/>
                    </a:cubicBezTo>
                    <a:cubicBezTo>
                      <a:pt x="110" y="180"/>
                      <a:pt x="110" y="180"/>
                      <a:pt x="110" y="180"/>
                    </a:cubicBezTo>
                    <a:cubicBezTo>
                      <a:pt x="116" y="184"/>
                      <a:pt x="116" y="184"/>
                      <a:pt x="116" y="184"/>
                    </a:cubicBezTo>
                    <a:cubicBezTo>
                      <a:pt x="130" y="171"/>
                      <a:pt x="130" y="171"/>
                      <a:pt x="130" y="171"/>
                    </a:cubicBezTo>
                    <a:cubicBezTo>
                      <a:pt x="132" y="170"/>
                      <a:pt x="133" y="167"/>
                      <a:pt x="134" y="163"/>
                    </a:cubicBezTo>
                    <a:cubicBezTo>
                      <a:pt x="136" y="160"/>
                      <a:pt x="136" y="160"/>
                      <a:pt x="136" y="160"/>
                    </a:cubicBezTo>
                    <a:cubicBezTo>
                      <a:pt x="136" y="159"/>
                      <a:pt x="134" y="155"/>
                      <a:pt x="130" y="148"/>
                    </a:cubicBezTo>
                    <a:cubicBezTo>
                      <a:pt x="127" y="143"/>
                      <a:pt x="127" y="143"/>
                      <a:pt x="127" y="143"/>
                    </a:cubicBezTo>
                    <a:cubicBezTo>
                      <a:pt x="144" y="149"/>
                      <a:pt x="144" y="149"/>
                      <a:pt x="144" y="149"/>
                    </a:cubicBezTo>
                    <a:cubicBezTo>
                      <a:pt x="150" y="146"/>
                      <a:pt x="150" y="146"/>
                      <a:pt x="150" y="146"/>
                    </a:cubicBezTo>
                    <a:cubicBezTo>
                      <a:pt x="144" y="135"/>
                      <a:pt x="144" y="135"/>
                      <a:pt x="144" y="135"/>
                    </a:cubicBezTo>
                    <a:cubicBezTo>
                      <a:pt x="144" y="134"/>
                      <a:pt x="144" y="134"/>
                      <a:pt x="144" y="134"/>
                    </a:cubicBezTo>
                    <a:cubicBezTo>
                      <a:pt x="153" y="123"/>
                      <a:pt x="153" y="123"/>
                      <a:pt x="153" y="123"/>
                    </a:cubicBezTo>
                    <a:cubicBezTo>
                      <a:pt x="149" y="117"/>
                      <a:pt x="149" y="117"/>
                      <a:pt x="149" y="117"/>
                    </a:cubicBezTo>
                    <a:cubicBezTo>
                      <a:pt x="146" y="113"/>
                      <a:pt x="143" y="111"/>
                      <a:pt x="142" y="111"/>
                    </a:cubicBezTo>
                    <a:cubicBezTo>
                      <a:pt x="141" y="111"/>
                      <a:pt x="141" y="111"/>
                      <a:pt x="141" y="111"/>
                    </a:cubicBezTo>
                    <a:cubicBezTo>
                      <a:pt x="136" y="116"/>
                      <a:pt x="136" y="116"/>
                      <a:pt x="136" y="116"/>
                    </a:cubicBezTo>
                    <a:cubicBezTo>
                      <a:pt x="136" y="115"/>
                      <a:pt x="136" y="115"/>
                      <a:pt x="136" y="115"/>
                    </a:cubicBezTo>
                    <a:cubicBezTo>
                      <a:pt x="135" y="115"/>
                      <a:pt x="135" y="115"/>
                      <a:pt x="135" y="115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26" y="107"/>
                      <a:pt x="126" y="107"/>
                      <a:pt x="126" y="107"/>
                    </a:cubicBezTo>
                    <a:cubicBezTo>
                      <a:pt x="123" y="106"/>
                      <a:pt x="120" y="105"/>
                      <a:pt x="118" y="102"/>
                    </a:cubicBezTo>
                    <a:cubicBezTo>
                      <a:pt x="113" y="99"/>
                      <a:pt x="113" y="99"/>
                      <a:pt x="113" y="99"/>
                    </a:cubicBezTo>
                    <a:cubicBezTo>
                      <a:pt x="110" y="97"/>
                      <a:pt x="108" y="95"/>
                      <a:pt x="108" y="93"/>
                    </a:cubicBezTo>
                    <a:cubicBezTo>
                      <a:pt x="107" y="91"/>
                      <a:pt x="108" y="88"/>
                      <a:pt x="110" y="85"/>
                    </a:cubicBezTo>
                    <a:cubicBezTo>
                      <a:pt x="114" y="78"/>
                      <a:pt x="117" y="73"/>
                      <a:pt x="117" y="69"/>
                    </a:cubicBezTo>
                    <a:cubicBezTo>
                      <a:pt x="117" y="64"/>
                      <a:pt x="117" y="64"/>
                      <a:pt x="117" y="64"/>
                    </a:cubicBezTo>
                    <a:cubicBezTo>
                      <a:pt x="120" y="64"/>
                      <a:pt x="120" y="64"/>
                      <a:pt x="120" y="64"/>
                    </a:cubicBezTo>
                    <a:cubicBezTo>
                      <a:pt x="129" y="65"/>
                      <a:pt x="129" y="65"/>
                      <a:pt x="129" y="65"/>
                    </a:cubicBezTo>
                    <a:cubicBezTo>
                      <a:pt x="130" y="64"/>
                      <a:pt x="131" y="60"/>
                      <a:pt x="132" y="53"/>
                    </a:cubicBezTo>
                    <a:cubicBezTo>
                      <a:pt x="130" y="52"/>
                      <a:pt x="130" y="52"/>
                      <a:pt x="130" y="52"/>
                    </a:cubicBezTo>
                    <a:cubicBezTo>
                      <a:pt x="123" y="57"/>
                      <a:pt x="118" y="59"/>
                      <a:pt x="115" y="61"/>
                    </a:cubicBezTo>
                    <a:cubicBezTo>
                      <a:pt x="110" y="62"/>
                      <a:pt x="105" y="59"/>
                      <a:pt x="97" y="54"/>
                    </a:cubicBezTo>
                    <a:cubicBezTo>
                      <a:pt x="97" y="53"/>
                      <a:pt x="97" y="53"/>
                      <a:pt x="97" y="53"/>
                    </a:cubicBezTo>
                    <a:lnTo>
                      <a:pt x="96" y="5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2" name="íşľîďè"/>
              <p:cNvSpPr/>
              <p:nvPr/>
            </p:nvSpPr>
            <p:spPr bwMode="auto">
              <a:xfrm>
                <a:off x="3871" y="1761"/>
                <a:ext cx="97" cy="138"/>
              </a:xfrm>
              <a:custGeom>
                <a:avLst/>
                <a:gdLst>
                  <a:gd name="T0" fmla="*/ 24 w 41"/>
                  <a:gd name="T1" fmla="*/ 1 h 58"/>
                  <a:gd name="T2" fmla="*/ 23 w 41"/>
                  <a:gd name="T3" fmla="*/ 0 h 58"/>
                  <a:gd name="T4" fmla="*/ 17 w 41"/>
                  <a:gd name="T5" fmla="*/ 7 h 58"/>
                  <a:gd name="T6" fmla="*/ 15 w 41"/>
                  <a:gd name="T7" fmla="*/ 6 h 58"/>
                  <a:gd name="T8" fmla="*/ 15 w 41"/>
                  <a:gd name="T9" fmla="*/ 6 h 58"/>
                  <a:gd name="T10" fmla="*/ 15 w 41"/>
                  <a:gd name="T11" fmla="*/ 7 h 58"/>
                  <a:gd name="T12" fmla="*/ 12 w 41"/>
                  <a:gd name="T13" fmla="*/ 10 h 58"/>
                  <a:gd name="T14" fmla="*/ 10 w 41"/>
                  <a:gd name="T15" fmla="*/ 11 h 58"/>
                  <a:gd name="T16" fmla="*/ 6 w 41"/>
                  <a:gd name="T17" fmla="*/ 13 h 58"/>
                  <a:gd name="T18" fmla="*/ 5 w 41"/>
                  <a:gd name="T19" fmla="*/ 16 h 58"/>
                  <a:gd name="T20" fmla="*/ 3 w 41"/>
                  <a:gd name="T21" fmla="*/ 25 h 58"/>
                  <a:gd name="T22" fmla="*/ 1 w 41"/>
                  <a:gd name="T23" fmla="*/ 30 h 58"/>
                  <a:gd name="T24" fmla="*/ 1 w 41"/>
                  <a:gd name="T25" fmla="*/ 39 h 58"/>
                  <a:gd name="T26" fmla="*/ 3 w 41"/>
                  <a:gd name="T27" fmla="*/ 51 h 58"/>
                  <a:gd name="T28" fmla="*/ 10 w 41"/>
                  <a:gd name="T29" fmla="*/ 56 h 58"/>
                  <a:gd name="T30" fmla="*/ 19 w 41"/>
                  <a:gd name="T31" fmla="*/ 58 h 58"/>
                  <a:gd name="T32" fmla="*/ 28 w 41"/>
                  <a:gd name="T33" fmla="*/ 55 h 58"/>
                  <a:gd name="T34" fmla="*/ 26 w 41"/>
                  <a:gd name="T35" fmla="*/ 50 h 58"/>
                  <a:gd name="T36" fmla="*/ 26 w 41"/>
                  <a:gd name="T37" fmla="*/ 49 h 58"/>
                  <a:gd name="T38" fmla="*/ 26 w 41"/>
                  <a:gd name="T39" fmla="*/ 49 h 58"/>
                  <a:gd name="T40" fmla="*/ 27 w 41"/>
                  <a:gd name="T41" fmla="*/ 45 h 58"/>
                  <a:gd name="T42" fmla="*/ 27 w 41"/>
                  <a:gd name="T43" fmla="*/ 45 h 58"/>
                  <a:gd name="T44" fmla="*/ 31 w 41"/>
                  <a:gd name="T45" fmla="*/ 37 h 58"/>
                  <a:gd name="T46" fmla="*/ 39 w 41"/>
                  <a:gd name="T47" fmla="*/ 37 h 58"/>
                  <a:gd name="T48" fmla="*/ 41 w 41"/>
                  <a:gd name="T49" fmla="*/ 37 h 58"/>
                  <a:gd name="T50" fmla="*/ 33 w 41"/>
                  <a:gd name="T51" fmla="*/ 24 h 58"/>
                  <a:gd name="T52" fmla="*/ 30 w 41"/>
                  <a:gd name="T53" fmla="*/ 20 h 58"/>
                  <a:gd name="T54" fmla="*/ 27 w 41"/>
                  <a:gd name="T55" fmla="*/ 9 h 58"/>
                  <a:gd name="T56" fmla="*/ 24 w 41"/>
                  <a:gd name="T57" fmla="*/ 1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1" h="58">
                    <a:moveTo>
                      <a:pt x="24" y="1"/>
                    </a:moveTo>
                    <a:cubicBezTo>
                      <a:pt x="23" y="0"/>
                      <a:pt x="23" y="0"/>
                      <a:pt x="23" y="0"/>
                    </a:cubicBezTo>
                    <a:cubicBezTo>
                      <a:pt x="21" y="0"/>
                      <a:pt x="19" y="2"/>
                      <a:pt x="17" y="7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6" y="21"/>
                      <a:pt x="5" y="24"/>
                      <a:pt x="3" y="25"/>
                    </a:cubicBezTo>
                    <a:cubicBezTo>
                      <a:pt x="1" y="30"/>
                      <a:pt x="1" y="30"/>
                      <a:pt x="1" y="30"/>
                    </a:cubicBezTo>
                    <a:cubicBezTo>
                      <a:pt x="1" y="31"/>
                      <a:pt x="0" y="34"/>
                      <a:pt x="1" y="39"/>
                    </a:cubicBezTo>
                    <a:cubicBezTo>
                      <a:pt x="3" y="51"/>
                      <a:pt x="3" y="51"/>
                      <a:pt x="3" y="51"/>
                    </a:cubicBezTo>
                    <a:cubicBezTo>
                      <a:pt x="4" y="52"/>
                      <a:pt x="6" y="54"/>
                      <a:pt x="10" y="56"/>
                    </a:cubicBezTo>
                    <a:cubicBezTo>
                      <a:pt x="19" y="58"/>
                      <a:pt x="19" y="58"/>
                      <a:pt x="19" y="58"/>
                    </a:cubicBezTo>
                    <a:cubicBezTo>
                      <a:pt x="21" y="58"/>
                      <a:pt x="25" y="57"/>
                      <a:pt x="28" y="55"/>
                    </a:cubicBezTo>
                    <a:cubicBezTo>
                      <a:pt x="26" y="50"/>
                      <a:pt x="26" y="50"/>
                      <a:pt x="26" y="50"/>
                    </a:cubicBezTo>
                    <a:cubicBezTo>
                      <a:pt x="26" y="49"/>
                      <a:pt x="26" y="49"/>
                      <a:pt x="26" y="49"/>
                    </a:cubicBezTo>
                    <a:cubicBezTo>
                      <a:pt x="26" y="49"/>
                      <a:pt x="26" y="49"/>
                      <a:pt x="26" y="49"/>
                    </a:cubicBezTo>
                    <a:cubicBezTo>
                      <a:pt x="27" y="45"/>
                      <a:pt x="27" y="45"/>
                      <a:pt x="27" y="45"/>
                    </a:cubicBezTo>
                    <a:cubicBezTo>
                      <a:pt x="27" y="45"/>
                      <a:pt x="27" y="45"/>
                      <a:pt x="27" y="45"/>
                    </a:cubicBezTo>
                    <a:cubicBezTo>
                      <a:pt x="31" y="37"/>
                      <a:pt x="31" y="37"/>
                      <a:pt x="31" y="37"/>
                    </a:cubicBezTo>
                    <a:cubicBezTo>
                      <a:pt x="39" y="37"/>
                      <a:pt x="39" y="37"/>
                      <a:pt x="39" y="37"/>
                    </a:cubicBezTo>
                    <a:cubicBezTo>
                      <a:pt x="41" y="37"/>
                      <a:pt x="41" y="37"/>
                      <a:pt x="41" y="37"/>
                    </a:cubicBezTo>
                    <a:cubicBezTo>
                      <a:pt x="40" y="34"/>
                      <a:pt x="37" y="30"/>
                      <a:pt x="33" y="24"/>
                    </a:cubicBezTo>
                    <a:cubicBezTo>
                      <a:pt x="30" y="20"/>
                      <a:pt x="30" y="20"/>
                      <a:pt x="30" y="20"/>
                    </a:cubicBezTo>
                    <a:cubicBezTo>
                      <a:pt x="29" y="17"/>
                      <a:pt x="27" y="13"/>
                      <a:pt x="27" y="9"/>
                    </a:cubicBezTo>
                    <a:cubicBezTo>
                      <a:pt x="26" y="5"/>
                      <a:pt x="25" y="3"/>
                      <a:pt x="2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3" name="îŝlídê"/>
              <p:cNvSpPr/>
              <p:nvPr/>
            </p:nvSpPr>
            <p:spPr bwMode="auto">
              <a:xfrm>
                <a:off x="3778" y="1700"/>
                <a:ext cx="126" cy="135"/>
              </a:xfrm>
              <a:custGeom>
                <a:avLst/>
                <a:gdLst>
                  <a:gd name="T0" fmla="*/ 26 w 53"/>
                  <a:gd name="T1" fmla="*/ 12 h 57"/>
                  <a:gd name="T2" fmla="*/ 26 w 53"/>
                  <a:gd name="T3" fmla="*/ 13 h 57"/>
                  <a:gd name="T4" fmla="*/ 24 w 53"/>
                  <a:gd name="T5" fmla="*/ 13 h 57"/>
                  <a:gd name="T6" fmla="*/ 19 w 53"/>
                  <a:gd name="T7" fmla="*/ 12 h 57"/>
                  <a:gd name="T8" fmla="*/ 19 w 53"/>
                  <a:gd name="T9" fmla="*/ 14 h 57"/>
                  <a:gd name="T10" fmla="*/ 19 w 53"/>
                  <a:gd name="T11" fmla="*/ 15 h 57"/>
                  <a:gd name="T12" fmla="*/ 18 w 53"/>
                  <a:gd name="T13" fmla="*/ 15 h 57"/>
                  <a:gd name="T14" fmla="*/ 9 w 53"/>
                  <a:gd name="T15" fmla="*/ 19 h 57"/>
                  <a:gd name="T16" fmla="*/ 9 w 53"/>
                  <a:gd name="T17" fmla="*/ 20 h 57"/>
                  <a:gd name="T18" fmla="*/ 12 w 53"/>
                  <a:gd name="T19" fmla="*/ 28 h 57"/>
                  <a:gd name="T20" fmla="*/ 12 w 53"/>
                  <a:gd name="T21" fmla="*/ 29 h 57"/>
                  <a:gd name="T22" fmla="*/ 12 w 53"/>
                  <a:gd name="T23" fmla="*/ 30 h 57"/>
                  <a:gd name="T24" fmla="*/ 2 w 53"/>
                  <a:gd name="T25" fmla="*/ 41 h 57"/>
                  <a:gd name="T26" fmla="*/ 0 w 53"/>
                  <a:gd name="T27" fmla="*/ 45 h 57"/>
                  <a:gd name="T28" fmla="*/ 2 w 53"/>
                  <a:gd name="T29" fmla="*/ 48 h 57"/>
                  <a:gd name="T30" fmla="*/ 7 w 53"/>
                  <a:gd name="T31" fmla="*/ 50 h 57"/>
                  <a:gd name="T32" fmla="*/ 10 w 53"/>
                  <a:gd name="T33" fmla="*/ 50 h 57"/>
                  <a:gd name="T34" fmla="*/ 20 w 53"/>
                  <a:gd name="T35" fmla="*/ 53 h 57"/>
                  <a:gd name="T36" fmla="*/ 24 w 53"/>
                  <a:gd name="T37" fmla="*/ 55 h 57"/>
                  <a:gd name="T38" fmla="*/ 31 w 53"/>
                  <a:gd name="T39" fmla="*/ 57 h 57"/>
                  <a:gd name="T40" fmla="*/ 36 w 53"/>
                  <a:gd name="T41" fmla="*/ 53 h 57"/>
                  <a:gd name="T42" fmla="*/ 39 w 53"/>
                  <a:gd name="T43" fmla="*/ 49 h 57"/>
                  <a:gd name="T44" fmla="*/ 42 w 53"/>
                  <a:gd name="T45" fmla="*/ 42 h 57"/>
                  <a:gd name="T46" fmla="*/ 40 w 53"/>
                  <a:gd name="T47" fmla="*/ 33 h 57"/>
                  <a:gd name="T48" fmla="*/ 43 w 53"/>
                  <a:gd name="T49" fmla="*/ 34 h 57"/>
                  <a:gd name="T50" fmla="*/ 48 w 53"/>
                  <a:gd name="T51" fmla="*/ 34 h 57"/>
                  <a:gd name="T52" fmla="*/ 50 w 53"/>
                  <a:gd name="T53" fmla="*/ 33 h 57"/>
                  <a:gd name="T54" fmla="*/ 51 w 53"/>
                  <a:gd name="T55" fmla="*/ 31 h 57"/>
                  <a:gd name="T56" fmla="*/ 47 w 53"/>
                  <a:gd name="T57" fmla="*/ 19 h 57"/>
                  <a:gd name="T58" fmla="*/ 48 w 53"/>
                  <a:gd name="T59" fmla="*/ 15 h 57"/>
                  <a:gd name="T60" fmla="*/ 53 w 53"/>
                  <a:gd name="T61" fmla="*/ 11 h 57"/>
                  <a:gd name="T62" fmla="*/ 53 w 53"/>
                  <a:gd name="T63" fmla="*/ 11 h 57"/>
                  <a:gd name="T64" fmla="*/ 52 w 53"/>
                  <a:gd name="T65" fmla="*/ 9 h 57"/>
                  <a:gd name="T66" fmla="*/ 43 w 53"/>
                  <a:gd name="T67" fmla="*/ 9 h 57"/>
                  <a:gd name="T68" fmla="*/ 43 w 53"/>
                  <a:gd name="T69" fmla="*/ 9 h 57"/>
                  <a:gd name="T70" fmla="*/ 34 w 53"/>
                  <a:gd name="T71" fmla="*/ 3 h 57"/>
                  <a:gd name="T72" fmla="*/ 24 w 53"/>
                  <a:gd name="T73" fmla="*/ 1 h 57"/>
                  <a:gd name="T74" fmla="*/ 22 w 53"/>
                  <a:gd name="T75" fmla="*/ 1 h 57"/>
                  <a:gd name="T76" fmla="*/ 25 w 53"/>
                  <a:gd name="T77" fmla="*/ 5 h 57"/>
                  <a:gd name="T78" fmla="*/ 26 w 53"/>
                  <a:gd name="T79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53" h="57">
                    <a:moveTo>
                      <a:pt x="26" y="12"/>
                    </a:moveTo>
                    <a:cubicBezTo>
                      <a:pt x="26" y="13"/>
                      <a:pt x="26" y="13"/>
                      <a:pt x="26" y="13"/>
                    </a:cubicBezTo>
                    <a:cubicBezTo>
                      <a:pt x="24" y="13"/>
                      <a:pt x="24" y="13"/>
                      <a:pt x="24" y="13"/>
                    </a:cubicBezTo>
                    <a:cubicBezTo>
                      <a:pt x="19" y="12"/>
                      <a:pt x="19" y="12"/>
                      <a:pt x="19" y="12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18" y="15"/>
                      <a:pt x="18" y="15"/>
                      <a:pt x="18" y="15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8" y="23"/>
                      <a:pt x="9" y="25"/>
                      <a:pt x="12" y="28"/>
                    </a:cubicBezTo>
                    <a:cubicBezTo>
                      <a:pt x="12" y="29"/>
                      <a:pt x="12" y="29"/>
                      <a:pt x="12" y="29"/>
                    </a:cubicBezTo>
                    <a:cubicBezTo>
                      <a:pt x="12" y="30"/>
                      <a:pt x="12" y="30"/>
                      <a:pt x="12" y="30"/>
                    </a:cubicBezTo>
                    <a:cubicBezTo>
                      <a:pt x="9" y="34"/>
                      <a:pt x="6" y="38"/>
                      <a:pt x="2" y="41"/>
                    </a:cubicBezTo>
                    <a:cubicBezTo>
                      <a:pt x="0" y="42"/>
                      <a:pt x="0" y="43"/>
                      <a:pt x="0" y="45"/>
                    </a:cubicBezTo>
                    <a:cubicBezTo>
                      <a:pt x="2" y="48"/>
                      <a:pt x="2" y="48"/>
                      <a:pt x="2" y="48"/>
                    </a:cubicBezTo>
                    <a:cubicBezTo>
                      <a:pt x="7" y="50"/>
                      <a:pt x="7" y="50"/>
                      <a:pt x="7" y="50"/>
                    </a:cubicBezTo>
                    <a:cubicBezTo>
                      <a:pt x="10" y="50"/>
                      <a:pt x="10" y="50"/>
                      <a:pt x="10" y="50"/>
                    </a:cubicBezTo>
                    <a:cubicBezTo>
                      <a:pt x="15" y="50"/>
                      <a:pt x="18" y="51"/>
                      <a:pt x="20" y="53"/>
                    </a:cubicBezTo>
                    <a:cubicBezTo>
                      <a:pt x="24" y="55"/>
                      <a:pt x="24" y="55"/>
                      <a:pt x="24" y="55"/>
                    </a:cubicBezTo>
                    <a:cubicBezTo>
                      <a:pt x="26" y="57"/>
                      <a:pt x="29" y="57"/>
                      <a:pt x="31" y="57"/>
                    </a:cubicBezTo>
                    <a:cubicBezTo>
                      <a:pt x="32" y="57"/>
                      <a:pt x="34" y="56"/>
                      <a:pt x="36" y="53"/>
                    </a:cubicBezTo>
                    <a:cubicBezTo>
                      <a:pt x="39" y="49"/>
                      <a:pt x="39" y="49"/>
                      <a:pt x="39" y="49"/>
                    </a:cubicBezTo>
                    <a:cubicBezTo>
                      <a:pt x="42" y="42"/>
                      <a:pt x="42" y="42"/>
                      <a:pt x="42" y="42"/>
                    </a:cubicBezTo>
                    <a:cubicBezTo>
                      <a:pt x="40" y="33"/>
                      <a:pt x="40" y="33"/>
                      <a:pt x="40" y="33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8" y="34"/>
                      <a:pt x="48" y="34"/>
                      <a:pt x="48" y="34"/>
                    </a:cubicBezTo>
                    <a:cubicBezTo>
                      <a:pt x="50" y="33"/>
                      <a:pt x="50" y="33"/>
                      <a:pt x="50" y="33"/>
                    </a:cubicBezTo>
                    <a:cubicBezTo>
                      <a:pt x="51" y="31"/>
                      <a:pt x="51" y="31"/>
                      <a:pt x="51" y="31"/>
                    </a:cubicBezTo>
                    <a:cubicBezTo>
                      <a:pt x="47" y="19"/>
                      <a:pt x="47" y="19"/>
                      <a:pt x="47" y="19"/>
                    </a:cubicBezTo>
                    <a:cubicBezTo>
                      <a:pt x="48" y="15"/>
                      <a:pt x="48" y="15"/>
                      <a:pt x="48" y="15"/>
                    </a:cubicBezTo>
                    <a:cubicBezTo>
                      <a:pt x="50" y="13"/>
                      <a:pt x="51" y="12"/>
                      <a:pt x="53" y="11"/>
                    </a:cubicBezTo>
                    <a:cubicBezTo>
                      <a:pt x="53" y="11"/>
                      <a:pt x="53" y="11"/>
                      <a:pt x="53" y="11"/>
                    </a:cubicBezTo>
                    <a:cubicBezTo>
                      <a:pt x="52" y="9"/>
                      <a:pt x="52" y="9"/>
                      <a:pt x="52" y="9"/>
                    </a:cubicBezTo>
                    <a:cubicBezTo>
                      <a:pt x="43" y="9"/>
                      <a:pt x="43" y="9"/>
                      <a:pt x="43" y="9"/>
                    </a:cubicBezTo>
                    <a:cubicBezTo>
                      <a:pt x="43" y="9"/>
                      <a:pt x="43" y="9"/>
                      <a:pt x="43" y="9"/>
                    </a:cubicBezTo>
                    <a:cubicBezTo>
                      <a:pt x="34" y="3"/>
                      <a:pt x="34" y="3"/>
                      <a:pt x="34" y="3"/>
                    </a:cubicBezTo>
                    <a:cubicBezTo>
                      <a:pt x="30" y="0"/>
                      <a:pt x="27" y="0"/>
                      <a:pt x="24" y="1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2" y="3"/>
                      <a:pt x="22" y="5"/>
                      <a:pt x="25" y="5"/>
                    </a:cubicBezTo>
                    <a:cubicBezTo>
                      <a:pt x="27" y="7"/>
                      <a:pt x="28" y="9"/>
                      <a:pt x="26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4" name="íṩļïḋè"/>
              <p:cNvSpPr/>
              <p:nvPr/>
            </p:nvSpPr>
            <p:spPr bwMode="auto">
              <a:xfrm>
                <a:off x="3991" y="1432"/>
                <a:ext cx="445" cy="424"/>
              </a:xfrm>
              <a:custGeom>
                <a:avLst/>
                <a:gdLst>
                  <a:gd name="T0" fmla="*/ 80 w 188"/>
                  <a:gd name="T1" fmla="*/ 37 h 179"/>
                  <a:gd name="T2" fmla="*/ 70 w 188"/>
                  <a:gd name="T3" fmla="*/ 40 h 179"/>
                  <a:gd name="T4" fmla="*/ 58 w 188"/>
                  <a:gd name="T5" fmla="*/ 46 h 179"/>
                  <a:gd name="T6" fmla="*/ 46 w 188"/>
                  <a:gd name="T7" fmla="*/ 56 h 179"/>
                  <a:gd name="T8" fmla="*/ 45 w 188"/>
                  <a:gd name="T9" fmla="*/ 58 h 179"/>
                  <a:gd name="T10" fmla="*/ 34 w 188"/>
                  <a:gd name="T11" fmla="*/ 70 h 179"/>
                  <a:gd name="T12" fmla="*/ 21 w 188"/>
                  <a:gd name="T13" fmla="*/ 69 h 179"/>
                  <a:gd name="T14" fmla="*/ 15 w 188"/>
                  <a:gd name="T15" fmla="*/ 63 h 179"/>
                  <a:gd name="T16" fmla="*/ 17 w 188"/>
                  <a:gd name="T17" fmla="*/ 86 h 179"/>
                  <a:gd name="T18" fmla="*/ 2 w 188"/>
                  <a:gd name="T19" fmla="*/ 110 h 179"/>
                  <a:gd name="T20" fmla="*/ 0 w 188"/>
                  <a:gd name="T21" fmla="*/ 113 h 179"/>
                  <a:gd name="T22" fmla="*/ 16 w 188"/>
                  <a:gd name="T23" fmla="*/ 119 h 179"/>
                  <a:gd name="T24" fmla="*/ 17 w 188"/>
                  <a:gd name="T25" fmla="*/ 120 h 179"/>
                  <a:gd name="T26" fmla="*/ 23 w 188"/>
                  <a:gd name="T27" fmla="*/ 124 h 179"/>
                  <a:gd name="T28" fmla="*/ 24 w 188"/>
                  <a:gd name="T29" fmla="*/ 124 h 179"/>
                  <a:gd name="T30" fmla="*/ 39 w 188"/>
                  <a:gd name="T31" fmla="*/ 136 h 179"/>
                  <a:gd name="T32" fmla="*/ 56 w 188"/>
                  <a:gd name="T33" fmla="*/ 112 h 179"/>
                  <a:gd name="T34" fmla="*/ 61 w 188"/>
                  <a:gd name="T35" fmla="*/ 106 h 179"/>
                  <a:gd name="T36" fmla="*/ 74 w 188"/>
                  <a:gd name="T37" fmla="*/ 101 h 179"/>
                  <a:gd name="T38" fmla="*/ 87 w 188"/>
                  <a:gd name="T39" fmla="*/ 99 h 179"/>
                  <a:gd name="T40" fmla="*/ 94 w 188"/>
                  <a:gd name="T41" fmla="*/ 110 h 179"/>
                  <a:gd name="T42" fmla="*/ 95 w 188"/>
                  <a:gd name="T43" fmla="*/ 119 h 179"/>
                  <a:gd name="T44" fmla="*/ 92 w 188"/>
                  <a:gd name="T45" fmla="*/ 134 h 179"/>
                  <a:gd name="T46" fmla="*/ 92 w 188"/>
                  <a:gd name="T47" fmla="*/ 135 h 179"/>
                  <a:gd name="T48" fmla="*/ 85 w 188"/>
                  <a:gd name="T49" fmla="*/ 156 h 179"/>
                  <a:gd name="T50" fmla="*/ 92 w 188"/>
                  <a:gd name="T51" fmla="*/ 152 h 179"/>
                  <a:gd name="T52" fmla="*/ 97 w 188"/>
                  <a:gd name="T53" fmla="*/ 154 h 179"/>
                  <a:gd name="T54" fmla="*/ 96 w 188"/>
                  <a:gd name="T55" fmla="*/ 160 h 179"/>
                  <a:gd name="T56" fmla="*/ 92 w 188"/>
                  <a:gd name="T57" fmla="*/ 167 h 179"/>
                  <a:gd name="T58" fmla="*/ 89 w 188"/>
                  <a:gd name="T59" fmla="*/ 172 h 179"/>
                  <a:gd name="T60" fmla="*/ 84 w 188"/>
                  <a:gd name="T61" fmla="*/ 173 h 179"/>
                  <a:gd name="T62" fmla="*/ 79 w 188"/>
                  <a:gd name="T63" fmla="*/ 179 h 179"/>
                  <a:gd name="T64" fmla="*/ 99 w 188"/>
                  <a:gd name="T65" fmla="*/ 164 h 179"/>
                  <a:gd name="T66" fmla="*/ 130 w 188"/>
                  <a:gd name="T67" fmla="*/ 133 h 179"/>
                  <a:gd name="T68" fmla="*/ 136 w 188"/>
                  <a:gd name="T69" fmla="*/ 130 h 179"/>
                  <a:gd name="T70" fmla="*/ 152 w 188"/>
                  <a:gd name="T71" fmla="*/ 126 h 179"/>
                  <a:gd name="T72" fmla="*/ 163 w 188"/>
                  <a:gd name="T73" fmla="*/ 104 h 179"/>
                  <a:gd name="T74" fmla="*/ 188 w 188"/>
                  <a:gd name="T75" fmla="*/ 78 h 179"/>
                  <a:gd name="T76" fmla="*/ 182 w 188"/>
                  <a:gd name="T77" fmla="*/ 60 h 179"/>
                  <a:gd name="T78" fmla="*/ 173 w 188"/>
                  <a:gd name="T79" fmla="*/ 58 h 179"/>
                  <a:gd name="T80" fmla="*/ 171 w 188"/>
                  <a:gd name="T81" fmla="*/ 54 h 179"/>
                  <a:gd name="T82" fmla="*/ 158 w 188"/>
                  <a:gd name="T83" fmla="*/ 22 h 179"/>
                  <a:gd name="T84" fmla="*/ 154 w 188"/>
                  <a:gd name="T85" fmla="*/ 6 h 179"/>
                  <a:gd name="T86" fmla="*/ 147 w 188"/>
                  <a:gd name="T87" fmla="*/ 12 h 179"/>
                  <a:gd name="T88" fmla="*/ 134 w 188"/>
                  <a:gd name="T89" fmla="*/ 5 h 179"/>
                  <a:gd name="T90" fmla="*/ 124 w 188"/>
                  <a:gd name="T91" fmla="*/ 6 h 179"/>
                  <a:gd name="T92" fmla="*/ 114 w 188"/>
                  <a:gd name="T93" fmla="*/ 2 h 179"/>
                  <a:gd name="T94" fmla="*/ 114 w 188"/>
                  <a:gd name="T95" fmla="*/ 15 h 179"/>
                  <a:gd name="T96" fmla="*/ 113 w 188"/>
                  <a:gd name="T97" fmla="*/ 16 h 179"/>
                  <a:gd name="T98" fmla="*/ 104 w 188"/>
                  <a:gd name="T99" fmla="*/ 24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88" h="179">
                    <a:moveTo>
                      <a:pt x="86" y="23"/>
                    </a:moveTo>
                    <a:cubicBezTo>
                      <a:pt x="81" y="30"/>
                      <a:pt x="81" y="30"/>
                      <a:pt x="81" y="30"/>
                    </a:cubicBezTo>
                    <a:cubicBezTo>
                      <a:pt x="80" y="31"/>
                      <a:pt x="80" y="33"/>
                      <a:pt x="80" y="37"/>
                    </a:cubicBezTo>
                    <a:cubicBezTo>
                      <a:pt x="80" y="40"/>
                      <a:pt x="80" y="40"/>
                      <a:pt x="80" y="40"/>
                    </a:cubicBezTo>
                    <a:cubicBezTo>
                      <a:pt x="71" y="40"/>
                      <a:pt x="71" y="40"/>
                      <a:pt x="71" y="40"/>
                    </a:cubicBezTo>
                    <a:cubicBezTo>
                      <a:pt x="70" y="40"/>
                      <a:pt x="70" y="40"/>
                      <a:pt x="70" y="40"/>
                    </a:cubicBezTo>
                    <a:cubicBezTo>
                      <a:pt x="70" y="40"/>
                      <a:pt x="70" y="40"/>
                      <a:pt x="70" y="40"/>
                    </a:cubicBezTo>
                    <a:cubicBezTo>
                      <a:pt x="64" y="38"/>
                      <a:pt x="64" y="38"/>
                      <a:pt x="64" y="38"/>
                    </a:cubicBezTo>
                    <a:cubicBezTo>
                      <a:pt x="58" y="46"/>
                      <a:pt x="58" y="46"/>
                      <a:pt x="58" y="46"/>
                    </a:cubicBezTo>
                    <a:cubicBezTo>
                      <a:pt x="58" y="46"/>
                      <a:pt x="58" y="46"/>
                      <a:pt x="58" y="46"/>
                    </a:cubicBezTo>
                    <a:cubicBezTo>
                      <a:pt x="51" y="50"/>
                      <a:pt x="51" y="50"/>
                      <a:pt x="51" y="50"/>
                    </a:cubicBezTo>
                    <a:cubicBezTo>
                      <a:pt x="46" y="56"/>
                      <a:pt x="46" y="56"/>
                      <a:pt x="46" y="56"/>
                    </a:cubicBezTo>
                    <a:cubicBezTo>
                      <a:pt x="46" y="56"/>
                      <a:pt x="46" y="56"/>
                      <a:pt x="46" y="56"/>
                    </a:cubicBezTo>
                    <a:cubicBezTo>
                      <a:pt x="45" y="58"/>
                      <a:pt x="45" y="58"/>
                      <a:pt x="45" y="58"/>
                    </a:cubicBezTo>
                    <a:cubicBezTo>
                      <a:pt x="45" y="58"/>
                      <a:pt x="45" y="58"/>
                      <a:pt x="45" y="58"/>
                    </a:cubicBezTo>
                    <a:cubicBezTo>
                      <a:pt x="35" y="69"/>
                      <a:pt x="35" y="69"/>
                      <a:pt x="35" y="69"/>
                    </a:cubicBezTo>
                    <a:cubicBezTo>
                      <a:pt x="35" y="70"/>
                      <a:pt x="35" y="70"/>
                      <a:pt x="35" y="70"/>
                    </a:cubicBezTo>
                    <a:cubicBezTo>
                      <a:pt x="34" y="70"/>
                      <a:pt x="34" y="70"/>
                      <a:pt x="34" y="70"/>
                    </a:cubicBezTo>
                    <a:cubicBezTo>
                      <a:pt x="27" y="74"/>
                      <a:pt x="27" y="74"/>
                      <a:pt x="27" y="74"/>
                    </a:cubicBezTo>
                    <a:cubicBezTo>
                      <a:pt x="21" y="70"/>
                      <a:pt x="21" y="70"/>
                      <a:pt x="21" y="70"/>
                    </a:cubicBezTo>
                    <a:cubicBezTo>
                      <a:pt x="21" y="69"/>
                      <a:pt x="21" y="69"/>
                      <a:pt x="21" y="69"/>
                    </a:cubicBezTo>
                    <a:cubicBezTo>
                      <a:pt x="21" y="69"/>
                      <a:pt x="21" y="69"/>
                      <a:pt x="21" y="69"/>
                    </a:cubicBezTo>
                    <a:cubicBezTo>
                      <a:pt x="21" y="69"/>
                      <a:pt x="21" y="69"/>
                      <a:pt x="21" y="69"/>
                    </a:cubicBezTo>
                    <a:cubicBezTo>
                      <a:pt x="15" y="63"/>
                      <a:pt x="15" y="63"/>
                      <a:pt x="15" y="63"/>
                    </a:cubicBezTo>
                    <a:cubicBezTo>
                      <a:pt x="12" y="61"/>
                      <a:pt x="12" y="61"/>
                      <a:pt x="12" y="61"/>
                    </a:cubicBezTo>
                    <a:cubicBezTo>
                      <a:pt x="14" y="78"/>
                      <a:pt x="14" y="78"/>
                      <a:pt x="14" y="78"/>
                    </a:cubicBezTo>
                    <a:cubicBezTo>
                      <a:pt x="17" y="86"/>
                      <a:pt x="17" y="86"/>
                      <a:pt x="17" y="86"/>
                    </a:cubicBezTo>
                    <a:cubicBezTo>
                      <a:pt x="11" y="92"/>
                      <a:pt x="11" y="92"/>
                      <a:pt x="11" y="92"/>
                    </a:cubicBezTo>
                    <a:cubicBezTo>
                      <a:pt x="2" y="104"/>
                      <a:pt x="2" y="104"/>
                      <a:pt x="2" y="104"/>
                    </a:cubicBezTo>
                    <a:cubicBezTo>
                      <a:pt x="2" y="110"/>
                      <a:pt x="2" y="110"/>
                      <a:pt x="2" y="110"/>
                    </a:cubicBezTo>
                    <a:cubicBezTo>
                      <a:pt x="2" y="110"/>
                      <a:pt x="2" y="110"/>
                      <a:pt x="2" y="110"/>
                    </a:cubicBezTo>
                    <a:cubicBezTo>
                      <a:pt x="2" y="110"/>
                      <a:pt x="2" y="110"/>
                      <a:pt x="2" y="110"/>
                    </a:cubicBezTo>
                    <a:cubicBezTo>
                      <a:pt x="0" y="113"/>
                      <a:pt x="0" y="113"/>
                      <a:pt x="0" y="113"/>
                    </a:cubicBezTo>
                    <a:cubicBezTo>
                      <a:pt x="1" y="116"/>
                      <a:pt x="1" y="116"/>
                      <a:pt x="1" y="116"/>
                    </a:cubicBezTo>
                    <a:cubicBezTo>
                      <a:pt x="4" y="116"/>
                      <a:pt x="4" y="116"/>
                      <a:pt x="4" y="116"/>
                    </a:cubicBezTo>
                    <a:cubicBezTo>
                      <a:pt x="16" y="119"/>
                      <a:pt x="16" y="119"/>
                      <a:pt x="16" y="119"/>
                    </a:cubicBezTo>
                    <a:cubicBezTo>
                      <a:pt x="16" y="119"/>
                      <a:pt x="16" y="119"/>
                      <a:pt x="16" y="119"/>
                    </a:cubicBezTo>
                    <a:cubicBezTo>
                      <a:pt x="17" y="119"/>
                      <a:pt x="17" y="119"/>
                      <a:pt x="17" y="119"/>
                    </a:cubicBezTo>
                    <a:cubicBezTo>
                      <a:pt x="17" y="120"/>
                      <a:pt x="17" y="120"/>
                      <a:pt x="17" y="120"/>
                    </a:cubicBezTo>
                    <a:cubicBezTo>
                      <a:pt x="17" y="120"/>
                      <a:pt x="17" y="120"/>
                      <a:pt x="17" y="120"/>
                    </a:cubicBezTo>
                    <a:cubicBezTo>
                      <a:pt x="20" y="122"/>
                      <a:pt x="20" y="122"/>
                      <a:pt x="20" y="122"/>
                    </a:cubicBezTo>
                    <a:cubicBezTo>
                      <a:pt x="23" y="124"/>
                      <a:pt x="23" y="124"/>
                      <a:pt x="23" y="124"/>
                    </a:cubicBezTo>
                    <a:cubicBezTo>
                      <a:pt x="23" y="124"/>
                      <a:pt x="23" y="124"/>
                      <a:pt x="23" y="124"/>
                    </a:cubicBezTo>
                    <a:cubicBezTo>
                      <a:pt x="24" y="124"/>
                      <a:pt x="24" y="124"/>
                      <a:pt x="24" y="124"/>
                    </a:cubicBezTo>
                    <a:cubicBezTo>
                      <a:pt x="24" y="124"/>
                      <a:pt x="24" y="124"/>
                      <a:pt x="24" y="124"/>
                    </a:cubicBezTo>
                    <a:cubicBezTo>
                      <a:pt x="25" y="126"/>
                      <a:pt x="26" y="127"/>
                      <a:pt x="26" y="129"/>
                    </a:cubicBezTo>
                    <a:cubicBezTo>
                      <a:pt x="27" y="132"/>
                      <a:pt x="27" y="132"/>
                      <a:pt x="27" y="132"/>
                    </a:cubicBezTo>
                    <a:cubicBezTo>
                      <a:pt x="39" y="136"/>
                      <a:pt x="39" y="136"/>
                      <a:pt x="39" y="136"/>
                    </a:cubicBezTo>
                    <a:cubicBezTo>
                      <a:pt x="43" y="135"/>
                      <a:pt x="43" y="135"/>
                      <a:pt x="43" y="135"/>
                    </a:cubicBezTo>
                    <a:cubicBezTo>
                      <a:pt x="46" y="130"/>
                      <a:pt x="46" y="130"/>
                      <a:pt x="46" y="130"/>
                    </a:cubicBezTo>
                    <a:cubicBezTo>
                      <a:pt x="56" y="112"/>
                      <a:pt x="56" y="112"/>
                      <a:pt x="56" y="112"/>
                    </a:cubicBezTo>
                    <a:cubicBezTo>
                      <a:pt x="56" y="112"/>
                      <a:pt x="56" y="112"/>
                      <a:pt x="56" y="112"/>
                    </a:cubicBezTo>
                    <a:cubicBezTo>
                      <a:pt x="56" y="112"/>
                      <a:pt x="56" y="112"/>
                      <a:pt x="56" y="112"/>
                    </a:cubicBezTo>
                    <a:cubicBezTo>
                      <a:pt x="61" y="106"/>
                      <a:pt x="61" y="106"/>
                      <a:pt x="61" y="106"/>
                    </a:cubicBezTo>
                    <a:cubicBezTo>
                      <a:pt x="61" y="105"/>
                      <a:pt x="61" y="105"/>
                      <a:pt x="61" y="105"/>
                    </a:cubicBezTo>
                    <a:cubicBezTo>
                      <a:pt x="69" y="102"/>
                      <a:pt x="69" y="102"/>
                      <a:pt x="69" y="102"/>
                    </a:cubicBezTo>
                    <a:cubicBezTo>
                      <a:pt x="74" y="101"/>
                      <a:pt x="74" y="101"/>
                      <a:pt x="74" y="101"/>
                    </a:cubicBezTo>
                    <a:cubicBezTo>
                      <a:pt x="76" y="98"/>
                      <a:pt x="78" y="96"/>
                      <a:pt x="80" y="96"/>
                    </a:cubicBezTo>
                    <a:cubicBezTo>
                      <a:pt x="81" y="96"/>
                      <a:pt x="83" y="97"/>
                      <a:pt x="86" y="99"/>
                    </a:cubicBezTo>
                    <a:cubicBezTo>
                      <a:pt x="87" y="99"/>
                      <a:pt x="87" y="99"/>
                      <a:pt x="87" y="99"/>
                    </a:cubicBezTo>
                    <a:cubicBezTo>
                      <a:pt x="87" y="100"/>
                      <a:pt x="87" y="100"/>
                      <a:pt x="87" y="100"/>
                    </a:cubicBezTo>
                    <a:cubicBezTo>
                      <a:pt x="94" y="110"/>
                      <a:pt x="94" y="110"/>
                      <a:pt x="94" y="110"/>
                    </a:cubicBezTo>
                    <a:cubicBezTo>
                      <a:pt x="94" y="110"/>
                      <a:pt x="94" y="110"/>
                      <a:pt x="94" y="110"/>
                    </a:cubicBezTo>
                    <a:cubicBezTo>
                      <a:pt x="94" y="110"/>
                      <a:pt x="94" y="110"/>
                      <a:pt x="94" y="110"/>
                    </a:cubicBezTo>
                    <a:cubicBezTo>
                      <a:pt x="94" y="111"/>
                      <a:pt x="94" y="111"/>
                      <a:pt x="94" y="111"/>
                    </a:cubicBezTo>
                    <a:cubicBezTo>
                      <a:pt x="95" y="119"/>
                      <a:pt x="95" y="119"/>
                      <a:pt x="95" y="119"/>
                    </a:cubicBezTo>
                    <a:cubicBezTo>
                      <a:pt x="94" y="127"/>
                      <a:pt x="94" y="127"/>
                      <a:pt x="94" y="127"/>
                    </a:cubicBezTo>
                    <a:cubicBezTo>
                      <a:pt x="94" y="127"/>
                      <a:pt x="94" y="127"/>
                      <a:pt x="94" y="127"/>
                    </a:cubicBezTo>
                    <a:cubicBezTo>
                      <a:pt x="92" y="134"/>
                      <a:pt x="92" y="134"/>
                      <a:pt x="92" y="134"/>
                    </a:cubicBezTo>
                    <a:cubicBezTo>
                      <a:pt x="92" y="134"/>
                      <a:pt x="92" y="134"/>
                      <a:pt x="92" y="134"/>
                    </a:cubicBezTo>
                    <a:cubicBezTo>
                      <a:pt x="92" y="135"/>
                      <a:pt x="92" y="135"/>
                      <a:pt x="92" y="135"/>
                    </a:cubicBezTo>
                    <a:cubicBezTo>
                      <a:pt x="92" y="135"/>
                      <a:pt x="92" y="135"/>
                      <a:pt x="92" y="135"/>
                    </a:cubicBezTo>
                    <a:cubicBezTo>
                      <a:pt x="87" y="142"/>
                      <a:pt x="87" y="142"/>
                      <a:pt x="87" y="142"/>
                    </a:cubicBezTo>
                    <a:cubicBezTo>
                      <a:pt x="84" y="147"/>
                      <a:pt x="84" y="147"/>
                      <a:pt x="84" y="147"/>
                    </a:cubicBezTo>
                    <a:cubicBezTo>
                      <a:pt x="85" y="156"/>
                      <a:pt x="85" y="156"/>
                      <a:pt x="85" y="156"/>
                    </a:cubicBezTo>
                    <a:cubicBezTo>
                      <a:pt x="86" y="156"/>
                      <a:pt x="86" y="156"/>
                      <a:pt x="86" y="156"/>
                    </a:cubicBezTo>
                    <a:cubicBezTo>
                      <a:pt x="88" y="154"/>
                      <a:pt x="88" y="154"/>
                      <a:pt x="88" y="154"/>
                    </a:cubicBezTo>
                    <a:cubicBezTo>
                      <a:pt x="92" y="152"/>
                      <a:pt x="92" y="152"/>
                      <a:pt x="92" y="152"/>
                    </a:cubicBezTo>
                    <a:cubicBezTo>
                      <a:pt x="92" y="151"/>
                      <a:pt x="92" y="151"/>
                      <a:pt x="92" y="151"/>
                    </a:cubicBezTo>
                    <a:cubicBezTo>
                      <a:pt x="93" y="150"/>
                      <a:pt x="93" y="150"/>
                      <a:pt x="93" y="150"/>
                    </a:cubicBezTo>
                    <a:cubicBezTo>
                      <a:pt x="97" y="154"/>
                      <a:pt x="97" y="154"/>
                      <a:pt x="97" y="154"/>
                    </a:cubicBezTo>
                    <a:cubicBezTo>
                      <a:pt x="97" y="154"/>
                      <a:pt x="97" y="154"/>
                      <a:pt x="97" y="154"/>
                    </a:cubicBezTo>
                    <a:cubicBezTo>
                      <a:pt x="97" y="160"/>
                      <a:pt x="97" y="160"/>
                      <a:pt x="97" y="160"/>
                    </a:cubicBezTo>
                    <a:cubicBezTo>
                      <a:pt x="96" y="160"/>
                      <a:pt x="96" y="160"/>
                      <a:pt x="96" y="160"/>
                    </a:cubicBezTo>
                    <a:cubicBezTo>
                      <a:pt x="93" y="162"/>
                      <a:pt x="93" y="162"/>
                      <a:pt x="93" y="162"/>
                    </a:cubicBezTo>
                    <a:cubicBezTo>
                      <a:pt x="92" y="164"/>
                      <a:pt x="92" y="164"/>
                      <a:pt x="92" y="164"/>
                    </a:cubicBezTo>
                    <a:cubicBezTo>
                      <a:pt x="92" y="167"/>
                      <a:pt x="92" y="167"/>
                      <a:pt x="92" y="167"/>
                    </a:cubicBezTo>
                    <a:cubicBezTo>
                      <a:pt x="91" y="168"/>
                      <a:pt x="91" y="168"/>
                      <a:pt x="91" y="168"/>
                    </a:cubicBezTo>
                    <a:cubicBezTo>
                      <a:pt x="91" y="168"/>
                      <a:pt x="91" y="168"/>
                      <a:pt x="91" y="168"/>
                    </a:cubicBezTo>
                    <a:cubicBezTo>
                      <a:pt x="89" y="172"/>
                      <a:pt x="89" y="172"/>
                      <a:pt x="89" y="172"/>
                    </a:cubicBezTo>
                    <a:cubicBezTo>
                      <a:pt x="88" y="172"/>
                      <a:pt x="88" y="172"/>
                      <a:pt x="88" y="172"/>
                    </a:cubicBezTo>
                    <a:cubicBezTo>
                      <a:pt x="88" y="172"/>
                      <a:pt x="88" y="172"/>
                      <a:pt x="88" y="172"/>
                    </a:cubicBezTo>
                    <a:cubicBezTo>
                      <a:pt x="84" y="173"/>
                      <a:pt x="84" y="173"/>
                      <a:pt x="84" y="173"/>
                    </a:cubicBezTo>
                    <a:cubicBezTo>
                      <a:pt x="81" y="174"/>
                      <a:pt x="81" y="174"/>
                      <a:pt x="81" y="174"/>
                    </a:cubicBezTo>
                    <a:cubicBezTo>
                      <a:pt x="79" y="178"/>
                      <a:pt x="79" y="178"/>
                      <a:pt x="79" y="178"/>
                    </a:cubicBezTo>
                    <a:cubicBezTo>
                      <a:pt x="79" y="179"/>
                      <a:pt x="79" y="179"/>
                      <a:pt x="79" y="179"/>
                    </a:cubicBezTo>
                    <a:cubicBezTo>
                      <a:pt x="92" y="177"/>
                      <a:pt x="92" y="177"/>
                      <a:pt x="92" y="177"/>
                    </a:cubicBezTo>
                    <a:cubicBezTo>
                      <a:pt x="95" y="175"/>
                      <a:pt x="95" y="175"/>
                      <a:pt x="95" y="175"/>
                    </a:cubicBezTo>
                    <a:cubicBezTo>
                      <a:pt x="99" y="164"/>
                      <a:pt x="99" y="164"/>
                      <a:pt x="99" y="164"/>
                    </a:cubicBezTo>
                    <a:cubicBezTo>
                      <a:pt x="99" y="164"/>
                      <a:pt x="99" y="164"/>
                      <a:pt x="99" y="164"/>
                    </a:cubicBezTo>
                    <a:cubicBezTo>
                      <a:pt x="129" y="133"/>
                      <a:pt x="129" y="133"/>
                      <a:pt x="129" y="133"/>
                    </a:cubicBezTo>
                    <a:cubicBezTo>
                      <a:pt x="130" y="133"/>
                      <a:pt x="130" y="133"/>
                      <a:pt x="130" y="133"/>
                    </a:cubicBezTo>
                    <a:cubicBezTo>
                      <a:pt x="136" y="130"/>
                      <a:pt x="136" y="130"/>
                      <a:pt x="136" y="130"/>
                    </a:cubicBezTo>
                    <a:cubicBezTo>
                      <a:pt x="136" y="130"/>
                      <a:pt x="136" y="130"/>
                      <a:pt x="136" y="130"/>
                    </a:cubicBezTo>
                    <a:cubicBezTo>
                      <a:pt x="136" y="130"/>
                      <a:pt x="136" y="130"/>
                      <a:pt x="136" y="130"/>
                    </a:cubicBezTo>
                    <a:cubicBezTo>
                      <a:pt x="142" y="130"/>
                      <a:pt x="142" y="130"/>
                      <a:pt x="142" y="130"/>
                    </a:cubicBezTo>
                    <a:cubicBezTo>
                      <a:pt x="147" y="129"/>
                      <a:pt x="147" y="129"/>
                      <a:pt x="147" y="129"/>
                    </a:cubicBezTo>
                    <a:cubicBezTo>
                      <a:pt x="152" y="126"/>
                      <a:pt x="152" y="126"/>
                      <a:pt x="152" y="126"/>
                    </a:cubicBezTo>
                    <a:cubicBezTo>
                      <a:pt x="156" y="122"/>
                      <a:pt x="156" y="122"/>
                      <a:pt x="156" y="122"/>
                    </a:cubicBezTo>
                    <a:cubicBezTo>
                      <a:pt x="163" y="104"/>
                      <a:pt x="163" y="104"/>
                      <a:pt x="163" y="104"/>
                    </a:cubicBezTo>
                    <a:cubicBezTo>
                      <a:pt x="163" y="104"/>
                      <a:pt x="163" y="104"/>
                      <a:pt x="163" y="104"/>
                    </a:cubicBezTo>
                    <a:cubicBezTo>
                      <a:pt x="163" y="104"/>
                      <a:pt x="163" y="104"/>
                      <a:pt x="163" y="104"/>
                    </a:cubicBezTo>
                    <a:cubicBezTo>
                      <a:pt x="188" y="78"/>
                      <a:pt x="188" y="78"/>
                      <a:pt x="188" y="78"/>
                    </a:cubicBezTo>
                    <a:cubicBezTo>
                      <a:pt x="188" y="78"/>
                      <a:pt x="188" y="78"/>
                      <a:pt x="188" y="78"/>
                    </a:cubicBezTo>
                    <a:cubicBezTo>
                      <a:pt x="186" y="64"/>
                      <a:pt x="186" y="64"/>
                      <a:pt x="186" y="64"/>
                    </a:cubicBezTo>
                    <a:cubicBezTo>
                      <a:pt x="185" y="63"/>
                      <a:pt x="183" y="62"/>
                      <a:pt x="182" y="61"/>
                    </a:cubicBezTo>
                    <a:cubicBezTo>
                      <a:pt x="182" y="60"/>
                      <a:pt x="182" y="60"/>
                      <a:pt x="182" y="60"/>
                    </a:cubicBezTo>
                    <a:cubicBezTo>
                      <a:pt x="182" y="61"/>
                      <a:pt x="182" y="61"/>
                      <a:pt x="182" y="61"/>
                    </a:cubicBezTo>
                    <a:cubicBezTo>
                      <a:pt x="178" y="61"/>
                      <a:pt x="178" y="61"/>
                      <a:pt x="178" y="61"/>
                    </a:cubicBezTo>
                    <a:cubicBezTo>
                      <a:pt x="176" y="60"/>
                      <a:pt x="174" y="60"/>
                      <a:pt x="173" y="58"/>
                    </a:cubicBezTo>
                    <a:cubicBezTo>
                      <a:pt x="172" y="55"/>
                      <a:pt x="172" y="55"/>
                      <a:pt x="172" y="55"/>
                    </a:cubicBezTo>
                    <a:cubicBezTo>
                      <a:pt x="172" y="55"/>
                      <a:pt x="172" y="55"/>
                      <a:pt x="172" y="55"/>
                    </a:cubicBezTo>
                    <a:cubicBezTo>
                      <a:pt x="171" y="54"/>
                      <a:pt x="171" y="54"/>
                      <a:pt x="171" y="54"/>
                    </a:cubicBezTo>
                    <a:cubicBezTo>
                      <a:pt x="171" y="33"/>
                      <a:pt x="171" y="33"/>
                      <a:pt x="171" y="33"/>
                    </a:cubicBezTo>
                    <a:cubicBezTo>
                      <a:pt x="169" y="32"/>
                      <a:pt x="166" y="30"/>
                      <a:pt x="164" y="28"/>
                    </a:cubicBezTo>
                    <a:cubicBezTo>
                      <a:pt x="158" y="22"/>
                      <a:pt x="158" y="22"/>
                      <a:pt x="158" y="22"/>
                    </a:cubicBezTo>
                    <a:cubicBezTo>
                      <a:pt x="154" y="15"/>
                      <a:pt x="154" y="15"/>
                      <a:pt x="154" y="15"/>
                    </a:cubicBezTo>
                    <a:cubicBezTo>
                      <a:pt x="153" y="14"/>
                      <a:pt x="153" y="11"/>
                      <a:pt x="153" y="8"/>
                    </a:cubicBezTo>
                    <a:cubicBezTo>
                      <a:pt x="154" y="6"/>
                      <a:pt x="154" y="6"/>
                      <a:pt x="154" y="6"/>
                    </a:cubicBezTo>
                    <a:cubicBezTo>
                      <a:pt x="151" y="2"/>
                      <a:pt x="151" y="2"/>
                      <a:pt x="151" y="2"/>
                    </a:cubicBezTo>
                    <a:cubicBezTo>
                      <a:pt x="150" y="5"/>
                      <a:pt x="150" y="5"/>
                      <a:pt x="150" y="5"/>
                    </a:cubicBezTo>
                    <a:cubicBezTo>
                      <a:pt x="147" y="12"/>
                      <a:pt x="147" y="12"/>
                      <a:pt x="147" y="12"/>
                    </a:cubicBezTo>
                    <a:cubicBezTo>
                      <a:pt x="146" y="12"/>
                      <a:pt x="146" y="12"/>
                      <a:pt x="146" y="12"/>
                    </a:cubicBezTo>
                    <a:cubicBezTo>
                      <a:pt x="143" y="12"/>
                      <a:pt x="140" y="12"/>
                      <a:pt x="137" y="10"/>
                    </a:cubicBezTo>
                    <a:cubicBezTo>
                      <a:pt x="135" y="10"/>
                      <a:pt x="134" y="8"/>
                      <a:pt x="134" y="5"/>
                    </a:cubicBezTo>
                    <a:cubicBezTo>
                      <a:pt x="134" y="4"/>
                      <a:pt x="134" y="4"/>
                      <a:pt x="134" y="4"/>
                    </a:cubicBezTo>
                    <a:cubicBezTo>
                      <a:pt x="132" y="4"/>
                      <a:pt x="132" y="4"/>
                      <a:pt x="132" y="4"/>
                    </a:cubicBezTo>
                    <a:cubicBezTo>
                      <a:pt x="124" y="6"/>
                      <a:pt x="124" y="6"/>
                      <a:pt x="124" y="6"/>
                    </a:cubicBezTo>
                    <a:cubicBezTo>
                      <a:pt x="118" y="0"/>
                      <a:pt x="118" y="0"/>
                      <a:pt x="118" y="0"/>
                    </a:cubicBezTo>
                    <a:cubicBezTo>
                      <a:pt x="116" y="0"/>
                      <a:pt x="116" y="0"/>
                      <a:pt x="116" y="0"/>
                    </a:cubicBezTo>
                    <a:cubicBezTo>
                      <a:pt x="114" y="2"/>
                      <a:pt x="114" y="2"/>
                      <a:pt x="114" y="2"/>
                    </a:cubicBezTo>
                    <a:cubicBezTo>
                      <a:pt x="117" y="6"/>
                      <a:pt x="117" y="6"/>
                      <a:pt x="117" y="6"/>
                    </a:cubicBezTo>
                    <a:cubicBezTo>
                      <a:pt x="118" y="7"/>
                      <a:pt x="118" y="7"/>
                      <a:pt x="118" y="7"/>
                    </a:cubicBezTo>
                    <a:cubicBezTo>
                      <a:pt x="114" y="15"/>
                      <a:pt x="114" y="15"/>
                      <a:pt x="114" y="15"/>
                    </a:cubicBezTo>
                    <a:cubicBezTo>
                      <a:pt x="113" y="15"/>
                      <a:pt x="113" y="15"/>
                      <a:pt x="113" y="15"/>
                    </a:cubicBezTo>
                    <a:cubicBezTo>
                      <a:pt x="113" y="16"/>
                      <a:pt x="113" y="16"/>
                      <a:pt x="113" y="16"/>
                    </a:cubicBezTo>
                    <a:cubicBezTo>
                      <a:pt x="113" y="16"/>
                      <a:pt x="113" y="16"/>
                      <a:pt x="113" y="16"/>
                    </a:cubicBezTo>
                    <a:cubicBezTo>
                      <a:pt x="106" y="24"/>
                      <a:pt x="106" y="24"/>
                      <a:pt x="106" y="24"/>
                    </a:cubicBezTo>
                    <a:cubicBezTo>
                      <a:pt x="105" y="24"/>
                      <a:pt x="105" y="24"/>
                      <a:pt x="105" y="24"/>
                    </a:cubicBezTo>
                    <a:cubicBezTo>
                      <a:pt x="104" y="24"/>
                      <a:pt x="104" y="24"/>
                      <a:pt x="104" y="24"/>
                    </a:cubicBezTo>
                    <a:cubicBezTo>
                      <a:pt x="93" y="25"/>
                      <a:pt x="93" y="25"/>
                      <a:pt x="93" y="25"/>
                    </a:cubicBezTo>
                    <a:lnTo>
                      <a:pt x="86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5" name="iṡ1îḋe"/>
              <p:cNvSpPr/>
              <p:nvPr/>
            </p:nvSpPr>
            <p:spPr bwMode="auto">
              <a:xfrm>
                <a:off x="4091" y="1177"/>
                <a:ext cx="634" cy="430"/>
              </a:xfrm>
              <a:custGeom>
                <a:avLst/>
                <a:gdLst>
                  <a:gd name="T0" fmla="*/ 47 w 268"/>
                  <a:gd name="T1" fmla="*/ 3 h 182"/>
                  <a:gd name="T2" fmla="*/ 36 w 268"/>
                  <a:gd name="T3" fmla="*/ 6 h 182"/>
                  <a:gd name="T4" fmla="*/ 34 w 268"/>
                  <a:gd name="T5" fmla="*/ 10 h 182"/>
                  <a:gd name="T6" fmla="*/ 29 w 268"/>
                  <a:gd name="T7" fmla="*/ 18 h 182"/>
                  <a:gd name="T8" fmla="*/ 21 w 268"/>
                  <a:gd name="T9" fmla="*/ 24 h 182"/>
                  <a:gd name="T10" fmla="*/ 11 w 268"/>
                  <a:gd name="T11" fmla="*/ 17 h 182"/>
                  <a:gd name="T12" fmla="*/ 0 w 268"/>
                  <a:gd name="T13" fmla="*/ 20 h 182"/>
                  <a:gd name="T14" fmla="*/ 16 w 268"/>
                  <a:gd name="T15" fmla="*/ 30 h 182"/>
                  <a:gd name="T16" fmla="*/ 17 w 268"/>
                  <a:gd name="T17" fmla="*/ 32 h 182"/>
                  <a:gd name="T18" fmla="*/ 18 w 268"/>
                  <a:gd name="T19" fmla="*/ 52 h 182"/>
                  <a:gd name="T20" fmla="*/ 30 w 268"/>
                  <a:gd name="T21" fmla="*/ 76 h 182"/>
                  <a:gd name="T22" fmla="*/ 38 w 268"/>
                  <a:gd name="T23" fmla="*/ 68 h 182"/>
                  <a:gd name="T24" fmla="*/ 49 w 268"/>
                  <a:gd name="T25" fmla="*/ 66 h 182"/>
                  <a:gd name="T26" fmla="*/ 49 w 268"/>
                  <a:gd name="T27" fmla="*/ 66 h 182"/>
                  <a:gd name="T28" fmla="*/ 60 w 268"/>
                  <a:gd name="T29" fmla="*/ 78 h 182"/>
                  <a:gd name="T30" fmla="*/ 63 w 268"/>
                  <a:gd name="T31" fmla="*/ 88 h 182"/>
                  <a:gd name="T32" fmla="*/ 62 w 268"/>
                  <a:gd name="T33" fmla="*/ 98 h 182"/>
                  <a:gd name="T34" fmla="*/ 69 w 268"/>
                  <a:gd name="T35" fmla="*/ 107 h 182"/>
                  <a:gd name="T36" fmla="*/ 79 w 268"/>
                  <a:gd name="T37" fmla="*/ 104 h 182"/>
                  <a:gd name="T38" fmla="*/ 84 w 268"/>
                  <a:gd name="T39" fmla="*/ 109 h 182"/>
                  <a:gd name="T40" fmla="*/ 96 w 268"/>
                  <a:gd name="T41" fmla="*/ 114 h 182"/>
                  <a:gd name="T42" fmla="*/ 105 w 268"/>
                  <a:gd name="T43" fmla="*/ 111 h 182"/>
                  <a:gd name="T44" fmla="*/ 110 w 268"/>
                  <a:gd name="T45" fmla="*/ 106 h 182"/>
                  <a:gd name="T46" fmla="*/ 116 w 268"/>
                  <a:gd name="T47" fmla="*/ 121 h 182"/>
                  <a:gd name="T48" fmla="*/ 131 w 268"/>
                  <a:gd name="T49" fmla="*/ 137 h 182"/>
                  <a:gd name="T50" fmla="*/ 134 w 268"/>
                  <a:gd name="T51" fmla="*/ 162 h 182"/>
                  <a:gd name="T52" fmla="*/ 144 w 268"/>
                  <a:gd name="T53" fmla="*/ 166 h 182"/>
                  <a:gd name="T54" fmla="*/ 150 w 268"/>
                  <a:gd name="T55" fmla="*/ 182 h 182"/>
                  <a:gd name="T56" fmla="*/ 186 w 268"/>
                  <a:gd name="T57" fmla="*/ 152 h 182"/>
                  <a:gd name="T58" fmla="*/ 200 w 268"/>
                  <a:gd name="T59" fmla="*/ 136 h 182"/>
                  <a:gd name="T60" fmla="*/ 226 w 268"/>
                  <a:gd name="T61" fmla="*/ 114 h 182"/>
                  <a:gd name="T62" fmla="*/ 236 w 268"/>
                  <a:gd name="T63" fmla="*/ 106 h 182"/>
                  <a:gd name="T64" fmla="*/ 238 w 268"/>
                  <a:gd name="T65" fmla="*/ 85 h 182"/>
                  <a:gd name="T66" fmla="*/ 247 w 268"/>
                  <a:gd name="T67" fmla="*/ 84 h 182"/>
                  <a:gd name="T68" fmla="*/ 262 w 268"/>
                  <a:gd name="T69" fmla="*/ 99 h 182"/>
                  <a:gd name="T70" fmla="*/ 259 w 268"/>
                  <a:gd name="T71" fmla="*/ 88 h 182"/>
                  <a:gd name="T72" fmla="*/ 268 w 268"/>
                  <a:gd name="T73" fmla="*/ 79 h 182"/>
                  <a:gd name="T74" fmla="*/ 263 w 268"/>
                  <a:gd name="T75" fmla="*/ 63 h 182"/>
                  <a:gd name="T76" fmla="*/ 246 w 268"/>
                  <a:gd name="T77" fmla="*/ 55 h 182"/>
                  <a:gd name="T78" fmla="*/ 240 w 268"/>
                  <a:gd name="T79" fmla="*/ 54 h 182"/>
                  <a:gd name="T80" fmla="*/ 234 w 268"/>
                  <a:gd name="T81" fmla="*/ 55 h 182"/>
                  <a:gd name="T82" fmla="*/ 223 w 268"/>
                  <a:gd name="T83" fmla="*/ 55 h 182"/>
                  <a:gd name="T84" fmla="*/ 222 w 268"/>
                  <a:gd name="T85" fmla="*/ 69 h 182"/>
                  <a:gd name="T86" fmla="*/ 208 w 268"/>
                  <a:gd name="T87" fmla="*/ 72 h 182"/>
                  <a:gd name="T88" fmla="*/ 188 w 268"/>
                  <a:gd name="T89" fmla="*/ 54 h 182"/>
                  <a:gd name="T90" fmla="*/ 183 w 268"/>
                  <a:gd name="T91" fmla="*/ 44 h 182"/>
                  <a:gd name="T92" fmla="*/ 184 w 268"/>
                  <a:gd name="T93" fmla="*/ 50 h 182"/>
                  <a:gd name="T94" fmla="*/ 179 w 268"/>
                  <a:gd name="T95" fmla="*/ 60 h 182"/>
                  <a:gd name="T96" fmla="*/ 168 w 268"/>
                  <a:gd name="T97" fmla="*/ 57 h 182"/>
                  <a:gd name="T98" fmla="*/ 166 w 268"/>
                  <a:gd name="T99" fmla="*/ 47 h 182"/>
                  <a:gd name="T100" fmla="*/ 156 w 268"/>
                  <a:gd name="T101" fmla="*/ 43 h 182"/>
                  <a:gd name="T102" fmla="*/ 144 w 268"/>
                  <a:gd name="T103" fmla="*/ 35 h 182"/>
                  <a:gd name="T104" fmla="*/ 128 w 268"/>
                  <a:gd name="T105" fmla="*/ 29 h 182"/>
                  <a:gd name="T106" fmla="*/ 117 w 268"/>
                  <a:gd name="T107" fmla="*/ 34 h 182"/>
                  <a:gd name="T108" fmla="*/ 112 w 268"/>
                  <a:gd name="T109" fmla="*/ 24 h 182"/>
                  <a:gd name="T110" fmla="*/ 98 w 268"/>
                  <a:gd name="T111" fmla="*/ 24 h 182"/>
                  <a:gd name="T112" fmla="*/ 82 w 268"/>
                  <a:gd name="T113" fmla="*/ 27 h 182"/>
                  <a:gd name="T114" fmla="*/ 67 w 268"/>
                  <a:gd name="T115" fmla="*/ 26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68" h="182">
                    <a:moveTo>
                      <a:pt x="52" y="9"/>
                    </a:moveTo>
                    <a:cubicBezTo>
                      <a:pt x="51" y="0"/>
                      <a:pt x="51" y="0"/>
                      <a:pt x="51" y="0"/>
                    </a:cubicBezTo>
                    <a:cubicBezTo>
                      <a:pt x="47" y="3"/>
                      <a:pt x="47" y="3"/>
                      <a:pt x="47" y="3"/>
                    </a:cubicBezTo>
                    <a:cubicBezTo>
                      <a:pt x="46" y="3"/>
                      <a:pt x="46" y="3"/>
                      <a:pt x="46" y="3"/>
                    </a:cubicBezTo>
                    <a:cubicBezTo>
                      <a:pt x="37" y="6"/>
                      <a:pt x="37" y="6"/>
                      <a:pt x="37" y="6"/>
                    </a:cubicBezTo>
                    <a:cubicBezTo>
                      <a:pt x="36" y="6"/>
                      <a:pt x="36" y="6"/>
                      <a:pt x="36" y="6"/>
                    </a:cubicBezTo>
                    <a:cubicBezTo>
                      <a:pt x="35" y="5"/>
                      <a:pt x="35" y="5"/>
                      <a:pt x="35" y="5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34" y="10"/>
                      <a:pt x="34" y="10"/>
                      <a:pt x="34" y="10"/>
                    </a:cubicBezTo>
                    <a:cubicBezTo>
                      <a:pt x="30" y="17"/>
                      <a:pt x="30" y="17"/>
                      <a:pt x="30" y="17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22" y="24"/>
                      <a:pt x="22" y="24"/>
                      <a:pt x="22" y="24"/>
                    </a:cubicBezTo>
                    <a:cubicBezTo>
                      <a:pt x="21" y="24"/>
                      <a:pt x="21" y="24"/>
                      <a:pt x="21" y="24"/>
                    </a:cubicBezTo>
                    <a:cubicBezTo>
                      <a:pt x="21" y="24"/>
                      <a:pt x="21" y="24"/>
                      <a:pt x="21" y="24"/>
                    </a:cubicBezTo>
                    <a:cubicBezTo>
                      <a:pt x="20" y="24"/>
                      <a:pt x="20" y="24"/>
                      <a:pt x="20" y="24"/>
                    </a:cubicBezTo>
                    <a:cubicBezTo>
                      <a:pt x="15" y="22"/>
                      <a:pt x="12" y="19"/>
                      <a:pt x="11" y="17"/>
                    </a:cubicBezTo>
                    <a:cubicBezTo>
                      <a:pt x="10" y="16"/>
                      <a:pt x="10" y="16"/>
                      <a:pt x="9" y="16"/>
                    </a:cubicBezTo>
                    <a:cubicBezTo>
                      <a:pt x="4" y="17"/>
                      <a:pt x="4" y="17"/>
                      <a:pt x="4" y="17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9" y="27"/>
                      <a:pt x="9" y="27"/>
                      <a:pt x="9" y="27"/>
                    </a:cubicBezTo>
                    <a:cubicBezTo>
                      <a:pt x="16" y="30"/>
                      <a:pt x="16" y="30"/>
                      <a:pt x="16" y="30"/>
                    </a:cubicBezTo>
                    <a:cubicBezTo>
                      <a:pt x="16" y="30"/>
                      <a:pt x="16" y="30"/>
                      <a:pt x="16" y="30"/>
                    </a:cubicBezTo>
                    <a:cubicBezTo>
                      <a:pt x="16" y="30"/>
                      <a:pt x="16" y="30"/>
                      <a:pt x="16" y="30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17" y="32"/>
                      <a:pt x="17" y="32"/>
                      <a:pt x="17" y="32"/>
                    </a:cubicBezTo>
                    <a:cubicBezTo>
                      <a:pt x="18" y="40"/>
                      <a:pt x="18" y="40"/>
                      <a:pt x="18" y="40"/>
                    </a:cubicBezTo>
                    <a:cubicBezTo>
                      <a:pt x="18" y="40"/>
                      <a:pt x="18" y="40"/>
                      <a:pt x="18" y="40"/>
                    </a:cubicBezTo>
                    <a:cubicBezTo>
                      <a:pt x="18" y="52"/>
                      <a:pt x="18" y="52"/>
                      <a:pt x="18" y="52"/>
                    </a:cubicBezTo>
                    <a:cubicBezTo>
                      <a:pt x="20" y="59"/>
                      <a:pt x="20" y="59"/>
                      <a:pt x="20" y="59"/>
                    </a:cubicBezTo>
                    <a:cubicBezTo>
                      <a:pt x="25" y="70"/>
                      <a:pt x="25" y="70"/>
                      <a:pt x="25" y="70"/>
                    </a:cubicBezTo>
                    <a:cubicBezTo>
                      <a:pt x="30" y="76"/>
                      <a:pt x="30" y="76"/>
                      <a:pt x="30" y="76"/>
                    </a:cubicBezTo>
                    <a:cubicBezTo>
                      <a:pt x="35" y="72"/>
                      <a:pt x="35" y="72"/>
                      <a:pt x="35" y="72"/>
                    </a:cubicBezTo>
                    <a:cubicBezTo>
                      <a:pt x="38" y="68"/>
                      <a:pt x="38" y="68"/>
                      <a:pt x="38" y="68"/>
                    </a:cubicBezTo>
                    <a:cubicBezTo>
                      <a:pt x="38" y="68"/>
                      <a:pt x="38" y="68"/>
                      <a:pt x="38" y="68"/>
                    </a:cubicBezTo>
                    <a:cubicBezTo>
                      <a:pt x="38" y="68"/>
                      <a:pt x="38" y="68"/>
                      <a:pt x="38" y="68"/>
                    </a:cubicBezTo>
                    <a:cubicBezTo>
                      <a:pt x="44" y="61"/>
                      <a:pt x="44" y="61"/>
                      <a:pt x="44" y="61"/>
                    </a:cubicBezTo>
                    <a:cubicBezTo>
                      <a:pt x="49" y="66"/>
                      <a:pt x="49" y="66"/>
                      <a:pt x="49" y="66"/>
                    </a:cubicBezTo>
                    <a:cubicBezTo>
                      <a:pt x="49" y="66"/>
                      <a:pt x="49" y="66"/>
                      <a:pt x="49" y="66"/>
                    </a:cubicBezTo>
                    <a:cubicBezTo>
                      <a:pt x="49" y="66"/>
                      <a:pt x="49" y="66"/>
                      <a:pt x="49" y="66"/>
                    </a:cubicBezTo>
                    <a:cubicBezTo>
                      <a:pt x="49" y="66"/>
                      <a:pt x="49" y="66"/>
                      <a:pt x="49" y="66"/>
                    </a:cubicBezTo>
                    <a:cubicBezTo>
                      <a:pt x="49" y="66"/>
                      <a:pt x="49" y="66"/>
                      <a:pt x="49" y="66"/>
                    </a:cubicBezTo>
                    <a:cubicBezTo>
                      <a:pt x="54" y="76"/>
                      <a:pt x="54" y="76"/>
                      <a:pt x="54" y="76"/>
                    </a:cubicBezTo>
                    <a:cubicBezTo>
                      <a:pt x="60" y="78"/>
                      <a:pt x="60" y="78"/>
                      <a:pt x="60" y="78"/>
                    </a:cubicBezTo>
                    <a:cubicBezTo>
                      <a:pt x="63" y="88"/>
                      <a:pt x="63" y="88"/>
                      <a:pt x="63" y="88"/>
                    </a:cubicBezTo>
                    <a:cubicBezTo>
                      <a:pt x="63" y="88"/>
                      <a:pt x="63" y="88"/>
                      <a:pt x="63" y="88"/>
                    </a:cubicBezTo>
                    <a:cubicBezTo>
                      <a:pt x="63" y="88"/>
                      <a:pt x="63" y="88"/>
                      <a:pt x="63" y="88"/>
                    </a:cubicBezTo>
                    <a:cubicBezTo>
                      <a:pt x="62" y="97"/>
                      <a:pt x="62" y="97"/>
                      <a:pt x="62" y="97"/>
                    </a:cubicBezTo>
                    <a:cubicBezTo>
                      <a:pt x="62" y="98"/>
                      <a:pt x="62" y="98"/>
                      <a:pt x="62" y="98"/>
                    </a:cubicBezTo>
                    <a:cubicBezTo>
                      <a:pt x="62" y="98"/>
                      <a:pt x="62" y="98"/>
                      <a:pt x="62" y="98"/>
                    </a:cubicBezTo>
                    <a:cubicBezTo>
                      <a:pt x="60" y="106"/>
                      <a:pt x="60" y="106"/>
                      <a:pt x="60" y="106"/>
                    </a:cubicBezTo>
                    <a:cubicBezTo>
                      <a:pt x="64" y="110"/>
                      <a:pt x="64" y="110"/>
                      <a:pt x="64" y="110"/>
                    </a:cubicBezTo>
                    <a:cubicBezTo>
                      <a:pt x="69" y="107"/>
                      <a:pt x="69" y="107"/>
                      <a:pt x="69" y="107"/>
                    </a:cubicBezTo>
                    <a:cubicBezTo>
                      <a:pt x="74" y="102"/>
                      <a:pt x="74" y="102"/>
                      <a:pt x="74" y="102"/>
                    </a:cubicBezTo>
                    <a:cubicBezTo>
                      <a:pt x="75" y="103"/>
                      <a:pt x="75" y="103"/>
                      <a:pt x="75" y="103"/>
                    </a:cubicBezTo>
                    <a:cubicBezTo>
                      <a:pt x="79" y="104"/>
                      <a:pt x="79" y="104"/>
                      <a:pt x="79" y="104"/>
                    </a:cubicBezTo>
                    <a:cubicBezTo>
                      <a:pt x="79" y="104"/>
                      <a:pt x="79" y="104"/>
                      <a:pt x="79" y="104"/>
                    </a:cubicBezTo>
                    <a:cubicBezTo>
                      <a:pt x="79" y="104"/>
                      <a:pt x="79" y="104"/>
                      <a:pt x="79" y="104"/>
                    </a:cubicBezTo>
                    <a:cubicBezTo>
                      <a:pt x="84" y="109"/>
                      <a:pt x="84" y="109"/>
                      <a:pt x="84" y="109"/>
                    </a:cubicBezTo>
                    <a:cubicBezTo>
                      <a:pt x="89" y="108"/>
                      <a:pt x="89" y="108"/>
                      <a:pt x="89" y="108"/>
                    </a:cubicBezTo>
                    <a:cubicBezTo>
                      <a:pt x="93" y="106"/>
                      <a:pt x="95" y="108"/>
                      <a:pt x="96" y="110"/>
                    </a:cubicBezTo>
                    <a:cubicBezTo>
                      <a:pt x="96" y="114"/>
                      <a:pt x="96" y="114"/>
                      <a:pt x="96" y="114"/>
                    </a:cubicBezTo>
                    <a:cubicBezTo>
                      <a:pt x="97" y="114"/>
                      <a:pt x="97" y="114"/>
                      <a:pt x="97" y="114"/>
                    </a:cubicBezTo>
                    <a:cubicBezTo>
                      <a:pt x="102" y="116"/>
                      <a:pt x="102" y="116"/>
                      <a:pt x="102" y="116"/>
                    </a:cubicBezTo>
                    <a:cubicBezTo>
                      <a:pt x="105" y="111"/>
                      <a:pt x="105" y="111"/>
                      <a:pt x="105" y="111"/>
                    </a:cubicBezTo>
                    <a:cubicBezTo>
                      <a:pt x="105" y="109"/>
                      <a:pt x="105" y="109"/>
                      <a:pt x="105" y="109"/>
                    </a:cubicBezTo>
                    <a:cubicBezTo>
                      <a:pt x="105" y="107"/>
                      <a:pt x="105" y="106"/>
                      <a:pt x="106" y="105"/>
                    </a:cubicBezTo>
                    <a:cubicBezTo>
                      <a:pt x="110" y="106"/>
                      <a:pt x="110" y="106"/>
                      <a:pt x="110" y="106"/>
                    </a:cubicBezTo>
                    <a:cubicBezTo>
                      <a:pt x="114" y="108"/>
                      <a:pt x="116" y="110"/>
                      <a:pt x="116" y="114"/>
                    </a:cubicBezTo>
                    <a:cubicBezTo>
                      <a:pt x="116" y="116"/>
                      <a:pt x="116" y="116"/>
                      <a:pt x="116" y="116"/>
                    </a:cubicBezTo>
                    <a:cubicBezTo>
                      <a:pt x="116" y="121"/>
                      <a:pt x="116" y="121"/>
                      <a:pt x="116" y="121"/>
                    </a:cubicBezTo>
                    <a:cubicBezTo>
                      <a:pt x="120" y="128"/>
                      <a:pt x="120" y="128"/>
                      <a:pt x="120" y="128"/>
                    </a:cubicBezTo>
                    <a:cubicBezTo>
                      <a:pt x="125" y="133"/>
                      <a:pt x="125" y="133"/>
                      <a:pt x="125" y="133"/>
                    </a:cubicBezTo>
                    <a:cubicBezTo>
                      <a:pt x="127" y="135"/>
                      <a:pt x="129" y="136"/>
                      <a:pt x="131" y="137"/>
                    </a:cubicBezTo>
                    <a:cubicBezTo>
                      <a:pt x="132" y="137"/>
                      <a:pt x="132" y="137"/>
                      <a:pt x="132" y="137"/>
                    </a:cubicBezTo>
                    <a:cubicBezTo>
                      <a:pt x="133" y="138"/>
                      <a:pt x="134" y="140"/>
                      <a:pt x="134" y="144"/>
                    </a:cubicBezTo>
                    <a:cubicBezTo>
                      <a:pt x="134" y="162"/>
                      <a:pt x="134" y="162"/>
                      <a:pt x="134" y="162"/>
                    </a:cubicBezTo>
                    <a:cubicBezTo>
                      <a:pt x="134" y="164"/>
                      <a:pt x="136" y="165"/>
                      <a:pt x="137" y="165"/>
                    </a:cubicBezTo>
                    <a:cubicBezTo>
                      <a:pt x="138" y="165"/>
                      <a:pt x="138" y="165"/>
                      <a:pt x="138" y="165"/>
                    </a:cubicBezTo>
                    <a:cubicBezTo>
                      <a:pt x="140" y="164"/>
                      <a:pt x="142" y="164"/>
                      <a:pt x="144" y="166"/>
                    </a:cubicBezTo>
                    <a:cubicBezTo>
                      <a:pt x="145" y="167"/>
                      <a:pt x="145" y="167"/>
                      <a:pt x="145" y="167"/>
                    </a:cubicBezTo>
                    <a:cubicBezTo>
                      <a:pt x="147" y="168"/>
                      <a:pt x="148" y="169"/>
                      <a:pt x="149" y="172"/>
                    </a:cubicBezTo>
                    <a:cubicBezTo>
                      <a:pt x="150" y="182"/>
                      <a:pt x="150" y="182"/>
                      <a:pt x="150" y="182"/>
                    </a:cubicBezTo>
                    <a:cubicBezTo>
                      <a:pt x="159" y="164"/>
                      <a:pt x="159" y="164"/>
                      <a:pt x="159" y="164"/>
                    </a:cubicBezTo>
                    <a:cubicBezTo>
                      <a:pt x="162" y="154"/>
                      <a:pt x="165" y="148"/>
                      <a:pt x="169" y="147"/>
                    </a:cubicBezTo>
                    <a:cubicBezTo>
                      <a:pt x="173" y="146"/>
                      <a:pt x="178" y="148"/>
                      <a:pt x="186" y="152"/>
                    </a:cubicBezTo>
                    <a:cubicBezTo>
                      <a:pt x="212" y="154"/>
                      <a:pt x="212" y="154"/>
                      <a:pt x="212" y="154"/>
                    </a:cubicBezTo>
                    <a:cubicBezTo>
                      <a:pt x="212" y="148"/>
                      <a:pt x="212" y="148"/>
                      <a:pt x="212" y="148"/>
                    </a:cubicBezTo>
                    <a:cubicBezTo>
                      <a:pt x="200" y="136"/>
                      <a:pt x="200" y="136"/>
                      <a:pt x="200" y="136"/>
                    </a:cubicBezTo>
                    <a:cubicBezTo>
                      <a:pt x="195" y="133"/>
                      <a:pt x="192" y="131"/>
                      <a:pt x="193" y="129"/>
                    </a:cubicBezTo>
                    <a:cubicBezTo>
                      <a:pt x="202" y="130"/>
                      <a:pt x="202" y="130"/>
                      <a:pt x="202" y="130"/>
                    </a:cubicBezTo>
                    <a:cubicBezTo>
                      <a:pt x="211" y="132"/>
                      <a:pt x="219" y="128"/>
                      <a:pt x="226" y="114"/>
                    </a:cubicBezTo>
                    <a:cubicBezTo>
                      <a:pt x="226" y="114"/>
                      <a:pt x="226" y="114"/>
                      <a:pt x="226" y="114"/>
                    </a:cubicBezTo>
                    <a:cubicBezTo>
                      <a:pt x="227" y="114"/>
                      <a:pt x="227" y="114"/>
                      <a:pt x="227" y="114"/>
                    </a:cubicBezTo>
                    <a:cubicBezTo>
                      <a:pt x="236" y="106"/>
                      <a:pt x="236" y="106"/>
                      <a:pt x="236" y="106"/>
                    </a:cubicBezTo>
                    <a:cubicBezTo>
                      <a:pt x="237" y="87"/>
                      <a:pt x="237" y="87"/>
                      <a:pt x="237" y="87"/>
                    </a:cubicBezTo>
                    <a:cubicBezTo>
                      <a:pt x="237" y="85"/>
                      <a:pt x="237" y="85"/>
                      <a:pt x="237" y="85"/>
                    </a:cubicBezTo>
                    <a:cubicBezTo>
                      <a:pt x="238" y="85"/>
                      <a:pt x="238" y="85"/>
                      <a:pt x="238" y="85"/>
                    </a:cubicBezTo>
                    <a:cubicBezTo>
                      <a:pt x="239" y="85"/>
                      <a:pt x="239" y="85"/>
                      <a:pt x="239" y="85"/>
                    </a:cubicBezTo>
                    <a:cubicBezTo>
                      <a:pt x="246" y="84"/>
                      <a:pt x="246" y="84"/>
                      <a:pt x="246" y="84"/>
                    </a:cubicBezTo>
                    <a:cubicBezTo>
                      <a:pt x="247" y="84"/>
                      <a:pt x="247" y="84"/>
                      <a:pt x="247" y="84"/>
                    </a:cubicBezTo>
                    <a:cubicBezTo>
                      <a:pt x="248" y="84"/>
                      <a:pt x="248" y="84"/>
                      <a:pt x="248" y="84"/>
                    </a:cubicBezTo>
                    <a:cubicBezTo>
                      <a:pt x="248" y="84"/>
                      <a:pt x="248" y="84"/>
                      <a:pt x="248" y="84"/>
                    </a:cubicBezTo>
                    <a:cubicBezTo>
                      <a:pt x="262" y="99"/>
                      <a:pt x="262" y="99"/>
                      <a:pt x="262" y="99"/>
                    </a:cubicBezTo>
                    <a:cubicBezTo>
                      <a:pt x="266" y="98"/>
                      <a:pt x="266" y="98"/>
                      <a:pt x="266" y="98"/>
                    </a:cubicBezTo>
                    <a:cubicBezTo>
                      <a:pt x="266" y="95"/>
                      <a:pt x="266" y="95"/>
                      <a:pt x="266" y="95"/>
                    </a:cubicBezTo>
                    <a:cubicBezTo>
                      <a:pt x="259" y="88"/>
                      <a:pt x="259" y="88"/>
                      <a:pt x="259" y="88"/>
                    </a:cubicBezTo>
                    <a:cubicBezTo>
                      <a:pt x="258" y="87"/>
                      <a:pt x="258" y="87"/>
                      <a:pt x="258" y="87"/>
                    </a:cubicBezTo>
                    <a:cubicBezTo>
                      <a:pt x="257" y="86"/>
                      <a:pt x="257" y="86"/>
                      <a:pt x="257" y="86"/>
                    </a:cubicBezTo>
                    <a:cubicBezTo>
                      <a:pt x="268" y="79"/>
                      <a:pt x="268" y="79"/>
                      <a:pt x="268" y="79"/>
                    </a:cubicBezTo>
                    <a:cubicBezTo>
                      <a:pt x="268" y="62"/>
                      <a:pt x="268" y="62"/>
                      <a:pt x="268" y="62"/>
                    </a:cubicBezTo>
                    <a:cubicBezTo>
                      <a:pt x="263" y="63"/>
                      <a:pt x="263" y="63"/>
                      <a:pt x="263" y="63"/>
                    </a:cubicBezTo>
                    <a:cubicBezTo>
                      <a:pt x="263" y="63"/>
                      <a:pt x="263" y="63"/>
                      <a:pt x="263" y="63"/>
                    </a:cubicBezTo>
                    <a:cubicBezTo>
                      <a:pt x="262" y="63"/>
                      <a:pt x="262" y="63"/>
                      <a:pt x="262" y="63"/>
                    </a:cubicBezTo>
                    <a:cubicBezTo>
                      <a:pt x="256" y="60"/>
                      <a:pt x="256" y="60"/>
                      <a:pt x="256" y="60"/>
                    </a:cubicBezTo>
                    <a:cubicBezTo>
                      <a:pt x="254" y="60"/>
                      <a:pt x="250" y="58"/>
                      <a:pt x="246" y="55"/>
                    </a:cubicBezTo>
                    <a:cubicBezTo>
                      <a:pt x="243" y="54"/>
                      <a:pt x="242" y="53"/>
                      <a:pt x="242" y="51"/>
                    </a:cubicBezTo>
                    <a:cubicBezTo>
                      <a:pt x="242" y="52"/>
                      <a:pt x="242" y="52"/>
                      <a:pt x="242" y="52"/>
                    </a:cubicBezTo>
                    <a:cubicBezTo>
                      <a:pt x="242" y="53"/>
                      <a:pt x="241" y="54"/>
                      <a:pt x="240" y="54"/>
                    </a:cubicBezTo>
                    <a:cubicBezTo>
                      <a:pt x="239" y="55"/>
                      <a:pt x="238" y="56"/>
                      <a:pt x="235" y="56"/>
                    </a:cubicBezTo>
                    <a:cubicBezTo>
                      <a:pt x="234" y="56"/>
                      <a:pt x="234" y="56"/>
                      <a:pt x="234" y="56"/>
                    </a:cubicBezTo>
                    <a:cubicBezTo>
                      <a:pt x="234" y="55"/>
                      <a:pt x="234" y="55"/>
                      <a:pt x="234" y="55"/>
                    </a:cubicBezTo>
                    <a:cubicBezTo>
                      <a:pt x="234" y="55"/>
                      <a:pt x="234" y="55"/>
                      <a:pt x="234" y="55"/>
                    </a:cubicBezTo>
                    <a:cubicBezTo>
                      <a:pt x="228" y="51"/>
                      <a:pt x="228" y="51"/>
                      <a:pt x="228" y="51"/>
                    </a:cubicBezTo>
                    <a:cubicBezTo>
                      <a:pt x="223" y="55"/>
                      <a:pt x="223" y="55"/>
                      <a:pt x="223" y="55"/>
                    </a:cubicBezTo>
                    <a:cubicBezTo>
                      <a:pt x="221" y="57"/>
                      <a:pt x="219" y="59"/>
                      <a:pt x="219" y="60"/>
                    </a:cubicBezTo>
                    <a:cubicBezTo>
                      <a:pt x="222" y="66"/>
                      <a:pt x="222" y="66"/>
                      <a:pt x="222" y="66"/>
                    </a:cubicBezTo>
                    <a:cubicBezTo>
                      <a:pt x="223" y="67"/>
                      <a:pt x="223" y="68"/>
                      <a:pt x="222" y="69"/>
                    </a:cubicBezTo>
                    <a:cubicBezTo>
                      <a:pt x="222" y="70"/>
                      <a:pt x="220" y="72"/>
                      <a:pt x="217" y="72"/>
                    </a:cubicBezTo>
                    <a:cubicBezTo>
                      <a:pt x="214" y="73"/>
                      <a:pt x="214" y="73"/>
                      <a:pt x="214" y="73"/>
                    </a:cubicBezTo>
                    <a:cubicBezTo>
                      <a:pt x="212" y="74"/>
                      <a:pt x="209" y="74"/>
                      <a:pt x="208" y="72"/>
                    </a:cubicBezTo>
                    <a:cubicBezTo>
                      <a:pt x="207" y="70"/>
                      <a:pt x="207" y="70"/>
                      <a:pt x="207" y="70"/>
                    </a:cubicBezTo>
                    <a:cubicBezTo>
                      <a:pt x="196" y="60"/>
                      <a:pt x="196" y="60"/>
                      <a:pt x="196" y="60"/>
                    </a:cubicBezTo>
                    <a:cubicBezTo>
                      <a:pt x="192" y="58"/>
                      <a:pt x="189" y="56"/>
                      <a:pt x="188" y="54"/>
                    </a:cubicBezTo>
                    <a:cubicBezTo>
                      <a:pt x="187" y="52"/>
                      <a:pt x="186" y="51"/>
                      <a:pt x="187" y="50"/>
                    </a:cubicBezTo>
                    <a:cubicBezTo>
                      <a:pt x="186" y="47"/>
                      <a:pt x="186" y="44"/>
                      <a:pt x="185" y="43"/>
                    </a:cubicBezTo>
                    <a:cubicBezTo>
                      <a:pt x="183" y="44"/>
                      <a:pt x="183" y="44"/>
                      <a:pt x="183" y="44"/>
                    </a:cubicBezTo>
                    <a:cubicBezTo>
                      <a:pt x="182" y="45"/>
                      <a:pt x="182" y="45"/>
                      <a:pt x="182" y="45"/>
                    </a:cubicBezTo>
                    <a:cubicBezTo>
                      <a:pt x="182" y="46"/>
                      <a:pt x="183" y="48"/>
                      <a:pt x="184" y="49"/>
                    </a:cubicBezTo>
                    <a:cubicBezTo>
                      <a:pt x="184" y="50"/>
                      <a:pt x="184" y="50"/>
                      <a:pt x="184" y="50"/>
                    </a:cubicBezTo>
                    <a:cubicBezTo>
                      <a:pt x="185" y="50"/>
                      <a:pt x="185" y="50"/>
                      <a:pt x="185" y="50"/>
                    </a:cubicBezTo>
                    <a:cubicBezTo>
                      <a:pt x="184" y="51"/>
                      <a:pt x="184" y="51"/>
                      <a:pt x="184" y="51"/>
                    </a:cubicBezTo>
                    <a:cubicBezTo>
                      <a:pt x="179" y="60"/>
                      <a:pt x="179" y="60"/>
                      <a:pt x="179" y="60"/>
                    </a:cubicBezTo>
                    <a:cubicBezTo>
                      <a:pt x="170" y="58"/>
                      <a:pt x="170" y="58"/>
                      <a:pt x="170" y="58"/>
                    </a:cubicBezTo>
                    <a:cubicBezTo>
                      <a:pt x="168" y="57"/>
                      <a:pt x="168" y="57"/>
                      <a:pt x="168" y="57"/>
                    </a:cubicBezTo>
                    <a:cubicBezTo>
                      <a:pt x="168" y="57"/>
                      <a:pt x="168" y="57"/>
                      <a:pt x="168" y="57"/>
                    </a:cubicBezTo>
                    <a:cubicBezTo>
                      <a:pt x="168" y="56"/>
                      <a:pt x="168" y="56"/>
                      <a:pt x="168" y="56"/>
                    </a:cubicBezTo>
                    <a:cubicBezTo>
                      <a:pt x="168" y="54"/>
                      <a:pt x="168" y="52"/>
                      <a:pt x="168" y="50"/>
                    </a:cubicBezTo>
                    <a:cubicBezTo>
                      <a:pt x="166" y="47"/>
                      <a:pt x="166" y="47"/>
                      <a:pt x="166" y="47"/>
                    </a:cubicBezTo>
                    <a:cubicBezTo>
                      <a:pt x="159" y="42"/>
                      <a:pt x="159" y="42"/>
                      <a:pt x="159" y="42"/>
                    </a:cubicBezTo>
                    <a:cubicBezTo>
                      <a:pt x="158" y="41"/>
                      <a:pt x="158" y="41"/>
                      <a:pt x="158" y="41"/>
                    </a:cubicBezTo>
                    <a:cubicBezTo>
                      <a:pt x="158" y="42"/>
                      <a:pt x="157" y="42"/>
                      <a:pt x="156" y="43"/>
                    </a:cubicBezTo>
                    <a:cubicBezTo>
                      <a:pt x="149" y="42"/>
                      <a:pt x="149" y="42"/>
                      <a:pt x="149" y="42"/>
                    </a:cubicBezTo>
                    <a:cubicBezTo>
                      <a:pt x="146" y="42"/>
                      <a:pt x="145" y="41"/>
                      <a:pt x="144" y="40"/>
                    </a:cubicBezTo>
                    <a:cubicBezTo>
                      <a:pt x="144" y="39"/>
                      <a:pt x="144" y="37"/>
                      <a:pt x="144" y="35"/>
                    </a:cubicBezTo>
                    <a:cubicBezTo>
                      <a:pt x="145" y="34"/>
                      <a:pt x="145" y="34"/>
                      <a:pt x="145" y="34"/>
                    </a:cubicBezTo>
                    <a:cubicBezTo>
                      <a:pt x="142" y="28"/>
                      <a:pt x="142" y="28"/>
                      <a:pt x="142" y="28"/>
                    </a:cubicBezTo>
                    <a:cubicBezTo>
                      <a:pt x="128" y="29"/>
                      <a:pt x="128" y="29"/>
                      <a:pt x="128" y="29"/>
                    </a:cubicBezTo>
                    <a:cubicBezTo>
                      <a:pt x="128" y="31"/>
                      <a:pt x="128" y="32"/>
                      <a:pt x="127" y="34"/>
                    </a:cubicBezTo>
                    <a:cubicBezTo>
                      <a:pt x="126" y="35"/>
                      <a:pt x="125" y="36"/>
                      <a:pt x="124" y="36"/>
                    </a:cubicBezTo>
                    <a:cubicBezTo>
                      <a:pt x="122" y="36"/>
                      <a:pt x="119" y="36"/>
                      <a:pt x="117" y="34"/>
                    </a:cubicBezTo>
                    <a:cubicBezTo>
                      <a:pt x="117" y="33"/>
                      <a:pt x="117" y="33"/>
                      <a:pt x="117" y="33"/>
                    </a:cubicBezTo>
                    <a:cubicBezTo>
                      <a:pt x="117" y="33"/>
                      <a:pt x="117" y="33"/>
                      <a:pt x="117" y="33"/>
                    </a:cubicBezTo>
                    <a:cubicBezTo>
                      <a:pt x="114" y="30"/>
                      <a:pt x="112" y="27"/>
                      <a:pt x="112" y="24"/>
                    </a:cubicBezTo>
                    <a:cubicBezTo>
                      <a:pt x="110" y="20"/>
                      <a:pt x="110" y="20"/>
                      <a:pt x="110" y="20"/>
                    </a:cubicBezTo>
                    <a:cubicBezTo>
                      <a:pt x="106" y="23"/>
                      <a:pt x="106" y="23"/>
                      <a:pt x="106" y="23"/>
                    </a:cubicBezTo>
                    <a:cubicBezTo>
                      <a:pt x="102" y="25"/>
                      <a:pt x="100" y="25"/>
                      <a:pt x="98" y="24"/>
                    </a:cubicBezTo>
                    <a:cubicBezTo>
                      <a:pt x="97" y="23"/>
                      <a:pt x="97" y="23"/>
                      <a:pt x="97" y="23"/>
                    </a:cubicBezTo>
                    <a:cubicBezTo>
                      <a:pt x="93" y="24"/>
                      <a:pt x="93" y="24"/>
                      <a:pt x="93" y="24"/>
                    </a:cubicBezTo>
                    <a:cubicBezTo>
                      <a:pt x="82" y="27"/>
                      <a:pt x="82" y="27"/>
                      <a:pt x="82" y="27"/>
                    </a:cubicBezTo>
                    <a:cubicBezTo>
                      <a:pt x="80" y="29"/>
                      <a:pt x="78" y="29"/>
                      <a:pt x="76" y="29"/>
                    </a:cubicBezTo>
                    <a:cubicBezTo>
                      <a:pt x="75" y="29"/>
                      <a:pt x="75" y="29"/>
                      <a:pt x="75" y="29"/>
                    </a:cubicBezTo>
                    <a:cubicBezTo>
                      <a:pt x="71" y="29"/>
                      <a:pt x="68" y="28"/>
                      <a:pt x="67" y="26"/>
                    </a:cubicBezTo>
                    <a:cubicBezTo>
                      <a:pt x="60" y="21"/>
                      <a:pt x="60" y="21"/>
                      <a:pt x="60" y="21"/>
                    </a:cubicBezTo>
                    <a:lnTo>
                      <a:pt x="52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6" name="iṩḷïḋê"/>
              <p:cNvSpPr/>
              <p:nvPr/>
            </p:nvSpPr>
            <p:spPr bwMode="auto">
              <a:xfrm>
                <a:off x="3956" y="564"/>
                <a:ext cx="852" cy="776"/>
              </a:xfrm>
              <a:custGeom>
                <a:avLst/>
                <a:gdLst>
                  <a:gd name="T0" fmla="*/ 353 w 360"/>
                  <a:gd name="T1" fmla="*/ 153 h 328"/>
                  <a:gd name="T2" fmla="*/ 346 w 360"/>
                  <a:gd name="T3" fmla="*/ 119 h 328"/>
                  <a:gd name="T4" fmla="*/ 314 w 360"/>
                  <a:gd name="T5" fmla="*/ 153 h 328"/>
                  <a:gd name="T6" fmla="*/ 309 w 360"/>
                  <a:gd name="T7" fmla="*/ 162 h 328"/>
                  <a:gd name="T8" fmla="*/ 268 w 360"/>
                  <a:gd name="T9" fmla="*/ 169 h 328"/>
                  <a:gd name="T10" fmla="*/ 259 w 360"/>
                  <a:gd name="T11" fmla="*/ 153 h 328"/>
                  <a:gd name="T12" fmla="*/ 248 w 360"/>
                  <a:gd name="T13" fmla="*/ 142 h 328"/>
                  <a:gd name="T14" fmla="*/ 235 w 360"/>
                  <a:gd name="T15" fmla="*/ 131 h 328"/>
                  <a:gd name="T16" fmla="*/ 168 w 360"/>
                  <a:gd name="T17" fmla="*/ 119 h 328"/>
                  <a:gd name="T18" fmla="*/ 129 w 360"/>
                  <a:gd name="T19" fmla="*/ 57 h 328"/>
                  <a:gd name="T20" fmla="*/ 54 w 360"/>
                  <a:gd name="T21" fmla="*/ 8 h 328"/>
                  <a:gd name="T22" fmla="*/ 4 w 360"/>
                  <a:gd name="T23" fmla="*/ 14 h 328"/>
                  <a:gd name="T24" fmla="*/ 4 w 360"/>
                  <a:gd name="T25" fmla="*/ 21 h 328"/>
                  <a:gd name="T26" fmla="*/ 1 w 360"/>
                  <a:gd name="T27" fmla="*/ 28 h 328"/>
                  <a:gd name="T28" fmla="*/ 5 w 360"/>
                  <a:gd name="T29" fmla="*/ 45 h 328"/>
                  <a:gd name="T30" fmla="*/ 21 w 360"/>
                  <a:gd name="T31" fmla="*/ 37 h 328"/>
                  <a:gd name="T32" fmla="*/ 37 w 360"/>
                  <a:gd name="T33" fmla="*/ 49 h 328"/>
                  <a:gd name="T34" fmla="*/ 60 w 360"/>
                  <a:gd name="T35" fmla="*/ 77 h 328"/>
                  <a:gd name="T36" fmla="*/ 74 w 360"/>
                  <a:gd name="T37" fmla="*/ 66 h 328"/>
                  <a:gd name="T38" fmla="*/ 97 w 360"/>
                  <a:gd name="T39" fmla="*/ 52 h 328"/>
                  <a:gd name="T40" fmla="*/ 115 w 360"/>
                  <a:gd name="T41" fmla="*/ 71 h 328"/>
                  <a:gd name="T42" fmla="*/ 119 w 360"/>
                  <a:gd name="T43" fmla="*/ 100 h 328"/>
                  <a:gd name="T44" fmla="*/ 121 w 360"/>
                  <a:gd name="T45" fmla="*/ 131 h 328"/>
                  <a:gd name="T46" fmla="*/ 116 w 360"/>
                  <a:gd name="T47" fmla="*/ 144 h 328"/>
                  <a:gd name="T48" fmla="*/ 112 w 360"/>
                  <a:gd name="T49" fmla="*/ 149 h 328"/>
                  <a:gd name="T50" fmla="*/ 114 w 360"/>
                  <a:gd name="T51" fmla="*/ 168 h 328"/>
                  <a:gd name="T52" fmla="*/ 109 w 360"/>
                  <a:gd name="T53" fmla="*/ 184 h 328"/>
                  <a:gd name="T54" fmla="*/ 95 w 360"/>
                  <a:gd name="T55" fmla="*/ 181 h 328"/>
                  <a:gd name="T56" fmla="*/ 84 w 360"/>
                  <a:gd name="T57" fmla="*/ 204 h 328"/>
                  <a:gd name="T58" fmla="*/ 68 w 360"/>
                  <a:gd name="T59" fmla="*/ 219 h 328"/>
                  <a:gd name="T60" fmla="*/ 80 w 360"/>
                  <a:gd name="T61" fmla="*/ 236 h 328"/>
                  <a:gd name="T62" fmla="*/ 90 w 360"/>
                  <a:gd name="T63" fmla="*/ 249 h 328"/>
                  <a:gd name="T64" fmla="*/ 109 w 360"/>
                  <a:gd name="T65" fmla="*/ 253 h 328"/>
                  <a:gd name="T66" fmla="*/ 118 w 360"/>
                  <a:gd name="T67" fmla="*/ 272 h 328"/>
                  <a:gd name="T68" fmla="*/ 133 w 360"/>
                  <a:gd name="T69" fmla="*/ 284 h 328"/>
                  <a:gd name="T70" fmla="*/ 154 w 360"/>
                  <a:gd name="T71" fmla="*/ 278 h 328"/>
                  <a:gd name="T72" fmla="*/ 167 w 360"/>
                  <a:gd name="T73" fmla="*/ 275 h 328"/>
                  <a:gd name="T74" fmla="*/ 177 w 360"/>
                  <a:gd name="T75" fmla="*/ 289 h 328"/>
                  <a:gd name="T76" fmla="*/ 180 w 360"/>
                  <a:gd name="T77" fmla="*/ 289 h 328"/>
                  <a:gd name="T78" fmla="*/ 200 w 360"/>
                  <a:gd name="T79" fmla="*/ 283 h 328"/>
                  <a:gd name="T80" fmla="*/ 206 w 360"/>
                  <a:gd name="T81" fmla="*/ 292 h 328"/>
                  <a:gd name="T82" fmla="*/ 211 w 360"/>
                  <a:gd name="T83" fmla="*/ 297 h 328"/>
                  <a:gd name="T84" fmla="*/ 229 w 360"/>
                  <a:gd name="T85" fmla="*/ 308 h 328"/>
                  <a:gd name="T86" fmla="*/ 235 w 360"/>
                  <a:gd name="T87" fmla="*/ 303 h 328"/>
                  <a:gd name="T88" fmla="*/ 243 w 360"/>
                  <a:gd name="T89" fmla="*/ 297 h 328"/>
                  <a:gd name="T90" fmla="*/ 255 w 360"/>
                  <a:gd name="T91" fmla="*/ 315 h 328"/>
                  <a:gd name="T92" fmla="*/ 269 w 360"/>
                  <a:gd name="T93" fmla="*/ 328 h 328"/>
                  <a:gd name="T94" fmla="*/ 278 w 360"/>
                  <a:gd name="T95" fmla="*/ 311 h 328"/>
                  <a:gd name="T96" fmla="*/ 296 w 360"/>
                  <a:gd name="T97" fmla="*/ 301 h 328"/>
                  <a:gd name="T98" fmla="*/ 306 w 360"/>
                  <a:gd name="T99" fmla="*/ 305 h 328"/>
                  <a:gd name="T100" fmla="*/ 315 w 360"/>
                  <a:gd name="T101" fmla="*/ 315 h 328"/>
                  <a:gd name="T102" fmla="*/ 318 w 360"/>
                  <a:gd name="T103" fmla="*/ 288 h 328"/>
                  <a:gd name="T104" fmla="*/ 325 w 360"/>
                  <a:gd name="T105" fmla="*/ 243 h 328"/>
                  <a:gd name="T106" fmla="*/ 336 w 360"/>
                  <a:gd name="T107" fmla="*/ 245 h 3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60" h="328">
                    <a:moveTo>
                      <a:pt x="358" y="193"/>
                    </a:moveTo>
                    <a:cubicBezTo>
                      <a:pt x="352" y="153"/>
                      <a:pt x="352" y="153"/>
                      <a:pt x="352" y="153"/>
                    </a:cubicBezTo>
                    <a:cubicBezTo>
                      <a:pt x="353" y="153"/>
                      <a:pt x="353" y="153"/>
                      <a:pt x="353" y="153"/>
                    </a:cubicBezTo>
                    <a:cubicBezTo>
                      <a:pt x="353" y="153"/>
                      <a:pt x="353" y="153"/>
                      <a:pt x="353" y="153"/>
                    </a:cubicBezTo>
                    <a:cubicBezTo>
                      <a:pt x="356" y="148"/>
                      <a:pt x="357" y="145"/>
                      <a:pt x="357" y="142"/>
                    </a:cubicBezTo>
                    <a:cubicBezTo>
                      <a:pt x="355" y="139"/>
                      <a:pt x="355" y="139"/>
                      <a:pt x="355" y="139"/>
                    </a:cubicBezTo>
                    <a:cubicBezTo>
                      <a:pt x="351" y="137"/>
                      <a:pt x="349" y="130"/>
                      <a:pt x="350" y="119"/>
                    </a:cubicBezTo>
                    <a:cubicBezTo>
                      <a:pt x="346" y="119"/>
                      <a:pt x="346" y="119"/>
                      <a:pt x="346" y="119"/>
                    </a:cubicBezTo>
                    <a:cubicBezTo>
                      <a:pt x="343" y="119"/>
                      <a:pt x="340" y="120"/>
                      <a:pt x="337" y="122"/>
                    </a:cubicBezTo>
                    <a:cubicBezTo>
                      <a:pt x="334" y="125"/>
                      <a:pt x="332" y="127"/>
                      <a:pt x="331" y="129"/>
                    </a:cubicBezTo>
                    <a:cubicBezTo>
                      <a:pt x="330" y="134"/>
                      <a:pt x="325" y="137"/>
                      <a:pt x="316" y="140"/>
                    </a:cubicBezTo>
                    <a:cubicBezTo>
                      <a:pt x="314" y="153"/>
                      <a:pt x="314" y="153"/>
                      <a:pt x="314" y="153"/>
                    </a:cubicBezTo>
                    <a:cubicBezTo>
                      <a:pt x="314" y="153"/>
                      <a:pt x="314" y="153"/>
                      <a:pt x="314" y="153"/>
                    </a:cubicBezTo>
                    <a:cubicBezTo>
                      <a:pt x="313" y="153"/>
                      <a:pt x="313" y="153"/>
                      <a:pt x="313" y="153"/>
                    </a:cubicBezTo>
                    <a:cubicBezTo>
                      <a:pt x="309" y="161"/>
                      <a:pt x="309" y="161"/>
                      <a:pt x="309" y="161"/>
                    </a:cubicBezTo>
                    <a:cubicBezTo>
                      <a:pt x="309" y="162"/>
                      <a:pt x="309" y="162"/>
                      <a:pt x="309" y="162"/>
                    </a:cubicBezTo>
                    <a:cubicBezTo>
                      <a:pt x="308" y="162"/>
                      <a:pt x="308" y="162"/>
                      <a:pt x="308" y="162"/>
                    </a:cubicBezTo>
                    <a:cubicBezTo>
                      <a:pt x="308" y="162"/>
                      <a:pt x="308" y="162"/>
                      <a:pt x="308" y="162"/>
                    </a:cubicBezTo>
                    <a:cubicBezTo>
                      <a:pt x="268" y="169"/>
                      <a:pt x="268" y="169"/>
                      <a:pt x="268" y="169"/>
                    </a:cubicBezTo>
                    <a:cubicBezTo>
                      <a:pt x="268" y="169"/>
                      <a:pt x="268" y="169"/>
                      <a:pt x="268" y="169"/>
                    </a:cubicBezTo>
                    <a:cubicBezTo>
                      <a:pt x="267" y="169"/>
                      <a:pt x="267" y="169"/>
                      <a:pt x="267" y="169"/>
                    </a:cubicBezTo>
                    <a:cubicBezTo>
                      <a:pt x="267" y="169"/>
                      <a:pt x="267" y="169"/>
                      <a:pt x="267" y="169"/>
                    </a:cubicBezTo>
                    <a:cubicBezTo>
                      <a:pt x="255" y="156"/>
                      <a:pt x="255" y="156"/>
                      <a:pt x="255" y="156"/>
                    </a:cubicBezTo>
                    <a:cubicBezTo>
                      <a:pt x="259" y="153"/>
                      <a:pt x="259" y="153"/>
                      <a:pt x="259" y="153"/>
                    </a:cubicBezTo>
                    <a:cubicBezTo>
                      <a:pt x="254" y="147"/>
                      <a:pt x="254" y="147"/>
                      <a:pt x="254" y="147"/>
                    </a:cubicBezTo>
                    <a:cubicBezTo>
                      <a:pt x="249" y="143"/>
                      <a:pt x="249" y="143"/>
                      <a:pt x="249" y="143"/>
                    </a:cubicBezTo>
                    <a:cubicBezTo>
                      <a:pt x="248" y="142"/>
                      <a:pt x="248" y="142"/>
                      <a:pt x="248" y="142"/>
                    </a:cubicBezTo>
                    <a:cubicBezTo>
                      <a:pt x="248" y="142"/>
                      <a:pt x="248" y="142"/>
                      <a:pt x="248" y="142"/>
                    </a:cubicBezTo>
                    <a:cubicBezTo>
                      <a:pt x="248" y="142"/>
                      <a:pt x="248" y="142"/>
                      <a:pt x="248" y="142"/>
                    </a:cubicBezTo>
                    <a:cubicBezTo>
                      <a:pt x="248" y="141"/>
                      <a:pt x="248" y="141"/>
                      <a:pt x="248" y="141"/>
                    </a:cubicBezTo>
                    <a:cubicBezTo>
                      <a:pt x="246" y="131"/>
                      <a:pt x="246" y="131"/>
                      <a:pt x="246" y="131"/>
                    </a:cubicBezTo>
                    <a:cubicBezTo>
                      <a:pt x="235" y="131"/>
                      <a:pt x="235" y="131"/>
                      <a:pt x="235" y="131"/>
                    </a:cubicBezTo>
                    <a:cubicBezTo>
                      <a:pt x="235" y="131"/>
                      <a:pt x="235" y="131"/>
                      <a:pt x="235" y="131"/>
                    </a:cubicBezTo>
                    <a:cubicBezTo>
                      <a:pt x="226" y="125"/>
                      <a:pt x="226" y="125"/>
                      <a:pt x="226" y="125"/>
                    </a:cubicBezTo>
                    <a:cubicBezTo>
                      <a:pt x="194" y="120"/>
                      <a:pt x="194" y="120"/>
                      <a:pt x="194" y="120"/>
                    </a:cubicBezTo>
                    <a:cubicBezTo>
                      <a:pt x="168" y="119"/>
                      <a:pt x="168" y="119"/>
                      <a:pt x="168" y="119"/>
                    </a:cubicBezTo>
                    <a:cubicBezTo>
                      <a:pt x="167" y="119"/>
                      <a:pt x="167" y="119"/>
                      <a:pt x="167" y="119"/>
                    </a:cubicBezTo>
                    <a:cubicBezTo>
                      <a:pt x="166" y="119"/>
                      <a:pt x="165" y="119"/>
                      <a:pt x="165" y="118"/>
                    </a:cubicBezTo>
                    <a:cubicBezTo>
                      <a:pt x="149" y="84"/>
                      <a:pt x="149" y="84"/>
                      <a:pt x="149" y="84"/>
                    </a:cubicBezTo>
                    <a:cubicBezTo>
                      <a:pt x="148" y="81"/>
                      <a:pt x="141" y="72"/>
                      <a:pt x="129" y="57"/>
                    </a:cubicBezTo>
                    <a:cubicBezTo>
                      <a:pt x="117" y="42"/>
                      <a:pt x="110" y="34"/>
                      <a:pt x="108" y="33"/>
                    </a:cubicBezTo>
                    <a:cubicBezTo>
                      <a:pt x="85" y="11"/>
                      <a:pt x="85" y="11"/>
                      <a:pt x="85" y="11"/>
                    </a:cubicBezTo>
                    <a:cubicBezTo>
                      <a:pt x="82" y="9"/>
                      <a:pt x="82" y="9"/>
                      <a:pt x="82" y="9"/>
                    </a:cubicBezTo>
                    <a:cubicBezTo>
                      <a:pt x="54" y="8"/>
                      <a:pt x="54" y="8"/>
                      <a:pt x="54" y="8"/>
                    </a:cubicBezTo>
                    <a:cubicBezTo>
                      <a:pt x="53" y="8"/>
                      <a:pt x="53" y="8"/>
                      <a:pt x="53" y="8"/>
                    </a:cubicBezTo>
                    <a:cubicBezTo>
                      <a:pt x="53" y="7"/>
                      <a:pt x="53" y="7"/>
                      <a:pt x="53" y="7"/>
                    </a:cubicBezTo>
                    <a:cubicBezTo>
                      <a:pt x="50" y="5"/>
                      <a:pt x="46" y="3"/>
                      <a:pt x="40" y="2"/>
                    </a:cubicBezTo>
                    <a:cubicBezTo>
                      <a:pt x="35" y="0"/>
                      <a:pt x="23" y="4"/>
                      <a:pt x="4" y="14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1" y="28"/>
                      <a:pt x="1" y="28"/>
                      <a:pt x="1" y="28"/>
                    </a:cubicBezTo>
                    <a:cubicBezTo>
                      <a:pt x="1" y="28"/>
                      <a:pt x="1" y="28"/>
                      <a:pt x="1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36"/>
                      <a:pt x="1" y="40"/>
                      <a:pt x="2" y="43"/>
                    </a:cubicBezTo>
                    <a:cubicBezTo>
                      <a:pt x="5" y="45"/>
                      <a:pt x="5" y="45"/>
                      <a:pt x="5" y="45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6" y="46"/>
                      <a:pt x="16" y="46"/>
                      <a:pt x="16" y="46"/>
                    </a:cubicBezTo>
                    <a:cubicBezTo>
                      <a:pt x="18" y="45"/>
                      <a:pt x="18" y="45"/>
                      <a:pt x="18" y="45"/>
                    </a:cubicBezTo>
                    <a:cubicBezTo>
                      <a:pt x="18" y="41"/>
                      <a:pt x="19" y="38"/>
                      <a:pt x="21" y="37"/>
                    </a:cubicBezTo>
                    <a:cubicBezTo>
                      <a:pt x="25" y="37"/>
                      <a:pt x="25" y="37"/>
                      <a:pt x="25" y="37"/>
                    </a:cubicBezTo>
                    <a:cubicBezTo>
                      <a:pt x="39" y="41"/>
                      <a:pt x="39" y="41"/>
                      <a:pt x="39" y="41"/>
                    </a:cubicBezTo>
                    <a:cubicBezTo>
                      <a:pt x="42" y="42"/>
                      <a:pt x="42" y="42"/>
                      <a:pt x="42" y="42"/>
                    </a:cubicBezTo>
                    <a:cubicBezTo>
                      <a:pt x="37" y="49"/>
                      <a:pt x="37" y="49"/>
                      <a:pt x="37" y="49"/>
                    </a:cubicBezTo>
                    <a:cubicBezTo>
                      <a:pt x="37" y="59"/>
                      <a:pt x="37" y="59"/>
                      <a:pt x="37" y="59"/>
                    </a:cubicBezTo>
                    <a:cubicBezTo>
                      <a:pt x="37" y="61"/>
                      <a:pt x="41" y="65"/>
                      <a:pt x="48" y="72"/>
                    </a:cubicBezTo>
                    <a:cubicBezTo>
                      <a:pt x="53" y="75"/>
                      <a:pt x="55" y="77"/>
                      <a:pt x="58" y="77"/>
                    </a:cubicBezTo>
                    <a:cubicBezTo>
                      <a:pt x="60" y="77"/>
                      <a:pt x="60" y="77"/>
                      <a:pt x="60" y="77"/>
                    </a:cubicBezTo>
                    <a:cubicBezTo>
                      <a:pt x="62" y="76"/>
                      <a:pt x="62" y="76"/>
                      <a:pt x="62" y="76"/>
                    </a:cubicBezTo>
                    <a:cubicBezTo>
                      <a:pt x="69" y="69"/>
                      <a:pt x="69" y="69"/>
                      <a:pt x="69" y="69"/>
                    </a:cubicBezTo>
                    <a:cubicBezTo>
                      <a:pt x="74" y="66"/>
                      <a:pt x="74" y="66"/>
                      <a:pt x="74" y="66"/>
                    </a:cubicBezTo>
                    <a:cubicBezTo>
                      <a:pt x="74" y="66"/>
                      <a:pt x="74" y="66"/>
                      <a:pt x="74" y="66"/>
                    </a:cubicBezTo>
                    <a:cubicBezTo>
                      <a:pt x="74" y="66"/>
                      <a:pt x="74" y="66"/>
                      <a:pt x="74" y="66"/>
                    </a:cubicBezTo>
                    <a:cubicBezTo>
                      <a:pt x="85" y="64"/>
                      <a:pt x="85" y="64"/>
                      <a:pt x="85" y="64"/>
                    </a:cubicBezTo>
                    <a:cubicBezTo>
                      <a:pt x="88" y="57"/>
                      <a:pt x="88" y="57"/>
                      <a:pt x="88" y="57"/>
                    </a:cubicBezTo>
                    <a:cubicBezTo>
                      <a:pt x="97" y="52"/>
                      <a:pt x="97" y="52"/>
                      <a:pt x="97" y="52"/>
                    </a:cubicBezTo>
                    <a:cubicBezTo>
                      <a:pt x="106" y="57"/>
                      <a:pt x="106" y="57"/>
                      <a:pt x="106" y="57"/>
                    </a:cubicBezTo>
                    <a:cubicBezTo>
                      <a:pt x="106" y="57"/>
                      <a:pt x="106" y="57"/>
                      <a:pt x="106" y="57"/>
                    </a:cubicBezTo>
                    <a:cubicBezTo>
                      <a:pt x="107" y="57"/>
                      <a:pt x="107" y="57"/>
                      <a:pt x="107" y="57"/>
                    </a:cubicBezTo>
                    <a:cubicBezTo>
                      <a:pt x="115" y="71"/>
                      <a:pt x="115" y="71"/>
                      <a:pt x="115" y="71"/>
                    </a:cubicBezTo>
                    <a:cubicBezTo>
                      <a:pt x="118" y="80"/>
                      <a:pt x="118" y="80"/>
                      <a:pt x="118" y="80"/>
                    </a:cubicBezTo>
                    <a:cubicBezTo>
                      <a:pt x="118" y="81"/>
                      <a:pt x="118" y="81"/>
                      <a:pt x="118" y="81"/>
                    </a:cubicBezTo>
                    <a:cubicBezTo>
                      <a:pt x="116" y="93"/>
                      <a:pt x="116" y="93"/>
                      <a:pt x="116" y="93"/>
                    </a:cubicBezTo>
                    <a:cubicBezTo>
                      <a:pt x="119" y="100"/>
                      <a:pt x="119" y="100"/>
                      <a:pt x="119" y="100"/>
                    </a:cubicBezTo>
                    <a:cubicBezTo>
                      <a:pt x="119" y="101"/>
                      <a:pt x="119" y="101"/>
                      <a:pt x="119" y="101"/>
                    </a:cubicBezTo>
                    <a:cubicBezTo>
                      <a:pt x="117" y="110"/>
                      <a:pt x="117" y="110"/>
                      <a:pt x="117" y="110"/>
                    </a:cubicBezTo>
                    <a:cubicBezTo>
                      <a:pt x="117" y="118"/>
                      <a:pt x="117" y="118"/>
                      <a:pt x="117" y="118"/>
                    </a:cubicBezTo>
                    <a:cubicBezTo>
                      <a:pt x="119" y="125"/>
                      <a:pt x="121" y="130"/>
                      <a:pt x="121" y="131"/>
                    </a:cubicBezTo>
                    <a:cubicBezTo>
                      <a:pt x="120" y="138"/>
                      <a:pt x="120" y="138"/>
                      <a:pt x="120" y="138"/>
                    </a:cubicBezTo>
                    <a:cubicBezTo>
                      <a:pt x="120" y="138"/>
                      <a:pt x="120" y="138"/>
                      <a:pt x="120" y="138"/>
                    </a:cubicBezTo>
                    <a:cubicBezTo>
                      <a:pt x="120" y="139"/>
                      <a:pt x="120" y="139"/>
                      <a:pt x="120" y="139"/>
                    </a:cubicBezTo>
                    <a:cubicBezTo>
                      <a:pt x="116" y="144"/>
                      <a:pt x="116" y="144"/>
                      <a:pt x="116" y="144"/>
                    </a:cubicBezTo>
                    <a:cubicBezTo>
                      <a:pt x="116" y="145"/>
                      <a:pt x="116" y="145"/>
                      <a:pt x="116" y="145"/>
                    </a:cubicBezTo>
                    <a:cubicBezTo>
                      <a:pt x="116" y="145"/>
                      <a:pt x="116" y="145"/>
                      <a:pt x="116" y="145"/>
                    </a:cubicBezTo>
                    <a:cubicBezTo>
                      <a:pt x="116" y="145"/>
                      <a:pt x="116" y="145"/>
                      <a:pt x="116" y="145"/>
                    </a:cubicBezTo>
                    <a:cubicBezTo>
                      <a:pt x="112" y="149"/>
                      <a:pt x="112" y="149"/>
                      <a:pt x="112" y="149"/>
                    </a:cubicBezTo>
                    <a:cubicBezTo>
                      <a:pt x="111" y="158"/>
                      <a:pt x="111" y="158"/>
                      <a:pt x="111" y="158"/>
                    </a:cubicBezTo>
                    <a:cubicBezTo>
                      <a:pt x="114" y="167"/>
                      <a:pt x="114" y="167"/>
                      <a:pt x="114" y="167"/>
                    </a:cubicBezTo>
                    <a:cubicBezTo>
                      <a:pt x="114" y="167"/>
                      <a:pt x="114" y="167"/>
                      <a:pt x="114" y="167"/>
                    </a:cubicBezTo>
                    <a:cubicBezTo>
                      <a:pt x="114" y="168"/>
                      <a:pt x="114" y="168"/>
                      <a:pt x="114" y="168"/>
                    </a:cubicBezTo>
                    <a:cubicBezTo>
                      <a:pt x="114" y="168"/>
                      <a:pt x="114" y="168"/>
                      <a:pt x="114" y="168"/>
                    </a:cubicBezTo>
                    <a:cubicBezTo>
                      <a:pt x="114" y="168"/>
                      <a:pt x="114" y="168"/>
                      <a:pt x="114" y="168"/>
                    </a:cubicBezTo>
                    <a:cubicBezTo>
                      <a:pt x="111" y="182"/>
                      <a:pt x="111" y="182"/>
                      <a:pt x="111" y="182"/>
                    </a:cubicBezTo>
                    <a:cubicBezTo>
                      <a:pt x="109" y="184"/>
                      <a:pt x="109" y="184"/>
                      <a:pt x="109" y="184"/>
                    </a:cubicBezTo>
                    <a:cubicBezTo>
                      <a:pt x="108" y="185"/>
                      <a:pt x="106" y="185"/>
                      <a:pt x="103" y="184"/>
                    </a:cubicBezTo>
                    <a:cubicBezTo>
                      <a:pt x="103" y="184"/>
                      <a:pt x="103" y="184"/>
                      <a:pt x="103" y="184"/>
                    </a:cubicBezTo>
                    <a:cubicBezTo>
                      <a:pt x="99" y="180"/>
                      <a:pt x="99" y="180"/>
                      <a:pt x="99" y="180"/>
                    </a:cubicBezTo>
                    <a:cubicBezTo>
                      <a:pt x="95" y="181"/>
                      <a:pt x="95" y="181"/>
                      <a:pt x="95" y="181"/>
                    </a:cubicBezTo>
                    <a:cubicBezTo>
                      <a:pt x="90" y="187"/>
                      <a:pt x="90" y="187"/>
                      <a:pt x="90" y="187"/>
                    </a:cubicBezTo>
                    <a:cubicBezTo>
                      <a:pt x="84" y="203"/>
                      <a:pt x="84" y="203"/>
                      <a:pt x="84" y="203"/>
                    </a:cubicBezTo>
                    <a:cubicBezTo>
                      <a:pt x="84" y="204"/>
                      <a:pt x="84" y="204"/>
                      <a:pt x="84" y="204"/>
                    </a:cubicBezTo>
                    <a:cubicBezTo>
                      <a:pt x="84" y="204"/>
                      <a:pt x="84" y="204"/>
                      <a:pt x="84" y="204"/>
                    </a:cubicBezTo>
                    <a:cubicBezTo>
                      <a:pt x="78" y="209"/>
                      <a:pt x="78" y="209"/>
                      <a:pt x="78" y="209"/>
                    </a:cubicBezTo>
                    <a:cubicBezTo>
                      <a:pt x="77" y="209"/>
                      <a:pt x="77" y="209"/>
                      <a:pt x="77" y="209"/>
                    </a:cubicBezTo>
                    <a:cubicBezTo>
                      <a:pt x="74" y="209"/>
                      <a:pt x="74" y="209"/>
                      <a:pt x="74" y="209"/>
                    </a:cubicBezTo>
                    <a:cubicBezTo>
                      <a:pt x="68" y="219"/>
                      <a:pt x="68" y="219"/>
                      <a:pt x="68" y="219"/>
                    </a:cubicBezTo>
                    <a:cubicBezTo>
                      <a:pt x="71" y="225"/>
                      <a:pt x="71" y="225"/>
                      <a:pt x="71" y="225"/>
                    </a:cubicBezTo>
                    <a:cubicBezTo>
                      <a:pt x="72" y="225"/>
                      <a:pt x="72" y="225"/>
                      <a:pt x="72" y="225"/>
                    </a:cubicBezTo>
                    <a:cubicBezTo>
                      <a:pt x="80" y="235"/>
                      <a:pt x="80" y="235"/>
                      <a:pt x="80" y="235"/>
                    </a:cubicBezTo>
                    <a:cubicBezTo>
                      <a:pt x="80" y="236"/>
                      <a:pt x="80" y="236"/>
                      <a:pt x="80" y="236"/>
                    </a:cubicBezTo>
                    <a:cubicBezTo>
                      <a:pt x="80" y="239"/>
                      <a:pt x="80" y="239"/>
                      <a:pt x="80" y="239"/>
                    </a:cubicBezTo>
                    <a:cubicBezTo>
                      <a:pt x="89" y="240"/>
                      <a:pt x="89" y="240"/>
                      <a:pt x="89" y="240"/>
                    </a:cubicBezTo>
                    <a:cubicBezTo>
                      <a:pt x="90" y="248"/>
                      <a:pt x="90" y="248"/>
                      <a:pt x="90" y="248"/>
                    </a:cubicBezTo>
                    <a:cubicBezTo>
                      <a:pt x="90" y="249"/>
                      <a:pt x="90" y="249"/>
                      <a:pt x="90" y="249"/>
                    </a:cubicBezTo>
                    <a:cubicBezTo>
                      <a:pt x="91" y="258"/>
                      <a:pt x="91" y="258"/>
                      <a:pt x="91" y="258"/>
                    </a:cubicBezTo>
                    <a:cubicBezTo>
                      <a:pt x="94" y="260"/>
                      <a:pt x="94" y="260"/>
                      <a:pt x="94" y="260"/>
                    </a:cubicBezTo>
                    <a:cubicBezTo>
                      <a:pt x="102" y="258"/>
                      <a:pt x="102" y="258"/>
                      <a:pt x="102" y="258"/>
                    </a:cubicBezTo>
                    <a:cubicBezTo>
                      <a:pt x="109" y="253"/>
                      <a:pt x="109" y="253"/>
                      <a:pt x="109" y="253"/>
                    </a:cubicBezTo>
                    <a:cubicBezTo>
                      <a:pt x="111" y="253"/>
                      <a:pt x="111" y="253"/>
                      <a:pt x="111" y="253"/>
                    </a:cubicBezTo>
                    <a:cubicBezTo>
                      <a:pt x="113" y="266"/>
                      <a:pt x="113" y="266"/>
                      <a:pt x="113" y="266"/>
                    </a:cubicBezTo>
                    <a:cubicBezTo>
                      <a:pt x="117" y="271"/>
                      <a:pt x="117" y="271"/>
                      <a:pt x="117" y="271"/>
                    </a:cubicBezTo>
                    <a:cubicBezTo>
                      <a:pt x="118" y="272"/>
                      <a:pt x="118" y="272"/>
                      <a:pt x="118" y="272"/>
                    </a:cubicBezTo>
                    <a:cubicBezTo>
                      <a:pt x="121" y="277"/>
                      <a:pt x="121" y="277"/>
                      <a:pt x="121" y="277"/>
                    </a:cubicBezTo>
                    <a:cubicBezTo>
                      <a:pt x="127" y="282"/>
                      <a:pt x="127" y="282"/>
                      <a:pt x="127" y="282"/>
                    </a:cubicBezTo>
                    <a:cubicBezTo>
                      <a:pt x="127" y="283"/>
                      <a:pt x="129" y="283"/>
                      <a:pt x="131" y="283"/>
                    </a:cubicBezTo>
                    <a:cubicBezTo>
                      <a:pt x="133" y="284"/>
                      <a:pt x="133" y="284"/>
                      <a:pt x="133" y="284"/>
                    </a:cubicBezTo>
                    <a:cubicBezTo>
                      <a:pt x="137" y="282"/>
                      <a:pt x="137" y="282"/>
                      <a:pt x="137" y="282"/>
                    </a:cubicBezTo>
                    <a:cubicBezTo>
                      <a:pt x="140" y="281"/>
                      <a:pt x="143" y="280"/>
                      <a:pt x="146" y="279"/>
                    </a:cubicBezTo>
                    <a:cubicBezTo>
                      <a:pt x="148" y="278"/>
                      <a:pt x="148" y="278"/>
                      <a:pt x="148" y="278"/>
                    </a:cubicBezTo>
                    <a:cubicBezTo>
                      <a:pt x="154" y="278"/>
                      <a:pt x="154" y="278"/>
                      <a:pt x="154" y="278"/>
                    </a:cubicBezTo>
                    <a:cubicBezTo>
                      <a:pt x="156" y="278"/>
                      <a:pt x="157" y="278"/>
                      <a:pt x="158" y="279"/>
                    </a:cubicBezTo>
                    <a:cubicBezTo>
                      <a:pt x="166" y="274"/>
                      <a:pt x="166" y="274"/>
                      <a:pt x="166" y="274"/>
                    </a:cubicBezTo>
                    <a:cubicBezTo>
                      <a:pt x="167" y="274"/>
                      <a:pt x="167" y="274"/>
                      <a:pt x="167" y="274"/>
                    </a:cubicBezTo>
                    <a:cubicBezTo>
                      <a:pt x="167" y="275"/>
                      <a:pt x="167" y="275"/>
                      <a:pt x="167" y="275"/>
                    </a:cubicBezTo>
                    <a:cubicBezTo>
                      <a:pt x="168" y="274"/>
                      <a:pt x="168" y="274"/>
                      <a:pt x="168" y="274"/>
                    </a:cubicBezTo>
                    <a:cubicBezTo>
                      <a:pt x="169" y="275"/>
                      <a:pt x="169" y="275"/>
                      <a:pt x="169" y="275"/>
                    </a:cubicBezTo>
                    <a:cubicBezTo>
                      <a:pt x="172" y="279"/>
                      <a:pt x="173" y="282"/>
                      <a:pt x="173" y="283"/>
                    </a:cubicBezTo>
                    <a:cubicBezTo>
                      <a:pt x="177" y="289"/>
                      <a:pt x="177" y="289"/>
                      <a:pt x="177" y="289"/>
                    </a:cubicBezTo>
                    <a:cubicBezTo>
                      <a:pt x="180" y="290"/>
                      <a:pt x="180" y="290"/>
                      <a:pt x="180" y="290"/>
                    </a:cubicBezTo>
                    <a:cubicBezTo>
                      <a:pt x="180" y="290"/>
                      <a:pt x="180" y="290"/>
                      <a:pt x="180" y="290"/>
                    </a:cubicBezTo>
                    <a:cubicBezTo>
                      <a:pt x="181" y="290"/>
                      <a:pt x="181" y="290"/>
                      <a:pt x="181" y="290"/>
                    </a:cubicBezTo>
                    <a:cubicBezTo>
                      <a:pt x="180" y="289"/>
                      <a:pt x="180" y="289"/>
                      <a:pt x="180" y="289"/>
                    </a:cubicBezTo>
                    <a:cubicBezTo>
                      <a:pt x="179" y="287"/>
                      <a:pt x="179" y="286"/>
                      <a:pt x="180" y="285"/>
                    </a:cubicBezTo>
                    <a:cubicBezTo>
                      <a:pt x="181" y="284"/>
                      <a:pt x="182" y="283"/>
                      <a:pt x="185" y="283"/>
                    </a:cubicBezTo>
                    <a:cubicBezTo>
                      <a:pt x="199" y="283"/>
                      <a:pt x="199" y="283"/>
                      <a:pt x="199" y="283"/>
                    </a:cubicBezTo>
                    <a:cubicBezTo>
                      <a:pt x="200" y="283"/>
                      <a:pt x="200" y="283"/>
                      <a:pt x="200" y="283"/>
                    </a:cubicBezTo>
                    <a:cubicBezTo>
                      <a:pt x="201" y="283"/>
                      <a:pt x="201" y="283"/>
                      <a:pt x="201" y="283"/>
                    </a:cubicBezTo>
                    <a:cubicBezTo>
                      <a:pt x="201" y="283"/>
                      <a:pt x="201" y="283"/>
                      <a:pt x="201" y="283"/>
                    </a:cubicBezTo>
                    <a:cubicBezTo>
                      <a:pt x="201" y="283"/>
                      <a:pt x="201" y="283"/>
                      <a:pt x="201" y="283"/>
                    </a:cubicBezTo>
                    <a:cubicBezTo>
                      <a:pt x="206" y="292"/>
                      <a:pt x="206" y="292"/>
                      <a:pt x="206" y="292"/>
                    </a:cubicBezTo>
                    <a:cubicBezTo>
                      <a:pt x="205" y="296"/>
                      <a:pt x="205" y="296"/>
                      <a:pt x="205" y="296"/>
                    </a:cubicBezTo>
                    <a:cubicBezTo>
                      <a:pt x="205" y="296"/>
                      <a:pt x="205" y="296"/>
                      <a:pt x="205" y="296"/>
                    </a:cubicBezTo>
                    <a:cubicBezTo>
                      <a:pt x="211" y="297"/>
                      <a:pt x="211" y="297"/>
                      <a:pt x="211" y="297"/>
                    </a:cubicBezTo>
                    <a:cubicBezTo>
                      <a:pt x="211" y="297"/>
                      <a:pt x="211" y="297"/>
                      <a:pt x="211" y="297"/>
                    </a:cubicBezTo>
                    <a:cubicBezTo>
                      <a:pt x="211" y="296"/>
                      <a:pt x="211" y="295"/>
                      <a:pt x="211" y="295"/>
                    </a:cubicBezTo>
                    <a:cubicBezTo>
                      <a:pt x="213" y="294"/>
                      <a:pt x="213" y="294"/>
                      <a:pt x="213" y="294"/>
                    </a:cubicBezTo>
                    <a:cubicBezTo>
                      <a:pt x="227" y="303"/>
                      <a:pt x="227" y="303"/>
                      <a:pt x="227" y="303"/>
                    </a:cubicBezTo>
                    <a:cubicBezTo>
                      <a:pt x="228" y="305"/>
                      <a:pt x="229" y="306"/>
                      <a:pt x="229" y="308"/>
                    </a:cubicBezTo>
                    <a:cubicBezTo>
                      <a:pt x="229" y="314"/>
                      <a:pt x="229" y="314"/>
                      <a:pt x="229" y="314"/>
                    </a:cubicBezTo>
                    <a:cubicBezTo>
                      <a:pt x="234" y="315"/>
                      <a:pt x="234" y="315"/>
                      <a:pt x="234" y="315"/>
                    </a:cubicBezTo>
                    <a:cubicBezTo>
                      <a:pt x="237" y="310"/>
                      <a:pt x="237" y="310"/>
                      <a:pt x="237" y="310"/>
                    </a:cubicBezTo>
                    <a:cubicBezTo>
                      <a:pt x="235" y="307"/>
                      <a:pt x="235" y="305"/>
                      <a:pt x="235" y="303"/>
                    </a:cubicBezTo>
                    <a:cubicBezTo>
                      <a:pt x="235" y="302"/>
                      <a:pt x="236" y="301"/>
                      <a:pt x="237" y="300"/>
                    </a:cubicBezTo>
                    <a:cubicBezTo>
                      <a:pt x="239" y="299"/>
                      <a:pt x="239" y="299"/>
                      <a:pt x="239" y="299"/>
                    </a:cubicBezTo>
                    <a:cubicBezTo>
                      <a:pt x="239" y="298"/>
                      <a:pt x="239" y="297"/>
                      <a:pt x="240" y="297"/>
                    </a:cubicBezTo>
                    <a:cubicBezTo>
                      <a:pt x="243" y="297"/>
                      <a:pt x="243" y="297"/>
                      <a:pt x="243" y="297"/>
                    </a:cubicBezTo>
                    <a:cubicBezTo>
                      <a:pt x="245" y="299"/>
                      <a:pt x="247" y="303"/>
                      <a:pt x="248" y="309"/>
                    </a:cubicBezTo>
                    <a:cubicBezTo>
                      <a:pt x="248" y="310"/>
                      <a:pt x="248" y="310"/>
                      <a:pt x="248" y="310"/>
                    </a:cubicBezTo>
                    <a:cubicBezTo>
                      <a:pt x="249" y="311"/>
                      <a:pt x="249" y="311"/>
                      <a:pt x="249" y="311"/>
                    </a:cubicBezTo>
                    <a:cubicBezTo>
                      <a:pt x="249" y="312"/>
                      <a:pt x="251" y="313"/>
                      <a:pt x="255" y="315"/>
                    </a:cubicBezTo>
                    <a:cubicBezTo>
                      <a:pt x="255" y="315"/>
                      <a:pt x="255" y="315"/>
                      <a:pt x="255" y="315"/>
                    </a:cubicBezTo>
                    <a:cubicBezTo>
                      <a:pt x="256" y="315"/>
                      <a:pt x="256" y="315"/>
                      <a:pt x="256" y="315"/>
                    </a:cubicBezTo>
                    <a:cubicBezTo>
                      <a:pt x="269" y="328"/>
                      <a:pt x="269" y="328"/>
                      <a:pt x="269" y="328"/>
                    </a:cubicBezTo>
                    <a:cubicBezTo>
                      <a:pt x="269" y="328"/>
                      <a:pt x="269" y="328"/>
                      <a:pt x="269" y="328"/>
                    </a:cubicBezTo>
                    <a:cubicBezTo>
                      <a:pt x="275" y="326"/>
                      <a:pt x="275" y="326"/>
                      <a:pt x="275" y="326"/>
                    </a:cubicBezTo>
                    <a:cubicBezTo>
                      <a:pt x="274" y="324"/>
                      <a:pt x="274" y="324"/>
                      <a:pt x="274" y="324"/>
                    </a:cubicBezTo>
                    <a:cubicBezTo>
                      <a:pt x="272" y="322"/>
                      <a:pt x="272" y="320"/>
                      <a:pt x="272" y="319"/>
                    </a:cubicBezTo>
                    <a:cubicBezTo>
                      <a:pt x="272" y="316"/>
                      <a:pt x="274" y="313"/>
                      <a:pt x="278" y="311"/>
                    </a:cubicBezTo>
                    <a:cubicBezTo>
                      <a:pt x="285" y="305"/>
                      <a:pt x="285" y="305"/>
                      <a:pt x="285" y="305"/>
                    </a:cubicBezTo>
                    <a:cubicBezTo>
                      <a:pt x="293" y="310"/>
                      <a:pt x="293" y="310"/>
                      <a:pt x="293" y="310"/>
                    </a:cubicBezTo>
                    <a:cubicBezTo>
                      <a:pt x="294" y="310"/>
                      <a:pt x="294" y="310"/>
                      <a:pt x="294" y="310"/>
                    </a:cubicBezTo>
                    <a:cubicBezTo>
                      <a:pt x="296" y="301"/>
                      <a:pt x="296" y="301"/>
                      <a:pt x="296" y="301"/>
                    </a:cubicBezTo>
                    <a:cubicBezTo>
                      <a:pt x="296" y="300"/>
                      <a:pt x="296" y="300"/>
                      <a:pt x="296" y="300"/>
                    </a:cubicBezTo>
                    <a:cubicBezTo>
                      <a:pt x="297" y="299"/>
                      <a:pt x="297" y="299"/>
                      <a:pt x="297" y="299"/>
                    </a:cubicBezTo>
                    <a:cubicBezTo>
                      <a:pt x="304" y="300"/>
                      <a:pt x="304" y="300"/>
                      <a:pt x="304" y="300"/>
                    </a:cubicBezTo>
                    <a:cubicBezTo>
                      <a:pt x="305" y="301"/>
                      <a:pt x="306" y="303"/>
                      <a:pt x="306" y="305"/>
                    </a:cubicBezTo>
                    <a:cubicBezTo>
                      <a:pt x="306" y="306"/>
                      <a:pt x="305" y="308"/>
                      <a:pt x="303" y="310"/>
                    </a:cubicBezTo>
                    <a:cubicBezTo>
                      <a:pt x="305" y="311"/>
                      <a:pt x="305" y="311"/>
                      <a:pt x="305" y="311"/>
                    </a:cubicBezTo>
                    <a:cubicBezTo>
                      <a:pt x="309" y="313"/>
                      <a:pt x="312" y="314"/>
                      <a:pt x="314" y="315"/>
                    </a:cubicBezTo>
                    <a:cubicBezTo>
                      <a:pt x="315" y="315"/>
                      <a:pt x="315" y="315"/>
                      <a:pt x="315" y="315"/>
                    </a:cubicBezTo>
                    <a:cubicBezTo>
                      <a:pt x="315" y="315"/>
                      <a:pt x="315" y="315"/>
                      <a:pt x="315" y="315"/>
                    </a:cubicBezTo>
                    <a:cubicBezTo>
                      <a:pt x="320" y="317"/>
                      <a:pt x="320" y="317"/>
                      <a:pt x="320" y="317"/>
                    </a:cubicBezTo>
                    <a:cubicBezTo>
                      <a:pt x="324" y="317"/>
                      <a:pt x="324" y="317"/>
                      <a:pt x="324" y="317"/>
                    </a:cubicBezTo>
                    <a:cubicBezTo>
                      <a:pt x="318" y="288"/>
                      <a:pt x="318" y="288"/>
                      <a:pt x="318" y="288"/>
                    </a:cubicBezTo>
                    <a:cubicBezTo>
                      <a:pt x="314" y="285"/>
                      <a:pt x="310" y="281"/>
                      <a:pt x="307" y="275"/>
                    </a:cubicBezTo>
                    <a:cubicBezTo>
                      <a:pt x="304" y="270"/>
                      <a:pt x="305" y="263"/>
                      <a:pt x="312" y="255"/>
                    </a:cubicBezTo>
                    <a:cubicBezTo>
                      <a:pt x="315" y="251"/>
                      <a:pt x="320" y="247"/>
                      <a:pt x="325" y="243"/>
                    </a:cubicBezTo>
                    <a:cubicBezTo>
                      <a:pt x="325" y="243"/>
                      <a:pt x="325" y="243"/>
                      <a:pt x="325" y="243"/>
                    </a:cubicBezTo>
                    <a:cubicBezTo>
                      <a:pt x="325" y="243"/>
                      <a:pt x="325" y="243"/>
                      <a:pt x="325" y="243"/>
                    </a:cubicBezTo>
                    <a:cubicBezTo>
                      <a:pt x="331" y="243"/>
                      <a:pt x="331" y="243"/>
                      <a:pt x="331" y="243"/>
                    </a:cubicBezTo>
                    <a:cubicBezTo>
                      <a:pt x="331" y="243"/>
                      <a:pt x="331" y="243"/>
                      <a:pt x="331" y="243"/>
                    </a:cubicBezTo>
                    <a:cubicBezTo>
                      <a:pt x="336" y="245"/>
                      <a:pt x="336" y="245"/>
                      <a:pt x="336" y="245"/>
                    </a:cubicBezTo>
                    <a:cubicBezTo>
                      <a:pt x="346" y="245"/>
                      <a:pt x="346" y="245"/>
                      <a:pt x="346" y="245"/>
                    </a:cubicBezTo>
                    <a:cubicBezTo>
                      <a:pt x="350" y="243"/>
                      <a:pt x="353" y="237"/>
                      <a:pt x="357" y="228"/>
                    </a:cubicBezTo>
                    <a:cubicBezTo>
                      <a:pt x="360" y="222"/>
                      <a:pt x="360" y="211"/>
                      <a:pt x="358" y="19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7" name="iş1ïḓè"/>
              <p:cNvSpPr/>
              <p:nvPr/>
            </p:nvSpPr>
            <p:spPr bwMode="auto">
              <a:xfrm>
                <a:off x="3788" y="1953"/>
                <a:ext cx="513" cy="322"/>
              </a:xfrm>
              <a:custGeom>
                <a:avLst/>
                <a:gdLst>
                  <a:gd name="T0" fmla="*/ 198 w 217"/>
                  <a:gd name="T1" fmla="*/ 4 h 136"/>
                  <a:gd name="T2" fmla="*/ 179 w 217"/>
                  <a:gd name="T3" fmla="*/ 6 h 136"/>
                  <a:gd name="T4" fmla="*/ 135 w 217"/>
                  <a:gd name="T5" fmla="*/ 21 h 136"/>
                  <a:gd name="T6" fmla="*/ 136 w 217"/>
                  <a:gd name="T7" fmla="*/ 30 h 136"/>
                  <a:gd name="T8" fmla="*/ 106 w 217"/>
                  <a:gd name="T9" fmla="*/ 26 h 136"/>
                  <a:gd name="T10" fmla="*/ 84 w 217"/>
                  <a:gd name="T11" fmla="*/ 0 h 136"/>
                  <a:gd name="T12" fmla="*/ 75 w 217"/>
                  <a:gd name="T13" fmla="*/ 10 h 136"/>
                  <a:gd name="T14" fmla="*/ 64 w 217"/>
                  <a:gd name="T15" fmla="*/ 4 h 136"/>
                  <a:gd name="T16" fmla="*/ 59 w 217"/>
                  <a:gd name="T17" fmla="*/ 10 h 136"/>
                  <a:gd name="T18" fmla="*/ 51 w 217"/>
                  <a:gd name="T19" fmla="*/ 12 h 136"/>
                  <a:gd name="T20" fmla="*/ 6 w 217"/>
                  <a:gd name="T21" fmla="*/ 64 h 136"/>
                  <a:gd name="T22" fmla="*/ 11 w 217"/>
                  <a:gd name="T23" fmla="*/ 76 h 136"/>
                  <a:gd name="T24" fmla="*/ 10 w 217"/>
                  <a:gd name="T25" fmla="*/ 76 h 136"/>
                  <a:gd name="T26" fmla="*/ 17 w 217"/>
                  <a:gd name="T27" fmla="*/ 103 h 136"/>
                  <a:gd name="T28" fmla="*/ 0 w 217"/>
                  <a:gd name="T29" fmla="*/ 114 h 136"/>
                  <a:gd name="T30" fmla="*/ 8 w 217"/>
                  <a:gd name="T31" fmla="*/ 122 h 136"/>
                  <a:gd name="T32" fmla="*/ 9 w 217"/>
                  <a:gd name="T33" fmla="*/ 124 h 136"/>
                  <a:gd name="T34" fmla="*/ 32 w 217"/>
                  <a:gd name="T35" fmla="*/ 136 h 136"/>
                  <a:gd name="T36" fmla="*/ 42 w 217"/>
                  <a:gd name="T37" fmla="*/ 126 h 136"/>
                  <a:gd name="T38" fmla="*/ 57 w 217"/>
                  <a:gd name="T39" fmla="*/ 119 h 136"/>
                  <a:gd name="T40" fmla="*/ 59 w 217"/>
                  <a:gd name="T41" fmla="*/ 121 h 136"/>
                  <a:gd name="T42" fmla="*/ 59 w 217"/>
                  <a:gd name="T43" fmla="*/ 122 h 136"/>
                  <a:gd name="T44" fmla="*/ 74 w 217"/>
                  <a:gd name="T45" fmla="*/ 132 h 136"/>
                  <a:gd name="T46" fmla="*/ 92 w 217"/>
                  <a:gd name="T47" fmla="*/ 126 h 136"/>
                  <a:gd name="T48" fmla="*/ 106 w 217"/>
                  <a:gd name="T49" fmla="*/ 125 h 136"/>
                  <a:gd name="T50" fmla="*/ 108 w 217"/>
                  <a:gd name="T51" fmla="*/ 124 h 136"/>
                  <a:gd name="T52" fmla="*/ 119 w 217"/>
                  <a:gd name="T53" fmla="*/ 110 h 136"/>
                  <a:gd name="T54" fmla="*/ 125 w 217"/>
                  <a:gd name="T55" fmla="*/ 106 h 136"/>
                  <a:gd name="T56" fmla="*/ 126 w 217"/>
                  <a:gd name="T57" fmla="*/ 107 h 136"/>
                  <a:gd name="T58" fmla="*/ 129 w 217"/>
                  <a:gd name="T59" fmla="*/ 108 h 136"/>
                  <a:gd name="T60" fmla="*/ 134 w 217"/>
                  <a:gd name="T61" fmla="*/ 88 h 136"/>
                  <a:gd name="T62" fmla="*/ 140 w 217"/>
                  <a:gd name="T63" fmla="*/ 86 h 136"/>
                  <a:gd name="T64" fmla="*/ 148 w 217"/>
                  <a:gd name="T65" fmla="*/ 69 h 136"/>
                  <a:gd name="T66" fmla="*/ 151 w 217"/>
                  <a:gd name="T67" fmla="*/ 60 h 136"/>
                  <a:gd name="T68" fmla="*/ 161 w 217"/>
                  <a:gd name="T69" fmla="*/ 56 h 136"/>
                  <a:gd name="T70" fmla="*/ 161 w 217"/>
                  <a:gd name="T71" fmla="*/ 54 h 136"/>
                  <a:gd name="T72" fmla="*/ 169 w 217"/>
                  <a:gd name="T73" fmla="*/ 48 h 136"/>
                  <a:gd name="T74" fmla="*/ 164 w 217"/>
                  <a:gd name="T75" fmla="*/ 47 h 136"/>
                  <a:gd name="T76" fmla="*/ 164 w 217"/>
                  <a:gd name="T77" fmla="*/ 44 h 136"/>
                  <a:gd name="T78" fmla="*/ 166 w 217"/>
                  <a:gd name="T79" fmla="*/ 43 h 136"/>
                  <a:gd name="T80" fmla="*/ 176 w 217"/>
                  <a:gd name="T81" fmla="*/ 38 h 136"/>
                  <a:gd name="T82" fmla="*/ 202 w 217"/>
                  <a:gd name="T83" fmla="*/ 20 h 136"/>
                  <a:gd name="T84" fmla="*/ 214 w 217"/>
                  <a:gd name="T85" fmla="*/ 24 h 136"/>
                  <a:gd name="T86" fmla="*/ 212 w 217"/>
                  <a:gd name="T87" fmla="*/ 14 h 136"/>
                  <a:gd name="T88" fmla="*/ 212 w 217"/>
                  <a:gd name="T89" fmla="*/ 14 h 136"/>
                  <a:gd name="T90" fmla="*/ 216 w 217"/>
                  <a:gd name="T91" fmla="*/ 6 h 136"/>
                  <a:gd name="T92" fmla="*/ 213 w 217"/>
                  <a:gd name="T93" fmla="*/ 7 h 136"/>
                  <a:gd name="T94" fmla="*/ 204 w 217"/>
                  <a:gd name="T95" fmla="*/ 8 h 136"/>
                  <a:gd name="T96" fmla="*/ 202 w 217"/>
                  <a:gd name="T97" fmla="*/ 8 h 136"/>
                  <a:gd name="T98" fmla="*/ 202 w 217"/>
                  <a:gd name="T99" fmla="*/ 6 h 136"/>
                  <a:gd name="T100" fmla="*/ 198 w 217"/>
                  <a:gd name="T101" fmla="*/ 4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17" h="136">
                    <a:moveTo>
                      <a:pt x="198" y="4"/>
                    </a:moveTo>
                    <a:cubicBezTo>
                      <a:pt x="198" y="4"/>
                      <a:pt x="198" y="4"/>
                      <a:pt x="198" y="4"/>
                    </a:cubicBezTo>
                    <a:cubicBezTo>
                      <a:pt x="198" y="6"/>
                      <a:pt x="196" y="7"/>
                      <a:pt x="194" y="7"/>
                    </a:cubicBezTo>
                    <a:cubicBezTo>
                      <a:pt x="179" y="6"/>
                      <a:pt x="179" y="6"/>
                      <a:pt x="179" y="6"/>
                    </a:cubicBezTo>
                    <a:cubicBezTo>
                      <a:pt x="168" y="4"/>
                      <a:pt x="161" y="2"/>
                      <a:pt x="157" y="0"/>
                    </a:cubicBezTo>
                    <a:cubicBezTo>
                      <a:pt x="135" y="21"/>
                      <a:pt x="135" y="21"/>
                      <a:pt x="135" y="21"/>
                    </a:cubicBezTo>
                    <a:cubicBezTo>
                      <a:pt x="136" y="30"/>
                      <a:pt x="136" y="30"/>
                      <a:pt x="136" y="30"/>
                    </a:cubicBezTo>
                    <a:cubicBezTo>
                      <a:pt x="136" y="30"/>
                      <a:pt x="136" y="30"/>
                      <a:pt x="136" y="30"/>
                    </a:cubicBezTo>
                    <a:cubicBezTo>
                      <a:pt x="134" y="31"/>
                      <a:pt x="134" y="31"/>
                      <a:pt x="134" y="31"/>
                    </a:cubicBezTo>
                    <a:cubicBezTo>
                      <a:pt x="117" y="33"/>
                      <a:pt x="108" y="32"/>
                      <a:pt x="106" y="26"/>
                    </a:cubicBezTo>
                    <a:cubicBezTo>
                      <a:pt x="104" y="1"/>
                      <a:pt x="104" y="1"/>
                      <a:pt x="104" y="1"/>
                    </a:cubicBezTo>
                    <a:cubicBezTo>
                      <a:pt x="84" y="0"/>
                      <a:pt x="84" y="0"/>
                      <a:pt x="84" y="0"/>
                    </a:cubicBezTo>
                    <a:cubicBezTo>
                      <a:pt x="76" y="18"/>
                      <a:pt x="76" y="18"/>
                      <a:pt x="76" y="18"/>
                    </a:cubicBezTo>
                    <a:cubicBezTo>
                      <a:pt x="75" y="10"/>
                      <a:pt x="75" y="10"/>
                      <a:pt x="75" y="10"/>
                    </a:cubicBezTo>
                    <a:cubicBezTo>
                      <a:pt x="75" y="4"/>
                      <a:pt x="74" y="0"/>
                      <a:pt x="72" y="0"/>
                    </a:cubicBezTo>
                    <a:cubicBezTo>
                      <a:pt x="64" y="4"/>
                      <a:pt x="64" y="4"/>
                      <a:pt x="64" y="4"/>
                    </a:cubicBezTo>
                    <a:cubicBezTo>
                      <a:pt x="60" y="9"/>
                      <a:pt x="60" y="9"/>
                      <a:pt x="60" y="9"/>
                    </a:cubicBezTo>
                    <a:cubicBezTo>
                      <a:pt x="59" y="10"/>
                      <a:pt x="59" y="10"/>
                      <a:pt x="59" y="10"/>
                    </a:cubicBezTo>
                    <a:cubicBezTo>
                      <a:pt x="59" y="10"/>
                      <a:pt x="59" y="10"/>
                      <a:pt x="59" y="10"/>
                    </a:cubicBezTo>
                    <a:cubicBezTo>
                      <a:pt x="51" y="12"/>
                      <a:pt x="51" y="12"/>
                      <a:pt x="51" y="12"/>
                    </a:cubicBezTo>
                    <a:cubicBezTo>
                      <a:pt x="42" y="20"/>
                      <a:pt x="34" y="27"/>
                      <a:pt x="28" y="35"/>
                    </a:cubicBezTo>
                    <a:cubicBezTo>
                      <a:pt x="6" y="64"/>
                      <a:pt x="6" y="64"/>
                      <a:pt x="6" y="64"/>
                    </a:cubicBezTo>
                    <a:cubicBezTo>
                      <a:pt x="11" y="74"/>
                      <a:pt x="11" y="74"/>
                      <a:pt x="11" y="74"/>
                    </a:cubicBezTo>
                    <a:cubicBezTo>
                      <a:pt x="11" y="76"/>
                      <a:pt x="11" y="76"/>
                      <a:pt x="11" y="76"/>
                    </a:cubicBezTo>
                    <a:cubicBezTo>
                      <a:pt x="11" y="76"/>
                      <a:pt x="11" y="76"/>
                      <a:pt x="11" y="76"/>
                    </a:cubicBezTo>
                    <a:cubicBezTo>
                      <a:pt x="10" y="76"/>
                      <a:pt x="10" y="76"/>
                      <a:pt x="10" y="76"/>
                    </a:cubicBezTo>
                    <a:cubicBezTo>
                      <a:pt x="9" y="78"/>
                      <a:pt x="10" y="82"/>
                      <a:pt x="12" y="86"/>
                    </a:cubicBezTo>
                    <a:cubicBezTo>
                      <a:pt x="15" y="91"/>
                      <a:pt x="17" y="97"/>
                      <a:pt x="17" y="103"/>
                    </a:cubicBezTo>
                    <a:cubicBezTo>
                      <a:pt x="17" y="104"/>
                      <a:pt x="17" y="104"/>
                      <a:pt x="17" y="104"/>
                    </a:cubicBezTo>
                    <a:cubicBezTo>
                      <a:pt x="0" y="114"/>
                      <a:pt x="0" y="114"/>
                      <a:pt x="0" y="114"/>
                    </a:cubicBezTo>
                    <a:cubicBezTo>
                      <a:pt x="0" y="118"/>
                      <a:pt x="0" y="118"/>
                      <a:pt x="0" y="118"/>
                    </a:cubicBezTo>
                    <a:cubicBezTo>
                      <a:pt x="8" y="122"/>
                      <a:pt x="8" y="122"/>
                      <a:pt x="8" y="122"/>
                    </a:cubicBezTo>
                    <a:cubicBezTo>
                      <a:pt x="8" y="122"/>
                      <a:pt x="9" y="123"/>
                      <a:pt x="9" y="124"/>
                    </a:cubicBezTo>
                    <a:cubicBezTo>
                      <a:pt x="9" y="124"/>
                      <a:pt x="9" y="124"/>
                      <a:pt x="9" y="124"/>
                    </a:cubicBezTo>
                    <a:cubicBezTo>
                      <a:pt x="8" y="126"/>
                      <a:pt x="12" y="129"/>
                      <a:pt x="18" y="132"/>
                    </a:cubicBezTo>
                    <a:cubicBezTo>
                      <a:pt x="32" y="136"/>
                      <a:pt x="32" y="136"/>
                      <a:pt x="32" y="136"/>
                    </a:cubicBezTo>
                    <a:cubicBezTo>
                      <a:pt x="37" y="133"/>
                      <a:pt x="37" y="133"/>
                      <a:pt x="37" y="133"/>
                    </a:cubicBezTo>
                    <a:cubicBezTo>
                      <a:pt x="42" y="126"/>
                      <a:pt x="42" y="126"/>
                      <a:pt x="42" y="126"/>
                    </a:cubicBezTo>
                    <a:cubicBezTo>
                      <a:pt x="46" y="115"/>
                      <a:pt x="46" y="115"/>
                      <a:pt x="46" y="115"/>
                    </a:cubicBezTo>
                    <a:cubicBezTo>
                      <a:pt x="57" y="119"/>
                      <a:pt x="57" y="119"/>
                      <a:pt x="57" y="119"/>
                    </a:cubicBezTo>
                    <a:cubicBezTo>
                      <a:pt x="59" y="120"/>
                      <a:pt x="59" y="120"/>
                      <a:pt x="59" y="120"/>
                    </a:cubicBezTo>
                    <a:cubicBezTo>
                      <a:pt x="59" y="121"/>
                      <a:pt x="59" y="121"/>
                      <a:pt x="59" y="121"/>
                    </a:cubicBezTo>
                    <a:cubicBezTo>
                      <a:pt x="59" y="121"/>
                      <a:pt x="59" y="121"/>
                      <a:pt x="59" y="121"/>
                    </a:cubicBezTo>
                    <a:cubicBezTo>
                      <a:pt x="59" y="122"/>
                      <a:pt x="59" y="122"/>
                      <a:pt x="59" y="122"/>
                    </a:cubicBezTo>
                    <a:cubicBezTo>
                      <a:pt x="57" y="126"/>
                      <a:pt x="58" y="130"/>
                      <a:pt x="62" y="132"/>
                    </a:cubicBezTo>
                    <a:cubicBezTo>
                      <a:pt x="74" y="132"/>
                      <a:pt x="74" y="132"/>
                      <a:pt x="74" y="132"/>
                    </a:cubicBezTo>
                    <a:cubicBezTo>
                      <a:pt x="79" y="131"/>
                      <a:pt x="82" y="130"/>
                      <a:pt x="85" y="128"/>
                    </a:cubicBezTo>
                    <a:cubicBezTo>
                      <a:pt x="86" y="126"/>
                      <a:pt x="89" y="125"/>
                      <a:pt x="92" y="126"/>
                    </a:cubicBezTo>
                    <a:cubicBezTo>
                      <a:pt x="97" y="126"/>
                      <a:pt x="101" y="128"/>
                      <a:pt x="104" y="132"/>
                    </a:cubicBezTo>
                    <a:cubicBezTo>
                      <a:pt x="106" y="125"/>
                      <a:pt x="106" y="125"/>
                      <a:pt x="106" y="125"/>
                    </a:cubicBezTo>
                    <a:cubicBezTo>
                      <a:pt x="107" y="124"/>
                      <a:pt x="107" y="124"/>
                      <a:pt x="107" y="124"/>
                    </a:cubicBezTo>
                    <a:cubicBezTo>
                      <a:pt x="108" y="124"/>
                      <a:pt x="108" y="124"/>
                      <a:pt x="108" y="124"/>
                    </a:cubicBezTo>
                    <a:cubicBezTo>
                      <a:pt x="110" y="122"/>
                      <a:pt x="111" y="120"/>
                      <a:pt x="112" y="118"/>
                    </a:cubicBezTo>
                    <a:cubicBezTo>
                      <a:pt x="114" y="115"/>
                      <a:pt x="116" y="112"/>
                      <a:pt x="119" y="110"/>
                    </a:cubicBezTo>
                    <a:cubicBezTo>
                      <a:pt x="124" y="107"/>
                      <a:pt x="124" y="107"/>
                      <a:pt x="124" y="107"/>
                    </a:cubicBezTo>
                    <a:cubicBezTo>
                      <a:pt x="125" y="106"/>
                      <a:pt x="125" y="106"/>
                      <a:pt x="125" y="106"/>
                    </a:cubicBezTo>
                    <a:cubicBezTo>
                      <a:pt x="125" y="107"/>
                      <a:pt x="125" y="107"/>
                      <a:pt x="125" y="107"/>
                    </a:cubicBezTo>
                    <a:cubicBezTo>
                      <a:pt x="126" y="107"/>
                      <a:pt x="126" y="107"/>
                      <a:pt x="126" y="107"/>
                    </a:cubicBezTo>
                    <a:cubicBezTo>
                      <a:pt x="129" y="108"/>
                      <a:pt x="129" y="108"/>
                      <a:pt x="129" y="108"/>
                    </a:cubicBezTo>
                    <a:cubicBezTo>
                      <a:pt x="129" y="108"/>
                      <a:pt x="129" y="108"/>
                      <a:pt x="129" y="108"/>
                    </a:cubicBezTo>
                    <a:cubicBezTo>
                      <a:pt x="130" y="108"/>
                      <a:pt x="130" y="108"/>
                      <a:pt x="130" y="108"/>
                    </a:cubicBezTo>
                    <a:cubicBezTo>
                      <a:pt x="134" y="88"/>
                      <a:pt x="134" y="88"/>
                      <a:pt x="134" y="88"/>
                    </a:cubicBezTo>
                    <a:cubicBezTo>
                      <a:pt x="134" y="88"/>
                      <a:pt x="134" y="88"/>
                      <a:pt x="134" y="88"/>
                    </a:cubicBezTo>
                    <a:cubicBezTo>
                      <a:pt x="140" y="86"/>
                      <a:pt x="140" y="86"/>
                      <a:pt x="140" y="86"/>
                    </a:cubicBezTo>
                    <a:cubicBezTo>
                      <a:pt x="147" y="82"/>
                      <a:pt x="150" y="78"/>
                      <a:pt x="150" y="75"/>
                    </a:cubicBezTo>
                    <a:cubicBezTo>
                      <a:pt x="148" y="69"/>
                      <a:pt x="148" y="69"/>
                      <a:pt x="148" y="69"/>
                    </a:cubicBezTo>
                    <a:cubicBezTo>
                      <a:pt x="147" y="65"/>
                      <a:pt x="147" y="62"/>
                      <a:pt x="148" y="61"/>
                    </a:cubicBezTo>
                    <a:cubicBezTo>
                      <a:pt x="149" y="60"/>
                      <a:pt x="150" y="60"/>
                      <a:pt x="151" y="60"/>
                    </a:cubicBezTo>
                    <a:cubicBezTo>
                      <a:pt x="154" y="60"/>
                      <a:pt x="157" y="60"/>
                      <a:pt x="160" y="62"/>
                    </a:cubicBezTo>
                    <a:cubicBezTo>
                      <a:pt x="161" y="56"/>
                      <a:pt x="161" y="56"/>
                      <a:pt x="161" y="56"/>
                    </a:cubicBezTo>
                    <a:cubicBezTo>
                      <a:pt x="161" y="55"/>
                      <a:pt x="161" y="55"/>
                      <a:pt x="161" y="55"/>
                    </a:cubicBezTo>
                    <a:cubicBezTo>
                      <a:pt x="161" y="54"/>
                      <a:pt x="161" y="54"/>
                      <a:pt x="161" y="54"/>
                    </a:cubicBezTo>
                    <a:cubicBezTo>
                      <a:pt x="168" y="51"/>
                      <a:pt x="168" y="51"/>
                      <a:pt x="168" y="51"/>
                    </a:cubicBezTo>
                    <a:cubicBezTo>
                      <a:pt x="169" y="48"/>
                      <a:pt x="169" y="48"/>
                      <a:pt x="169" y="48"/>
                    </a:cubicBezTo>
                    <a:cubicBezTo>
                      <a:pt x="165" y="48"/>
                      <a:pt x="165" y="48"/>
                      <a:pt x="165" y="48"/>
                    </a:cubicBezTo>
                    <a:cubicBezTo>
                      <a:pt x="164" y="47"/>
                      <a:pt x="164" y="47"/>
                      <a:pt x="164" y="47"/>
                    </a:cubicBezTo>
                    <a:cubicBezTo>
                      <a:pt x="164" y="45"/>
                      <a:pt x="164" y="45"/>
                      <a:pt x="164" y="45"/>
                    </a:cubicBezTo>
                    <a:cubicBezTo>
                      <a:pt x="164" y="44"/>
                      <a:pt x="164" y="44"/>
                      <a:pt x="164" y="44"/>
                    </a:cubicBezTo>
                    <a:cubicBezTo>
                      <a:pt x="165" y="43"/>
                      <a:pt x="165" y="43"/>
                      <a:pt x="165" y="43"/>
                    </a:cubicBezTo>
                    <a:cubicBezTo>
                      <a:pt x="166" y="43"/>
                      <a:pt x="166" y="43"/>
                      <a:pt x="166" y="43"/>
                    </a:cubicBezTo>
                    <a:cubicBezTo>
                      <a:pt x="167" y="43"/>
                      <a:pt x="167" y="43"/>
                      <a:pt x="167" y="43"/>
                    </a:cubicBezTo>
                    <a:cubicBezTo>
                      <a:pt x="170" y="43"/>
                      <a:pt x="173" y="42"/>
                      <a:pt x="176" y="38"/>
                    </a:cubicBezTo>
                    <a:cubicBezTo>
                      <a:pt x="202" y="20"/>
                      <a:pt x="202" y="20"/>
                      <a:pt x="202" y="20"/>
                    </a:cubicBezTo>
                    <a:cubicBezTo>
                      <a:pt x="202" y="20"/>
                      <a:pt x="202" y="20"/>
                      <a:pt x="202" y="20"/>
                    </a:cubicBezTo>
                    <a:cubicBezTo>
                      <a:pt x="210" y="24"/>
                      <a:pt x="210" y="24"/>
                      <a:pt x="210" y="24"/>
                    </a:cubicBezTo>
                    <a:cubicBezTo>
                      <a:pt x="214" y="24"/>
                      <a:pt x="214" y="24"/>
                      <a:pt x="214" y="24"/>
                    </a:cubicBezTo>
                    <a:cubicBezTo>
                      <a:pt x="212" y="15"/>
                      <a:pt x="212" y="15"/>
                      <a:pt x="212" y="15"/>
                    </a:cubicBezTo>
                    <a:cubicBezTo>
                      <a:pt x="212" y="14"/>
                      <a:pt x="212" y="14"/>
                      <a:pt x="212" y="14"/>
                    </a:cubicBezTo>
                    <a:cubicBezTo>
                      <a:pt x="212" y="14"/>
                      <a:pt x="212" y="14"/>
                      <a:pt x="212" y="14"/>
                    </a:cubicBezTo>
                    <a:cubicBezTo>
                      <a:pt x="212" y="14"/>
                      <a:pt x="212" y="14"/>
                      <a:pt x="212" y="14"/>
                    </a:cubicBezTo>
                    <a:cubicBezTo>
                      <a:pt x="217" y="6"/>
                      <a:pt x="217" y="6"/>
                      <a:pt x="217" y="6"/>
                    </a:cubicBezTo>
                    <a:cubicBezTo>
                      <a:pt x="216" y="6"/>
                      <a:pt x="216" y="6"/>
                      <a:pt x="216" y="6"/>
                    </a:cubicBezTo>
                    <a:cubicBezTo>
                      <a:pt x="213" y="6"/>
                      <a:pt x="213" y="6"/>
                      <a:pt x="213" y="6"/>
                    </a:cubicBezTo>
                    <a:cubicBezTo>
                      <a:pt x="213" y="7"/>
                      <a:pt x="213" y="7"/>
                      <a:pt x="213" y="7"/>
                    </a:cubicBezTo>
                    <a:cubicBezTo>
                      <a:pt x="212" y="7"/>
                      <a:pt x="212" y="7"/>
                      <a:pt x="212" y="7"/>
                    </a:cubicBezTo>
                    <a:cubicBezTo>
                      <a:pt x="204" y="8"/>
                      <a:pt x="204" y="8"/>
                      <a:pt x="204" y="8"/>
                    </a:cubicBezTo>
                    <a:cubicBezTo>
                      <a:pt x="202" y="8"/>
                      <a:pt x="202" y="8"/>
                      <a:pt x="202" y="8"/>
                    </a:cubicBezTo>
                    <a:cubicBezTo>
                      <a:pt x="202" y="8"/>
                      <a:pt x="202" y="8"/>
                      <a:pt x="202" y="8"/>
                    </a:cubicBezTo>
                    <a:cubicBezTo>
                      <a:pt x="202" y="8"/>
                      <a:pt x="202" y="8"/>
                      <a:pt x="202" y="8"/>
                    </a:cubicBezTo>
                    <a:cubicBezTo>
                      <a:pt x="202" y="6"/>
                      <a:pt x="202" y="6"/>
                      <a:pt x="202" y="6"/>
                    </a:cubicBezTo>
                    <a:cubicBezTo>
                      <a:pt x="200" y="4"/>
                      <a:pt x="200" y="4"/>
                      <a:pt x="200" y="4"/>
                    </a:cubicBezTo>
                    <a:lnTo>
                      <a:pt x="198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8" name="iSḷïḍé"/>
              <p:cNvSpPr/>
              <p:nvPr/>
            </p:nvSpPr>
            <p:spPr bwMode="auto">
              <a:xfrm>
                <a:off x="4268" y="2486"/>
                <a:ext cx="81" cy="73"/>
              </a:xfrm>
              <a:custGeom>
                <a:avLst/>
                <a:gdLst>
                  <a:gd name="T0" fmla="*/ 31 w 34"/>
                  <a:gd name="T1" fmla="*/ 17 h 31"/>
                  <a:gd name="T2" fmla="*/ 34 w 34"/>
                  <a:gd name="T3" fmla="*/ 13 h 31"/>
                  <a:gd name="T4" fmla="*/ 34 w 34"/>
                  <a:gd name="T5" fmla="*/ 13 h 31"/>
                  <a:gd name="T6" fmla="*/ 34 w 34"/>
                  <a:gd name="T7" fmla="*/ 13 h 31"/>
                  <a:gd name="T8" fmla="*/ 34 w 34"/>
                  <a:gd name="T9" fmla="*/ 13 h 31"/>
                  <a:gd name="T10" fmla="*/ 24 w 34"/>
                  <a:gd name="T11" fmla="*/ 5 h 31"/>
                  <a:gd name="T12" fmla="*/ 11 w 34"/>
                  <a:gd name="T13" fmla="*/ 1 h 31"/>
                  <a:gd name="T14" fmla="*/ 7 w 34"/>
                  <a:gd name="T15" fmla="*/ 2 h 31"/>
                  <a:gd name="T16" fmla="*/ 7 w 34"/>
                  <a:gd name="T17" fmla="*/ 11 h 31"/>
                  <a:gd name="T18" fmla="*/ 2 w 34"/>
                  <a:gd name="T19" fmla="*/ 19 h 31"/>
                  <a:gd name="T20" fmla="*/ 0 w 34"/>
                  <a:gd name="T21" fmla="*/ 21 h 31"/>
                  <a:gd name="T22" fmla="*/ 4 w 34"/>
                  <a:gd name="T23" fmla="*/ 25 h 31"/>
                  <a:gd name="T24" fmla="*/ 5 w 34"/>
                  <a:gd name="T25" fmla="*/ 25 h 31"/>
                  <a:gd name="T26" fmla="*/ 6 w 34"/>
                  <a:gd name="T27" fmla="*/ 29 h 31"/>
                  <a:gd name="T28" fmla="*/ 11 w 34"/>
                  <a:gd name="T29" fmla="*/ 31 h 31"/>
                  <a:gd name="T30" fmla="*/ 17 w 34"/>
                  <a:gd name="T31" fmla="*/ 28 h 31"/>
                  <a:gd name="T32" fmla="*/ 26 w 34"/>
                  <a:gd name="T33" fmla="*/ 30 h 31"/>
                  <a:gd name="T34" fmla="*/ 26 w 34"/>
                  <a:gd name="T35" fmla="*/ 27 h 31"/>
                  <a:gd name="T36" fmla="*/ 31 w 34"/>
                  <a:gd name="T37" fmla="*/ 1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" h="31">
                    <a:moveTo>
                      <a:pt x="31" y="17"/>
                    </a:moveTo>
                    <a:cubicBezTo>
                      <a:pt x="34" y="13"/>
                      <a:pt x="34" y="13"/>
                      <a:pt x="34" y="13"/>
                    </a:cubicBezTo>
                    <a:cubicBezTo>
                      <a:pt x="34" y="13"/>
                      <a:pt x="34" y="13"/>
                      <a:pt x="34" y="13"/>
                    </a:cubicBezTo>
                    <a:cubicBezTo>
                      <a:pt x="34" y="13"/>
                      <a:pt x="34" y="13"/>
                      <a:pt x="34" y="13"/>
                    </a:cubicBezTo>
                    <a:cubicBezTo>
                      <a:pt x="34" y="13"/>
                      <a:pt x="34" y="13"/>
                      <a:pt x="34" y="13"/>
                    </a:cubicBezTo>
                    <a:cubicBezTo>
                      <a:pt x="24" y="5"/>
                      <a:pt x="24" y="5"/>
                      <a:pt x="24" y="5"/>
                    </a:cubicBezTo>
                    <a:cubicBezTo>
                      <a:pt x="19" y="1"/>
                      <a:pt x="14" y="0"/>
                      <a:pt x="11" y="1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6" y="13"/>
                      <a:pt x="5" y="17"/>
                      <a:pt x="2" y="19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5" y="25"/>
                      <a:pt x="5" y="25"/>
                      <a:pt x="5" y="25"/>
                    </a:cubicBezTo>
                    <a:cubicBezTo>
                      <a:pt x="6" y="29"/>
                      <a:pt x="6" y="29"/>
                      <a:pt x="6" y="29"/>
                    </a:cubicBezTo>
                    <a:cubicBezTo>
                      <a:pt x="11" y="31"/>
                      <a:pt x="11" y="31"/>
                      <a:pt x="11" y="31"/>
                    </a:cubicBezTo>
                    <a:cubicBezTo>
                      <a:pt x="13" y="29"/>
                      <a:pt x="15" y="28"/>
                      <a:pt x="17" y="28"/>
                    </a:cubicBezTo>
                    <a:cubicBezTo>
                      <a:pt x="26" y="30"/>
                      <a:pt x="26" y="30"/>
                      <a:pt x="26" y="30"/>
                    </a:cubicBezTo>
                    <a:cubicBezTo>
                      <a:pt x="26" y="27"/>
                      <a:pt x="26" y="27"/>
                      <a:pt x="26" y="27"/>
                    </a:cubicBezTo>
                    <a:cubicBezTo>
                      <a:pt x="27" y="21"/>
                      <a:pt x="29" y="18"/>
                      <a:pt x="31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69" name="išḷîḑe"/>
              <p:cNvSpPr/>
              <p:nvPr/>
            </p:nvSpPr>
            <p:spPr bwMode="auto">
              <a:xfrm>
                <a:off x="3892" y="2216"/>
                <a:ext cx="447" cy="345"/>
              </a:xfrm>
              <a:custGeom>
                <a:avLst/>
                <a:gdLst>
                  <a:gd name="T0" fmla="*/ 120 w 189"/>
                  <a:gd name="T1" fmla="*/ 23 h 146"/>
                  <a:gd name="T2" fmla="*/ 85 w 189"/>
                  <a:gd name="T3" fmla="*/ 9 h 146"/>
                  <a:gd name="T4" fmla="*/ 85 w 189"/>
                  <a:gd name="T5" fmla="*/ 1 h 146"/>
                  <a:gd name="T6" fmla="*/ 82 w 189"/>
                  <a:gd name="T7" fmla="*/ 0 h 146"/>
                  <a:gd name="T8" fmla="*/ 66 w 189"/>
                  <a:gd name="T9" fmla="*/ 16 h 146"/>
                  <a:gd name="T10" fmla="*/ 58 w 189"/>
                  <a:gd name="T11" fmla="*/ 24 h 146"/>
                  <a:gd name="T12" fmla="*/ 48 w 189"/>
                  <a:gd name="T13" fmla="*/ 19 h 146"/>
                  <a:gd name="T14" fmla="*/ 31 w 189"/>
                  <a:gd name="T15" fmla="*/ 25 h 146"/>
                  <a:gd name="T16" fmla="*/ 10 w 189"/>
                  <a:gd name="T17" fmla="*/ 11 h 146"/>
                  <a:gd name="T18" fmla="*/ 2 w 189"/>
                  <a:gd name="T19" fmla="*/ 17 h 146"/>
                  <a:gd name="T20" fmla="*/ 2 w 189"/>
                  <a:gd name="T21" fmla="*/ 18 h 146"/>
                  <a:gd name="T22" fmla="*/ 0 w 189"/>
                  <a:gd name="T23" fmla="*/ 20 h 146"/>
                  <a:gd name="T24" fmla="*/ 4 w 189"/>
                  <a:gd name="T25" fmla="*/ 21 h 146"/>
                  <a:gd name="T26" fmla="*/ 5 w 189"/>
                  <a:gd name="T27" fmla="*/ 21 h 146"/>
                  <a:gd name="T28" fmla="*/ 34 w 189"/>
                  <a:gd name="T29" fmla="*/ 43 h 146"/>
                  <a:gd name="T30" fmla="*/ 62 w 189"/>
                  <a:gd name="T31" fmla="*/ 75 h 146"/>
                  <a:gd name="T32" fmla="*/ 90 w 189"/>
                  <a:gd name="T33" fmla="*/ 72 h 146"/>
                  <a:gd name="T34" fmla="*/ 91 w 189"/>
                  <a:gd name="T35" fmla="*/ 71 h 146"/>
                  <a:gd name="T36" fmla="*/ 99 w 189"/>
                  <a:gd name="T37" fmla="*/ 73 h 146"/>
                  <a:gd name="T38" fmla="*/ 100 w 189"/>
                  <a:gd name="T39" fmla="*/ 75 h 146"/>
                  <a:gd name="T40" fmla="*/ 93 w 189"/>
                  <a:gd name="T41" fmla="*/ 93 h 146"/>
                  <a:gd name="T42" fmla="*/ 84 w 189"/>
                  <a:gd name="T43" fmla="*/ 93 h 146"/>
                  <a:gd name="T44" fmla="*/ 74 w 189"/>
                  <a:gd name="T45" fmla="*/ 117 h 146"/>
                  <a:gd name="T46" fmla="*/ 89 w 189"/>
                  <a:gd name="T47" fmla="*/ 127 h 146"/>
                  <a:gd name="T48" fmla="*/ 93 w 189"/>
                  <a:gd name="T49" fmla="*/ 133 h 146"/>
                  <a:gd name="T50" fmla="*/ 100 w 189"/>
                  <a:gd name="T51" fmla="*/ 133 h 146"/>
                  <a:gd name="T52" fmla="*/ 115 w 189"/>
                  <a:gd name="T53" fmla="*/ 139 h 146"/>
                  <a:gd name="T54" fmla="*/ 118 w 189"/>
                  <a:gd name="T55" fmla="*/ 143 h 146"/>
                  <a:gd name="T56" fmla="*/ 132 w 189"/>
                  <a:gd name="T57" fmla="*/ 144 h 146"/>
                  <a:gd name="T58" fmla="*/ 152 w 189"/>
                  <a:gd name="T59" fmla="*/ 143 h 146"/>
                  <a:gd name="T60" fmla="*/ 159 w 189"/>
                  <a:gd name="T61" fmla="*/ 139 h 146"/>
                  <a:gd name="T62" fmla="*/ 158 w 189"/>
                  <a:gd name="T63" fmla="*/ 131 h 146"/>
                  <a:gd name="T64" fmla="*/ 162 w 189"/>
                  <a:gd name="T65" fmla="*/ 119 h 146"/>
                  <a:gd name="T66" fmla="*/ 170 w 189"/>
                  <a:gd name="T67" fmla="*/ 111 h 146"/>
                  <a:gd name="T68" fmla="*/ 186 w 189"/>
                  <a:gd name="T69" fmla="*/ 111 h 146"/>
                  <a:gd name="T70" fmla="*/ 181 w 189"/>
                  <a:gd name="T71" fmla="*/ 98 h 146"/>
                  <a:gd name="T72" fmla="*/ 174 w 189"/>
                  <a:gd name="T73" fmla="*/ 97 h 146"/>
                  <a:gd name="T74" fmla="*/ 174 w 189"/>
                  <a:gd name="T75" fmla="*/ 97 h 146"/>
                  <a:gd name="T76" fmla="*/ 156 w 189"/>
                  <a:gd name="T77" fmla="*/ 86 h 146"/>
                  <a:gd name="T78" fmla="*/ 147 w 189"/>
                  <a:gd name="T79" fmla="*/ 83 h 146"/>
                  <a:gd name="T80" fmla="*/ 132 w 189"/>
                  <a:gd name="T81" fmla="*/ 43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89" h="146">
                    <a:moveTo>
                      <a:pt x="132" y="43"/>
                    </a:moveTo>
                    <a:cubicBezTo>
                      <a:pt x="128" y="39"/>
                      <a:pt x="124" y="33"/>
                      <a:pt x="120" y="23"/>
                    </a:cubicBezTo>
                    <a:cubicBezTo>
                      <a:pt x="109" y="23"/>
                      <a:pt x="102" y="21"/>
                      <a:pt x="99" y="17"/>
                    </a:cubicBezTo>
                    <a:cubicBezTo>
                      <a:pt x="96" y="13"/>
                      <a:pt x="92" y="11"/>
                      <a:pt x="85" y="9"/>
                    </a:cubicBezTo>
                    <a:cubicBezTo>
                      <a:pt x="83" y="8"/>
                      <a:pt x="83" y="8"/>
                      <a:pt x="83" y="8"/>
                    </a:cubicBezTo>
                    <a:cubicBezTo>
                      <a:pt x="85" y="1"/>
                      <a:pt x="85" y="1"/>
                      <a:pt x="85" y="1"/>
                    </a:cubicBezTo>
                    <a:cubicBezTo>
                      <a:pt x="84" y="1"/>
                      <a:pt x="84" y="1"/>
                      <a:pt x="84" y="1"/>
                    </a:cubicBezTo>
                    <a:cubicBezTo>
                      <a:pt x="82" y="0"/>
                      <a:pt x="82" y="0"/>
                      <a:pt x="82" y="0"/>
                    </a:cubicBezTo>
                    <a:cubicBezTo>
                      <a:pt x="77" y="3"/>
                      <a:pt x="74" y="5"/>
                      <a:pt x="72" y="8"/>
                    </a:cubicBezTo>
                    <a:cubicBezTo>
                      <a:pt x="71" y="11"/>
                      <a:pt x="69" y="14"/>
                      <a:pt x="66" y="16"/>
                    </a:cubicBezTo>
                    <a:cubicBezTo>
                      <a:pt x="64" y="23"/>
                      <a:pt x="62" y="26"/>
                      <a:pt x="60" y="26"/>
                    </a:cubicBezTo>
                    <a:cubicBezTo>
                      <a:pt x="59" y="26"/>
                      <a:pt x="58" y="25"/>
                      <a:pt x="58" y="24"/>
                    </a:cubicBezTo>
                    <a:cubicBezTo>
                      <a:pt x="54" y="21"/>
                      <a:pt x="54" y="21"/>
                      <a:pt x="54" y="21"/>
                    </a:cubicBezTo>
                    <a:cubicBezTo>
                      <a:pt x="52" y="20"/>
                      <a:pt x="50" y="19"/>
                      <a:pt x="48" y="19"/>
                    </a:cubicBezTo>
                    <a:cubicBezTo>
                      <a:pt x="44" y="20"/>
                      <a:pt x="44" y="20"/>
                      <a:pt x="44" y="20"/>
                    </a:cubicBezTo>
                    <a:cubicBezTo>
                      <a:pt x="41" y="23"/>
                      <a:pt x="37" y="25"/>
                      <a:pt x="31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1" y="22"/>
                      <a:pt x="9" y="17"/>
                      <a:pt x="10" y="11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2" y="17"/>
                      <a:pt x="2" y="17"/>
                      <a:pt x="2" y="17"/>
                    </a:cubicBezTo>
                    <a:cubicBezTo>
                      <a:pt x="2" y="17"/>
                      <a:pt x="2" y="17"/>
                      <a:pt x="2" y="17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12" y="31"/>
                      <a:pt x="17" y="37"/>
                      <a:pt x="20" y="38"/>
                    </a:cubicBezTo>
                    <a:cubicBezTo>
                      <a:pt x="21" y="39"/>
                      <a:pt x="26" y="41"/>
                      <a:pt x="34" y="43"/>
                    </a:cubicBezTo>
                    <a:cubicBezTo>
                      <a:pt x="49" y="48"/>
                      <a:pt x="49" y="48"/>
                      <a:pt x="49" y="48"/>
                    </a:cubicBezTo>
                    <a:cubicBezTo>
                      <a:pt x="53" y="50"/>
                      <a:pt x="58" y="59"/>
                      <a:pt x="62" y="75"/>
                    </a:cubicBezTo>
                    <a:cubicBezTo>
                      <a:pt x="69" y="79"/>
                      <a:pt x="73" y="81"/>
                      <a:pt x="76" y="81"/>
                    </a:cubicBezTo>
                    <a:cubicBezTo>
                      <a:pt x="78" y="79"/>
                      <a:pt x="83" y="77"/>
                      <a:pt x="90" y="72"/>
                    </a:cubicBezTo>
                    <a:cubicBezTo>
                      <a:pt x="90" y="72"/>
                      <a:pt x="90" y="72"/>
                      <a:pt x="90" y="72"/>
                    </a:cubicBezTo>
                    <a:cubicBezTo>
                      <a:pt x="91" y="71"/>
                      <a:pt x="91" y="71"/>
                      <a:pt x="91" y="71"/>
                    </a:cubicBezTo>
                    <a:cubicBezTo>
                      <a:pt x="92" y="72"/>
                      <a:pt x="92" y="72"/>
                      <a:pt x="92" y="72"/>
                    </a:cubicBezTo>
                    <a:cubicBezTo>
                      <a:pt x="99" y="73"/>
                      <a:pt x="99" y="73"/>
                      <a:pt x="99" y="73"/>
                    </a:cubicBezTo>
                    <a:cubicBezTo>
                      <a:pt x="100" y="73"/>
                      <a:pt x="100" y="73"/>
                      <a:pt x="100" y="73"/>
                    </a:cubicBezTo>
                    <a:cubicBezTo>
                      <a:pt x="100" y="75"/>
                      <a:pt x="100" y="75"/>
                      <a:pt x="100" y="75"/>
                    </a:cubicBezTo>
                    <a:cubicBezTo>
                      <a:pt x="99" y="76"/>
                      <a:pt x="99" y="76"/>
                      <a:pt x="99" y="76"/>
                    </a:cubicBezTo>
                    <a:cubicBezTo>
                      <a:pt x="97" y="85"/>
                      <a:pt x="95" y="91"/>
                      <a:pt x="93" y="93"/>
                    </a:cubicBezTo>
                    <a:cubicBezTo>
                      <a:pt x="84" y="93"/>
                      <a:pt x="84" y="93"/>
                      <a:pt x="84" y="93"/>
                    </a:cubicBezTo>
                    <a:cubicBezTo>
                      <a:pt x="84" y="93"/>
                      <a:pt x="84" y="93"/>
                      <a:pt x="84" y="93"/>
                    </a:cubicBezTo>
                    <a:cubicBezTo>
                      <a:pt x="84" y="97"/>
                      <a:pt x="81" y="103"/>
                      <a:pt x="76" y="111"/>
                    </a:cubicBezTo>
                    <a:cubicBezTo>
                      <a:pt x="74" y="113"/>
                      <a:pt x="74" y="115"/>
                      <a:pt x="74" y="117"/>
                    </a:cubicBezTo>
                    <a:cubicBezTo>
                      <a:pt x="83" y="123"/>
                      <a:pt x="83" y="123"/>
                      <a:pt x="83" y="123"/>
                    </a:cubicBezTo>
                    <a:cubicBezTo>
                      <a:pt x="85" y="126"/>
                      <a:pt x="87" y="127"/>
                      <a:pt x="89" y="127"/>
                    </a:cubicBezTo>
                    <a:cubicBezTo>
                      <a:pt x="91" y="127"/>
                      <a:pt x="91" y="127"/>
                      <a:pt x="91" y="127"/>
                    </a:cubicBezTo>
                    <a:cubicBezTo>
                      <a:pt x="93" y="133"/>
                      <a:pt x="93" y="133"/>
                      <a:pt x="93" y="133"/>
                    </a:cubicBezTo>
                    <a:cubicBezTo>
                      <a:pt x="97" y="135"/>
                      <a:pt x="97" y="135"/>
                      <a:pt x="97" y="135"/>
                    </a:cubicBezTo>
                    <a:cubicBezTo>
                      <a:pt x="100" y="133"/>
                      <a:pt x="100" y="133"/>
                      <a:pt x="100" y="133"/>
                    </a:cubicBezTo>
                    <a:cubicBezTo>
                      <a:pt x="101" y="131"/>
                      <a:pt x="102" y="131"/>
                      <a:pt x="104" y="131"/>
                    </a:cubicBezTo>
                    <a:cubicBezTo>
                      <a:pt x="108" y="131"/>
                      <a:pt x="111" y="133"/>
                      <a:pt x="115" y="139"/>
                    </a:cubicBezTo>
                    <a:cubicBezTo>
                      <a:pt x="115" y="139"/>
                      <a:pt x="115" y="139"/>
                      <a:pt x="115" y="139"/>
                    </a:cubicBezTo>
                    <a:cubicBezTo>
                      <a:pt x="118" y="143"/>
                      <a:pt x="118" y="143"/>
                      <a:pt x="118" y="143"/>
                    </a:cubicBezTo>
                    <a:cubicBezTo>
                      <a:pt x="119" y="143"/>
                      <a:pt x="119" y="143"/>
                      <a:pt x="119" y="143"/>
                    </a:cubicBezTo>
                    <a:cubicBezTo>
                      <a:pt x="121" y="141"/>
                      <a:pt x="126" y="142"/>
                      <a:pt x="132" y="144"/>
                    </a:cubicBezTo>
                    <a:cubicBezTo>
                      <a:pt x="142" y="146"/>
                      <a:pt x="142" y="146"/>
                      <a:pt x="142" y="146"/>
                    </a:cubicBezTo>
                    <a:cubicBezTo>
                      <a:pt x="152" y="143"/>
                      <a:pt x="152" y="143"/>
                      <a:pt x="152" y="143"/>
                    </a:cubicBezTo>
                    <a:cubicBezTo>
                      <a:pt x="156" y="141"/>
                      <a:pt x="156" y="141"/>
                      <a:pt x="156" y="141"/>
                    </a:cubicBezTo>
                    <a:cubicBezTo>
                      <a:pt x="159" y="139"/>
                      <a:pt x="159" y="139"/>
                      <a:pt x="159" y="139"/>
                    </a:cubicBezTo>
                    <a:cubicBezTo>
                      <a:pt x="156" y="136"/>
                      <a:pt x="156" y="136"/>
                      <a:pt x="156" y="136"/>
                    </a:cubicBezTo>
                    <a:cubicBezTo>
                      <a:pt x="156" y="135"/>
                      <a:pt x="156" y="133"/>
                      <a:pt x="158" y="131"/>
                    </a:cubicBezTo>
                    <a:cubicBezTo>
                      <a:pt x="161" y="129"/>
                      <a:pt x="162" y="127"/>
                      <a:pt x="162" y="124"/>
                    </a:cubicBezTo>
                    <a:cubicBezTo>
                      <a:pt x="162" y="119"/>
                      <a:pt x="162" y="119"/>
                      <a:pt x="162" y="119"/>
                    </a:cubicBezTo>
                    <a:cubicBezTo>
                      <a:pt x="162" y="117"/>
                      <a:pt x="162" y="115"/>
                      <a:pt x="163" y="115"/>
                    </a:cubicBezTo>
                    <a:cubicBezTo>
                      <a:pt x="164" y="113"/>
                      <a:pt x="166" y="112"/>
                      <a:pt x="170" y="111"/>
                    </a:cubicBezTo>
                    <a:cubicBezTo>
                      <a:pt x="175" y="111"/>
                      <a:pt x="181" y="113"/>
                      <a:pt x="189" y="119"/>
                    </a:cubicBezTo>
                    <a:cubicBezTo>
                      <a:pt x="186" y="111"/>
                      <a:pt x="186" y="111"/>
                      <a:pt x="186" y="111"/>
                    </a:cubicBezTo>
                    <a:cubicBezTo>
                      <a:pt x="182" y="105"/>
                      <a:pt x="182" y="105"/>
                      <a:pt x="182" y="105"/>
                    </a:cubicBezTo>
                    <a:cubicBezTo>
                      <a:pt x="181" y="98"/>
                      <a:pt x="181" y="98"/>
                      <a:pt x="181" y="98"/>
                    </a:cubicBezTo>
                    <a:cubicBezTo>
                      <a:pt x="174" y="97"/>
                      <a:pt x="174" y="97"/>
                      <a:pt x="174" y="97"/>
                    </a:cubicBezTo>
                    <a:cubicBezTo>
                      <a:pt x="174" y="97"/>
                      <a:pt x="174" y="97"/>
                      <a:pt x="174" y="97"/>
                    </a:cubicBezTo>
                    <a:cubicBezTo>
                      <a:pt x="174" y="97"/>
                      <a:pt x="174" y="97"/>
                      <a:pt x="174" y="97"/>
                    </a:cubicBezTo>
                    <a:cubicBezTo>
                      <a:pt x="174" y="97"/>
                      <a:pt x="174" y="97"/>
                      <a:pt x="174" y="97"/>
                    </a:cubicBezTo>
                    <a:cubicBezTo>
                      <a:pt x="174" y="97"/>
                      <a:pt x="174" y="97"/>
                      <a:pt x="174" y="97"/>
                    </a:cubicBezTo>
                    <a:cubicBezTo>
                      <a:pt x="156" y="86"/>
                      <a:pt x="156" y="86"/>
                      <a:pt x="156" y="86"/>
                    </a:cubicBezTo>
                    <a:cubicBezTo>
                      <a:pt x="147" y="85"/>
                      <a:pt x="147" y="85"/>
                      <a:pt x="147" y="85"/>
                    </a:cubicBezTo>
                    <a:cubicBezTo>
                      <a:pt x="147" y="83"/>
                      <a:pt x="147" y="83"/>
                      <a:pt x="147" y="83"/>
                    </a:cubicBezTo>
                    <a:cubicBezTo>
                      <a:pt x="146" y="73"/>
                      <a:pt x="146" y="73"/>
                      <a:pt x="146" y="73"/>
                    </a:cubicBezTo>
                    <a:cubicBezTo>
                      <a:pt x="140" y="57"/>
                      <a:pt x="136" y="46"/>
                      <a:pt x="132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0" name="íṥḷïḓe"/>
              <p:cNvSpPr/>
              <p:nvPr/>
            </p:nvSpPr>
            <p:spPr bwMode="auto">
              <a:xfrm>
                <a:off x="3658" y="1555"/>
                <a:ext cx="416" cy="594"/>
              </a:xfrm>
              <a:custGeom>
                <a:avLst/>
                <a:gdLst>
                  <a:gd name="T0" fmla="*/ 158 w 176"/>
                  <a:gd name="T1" fmla="*/ 74 h 251"/>
                  <a:gd name="T2" fmla="*/ 140 w 176"/>
                  <a:gd name="T3" fmla="*/ 69 h 251"/>
                  <a:gd name="T4" fmla="*/ 139 w 176"/>
                  <a:gd name="T5" fmla="*/ 52 h 251"/>
                  <a:gd name="T6" fmla="*/ 134 w 176"/>
                  <a:gd name="T7" fmla="*/ 46 h 251"/>
                  <a:gd name="T8" fmla="*/ 117 w 176"/>
                  <a:gd name="T9" fmla="*/ 38 h 251"/>
                  <a:gd name="T10" fmla="*/ 117 w 176"/>
                  <a:gd name="T11" fmla="*/ 24 h 251"/>
                  <a:gd name="T12" fmla="*/ 113 w 176"/>
                  <a:gd name="T13" fmla="*/ 20 h 251"/>
                  <a:gd name="T14" fmla="*/ 105 w 176"/>
                  <a:gd name="T15" fmla="*/ 15 h 251"/>
                  <a:gd name="T16" fmla="*/ 100 w 176"/>
                  <a:gd name="T17" fmla="*/ 0 h 251"/>
                  <a:gd name="T18" fmla="*/ 89 w 176"/>
                  <a:gd name="T19" fmla="*/ 8 h 251"/>
                  <a:gd name="T20" fmla="*/ 78 w 176"/>
                  <a:gd name="T21" fmla="*/ 24 h 251"/>
                  <a:gd name="T22" fmla="*/ 71 w 176"/>
                  <a:gd name="T23" fmla="*/ 33 h 251"/>
                  <a:gd name="T24" fmla="*/ 59 w 176"/>
                  <a:gd name="T25" fmla="*/ 39 h 251"/>
                  <a:gd name="T26" fmla="*/ 45 w 176"/>
                  <a:gd name="T27" fmla="*/ 39 h 251"/>
                  <a:gd name="T28" fmla="*/ 32 w 176"/>
                  <a:gd name="T29" fmla="*/ 50 h 251"/>
                  <a:gd name="T30" fmla="*/ 24 w 176"/>
                  <a:gd name="T31" fmla="*/ 45 h 251"/>
                  <a:gd name="T32" fmla="*/ 17 w 176"/>
                  <a:gd name="T33" fmla="*/ 32 h 251"/>
                  <a:gd name="T34" fmla="*/ 8 w 176"/>
                  <a:gd name="T35" fmla="*/ 48 h 251"/>
                  <a:gd name="T36" fmla="*/ 7 w 176"/>
                  <a:gd name="T37" fmla="*/ 48 h 251"/>
                  <a:gd name="T38" fmla="*/ 15 w 176"/>
                  <a:gd name="T39" fmla="*/ 84 h 251"/>
                  <a:gd name="T40" fmla="*/ 18 w 176"/>
                  <a:gd name="T41" fmla="*/ 94 h 251"/>
                  <a:gd name="T42" fmla="*/ 6 w 176"/>
                  <a:gd name="T43" fmla="*/ 100 h 251"/>
                  <a:gd name="T44" fmla="*/ 24 w 176"/>
                  <a:gd name="T45" fmla="*/ 120 h 251"/>
                  <a:gd name="T46" fmla="*/ 24 w 176"/>
                  <a:gd name="T47" fmla="*/ 120 h 251"/>
                  <a:gd name="T48" fmla="*/ 19 w 176"/>
                  <a:gd name="T49" fmla="*/ 140 h 251"/>
                  <a:gd name="T50" fmla="*/ 8 w 176"/>
                  <a:gd name="T51" fmla="*/ 147 h 251"/>
                  <a:gd name="T52" fmla="*/ 18 w 176"/>
                  <a:gd name="T53" fmla="*/ 179 h 251"/>
                  <a:gd name="T54" fmla="*/ 24 w 176"/>
                  <a:gd name="T55" fmla="*/ 189 h 251"/>
                  <a:gd name="T56" fmla="*/ 16 w 176"/>
                  <a:gd name="T57" fmla="*/ 208 h 251"/>
                  <a:gd name="T58" fmla="*/ 10 w 176"/>
                  <a:gd name="T59" fmla="*/ 225 h 251"/>
                  <a:gd name="T60" fmla="*/ 11 w 176"/>
                  <a:gd name="T61" fmla="*/ 238 h 251"/>
                  <a:gd name="T62" fmla="*/ 13 w 176"/>
                  <a:gd name="T63" fmla="*/ 241 h 251"/>
                  <a:gd name="T64" fmla="*/ 14 w 176"/>
                  <a:gd name="T65" fmla="*/ 244 h 251"/>
                  <a:gd name="T66" fmla="*/ 14 w 176"/>
                  <a:gd name="T67" fmla="*/ 244 h 251"/>
                  <a:gd name="T68" fmla="*/ 47 w 176"/>
                  <a:gd name="T69" fmla="*/ 248 h 251"/>
                  <a:gd name="T70" fmla="*/ 56 w 176"/>
                  <a:gd name="T71" fmla="*/ 232 h 251"/>
                  <a:gd name="T72" fmla="*/ 104 w 176"/>
                  <a:gd name="T73" fmla="*/ 176 h 251"/>
                  <a:gd name="T74" fmla="*/ 125 w 176"/>
                  <a:gd name="T75" fmla="*/ 164 h 251"/>
                  <a:gd name="T76" fmla="*/ 117 w 176"/>
                  <a:gd name="T77" fmla="*/ 156 h 251"/>
                  <a:gd name="T78" fmla="*/ 115 w 176"/>
                  <a:gd name="T79" fmla="*/ 147 h 251"/>
                  <a:gd name="T80" fmla="*/ 87 w 176"/>
                  <a:gd name="T81" fmla="*/ 119 h 251"/>
                  <a:gd name="T82" fmla="*/ 61 w 176"/>
                  <a:gd name="T83" fmla="*/ 114 h 251"/>
                  <a:gd name="T84" fmla="*/ 51 w 176"/>
                  <a:gd name="T85" fmla="*/ 100 h 251"/>
                  <a:gd name="T86" fmla="*/ 67 w 176"/>
                  <a:gd name="T87" fmla="*/ 74 h 251"/>
                  <a:gd name="T88" fmla="*/ 71 w 176"/>
                  <a:gd name="T89" fmla="*/ 61 h 251"/>
                  <a:gd name="T90" fmla="*/ 104 w 176"/>
                  <a:gd name="T91" fmla="*/ 67 h 251"/>
                  <a:gd name="T92" fmla="*/ 101 w 176"/>
                  <a:gd name="T93" fmla="*/ 80 h 251"/>
                  <a:gd name="T94" fmla="*/ 120 w 176"/>
                  <a:gd name="T95" fmla="*/ 95 h 251"/>
                  <a:gd name="T96" fmla="*/ 150 w 176"/>
                  <a:gd name="T97" fmla="*/ 122 h 251"/>
                  <a:gd name="T98" fmla="*/ 166 w 176"/>
                  <a:gd name="T99" fmla="*/ 102 h 251"/>
                  <a:gd name="T100" fmla="*/ 168 w 176"/>
                  <a:gd name="T101" fmla="*/ 92 h 251"/>
                  <a:gd name="T102" fmla="*/ 175 w 176"/>
                  <a:gd name="T103" fmla="*/ 87 h 251"/>
                  <a:gd name="T104" fmla="*/ 163 w 176"/>
                  <a:gd name="T105" fmla="*/ 78 h 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76" h="251">
                    <a:moveTo>
                      <a:pt x="162" y="76"/>
                    </a:moveTo>
                    <a:cubicBezTo>
                      <a:pt x="159" y="74"/>
                      <a:pt x="159" y="74"/>
                      <a:pt x="159" y="74"/>
                    </a:cubicBezTo>
                    <a:cubicBezTo>
                      <a:pt x="159" y="74"/>
                      <a:pt x="159" y="74"/>
                      <a:pt x="159" y="74"/>
                    </a:cubicBezTo>
                    <a:cubicBezTo>
                      <a:pt x="158" y="74"/>
                      <a:pt x="158" y="74"/>
                      <a:pt x="158" y="74"/>
                    </a:cubicBezTo>
                    <a:cubicBezTo>
                      <a:pt x="156" y="72"/>
                      <a:pt x="156" y="72"/>
                      <a:pt x="156" y="72"/>
                    </a:cubicBezTo>
                    <a:cubicBezTo>
                      <a:pt x="145" y="68"/>
                      <a:pt x="145" y="68"/>
                      <a:pt x="145" y="68"/>
                    </a:cubicBezTo>
                    <a:cubicBezTo>
                      <a:pt x="142" y="68"/>
                      <a:pt x="142" y="68"/>
                      <a:pt x="142" y="68"/>
                    </a:cubicBezTo>
                    <a:cubicBezTo>
                      <a:pt x="140" y="69"/>
                      <a:pt x="140" y="69"/>
                      <a:pt x="140" y="69"/>
                    </a:cubicBezTo>
                    <a:cubicBezTo>
                      <a:pt x="135" y="61"/>
                      <a:pt x="135" y="61"/>
                      <a:pt x="135" y="61"/>
                    </a:cubicBezTo>
                    <a:cubicBezTo>
                      <a:pt x="136" y="60"/>
                      <a:pt x="136" y="60"/>
                      <a:pt x="136" y="60"/>
                    </a:cubicBezTo>
                    <a:cubicBezTo>
                      <a:pt x="139" y="56"/>
                      <a:pt x="139" y="56"/>
                      <a:pt x="139" y="56"/>
                    </a:cubicBezTo>
                    <a:cubicBezTo>
                      <a:pt x="139" y="52"/>
                      <a:pt x="139" y="52"/>
                      <a:pt x="139" y="52"/>
                    </a:cubicBezTo>
                    <a:cubicBezTo>
                      <a:pt x="139" y="51"/>
                      <a:pt x="139" y="51"/>
                      <a:pt x="139" y="51"/>
                    </a:cubicBezTo>
                    <a:cubicBezTo>
                      <a:pt x="141" y="48"/>
                      <a:pt x="141" y="48"/>
                      <a:pt x="141" y="48"/>
                    </a:cubicBezTo>
                    <a:cubicBezTo>
                      <a:pt x="140" y="47"/>
                      <a:pt x="140" y="47"/>
                      <a:pt x="140" y="47"/>
                    </a:cubicBezTo>
                    <a:cubicBezTo>
                      <a:pt x="134" y="46"/>
                      <a:pt x="134" y="46"/>
                      <a:pt x="134" y="46"/>
                    </a:cubicBezTo>
                    <a:cubicBezTo>
                      <a:pt x="134" y="46"/>
                      <a:pt x="134" y="46"/>
                      <a:pt x="134" y="46"/>
                    </a:cubicBezTo>
                    <a:cubicBezTo>
                      <a:pt x="123" y="44"/>
                      <a:pt x="123" y="44"/>
                      <a:pt x="123" y="44"/>
                    </a:cubicBezTo>
                    <a:cubicBezTo>
                      <a:pt x="123" y="44"/>
                      <a:pt x="123" y="44"/>
                      <a:pt x="123" y="44"/>
                    </a:cubicBezTo>
                    <a:cubicBezTo>
                      <a:pt x="117" y="38"/>
                      <a:pt x="117" y="38"/>
                      <a:pt x="117" y="38"/>
                    </a:cubicBezTo>
                    <a:cubicBezTo>
                      <a:pt x="117" y="38"/>
                      <a:pt x="117" y="38"/>
                      <a:pt x="117" y="38"/>
                    </a:cubicBezTo>
                    <a:cubicBezTo>
                      <a:pt x="115" y="34"/>
                      <a:pt x="115" y="34"/>
                      <a:pt x="115" y="34"/>
                    </a:cubicBezTo>
                    <a:cubicBezTo>
                      <a:pt x="114" y="32"/>
                      <a:pt x="114" y="32"/>
                      <a:pt x="114" y="32"/>
                    </a:cubicBezTo>
                    <a:cubicBezTo>
                      <a:pt x="117" y="24"/>
                      <a:pt x="117" y="24"/>
                      <a:pt x="117" y="24"/>
                    </a:cubicBezTo>
                    <a:cubicBezTo>
                      <a:pt x="117" y="18"/>
                      <a:pt x="117" y="18"/>
                      <a:pt x="117" y="18"/>
                    </a:cubicBezTo>
                    <a:cubicBezTo>
                      <a:pt x="117" y="16"/>
                      <a:pt x="117" y="16"/>
                      <a:pt x="117" y="16"/>
                    </a:cubicBezTo>
                    <a:cubicBezTo>
                      <a:pt x="114" y="20"/>
                      <a:pt x="114" y="20"/>
                      <a:pt x="114" y="20"/>
                    </a:cubicBezTo>
                    <a:cubicBezTo>
                      <a:pt x="113" y="20"/>
                      <a:pt x="113" y="20"/>
                      <a:pt x="113" y="20"/>
                    </a:cubicBezTo>
                    <a:cubicBezTo>
                      <a:pt x="113" y="21"/>
                      <a:pt x="113" y="21"/>
                      <a:pt x="113" y="21"/>
                    </a:cubicBezTo>
                    <a:cubicBezTo>
                      <a:pt x="112" y="20"/>
                      <a:pt x="112" y="20"/>
                      <a:pt x="112" y="20"/>
                    </a:cubicBezTo>
                    <a:cubicBezTo>
                      <a:pt x="111" y="20"/>
                      <a:pt x="111" y="20"/>
                      <a:pt x="111" y="20"/>
                    </a:cubicBezTo>
                    <a:cubicBezTo>
                      <a:pt x="105" y="15"/>
                      <a:pt x="105" y="15"/>
                      <a:pt x="105" y="15"/>
                    </a:cubicBezTo>
                    <a:cubicBezTo>
                      <a:pt x="104" y="14"/>
                      <a:pt x="104" y="14"/>
                      <a:pt x="104" y="14"/>
                    </a:cubicBezTo>
                    <a:cubicBezTo>
                      <a:pt x="104" y="13"/>
                      <a:pt x="104" y="13"/>
                      <a:pt x="104" y="13"/>
                    </a:cubicBezTo>
                    <a:cubicBezTo>
                      <a:pt x="103" y="4"/>
                      <a:pt x="103" y="4"/>
                      <a:pt x="103" y="4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90" y="7"/>
                      <a:pt x="90" y="7"/>
                      <a:pt x="90" y="7"/>
                    </a:cubicBezTo>
                    <a:cubicBezTo>
                      <a:pt x="90" y="8"/>
                      <a:pt x="90" y="8"/>
                      <a:pt x="90" y="8"/>
                    </a:cubicBezTo>
                    <a:cubicBezTo>
                      <a:pt x="89" y="8"/>
                      <a:pt x="89" y="8"/>
                      <a:pt x="89" y="8"/>
                    </a:cubicBezTo>
                    <a:cubicBezTo>
                      <a:pt x="80" y="6"/>
                      <a:pt x="80" y="6"/>
                      <a:pt x="80" y="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24"/>
                      <a:pt x="78" y="24"/>
                      <a:pt x="78" y="24"/>
                    </a:cubicBezTo>
                    <a:cubicBezTo>
                      <a:pt x="78" y="24"/>
                      <a:pt x="78" y="24"/>
                      <a:pt x="78" y="24"/>
                    </a:cubicBezTo>
                    <a:cubicBezTo>
                      <a:pt x="73" y="32"/>
                      <a:pt x="73" y="32"/>
                      <a:pt x="73" y="32"/>
                    </a:cubicBezTo>
                    <a:cubicBezTo>
                      <a:pt x="73" y="33"/>
                      <a:pt x="73" y="33"/>
                      <a:pt x="73" y="33"/>
                    </a:cubicBezTo>
                    <a:cubicBezTo>
                      <a:pt x="72" y="33"/>
                      <a:pt x="72" y="33"/>
                      <a:pt x="72" y="33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65" y="34"/>
                      <a:pt x="65" y="34"/>
                      <a:pt x="65" y="34"/>
                    </a:cubicBezTo>
                    <a:cubicBezTo>
                      <a:pt x="59" y="38"/>
                      <a:pt x="59" y="38"/>
                      <a:pt x="59" y="38"/>
                    </a:cubicBezTo>
                    <a:cubicBezTo>
                      <a:pt x="59" y="39"/>
                      <a:pt x="59" y="39"/>
                      <a:pt x="59" y="39"/>
                    </a:cubicBezTo>
                    <a:cubicBezTo>
                      <a:pt x="59" y="39"/>
                      <a:pt x="59" y="39"/>
                      <a:pt x="59" y="39"/>
                    </a:cubicBezTo>
                    <a:cubicBezTo>
                      <a:pt x="58" y="39"/>
                      <a:pt x="58" y="39"/>
                      <a:pt x="58" y="39"/>
                    </a:cubicBezTo>
                    <a:cubicBezTo>
                      <a:pt x="57" y="39"/>
                      <a:pt x="57" y="39"/>
                      <a:pt x="57" y="39"/>
                    </a:cubicBezTo>
                    <a:cubicBezTo>
                      <a:pt x="46" y="35"/>
                      <a:pt x="46" y="35"/>
                      <a:pt x="46" y="35"/>
                    </a:cubicBezTo>
                    <a:cubicBezTo>
                      <a:pt x="45" y="39"/>
                      <a:pt x="45" y="39"/>
                      <a:pt x="45" y="39"/>
                    </a:cubicBezTo>
                    <a:cubicBezTo>
                      <a:pt x="45" y="40"/>
                      <a:pt x="45" y="40"/>
                      <a:pt x="45" y="40"/>
                    </a:cubicBezTo>
                    <a:cubicBezTo>
                      <a:pt x="40" y="48"/>
                      <a:pt x="40" y="48"/>
                      <a:pt x="40" y="48"/>
                    </a:cubicBezTo>
                    <a:cubicBezTo>
                      <a:pt x="39" y="49"/>
                      <a:pt x="38" y="50"/>
                      <a:pt x="37" y="50"/>
                    </a:cubicBezTo>
                    <a:cubicBezTo>
                      <a:pt x="32" y="50"/>
                      <a:pt x="32" y="50"/>
                      <a:pt x="32" y="50"/>
                    </a:cubicBezTo>
                    <a:cubicBezTo>
                      <a:pt x="25" y="47"/>
                      <a:pt x="25" y="47"/>
                      <a:pt x="25" y="47"/>
                    </a:cubicBezTo>
                    <a:cubicBezTo>
                      <a:pt x="24" y="46"/>
                      <a:pt x="24" y="46"/>
                      <a:pt x="24" y="46"/>
                    </a:cubicBezTo>
                    <a:cubicBezTo>
                      <a:pt x="24" y="46"/>
                      <a:pt x="24" y="46"/>
                      <a:pt x="24" y="46"/>
                    </a:cubicBezTo>
                    <a:cubicBezTo>
                      <a:pt x="24" y="45"/>
                      <a:pt x="24" y="45"/>
                      <a:pt x="24" y="45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1" y="28"/>
                      <a:pt x="21" y="28"/>
                      <a:pt x="21" y="28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7" y="32"/>
                      <a:pt x="17" y="32"/>
                      <a:pt x="17" y="32"/>
                    </a:cubicBezTo>
                    <a:cubicBezTo>
                      <a:pt x="17" y="32"/>
                      <a:pt x="17" y="32"/>
                      <a:pt x="17" y="32"/>
                    </a:cubicBezTo>
                    <a:cubicBezTo>
                      <a:pt x="17" y="32"/>
                      <a:pt x="17" y="32"/>
                      <a:pt x="17" y="32"/>
                    </a:cubicBezTo>
                    <a:cubicBezTo>
                      <a:pt x="12" y="38"/>
                      <a:pt x="12" y="38"/>
                      <a:pt x="12" y="38"/>
                    </a:cubicBezTo>
                    <a:cubicBezTo>
                      <a:pt x="8" y="48"/>
                      <a:pt x="8" y="48"/>
                      <a:pt x="8" y="48"/>
                    </a:cubicBezTo>
                    <a:cubicBezTo>
                      <a:pt x="8" y="48"/>
                      <a:pt x="8" y="48"/>
                      <a:pt x="8" y="48"/>
                    </a:cubicBezTo>
                    <a:cubicBezTo>
                      <a:pt x="8" y="48"/>
                      <a:pt x="8" y="48"/>
                      <a:pt x="8" y="48"/>
                    </a:cubicBezTo>
                    <a:cubicBezTo>
                      <a:pt x="8" y="48"/>
                      <a:pt x="8" y="48"/>
                      <a:pt x="8" y="48"/>
                    </a:cubicBezTo>
                    <a:cubicBezTo>
                      <a:pt x="7" y="48"/>
                      <a:pt x="7" y="48"/>
                      <a:pt x="7" y="48"/>
                    </a:cubicBezTo>
                    <a:cubicBezTo>
                      <a:pt x="4" y="54"/>
                      <a:pt x="4" y="54"/>
                      <a:pt x="4" y="54"/>
                    </a:cubicBezTo>
                    <a:cubicBezTo>
                      <a:pt x="4" y="55"/>
                      <a:pt x="3" y="58"/>
                      <a:pt x="0" y="61"/>
                    </a:cubicBezTo>
                    <a:cubicBezTo>
                      <a:pt x="3" y="70"/>
                      <a:pt x="3" y="70"/>
                      <a:pt x="3" y="70"/>
                    </a:cubicBezTo>
                    <a:cubicBezTo>
                      <a:pt x="15" y="84"/>
                      <a:pt x="15" y="84"/>
                      <a:pt x="15" y="84"/>
                    </a:cubicBezTo>
                    <a:cubicBezTo>
                      <a:pt x="15" y="84"/>
                      <a:pt x="15" y="84"/>
                      <a:pt x="15" y="84"/>
                    </a:cubicBezTo>
                    <a:cubicBezTo>
                      <a:pt x="19" y="92"/>
                      <a:pt x="19" y="92"/>
                      <a:pt x="19" y="92"/>
                    </a:cubicBezTo>
                    <a:cubicBezTo>
                      <a:pt x="19" y="93"/>
                      <a:pt x="19" y="93"/>
                      <a:pt x="19" y="93"/>
                    </a:cubicBezTo>
                    <a:cubicBezTo>
                      <a:pt x="18" y="94"/>
                      <a:pt x="18" y="94"/>
                      <a:pt x="18" y="94"/>
                    </a:cubicBezTo>
                    <a:cubicBezTo>
                      <a:pt x="18" y="94"/>
                      <a:pt x="18" y="94"/>
                      <a:pt x="18" y="94"/>
                    </a:cubicBezTo>
                    <a:cubicBezTo>
                      <a:pt x="15" y="98"/>
                      <a:pt x="15" y="98"/>
                      <a:pt x="15" y="98"/>
                    </a:cubicBezTo>
                    <a:cubicBezTo>
                      <a:pt x="14" y="98"/>
                      <a:pt x="14" y="98"/>
                      <a:pt x="14" y="98"/>
                    </a:cubicBezTo>
                    <a:cubicBezTo>
                      <a:pt x="6" y="100"/>
                      <a:pt x="6" y="100"/>
                      <a:pt x="6" y="100"/>
                    </a:cubicBezTo>
                    <a:cubicBezTo>
                      <a:pt x="7" y="106"/>
                      <a:pt x="7" y="106"/>
                      <a:pt x="7" y="106"/>
                    </a:cubicBezTo>
                    <a:cubicBezTo>
                      <a:pt x="13" y="110"/>
                      <a:pt x="13" y="110"/>
                      <a:pt x="13" y="110"/>
                    </a:cubicBezTo>
                    <a:cubicBezTo>
                      <a:pt x="21" y="112"/>
                      <a:pt x="21" y="112"/>
                      <a:pt x="21" y="112"/>
                    </a:cubicBezTo>
                    <a:cubicBezTo>
                      <a:pt x="24" y="120"/>
                      <a:pt x="24" y="120"/>
                      <a:pt x="24" y="120"/>
                    </a:cubicBezTo>
                    <a:cubicBezTo>
                      <a:pt x="24" y="120"/>
                      <a:pt x="24" y="120"/>
                      <a:pt x="24" y="120"/>
                    </a:cubicBezTo>
                    <a:cubicBezTo>
                      <a:pt x="24" y="120"/>
                      <a:pt x="24" y="120"/>
                      <a:pt x="24" y="120"/>
                    </a:cubicBezTo>
                    <a:cubicBezTo>
                      <a:pt x="24" y="120"/>
                      <a:pt x="24" y="120"/>
                      <a:pt x="24" y="120"/>
                    </a:cubicBezTo>
                    <a:cubicBezTo>
                      <a:pt x="24" y="120"/>
                      <a:pt x="24" y="120"/>
                      <a:pt x="24" y="120"/>
                    </a:cubicBezTo>
                    <a:cubicBezTo>
                      <a:pt x="22" y="134"/>
                      <a:pt x="22" y="134"/>
                      <a:pt x="22" y="134"/>
                    </a:cubicBezTo>
                    <a:cubicBezTo>
                      <a:pt x="22" y="134"/>
                      <a:pt x="22" y="134"/>
                      <a:pt x="22" y="134"/>
                    </a:cubicBezTo>
                    <a:cubicBezTo>
                      <a:pt x="22" y="134"/>
                      <a:pt x="22" y="134"/>
                      <a:pt x="22" y="134"/>
                    </a:cubicBezTo>
                    <a:cubicBezTo>
                      <a:pt x="19" y="140"/>
                      <a:pt x="19" y="140"/>
                      <a:pt x="19" y="140"/>
                    </a:cubicBezTo>
                    <a:cubicBezTo>
                      <a:pt x="19" y="142"/>
                      <a:pt x="19" y="142"/>
                      <a:pt x="19" y="142"/>
                    </a:cubicBezTo>
                    <a:cubicBezTo>
                      <a:pt x="18" y="142"/>
                      <a:pt x="18" y="142"/>
                      <a:pt x="18" y="142"/>
                    </a:cubicBezTo>
                    <a:cubicBezTo>
                      <a:pt x="8" y="143"/>
                      <a:pt x="8" y="143"/>
                      <a:pt x="8" y="143"/>
                    </a:cubicBezTo>
                    <a:cubicBezTo>
                      <a:pt x="8" y="147"/>
                      <a:pt x="8" y="147"/>
                      <a:pt x="8" y="147"/>
                    </a:cubicBezTo>
                    <a:cubicBezTo>
                      <a:pt x="5" y="156"/>
                      <a:pt x="5" y="156"/>
                      <a:pt x="5" y="156"/>
                    </a:cubicBezTo>
                    <a:cubicBezTo>
                      <a:pt x="4" y="166"/>
                      <a:pt x="4" y="166"/>
                      <a:pt x="4" y="166"/>
                    </a:cubicBezTo>
                    <a:cubicBezTo>
                      <a:pt x="6" y="172"/>
                      <a:pt x="6" y="172"/>
                      <a:pt x="6" y="172"/>
                    </a:cubicBezTo>
                    <a:cubicBezTo>
                      <a:pt x="18" y="179"/>
                      <a:pt x="18" y="179"/>
                      <a:pt x="18" y="179"/>
                    </a:cubicBezTo>
                    <a:cubicBezTo>
                      <a:pt x="19" y="180"/>
                      <a:pt x="19" y="180"/>
                      <a:pt x="19" y="180"/>
                    </a:cubicBezTo>
                    <a:cubicBezTo>
                      <a:pt x="24" y="188"/>
                      <a:pt x="24" y="188"/>
                      <a:pt x="24" y="188"/>
                    </a:cubicBezTo>
                    <a:cubicBezTo>
                      <a:pt x="24" y="189"/>
                      <a:pt x="24" y="189"/>
                      <a:pt x="24" y="189"/>
                    </a:cubicBezTo>
                    <a:cubicBezTo>
                      <a:pt x="24" y="189"/>
                      <a:pt x="24" y="189"/>
                      <a:pt x="24" y="189"/>
                    </a:cubicBezTo>
                    <a:cubicBezTo>
                      <a:pt x="24" y="190"/>
                      <a:pt x="24" y="190"/>
                      <a:pt x="24" y="190"/>
                    </a:cubicBezTo>
                    <a:cubicBezTo>
                      <a:pt x="17" y="204"/>
                      <a:pt x="17" y="204"/>
                      <a:pt x="17" y="204"/>
                    </a:cubicBezTo>
                    <a:cubicBezTo>
                      <a:pt x="16" y="208"/>
                      <a:pt x="16" y="208"/>
                      <a:pt x="16" y="208"/>
                    </a:cubicBezTo>
                    <a:cubicBezTo>
                      <a:pt x="16" y="208"/>
                      <a:pt x="16" y="208"/>
                      <a:pt x="16" y="208"/>
                    </a:cubicBezTo>
                    <a:cubicBezTo>
                      <a:pt x="12" y="217"/>
                      <a:pt x="12" y="217"/>
                      <a:pt x="12" y="217"/>
                    </a:cubicBezTo>
                    <a:cubicBezTo>
                      <a:pt x="10" y="224"/>
                      <a:pt x="10" y="224"/>
                      <a:pt x="10" y="224"/>
                    </a:cubicBezTo>
                    <a:cubicBezTo>
                      <a:pt x="10" y="225"/>
                      <a:pt x="10" y="225"/>
                      <a:pt x="10" y="225"/>
                    </a:cubicBezTo>
                    <a:cubicBezTo>
                      <a:pt x="10" y="225"/>
                      <a:pt x="10" y="225"/>
                      <a:pt x="10" y="225"/>
                    </a:cubicBezTo>
                    <a:cubicBezTo>
                      <a:pt x="8" y="227"/>
                      <a:pt x="7" y="228"/>
                      <a:pt x="6" y="231"/>
                    </a:cubicBezTo>
                    <a:cubicBezTo>
                      <a:pt x="5" y="232"/>
                      <a:pt x="5" y="232"/>
                      <a:pt x="6" y="233"/>
                    </a:cubicBezTo>
                    <a:cubicBezTo>
                      <a:pt x="7" y="234"/>
                      <a:pt x="7" y="234"/>
                      <a:pt x="7" y="234"/>
                    </a:cubicBezTo>
                    <a:cubicBezTo>
                      <a:pt x="11" y="238"/>
                      <a:pt x="11" y="238"/>
                      <a:pt x="11" y="238"/>
                    </a:cubicBezTo>
                    <a:cubicBezTo>
                      <a:pt x="11" y="238"/>
                      <a:pt x="11" y="238"/>
                      <a:pt x="11" y="238"/>
                    </a:cubicBezTo>
                    <a:cubicBezTo>
                      <a:pt x="11" y="238"/>
                      <a:pt x="11" y="238"/>
                      <a:pt x="11" y="238"/>
                    </a:cubicBezTo>
                    <a:cubicBezTo>
                      <a:pt x="13" y="241"/>
                      <a:pt x="13" y="241"/>
                      <a:pt x="13" y="241"/>
                    </a:cubicBezTo>
                    <a:cubicBezTo>
                      <a:pt x="13" y="241"/>
                      <a:pt x="13" y="241"/>
                      <a:pt x="13" y="241"/>
                    </a:cubicBezTo>
                    <a:cubicBezTo>
                      <a:pt x="13" y="241"/>
                      <a:pt x="13" y="241"/>
                      <a:pt x="13" y="241"/>
                    </a:cubicBezTo>
                    <a:cubicBezTo>
                      <a:pt x="14" y="242"/>
                      <a:pt x="14" y="242"/>
                      <a:pt x="14" y="242"/>
                    </a:cubicBezTo>
                    <a:cubicBezTo>
                      <a:pt x="14" y="242"/>
                      <a:pt x="14" y="242"/>
                      <a:pt x="14" y="242"/>
                    </a:cubicBezTo>
                    <a:cubicBezTo>
                      <a:pt x="14" y="244"/>
                      <a:pt x="14" y="244"/>
                      <a:pt x="14" y="244"/>
                    </a:cubicBezTo>
                    <a:cubicBezTo>
                      <a:pt x="14" y="244"/>
                      <a:pt x="14" y="244"/>
                      <a:pt x="14" y="244"/>
                    </a:cubicBezTo>
                    <a:cubicBezTo>
                      <a:pt x="14" y="244"/>
                      <a:pt x="14" y="244"/>
                      <a:pt x="14" y="244"/>
                    </a:cubicBezTo>
                    <a:cubicBezTo>
                      <a:pt x="14" y="244"/>
                      <a:pt x="14" y="244"/>
                      <a:pt x="14" y="244"/>
                    </a:cubicBezTo>
                    <a:cubicBezTo>
                      <a:pt x="14" y="244"/>
                      <a:pt x="14" y="244"/>
                      <a:pt x="14" y="244"/>
                    </a:cubicBezTo>
                    <a:cubicBezTo>
                      <a:pt x="15" y="246"/>
                      <a:pt x="15" y="246"/>
                      <a:pt x="15" y="246"/>
                    </a:cubicBezTo>
                    <a:cubicBezTo>
                      <a:pt x="18" y="248"/>
                      <a:pt x="18" y="248"/>
                      <a:pt x="18" y="248"/>
                    </a:cubicBezTo>
                    <a:cubicBezTo>
                      <a:pt x="33" y="251"/>
                      <a:pt x="33" y="251"/>
                      <a:pt x="33" y="251"/>
                    </a:cubicBezTo>
                    <a:cubicBezTo>
                      <a:pt x="37" y="251"/>
                      <a:pt x="42" y="250"/>
                      <a:pt x="47" y="248"/>
                    </a:cubicBezTo>
                    <a:cubicBezTo>
                      <a:pt x="51" y="246"/>
                      <a:pt x="56" y="245"/>
                      <a:pt x="61" y="246"/>
                    </a:cubicBezTo>
                    <a:cubicBezTo>
                      <a:pt x="61" y="243"/>
                      <a:pt x="61" y="243"/>
                      <a:pt x="61" y="243"/>
                    </a:cubicBezTo>
                    <a:cubicBezTo>
                      <a:pt x="57" y="232"/>
                      <a:pt x="57" y="232"/>
                      <a:pt x="57" y="232"/>
                    </a:cubicBezTo>
                    <a:cubicBezTo>
                      <a:pt x="56" y="232"/>
                      <a:pt x="56" y="232"/>
                      <a:pt x="56" y="232"/>
                    </a:cubicBezTo>
                    <a:cubicBezTo>
                      <a:pt x="57" y="232"/>
                      <a:pt x="57" y="232"/>
                      <a:pt x="57" y="232"/>
                    </a:cubicBezTo>
                    <a:cubicBezTo>
                      <a:pt x="79" y="200"/>
                      <a:pt x="79" y="200"/>
                      <a:pt x="79" y="200"/>
                    </a:cubicBezTo>
                    <a:cubicBezTo>
                      <a:pt x="104" y="176"/>
                      <a:pt x="104" y="176"/>
                      <a:pt x="104" y="176"/>
                    </a:cubicBezTo>
                    <a:cubicBezTo>
                      <a:pt x="104" y="176"/>
                      <a:pt x="104" y="176"/>
                      <a:pt x="104" y="176"/>
                    </a:cubicBezTo>
                    <a:cubicBezTo>
                      <a:pt x="112" y="174"/>
                      <a:pt x="112" y="174"/>
                      <a:pt x="112" y="174"/>
                    </a:cubicBezTo>
                    <a:cubicBezTo>
                      <a:pt x="116" y="169"/>
                      <a:pt x="116" y="169"/>
                      <a:pt x="116" y="169"/>
                    </a:cubicBezTo>
                    <a:cubicBezTo>
                      <a:pt x="116" y="169"/>
                      <a:pt x="116" y="169"/>
                      <a:pt x="116" y="169"/>
                    </a:cubicBezTo>
                    <a:cubicBezTo>
                      <a:pt x="119" y="166"/>
                      <a:pt x="122" y="165"/>
                      <a:pt x="125" y="164"/>
                    </a:cubicBezTo>
                    <a:cubicBezTo>
                      <a:pt x="123" y="162"/>
                      <a:pt x="123" y="162"/>
                      <a:pt x="123" y="162"/>
                    </a:cubicBezTo>
                    <a:cubicBezTo>
                      <a:pt x="117" y="156"/>
                      <a:pt x="117" y="156"/>
                      <a:pt x="117" y="156"/>
                    </a:cubicBezTo>
                    <a:cubicBezTo>
                      <a:pt x="117" y="156"/>
                      <a:pt x="117" y="156"/>
                      <a:pt x="117" y="156"/>
                    </a:cubicBezTo>
                    <a:cubicBezTo>
                      <a:pt x="117" y="156"/>
                      <a:pt x="117" y="156"/>
                      <a:pt x="117" y="156"/>
                    </a:cubicBezTo>
                    <a:cubicBezTo>
                      <a:pt x="113" y="151"/>
                      <a:pt x="113" y="151"/>
                      <a:pt x="113" y="151"/>
                    </a:cubicBezTo>
                    <a:cubicBezTo>
                      <a:pt x="113" y="150"/>
                      <a:pt x="113" y="150"/>
                      <a:pt x="113" y="150"/>
                    </a:cubicBezTo>
                    <a:cubicBezTo>
                      <a:pt x="113" y="150"/>
                      <a:pt x="113" y="150"/>
                      <a:pt x="113" y="150"/>
                    </a:cubicBezTo>
                    <a:cubicBezTo>
                      <a:pt x="115" y="147"/>
                      <a:pt x="115" y="147"/>
                      <a:pt x="115" y="147"/>
                    </a:cubicBezTo>
                    <a:cubicBezTo>
                      <a:pt x="109" y="148"/>
                      <a:pt x="109" y="148"/>
                      <a:pt x="109" y="148"/>
                    </a:cubicBezTo>
                    <a:cubicBezTo>
                      <a:pt x="98" y="146"/>
                      <a:pt x="98" y="146"/>
                      <a:pt x="98" y="146"/>
                    </a:cubicBezTo>
                    <a:cubicBezTo>
                      <a:pt x="94" y="144"/>
                      <a:pt x="91" y="141"/>
                      <a:pt x="90" y="138"/>
                    </a:cubicBezTo>
                    <a:cubicBezTo>
                      <a:pt x="88" y="131"/>
                      <a:pt x="87" y="125"/>
                      <a:pt x="87" y="119"/>
                    </a:cubicBezTo>
                    <a:cubicBezTo>
                      <a:pt x="86" y="121"/>
                      <a:pt x="84" y="122"/>
                      <a:pt x="82" y="122"/>
                    </a:cubicBezTo>
                    <a:cubicBezTo>
                      <a:pt x="73" y="120"/>
                      <a:pt x="73" y="120"/>
                      <a:pt x="73" y="120"/>
                    </a:cubicBezTo>
                    <a:cubicBezTo>
                      <a:pt x="68" y="116"/>
                      <a:pt x="68" y="116"/>
                      <a:pt x="68" y="116"/>
                    </a:cubicBezTo>
                    <a:cubicBezTo>
                      <a:pt x="61" y="114"/>
                      <a:pt x="61" y="114"/>
                      <a:pt x="61" y="114"/>
                    </a:cubicBezTo>
                    <a:cubicBezTo>
                      <a:pt x="58" y="114"/>
                      <a:pt x="58" y="114"/>
                      <a:pt x="58" y="114"/>
                    </a:cubicBezTo>
                    <a:cubicBezTo>
                      <a:pt x="56" y="114"/>
                      <a:pt x="53" y="113"/>
                      <a:pt x="52" y="112"/>
                    </a:cubicBezTo>
                    <a:cubicBezTo>
                      <a:pt x="49" y="110"/>
                      <a:pt x="48" y="108"/>
                      <a:pt x="48" y="107"/>
                    </a:cubicBezTo>
                    <a:cubicBezTo>
                      <a:pt x="47" y="104"/>
                      <a:pt x="48" y="102"/>
                      <a:pt x="51" y="100"/>
                    </a:cubicBezTo>
                    <a:cubicBezTo>
                      <a:pt x="53" y="98"/>
                      <a:pt x="57" y="94"/>
                      <a:pt x="59" y="90"/>
                    </a:cubicBezTo>
                    <a:cubicBezTo>
                      <a:pt x="57" y="87"/>
                      <a:pt x="55" y="83"/>
                      <a:pt x="57" y="80"/>
                    </a:cubicBezTo>
                    <a:cubicBezTo>
                      <a:pt x="57" y="79"/>
                      <a:pt x="57" y="79"/>
                      <a:pt x="57" y="79"/>
                    </a:cubicBezTo>
                    <a:cubicBezTo>
                      <a:pt x="57" y="77"/>
                      <a:pt x="61" y="76"/>
                      <a:pt x="67" y="74"/>
                    </a:cubicBezTo>
                    <a:cubicBezTo>
                      <a:pt x="67" y="72"/>
                      <a:pt x="68" y="70"/>
                      <a:pt x="69" y="70"/>
                    </a:cubicBezTo>
                    <a:cubicBezTo>
                      <a:pt x="75" y="70"/>
                      <a:pt x="75" y="70"/>
                      <a:pt x="75" y="70"/>
                    </a:cubicBezTo>
                    <a:cubicBezTo>
                      <a:pt x="74" y="70"/>
                      <a:pt x="74" y="70"/>
                      <a:pt x="74" y="70"/>
                    </a:cubicBezTo>
                    <a:cubicBezTo>
                      <a:pt x="70" y="67"/>
                      <a:pt x="69" y="64"/>
                      <a:pt x="71" y="61"/>
                    </a:cubicBezTo>
                    <a:cubicBezTo>
                      <a:pt x="74" y="59"/>
                      <a:pt x="74" y="59"/>
                      <a:pt x="74" y="59"/>
                    </a:cubicBezTo>
                    <a:cubicBezTo>
                      <a:pt x="77" y="58"/>
                      <a:pt x="82" y="58"/>
                      <a:pt x="86" y="60"/>
                    </a:cubicBezTo>
                    <a:cubicBezTo>
                      <a:pt x="95" y="67"/>
                      <a:pt x="95" y="67"/>
                      <a:pt x="95" y="67"/>
                    </a:cubicBezTo>
                    <a:cubicBezTo>
                      <a:pt x="104" y="67"/>
                      <a:pt x="104" y="67"/>
                      <a:pt x="104" y="67"/>
                    </a:cubicBezTo>
                    <a:cubicBezTo>
                      <a:pt x="107" y="69"/>
                      <a:pt x="107" y="69"/>
                      <a:pt x="107" y="69"/>
                    </a:cubicBezTo>
                    <a:cubicBezTo>
                      <a:pt x="107" y="72"/>
                      <a:pt x="107" y="72"/>
                      <a:pt x="107" y="72"/>
                    </a:cubicBezTo>
                    <a:cubicBezTo>
                      <a:pt x="107" y="74"/>
                      <a:pt x="106" y="76"/>
                      <a:pt x="105" y="76"/>
                    </a:cubicBezTo>
                    <a:cubicBezTo>
                      <a:pt x="103" y="76"/>
                      <a:pt x="102" y="78"/>
                      <a:pt x="101" y="80"/>
                    </a:cubicBezTo>
                    <a:cubicBezTo>
                      <a:pt x="105" y="90"/>
                      <a:pt x="105" y="90"/>
                      <a:pt x="105" y="90"/>
                    </a:cubicBezTo>
                    <a:cubicBezTo>
                      <a:pt x="108" y="86"/>
                      <a:pt x="110" y="84"/>
                      <a:pt x="113" y="84"/>
                    </a:cubicBezTo>
                    <a:cubicBezTo>
                      <a:pt x="114" y="84"/>
                      <a:pt x="115" y="84"/>
                      <a:pt x="117" y="86"/>
                    </a:cubicBezTo>
                    <a:cubicBezTo>
                      <a:pt x="118" y="88"/>
                      <a:pt x="119" y="92"/>
                      <a:pt x="120" y="95"/>
                    </a:cubicBezTo>
                    <a:cubicBezTo>
                      <a:pt x="120" y="100"/>
                      <a:pt x="121" y="103"/>
                      <a:pt x="123" y="105"/>
                    </a:cubicBezTo>
                    <a:cubicBezTo>
                      <a:pt x="126" y="110"/>
                      <a:pt x="126" y="110"/>
                      <a:pt x="126" y="110"/>
                    </a:cubicBezTo>
                    <a:cubicBezTo>
                      <a:pt x="131" y="116"/>
                      <a:pt x="133" y="120"/>
                      <a:pt x="134" y="124"/>
                    </a:cubicBezTo>
                    <a:cubicBezTo>
                      <a:pt x="150" y="122"/>
                      <a:pt x="150" y="122"/>
                      <a:pt x="150" y="122"/>
                    </a:cubicBezTo>
                    <a:cubicBezTo>
                      <a:pt x="157" y="118"/>
                      <a:pt x="157" y="118"/>
                      <a:pt x="157" y="118"/>
                    </a:cubicBezTo>
                    <a:cubicBezTo>
                      <a:pt x="163" y="110"/>
                      <a:pt x="163" y="110"/>
                      <a:pt x="163" y="110"/>
                    </a:cubicBezTo>
                    <a:cubicBezTo>
                      <a:pt x="166" y="102"/>
                      <a:pt x="166" y="102"/>
                      <a:pt x="166" y="102"/>
                    </a:cubicBezTo>
                    <a:cubicBezTo>
                      <a:pt x="166" y="102"/>
                      <a:pt x="166" y="102"/>
                      <a:pt x="166" y="102"/>
                    </a:cubicBezTo>
                    <a:cubicBezTo>
                      <a:pt x="166" y="102"/>
                      <a:pt x="166" y="102"/>
                      <a:pt x="166" y="102"/>
                    </a:cubicBezTo>
                    <a:cubicBezTo>
                      <a:pt x="168" y="94"/>
                      <a:pt x="168" y="94"/>
                      <a:pt x="168" y="94"/>
                    </a:cubicBezTo>
                    <a:cubicBezTo>
                      <a:pt x="168" y="93"/>
                      <a:pt x="168" y="93"/>
                      <a:pt x="168" y="93"/>
                    </a:cubicBezTo>
                    <a:cubicBezTo>
                      <a:pt x="168" y="92"/>
                      <a:pt x="168" y="92"/>
                      <a:pt x="168" y="92"/>
                    </a:cubicBezTo>
                    <a:cubicBezTo>
                      <a:pt x="169" y="92"/>
                      <a:pt x="169" y="92"/>
                      <a:pt x="169" y="92"/>
                    </a:cubicBezTo>
                    <a:cubicBezTo>
                      <a:pt x="175" y="88"/>
                      <a:pt x="175" y="88"/>
                      <a:pt x="175" y="88"/>
                    </a:cubicBezTo>
                    <a:cubicBezTo>
                      <a:pt x="176" y="88"/>
                      <a:pt x="176" y="88"/>
                      <a:pt x="176" y="88"/>
                    </a:cubicBezTo>
                    <a:cubicBezTo>
                      <a:pt x="175" y="87"/>
                      <a:pt x="175" y="87"/>
                      <a:pt x="175" y="87"/>
                    </a:cubicBezTo>
                    <a:cubicBezTo>
                      <a:pt x="165" y="84"/>
                      <a:pt x="165" y="84"/>
                      <a:pt x="165" y="84"/>
                    </a:cubicBezTo>
                    <a:cubicBezTo>
                      <a:pt x="165" y="84"/>
                      <a:pt x="165" y="84"/>
                      <a:pt x="165" y="84"/>
                    </a:cubicBezTo>
                    <a:cubicBezTo>
                      <a:pt x="165" y="84"/>
                      <a:pt x="165" y="84"/>
                      <a:pt x="165" y="84"/>
                    </a:cubicBezTo>
                    <a:cubicBezTo>
                      <a:pt x="163" y="78"/>
                      <a:pt x="163" y="78"/>
                      <a:pt x="163" y="78"/>
                    </a:cubicBezTo>
                    <a:lnTo>
                      <a:pt x="162" y="7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1" name="iŝḷiḍè"/>
              <p:cNvSpPr/>
              <p:nvPr/>
            </p:nvSpPr>
            <p:spPr bwMode="auto">
              <a:xfrm>
                <a:off x="3466" y="2126"/>
                <a:ext cx="440" cy="433"/>
              </a:xfrm>
              <a:custGeom>
                <a:avLst/>
                <a:gdLst>
                  <a:gd name="T0" fmla="*/ 41 w 186"/>
                  <a:gd name="T1" fmla="*/ 60 h 183"/>
                  <a:gd name="T2" fmla="*/ 2 w 186"/>
                  <a:gd name="T3" fmla="*/ 81 h 183"/>
                  <a:gd name="T4" fmla="*/ 15 w 186"/>
                  <a:gd name="T5" fmla="*/ 111 h 183"/>
                  <a:gd name="T6" fmla="*/ 16 w 186"/>
                  <a:gd name="T7" fmla="*/ 111 h 183"/>
                  <a:gd name="T8" fmla="*/ 34 w 186"/>
                  <a:gd name="T9" fmla="*/ 143 h 183"/>
                  <a:gd name="T10" fmla="*/ 44 w 186"/>
                  <a:gd name="T11" fmla="*/ 145 h 183"/>
                  <a:gd name="T12" fmla="*/ 53 w 186"/>
                  <a:gd name="T13" fmla="*/ 150 h 183"/>
                  <a:gd name="T14" fmla="*/ 106 w 186"/>
                  <a:gd name="T15" fmla="*/ 155 h 183"/>
                  <a:gd name="T16" fmla="*/ 109 w 186"/>
                  <a:gd name="T17" fmla="*/ 173 h 183"/>
                  <a:gd name="T18" fmla="*/ 130 w 186"/>
                  <a:gd name="T19" fmla="*/ 171 h 183"/>
                  <a:gd name="T20" fmla="*/ 142 w 186"/>
                  <a:gd name="T21" fmla="*/ 183 h 183"/>
                  <a:gd name="T22" fmla="*/ 151 w 186"/>
                  <a:gd name="T23" fmla="*/ 174 h 183"/>
                  <a:gd name="T24" fmla="*/ 163 w 186"/>
                  <a:gd name="T25" fmla="*/ 175 h 183"/>
                  <a:gd name="T26" fmla="*/ 174 w 186"/>
                  <a:gd name="T27" fmla="*/ 165 h 183"/>
                  <a:gd name="T28" fmla="*/ 172 w 186"/>
                  <a:gd name="T29" fmla="*/ 163 h 183"/>
                  <a:gd name="T30" fmla="*/ 173 w 186"/>
                  <a:gd name="T31" fmla="*/ 153 h 183"/>
                  <a:gd name="T32" fmla="*/ 152 w 186"/>
                  <a:gd name="T33" fmla="*/ 147 h 183"/>
                  <a:gd name="T34" fmla="*/ 142 w 186"/>
                  <a:gd name="T35" fmla="*/ 131 h 183"/>
                  <a:gd name="T36" fmla="*/ 138 w 186"/>
                  <a:gd name="T37" fmla="*/ 118 h 183"/>
                  <a:gd name="T38" fmla="*/ 149 w 186"/>
                  <a:gd name="T39" fmla="*/ 113 h 183"/>
                  <a:gd name="T40" fmla="*/ 156 w 186"/>
                  <a:gd name="T41" fmla="*/ 102 h 183"/>
                  <a:gd name="T42" fmla="*/ 160 w 186"/>
                  <a:gd name="T43" fmla="*/ 98 h 183"/>
                  <a:gd name="T44" fmla="*/ 160 w 186"/>
                  <a:gd name="T45" fmla="*/ 81 h 183"/>
                  <a:gd name="T46" fmla="*/ 170 w 186"/>
                  <a:gd name="T47" fmla="*/ 83 h 183"/>
                  <a:gd name="T48" fmla="*/ 171 w 186"/>
                  <a:gd name="T49" fmla="*/ 84 h 183"/>
                  <a:gd name="T50" fmla="*/ 186 w 186"/>
                  <a:gd name="T51" fmla="*/ 81 h 183"/>
                  <a:gd name="T52" fmla="*/ 169 w 186"/>
                  <a:gd name="T53" fmla="*/ 68 h 183"/>
                  <a:gd name="T54" fmla="*/ 152 w 186"/>
                  <a:gd name="T55" fmla="*/ 63 h 183"/>
                  <a:gd name="T56" fmla="*/ 152 w 186"/>
                  <a:gd name="T57" fmla="*/ 63 h 183"/>
                  <a:gd name="T58" fmla="*/ 131 w 186"/>
                  <a:gd name="T59" fmla="*/ 48 h 183"/>
                  <a:gd name="T60" fmla="*/ 148 w 186"/>
                  <a:gd name="T61" fmla="*/ 29 h 183"/>
                  <a:gd name="T62" fmla="*/ 142 w 186"/>
                  <a:gd name="T63" fmla="*/ 9 h 183"/>
                  <a:gd name="T64" fmla="*/ 114 w 186"/>
                  <a:gd name="T65" fmla="*/ 14 h 183"/>
                  <a:gd name="T66" fmla="*/ 101 w 186"/>
                  <a:gd name="T67" fmla="*/ 7 h 183"/>
                  <a:gd name="T68" fmla="*/ 96 w 186"/>
                  <a:gd name="T69" fmla="*/ 5 h 183"/>
                  <a:gd name="T70" fmla="*/ 95 w 186"/>
                  <a:gd name="T71" fmla="*/ 3 h 183"/>
                  <a:gd name="T72" fmla="*/ 95 w 186"/>
                  <a:gd name="T73" fmla="*/ 3 h 183"/>
                  <a:gd name="T74" fmla="*/ 94 w 186"/>
                  <a:gd name="T75" fmla="*/ 1 h 183"/>
                  <a:gd name="T76" fmla="*/ 94 w 186"/>
                  <a:gd name="T77" fmla="*/ 0 h 183"/>
                  <a:gd name="T78" fmla="*/ 93 w 186"/>
                  <a:gd name="T79" fmla="*/ 11 h 183"/>
                  <a:gd name="T80" fmla="*/ 92 w 186"/>
                  <a:gd name="T81" fmla="*/ 18 h 183"/>
                  <a:gd name="T82" fmla="*/ 93 w 186"/>
                  <a:gd name="T83" fmla="*/ 34 h 183"/>
                  <a:gd name="T84" fmla="*/ 92 w 186"/>
                  <a:gd name="T85" fmla="*/ 35 h 183"/>
                  <a:gd name="T86" fmla="*/ 87 w 186"/>
                  <a:gd name="T87" fmla="*/ 48 h 183"/>
                  <a:gd name="T88" fmla="*/ 67 w 186"/>
                  <a:gd name="T89" fmla="*/ 55 h 183"/>
                  <a:gd name="T90" fmla="*/ 42 w 186"/>
                  <a:gd name="T91" fmla="*/ 60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86" h="183">
                    <a:moveTo>
                      <a:pt x="42" y="60"/>
                    </a:moveTo>
                    <a:cubicBezTo>
                      <a:pt x="41" y="60"/>
                      <a:pt x="41" y="60"/>
                      <a:pt x="41" y="60"/>
                    </a:cubicBezTo>
                    <a:cubicBezTo>
                      <a:pt x="11" y="73"/>
                      <a:pt x="11" y="73"/>
                      <a:pt x="11" y="73"/>
                    </a:cubicBezTo>
                    <a:cubicBezTo>
                      <a:pt x="2" y="81"/>
                      <a:pt x="2" y="81"/>
                      <a:pt x="2" y="81"/>
                    </a:cubicBezTo>
                    <a:cubicBezTo>
                      <a:pt x="0" y="95"/>
                      <a:pt x="2" y="103"/>
                      <a:pt x="6" y="105"/>
                    </a:cubicBezTo>
                    <a:cubicBezTo>
                      <a:pt x="15" y="111"/>
                      <a:pt x="15" y="111"/>
                      <a:pt x="15" y="111"/>
                    </a:cubicBezTo>
                    <a:cubicBezTo>
                      <a:pt x="16" y="111"/>
                      <a:pt x="16" y="111"/>
                      <a:pt x="16" y="111"/>
                    </a:cubicBezTo>
                    <a:cubicBezTo>
                      <a:pt x="16" y="111"/>
                      <a:pt x="16" y="111"/>
                      <a:pt x="16" y="111"/>
                    </a:cubicBezTo>
                    <a:cubicBezTo>
                      <a:pt x="18" y="126"/>
                      <a:pt x="18" y="126"/>
                      <a:pt x="18" y="126"/>
                    </a:cubicBezTo>
                    <a:cubicBezTo>
                      <a:pt x="26" y="136"/>
                      <a:pt x="31" y="141"/>
                      <a:pt x="34" y="143"/>
                    </a:cubicBezTo>
                    <a:cubicBezTo>
                      <a:pt x="42" y="145"/>
                      <a:pt x="42" y="145"/>
                      <a:pt x="42" y="145"/>
                    </a:cubicBezTo>
                    <a:cubicBezTo>
                      <a:pt x="44" y="145"/>
                      <a:pt x="44" y="145"/>
                      <a:pt x="44" y="145"/>
                    </a:cubicBezTo>
                    <a:cubicBezTo>
                      <a:pt x="44" y="145"/>
                      <a:pt x="44" y="145"/>
                      <a:pt x="44" y="145"/>
                    </a:cubicBezTo>
                    <a:cubicBezTo>
                      <a:pt x="45" y="147"/>
                      <a:pt x="48" y="149"/>
                      <a:pt x="53" y="150"/>
                    </a:cubicBezTo>
                    <a:cubicBezTo>
                      <a:pt x="77" y="151"/>
                      <a:pt x="77" y="151"/>
                      <a:pt x="77" y="151"/>
                    </a:cubicBezTo>
                    <a:cubicBezTo>
                      <a:pt x="94" y="151"/>
                      <a:pt x="104" y="153"/>
                      <a:pt x="106" y="155"/>
                    </a:cubicBezTo>
                    <a:cubicBezTo>
                      <a:pt x="108" y="156"/>
                      <a:pt x="109" y="160"/>
                      <a:pt x="108" y="166"/>
                    </a:cubicBezTo>
                    <a:cubicBezTo>
                      <a:pt x="108" y="170"/>
                      <a:pt x="108" y="173"/>
                      <a:pt x="109" y="173"/>
                    </a:cubicBezTo>
                    <a:cubicBezTo>
                      <a:pt x="118" y="171"/>
                      <a:pt x="118" y="171"/>
                      <a:pt x="118" y="171"/>
                    </a:cubicBezTo>
                    <a:cubicBezTo>
                      <a:pt x="124" y="169"/>
                      <a:pt x="128" y="169"/>
                      <a:pt x="130" y="171"/>
                    </a:cubicBezTo>
                    <a:cubicBezTo>
                      <a:pt x="134" y="175"/>
                      <a:pt x="134" y="175"/>
                      <a:pt x="134" y="175"/>
                    </a:cubicBezTo>
                    <a:cubicBezTo>
                      <a:pt x="138" y="181"/>
                      <a:pt x="142" y="183"/>
                      <a:pt x="142" y="183"/>
                    </a:cubicBezTo>
                    <a:cubicBezTo>
                      <a:pt x="145" y="182"/>
                      <a:pt x="148" y="179"/>
                      <a:pt x="150" y="175"/>
                    </a:cubicBezTo>
                    <a:cubicBezTo>
                      <a:pt x="151" y="174"/>
                      <a:pt x="151" y="174"/>
                      <a:pt x="151" y="174"/>
                    </a:cubicBezTo>
                    <a:cubicBezTo>
                      <a:pt x="158" y="179"/>
                      <a:pt x="158" y="179"/>
                      <a:pt x="158" y="179"/>
                    </a:cubicBezTo>
                    <a:cubicBezTo>
                      <a:pt x="163" y="175"/>
                      <a:pt x="163" y="175"/>
                      <a:pt x="163" y="175"/>
                    </a:cubicBezTo>
                    <a:cubicBezTo>
                      <a:pt x="164" y="169"/>
                      <a:pt x="167" y="167"/>
                      <a:pt x="172" y="166"/>
                    </a:cubicBezTo>
                    <a:cubicBezTo>
                      <a:pt x="174" y="165"/>
                      <a:pt x="174" y="165"/>
                      <a:pt x="174" y="165"/>
                    </a:cubicBezTo>
                    <a:cubicBezTo>
                      <a:pt x="173" y="164"/>
                      <a:pt x="173" y="164"/>
                      <a:pt x="173" y="164"/>
                    </a:cubicBezTo>
                    <a:cubicBezTo>
                      <a:pt x="172" y="163"/>
                      <a:pt x="172" y="163"/>
                      <a:pt x="172" y="163"/>
                    </a:cubicBezTo>
                    <a:cubicBezTo>
                      <a:pt x="172" y="163"/>
                      <a:pt x="172" y="163"/>
                      <a:pt x="172" y="163"/>
                    </a:cubicBezTo>
                    <a:cubicBezTo>
                      <a:pt x="173" y="153"/>
                      <a:pt x="173" y="153"/>
                      <a:pt x="173" y="153"/>
                    </a:cubicBezTo>
                    <a:cubicBezTo>
                      <a:pt x="170" y="148"/>
                      <a:pt x="166" y="146"/>
                      <a:pt x="161" y="147"/>
                    </a:cubicBezTo>
                    <a:cubicBezTo>
                      <a:pt x="157" y="148"/>
                      <a:pt x="154" y="148"/>
                      <a:pt x="152" y="147"/>
                    </a:cubicBezTo>
                    <a:cubicBezTo>
                      <a:pt x="152" y="145"/>
                      <a:pt x="152" y="145"/>
                      <a:pt x="152" y="143"/>
                    </a:cubicBezTo>
                    <a:cubicBezTo>
                      <a:pt x="149" y="138"/>
                      <a:pt x="146" y="134"/>
                      <a:pt x="142" y="131"/>
                    </a:cubicBezTo>
                    <a:cubicBezTo>
                      <a:pt x="138" y="127"/>
                      <a:pt x="136" y="123"/>
                      <a:pt x="138" y="119"/>
                    </a:cubicBezTo>
                    <a:cubicBezTo>
                      <a:pt x="138" y="118"/>
                      <a:pt x="138" y="118"/>
                      <a:pt x="138" y="118"/>
                    </a:cubicBezTo>
                    <a:cubicBezTo>
                      <a:pt x="150" y="120"/>
                      <a:pt x="150" y="120"/>
                      <a:pt x="150" y="120"/>
                    </a:cubicBezTo>
                    <a:cubicBezTo>
                      <a:pt x="149" y="113"/>
                      <a:pt x="149" y="113"/>
                      <a:pt x="149" y="113"/>
                    </a:cubicBezTo>
                    <a:cubicBezTo>
                      <a:pt x="148" y="109"/>
                      <a:pt x="149" y="107"/>
                      <a:pt x="151" y="105"/>
                    </a:cubicBezTo>
                    <a:cubicBezTo>
                      <a:pt x="152" y="103"/>
                      <a:pt x="154" y="102"/>
                      <a:pt x="156" y="102"/>
                    </a:cubicBezTo>
                    <a:cubicBezTo>
                      <a:pt x="160" y="100"/>
                      <a:pt x="160" y="100"/>
                      <a:pt x="160" y="100"/>
                    </a:cubicBezTo>
                    <a:cubicBezTo>
                      <a:pt x="160" y="98"/>
                      <a:pt x="160" y="98"/>
                      <a:pt x="160" y="98"/>
                    </a:cubicBezTo>
                    <a:cubicBezTo>
                      <a:pt x="157" y="91"/>
                      <a:pt x="156" y="85"/>
                      <a:pt x="157" y="83"/>
                    </a:cubicBezTo>
                    <a:cubicBezTo>
                      <a:pt x="160" y="81"/>
                      <a:pt x="160" y="81"/>
                      <a:pt x="160" y="81"/>
                    </a:cubicBezTo>
                    <a:cubicBezTo>
                      <a:pt x="161" y="80"/>
                      <a:pt x="165" y="81"/>
                      <a:pt x="170" y="83"/>
                    </a:cubicBezTo>
                    <a:cubicBezTo>
                      <a:pt x="170" y="83"/>
                      <a:pt x="170" y="83"/>
                      <a:pt x="170" y="83"/>
                    </a:cubicBezTo>
                    <a:cubicBezTo>
                      <a:pt x="171" y="83"/>
                      <a:pt x="171" y="83"/>
                      <a:pt x="171" y="83"/>
                    </a:cubicBezTo>
                    <a:cubicBezTo>
                      <a:pt x="171" y="84"/>
                      <a:pt x="171" y="84"/>
                      <a:pt x="171" y="84"/>
                    </a:cubicBezTo>
                    <a:cubicBezTo>
                      <a:pt x="175" y="89"/>
                      <a:pt x="178" y="93"/>
                      <a:pt x="179" y="93"/>
                    </a:cubicBezTo>
                    <a:cubicBezTo>
                      <a:pt x="186" y="81"/>
                      <a:pt x="186" y="81"/>
                      <a:pt x="186" y="81"/>
                    </a:cubicBezTo>
                    <a:cubicBezTo>
                      <a:pt x="180" y="73"/>
                      <a:pt x="176" y="67"/>
                      <a:pt x="175" y="64"/>
                    </a:cubicBezTo>
                    <a:cubicBezTo>
                      <a:pt x="169" y="68"/>
                      <a:pt x="169" y="68"/>
                      <a:pt x="169" y="68"/>
                    </a:cubicBezTo>
                    <a:cubicBezTo>
                      <a:pt x="168" y="67"/>
                      <a:pt x="168" y="67"/>
                      <a:pt x="168" y="67"/>
                    </a:cubicBezTo>
                    <a:cubicBezTo>
                      <a:pt x="152" y="63"/>
                      <a:pt x="152" y="63"/>
                      <a:pt x="152" y="63"/>
                    </a:cubicBezTo>
                    <a:cubicBezTo>
                      <a:pt x="152" y="63"/>
                      <a:pt x="152" y="63"/>
                      <a:pt x="152" y="63"/>
                    </a:cubicBezTo>
                    <a:cubicBezTo>
                      <a:pt x="152" y="63"/>
                      <a:pt x="152" y="63"/>
                      <a:pt x="152" y="63"/>
                    </a:cubicBezTo>
                    <a:cubicBezTo>
                      <a:pt x="145" y="60"/>
                      <a:pt x="141" y="56"/>
                      <a:pt x="140" y="53"/>
                    </a:cubicBezTo>
                    <a:cubicBezTo>
                      <a:pt x="131" y="48"/>
                      <a:pt x="131" y="48"/>
                      <a:pt x="131" y="48"/>
                    </a:cubicBezTo>
                    <a:cubicBezTo>
                      <a:pt x="131" y="39"/>
                      <a:pt x="131" y="39"/>
                      <a:pt x="131" y="39"/>
                    </a:cubicBezTo>
                    <a:cubicBezTo>
                      <a:pt x="148" y="29"/>
                      <a:pt x="148" y="29"/>
                      <a:pt x="148" y="29"/>
                    </a:cubicBezTo>
                    <a:cubicBezTo>
                      <a:pt x="148" y="24"/>
                      <a:pt x="146" y="19"/>
                      <a:pt x="144" y="15"/>
                    </a:cubicBezTo>
                    <a:cubicBezTo>
                      <a:pt x="142" y="9"/>
                      <a:pt x="142" y="9"/>
                      <a:pt x="142" y="9"/>
                    </a:cubicBezTo>
                    <a:cubicBezTo>
                      <a:pt x="130" y="11"/>
                      <a:pt x="130" y="11"/>
                      <a:pt x="130" y="11"/>
                    </a:cubicBezTo>
                    <a:cubicBezTo>
                      <a:pt x="124" y="13"/>
                      <a:pt x="119" y="14"/>
                      <a:pt x="114" y="14"/>
                    </a:cubicBezTo>
                    <a:cubicBezTo>
                      <a:pt x="101" y="11"/>
                      <a:pt x="101" y="11"/>
                      <a:pt x="101" y="11"/>
                    </a:cubicBezTo>
                    <a:cubicBezTo>
                      <a:pt x="101" y="7"/>
                      <a:pt x="101" y="7"/>
                      <a:pt x="101" y="7"/>
                    </a:cubicBezTo>
                    <a:cubicBezTo>
                      <a:pt x="99" y="7"/>
                      <a:pt x="99" y="7"/>
                      <a:pt x="99" y="7"/>
                    </a:cubicBezTo>
                    <a:cubicBezTo>
                      <a:pt x="96" y="5"/>
                      <a:pt x="96" y="5"/>
                      <a:pt x="96" y="5"/>
                    </a:cubicBezTo>
                    <a:cubicBezTo>
                      <a:pt x="95" y="3"/>
                      <a:pt x="95" y="3"/>
                      <a:pt x="95" y="3"/>
                    </a:cubicBezTo>
                    <a:cubicBezTo>
                      <a:pt x="95" y="3"/>
                      <a:pt x="95" y="3"/>
                      <a:pt x="95" y="3"/>
                    </a:cubicBezTo>
                    <a:cubicBezTo>
                      <a:pt x="95" y="3"/>
                      <a:pt x="95" y="3"/>
                      <a:pt x="95" y="3"/>
                    </a:cubicBezTo>
                    <a:cubicBezTo>
                      <a:pt x="95" y="3"/>
                      <a:pt x="95" y="3"/>
                      <a:pt x="95" y="3"/>
                    </a:cubicBezTo>
                    <a:cubicBezTo>
                      <a:pt x="95" y="3"/>
                      <a:pt x="95" y="3"/>
                      <a:pt x="95" y="3"/>
                    </a:cubicBezTo>
                    <a:cubicBezTo>
                      <a:pt x="94" y="1"/>
                      <a:pt x="94" y="1"/>
                      <a:pt x="94" y="1"/>
                    </a:cubicBezTo>
                    <a:cubicBezTo>
                      <a:pt x="94" y="1"/>
                      <a:pt x="94" y="1"/>
                      <a:pt x="94" y="1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93" y="11"/>
                      <a:pt x="93" y="11"/>
                      <a:pt x="93" y="11"/>
                    </a:cubicBezTo>
                    <a:cubicBezTo>
                      <a:pt x="92" y="14"/>
                      <a:pt x="92" y="14"/>
                      <a:pt x="92" y="14"/>
                    </a:cubicBezTo>
                    <a:cubicBezTo>
                      <a:pt x="92" y="16"/>
                      <a:pt x="91" y="17"/>
                      <a:pt x="92" y="18"/>
                    </a:cubicBezTo>
                    <a:cubicBezTo>
                      <a:pt x="94" y="21"/>
                      <a:pt x="93" y="24"/>
                      <a:pt x="91" y="27"/>
                    </a:cubicBezTo>
                    <a:cubicBezTo>
                      <a:pt x="93" y="34"/>
                      <a:pt x="93" y="34"/>
                      <a:pt x="93" y="34"/>
                    </a:cubicBezTo>
                    <a:cubicBezTo>
                      <a:pt x="92" y="34"/>
                      <a:pt x="92" y="34"/>
                      <a:pt x="92" y="34"/>
                    </a:cubicBezTo>
                    <a:cubicBezTo>
                      <a:pt x="92" y="35"/>
                      <a:pt x="92" y="35"/>
                      <a:pt x="92" y="35"/>
                    </a:cubicBezTo>
                    <a:cubicBezTo>
                      <a:pt x="87" y="39"/>
                      <a:pt x="87" y="39"/>
                      <a:pt x="87" y="39"/>
                    </a:cubicBezTo>
                    <a:cubicBezTo>
                      <a:pt x="87" y="48"/>
                      <a:pt x="87" y="48"/>
                      <a:pt x="87" y="48"/>
                    </a:cubicBezTo>
                    <a:cubicBezTo>
                      <a:pt x="86" y="49"/>
                      <a:pt x="86" y="49"/>
                      <a:pt x="86" y="49"/>
                    </a:cubicBezTo>
                    <a:cubicBezTo>
                      <a:pt x="77" y="53"/>
                      <a:pt x="71" y="55"/>
                      <a:pt x="67" y="55"/>
                    </a:cubicBezTo>
                    <a:cubicBezTo>
                      <a:pt x="50" y="53"/>
                      <a:pt x="50" y="53"/>
                      <a:pt x="50" y="53"/>
                    </a:cubicBezTo>
                    <a:cubicBezTo>
                      <a:pt x="42" y="60"/>
                      <a:pt x="42" y="60"/>
                      <a:pt x="42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2" name="îṧľíde"/>
              <p:cNvSpPr/>
              <p:nvPr/>
            </p:nvSpPr>
            <p:spPr bwMode="auto">
              <a:xfrm>
                <a:off x="4292" y="3051"/>
                <a:ext cx="125" cy="303"/>
              </a:xfrm>
              <a:custGeom>
                <a:avLst/>
                <a:gdLst>
                  <a:gd name="T0" fmla="*/ 40 w 53"/>
                  <a:gd name="T1" fmla="*/ 0 h 128"/>
                  <a:gd name="T2" fmla="*/ 12 w 53"/>
                  <a:gd name="T3" fmla="*/ 35 h 128"/>
                  <a:gd name="T4" fmla="*/ 0 w 53"/>
                  <a:gd name="T5" fmla="*/ 54 h 128"/>
                  <a:gd name="T6" fmla="*/ 3 w 53"/>
                  <a:gd name="T7" fmla="*/ 76 h 128"/>
                  <a:gd name="T8" fmla="*/ 3 w 53"/>
                  <a:gd name="T9" fmla="*/ 77 h 128"/>
                  <a:gd name="T10" fmla="*/ 3 w 53"/>
                  <a:gd name="T11" fmla="*/ 77 h 128"/>
                  <a:gd name="T12" fmla="*/ 1 w 53"/>
                  <a:gd name="T13" fmla="*/ 92 h 128"/>
                  <a:gd name="T14" fmla="*/ 2 w 53"/>
                  <a:gd name="T15" fmla="*/ 101 h 128"/>
                  <a:gd name="T16" fmla="*/ 18 w 53"/>
                  <a:gd name="T17" fmla="*/ 112 h 128"/>
                  <a:gd name="T18" fmla="*/ 18 w 53"/>
                  <a:gd name="T19" fmla="*/ 112 h 128"/>
                  <a:gd name="T20" fmla="*/ 19 w 53"/>
                  <a:gd name="T21" fmla="*/ 112 h 128"/>
                  <a:gd name="T22" fmla="*/ 19 w 53"/>
                  <a:gd name="T23" fmla="*/ 113 h 128"/>
                  <a:gd name="T24" fmla="*/ 19 w 53"/>
                  <a:gd name="T25" fmla="*/ 113 h 128"/>
                  <a:gd name="T26" fmla="*/ 25 w 53"/>
                  <a:gd name="T27" fmla="*/ 124 h 128"/>
                  <a:gd name="T28" fmla="*/ 31 w 53"/>
                  <a:gd name="T29" fmla="*/ 128 h 128"/>
                  <a:gd name="T30" fmla="*/ 33 w 53"/>
                  <a:gd name="T31" fmla="*/ 102 h 128"/>
                  <a:gd name="T32" fmla="*/ 33 w 53"/>
                  <a:gd name="T33" fmla="*/ 101 h 128"/>
                  <a:gd name="T34" fmla="*/ 45 w 53"/>
                  <a:gd name="T35" fmla="*/ 73 h 128"/>
                  <a:gd name="T36" fmla="*/ 49 w 53"/>
                  <a:gd name="T37" fmla="*/ 40 h 128"/>
                  <a:gd name="T38" fmla="*/ 49 w 53"/>
                  <a:gd name="T39" fmla="*/ 39 h 128"/>
                  <a:gd name="T40" fmla="*/ 49 w 53"/>
                  <a:gd name="T41" fmla="*/ 39 h 128"/>
                  <a:gd name="T42" fmla="*/ 53 w 53"/>
                  <a:gd name="T43" fmla="*/ 30 h 128"/>
                  <a:gd name="T44" fmla="*/ 50 w 53"/>
                  <a:gd name="T45" fmla="*/ 22 h 128"/>
                  <a:gd name="T46" fmla="*/ 50 w 53"/>
                  <a:gd name="T47" fmla="*/ 22 h 128"/>
                  <a:gd name="T48" fmla="*/ 49 w 53"/>
                  <a:gd name="T49" fmla="*/ 22 h 128"/>
                  <a:gd name="T50" fmla="*/ 49 w 53"/>
                  <a:gd name="T51" fmla="*/ 12 h 128"/>
                  <a:gd name="T52" fmla="*/ 49 w 53"/>
                  <a:gd name="T53" fmla="*/ 11 h 128"/>
                  <a:gd name="T54" fmla="*/ 49 w 53"/>
                  <a:gd name="T55" fmla="*/ 11 h 128"/>
                  <a:gd name="T56" fmla="*/ 51 w 53"/>
                  <a:gd name="T57" fmla="*/ 8 h 128"/>
                  <a:gd name="T58" fmla="*/ 53 w 53"/>
                  <a:gd name="T59" fmla="*/ 6 h 128"/>
                  <a:gd name="T60" fmla="*/ 40 w 53"/>
                  <a:gd name="T61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53" h="128">
                    <a:moveTo>
                      <a:pt x="40" y="0"/>
                    </a:moveTo>
                    <a:cubicBezTo>
                      <a:pt x="27" y="9"/>
                      <a:pt x="18" y="21"/>
                      <a:pt x="12" y="35"/>
                    </a:cubicBezTo>
                    <a:cubicBezTo>
                      <a:pt x="7" y="47"/>
                      <a:pt x="3" y="53"/>
                      <a:pt x="0" y="54"/>
                    </a:cubicBezTo>
                    <a:cubicBezTo>
                      <a:pt x="3" y="76"/>
                      <a:pt x="3" y="76"/>
                      <a:pt x="3" y="76"/>
                    </a:cubicBezTo>
                    <a:cubicBezTo>
                      <a:pt x="3" y="77"/>
                      <a:pt x="3" y="77"/>
                      <a:pt x="3" y="77"/>
                    </a:cubicBezTo>
                    <a:cubicBezTo>
                      <a:pt x="3" y="77"/>
                      <a:pt x="3" y="77"/>
                      <a:pt x="3" y="77"/>
                    </a:cubicBezTo>
                    <a:cubicBezTo>
                      <a:pt x="1" y="92"/>
                      <a:pt x="1" y="92"/>
                      <a:pt x="1" y="92"/>
                    </a:cubicBezTo>
                    <a:cubicBezTo>
                      <a:pt x="0" y="97"/>
                      <a:pt x="1" y="100"/>
                      <a:pt x="2" y="101"/>
                    </a:cubicBezTo>
                    <a:cubicBezTo>
                      <a:pt x="18" y="112"/>
                      <a:pt x="18" y="112"/>
                      <a:pt x="18" y="112"/>
                    </a:cubicBezTo>
                    <a:cubicBezTo>
                      <a:pt x="18" y="112"/>
                      <a:pt x="18" y="112"/>
                      <a:pt x="18" y="112"/>
                    </a:cubicBezTo>
                    <a:cubicBezTo>
                      <a:pt x="19" y="112"/>
                      <a:pt x="19" y="112"/>
                      <a:pt x="19" y="112"/>
                    </a:cubicBezTo>
                    <a:cubicBezTo>
                      <a:pt x="19" y="113"/>
                      <a:pt x="19" y="113"/>
                      <a:pt x="19" y="113"/>
                    </a:cubicBezTo>
                    <a:cubicBezTo>
                      <a:pt x="19" y="113"/>
                      <a:pt x="19" y="113"/>
                      <a:pt x="19" y="113"/>
                    </a:cubicBezTo>
                    <a:cubicBezTo>
                      <a:pt x="20" y="116"/>
                      <a:pt x="22" y="120"/>
                      <a:pt x="25" y="124"/>
                    </a:cubicBezTo>
                    <a:cubicBezTo>
                      <a:pt x="27" y="126"/>
                      <a:pt x="29" y="127"/>
                      <a:pt x="31" y="128"/>
                    </a:cubicBezTo>
                    <a:cubicBezTo>
                      <a:pt x="33" y="102"/>
                      <a:pt x="33" y="102"/>
                      <a:pt x="33" y="102"/>
                    </a:cubicBezTo>
                    <a:cubicBezTo>
                      <a:pt x="33" y="101"/>
                      <a:pt x="33" y="101"/>
                      <a:pt x="33" y="101"/>
                    </a:cubicBezTo>
                    <a:cubicBezTo>
                      <a:pt x="45" y="73"/>
                      <a:pt x="45" y="73"/>
                      <a:pt x="45" y="73"/>
                    </a:cubicBezTo>
                    <a:cubicBezTo>
                      <a:pt x="49" y="40"/>
                      <a:pt x="49" y="40"/>
                      <a:pt x="49" y="40"/>
                    </a:cubicBezTo>
                    <a:cubicBezTo>
                      <a:pt x="49" y="39"/>
                      <a:pt x="49" y="39"/>
                      <a:pt x="49" y="39"/>
                    </a:cubicBezTo>
                    <a:cubicBezTo>
                      <a:pt x="49" y="39"/>
                      <a:pt x="49" y="39"/>
                      <a:pt x="49" y="39"/>
                    </a:cubicBezTo>
                    <a:cubicBezTo>
                      <a:pt x="53" y="30"/>
                      <a:pt x="53" y="30"/>
                      <a:pt x="53" y="30"/>
                    </a:cubicBezTo>
                    <a:cubicBezTo>
                      <a:pt x="50" y="22"/>
                      <a:pt x="50" y="22"/>
                      <a:pt x="50" y="22"/>
                    </a:cubicBezTo>
                    <a:cubicBezTo>
                      <a:pt x="50" y="22"/>
                      <a:pt x="50" y="22"/>
                      <a:pt x="50" y="22"/>
                    </a:cubicBezTo>
                    <a:cubicBezTo>
                      <a:pt x="49" y="22"/>
                      <a:pt x="49" y="22"/>
                      <a:pt x="49" y="22"/>
                    </a:cubicBezTo>
                    <a:cubicBezTo>
                      <a:pt x="49" y="12"/>
                      <a:pt x="49" y="12"/>
                      <a:pt x="49" y="12"/>
                    </a:cubicBezTo>
                    <a:cubicBezTo>
                      <a:pt x="49" y="11"/>
                      <a:pt x="49" y="11"/>
                      <a:pt x="49" y="11"/>
                    </a:cubicBezTo>
                    <a:cubicBezTo>
                      <a:pt x="49" y="11"/>
                      <a:pt x="49" y="11"/>
                      <a:pt x="49" y="11"/>
                    </a:cubicBezTo>
                    <a:cubicBezTo>
                      <a:pt x="51" y="8"/>
                      <a:pt x="51" y="8"/>
                      <a:pt x="51" y="8"/>
                    </a:cubicBezTo>
                    <a:cubicBezTo>
                      <a:pt x="53" y="6"/>
                      <a:pt x="53" y="6"/>
                      <a:pt x="53" y="6"/>
                    </a:cubicBezTo>
                    <a:lnTo>
                      <a:pt x="4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73" name="îṩḷiḓe"/>
              <p:cNvSpPr/>
              <p:nvPr/>
            </p:nvSpPr>
            <p:spPr bwMode="auto">
              <a:xfrm>
                <a:off x="3366" y="3588"/>
                <a:ext cx="195" cy="166"/>
              </a:xfrm>
              <a:custGeom>
                <a:avLst/>
                <a:gdLst>
                  <a:gd name="T0" fmla="*/ 37 w 82"/>
                  <a:gd name="T1" fmla="*/ 7 h 70"/>
                  <a:gd name="T2" fmla="*/ 36 w 82"/>
                  <a:gd name="T3" fmla="*/ 9 h 70"/>
                  <a:gd name="T4" fmla="*/ 36 w 82"/>
                  <a:gd name="T5" fmla="*/ 9 h 70"/>
                  <a:gd name="T6" fmla="*/ 35 w 82"/>
                  <a:gd name="T7" fmla="*/ 10 h 70"/>
                  <a:gd name="T8" fmla="*/ 19 w 82"/>
                  <a:gd name="T9" fmla="*/ 14 h 70"/>
                  <a:gd name="T10" fmla="*/ 20 w 82"/>
                  <a:gd name="T11" fmla="*/ 16 h 70"/>
                  <a:gd name="T12" fmla="*/ 25 w 82"/>
                  <a:gd name="T13" fmla="*/ 22 h 70"/>
                  <a:gd name="T14" fmla="*/ 23 w 82"/>
                  <a:gd name="T15" fmla="*/ 23 h 70"/>
                  <a:gd name="T16" fmla="*/ 16 w 82"/>
                  <a:gd name="T17" fmla="*/ 27 h 70"/>
                  <a:gd name="T18" fmla="*/ 4 w 82"/>
                  <a:gd name="T19" fmla="*/ 36 h 70"/>
                  <a:gd name="T20" fmla="*/ 6 w 82"/>
                  <a:gd name="T21" fmla="*/ 63 h 70"/>
                  <a:gd name="T22" fmla="*/ 18 w 82"/>
                  <a:gd name="T23" fmla="*/ 64 h 70"/>
                  <a:gd name="T24" fmla="*/ 19 w 82"/>
                  <a:gd name="T25" fmla="*/ 64 h 70"/>
                  <a:gd name="T26" fmla="*/ 19 w 82"/>
                  <a:gd name="T27" fmla="*/ 64 h 70"/>
                  <a:gd name="T28" fmla="*/ 31 w 82"/>
                  <a:gd name="T29" fmla="*/ 70 h 70"/>
                  <a:gd name="T30" fmla="*/ 44 w 82"/>
                  <a:gd name="T31" fmla="*/ 68 h 70"/>
                  <a:gd name="T32" fmla="*/ 62 w 82"/>
                  <a:gd name="T33" fmla="*/ 53 h 70"/>
                  <a:gd name="T34" fmla="*/ 63 w 82"/>
                  <a:gd name="T35" fmla="*/ 53 h 70"/>
                  <a:gd name="T36" fmla="*/ 64 w 82"/>
                  <a:gd name="T37" fmla="*/ 52 h 70"/>
                  <a:gd name="T38" fmla="*/ 69 w 82"/>
                  <a:gd name="T39" fmla="*/ 50 h 70"/>
                  <a:gd name="T40" fmla="*/ 68 w 82"/>
                  <a:gd name="T41" fmla="*/ 33 h 70"/>
                  <a:gd name="T42" fmla="*/ 68 w 82"/>
                  <a:gd name="T43" fmla="*/ 33 h 70"/>
                  <a:gd name="T44" fmla="*/ 75 w 82"/>
                  <a:gd name="T45" fmla="*/ 22 h 70"/>
                  <a:gd name="T46" fmla="*/ 75 w 82"/>
                  <a:gd name="T47" fmla="*/ 22 h 70"/>
                  <a:gd name="T48" fmla="*/ 75 w 82"/>
                  <a:gd name="T49" fmla="*/ 22 h 70"/>
                  <a:gd name="T50" fmla="*/ 81 w 82"/>
                  <a:gd name="T51" fmla="*/ 17 h 70"/>
                  <a:gd name="T52" fmla="*/ 79 w 82"/>
                  <a:gd name="T53" fmla="*/ 5 h 70"/>
                  <a:gd name="T54" fmla="*/ 74 w 82"/>
                  <a:gd name="T55" fmla="*/ 0 h 70"/>
                  <a:gd name="T56" fmla="*/ 74 w 82"/>
                  <a:gd name="T57" fmla="*/ 6 h 70"/>
                  <a:gd name="T58" fmla="*/ 64 w 82"/>
                  <a:gd name="T59" fmla="*/ 4 h 70"/>
                  <a:gd name="T60" fmla="*/ 59 w 82"/>
                  <a:gd name="T61" fmla="*/ 7 h 70"/>
                  <a:gd name="T62" fmla="*/ 58 w 82"/>
                  <a:gd name="T63" fmla="*/ 7 h 70"/>
                  <a:gd name="T64" fmla="*/ 58 w 82"/>
                  <a:gd name="T65" fmla="*/ 7 h 70"/>
                  <a:gd name="T66" fmla="*/ 37 w 82"/>
                  <a:gd name="T67" fmla="*/ 7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82" h="70">
                    <a:moveTo>
                      <a:pt x="37" y="7"/>
                    </a:moveTo>
                    <a:cubicBezTo>
                      <a:pt x="36" y="9"/>
                      <a:pt x="36" y="9"/>
                      <a:pt x="36" y="9"/>
                    </a:cubicBezTo>
                    <a:cubicBezTo>
                      <a:pt x="36" y="9"/>
                      <a:pt x="36" y="9"/>
                      <a:pt x="36" y="9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24" y="22"/>
                      <a:pt x="24" y="23"/>
                      <a:pt x="23" y="23"/>
                    </a:cubicBezTo>
                    <a:cubicBezTo>
                      <a:pt x="16" y="27"/>
                      <a:pt x="16" y="27"/>
                      <a:pt x="16" y="27"/>
                    </a:cubicBezTo>
                    <a:cubicBezTo>
                      <a:pt x="4" y="36"/>
                      <a:pt x="4" y="36"/>
                      <a:pt x="4" y="36"/>
                    </a:cubicBezTo>
                    <a:cubicBezTo>
                      <a:pt x="0" y="41"/>
                      <a:pt x="0" y="49"/>
                      <a:pt x="6" y="63"/>
                    </a:cubicBezTo>
                    <a:cubicBezTo>
                      <a:pt x="18" y="64"/>
                      <a:pt x="18" y="64"/>
                      <a:pt x="18" y="64"/>
                    </a:cubicBezTo>
                    <a:cubicBezTo>
                      <a:pt x="19" y="64"/>
                      <a:pt x="19" y="64"/>
                      <a:pt x="19" y="64"/>
                    </a:cubicBezTo>
                    <a:cubicBezTo>
                      <a:pt x="19" y="64"/>
                      <a:pt x="19" y="64"/>
                      <a:pt x="19" y="64"/>
                    </a:cubicBezTo>
                    <a:cubicBezTo>
                      <a:pt x="31" y="70"/>
                      <a:pt x="31" y="70"/>
                      <a:pt x="31" y="70"/>
                    </a:cubicBezTo>
                    <a:cubicBezTo>
                      <a:pt x="44" y="68"/>
                      <a:pt x="44" y="68"/>
                      <a:pt x="44" y="68"/>
                    </a:cubicBezTo>
                    <a:cubicBezTo>
                      <a:pt x="49" y="67"/>
                      <a:pt x="55" y="62"/>
                      <a:pt x="62" y="53"/>
                    </a:cubicBezTo>
                    <a:cubicBezTo>
                      <a:pt x="63" y="53"/>
                      <a:pt x="63" y="53"/>
                      <a:pt x="63" y="53"/>
                    </a:cubicBezTo>
                    <a:cubicBezTo>
                      <a:pt x="64" y="52"/>
                      <a:pt x="64" y="52"/>
                      <a:pt x="64" y="52"/>
                    </a:cubicBezTo>
                    <a:cubicBezTo>
                      <a:pt x="69" y="50"/>
                      <a:pt x="69" y="50"/>
                      <a:pt x="69" y="50"/>
                    </a:cubicBezTo>
                    <a:cubicBezTo>
                      <a:pt x="68" y="33"/>
                      <a:pt x="68" y="33"/>
                      <a:pt x="68" y="33"/>
                    </a:cubicBezTo>
                    <a:cubicBezTo>
                      <a:pt x="68" y="33"/>
                      <a:pt x="68" y="33"/>
                      <a:pt x="68" y="33"/>
                    </a:cubicBezTo>
                    <a:cubicBezTo>
                      <a:pt x="75" y="22"/>
                      <a:pt x="75" y="22"/>
                      <a:pt x="75" y="22"/>
                    </a:cubicBezTo>
                    <a:cubicBezTo>
                      <a:pt x="75" y="22"/>
                      <a:pt x="75" y="22"/>
                      <a:pt x="75" y="22"/>
                    </a:cubicBezTo>
                    <a:cubicBezTo>
                      <a:pt x="75" y="22"/>
                      <a:pt x="75" y="22"/>
                      <a:pt x="75" y="22"/>
                    </a:cubicBezTo>
                    <a:cubicBezTo>
                      <a:pt x="81" y="17"/>
                      <a:pt x="81" y="17"/>
                      <a:pt x="81" y="17"/>
                    </a:cubicBezTo>
                    <a:cubicBezTo>
                      <a:pt x="82" y="13"/>
                      <a:pt x="81" y="8"/>
                      <a:pt x="79" y="5"/>
                    </a:cubicBezTo>
                    <a:cubicBezTo>
                      <a:pt x="78" y="1"/>
                      <a:pt x="76" y="0"/>
                      <a:pt x="74" y="0"/>
                    </a:cubicBezTo>
                    <a:cubicBezTo>
                      <a:pt x="74" y="6"/>
                      <a:pt x="74" y="6"/>
                      <a:pt x="74" y="6"/>
                    </a:cubicBezTo>
                    <a:cubicBezTo>
                      <a:pt x="64" y="4"/>
                      <a:pt x="64" y="4"/>
                      <a:pt x="64" y="4"/>
                    </a:cubicBezTo>
                    <a:cubicBezTo>
                      <a:pt x="59" y="7"/>
                      <a:pt x="59" y="7"/>
                      <a:pt x="59" y="7"/>
                    </a:cubicBezTo>
                    <a:cubicBezTo>
                      <a:pt x="58" y="7"/>
                      <a:pt x="58" y="7"/>
                      <a:pt x="58" y="7"/>
                    </a:cubicBezTo>
                    <a:cubicBezTo>
                      <a:pt x="58" y="7"/>
                      <a:pt x="58" y="7"/>
                      <a:pt x="58" y="7"/>
                    </a:cubicBezTo>
                    <a:lnTo>
                      <a:pt x="37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</p:grpSp>
        <p:sp>
          <p:nvSpPr>
            <p:cNvPr id="7" name="îśḻíḍè"/>
            <p:cNvSpPr/>
            <p:nvPr/>
          </p:nvSpPr>
          <p:spPr>
            <a:xfrm>
              <a:off x="4849071" y="2393330"/>
              <a:ext cx="2506688" cy="2506688"/>
            </a:xfrm>
            <a:prstGeom prst="ellipse">
              <a:avLst/>
            </a:prstGeom>
            <a:noFill/>
            <a:ln w="571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8" name="íṥḻîḓé"/>
            <p:cNvSpPr/>
            <p:nvPr/>
          </p:nvSpPr>
          <p:spPr>
            <a:xfrm>
              <a:off x="5754162" y="1938401"/>
              <a:ext cx="696504" cy="696504"/>
            </a:xfrm>
            <a:custGeom>
              <a:avLst/>
              <a:gdLst>
                <a:gd name="connsiteX0" fmla="*/ 0 w 670873"/>
                <a:gd name="connsiteY0" fmla="*/ 335437 h 670873"/>
                <a:gd name="connsiteX1" fmla="*/ 335437 w 670873"/>
                <a:gd name="connsiteY1" fmla="*/ 0 h 670873"/>
                <a:gd name="connsiteX2" fmla="*/ 670874 w 670873"/>
                <a:gd name="connsiteY2" fmla="*/ 335437 h 670873"/>
                <a:gd name="connsiteX3" fmla="*/ 335437 w 670873"/>
                <a:gd name="connsiteY3" fmla="*/ 670874 h 670873"/>
                <a:gd name="connsiteX4" fmla="*/ 0 w 670873"/>
                <a:gd name="connsiteY4" fmla="*/ 335437 h 670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0873" h="670873">
                  <a:moveTo>
                    <a:pt x="0" y="335437"/>
                  </a:moveTo>
                  <a:cubicBezTo>
                    <a:pt x="0" y="150180"/>
                    <a:pt x="150180" y="0"/>
                    <a:pt x="335437" y="0"/>
                  </a:cubicBezTo>
                  <a:cubicBezTo>
                    <a:pt x="520694" y="0"/>
                    <a:pt x="670874" y="150180"/>
                    <a:pt x="670874" y="335437"/>
                  </a:cubicBezTo>
                  <a:cubicBezTo>
                    <a:pt x="670874" y="520694"/>
                    <a:pt x="520694" y="670874"/>
                    <a:pt x="335437" y="670874"/>
                  </a:cubicBezTo>
                  <a:cubicBezTo>
                    <a:pt x="150180" y="670874"/>
                    <a:pt x="0" y="520694"/>
                    <a:pt x="0" y="335437"/>
                  </a:cubicBezTo>
                  <a:close/>
                </a:path>
              </a:pathLst>
            </a:custGeom>
            <a:solidFill>
              <a:schemeClr val="accent1"/>
            </a:solidFill>
            <a:ln w="28575"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9" name="ïśliḓê"/>
            <p:cNvSpPr/>
            <p:nvPr/>
          </p:nvSpPr>
          <p:spPr>
            <a:xfrm>
              <a:off x="6931977" y="2618412"/>
              <a:ext cx="696504" cy="696504"/>
            </a:xfrm>
            <a:custGeom>
              <a:avLst/>
              <a:gdLst>
                <a:gd name="connsiteX0" fmla="*/ 0 w 670873"/>
                <a:gd name="connsiteY0" fmla="*/ 335437 h 670873"/>
                <a:gd name="connsiteX1" fmla="*/ 335437 w 670873"/>
                <a:gd name="connsiteY1" fmla="*/ 0 h 670873"/>
                <a:gd name="connsiteX2" fmla="*/ 670874 w 670873"/>
                <a:gd name="connsiteY2" fmla="*/ 335437 h 670873"/>
                <a:gd name="connsiteX3" fmla="*/ 335437 w 670873"/>
                <a:gd name="connsiteY3" fmla="*/ 670874 h 670873"/>
                <a:gd name="connsiteX4" fmla="*/ 0 w 670873"/>
                <a:gd name="connsiteY4" fmla="*/ 335437 h 670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0873" h="670873">
                  <a:moveTo>
                    <a:pt x="0" y="335437"/>
                  </a:moveTo>
                  <a:cubicBezTo>
                    <a:pt x="0" y="150180"/>
                    <a:pt x="150180" y="0"/>
                    <a:pt x="335437" y="0"/>
                  </a:cubicBezTo>
                  <a:cubicBezTo>
                    <a:pt x="520694" y="0"/>
                    <a:pt x="670874" y="150180"/>
                    <a:pt x="670874" y="335437"/>
                  </a:cubicBezTo>
                  <a:cubicBezTo>
                    <a:pt x="670874" y="520694"/>
                    <a:pt x="520694" y="670874"/>
                    <a:pt x="335437" y="670874"/>
                  </a:cubicBezTo>
                  <a:cubicBezTo>
                    <a:pt x="150180" y="670874"/>
                    <a:pt x="0" y="520694"/>
                    <a:pt x="0" y="335437"/>
                  </a:cubicBezTo>
                  <a:close/>
                </a:path>
              </a:pathLst>
            </a:custGeom>
            <a:solidFill>
              <a:schemeClr val="accent3"/>
            </a:solidFill>
            <a:ln w="28575"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10" name="îsļíḍé"/>
            <p:cNvSpPr/>
            <p:nvPr/>
          </p:nvSpPr>
          <p:spPr>
            <a:xfrm>
              <a:off x="6931977" y="3978432"/>
              <a:ext cx="696504" cy="696504"/>
            </a:xfrm>
            <a:custGeom>
              <a:avLst/>
              <a:gdLst>
                <a:gd name="connsiteX0" fmla="*/ 0 w 670873"/>
                <a:gd name="connsiteY0" fmla="*/ 335437 h 670873"/>
                <a:gd name="connsiteX1" fmla="*/ 335437 w 670873"/>
                <a:gd name="connsiteY1" fmla="*/ 0 h 670873"/>
                <a:gd name="connsiteX2" fmla="*/ 670874 w 670873"/>
                <a:gd name="connsiteY2" fmla="*/ 335437 h 670873"/>
                <a:gd name="connsiteX3" fmla="*/ 335437 w 670873"/>
                <a:gd name="connsiteY3" fmla="*/ 670874 h 670873"/>
                <a:gd name="connsiteX4" fmla="*/ 0 w 670873"/>
                <a:gd name="connsiteY4" fmla="*/ 335437 h 670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0873" h="670873">
                  <a:moveTo>
                    <a:pt x="0" y="335437"/>
                  </a:moveTo>
                  <a:cubicBezTo>
                    <a:pt x="0" y="150180"/>
                    <a:pt x="150180" y="0"/>
                    <a:pt x="335437" y="0"/>
                  </a:cubicBezTo>
                  <a:cubicBezTo>
                    <a:pt x="520694" y="0"/>
                    <a:pt x="670874" y="150180"/>
                    <a:pt x="670874" y="335437"/>
                  </a:cubicBezTo>
                  <a:cubicBezTo>
                    <a:pt x="670874" y="520694"/>
                    <a:pt x="520694" y="670874"/>
                    <a:pt x="335437" y="670874"/>
                  </a:cubicBezTo>
                  <a:cubicBezTo>
                    <a:pt x="150180" y="670874"/>
                    <a:pt x="0" y="520694"/>
                    <a:pt x="0" y="335437"/>
                  </a:cubicBezTo>
                  <a:close/>
                </a:path>
              </a:pathLst>
            </a:custGeom>
            <a:solidFill>
              <a:schemeClr val="accent1"/>
            </a:solidFill>
            <a:ln w="28575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11" name="iŝḷîďe"/>
            <p:cNvSpPr/>
            <p:nvPr/>
          </p:nvSpPr>
          <p:spPr>
            <a:xfrm>
              <a:off x="5754162" y="4658443"/>
              <a:ext cx="696504" cy="696504"/>
            </a:xfrm>
            <a:custGeom>
              <a:avLst/>
              <a:gdLst>
                <a:gd name="connsiteX0" fmla="*/ 0 w 670873"/>
                <a:gd name="connsiteY0" fmla="*/ 335437 h 670873"/>
                <a:gd name="connsiteX1" fmla="*/ 335437 w 670873"/>
                <a:gd name="connsiteY1" fmla="*/ 0 h 670873"/>
                <a:gd name="connsiteX2" fmla="*/ 670874 w 670873"/>
                <a:gd name="connsiteY2" fmla="*/ 335437 h 670873"/>
                <a:gd name="connsiteX3" fmla="*/ 335437 w 670873"/>
                <a:gd name="connsiteY3" fmla="*/ 670874 h 670873"/>
                <a:gd name="connsiteX4" fmla="*/ 0 w 670873"/>
                <a:gd name="connsiteY4" fmla="*/ 335437 h 670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0873" h="670873">
                  <a:moveTo>
                    <a:pt x="0" y="335437"/>
                  </a:moveTo>
                  <a:cubicBezTo>
                    <a:pt x="0" y="150180"/>
                    <a:pt x="150180" y="0"/>
                    <a:pt x="335437" y="0"/>
                  </a:cubicBezTo>
                  <a:cubicBezTo>
                    <a:pt x="520694" y="0"/>
                    <a:pt x="670874" y="150180"/>
                    <a:pt x="670874" y="335437"/>
                  </a:cubicBezTo>
                  <a:cubicBezTo>
                    <a:pt x="670874" y="520694"/>
                    <a:pt x="520694" y="670874"/>
                    <a:pt x="335437" y="670874"/>
                  </a:cubicBezTo>
                  <a:cubicBezTo>
                    <a:pt x="150180" y="670874"/>
                    <a:pt x="0" y="520694"/>
                    <a:pt x="0" y="335437"/>
                  </a:cubicBezTo>
                  <a:close/>
                </a:path>
              </a:pathLst>
            </a:custGeom>
            <a:solidFill>
              <a:schemeClr val="accent3"/>
            </a:solidFill>
            <a:ln w="28575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12" name="ísḷîḋè"/>
            <p:cNvSpPr/>
            <p:nvPr/>
          </p:nvSpPr>
          <p:spPr>
            <a:xfrm>
              <a:off x="4576351" y="3978432"/>
              <a:ext cx="696504" cy="696504"/>
            </a:xfrm>
            <a:custGeom>
              <a:avLst/>
              <a:gdLst>
                <a:gd name="connsiteX0" fmla="*/ 0 w 670873"/>
                <a:gd name="connsiteY0" fmla="*/ 335437 h 670873"/>
                <a:gd name="connsiteX1" fmla="*/ 335437 w 670873"/>
                <a:gd name="connsiteY1" fmla="*/ 0 h 670873"/>
                <a:gd name="connsiteX2" fmla="*/ 670874 w 670873"/>
                <a:gd name="connsiteY2" fmla="*/ 335437 h 670873"/>
                <a:gd name="connsiteX3" fmla="*/ 335437 w 670873"/>
                <a:gd name="connsiteY3" fmla="*/ 670874 h 670873"/>
                <a:gd name="connsiteX4" fmla="*/ 0 w 670873"/>
                <a:gd name="connsiteY4" fmla="*/ 335437 h 670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0873" h="670873">
                  <a:moveTo>
                    <a:pt x="0" y="335437"/>
                  </a:moveTo>
                  <a:cubicBezTo>
                    <a:pt x="0" y="150180"/>
                    <a:pt x="150180" y="0"/>
                    <a:pt x="335437" y="0"/>
                  </a:cubicBezTo>
                  <a:cubicBezTo>
                    <a:pt x="520694" y="0"/>
                    <a:pt x="670874" y="150180"/>
                    <a:pt x="670874" y="335437"/>
                  </a:cubicBezTo>
                  <a:cubicBezTo>
                    <a:pt x="670874" y="520694"/>
                    <a:pt x="520694" y="670874"/>
                    <a:pt x="335437" y="670874"/>
                  </a:cubicBezTo>
                  <a:cubicBezTo>
                    <a:pt x="150180" y="670874"/>
                    <a:pt x="0" y="520694"/>
                    <a:pt x="0" y="335437"/>
                  </a:cubicBezTo>
                  <a:close/>
                </a:path>
              </a:pathLst>
            </a:custGeom>
            <a:solidFill>
              <a:schemeClr val="accent1"/>
            </a:solidFill>
            <a:ln w="28575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13" name="iṧľíḓê"/>
            <p:cNvSpPr/>
            <p:nvPr/>
          </p:nvSpPr>
          <p:spPr>
            <a:xfrm>
              <a:off x="4576351" y="2618412"/>
              <a:ext cx="696504" cy="696504"/>
            </a:xfrm>
            <a:custGeom>
              <a:avLst/>
              <a:gdLst>
                <a:gd name="connsiteX0" fmla="*/ 0 w 670873"/>
                <a:gd name="connsiteY0" fmla="*/ 335437 h 670873"/>
                <a:gd name="connsiteX1" fmla="*/ 335437 w 670873"/>
                <a:gd name="connsiteY1" fmla="*/ 0 h 670873"/>
                <a:gd name="connsiteX2" fmla="*/ 670874 w 670873"/>
                <a:gd name="connsiteY2" fmla="*/ 335437 h 670873"/>
                <a:gd name="connsiteX3" fmla="*/ 335437 w 670873"/>
                <a:gd name="connsiteY3" fmla="*/ 670874 h 670873"/>
                <a:gd name="connsiteX4" fmla="*/ 0 w 670873"/>
                <a:gd name="connsiteY4" fmla="*/ 335437 h 670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0873" h="670873">
                  <a:moveTo>
                    <a:pt x="0" y="335437"/>
                  </a:moveTo>
                  <a:cubicBezTo>
                    <a:pt x="0" y="150180"/>
                    <a:pt x="150180" y="0"/>
                    <a:pt x="335437" y="0"/>
                  </a:cubicBezTo>
                  <a:cubicBezTo>
                    <a:pt x="520694" y="0"/>
                    <a:pt x="670874" y="150180"/>
                    <a:pt x="670874" y="335437"/>
                  </a:cubicBezTo>
                  <a:cubicBezTo>
                    <a:pt x="670874" y="520694"/>
                    <a:pt x="520694" y="670874"/>
                    <a:pt x="335437" y="670874"/>
                  </a:cubicBezTo>
                  <a:cubicBezTo>
                    <a:pt x="150180" y="670874"/>
                    <a:pt x="0" y="520694"/>
                    <a:pt x="0" y="335437"/>
                  </a:cubicBezTo>
                  <a:close/>
                </a:path>
              </a:pathLst>
            </a:custGeom>
            <a:solidFill>
              <a:schemeClr val="accent3"/>
            </a:solidFill>
            <a:ln w="28575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</a:p>
          </p:txBody>
        </p:sp>
        <p:sp>
          <p:nvSpPr>
            <p:cNvPr id="14" name="îṧ1ïḍê"/>
            <p:cNvSpPr/>
            <p:nvPr/>
          </p:nvSpPr>
          <p:spPr>
            <a:xfrm>
              <a:off x="5631771" y="1407639"/>
              <a:ext cx="941283" cy="307777"/>
            </a:xfrm>
            <a:prstGeom prst="rect">
              <a:avLst/>
            </a:prstGeom>
          </p:spPr>
          <p:txBody>
            <a:bodyPr wrap="none">
              <a:normAutofit/>
            </a:bodyPr>
            <a:lstStyle/>
            <a:p>
              <a:pPr algn="ctr"/>
              <a:r>
                <a:rPr lang="en-US" altLang="zh-CN" sz="1400" b="1" dirty="0"/>
                <a:t>Keyword</a:t>
              </a:r>
              <a:endParaRPr lang="zh-CN" altLang="en-US" sz="1400" b="1" dirty="0"/>
            </a:p>
          </p:txBody>
        </p:sp>
        <p:sp>
          <p:nvSpPr>
            <p:cNvPr id="15" name="ïŝḷïḍé"/>
            <p:cNvSpPr/>
            <p:nvPr/>
          </p:nvSpPr>
          <p:spPr>
            <a:xfrm>
              <a:off x="5358983" y="5462927"/>
              <a:ext cx="1486860" cy="307777"/>
            </a:xfrm>
            <a:prstGeom prst="rect">
              <a:avLst/>
            </a:prstGeom>
          </p:spPr>
          <p:txBody>
            <a:bodyPr wrap="square">
              <a:normAutofit/>
            </a:bodyPr>
            <a:lstStyle/>
            <a:p>
              <a:pPr algn="ctr"/>
              <a:r>
                <a:rPr lang="en-US" altLang="zh-CN" sz="1400" b="1" dirty="0"/>
                <a:t>Keyword</a:t>
              </a:r>
              <a:endParaRPr lang="zh-CN" altLang="en-US" sz="1400" b="1" dirty="0"/>
            </a:p>
          </p:txBody>
        </p:sp>
        <p:sp>
          <p:nvSpPr>
            <p:cNvPr id="16" name="îṩḻídé"/>
            <p:cNvSpPr/>
            <p:nvPr/>
          </p:nvSpPr>
          <p:spPr>
            <a:xfrm>
              <a:off x="7798138" y="2594905"/>
              <a:ext cx="941283" cy="307777"/>
            </a:xfrm>
            <a:prstGeom prst="rect">
              <a:avLst/>
            </a:prstGeom>
          </p:spPr>
          <p:txBody>
            <a:bodyPr wrap="none">
              <a:normAutofit/>
            </a:bodyPr>
            <a:lstStyle/>
            <a:p>
              <a:r>
                <a:rPr lang="en-US" altLang="zh-CN" sz="1400" b="1" dirty="0"/>
                <a:t>Keyword</a:t>
              </a:r>
              <a:endParaRPr lang="zh-CN" altLang="en-US" sz="1400" b="1" dirty="0"/>
            </a:p>
          </p:txBody>
        </p:sp>
        <p:sp>
          <p:nvSpPr>
            <p:cNvPr id="17" name="îṧļïḍé"/>
            <p:cNvSpPr/>
            <p:nvPr/>
          </p:nvSpPr>
          <p:spPr>
            <a:xfrm>
              <a:off x="3452579" y="2594905"/>
              <a:ext cx="941283" cy="307777"/>
            </a:xfrm>
            <a:prstGeom prst="rect">
              <a:avLst/>
            </a:prstGeom>
          </p:spPr>
          <p:txBody>
            <a:bodyPr wrap="none">
              <a:normAutofit/>
            </a:bodyPr>
            <a:lstStyle/>
            <a:p>
              <a:pPr algn="r">
                <a:tabLst>
                  <a:tab pos="359410" algn="l"/>
                </a:tabLst>
              </a:pPr>
              <a:r>
                <a:rPr lang="en-US" altLang="zh-CN" sz="1400" b="1" dirty="0"/>
                <a:t>Keyword</a:t>
              </a:r>
              <a:endParaRPr lang="zh-CN" altLang="en-US" sz="1400" b="1" dirty="0"/>
            </a:p>
          </p:txBody>
        </p:sp>
        <p:sp>
          <p:nvSpPr>
            <p:cNvPr id="18" name="ïṡ1ïďê"/>
            <p:cNvSpPr/>
            <p:nvPr/>
          </p:nvSpPr>
          <p:spPr>
            <a:xfrm>
              <a:off x="3476466" y="4253051"/>
              <a:ext cx="941283" cy="307777"/>
            </a:xfrm>
            <a:prstGeom prst="rect">
              <a:avLst/>
            </a:prstGeom>
          </p:spPr>
          <p:txBody>
            <a:bodyPr wrap="none">
              <a:normAutofit/>
            </a:bodyPr>
            <a:lstStyle/>
            <a:p>
              <a:pPr algn="r" defTabSz="360045" fontAlgn="auto">
                <a:spcBef>
                  <a:spcPts val="0"/>
                </a:spcBef>
                <a:spcAft>
                  <a:spcPts val="600"/>
                </a:spcAft>
                <a:tabLst>
                  <a:tab pos="359410" algn="l"/>
                </a:tabLst>
              </a:pPr>
              <a:r>
                <a:rPr lang="en-US" altLang="zh-CN" sz="1400" b="1" dirty="0"/>
                <a:t>Keyword</a:t>
              </a:r>
              <a:endParaRPr lang="zh-CN" altLang="en-US" sz="1400" b="1" dirty="0"/>
            </a:p>
          </p:txBody>
        </p:sp>
        <p:sp>
          <p:nvSpPr>
            <p:cNvPr id="19" name="îśľîḓé"/>
            <p:cNvSpPr/>
            <p:nvPr/>
          </p:nvSpPr>
          <p:spPr>
            <a:xfrm>
              <a:off x="7798138" y="4253051"/>
              <a:ext cx="941283" cy="307777"/>
            </a:xfrm>
            <a:prstGeom prst="rect">
              <a:avLst/>
            </a:prstGeom>
          </p:spPr>
          <p:txBody>
            <a:bodyPr wrap="none">
              <a:normAutofit/>
            </a:bodyPr>
            <a:lstStyle/>
            <a:p>
              <a:r>
                <a:rPr lang="en-US" altLang="zh-CN" sz="1400" b="1" dirty="0"/>
                <a:t>Keyword</a:t>
              </a:r>
              <a:endParaRPr lang="zh-CN" altLang="en-US" sz="1400" b="1" dirty="0"/>
            </a:p>
          </p:txBody>
        </p:sp>
        <p:sp>
          <p:nvSpPr>
            <p:cNvPr id="20" name="îṡliḓè"/>
            <p:cNvSpPr/>
            <p:nvPr/>
          </p:nvSpPr>
          <p:spPr bwMode="auto">
            <a:xfrm>
              <a:off x="5917267" y="2057929"/>
              <a:ext cx="370293" cy="390105"/>
            </a:xfrm>
            <a:custGeom>
              <a:avLst/>
              <a:gdLst>
                <a:gd name="T0" fmla="*/ 126 w 466"/>
                <a:gd name="T1" fmla="*/ 153 h 491"/>
                <a:gd name="T2" fmla="*/ 233 w 466"/>
                <a:gd name="T3" fmla="*/ 61 h 491"/>
                <a:gd name="T4" fmla="*/ 258 w 466"/>
                <a:gd name="T5" fmla="*/ 122 h 491"/>
                <a:gd name="T6" fmla="*/ 233 w 466"/>
                <a:gd name="T7" fmla="*/ 101 h 491"/>
                <a:gd name="T8" fmla="*/ 402 w 466"/>
                <a:gd name="T9" fmla="*/ 399 h 491"/>
                <a:gd name="T10" fmla="*/ 433 w 466"/>
                <a:gd name="T11" fmla="*/ 215 h 491"/>
                <a:gd name="T12" fmla="*/ 452 w 466"/>
                <a:gd name="T13" fmla="*/ 160 h 491"/>
                <a:gd name="T14" fmla="*/ 233 w 466"/>
                <a:gd name="T15" fmla="*/ 0 h 491"/>
                <a:gd name="T16" fmla="*/ 15 w 466"/>
                <a:gd name="T17" fmla="*/ 160 h 491"/>
                <a:gd name="T18" fmla="*/ 34 w 466"/>
                <a:gd name="T19" fmla="*/ 215 h 491"/>
                <a:gd name="T20" fmla="*/ 64 w 466"/>
                <a:gd name="T21" fmla="*/ 399 h 491"/>
                <a:gd name="T22" fmla="*/ 3 w 466"/>
                <a:gd name="T23" fmla="*/ 445 h 491"/>
                <a:gd name="T24" fmla="*/ 418 w 466"/>
                <a:gd name="T25" fmla="*/ 491 h 491"/>
                <a:gd name="T26" fmla="*/ 418 w 466"/>
                <a:gd name="T27" fmla="*/ 399 h 491"/>
                <a:gd name="T28" fmla="*/ 221 w 466"/>
                <a:gd name="T29" fmla="*/ 33 h 491"/>
                <a:gd name="T30" fmla="*/ 246 w 466"/>
                <a:gd name="T31" fmla="*/ 33 h 491"/>
                <a:gd name="T32" fmla="*/ 34 w 466"/>
                <a:gd name="T33" fmla="*/ 183 h 491"/>
                <a:gd name="T34" fmla="*/ 371 w 466"/>
                <a:gd name="T35" fmla="*/ 399 h 491"/>
                <a:gd name="T36" fmla="*/ 341 w 466"/>
                <a:gd name="T37" fmla="*/ 215 h 491"/>
                <a:gd name="T38" fmla="*/ 310 w 466"/>
                <a:gd name="T39" fmla="*/ 215 h 491"/>
                <a:gd name="T40" fmla="*/ 279 w 466"/>
                <a:gd name="T41" fmla="*/ 399 h 491"/>
                <a:gd name="T42" fmla="*/ 310 w 466"/>
                <a:gd name="T43" fmla="*/ 215 h 491"/>
                <a:gd name="T44" fmla="*/ 249 w 466"/>
                <a:gd name="T45" fmla="*/ 399 h 491"/>
                <a:gd name="T46" fmla="*/ 218 w 466"/>
                <a:gd name="T47" fmla="*/ 215 h 491"/>
                <a:gd name="T48" fmla="*/ 187 w 466"/>
                <a:gd name="T49" fmla="*/ 215 h 491"/>
                <a:gd name="T50" fmla="*/ 156 w 466"/>
                <a:gd name="T51" fmla="*/ 399 h 491"/>
                <a:gd name="T52" fmla="*/ 187 w 466"/>
                <a:gd name="T53" fmla="*/ 215 h 491"/>
                <a:gd name="T54" fmla="*/ 126 w 466"/>
                <a:gd name="T55" fmla="*/ 399 h 491"/>
                <a:gd name="T56" fmla="*/ 95 w 466"/>
                <a:gd name="T57" fmla="*/ 215 h 491"/>
                <a:gd name="T58" fmla="*/ 418 w 466"/>
                <a:gd name="T59" fmla="*/ 460 h 491"/>
                <a:gd name="T60" fmla="*/ 34 w 466"/>
                <a:gd name="T61" fmla="*/ 445 h 491"/>
                <a:gd name="T62" fmla="*/ 418 w 466"/>
                <a:gd name="T63" fmla="*/ 430 h 491"/>
                <a:gd name="T64" fmla="*/ 418 w 466"/>
                <a:gd name="T65" fmla="*/ 460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66" h="491">
                  <a:moveTo>
                    <a:pt x="233" y="61"/>
                  </a:moveTo>
                  <a:cubicBezTo>
                    <a:pt x="126" y="153"/>
                    <a:pt x="126" y="153"/>
                    <a:pt x="126" y="153"/>
                  </a:cubicBezTo>
                  <a:cubicBezTo>
                    <a:pt x="341" y="153"/>
                    <a:pt x="341" y="153"/>
                    <a:pt x="341" y="153"/>
                  </a:cubicBezTo>
                  <a:cubicBezTo>
                    <a:pt x="233" y="61"/>
                    <a:pt x="233" y="61"/>
                    <a:pt x="233" y="61"/>
                  </a:cubicBezTo>
                  <a:close/>
                  <a:moveTo>
                    <a:pt x="233" y="101"/>
                  </a:moveTo>
                  <a:cubicBezTo>
                    <a:pt x="258" y="122"/>
                    <a:pt x="258" y="122"/>
                    <a:pt x="258" y="122"/>
                  </a:cubicBezTo>
                  <a:cubicBezTo>
                    <a:pt x="209" y="122"/>
                    <a:pt x="209" y="122"/>
                    <a:pt x="209" y="122"/>
                  </a:cubicBezTo>
                  <a:cubicBezTo>
                    <a:pt x="233" y="101"/>
                    <a:pt x="233" y="101"/>
                    <a:pt x="233" y="101"/>
                  </a:cubicBezTo>
                  <a:close/>
                  <a:moveTo>
                    <a:pt x="418" y="399"/>
                  </a:moveTo>
                  <a:cubicBezTo>
                    <a:pt x="402" y="399"/>
                    <a:pt x="402" y="399"/>
                    <a:pt x="402" y="399"/>
                  </a:cubicBezTo>
                  <a:cubicBezTo>
                    <a:pt x="402" y="215"/>
                    <a:pt x="402" y="215"/>
                    <a:pt x="402" y="215"/>
                  </a:cubicBezTo>
                  <a:cubicBezTo>
                    <a:pt x="433" y="215"/>
                    <a:pt x="433" y="215"/>
                    <a:pt x="433" y="215"/>
                  </a:cubicBezTo>
                  <a:cubicBezTo>
                    <a:pt x="446" y="215"/>
                    <a:pt x="458" y="206"/>
                    <a:pt x="462" y="194"/>
                  </a:cubicBezTo>
                  <a:cubicBezTo>
                    <a:pt x="466" y="181"/>
                    <a:pt x="462" y="168"/>
                    <a:pt x="452" y="160"/>
                  </a:cubicBezTo>
                  <a:cubicBezTo>
                    <a:pt x="263" y="7"/>
                    <a:pt x="263" y="7"/>
                    <a:pt x="263" y="7"/>
                  </a:cubicBezTo>
                  <a:cubicBezTo>
                    <a:pt x="253" y="2"/>
                    <a:pt x="243" y="0"/>
                    <a:pt x="233" y="0"/>
                  </a:cubicBezTo>
                  <a:cubicBezTo>
                    <a:pt x="223" y="0"/>
                    <a:pt x="213" y="2"/>
                    <a:pt x="204" y="7"/>
                  </a:cubicBezTo>
                  <a:cubicBezTo>
                    <a:pt x="15" y="160"/>
                    <a:pt x="15" y="160"/>
                    <a:pt x="15" y="160"/>
                  </a:cubicBezTo>
                  <a:cubicBezTo>
                    <a:pt x="4" y="168"/>
                    <a:pt x="0" y="181"/>
                    <a:pt x="4" y="194"/>
                  </a:cubicBezTo>
                  <a:cubicBezTo>
                    <a:pt x="9" y="206"/>
                    <a:pt x="20" y="215"/>
                    <a:pt x="34" y="215"/>
                  </a:cubicBezTo>
                  <a:cubicBezTo>
                    <a:pt x="64" y="215"/>
                    <a:pt x="64" y="215"/>
                    <a:pt x="64" y="215"/>
                  </a:cubicBezTo>
                  <a:cubicBezTo>
                    <a:pt x="64" y="399"/>
                    <a:pt x="64" y="399"/>
                    <a:pt x="64" y="399"/>
                  </a:cubicBezTo>
                  <a:cubicBezTo>
                    <a:pt x="49" y="399"/>
                    <a:pt x="49" y="399"/>
                    <a:pt x="49" y="399"/>
                  </a:cubicBezTo>
                  <a:cubicBezTo>
                    <a:pt x="23" y="399"/>
                    <a:pt x="3" y="420"/>
                    <a:pt x="3" y="445"/>
                  </a:cubicBezTo>
                  <a:cubicBezTo>
                    <a:pt x="3" y="470"/>
                    <a:pt x="23" y="491"/>
                    <a:pt x="49" y="491"/>
                  </a:cubicBezTo>
                  <a:cubicBezTo>
                    <a:pt x="418" y="491"/>
                    <a:pt x="418" y="491"/>
                    <a:pt x="418" y="491"/>
                  </a:cubicBezTo>
                  <a:cubicBezTo>
                    <a:pt x="443" y="491"/>
                    <a:pt x="464" y="470"/>
                    <a:pt x="464" y="445"/>
                  </a:cubicBezTo>
                  <a:cubicBezTo>
                    <a:pt x="464" y="420"/>
                    <a:pt x="443" y="399"/>
                    <a:pt x="418" y="399"/>
                  </a:cubicBezTo>
                  <a:close/>
                  <a:moveTo>
                    <a:pt x="34" y="183"/>
                  </a:moveTo>
                  <a:cubicBezTo>
                    <a:pt x="221" y="33"/>
                    <a:pt x="221" y="33"/>
                    <a:pt x="221" y="33"/>
                  </a:cubicBezTo>
                  <a:cubicBezTo>
                    <a:pt x="224" y="31"/>
                    <a:pt x="229" y="30"/>
                    <a:pt x="233" y="30"/>
                  </a:cubicBezTo>
                  <a:cubicBezTo>
                    <a:pt x="238" y="30"/>
                    <a:pt x="242" y="31"/>
                    <a:pt x="246" y="33"/>
                  </a:cubicBezTo>
                  <a:cubicBezTo>
                    <a:pt x="433" y="184"/>
                    <a:pt x="433" y="184"/>
                    <a:pt x="433" y="184"/>
                  </a:cubicBezTo>
                  <a:cubicBezTo>
                    <a:pt x="34" y="183"/>
                    <a:pt x="34" y="183"/>
                    <a:pt x="34" y="183"/>
                  </a:cubicBezTo>
                  <a:close/>
                  <a:moveTo>
                    <a:pt x="371" y="215"/>
                  </a:moveTo>
                  <a:cubicBezTo>
                    <a:pt x="371" y="399"/>
                    <a:pt x="371" y="399"/>
                    <a:pt x="371" y="399"/>
                  </a:cubicBezTo>
                  <a:cubicBezTo>
                    <a:pt x="341" y="399"/>
                    <a:pt x="341" y="399"/>
                    <a:pt x="341" y="399"/>
                  </a:cubicBezTo>
                  <a:cubicBezTo>
                    <a:pt x="341" y="215"/>
                    <a:pt x="341" y="215"/>
                    <a:pt x="341" y="215"/>
                  </a:cubicBezTo>
                  <a:cubicBezTo>
                    <a:pt x="371" y="215"/>
                    <a:pt x="371" y="215"/>
                    <a:pt x="371" y="215"/>
                  </a:cubicBezTo>
                  <a:close/>
                  <a:moveTo>
                    <a:pt x="310" y="215"/>
                  </a:moveTo>
                  <a:cubicBezTo>
                    <a:pt x="310" y="399"/>
                    <a:pt x="310" y="399"/>
                    <a:pt x="310" y="399"/>
                  </a:cubicBezTo>
                  <a:cubicBezTo>
                    <a:pt x="279" y="399"/>
                    <a:pt x="279" y="399"/>
                    <a:pt x="279" y="399"/>
                  </a:cubicBezTo>
                  <a:cubicBezTo>
                    <a:pt x="279" y="215"/>
                    <a:pt x="279" y="215"/>
                    <a:pt x="279" y="215"/>
                  </a:cubicBezTo>
                  <a:cubicBezTo>
                    <a:pt x="310" y="215"/>
                    <a:pt x="310" y="215"/>
                    <a:pt x="310" y="215"/>
                  </a:cubicBezTo>
                  <a:close/>
                  <a:moveTo>
                    <a:pt x="249" y="215"/>
                  </a:moveTo>
                  <a:cubicBezTo>
                    <a:pt x="249" y="399"/>
                    <a:pt x="249" y="399"/>
                    <a:pt x="249" y="399"/>
                  </a:cubicBezTo>
                  <a:cubicBezTo>
                    <a:pt x="218" y="399"/>
                    <a:pt x="218" y="399"/>
                    <a:pt x="218" y="399"/>
                  </a:cubicBezTo>
                  <a:cubicBezTo>
                    <a:pt x="218" y="215"/>
                    <a:pt x="218" y="215"/>
                    <a:pt x="218" y="215"/>
                  </a:cubicBezTo>
                  <a:cubicBezTo>
                    <a:pt x="249" y="215"/>
                    <a:pt x="249" y="215"/>
                    <a:pt x="249" y="215"/>
                  </a:cubicBezTo>
                  <a:close/>
                  <a:moveTo>
                    <a:pt x="187" y="215"/>
                  </a:moveTo>
                  <a:cubicBezTo>
                    <a:pt x="187" y="399"/>
                    <a:pt x="187" y="399"/>
                    <a:pt x="187" y="399"/>
                  </a:cubicBezTo>
                  <a:cubicBezTo>
                    <a:pt x="156" y="399"/>
                    <a:pt x="156" y="399"/>
                    <a:pt x="156" y="399"/>
                  </a:cubicBezTo>
                  <a:cubicBezTo>
                    <a:pt x="156" y="215"/>
                    <a:pt x="156" y="215"/>
                    <a:pt x="156" y="215"/>
                  </a:cubicBezTo>
                  <a:cubicBezTo>
                    <a:pt x="187" y="215"/>
                    <a:pt x="187" y="215"/>
                    <a:pt x="187" y="215"/>
                  </a:cubicBezTo>
                  <a:close/>
                  <a:moveTo>
                    <a:pt x="126" y="215"/>
                  </a:moveTo>
                  <a:cubicBezTo>
                    <a:pt x="126" y="399"/>
                    <a:pt x="126" y="399"/>
                    <a:pt x="126" y="399"/>
                  </a:cubicBezTo>
                  <a:cubicBezTo>
                    <a:pt x="95" y="399"/>
                    <a:pt x="95" y="399"/>
                    <a:pt x="95" y="399"/>
                  </a:cubicBezTo>
                  <a:cubicBezTo>
                    <a:pt x="95" y="215"/>
                    <a:pt x="95" y="215"/>
                    <a:pt x="95" y="215"/>
                  </a:cubicBezTo>
                  <a:cubicBezTo>
                    <a:pt x="126" y="215"/>
                    <a:pt x="126" y="215"/>
                    <a:pt x="126" y="215"/>
                  </a:cubicBezTo>
                  <a:close/>
                  <a:moveTo>
                    <a:pt x="418" y="460"/>
                  </a:moveTo>
                  <a:cubicBezTo>
                    <a:pt x="49" y="460"/>
                    <a:pt x="49" y="460"/>
                    <a:pt x="49" y="460"/>
                  </a:cubicBezTo>
                  <a:cubicBezTo>
                    <a:pt x="40" y="460"/>
                    <a:pt x="34" y="453"/>
                    <a:pt x="34" y="445"/>
                  </a:cubicBezTo>
                  <a:cubicBezTo>
                    <a:pt x="34" y="437"/>
                    <a:pt x="40" y="430"/>
                    <a:pt x="49" y="430"/>
                  </a:cubicBezTo>
                  <a:cubicBezTo>
                    <a:pt x="418" y="430"/>
                    <a:pt x="418" y="430"/>
                    <a:pt x="418" y="430"/>
                  </a:cubicBezTo>
                  <a:cubicBezTo>
                    <a:pt x="426" y="430"/>
                    <a:pt x="433" y="437"/>
                    <a:pt x="433" y="445"/>
                  </a:cubicBezTo>
                  <a:cubicBezTo>
                    <a:pt x="433" y="453"/>
                    <a:pt x="426" y="460"/>
                    <a:pt x="418" y="46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21" name="íṣḷiďê"/>
            <p:cNvSpPr/>
            <p:nvPr/>
          </p:nvSpPr>
          <p:spPr bwMode="auto">
            <a:xfrm>
              <a:off x="4734366" y="2750505"/>
              <a:ext cx="370293" cy="390105"/>
            </a:xfrm>
            <a:custGeom>
              <a:avLst/>
              <a:gdLst>
                <a:gd name="T0" fmla="*/ 126 w 466"/>
                <a:gd name="T1" fmla="*/ 153 h 491"/>
                <a:gd name="T2" fmla="*/ 233 w 466"/>
                <a:gd name="T3" fmla="*/ 61 h 491"/>
                <a:gd name="T4" fmla="*/ 258 w 466"/>
                <a:gd name="T5" fmla="*/ 122 h 491"/>
                <a:gd name="T6" fmla="*/ 233 w 466"/>
                <a:gd name="T7" fmla="*/ 101 h 491"/>
                <a:gd name="T8" fmla="*/ 402 w 466"/>
                <a:gd name="T9" fmla="*/ 399 h 491"/>
                <a:gd name="T10" fmla="*/ 433 w 466"/>
                <a:gd name="T11" fmla="*/ 215 h 491"/>
                <a:gd name="T12" fmla="*/ 452 w 466"/>
                <a:gd name="T13" fmla="*/ 160 h 491"/>
                <a:gd name="T14" fmla="*/ 233 w 466"/>
                <a:gd name="T15" fmla="*/ 0 h 491"/>
                <a:gd name="T16" fmla="*/ 15 w 466"/>
                <a:gd name="T17" fmla="*/ 160 h 491"/>
                <a:gd name="T18" fmla="*/ 34 w 466"/>
                <a:gd name="T19" fmla="*/ 215 h 491"/>
                <a:gd name="T20" fmla="*/ 64 w 466"/>
                <a:gd name="T21" fmla="*/ 399 h 491"/>
                <a:gd name="T22" fmla="*/ 3 w 466"/>
                <a:gd name="T23" fmla="*/ 445 h 491"/>
                <a:gd name="T24" fmla="*/ 418 w 466"/>
                <a:gd name="T25" fmla="*/ 491 h 491"/>
                <a:gd name="T26" fmla="*/ 418 w 466"/>
                <a:gd name="T27" fmla="*/ 399 h 491"/>
                <a:gd name="T28" fmla="*/ 221 w 466"/>
                <a:gd name="T29" fmla="*/ 33 h 491"/>
                <a:gd name="T30" fmla="*/ 246 w 466"/>
                <a:gd name="T31" fmla="*/ 33 h 491"/>
                <a:gd name="T32" fmla="*/ 34 w 466"/>
                <a:gd name="T33" fmla="*/ 183 h 491"/>
                <a:gd name="T34" fmla="*/ 371 w 466"/>
                <a:gd name="T35" fmla="*/ 399 h 491"/>
                <a:gd name="T36" fmla="*/ 341 w 466"/>
                <a:gd name="T37" fmla="*/ 215 h 491"/>
                <a:gd name="T38" fmla="*/ 310 w 466"/>
                <a:gd name="T39" fmla="*/ 215 h 491"/>
                <a:gd name="T40" fmla="*/ 279 w 466"/>
                <a:gd name="T41" fmla="*/ 399 h 491"/>
                <a:gd name="T42" fmla="*/ 310 w 466"/>
                <a:gd name="T43" fmla="*/ 215 h 491"/>
                <a:gd name="T44" fmla="*/ 249 w 466"/>
                <a:gd name="T45" fmla="*/ 399 h 491"/>
                <a:gd name="T46" fmla="*/ 218 w 466"/>
                <a:gd name="T47" fmla="*/ 215 h 491"/>
                <a:gd name="T48" fmla="*/ 187 w 466"/>
                <a:gd name="T49" fmla="*/ 215 h 491"/>
                <a:gd name="T50" fmla="*/ 156 w 466"/>
                <a:gd name="T51" fmla="*/ 399 h 491"/>
                <a:gd name="T52" fmla="*/ 187 w 466"/>
                <a:gd name="T53" fmla="*/ 215 h 491"/>
                <a:gd name="T54" fmla="*/ 126 w 466"/>
                <a:gd name="T55" fmla="*/ 399 h 491"/>
                <a:gd name="T56" fmla="*/ 95 w 466"/>
                <a:gd name="T57" fmla="*/ 215 h 491"/>
                <a:gd name="T58" fmla="*/ 418 w 466"/>
                <a:gd name="T59" fmla="*/ 460 h 491"/>
                <a:gd name="T60" fmla="*/ 34 w 466"/>
                <a:gd name="T61" fmla="*/ 445 h 491"/>
                <a:gd name="T62" fmla="*/ 418 w 466"/>
                <a:gd name="T63" fmla="*/ 430 h 491"/>
                <a:gd name="T64" fmla="*/ 418 w 466"/>
                <a:gd name="T65" fmla="*/ 460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66" h="491">
                  <a:moveTo>
                    <a:pt x="233" y="61"/>
                  </a:moveTo>
                  <a:cubicBezTo>
                    <a:pt x="126" y="153"/>
                    <a:pt x="126" y="153"/>
                    <a:pt x="126" y="153"/>
                  </a:cubicBezTo>
                  <a:cubicBezTo>
                    <a:pt x="341" y="153"/>
                    <a:pt x="341" y="153"/>
                    <a:pt x="341" y="153"/>
                  </a:cubicBezTo>
                  <a:cubicBezTo>
                    <a:pt x="233" y="61"/>
                    <a:pt x="233" y="61"/>
                    <a:pt x="233" y="61"/>
                  </a:cubicBezTo>
                  <a:close/>
                  <a:moveTo>
                    <a:pt x="233" y="101"/>
                  </a:moveTo>
                  <a:cubicBezTo>
                    <a:pt x="258" y="122"/>
                    <a:pt x="258" y="122"/>
                    <a:pt x="258" y="122"/>
                  </a:cubicBezTo>
                  <a:cubicBezTo>
                    <a:pt x="209" y="122"/>
                    <a:pt x="209" y="122"/>
                    <a:pt x="209" y="122"/>
                  </a:cubicBezTo>
                  <a:cubicBezTo>
                    <a:pt x="233" y="101"/>
                    <a:pt x="233" y="101"/>
                    <a:pt x="233" y="101"/>
                  </a:cubicBezTo>
                  <a:close/>
                  <a:moveTo>
                    <a:pt x="418" y="399"/>
                  </a:moveTo>
                  <a:cubicBezTo>
                    <a:pt x="402" y="399"/>
                    <a:pt x="402" y="399"/>
                    <a:pt x="402" y="399"/>
                  </a:cubicBezTo>
                  <a:cubicBezTo>
                    <a:pt x="402" y="215"/>
                    <a:pt x="402" y="215"/>
                    <a:pt x="402" y="215"/>
                  </a:cubicBezTo>
                  <a:cubicBezTo>
                    <a:pt x="433" y="215"/>
                    <a:pt x="433" y="215"/>
                    <a:pt x="433" y="215"/>
                  </a:cubicBezTo>
                  <a:cubicBezTo>
                    <a:pt x="446" y="215"/>
                    <a:pt x="458" y="206"/>
                    <a:pt x="462" y="194"/>
                  </a:cubicBezTo>
                  <a:cubicBezTo>
                    <a:pt x="466" y="181"/>
                    <a:pt x="462" y="168"/>
                    <a:pt x="452" y="160"/>
                  </a:cubicBezTo>
                  <a:cubicBezTo>
                    <a:pt x="263" y="7"/>
                    <a:pt x="263" y="7"/>
                    <a:pt x="263" y="7"/>
                  </a:cubicBezTo>
                  <a:cubicBezTo>
                    <a:pt x="253" y="2"/>
                    <a:pt x="243" y="0"/>
                    <a:pt x="233" y="0"/>
                  </a:cubicBezTo>
                  <a:cubicBezTo>
                    <a:pt x="223" y="0"/>
                    <a:pt x="213" y="2"/>
                    <a:pt x="204" y="7"/>
                  </a:cubicBezTo>
                  <a:cubicBezTo>
                    <a:pt x="15" y="160"/>
                    <a:pt x="15" y="160"/>
                    <a:pt x="15" y="160"/>
                  </a:cubicBezTo>
                  <a:cubicBezTo>
                    <a:pt x="4" y="168"/>
                    <a:pt x="0" y="181"/>
                    <a:pt x="4" y="194"/>
                  </a:cubicBezTo>
                  <a:cubicBezTo>
                    <a:pt x="9" y="206"/>
                    <a:pt x="20" y="215"/>
                    <a:pt x="34" y="215"/>
                  </a:cubicBezTo>
                  <a:cubicBezTo>
                    <a:pt x="64" y="215"/>
                    <a:pt x="64" y="215"/>
                    <a:pt x="64" y="215"/>
                  </a:cubicBezTo>
                  <a:cubicBezTo>
                    <a:pt x="64" y="399"/>
                    <a:pt x="64" y="399"/>
                    <a:pt x="64" y="399"/>
                  </a:cubicBezTo>
                  <a:cubicBezTo>
                    <a:pt x="49" y="399"/>
                    <a:pt x="49" y="399"/>
                    <a:pt x="49" y="399"/>
                  </a:cubicBezTo>
                  <a:cubicBezTo>
                    <a:pt x="23" y="399"/>
                    <a:pt x="3" y="420"/>
                    <a:pt x="3" y="445"/>
                  </a:cubicBezTo>
                  <a:cubicBezTo>
                    <a:pt x="3" y="470"/>
                    <a:pt x="23" y="491"/>
                    <a:pt x="49" y="491"/>
                  </a:cubicBezTo>
                  <a:cubicBezTo>
                    <a:pt x="418" y="491"/>
                    <a:pt x="418" y="491"/>
                    <a:pt x="418" y="491"/>
                  </a:cubicBezTo>
                  <a:cubicBezTo>
                    <a:pt x="443" y="491"/>
                    <a:pt x="464" y="470"/>
                    <a:pt x="464" y="445"/>
                  </a:cubicBezTo>
                  <a:cubicBezTo>
                    <a:pt x="464" y="420"/>
                    <a:pt x="443" y="399"/>
                    <a:pt x="418" y="399"/>
                  </a:cubicBezTo>
                  <a:close/>
                  <a:moveTo>
                    <a:pt x="34" y="183"/>
                  </a:moveTo>
                  <a:cubicBezTo>
                    <a:pt x="221" y="33"/>
                    <a:pt x="221" y="33"/>
                    <a:pt x="221" y="33"/>
                  </a:cubicBezTo>
                  <a:cubicBezTo>
                    <a:pt x="224" y="31"/>
                    <a:pt x="229" y="30"/>
                    <a:pt x="233" y="30"/>
                  </a:cubicBezTo>
                  <a:cubicBezTo>
                    <a:pt x="238" y="30"/>
                    <a:pt x="242" y="31"/>
                    <a:pt x="246" y="33"/>
                  </a:cubicBezTo>
                  <a:cubicBezTo>
                    <a:pt x="433" y="184"/>
                    <a:pt x="433" y="184"/>
                    <a:pt x="433" y="184"/>
                  </a:cubicBezTo>
                  <a:cubicBezTo>
                    <a:pt x="34" y="183"/>
                    <a:pt x="34" y="183"/>
                    <a:pt x="34" y="183"/>
                  </a:cubicBezTo>
                  <a:close/>
                  <a:moveTo>
                    <a:pt x="371" y="215"/>
                  </a:moveTo>
                  <a:cubicBezTo>
                    <a:pt x="371" y="399"/>
                    <a:pt x="371" y="399"/>
                    <a:pt x="371" y="399"/>
                  </a:cubicBezTo>
                  <a:cubicBezTo>
                    <a:pt x="341" y="399"/>
                    <a:pt x="341" y="399"/>
                    <a:pt x="341" y="399"/>
                  </a:cubicBezTo>
                  <a:cubicBezTo>
                    <a:pt x="341" y="215"/>
                    <a:pt x="341" y="215"/>
                    <a:pt x="341" y="215"/>
                  </a:cubicBezTo>
                  <a:cubicBezTo>
                    <a:pt x="371" y="215"/>
                    <a:pt x="371" y="215"/>
                    <a:pt x="371" y="215"/>
                  </a:cubicBezTo>
                  <a:close/>
                  <a:moveTo>
                    <a:pt x="310" y="215"/>
                  </a:moveTo>
                  <a:cubicBezTo>
                    <a:pt x="310" y="399"/>
                    <a:pt x="310" y="399"/>
                    <a:pt x="310" y="399"/>
                  </a:cubicBezTo>
                  <a:cubicBezTo>
                    <a:pt x="279" y="399"/>
                    <a:pt x="279" y="399"/>
                    <a:pt x="279" y="399"/>
                  </a:cubicBezTo>
                  <a:cubicBezTo>
                    <a:pt x="279" y="215"/>
                    <a:pt x="279" y="215"/>
                    <a:pt x="279" y="215"/>
                  </a:cubicBezTo>
                  <a:cubicBezTo>
                    <a:pt x="310" y="215"/>
                    <a:pt x="310" y="215"/>
                    <a:pt x="310" y="215"/>
                  </a:cubicBezTo>
                  <a:close/>
                  <a:moveTo>
                    <a:pt x="249" y="215"/>
                  </a:moveTo>
                  <a:cubicBezTo>
                    <a:pt x="249" y="399"/>
                    <a:pt x="249" y="399"/>
                    <a:pt x="249" y="399"/>
                  </a:cubicBezTo>
                  <a:cubicBezTo>
                    <a:pt x="218" y="399"/>
                    <a:pt x="218" y="399"/>
                    <a:pt x="218" y="399"/>
                  </a:cubicBezTo>
                  <a:cubicBezTo>
                    <a:pt x="218" y="215"/>
                    <a:pt x="218" y="215"/>
                    <a:pt x="218" y="215"/>
                  </a:cubicBezTo>
                  <a:cubicBezTo>
                    <a:pt x="249" y="215"/>
                    <a:pt x="249" y="215"/>
                    <a:pt x="249" y="215"/>
                  </a:cubicBezTo>
                  <a:close/>
                  <a:moveTo>
                    <a:pt x="187" y="215"/>
                  </a:moveTo>
                  <a:cubicBezTo>
                    <a:pt x="187" y="399"/>
                    <a:pt x="187" y="399"/>
                    <a:pt x="187" y="399"/>
                  </a:cubicBezTo>
                  <a:cubicBezTo>
                    <a:pt x="156" y="399"/>
                    <a:pt x="156" y="399"/>
                    <a:pt x="156" y="399"/>
                  </a:cubicBezTo>
                  <a:cubicBezTo>
                    <a:pt x="156" y="215"/>
                    <a:pt x="156" y="215"/>
                    <a:pt x="156" y="215"/>
                  </a:cubicBezTo>
                  <a:cubicBezTo>
                    <a:pt x="187" y="215"/>
                    <a:pt x="187" y="215"/>
                    <a:pt x="187" y="215"/>
                  </a:cubicBezTo>
                  <a:close/>
                  <a:moveTo>
                    <a:pt x="126" y="215"/>
                  </a:moveTo>
                  <a:cubicBezTo>
                    <a:pt x="126" y="399"/>
                    <a:pt x="126" y="399"/>
                    <a:pt x="126" y="399"/>
                  </a:cubicBezTo>
                  <a:cubicBezTo>
                    <a:pt x="95" y="399"/>
                    <a:pt x="95" y="399"/>
                    <a:pt x="95" y="399"/>
                  </a:cubicBezTo>
                  <a:cubicBezTo>
                    <a:pt x="95" y="215"/>
                    <a:pt x="95" y="215"/>
                    <a:pt x="95" y="215"/>
                  </a:cubicBezTo>
                  <a:cubicBezTo>
                    <a:pt x="126" y="215"/>
                    <a:pt x="126" y="215"/>
                    <a:pt x="126" y="215"/>
                  </a:cubicBezTo>
                  <a:close/>
                  <a:moveTo>
                    <a:pt x="418" y="460"/>
                  </a:moveTo>
                  <a:cubicBezTo>
                    <a:pt x="49" y="460"/>
                    <a:pt x="49" y="460"/>
                    <a:pt x="49" y="460"/>
                  </a:cubicBezTo>
                  <a:cubicBezTo>
                    <a:pt x="40" y="460"/>
                    <a:pt x="34" y="453"/>
                    <a:pt x="34" y="445"/>
                  </a:cubicBezTo>
                  <a:cubicBezTo>
                    <a:pt x="34" y="437"/>
                    <a:pt x="40" y="430"/>
                    <a:pt x="49" y="430"/>
                  </a:cubicBezTo>
                  <a:cubicBezTo>
                    <a:pt x="418" y="430"/>
                    <a:pt x="418" y="430"/>
                    <a:pt x="418" y="430"/>
                  </a:cubicBezTo>
                  <a:cubicBezTo>
                    <a:pt x="426" y="430"/>
                    <a:pt x="433" y="437"/>
                    <a:pt x="433" y="445"/>
                  </a:cubicBezTo>
                  <a:cubicBezTo>
                    <a:pt x="433" y="453"/>
                    <a:pt x="426" y="460"/>
                    <a:pt x="418" y="46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22" name="îṧḷîďê"/>
            <p:cNvSpPr/>
            <p:nvPr/>
          </p:nvSpPr>
          <p:spPr bwMode="auto">
            <a:xfrm>
              <a:off x="7097235" y="2750505"/>
              <a:ext cx="370293" cy="390105"/>
            </a:xfrm>
            <a:custGeom>
              <a:avLst/>
              <a:gdLst>
                <a:gd name="T0" fmla="*/ 126 w 466"/>
                <a:gd name="T1" fmla="*/ 153 h 491"/>
                <a:gd name="T2" fmla="*/ 233 w 466"/>
                <a:gd name="T3" fmla="*/ 61 h 491"/>
                <a:gd name="T4" fmla="*/ 258 w 466"/>
                <a:gd name="T5" fmla="*/ 122 h 491"/>
                <a:gd name="T6" fmla="*/ 233 w 466"/>
                <a:gd name="T7" fmla="*/ 101 h 491"/>
                <a:gd name="T8" fmla="*/ 402 w 466"/>
                <a:gd name="T9" fmla="*/ 399 h 491"/>
                <a:gd name="T10" fmla="*/ 433 w 466"/>
                <a:gd name="T11" fmla="*/ 215 h 491"/>
                <a:gd name="T12" fmla="*/ 452 w 466"/>
                <a:gd name="T13" fmla="*/ 160 h 491"/>
                <a:gd name="T14" fmla="*/ 233 w 466"/>
                <a:gd name="T15" fmla="*/ 0 h 491"/>
                <a:gd name="T16" fmla="*/ 15 w 466"/>
                <a:gd name="T17" fmla="*/ 160 h 491"/>
                <a:gd name="T18" fmla="*/ 34 w 466"/>
                <a:gd name="T19" fmla="*/ 215 h 491"/>
                <a:gd name="T20" fmla="*/ 64 w 466"/>
                <a:gd name="T21" fmla="*/ 399 h 491"/>
                <a:gd name="T22" fmla="*/ 3 w 466"/>
                <a:gd name="T23" fmla="*/ 445 h 491"/>
                <a:gd name="T24" fmla="*/ 418 w 466"/>
                <a:gd name="T25" fmla="*/ 491 h 491"/>
                <a:gd name="T26" fmla="*/ 418 w 466"/>
                <a:gd name="T27" fmla="*/ 399 h 491"/>
                <a:gd name="T28" fmla="*/ 221 w 466"/>
                <a:gd name="T29" fmla="*/ 33 h 491"/>
                <a:gd name="T30" fmla="*/ 246 w 466"/>
                <a:gd name="T31" fmla="*/ 33 h 491"/>
                <a:gd name="T32" fmla="*/ 34 w 466"/>
                <a:gd name="T33" fmla="*/ 183 h 491"/>
                <a:gd name="T34" fmla="*/ 371 w 466"/>
                <a:gd name="T35" fmla="*/ 399 h 491"/>
                <a:gd name="T36" fmla="*/ 341 w 466"/>
                <a:gd name="T37" fmla="*/ 215 h 491"/>
                <a:gd name="T38" fmla="*/ 310 w 466"/>
                <a:gd name="T39" fmla="*/ 215 h 491"/>
                <a:gd name="T40" fmla="*/ 279 w 466"/>
                <a:gd name="T41" fmla="*/ 399 h 491"/>
                <a:gd name="T42" fmla="*/ 310 w 466"/>
                <a:gd name="T43" fmla="*/ 215 h 491"/>
                <a:gd name="T44" fmla="*/ 249 w 466"/>
                <a:gd name="T45" fmla="*/ 399 h 491"/>
                <a:gd name="T46" fmla="*/ 218 w 466"/>
                <a:gd name="T47" fmla="*/ 215 h 491"/>
                <a:gd name="T48" fmla="*/ 187 w 466"/>
                <a:gd name="T49" fmla="*/ 215 h 491"/>
                <a:gd name="T50" fmla="*/ 156 w 466"/>
                <a:gd name="T51" fmla="*/ 399 h 491"/>
                <a:gd name="T52" fmla="*/ 187 w 466"/>
                <a:gd name="T53" fmla="*/ 215 h 491"/>
                <a:gd name="T54" fmla="*/ 126 w 466"/>
                <a:gd name="T55" fmla="*/ 399 h 491"/>
                <a:gd name="T56" fmla="*/ 95 w 466"/>
                <a:gd name="T57" fmla="*/ 215 h 491"/>
                <a:gd name="T58" fmla="*/ 418 w 466"/>
                <a:gd name="T59" fmla="*/ 460 h 491"/>
                <a:gd name="T60" fmla="*/ 34 w 466"/>
                <a:gd name="T61" fmla="*/ 445 h 491"/>
                <a:gd name="T62" fmla="*/ 418 w 466"/>
                <a:gd name="T63" fmla="*/ 430 h 491"/>
                <a:gd name="T64" fmla="*/ 418 w 466"/>
                <a:gd name="T65" fmla="*/ 460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66" h="491">
                  <a:moveTo>
                    <a:pt x="233" y="61"/>
                  </a:moveTo>
                  <a:cubicBezTo>
                    <a:pt x="126" y="153"/>
                    <a:pt x="126" y="153"/>
                    <a:pt x="126" y="153"/>
                  </a:cubicBezTo>
                  <a:cubicBezTo>
                    <a:pt x="341" y="153"/>
                    <a:pt x="341" y="153"/>
                    <a:pt x="341" y="153"/>
                  </a:cubicBezTo>
                  <a:cubicBezTo>
                    <a:pt x="233" y="61"/>
                    <a:pt x="233" y="61"/>
                    <a:pt x="233" y="61"/>
                  </a:cubicBezTo>
                  <a:close/>
                  <a:moveTo>
                    <a:pt x="233" y="101"/>
                  </a:moveTo>
                  <a:cubicBezTo>
                    <a:pt x="258" y="122"/>
                    <a:pt x="258" y="122"/>
                    <a:pt x="258" y="122"/>
                  </a:cubicBezTo>
                  <a:cubicBezTo>
                    <a:pt x="209" y="122"/>
                    <a:pt x="209" y="122"/>
                    <a:pt x="209" y="122"/>
                  </a:cubicBezTo>
                  <a:cubicBezTo>
                    <a:pt x="233" y="101"/>
                    <a:pt x="233" y="101"/>
                    <a:pt x="233" y="101"/>
                  </a:cubicBezTo>
                  <a:close/>
                  <a:moveTo>
                    <a:pt x="418" y="399"/>
                  </a:moveTo>
                  <a:cubicBezTo>
                    <a:pt x="402" y="399"/>
                    <a:pt x="402" y="399"/>
                    <a:pt x="402" y="399"/>
                  </a:cubicBezTo>
                  <a:cubicBezTo>
                    <a:pt x="402" y="215"/>
                    <a:pt x="402" y="215"/>
                    <a:pt x="402" y="215"/>
                  </a:cubicBezTo>
                  <a:cubicBezTo>
                    <a:pt x="433" y="215"/>
                    <a:pt x="433" y="215"/>
                    <a:pt x="433" y="215"/>
                  </a:cubicBezTo>
                  <a:cubicBezTo>
                    <a:pt x="446" y="215"/>
                    <a:pt x="458" y="206"/>
                    <a:pt x="462" y="194"/>
                  </a:cubicBezTo>
                  <a:cubicBezTo>
                    <a:pt x="466" y="181"/>
                    <a:pt x="462" y="168"/>
                    <a:pt x="452" y="160"/>
                  </a:cubicBezTo>
                  <a:cubicBezTo>
                    <a:pt x="263" y="7"/>
                    <a:pt x="263" y="7"/>
                    <a:pt x="263" y="7"/>
                  </a:cubicBezTo>
                  <a:cubicBezTo>
                    <a:pt x="253" y="2"/>
                    <a:pt x="243" y="0"/>
                    <a:pt x="233" y="0"/>
                  </a:cubicBezTo>
                  <a:cubicBezTo>
                    <a:pt x="223" y="0"/>
                    <a:pt x="213" y="2"/>
                    <a:pt x="204" y="7"/>
                  </a:cubicBezTo>
                  <a:cubicBezTo>
                    <a:pt x="15" y="160"/>
                    <a:pt x="15" y="160"/>
                    <a:pt x="15" y="160"/>
                  </a:cubicBezTo>
                  <a:cubicBezTo>
                    <a:pt x="4" y="168"/>
                    <a:pt x="0" y="181"/>
                    <a:pt x="4" y="194"/>
                  </a:cubicBezTo>
                  <a:cubicBezTo>
                    <a:pt x="9" y="206"/>
                    <a:pt x="20" y="215"/>
                    <a:pt x="34" y="215"/>
                  </a:cubicBezTo>
                  <a:cubicBezTo>
                    <a:pt x="64" y="215"/>
                    <a:pt x="64" y="215"/>
                    <a:pt x="64" y="215"/>
                  </a:cubicBezTo>
                  <a:cubicBezTo>
                    <a:pt x="64" y="399"/>
                    <a:pt x="64" y="399"/>
                    <a:pt x="64" y="399"/>
                  </a:cubicBezTo>
                  <a:cubicBezTo>
                    <a:pt x="49" y="399"/>
                    <a:pt x="49" y="399"/>
                    <a:pt x="49" y="399"/>
                  </a:cubicBezTo>
                  <a:cubicBezTo>
                    <a:pt x="23" y="399"/>
                    <a:pt x="3" y="420"/>
                    <a:pt x="3" y="445"/>
                  </a:cubicBezTo>
                  <a:cubicBezTo>
                    <a:pt x="3" y="470"/>
                    <a:pt x="23" y="491"/>
                    <a:pt x="49" y="491"/>
                  </a:cubicBezTo>
                  <a:cubicBezTo>
                    <a:pt x="418" y="491"/>
                    <a:pt x="418" y="491"/>
                    <a:pt x="418" y="491"/>
                  </a:cubicBezTo>
                  <a:cubicBezTo>
                    <a:pt x="443" y="491"/>
                    <a:pt x="464" y="470"/>
                    <a:pt x="464" y="445"/>
                  </a:cubicBezTo>
                  <a:cubicBezTo>
                    <a:pt x="464" y="420"/>
                    <a:pt x="443" y="399"/>
                    <a:pt x="418" y="399"/>
                  </a:cubicBezTo>
                  <a:close/>
                  <a:moveTo>
                    <a:pt x="34" y="183"/>
                  </a:moveTo>
                  <a:cubicBezTo>
                    <a:pt x="221" y="33"/>
                    <a:pt x="221" y="33"/>
                    <a:pt x="221" y="33"/>
                  </a:cubicBezTo>
                  <a:cubicBezTo>
                    <a:pt x="224" y="31"/>
                    <a:pt x="229" y="30"/>
                    <a:pt x="233" y="30"/>
                  </a:cubicBezTo>
                  <a:cubicBezTo>
                    <a:pt x="238" y="30"/>
                    <a:pt x="242" y="31"/>
                    <a:pt x="246" y="33"/>
                  </a:cubicBezTo>
                  <a:cubicBezTo>
                    <a:pt x="433" y="184"/>
                    <a:pt x="433" y="184"/>
                    <a:pt x="433" y="184"/>
                  </a:cubicBezTo>
                  <a:cubicBezTo>
                    <a:pt x="34" y="183"/>
                    <a:pt x="34" y="183"/>
                    <a:pt x="34" y="183"/>
                  </a:cubicBezTo>
                  <a:close/>
                  <a:moveTo>
                    <a:pt x="371" y="215"/>
                  </a:moveTo>
                  <a:cubicBezTo>
                    <a:pt x="371" y="399"/>
                    <a:pt x="371" y="399"/>
                    <a:pt x="371" y="399"/>
                  </a:cubicBezTo>
                  <a:cubicBezTo>
                    <a:pt x="341" y="399"/>
                    <a:pt x="341" y="399"/>
                    <a:pt x="341" y="399"/>
                  </a:cubicBezTo>
                  <a:cubicBezTo>
                    <a:pt x="341" y="215"/>
                    <a:pt x="341" y="215"/>
                    <a:pt x="341" y="215"/>
                  </a:cubicBezTo>
                  <a:cubicBezTo>
                    <a:pt x="371" y="215"/>
                    <a:pt x="371" y="215"/>
                    <a:pt x="371" y="215"/>
                  </a:cubicBezTo>
                  <a:close/>
                  <a:moveTo>
                    <a:pt x="310" y="215"/>
                  </a:moveTo>
                  <a:cubicBezTo>
                    <a:pt x="310" y="399"/>
                    <a:pt x="310" y="399"/>
                    <a:pt x="310" y="399"/>
                  </a:cubicBezTo>
                  <a:cubicBezTo>
                    <a:pt x="279" y="399"/>
                    <a:pt x="279" y="399"/>
                    <a:pt x="279" y="399"/>
                  </a:cubicBezTo>
                  <a:cubicBezTo>
                    <a:pt x="279" y="215"/>
                    <a:pt x="279" y="215"/>
                    <a:pt x="279" y="215"/>
                  </a:cubicBezTo>
                  <a:cubicBezTo>
                    <a:pt x="310" y="215"/>
                    <a:pt x="310" y="215"/>
                    <a:pt x="310" y="215"/>
                  </a:cubicBezTo>
                  <a:close/>
                  <a:moveTo>
                    <a:pt x="249" y="215"/>
                  </a:moveTo>
                  <a:cubicBezTo>
                    <a:pt x="249" y="399"/>
                    <a:pt x="249" y="399"/>
                    <a:pt x="249" y="399"/>
                  </a:cubicBezTo>
                  <a:cubicBezTo>
                    <a:pt x="218" y="399"/>
                    <a:pt x="218" y="399"/>
                    <a:pt x="218" y="399"/>
                  </a:cubicBezTo>
                  <a:cubicBezTo>
                    <a:pt x="218" y="215"/>
                    <a:pt x="218" y="215"/>
                    <a:pt x="218" y="215"/>
                  </a:cubicBezTo>
                  <a:cubicBezTo>
                    <a:pt x="249" y="215"/>
                    <a:pt x="249" y="215"/>
                    <a:pt x="249" y="215"/>
                  </a:cubicBezTo>
                  <a:close/>
                  <a:moveTo>
                    <a:pt x="187" y="215"/>
                  </a:moveTo>
                  <a:cubicBezTo>
                    <a:pt x="187" y="399"/>
                    <a:pt x="187" y="399"/>
                    <a:pt x="187" y="399"/>
                  </a:cubicBezTo>
                  <a:cubicBezTo>
                    <a:pt x="156" y="399"/>
                    <a:pt x="156" y="399"/>
                    <a:pt x="156" y="399"/>
                  </a:cubicBezTo>
                  <a:cubicBezTo>
                    <a:pt x="156" y="215"/>
                    <a:pt x="156" y="215"/>
                    <a:pt x="156" y="215"/>
                  </a:cubicBezTo>
                  <a:cubicBezTo>
                    <a:pt x="187" y="215"/>
                    <a:pt x="187" y="215"/>
                    <a:pt x="187" y="215"/>
                  </a:cubicBezTo>
                  <a:close/>
                  <a:moveTo>
                    <a:pt x="126" y="215"/>
                  </a:moveTo>
                  <a:cubicBezTo>
                    <a:pt x="126" y="399"/>
                    <a:pt x="126" y="399"/>
                    <a:pt x="126" y="399"/>
                  </a:cubicBezTo>
                  <a:cubicBezTo>
                    <a:pt x="95" y="399"/>
                    <a:pt x="95" y="399"/>
                    <a:pt x="95" y="399"/>
                  </a:cubicBezTo>
                  <a:cubicBezTo>
                    <a:pt x="95" y="215"/>
                    <a:pt x="95" y="215"/>
                    <a:pt x="95" y="215"/>
                  </a:cubicBezTo>
                  <a:cubicBezTo>
                    <a:pt x="126" y="215"/>
                    <a:pt x="126" y="215"/>
                    <a:pt x="126" y="215"/>
                  </a:cubicBezTo>
                  <a:close/>
                  <a:moveTo>
                    <a:pt x="418" y="460"/>
                  </a:moveTo>
                  <a:cubicBezTo>
                    <a:pt x="49" y="460"/>
                    <a:pt x="49" y="460"/>
                    <a:pt x="49" y="460"/>
                  </a:cubicBezTo>
                  <a:cubicBezTo>
                    <a:pt x="40" y="460"/>
                    <a:pt x="34" y="453"/>
                    <a:pt x="34" y="445"/>
                  </a:cubicBezTo>
                  <a:cubicBezTo>
                    <a:pt x="34" y="437"/>
                    <a:pt x="40" y="430"/>
                    <a:pt x="49" y="430"/>
                  </a:cubicBezTo>
                  <a:cubicBezTo>
                    <a:pt x="418" y="430"/>
                    <a:pt x="418" y="430"/>
                    <a:pt x="418" y="430"/>
                  </a:cubicBezTo>
                  <a:cubicBezTo>
                    <a:pt x="426" y="430"/>
                    <a:pt x="433" y="437"/>
                    <a:pt x="433" y="445"/>
                  </a:cubicBezTo>
                  <a:cubicBezTo>
                    <a:pt x="433" y="453"/>
                    <a:pt x="426" y="460"/>
                    <a:pt x="418" y="46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23" name="iṣľíde"/>
            <p:cNvSpPr/>
            <p:nvPr/>
          </p:nvSpPr>
          <p:spPr bwMode="auto">
            <a:xfrm>
              <a:off x="4734366" y="4095629"/>
              <a:ext cx="370293" cy="390105"/>
            </a:xfrm>
            <a:custGeom>
              <a:avLst/>
              <a:gdLst>
                <a:gd name="T0" fmla="*/ 126 w 466"/>
                <a:gd name="T1" fmla="*/ 153 h 491"/>
                <a:gd name="T2" fmla="*/ 233 w 466"/>
                <a:gd name="T3" fmla="*/ 61 h 491"/>
                <a:gd name="T4" fmla="*/ 258 w 466"/>
                <a:gd name="T5" fmla="*/ 122 h 491"/>
                <a:gd name="T6" fmla="*/ 233 w 466"/>
                <a:gd name="T7" fmla="*/ 101 h 491"/>
                <a:gd name="T8" fmla="*/ 402 w 466"/>
                <a:gd name="T9" fmla="*/ 399 h 491"/>
                <a:gd name="T10" fmla="*/ 433 w 466"/>
                <a:gd name="T11" fmla="*/ 215 h 491"/>
                <a:gd name="T12" fmla="*/ 452 w 466"/>
                <a:gd name="T13" fmla="*/ 160 h 491"/>
                <a:gd name="T14" fmla="*/ 233 w 466"/>
                <a:gd name="T15" fmla="*/ 0 h 491"/>
                <a:gd name="T16" fmla="*/ 15 w 466"/>
                <a:gd name="T17" fmla="*/ 160 h 491"/>
                <a:gd name="T18" fmla="*/ 34 w 466"/>
                <a:gd name="T19" fmla="*/ 215 h 491"/>
                <a:gd name="T20" fmla="*/ 64 w 466"/>
                <a:gd name="T21" fmla="*/ 399 h 491"/>
                <a:gd name="T22" fmla="*/ 3 w 466"/>
                <a:gd name="T23" fmla="*/ 445 h 491"/>
                <a:gd name="T24" fmla="*/ 418 w 466"/>
                <a:gd name="T25" fmla="*/ 491 h 491"/>
                <a:gd name="T26" fmla="*/ 418 w 466"/>
                <a:gd name="T27" fmla="*/ 399 h 491"/>
                <a:gd name="T28" fmla="*/ 221 w 466"/>
                <a:gd name="T29" fmla="*/ 33 h 491"/>
                <a:gd name="T30" fmla="*/ 246 w 466"/>
                <a:gd name="T31" fmla="*/ 33 h 491"/>
                <a:gd name="T32" fmla="*/ 34 w 466"/>
                <a:gd name="T33" fmla="*/ 183 h 491"/>
                <a:gd name="T34" fmla="*/ 371 w 466"/>
                <a:gd name="T35" fmla="*/ 399 h 491"/>
                <a:gd name="T36" fmla="*/ 341 w 466"/>
                <a:gd name="T37" fmla="*/ 215 h 491"/>
                <a:gd name="T38" fmla="*/ 310 w 466"/>
                <a:gd name="T39" fmla="*/ 215 h 491"/>
                <a:gd name="T40" fmla="*/ 279 w 466"/>
                <a:gd name="T41" fmla="*/ 399 h 491"/>
                <a:gd name="T42" fmla="*/ 310 w 466"/>
                <a:gd name="T43" fmla="*/ 215 h 491"/>
                <a:gd name="T44" fmla="*/ 249 w 466"/>
                <a:gd name="T45" fmla="*/ 399 h 491"/>
                <a:gd name="T46" fmla="*/ 218 w 466"/>
                <a:gd name="T47" fmla="*/ 215 h 491"/>
                <a:gd name="T48" fmla="*/ 187 w 466"/>
                <a:gd name="T49" fmla="*/ 215 h 491"/>
                <a:gd name="T50" fmla="*/ 156 w 466"/>
                <a:gd name="T51" fmla="*/ 399 h 491"/>
                <a:gd name="T52" fmla="*/ 187 w 466"/>
                <a:gd name="T53" fmla="*/ 215 h 491"/>
                <a:gd name="T54" fmla="*/ 126 w 466"/>
                <a:gd name="T55" fmla="*/ 399 h 491"/>
                <a:gd name="T56" fmla="*/ 95 w 466"/>
                <a:gd name="T57" fmla="*/ 215 h 491"/>
                <a:gd name="T58" fmla="*/ 418 w 466"/>
                <a:gd name="T59" fmla="*/ 460 h 491"/>
                <a:gd name="T60" fmla="*/ 34 w 466"/>
                <a:gd name="T61" fmla="*/ 445 h 491"/>
                <a:gd name="T62" fmla="*/ 418 w 466"/>
                <a:gd name="T63" fmla="*/ 430 h 491"/>
                <a:gd name="T64" fmla="*/ 418 w 466"/>
                <a:gd name="T65" fmla="*/ 460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66" h="491">
                  <a:moveTo>
                    <a:pt x="233" y="61"/>
                  </a:moveTo>
                  <a:cubicBezTo>
                    <a:pt x="126" y="153"/>
                    <a:pt x="126" y="153"/>
                    <a:pt x="126" y="153"/>
                  </a:cubicBezTo>
                  <a:cubicBezTo>
                    <a:pt x="341" y="153"/>
                    <a:pt x="341" y="153"/>
                    <a:pt x="341" y="153"/>
                  </a:cubicBezTo>
                  <a:cubicBezTo>
                    <a:pt x="233" y="61"/>
                    <a:pt x="233" y="61"/>
                    <a:pt x="233" y="61"/>
                  </a:cubicBezTo>
                  <a:close/>
                  <a:moveTo>
                    <a:pt x="233" y="101"/>
                  </a:moveTo>
                  <a:cubicBezTo>
                    <a:pt x="258" y="122"/>
                    <a:pt x="258" y="122"/>
                    <a:pt x="258" y="122"/>
                  </a:cubicBezTo>
                  <a:cubicBezTo>
                    <a:pt x="209" y="122"/>
                    <a:pt x="209" y="122"/>
                    <a:pt x="209" y="122"/>
                  </a:cubicBezTo>
                  <a:cubicBezTo>
                    <a:pt x="233" y="101"/>
                    <a:pt x="233" y="101"/>
                    <a:pt x="233" y="101"/>
                  </a:cubicBezTo>
                  <a:close/>
                  <a:moveTo>
                    <a:pt x="418" y="399"/>
                  </a:moveTo>
                  <a:cubicBezTo>
                    <a:pt x="402" y="399"/>
                    <a:pt x="402" y="399"/>
                    <a:pt x="402" y="399"/>
                  </a:cubicBezTo>
                  <a:cubicBezTo>
                    <a:pt x="402" y="215"/>
                    <a:pt x="402" y="215"/>
                    <a:pt x="402" y="215"/>
                  </a:cubicBezTo>
                  <a:cubicBezTo>
                    <a:pt x="433" y="215"/>
                    <a:pt x="433" y="215"/>
                    <a:pt x="433" y="215"/>
                  </a:cubicBezTo>
                  <a:cubicBezTo>
                    <a:pt x="446" y="215"/>
                    <a:pt x="458" y="206"/>
                    <a:pt x="462" y="194"/>
                  </a:cubicBezTo>
                  <a:cubicBezTo>
                    <a:pt x="466" y="181"/>
                    <a:pt x="462" y="168"/>
                    <a:pt x="452" y="160"/>
                  </a:cubicBezTo>
                  <a:cubicBezTo>
                    <a:pt x="263" y="7"/>
                    <a:pt x="263" y="7"/>
                    <a:pt x="263" y="7"/>
                  </a:cubicBezTo>
                  <a:cubicBezTo>
                    <a:pt x="253" y="2"/>
                    <a:pt x="243" y="0"/>
                    <a:pt x="233" y="0"/>
                  </a:cubicBezTo>
                  <a:cubicBezTo>
                    <a:pt x="223" y="0"/>
                    <a:pt x="213" y="2"/>
                    <a:pt x="204" y="7"/>
                  </a:cubicBezTo>
                  <a:cubicBezTo>
                    <a:pt x="15" y="160"/>
                    <a:pt x="15" y="160"/>
                    <a:pt x="15" y="160"/>
                  </a:cubicBezTo>
                  <a:cubicBezTo>
                    <a:pt x="4" y="168"/>
                    <a:pt x="0" y="181"/>
                    <a:pt x="4" y="194"/>
                  </a:cubicBezTo>
                  <a:cubicBezTo>
                    <a:pt x="9" y="206"/>
                    <a:pt x="20" y="215"/>
                    <a:pt x="34" y="215"/>
                  </a:cubicBezTo>
                  <a:cubicBezTo>
                    <a:pt x="64" y="215"/>
                    <a:pt x="64" y="215"/>
                    <a:pt x="64" y="215"/>
                  </a:cubicBezTo>
                  <a:cubicBezTo>
                    <a:pt x="64" y="399"/>
                    <a:pt x="64" y="399"/>
                    <a:pt x="64" y="399"/>
                  </a:cubicBezTo>
                  <a:cubicBezTo>
                    <a:pt x="49" y="399"/>
                    <a:pt x="49" y="399"/>
                    <a:pt x="49" y="399"/>
                  </a:cubicBezTo>
                  <a:cubicBezTo>
                    <a:pt x="23" y="399"/>
                    <a:pt x="3" y="420"/>
                    <a:pt x="3" y="445"/>
                  </a:cubicBezTo>
                  <a:cubicBezTo>
                    <a:pt x="3" y="470"/>
                    <a:pt x="23" y="491"/>
                    <a:pt x="49" y="491"/>
                  </a:cubicBezTo>
                  <a:cubicBezTo>
                    <a:pt x="418" y="491"/>
                    <a:pt x="418" y="491"/>
                    <a:pt x="418" y="491"/>
                  </a:cubicBezTo>
                  <a:cubicBezTo>
                    <a:pt x="443" y="491"/>
                    <a:pt x="464" y="470"/>
                    <a:pt x="464" y="445"/>
                  </a:cubicBezTo>
                  <a:cubicBezTo>
                    <a:pt x="464" y="420"/>
                    <a:pt x="443" y="399"/>
                    <a:pt x="418" y="399"/>
                  </a:cubicBezTo>
                  <a:close/>
                  <a:moveTo>
                    <a:pt x="34" y="183"/>
                  </a:moveTo>
                  <a:cubicBezTo>
                    <a:pt x="221" y="33"/>
                    <a:pt x="221" y="33"/>
                    <a:pt x="221" y="33"/>
                  </a:cubicBezTo>
                  <a:cubicBezTo>
                    <a:pt x="224" y="31"/>
                    <a:pt x="229" y="30"/>
                    <a:pt x="233" y="30"/>
                  </a:cubicBezTo>
                  <a:cubicBezTo>
                    <a:pt x="238" y="30"/>
                    <a:pt x="242" y="31"/>
                    <a:pt x="246" y="33"/>
                  </a:cubicBezTo>
                  <a:cubicBezTo>
                    <a:pt x="433" y="184"/>
                    <a:pt x="433" y="184"/>
                    <a:pt x="433" y="184"/>
                  </a:cubicBezTo>
                  <a:cubicBezTo>
                    <a:pt x="34" y="183"/>
                    <a:pt x="34" y="183"/>
                    <a:pt x="34" y="183"/>
                  </a:cubicBezTo>
                  <a:close/>
                  <a:moveTo>
                    <a:pt x="371" y="215"/>
                  </a:moveTo>
                  <a:cubicBezTo>
                    <a:pt x="371" y="399"/>
                    <a:pt x="371" y="399"/>
                    <a:pt x="371" y="399"/>
                  </a:cubicBezTo>
                  <a:cubicBezTo>
                    <a:pt x="341" y="399"/>
                    <a:pt x="341" y="399"/>
                    <a:pt x="341" y="399"/>
                  </a:cubicBezTo>
                  <a:cubicBezTo>
                    <a:pt x="341" y="215"/>
                    <a:pt x="341" y="215"/>
                    <a:pt x="341" y="215"/>
                  </a:cubicBezTo>
                  <a:cubicBezTo>
                    <a:pt x="371" y="215"/>
                    <a:pt x="371" y="215"/>
                    <a:pt x="371" y="215"/>
                  </a:cubicBezTo>
                  <a:close/>
                  <a:moveTo>
                    <a:pt x="310" y="215"/>
                  </a:moveTo>
                  <a:cubicBezTo>
                    <a:pt x="310" y="399"/>
                    <a:pt x="310" y="399"/>
                    <a:pt x="310" y="399"/>
                  </a:cubicBezTo>
                  <a:cubicBezTo>
                    <a:pt x="279" y="399"/>
                    <a:pt x="279" y="399"/>
                    <a:pt x="279" y="399"/>
                  </a:cubicBezTo>
                  <a:cubicBezTo>
                    <a:pt x="279" y="215"/>
                    <a:pt x="279" y="215"/>
                    <a:pt x="279" y="215"/>
                  </a:cubicBezTo>
                  <a:cubicBezTo>
                    <a:pt x="310" y="215"/>
                    <a:pt x="310" y="215"/>
                    <a:pt x="310" y="215"/>
                  </a:cubicBezTo>
                  <a:close/>
                  <a:moveTo>
                    <a:pt x="249" y="215"/>
                  </a:moveTo>
                  <a:cubicBezTo>
                    <a:pt x="249" y="399"/>
                    <a:pt x="249" y="399"/>
                    <a:pt x="249" y="399"/>
                  </a:cubicBezTo>
                  <a:cubicBezTo>
                    <a:pt x="218" y="399"/>
                    <a:pt x="218" y="399"/>
                    <a:pt x="218" y="399"/>
                  </a:cubicBezTo>
                  <a:cubicBezTo>
                    <a:pt x="218" y="215"/>
                    <a:pt x="218" y="215"/>
                    <a:pt x="218" y="215"/>
                  </a:cubicBezTo>
                  <a:cubicBezTo>
                    <a:pt x="249" y="215"/>
                    <a:pt x="249" y="215"/>
                    <a:pt x="249" y="215"/>
                  </a:cubicBezTo>
                  <a:close/>
                  <a:moveTo>
                    <a:pt x="187" y="215"/>
                  </a:moveTo>
                  <a:cubicBezTo>
                    <a:pt x="187" y="399"/>
                    <a:pt x="187" y="399"/>
                    <a:pt x="187" y="399"/>
                  </a:cubicBezTo>
                  <a:cubicBezTo>
                    <a:pt x="156" y="399"/>
                    <a:pt x="156" y="399"/>
                    <a:pt x="156" y="399"/>
                  </a:cubicBezTo>
                  <a:cubicBezTo>
                    <a:pt x="156" y="215"/>
                    <a:pt x="156" y="215"/>
                    <a:pt x="156" y="215"/>
                  </a:cubicBezTo>
                  <a:cubicBezTo>
                    <a:pt x="187" y="215"/>
                    <a:pt x="187" y="215"/>
                    <a:pt x="187" y="215"/>
                  </a:cubicBezTo>
                  <a:close/>
                  <a:moveTo>
                    <a:pt x="126" y="215"/>
                  </a:moveTo>
                  <a:cubicBezTo>
                    <a:pt x="126" y="399"/>
                    <a:pt x="126" y="399"/>
                    <a:pt x="126" y="399"/>
                  </a:cubicBezTo>
                  <a:cubicBezTo>
                    <a:pt x="95" y="399"/>
                    <a:pt x="95" y="399"/>
                    <a:pt x="95" y="399"/>
                  </a:cubicBezTo>
                  <a:cubicBezTo>
                    <a:pt x="95" y="215"/>
                    <a:pt x="95" y="215"/>
                    <a:pt x="95" y="215"/>
                  </a:cubicBezTo>
                  <a:cubicBezTo>
                    <a:pt x="126" y="215"/>
                    <a:pt x="126" y="215"/>
                    <a:pt x="126" y="215"/>
                  </a:cubicBezTo>
                  <a:close/>
                  <a:moveTo>
                    <a:pt x="418" y="460"/>
                  </a:moveTo>
                  <a:cubicBezTo>
                    <a:pt x="49" y="460"/>
                    <a:pt x="49" y="460"/>
                    <a:pt x="49" y="460"/>
                  </a:cubicBezTo>
                  <a:cubicBezTo>
                    <a:pt x="40" y="460"/>
                    <a:pt x="34" y="453"/>
                    <a:pt x="34" y="445"/>
                  </a:cubicBezTo>
                  <a:cubicBezTo>
                    <a:pt x="34" y="437"/>
                    <a:pt x="40" y="430"/>
                    <a:pt x="49" y="430"/>
                  </a:cubicBezTo>
                  <a:cubicBezTo>
                    <a:pt x="418" y="430"/>
                    <a:pt x="418" y="430"/>
                    <a:pt x="418" y="430"/>
                  </a:cubicBezTo>
                  <a:cubicBezTo>
                    <a:pt x="426" y="430"/>
                    <a:pt x="433" y="437"/>
                    <a:pt x="433" y="445"/>
                  </a:cubicBezTo>
                  <a:cubicBezTo>
                    <a:pt x="433" y="453"/>
                    <a:pt x="426" y="460"/>
                    <a:pt x="418" y="46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24" name="îşḷïde"/>
            <p:cNvSpPr/>
            <p:nvPr/>
          </p:nvSpPr>
          <p:spPr bwMode="auto">
            <a:xfrm>
              <a:off x="7097235" y="4095629"/>
              <a:ext cx="370293" cy="390105"/>
            </a:xfrm>
            <a:custGeom>
              <a:avLst/>
              <a:gdLst>
                <a:gd name="T0" fmla="*/ 126 w 466"/>
                <a:gd name="T1" fmla="*/ 153 h 491"/>
                <a:gd name="T2" fmla="*/ 233 w 466"/>
                <a:gd name="T3" fmla="*/ 61 h 491"/>
                <a:gd name="T4" fmla="*/ 258 w 466"/>
                <a:gd name="T5" fmla="*/ 122 h 491"/>
                <a:gd name="T6" fmla="*/ 233 w 466"/>
                <a:gd name="T7" fmla="*/ 101 h 491"/>
                <a:gd name="T8" fmla="*/ 402 w 466"/>
                <a:gd name="T9" fmla="*/ 399 h 491"/>
                <a:gd name="T10" fmla="*/ 433 w 466"/>
                <a:gd name="T11" fmla="*/ 215 h 491"/>
                <a:gd name="T12" fmla="*/ 452 w 466"/>
                <a:gd name="T13" fmla="*/ 160 h 491"/>
                <a:gd name="T14" fmla="*/ 233 w 466"/>
                <a:gd name="T15" fmla="*/ 0 h 491"/>
                <a:gd name="T16" fmla="*/ 15 w 466"/>
                <a:gd name="T17" fmla="*/ 160 h 491"/>
                <a:gd name="T18" fmla="*/ 34 w 466"/>
                <a:gd name="T19" fmla="*/ 215 h 491"/>
                <a:gd name="T20" fmla="*/ 64 w 466"/>
                <a:gd name="T21" fmla="*/ 399 h 491"/>
                <a:gd name="T22" fmla="*/ 3 w 466"/>
                <a:gd name="T23" fmla="*/ 445 h 491"/>
                <a:gd name="T24" fmla="*/ 418 w 466"/>
                <a:gd name="T25" fmla="*/ 491 h 491"/>
                <a:gd name="T26" fmla="*/ 418 w 466"/>
                <a:gd name="T27" fmla="*/ 399 h 491"/>
                <a:gd name="T28" fmla="*/ 221 w 466"/>
                <a:gd name="T29" fmla="*/ 33 h 491"/>
                <a:gd name="T30" fmla="*/ 246 w 466"/>
                <a:gd name="T31" fmla="*/ 33 h 491"/>
                <a:gd name="T32" fmla="*/ 34 w 466"/>
                <a:gd name="T33" fmla="*/ 183 h 491"/>
                <a:gd name="T34" fmla="*/ 371 w 466"/>
                <a:gd name="T35" fmla="*/ 399 h 491"/>
                <a:gd name="T36" fmla="*/ 341 w 466"/>
                <a:gd name="T37" fmla="*/ 215 h 491"/>
                <a:gd name="T38" fmla="*/ 310 w 466"/>
                <a:gd name="T39" fmla="*/ 215 h 491"/>
                <a:gd name="T40" fmla="*/ 279 w 466"/>
                <a:gd name="T41" fmla="*/ 399 h 491"/>
                <a:gd name="T42" fmla="*/ 310 w 466"/>
                <a:gd name="T43" fmla="*/ 215 h 491"/>
                <a:gd name="T44" fmla="*/ 249 w 466"/>
                <a:gd name="T45" fmla="*/ 399 h 491"/>
                <a:gd name="T46" fmla="*/ 218 w 466"/>
                <a:gd name="T47" fmla="*/ 215 h 491"/>
                <a:gd name="T48" fmla="*/ 187 w 466"/>
                <a:gd name="T49" fmla="*/ 215 h 491"/>
                <a:gd name="T50" fmla="*/ 156 w 466"/>
                <a:gd name="T51" fmla="*/ 399 h 491"/>
                <a:gd name="T52" fmla="*/ 187 w 466"/>
                <a:gd name="T53" fmla="*/ 215 h 491"/>
                <a:gd name="T54" fmla="*/ 126 w 466"/>
                <a:gd name="T55" fmla="*/ 399 h 491"/>
                <a:gd name="T56" fmla="*/ 95 w 466"/>
                <a:gd name="T57" fmla="*/ 215 h 491"/>
                <a:gd name="T58" fmla="*/ 418 w 466"/>
                <a:gd name="T59" fmla="*/ 460 h 491"/>
                <a:gd name="T60" fmla="*/ 34 w 466"/>
                <a:gd name="T61" fmla="*/ 445 h 491"/>
                <a:gd name="T62" fmla="*/ 418 w 466"/>
                <a:gd name="T63" fmla="*/ 430 h 491"/>
                <a:gd name="T64" fmla="*/ 418 w 466"/>
                <a:gd name="T65" fmla="*/ 460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66" h="491">
                  <a:moveTo>
                    <a:pt x="233" y="61"/>
                  </a:moveTo>
                  <a:cubicBezTo>
                    <a:pt x="126" y="153"/>
                    <a:pt x="126" y="153"/>
                    <a:pt x="126" y="153"/>
                  </a:cubicBezTo>
                  <a:cubicBezTo>
                    <a:pt x="341" y="153"/>
                    <a:pt x="341" y="153"/>
                    <a:pt x="341" y="153"/>
                  </a:cubicBezTo>
                  <a:cubicBezTo>
                    <a:pt x="233" y="61"/>
                    <a:pt x="233" y="61"/>
                    <a:pt x="233" y="61"/>
                  </a:cubicBezTo>
                  <a:close/>
                  <a:moveTo>
                    <a:pt x="233" y="101"/>
                  </a:moveTo>
                  <a:cubicBezTo>
                    <a:pt x="258" y="122"/>
                    <a:pt x="258" y="122"/>
                    <a:pt x="258" y="122"/>
                  </a:cubicBezTo>
                  <a:cubicBezTo>
                    <a:pt x="209" y="122"/>
                    <a:pt x="209" y="122"/>
                    <a:pt x="209" y="122"/>
                  </a:cubicBezTo>
                  <a:cubicBezTo>
                    <a:pt x="233" y="101"/>
                    <a:pt x="233" y="101"/>
                    <a:pt x="233" y="101"/>
                  </a:cubicBezTo>
                  <a:close/>
                  <a:moveTo>
                    <a:pt x="418" y="399"/>
                  </a:moveTo>
                  <a:cubicBezTo>
                    <a:pt x="402" y="399"/>
                    <a:pt x="402" y="399"/>
                    <a:pt x="402" y="399"/>
                  </a:cubicBezTo>
                  <a:cubicBezTo>
                    <a:pt x="402" y="215"/>
                    <a:pt x="402" y="215"/>
                    <a:pt x="402" y="215"/>
                  </a:cubicBezTo>
                  <a:cubicBezTo>
                    <a:pt x="433" y="215"/>
                    <a:pt x="433" y="215"/>
                    <a:pt x="433" y="215"/>
                  </a:cubicBezTo>
                  <a:cubicBezTo>
                    <a:pt x="446" y="215"/>
                    <a:pt x="458" y="206"/>
                    <a:pt x="462" y="194"/>
                  </a:cubicBezTo>
                  <a:cubicBezTo>
                    <a:pt x="466" y="181"/>
                    <a:pt x="462" y="168"/>
                    <a:pt x="452" y="160"/>
                  </a:cubicBezTo>
                  <a:cubicBezTo>
                    <a:pt x="263" y="7"/>
                    <a:pt x="263" y="7"/>
                    <a:pt x="263" y="7"/>
                  </a:cubicBezTo>
                  <a:cubicBezTo>
                    <a:pt x="253" y="2"/>
                    <a:pt x="243" y="0"/>
                    <a:pt x="233" y="0"/>
                  </a:cubicBezTo>
                  <a:cubicBezTo>
                    <a:pt x="223" y="0"/>
                    <a:pt x="213" y="2"/>
                    <a:pt x="204" y="7"/>
                  </a:cubicBezTo>
                  <a:cubicBezTo>
                    <a:pt x="15" y="160"/>
                    <a:pt x="15" y="160"/>
                    <a:pt x="15" y="160"/>
                  </a:cubicBezTo>
                  <a:cubicBezTo>
                    <a:pt x="4" y="168"/>
                    <a:pt x="0" y="181"/>
                    <a:pt x="4" y="194"/>
                  </a:cubicBezTo>
                  <a:cubicBezTo>
                    <a:pt x="9" y="206"/>
                    <a:pt x="20" y="215"/>
                    <a:pt x="34" y="215"/>
                  </a:cubicBezTo>
                  <a:cubicBezTo>
                    <a:pt x="64" y="215"/>
                    <a:pt x="64" y="215"/>
                    <a:pt x="64" y="215"/>
                  </a:cubicBezTo>
                  <a:cubicBezTo>
                    <a:pt x="64" y="399"/>
                    <a:pt x="64" y="399"/>
                    <a:pt x="64" y="399"/>
                  </a:cubicBezTo>
                  <a:cubicBezTo>
                    <a:pt x="49" y="399"/>
                    <a:pt x="49" y="399"/>
                    <a:pt x="49" y="399"/>
                  </a:cubicBezTo>
                  <a:cubicBezTo>
                    <a:pt x="23" y="399"/>
                    <a:pt x="3" y="420"/>
                    <a:pt x="3" y="445"/>
                  </a:cubicBezTo>
                  <a:cubicBezTo>
                    <a:pt x="3" y="470"/>
                    <a:pt x="23" y="491"/>
                    <a:pt x="49" y="491"/>
                  </a:cubicBezTo>
                  <a:cubicBezTo>
                    <a:pt x="418" y="491"/>
                    <a:pt x="418" y="491"/>
                    <a:pt x="418" y="491"/>
                  </a:cubicBezTo>
                  <a:cubicBezTo>
                    <a:pt x="443" y="491"/>
                    <a:pt x="464" y="470"/>
                    <a:pt x="464" y="445"/>
                  </a:cubicBezTo>
                  <a:cubicBezTo>
                    <a:pt x="464" y="420"/>
                    <a:pt x="443" y="399"/>
                    <a:pt x="418" y="399"/>
                  </a:cubicBezTo>
                  <a:close/>
                  <a:moveTo>
                    <a:pt x="34" y="183"/>
                  </a:moveTo>
                  <a:cubicBezTo>
                    <a:pt x="221" y="33"/>
                    <a:pt x="221" y="33"/>
                    <a:pt x="221" y="33"/>
                  </a:cubicBezTo>
                  <a:cubicBezTo>
                    <a:pt x="224" y="31"/>
                    <a:pt x="229" y="30"/>
                    <a:pt x="233" y="30"/>
                  </a:cubicBezTo>
                  <a:cubicBezTo>
                    <a:pt x="238" y="30"/>
                    <a:pt x="242" y="31"/>
                    <a:pt x="246" y="33"/>
                  </a:cubicBezTo>
                  <a:cubicBezTo>
                    <a:pt x="433" y="184"/>
                    <a:pt x="433" y="184"/>
                    <a:pt x="433" y="184"/>
                  </a:cubicBezTo>
                  <a:cubicBezTo>
                    <a:pt x="34" y="183"/>
                    <a:pt x="34" y="183"/>
                    <a:pt x="34" y="183"/>
                  </a:cubicBezTo>
                  <a:close/>
                  <a:moveTo>
                    <a:pt x="371" y="215"/>
                  </a:moveTo>
                  <a:cubicBezTo>
                    <a:pt x="371" y="399"/>
                    <a:pt x="371" y="399"/>
                    <a:pt x="371" y="399"/>
                  </a:cubicBezTo>
                  <a:cubicBezTo>
                    <a:pt x="341" y="399"/>
                    <a:pt x="341" y="399"/>
                    <a:pt x="341" y="399"/>
                  </a:cubicBezTo>
                  <a:cubicBezTo>
                    <a:pt x="341" y="215"/>
                    <a:pt x="341" y="215"/>
                    <a:pt x="341" y="215"/>
                  </a:cubicBezTo>
                  <a:cubicBezTo>
                    <a:pt x="371" y="215"/>
                    <a:pt x="371" y="215"/>
                    <a:pt x="371" y="215"/>
                  </a:cubicBezTo>
                  <a:close/>
                  <a:moveTo>
                    <a:pt x="310" y="215"/>
                  </a:moveTo>
                  <a:cubicBezTo>
                    <a:pt x="310" y="399"/>
                    <a:pt x="310" y="399"/>
                    <a:pt x="310" y="399"/>
                  </a:cubicBezTo>
                  <a:cubicBezTo>
                    <a:pt x="279" y="399"/>
                    <a:pt x="279" y="399"/>
                    <a:pt x="279" y="399"/>
                  </a:cubicBezTo>
                  <a:cubicBezTo>
                    <a:pt x="279" y="215"/>
                    <a:pt x="279" y="215"/>
                    <a:pt x="279" y="215"/>
                  </a:cubicBezTo>
                  <a:cubicBezTo>
                    <a:pt x="310" y="215"/>
                    <a:pt x="310" y="215"/>
                    <a:pt x="310" y="215"/>
                  </a:cubicBezTo>
                  <a:close/>
                  <a:moveTo>
                    <a:pt x="249" y="215"/>
                  </a:moveTo>
                  <a:cubicBezTo>
                    <a:pt x="249" y="399"/>
                    <a:pt x="249" y="399"/>
                    <a:pt x="249" y="399"/>
                  </a:cubicBezTo>
                  <a:cubicBezTo>
                    <a:pt x="218" y="399"/>
                    <a:pt x="218" y="399"/>
                    <a:pt x="218" y="399"/>
                  </a:cubicBezTo>
                  <a:cubicBezTo>
                    <a:pt x="218" y="215"/>
                    <a:pt x="218" y="215"/>
                    <a:pt x="218" y="215"/>
                  </a:cubicBezTo>
                  <a:cubicBezTo>
                    <a:pt x="249" y="215"/>
                    <a:pt x="249" y="215"/>
                    <a:pt x="249" y="215"/>
                  </a:cubicBezTo>
                  <a:close/>
                  <a:moveTo>
                    <a:pt x="187" y="215"/>
                  </a:moveTo>
                  <a:cubicBezTo>
                    <a:pt x="187" y="399"/>
                    <a:pt x="187" y="399"/>
                    <a:pt x="187" y="399"/>
                  </a:cubicBezTo>
                  <a:cubicBezTo>
                    <a:pt x="156" y="399"/>
                    <a:pt x="156" y="399"/>
                    <a:pt x="156" y="399"/>
                  </a:cubicBezTo>
                  <a:cubicBezTo>
                    <a:pt x="156" y="215"/>
                    <a:pt x="156" y="215"/>
                    <a:pt x="156" y="215"/>
                  </a:cubicBezTo>
                  <a:cubicBezTo>
                    <a:pt x="187" y="215"/>
                    <a:pt x="187" y="215"/>
                    <a:pt x="187" y="215"/>
                  </a:cubicBezTo>
                  <a:close/>
                  <a:moveTo>
                    <a:pt x="126" y="215"/>
                  </a:moveTo>
                  <a:cubicBezTo>
                    <a:pt x="126" y="399"/>
                    <a:pt x="126" y="399"/>
                    <a:pt x="126" y="399"/>
                  </a:cubicBezTo>
                  <a:cubicBezTo>
                    <a:pt x="95" y="399"/>
                    <a:pt x="95" y="399"/>
                    <a:pt x="95" y="399"/>
                  </a:cubicBezTo>
                  <a:cubicBezTo>
                    <a:pt x="95" y="215"/>
                    <a:pt x="95" y="215"/>
                    <a:pt x="95" y="215"/>
                  </a:cubicBezTo>
                  <a:cubicBezTo>
                    <a:pt x="126" y="215"/>
                    <a:pt x="126" y="215"/>
                    <a:pt x="126" y="215"/>
                  </a:cubicBezTo>
                  <a:close/>
                  <a:moveTo>
                    <a:pt x="418" y="460"/>
                  </a:moveTo>
                  <a:cubicBezTo>
                    <a:pt x="49" y="460"/>
                    <a:pt x="49" y="460"/>
                    <a:pt x="49" y="460"/>
                  </a:cubicBezTo>
                  <a:cubicBezTo>
                    <a:pt x="40" y="460"/>
                    <a:pt x="34" y="453"/>
                    <a:pt x="34" y="445"/>
                  </a:cubicBezTo>
                  <a:cubicBezTo>
                    <a:pt x="34" y="437"/>
                    <a:pt x="40" y="430"/>
                    <a:pt x="49" y="430"/>
                  </a:cubicBezTo>
                  <a:cubicBezTo>
                    <a:pt x="418" y="430"/>
                    <a:pt x="418" y="430"/>
                    <a:pt x="418" y="430"/>
                  </a:cubicBezTo>
                  <a:cubicBezTo>
                    <a:pt x="426" y="430"/>
                    <a:pt x="433" y="437"/>
                    <a:pt x="433" y="445"/>
                  </a:cubicBezTo>
                  <a:cubicBezTo>
                    <a:pt x="433" y="453"/>
                    <a:pt x="426" y="460"/>
                    <a:pt x="418" y="46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25" name="işļíḓé"/>
            <p:cNvSpPr/>
            <p:nvPr/>
          </p:nvSpPr>
          <p:spPr bwMode="auto">
            <a:xfrm>
              <a:off x="5917267" y="4802402"/>
              <a:ext cx="370293" cy="390105"/>
            </a:xfrm>
            <a:custGeom>
              <a:avLst/>
              <a:gdLst>
                <a:gd name="T0" fmla="*/ 126 w 466"/>
                <a:gd name="T1" fmla="*/ 153 h 491"/>
                <a:gd name="T2" fmla="*/ 233 w 466"/>
                <a:gd name="T3" fmla="*/ 61 h 491"/>
                <a:gd name="T4" fmla="*/ 258 w 466"/>
                <a:gd name="T5" fmla="*/ 122 h 491"/>
                <a:gd name="T6" fmla="*/ 233 w 466"/>
                <a:gd name="T7" fmla="*/ 101 h 491"/>
                <a:gd name="T8" fmla="*/ 402 w 466"/>
                <a:gd name="T9" fmla="*/ 399 h 491"/>
                <a:gd name="T10" fmla="*/ 433 w 466"/>
                <a:gd name="T11" fmla="*/ 215 h 491"/>
                <a:gd name="T12" fmla="*/ 452 w 466"/>
                <a:gd name="T13" fmla="*/ 160 h 491"/>
                <a:gd name="T14" fmla="*/ 233 w 466"/>
                <a:gd name="T15" fmla="*/ 0 h 491"/>
                <a:gd name="T16" fmla="*/ 15 w 466"/>
                <a:gd name="T17" fmla="*/ 160 h 491"/>
                <a:gd name="T18" fmla="*/ 34 w 466"/>
                <a:gd name="T19" fmla="*/ 215 h 491"/>
                <a:gd name="T20" fmla="*/ 64 w 466"/>
                <a:gd name="T21" fmla="*/ 399 h 491"/>
                <a:gd name="T22" fmla="*/ 3 w 466"/>
                <a:gd name="T23" fmla="*/ 445 h 491"/>
                <a:gd name="T24" fmla="*/ 418 w 466"/>
                <a:gd name="T25" fmla="*/ 491 h 491"/>
                <a:gd name="T26" fmla="*/ 418 w 466"/>
                <a:gd name="T27" fmla="*/ 399 h 491"/>
                <a:gd name="T28" fmla="*/ 221 w 466"/>
                <a:gd name="T29" fmla="*/ 33 h 491"/>
                <a:gd name="T30" fmla="*/ 246 w 466"/>
                <a:gd name="T31" fmla="*/ 33 h 491"/>
                <a:gd name="T32" fmla="*/ 34 w 466"/>
                <a:gd name="T33" fmla="*/ 183 h 491"/>
                <a:gd name="T34" fmla="*/ 371 w 466"/>
                <a:gd name="T35" fmla="*/ 399 h 491"/>
                <a:gd name="T36" fmla="*/ 341 w 466"/>
                <a:gd name="T37" fmla="*/ 215 h 491"/>
                <a:gd name="T38" fmla="*/ 310 w 466"/>
                <a:gd name="T39" fmla="*/ 215 h 491"/>
                <a:gd name="T40" fmla="*/ 279 w 466"/>
                <a:gd name="T41" fmla="*/ 399 h 491"/>
                <a:gd name="T42" fmla="*/ 310 w 466"/>
                <a:gd name="T43" fmla="*/ 215 h 491"/>
                <a:gd name="T44" fmla="*/ 249 w 466"/>
                <a:gd name="T45" fmla="*/ 399 h 491"/>
                <a:gd name="T46" fmla="*/ 218 w 466"/>
                <a:gd name="T47" fmla="*/ 215 h 491"/>
                <a:gd name="T48" fmla="*/ 187 w 466"/>
                <a:gd name="T49" fmla="*/ 215 h 491"/>
                <a:gd name="T50" fmla="*/ 156 w 466"/>
                <a:gd name="T51" fmla="*/ 399 h 491"/>
                <a:gd name="T52" fmla="*/ 187 w 466"/>
                <a:gd name="T53" fmla="*/ 215 h 491"/>
                <a:gd name="T54" fmla="*/ 126 w 466"/>
                <a:gd name="T55" fmla="*/ 399 h 491"/>
                <a:gd name="T56" fmla="*/ 95 w 466"/>
                <a:gd name="T57" fmla="*/ 215 h 491"/>
                <a:gd name="T58" fmla="*/ 418 w 466"/>
                <a:gd name="T59" fmla="*/ 460 h 491"/>
                <a:gd name="T60" fmla="*/ 34 w 466"/>
                <a:gd name="T61" fmla="*/ 445 h 491"/>
                <a:gd name="T62" fmla="*/ 418 w 466"/>
                <a:gd name="T63" fmla="*/ 430 h 491"/>
                <a:gd name="T64" fmla="*/ 418 w 466"/>
                <a:gd name="T65" fmla="*/ 460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66" h="491">
                  <a:moveTo>
                    <a:pt x="233" y="61"/>
                  </a:moveTo>
                  <a:cubicBezTo>
                    <a:pt x="126" y="153"/>
                    <a:pt x="126" y="153"/>
                    <a:pt x="126" y="153"/>
                  </a:cubicBezTo>
                  <a:cubicBezTo>
                    <a:pt x="341" y="153"/>
                    <a:pt x="341" y="153"/>
                    <a:pt x="341" y="153"/>
                  </a:cubicBezTo>
                  <a:cubicBezTo>
                    <a:pt x="233" y="61"/>
                    <a:pt x="233" y="61"/>
                    <a:pt x="233" y="61"/>
                  </a:cubicBezTo>
                  <a:close/>
                  <a:moveTo>
                    <a:pt x="233" y="101"/>
                  </a:moveTo>
                  <a:cubicBezTo>
                    <a:pt x="258" y="122"/>
                    <a:pt x="258" y="122"/>
                    <a:pt x="258" y="122"/>
                  </a:cubicBezTo>
                  <a:cubicBezTo>
                    <a:pt x="209" y="122"/>
                    <a:pt x="209" y="122"/>
                    <a:pt x="209" y="122"/>
                  </a:cubicBezTo>
                  <a:cubicBezTo>
                    <a:pt x="233" y="101"/>
                    <a:pt x="233" y="101"/>
                    <a:pt x="233" y="101"/>
                  </a:cubicBezTo>
                  <a:close/>
                  <a:moveTo>
                    <a:pt x="418" y="399"/>
                  </a:moveTo>
                  <a:cubicBezTo>
                    <a:pt x="402" y="399"/>
                    <a:pt x="402" y="399"/>
                    <a:pt x="402" y="399"/>
                  </a:cubicBezTo>
                  <a:cubicBezTo>
                    <a:pt x="402" y="215"/>
                    <a:pt x="402" y="215"/>
                    <a:pt x="402" y="215"/>
                  </a:cubicBezTo>
                  <a:cubicBezTo>
                    <a:pt x="433" y="215"/>
                    <a:pt x="433" y="215"/>
                    <a:pt x="433" y="215"/>
                  </a:cubicBezTo>
                  <a:cubicBezTo>
                    <a:pt x="446" y="215"/>
                    <a:pt x="458" y="206"/>
                    <a:pt x="462" y="194"/>
                  </a:cubicBezTo>
                  <a:cubicBezTo>
                    <a:pt x="466" y="181"/>
                    <a:pt x="462" y="168"/>
                    <a:pt x="452" y="160"/>
                  </a:cubicBezTo>
                  <a:cubicBezTo>
                    <a:pt x="263" y="7"/>
                    <a:pt x="263" y="7"/>
                    <a:pt x="263" y="7"/>
                  </a:cubicBezTo>
                  <a:cubicBezTo>
                    <a:pt x="253" y="2"/>
                    <a:pt x="243" y="0"/>
                    <a:pt x="233" y="0"/>
                  </a:cubicBezTo>
                  <a:cubicBezTo>
                    <a:pt x="223" y="0"/>
                    <a:pt x="213" y="2"/>
                    <a:pt x="204" y="7"/>
                  </a:cubicBezTo>
                  <a:cubicBezTo>
                    <a:pt x="15" y="160"/>
                    <a:pt x="15" y="160"/>
                    <a:pt x="15" y="160"/>
                  </a:cubicBezTo>
                  <a:cubicBezTo>
                    <a:pt x="4" y="168"/>
                    <a:pt x="0" y="181"/>
                    <a:pt x="4" y="194"/>
                  </a:cubicBezTo>
                  <a:cubicBezTo>
                    <a:pt x="9" y="206"/>
                    <a:pt x="20" y="215"/>
                    <a:pt x="34" y="215"/>
                  </a:cubicBezTo>
                  <a:cubicBezTo>
                    <a:pt x="64" y="215"/>
                    <a:pt x="64" y="215"/>
                    <a:pt x="64" y="215"/>
                  </a:cubicBezTo>
                  <a:cubicBezTo>
                    <a:pt x="64" y="399"/>
                    <a:pt x="64" y="399"/>
                    <a:pt x="64" y="399"/>
                  </a:cubicBezTo>
                  <a:cubicBezTo>
                    <a:pt x="49" y="399"/>
                    <a:pt x="49" y="399"/>
                    <a:pt x="49" y="399"/>
                  </a:cubicBezTo>
                  <a:cubicBezTo>
                    <a:pt x="23" y="399"/>
                    <a:pt x="3" y="420"/>
                    <a:pt x="3" y="445"/>
                  </a:cubicBezTo>
                  <a:cubicBezTo>
                    <a:pt x="3" y="470"/>
                    <a:pt x="23" y="491"/>
                    <a:pt x="49" y="491"/>
                  </a:cubicBezTo>
                  <a:cubicBezTo>
                    <a:pt x="418" y="491"/>
                    <a:pt x="418" y="491"/>
                    <a:pt x="418" y="491"/>
                  </a:cubicBezTo>
                  <a:cubicBezTo>
                    <a:pt x="443" y="491"/>
                    <a:pt x="464" y="470"/>
                    <a:pt x="464" y="445"/>
                  </a:cubicBezTo>
                  <a:cubicBezTo>
                    <a:pt x="464" y="420"/>
                    <a:pt x="443" y="399"/>
                    <a:pt x="418" y="399"/>
                  </a:cubicBezTo>
                  <a:close/>
                  <a:moveTo>
                    <a:pt x="34" y="183"/>
                  </a:moveTo>
                  <a:cubicBezTo>
                    <a:pt x="221" y="33"/>
                    <a:pt x="221" y="33"/>
                    <a:pt x="221" y="33"/>
                  </a:cubicBezTo>
                  <a:cubicBezTo>
                    <a:pt x="224" y="31"/>
                    <a:pt x="229" y="30"/>
                    <a:pt x="233" y="30"/>
                  </a:cubicBezTo>
                  <a:cubicBezTo>
                    <a:pt x="238" y="30"/>
                    <a:pt x="242" y="31"/>
                    <a:pt x="246" y="33"/>
                  </a:cubicBezTo>
                  <a:cubicBezTo>
                    <a:pt x="433" y="184"/>
                    <a:pt x="433" y="184"/>
                    <a:pt x="433" y="184"/>
                  </a:cubicBezTo>
                  <a:cubicBezTo>
                    <a:pt x="34" y="183"/>
                    <a:pt x="34" y="183"/>
                    <a:pt x="34" y="183"/>
                  </a:cubicBezTo>
                  <a:close/>
                  <a:moveTo>
                    <a:pt x="371" y="215"/>
                  </a:moveTo>
                  <a:cubicBezTo>
                    <a:pt x="371" y="399"/>
                    <a:pt x="371" y="399"/>
                    <a:pt x="371" y="399"/>
                  </a:cubicBezTo>
                  <a:cubicBezTo>
                    <a:pt x="341" y="399"/>
                    <a:pt x="341" y="399"/>
                    <a:pt x="341" y="399"/>
                  </a:cubicBezTo>
                  <a:cubicBezTo>
                    <a:pt x="341" y="215"/>
                    <a:pt x="341" y="215"/>
                    <a:pt x="341" y="215"/>
                  </a:cubicBezTo>
                  <a:cubicBezTo>
                    <a:pt x="371" y="215"/>
                    <a:pt x="371" y="215"/>
                    <a:pt x="371" y="215"/>
                  </a:cubicBezTo>
                  <a:close/>
                  <a:moveTo>
                    <a:pt x="310" y="215"/>
                  </a:moveTo>
                  <a:cubicBezTo>
                    <a:pt x="310" y="399"/>
                    <a:pt x="310" y="399"/>
                    <a:pt x="310" y="399"/>
                  </a:cubicBezTo>
                  <a:cubicBezTo>
                    <a:pt x="279" y="399"/>
                    <a:pt x="279" y="399"/>
                    <a:pt x="279" y="399"/>
                  </a:cubicBezTo>
                  <a:cubicBezTo>
                    <a:pt x="279" y="215"/>
                    <a:pt x="279" y="215"/>
                    <a:pt x="279" y="215"/>
                  </a:cubicBezTo>
                  <a:cubicBezTo>
                    <a:pt x="310" y="215"/>
                    <a:pt x="310" y="215"/>
                    <a:pt x="310" y="215"/>
                  </a:cubicBezTo>
                  <a:close/>
                  <a:moveTo>
                    <a:pt x="249" y="215"/>
                  </a:moveTo>
                  <a:cubicBezTo>
                    <a:pt x="249" y="399"/>
                    <a:pt x="249" y="399"/>
                    <a:pt x="249" y="399"/>
                  </a:cubicBezTo>
                  <a:cubicBezTo>
                    <a:pt x="218" y="399"/>
                    <a:pt x="218" y="399"/>
                    <a:pt x="218" y="399"/>
                  </a:cubicBezTo>
                  <a:cubicBezTo>
                    <a:pt x="218" y="215"/>
                    <a:pt x="218" y="215"/>
                    <a:pt x="218" y="215"/>
                  </a:cubicBezTo>
                  <a:cubicBezTo>
                    <a:pt x="249" y="215"/>
                    <a:pt x="249" y="215"/>
                    <a:pt x="249" y="215"/>
                  </a:cubicBezTo>
                  <a:close/>
                  <a:moveTo>
                    <a:pt x="187" y="215"/>
                  </a:moveTo>
                  <a:cubicBezTo>
                    <a:pt x="187" y="399"/>
                    <a:pt x="187" y="399"/>
                    <a:pt x="187" y="399"/>
                  </a:cubicBezTo>
                  <a:cubicBezTo>
                    <a:pt x="156" y="399"/>
                    <a:pt x="156" y="399"/>
                    <a:pt x="156" y="399"/>
                  </a:cubicBezTo>
                  <a:cubicBezTo>
                    <a:pt x="156" y="215"/>
                    <a:pt x="156" y="215"/>
                    <a:pt x="156" y="215"/>
                  </a:cubicBezTo>
                  <a:cubicBezTo>
                    <a:pt x="187" y="215"/>
                    <a:pt x="187" y="215"/>
                    <a:pt x="187" y="215"/>
                  </a:cubicBezTo>
                  <a:close/>
                  <a:moveTo>
                    <a:pt x="126" y="215"/>
                  </a:moveTo>
                  <a:cubicBezTo>
                    <a:pt x="126" y="399"/>
                    <a:pt x="126" y="399"/>
                    <a:pt x="126" y="399"/>
                  </a:cubicBezTo>
                  <a:cubicBezTo>
                    <a:pt x="95" y="399"/>
                    <a:pt x="95" y="399"/>
                    <a:pt x="95" y="399"/>
                  </a:cubicBezTo>
                  <a:cubicBezTo>
                    <a:pt x="95" y="215"/>
                    <a:pt x="95" y="215"/>
                    <a:pt x="95" y="215"/>
                  </a:cubicBezTo>
                  <a:cubicBezTo>
                    <a:pt x="126" y="215"/>
                    <a:pt x="126" y="215"/>
                    <a:pt x="126" y="215"/>
                  </a:cubicBezTo>
                  <a:close/>
                  <a:moveTo>
                    <a:pt x="418" y="460"/>
                  </a:moveTo>
                  <a:cubicBezTo>
                    <a:pt x="49" y="460"/>
                    <a:pt x="49" y="460"/>
                    <a:pt x="49" y="460"/>
                  </a:cubicBezTo>
                  <a:cubicBezTo>
                    <a:pt x="40" y="460"/>
                    <a:pt x="34" y="453"/>
                    <a:pt x="34" y="445"/>
                  </a:cubicBezTo>
                  <a:cubicBezTo>
                    <a:pt x="34" y="437"/>
                    <a:pt x="40" y="430"/>
                    <a:pt x="49" y="430"/>
                  </a:cubicBezTo>
                  <a:cubicBezTo>
                    <a:pt x="418" y="430"/>
                    <a:pt x="418" y="430"/>
                    <a:pt x="418" y="430"/>
                  </a:cubicBezTo>
                  <a:cubicBezTo>
                    <a:pt x="426" y="430"/>
                    <a:pt x="433" y="437"/>
                    <a:pt x="433" y="445"/>
                  </a:cubicBezTo>
                  <a:cubicBezTo>
                    <a:pt x="433" y="453"/>
                    <a:pt x="426" y="460"/>
                    <a:pt x="418" y="46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26" name="íṥ1íḑé"/>
            <p:cNvSpPr/>
            <p:nvPr/>
          </p:nvSpPr>
          <p:spPr bwMode="auto">
            <a:xfrm>
              <a:off x="773531" y="2120735"/>
              <a:ext cx="2108063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en-US" altLang="zh-CN" sz="1100" dirty="0"/>
                <a:t>Copy paste fonts. Choose the only option to retain text.</a:t>
              </a:r>
              <a:endParaRPr lang="en-US" altLang="zh-CN" sz="1100" dirty="0"/>
            </a:p>
          </p:txBody>
        </p:sp>
        <p:sp>
          <p:nvSpPr>
            <p:cNvPr id="27" name="ïṣľíḍe"/>
            <p:cNvSpPr txBox="1"/>
            <p:nvPr/>
          </p:nvSpPr>
          <p:spPr bwMode="auto">
            <a:xfrm>
              <a:off x="773531" y="1707855"/>
              <a:ext cx="2108063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 here</a:t>
              </a:r>
              <a:endParaRPr lang="en-US" altLang="zh-CN" sz="1800" b="1" dirty="0"/>
            </a:p>
          </p:txBody>
        </p:sp>
        <p:sp>
          <p:nvSpPr>
            <p:cNvPr id="28" name="işľíḍe"/>
            <p:cNvSpPr/>
            <p:nvPr/>
          </p:nvSpPr>
          <p:spPr bwMode="auto">
            <a:xfrm>
              <a:off x="773531" y="3629959"/>
              <a:ext cx="2108063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en-US" altLang="zh-CN" sz="1100" dirty="0"/>
                <a:t>Copy paste fonts. Choose the only option to retain text.</a:t>
              </a:r>
              <a:endParaRPr lang="en-US" altLang="zh-CN" sz="1100" dirty="0"/>
            </a:p>
          </p:txBody>
        </p:sp>
        <p:sp>
          <p:nvSpPr>
            <p:cNvPr id="29" name="iSľiḋê"/>
            <p:cNvSpPr txBox="1"/>
            <p:nvPr/>
          </p:nvSpPr>
          <p:spPr bwMode="auto">
            <a:xfrm>
              <a:off x="773531" y="3217079"/>
              <a:ext cx="2108063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 here</a:t>
              </a:r>
              <a:endParaRPr lang="en-US" altLang="zh-CN" sz="1800" b="1" dirty="0"/>
            </a:p>
          </p:txBody>
        </p:sp>
        <p:sp>
          <p:nvSpPr>
            <p:cNvPr id="30" name="íṩľîďê"/>
            <p:cNvSpPr/>
            <p:nvPr/>
          </p:nvSpPr>
          <p:spPr bwMode="auto">
            <a:xfrm>
              <a:off x="773531" y="5138361"/>
              <a:ext cx="2108063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en-US" altLang="zh-CN" sz="1100" dirty="0"/>
                <a:t>Copy paste fonts. Choose the only option to retain text.</a:t>
              </a:r>
              <a:endParaRPr lang="en-US" altLang="zh-CN" sz="1100" dirty="0"/>
            </a:p>
          </p:txBody>
        </p:sp>
        <p:sp>
          <p:nvSpPr>
            <p:cNvPr id="31" name="iśḻïḋè"/>
            <p:cNvSpPr txBox="1"/>
            <p:nvPr/>
          </p:nvSpPr>
          <p:spPr bwMode="auto">
            <a:xfrm>
              <a:off x="773531" y="4725481"/>
              <a:ext cx="2108063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 here</a:t>
              </a:r>
              <a:endParaRPr lang="en-US" altLang="zh-CN" sz="1800" b="1" dirty="0"/>
            </a:p>
          </p:txBody>
        </p:sp>
        <p:cxnSp>
          <p:nvCxnSpPr>
            <p:cNvPr id="32" name="直接连接符 31"/>
            <p:cNvCxnSpPr/>
            <p:nvPr/>
          </p:nvCxnSpPr>
          <p:spPr>
            <a:xfrm>
              <a:off x="876000" y="2829974"/>
              <a:ext cx="1800000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876000" y="4349083"/>
              <a:ext cx="1800000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ïš1ïḑè"/>
            <p:cNvSpPr/>
            <p:nvPr/>
          </p:nvSpPr>
          <p:spPr bwMode="auto">
            <a:xfrm>
              <a:off x="9317376" y="2120735"/>
              <a:ext cx="2108063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lnSpc>
                  <a:spcPct val="130000"/>
                </a:lnSpc>
              </a:pPr>
              <a:r>
                <a:rPr lang="en-US" altLang="zh-CN" sz="1100" dirty="0"/>
                <a:t>Copy paste fonts. Choose the only option to retain text.</a:t>
              </a:r>
              <a:endParaRPr lang="en-US" altLang="zh-CN" sz="1100" dirty="0"/>
            </a:p>
          </p:txBody>
        </p:sp>
        <p:sp>
          <p:nvSpPr>
            <p:cNvPr id="35" name="îṩļîḑe"/>
            <p:cNvSpPr txBox="1"/>
            <p:nvPr/>
          </p:nvSpPr>
          <p:spPr bwMode="auto">
            <a:xfrm>
              <a:off x="9317376" y="1707855"/>
              <a:ext cx="2108063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 here</a:t>
              </a:r>
              <a:endParaRPr lang="en-US" altLang="zh-CN" sz="1800" b="1" dirty="0"/>
            </a:p>
          </p:txBody>
        </p:sp>
        <p:sp>
          <p:nvSpPr>
            <p:cNvPr id="36" name="îṧľídé"/>
            <p:cNvSpPr/>
            <p:nvPr/>
          </p:nvSpPr>
          <p:spPr bwMode="auto">
            <a:xfrm>
              <a:off x="9317376" y="3629959"/>
              <a:ext cx="2108063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lnSpc>
                  <a:spcPct val="130000"/>
                </a:lnSpc>
              </a:pPr>
              <a:r>
                <a:rPr lang="en-US" altLang="zh-CN" sz="1100" dirty="0"/>
                <a:t>Copy paste fonts. Choose the only option to retain text.</a:t>
              </a:r>
              <a:endParaRPr lang="en-US" altLang="zh-CN" sz="1100" dirty="0"/>
            </a:p>
          </p:txBody>
        </p:sp>
        <p:sp>
          <p:nvSpPr>
            <p:cNvPr id="37" name="í$liďe"/>
            <p:cNvSpPr txBox="1"/>
            <p:nvPr/>
          </p:nvSpPr>
          <p:spPr bwMode="auto">
            <a:xfrm>
              <a:off x="9317376" y="3217079"/>
              <a:ext cx="2108063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 here</a:t>
              </a:r>
              <a:endParaRPr lang="en-US" altLang="zh-CN" sz="1800" b="1" dirty="0"/>
            </a:p>
          </p:txBody>
        </p:sp>
        <p:sp>
          <p:nvSpPr>
            <p:cNvPr id="38" name="íśļíde"/>
            <p:cNvSpPr/>
            <p:nvPr/>
          </p:nvSpPr>
          <p:spPr bwMode="auto">
            <a:xfrm>
              <a:off x="9317376" y="5138361"/>
              <a:ext cx="2108063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lnSpc>
                  <a:spcPct val="130000"/>
                </a:lnSpc>
              </a:pPr>
              <a:r>
                <a:rPr lang="en-US" altLang="zh-CN" sz="1100" dirty="0"/>
                <a:t>Copy paste fonts. Choose the only option to retain text.</a:t>
              </a:r>
              <a:endParaRPr lang="en-US" altLang="zh-CN" sz="1100" dirty="0"/>
            </a:p>
          </p:txBody>
        </p:sp>
        <p:sp>
          <p:nvSpPr>
            <p:cNvPr id="39" name="iśḷiḍé"/>
            <p:cNvSpPr txBox="1"/>
            <p:nvPr/>
          </p:nvSpPr>
          <p:spPr bwMode="auto">
            <a:xfrm>
              <a:off x="9317376" y="4725481"/>
              <a:ext cx="2108063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 here</a:t>
              </a:r>
              <a:endParaRPr lang="en-US" altLang="zh-CN" sz="1800" b="1" dirty="0"/>
            </a:p>
          </p:txBody>
        </p:sp>
        <p:cxnSp>
          <p:nvCxnSpPr>
            <p:cNvPr id="40" name="直接连接符 39"/>
            <p:cNvCxnSpPr/>
            <p:nvPr/>
          </p:nvCxnSpPr>
          <p:spPr>
            <a:xfrm>
              <a:off x="9419845" y="2829974"/>
              <a:ext cx="1800000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>
              <a:off x="9419845" y="4349083"/>
              <a:ext cx="1800000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1099031" y="3144763"/>
            <a:ext cx="5419185" cy="895350"/>
          </a:xfrm>
        </p:spPr>
        <p:txBody>
          <a:bodyPr/>
          <a:lstStyle/>
          <a:p>
            <a:r>
              <a:rPr lang="en-US" altLang="zh-CN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>
          <a:xfrm>
            <a:off x="1100147" y="4040113"/>
            <a:ext cx="5419185" cy="1015623"/>
          </a:xfrm>
        </p:spPr>
        <p:txBody>
          <a:bodyPr/>
          <a:lstStyle/>
          <a:p>
            <a:pPr lvl="0"/>
            <a:r>
              <a:rPr lang="en-US" altLang="zh-CN"/>
              <a:t>Supporting text here.</a:t>
            </a:r>
            <a:endParaRPr lang="en-US" altLang="zh-CN"/>
          </a:p>
          <a:p>
            <a:pPr lvl="0"/>
            <a:r>
              <a:rPr lang="en-US" altLang="zh-CN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1212106" y="2610664"/>
            <a:ext cx="1023516" cy="889909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/02</a:t>
            </a:r>
            <a:endParaRPr lang="zh-CN" altLang="en-US" spc="1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ISLIDE.DIAGRAM" val="972"/>
</p:tagLst>
</file>

<file path=ppt/tags/tag10.xml><?xml version="1.0" encoding="utf-8"?>
<p:tagLst xmlns:p="http://schemas.openxmlformats.org/presentationml/2006/main">
  <p:tag name="ISLIDE.DIAGRAM" val="fe7db89f-b838-43b3-9433-d1bf08050165"/>
</p:tagLst>
</file>

<file path=ppt/tags/tag11.xml><?xml version="1.0" encoding="utf-8"?>
<p:tagLst xmlns:p="http://schemas.openxmlformats.org/presentationml/2006/main">
  <p:tag name="ISLIDE.DIAGRAM" val="183786"/>
</p:tagLst>
</file>

<file path=ppt/tags/tag12.xml><?xml version="1.0" encoding="utf-8"?>
<p:tagLst xmlns:p="http://schemas.openxmlformats.org/presentationml/2006/main">
  <p:tag name="ISLIDE.DIAGRAM" val="206357"/>
</p:tagLst>
</file>

<file path=ppt/tags/tag13.xml><?xml version="1.0" encoding="utf-8"?>
<p:tagLst xmlns:p="http://schemas.openxmlformats.org/presentationml/2006/main">
  <p:tag name="ISLIDE.DIAGRAM" val="804eedb3-8c42-4950-a565-5ea0b562000b"/>
</p:tagLst>
</file>

<file path=ppt/tags/tag14.xml><?xml version="1.0" encoding="utf-8"?>
<p:tagLst xmlns:p="http://schemas.openxmlformats.org/presentationml/2006/main">
  <p:tag name="ISLIDE.DIAGRAM" val="3512"/>
</p:tagLst>
</file>

<file path=ppt/tags/tag15.xml><?xml version="1.0" encoding="utf-8"?>
<p:tagLst xmlns:p="http://schemas.openxmlformats.org/presentationml/2006/main">
  <p:tag name="ISLIDE.DIAGRAM" val="00250236-6939-4acf-a6d3-d09426321521"/>
</p:tagLst>
</file>

<file path=ppt/tags/tag16.xml><?xml version="1.0" encoding="utf-8"?>
<p:tagLst xmlns:p="http://schemas.openxmlformats.org/presentationml/2006/main">
  <p:tag name="ISLIDE.DIAGRAM" val="183659"/>
</p:tagLst>
</file>

<file path=ppt/tags/tag17.xml><?xml version="1.0" encoding="utf-8"?>
<p:tagLst xmlns:p="http://schemas.openxmlformats.org/presentationml/2006/main">
  <p:tag name="ISLIDE.DIAGRAM" val="3c2f1681-f979-4de5-8036-c0bce5db0ca5"/>
</p:tagLst>
</file>

<file path=ppt/tags/tag18.xml><?xml version="1.0" encoding="utf-8"?>
<p:tagLst xmlns:p="http://schemas.openxmlformats.org/presentationml/2006/main">
  <p:tag name="ISLIDE.DIAGRAM" val="1ebe7c27-0165-4b38-989f-7d9e1e3d3eac"/>
</p:tagLst>
</file>

<file path=ppt/tags/tag19.xml><?xml version="1.0" encoding="utf-8"?>
<p:tagLst xmlns:p="http://schemas.openxmlformats.org/presentationml/2006/main">
  <p:tag name="ISLIDE.DIAGRAM" val="210828"/>
</p:tagLst>
</file>

<file path=ppt/tags/tag2.xml><?xml version="1.0" encoding="utf-8"?>
<p:tagLst xmlns:p="http://schemas.openxmlformats.org/presentationml/2006/main">
  <p:tag name="ISLIDE.DIAGRAM" val="206372"/>
</p:tagLst>
</file>

<file path=ppt/tags/tag20.xml><?xml version="1.0" encoding="utf-8"?>
<p:tagLst xmlns:p="http://schemas.openxmlformats.org/presentationml/2006/main">
  <p:tag name="ISLIDE.DIAGRAM" val="4632"/>
</p:tagLst>
</file>

<file path=ppt/tags/tag21.xml><?xml version="1.0" encoding="utf-8"?>
<p:tagLst xmlns:p="http://schemas.openxmlformats.org/presentationml/2006/main">
  <p:tag name="ISLIDE.DIAGRAM" val="e00eab8d-f822-465e-86d2-4dfa6ec085d3"/>
</p:tagLst>
</file>

<file path=ppt/tags/tag22.xml><?xml version="1.0" encoding="utf-8"?>
<p:tagLst xmlns:p="http://schemas.openxmlformats.org/presentationml/2006/main">
  <p:tag name="ISLIDE TOOLS.GUIDESSETTING" val="{&quot;Id&quot;:&quot;2d4375ee-8516-45e0-8956-45702a61a9b6&quot;,&quot;Name&quot;:&quot;iSlide&quot;,&quot;HeaderHeight&quot;:15.0,&quot;FooterHeight&quot;:9.0000000000000036,&quot;SideMargin&quot;:5.4999999999999982,&quot;TopMargin&quot;:0.0,&quot;BottomMargin&quot;:0.0,&quot;IntervalMargin&quot;:1.3999999999999997}"/>
  <p:tag name="ISLIDE.GUIDESSETTING" val="{&quot;Id&quot;:&quot;GuidesStyle_Normal&quot;,&quot;Name&quot;:&quot;正常&quot;,&quot;HeaderHeight&quot;:15.0,&quot;FooterHeight&quot;:9.0,&quot;SideMargin&quot;:5.5,&quot;TopMargin&quot;:0.0,&quot;BottomMargin&quot;:0.0,&quot;IntervalMargin&quot;:1.5}"/>
  <p:tag name="THINKCELLUNDODONOTDELETE" val="0"/>
  <p:tag name="ISLIDE.THEME" val="51a2ec20-00d8-4841-9106-0fa15ae0adbf"/>
</p:tagLst>
</file>

<file path=ppt/tags/tag3.xml><?xml version="1.0" encoding="utf-8"?>
<p:tagLst xmlns:p="http://schemas.openxmlformats.org/presentationml/2006/main">
  <p:tag name="ISLIDE.DIAGRAM" val="373f196b-f0b4-4d1d-a561-37f59dd9ff9e"/>
</p:tagLst>
</file>

<file path=ppt/tags/tag4.xml><?xml version="1.0" encoding="utf-8"?>
<p:tagLst xmlns:p="http://schemas.openxmlformats.org/presentationml/2006/main">
  <p:tag name="ISLIDE.DIAGRAM" val="3d38886e-2382-4dbe-abe1-b9c3aaa0a329"/>
</p:tagLst>
</file>

<file path=ppt/tags/tag5.xml><?xml version="1.0" encoding="utf-8"?>
<p:tagLst xmlns:p="http://schemas.openxmlformats.org/presentationml/2006/main">
  <p:tag name="ISLIDE.DIAGRAM" val="4fee90c8-b8f9-4e52-a218-dd6cd708c93a"/>
</p:tagLst>
</file>

<file path=ppt/tags/tag6.xml><?xml version="1.0" encoding="utf-8"?>
<p:tagLst xmlns:p="http://schemas.openxmlformats.org/presentationml/2006/main">
  <p:tag name="ISLIDE.DIAGRAM" val="1fb93039-9820-49f2-a2d8-03677a8acbc3"/>
</p:tagLst>
</file>

<file path=ppt/tags/tag7.xml><?xml version="1.0" encoding="utf-8"?>
<p:tagLst xmlns:p="http://schemas.openxmlformats.org/presentationml/2006/main">
  <p:tag name="ISLIDE.DIAGRAM" val="fed3f8bb-e284-4adc-ab02-e7044f36fb5f"/>
</p:tagLst>
</file>

<file path=ppt/tags/tag8.xml><?xml version="1.0" encoding="utf-8"?>
<p:tagLst xmlns:p="http://schemas.openxmlformats.org/presentationml/2006/main">
  <p:tag name="ISLIDE.DIAGRAM" val="1031"/>
</p:tagLst>
</file>

<file path=ppt/tags/tag9.xml><?xml version="1.0" encoding="utf-8"?>
<p:tagLst xmlns:p="http://schemas.openxmlformats.org/presentationml/2006/main">
  <p:tag name="ISLIDE.DIAGRAM" val="1255"/>
</p:tagLst>
</file>

<file path=ppt/theme/theme1.xml><?xml version="1.0" encoding="utf-8"?>
<a:theme xmlns:a="http://schemas.openxmlformats.org/drawingml/2006/main" name="主题5">
  <a:themeElements>
    <a:clrScheme name="房利美">
      <a:dk1>
        <a:srgbClr val="000000"/>
      </a:dk1>
      <a:lt1>
        <a:srgbClr val="FFFFFF"/>
      </a:lt1>
      <a:dk2>
        <a:srgbClr val="768394"/>
      </a:dk2>
      <a:lt2>
        <a:srgbClr val="F0F0F0"/>
      </a:lt2>
      <a:accent1>
        <a:srgbClr val="5854CE"/>
      </a:accent1>
      <a:accent2>
        <a:srgbClr val="936981"/>
      </a:accent2>
      <a:accent3>
        <a:srgbClr val="FFB30C"/>
      </a:accent3>
      <a:accent4>
        <a:srgbClr val="5635CD"/>
      </a:accent4>
      <a:accent5>
        <a:srgbClr val="828E97"/>
      </a:accent5>
      <a:accent6>
        <a:srgbClr val="525252"/>
      </a:accent6>
      <a:hlink>
        <a:srgbClr val="4276AA"/>
      </a:hlink>
      <a:folHlink>
        <a:srgbClr val="BFBFBF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5854CE"/>
    </a:accent1>
    <a:accent2>
      <a:srgbClr val="936981"/>
    </a:accent2>
    <a:accent3>
      <a:srgbClr val="FFB30C"/>
    </a:accent3>
    <a:accent4>
      <a:srgbClr val="5635CD"/>
    </a:accent4>
    <a:accent5>
      <a:srgbClr val="828E97"/>
    </a:accent5>
    <a:accent6>
      <a:srgbClr val="525252"/>
    </a:accent6>
    <a:hlink>
      <a:srgbClr val="4276AA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5854CE"/>
    </a:accent1>
    <a:accent2>
      <a:srgbClr val="936981"/>
    </a:accent2>
    <a:accent3>
      <a:srgbClr val="FFB30C"/>
    </a:accent3>
    <a:accent4>
      <a:srgbClr val="5635CD"/>
    </a:accent4>
    <a:accent5>
      <a:srgbClr val="828E97"/>
    </a:accent5>
    <a:accent6>
      <a:srgbClr val="525252"/>
    </a:accent6>
    <a:hlink>
      <a:srgbClr val="4276AA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5854CE"/>
    </a:accent1>
    <a:accent2>
      <a:srgbClr val="936981"/>
    </a:accent2>
    <a:accent3>
      <a:srgbClr val="FFB30C"/>
    </a:accent3>
    <a:accent4>
      <a:srgbClr val="5635CD"/>
    </a:accent4>
    <a:accent5>
      <a:srgbClr val="828E97"/>
    </a:accent5>
    <a:accent6>
      <a:srgbClr val="525252"/>
    </a:accent6>
    <a:hlink>
      <a:srgbClr val="4276AA"/>
    </a:hlink>
    <a:folHlink>
      <a:srgbClr val="BFBFBF"/>
    </a:folHlink>
  </a:clrScheme>
</a:themeOverride>
</file>

<file path=ppt/theme/themeOverride4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5854CE"/>
    </a:accent1>
    <a:accent2>
      <a:srgbClr val="936981"/>
    </a:accent2>
    <a:accent3>
      <a:srgbClr val="FFB30C"/>
    </a:accent3>
    <a:accent4>
      <a:srgbClr val="5635CD"/>
    </a:accent4>
    <a:accent5>
      <a:srgbClr val="828E97"/>
    </a:accent5>
    <a:accent6>
      <a:srgbClr val="525252"/>
    </a:accent6>
    <a:hlink>
      <a:srgbClr val="4276AA"/>
    </a:hlink>
    <a:folHlink>
      <a:srgbClr val="BFBFBF"/>
    </a:folHlink>
  </a:clrScheme>
</a:themeOverride>
</file>

<file path=ppt/theme/themeOverride5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5854CE"/>
    </a:accent1>
    <a:accent2>
      <a:srgbClr val="936981"/>
    </a:accent2>
    <a:accent3>
      <a:srgbClr val="FFB30C"/>
    </a:accent3>
    <a:accent4>
      <a:srgbClr val="5635CD"/>
    </a:accent4>
    <a:accent5>
      <a:srgbClr val="828E97"/>
    </a:accent5>
    <a:accent6>
      <a:srgbClr val="525252"/>
    </a:accent6>
    <a:hlink>
      <a:srgbClr val="4276AA"/>
    </a:hlink>
    <a:folHlink>
      <a:srgbClr val="BFBFBF"/>
    </a:folHlink>
  </a:clrScheme>
</a:themeOverride>
</file>

<file path=ppt/theme/themeOverride6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5854CE"/>
    </a:accent1>
    <a:accent2>
      <a:srgbClr val="936981"/>
    </a:accent2>
    <a:accent3>
      <a:srgbClr val="FFB30C"/>
    </a:accent3>
    <a:accent4>
      <a:srgbClr val="5635CD"/>
    </a:accent4>
    <a:accent5>
      <a:srgbClr val="828E97"/>
    </a:accent5>
    <a:accent6>
      <a:srgbClr val="525252"/>
    </a:accent6>
    <a:hlink>
      <a:srgbClr val="4276AA"/>
    </a:hlink>
    <a:folHlink>
      <a:srgbClr val="BFBFBF"/>
    </a:folHlink>
  </a:clrScheme>
</a:themeOverride>
</file>

<file path=ppt/theme/themeOverride7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5854CE"/>
    </a:accent1>
    <a:accent2>
      <a:srgbClr val="936981"/>
    </a:accent2>
    <a:accent3>
      <a:srgbClr val="FFB30C"/>
    </a:accent3>
    <a:accent4>
      <a:srgbClr val="5635CD"/>
    </a:accent4>
    <a:accent5>
      <a:srgbClr val="828E97"/>
    </a:accent5>
    <a:accent6>
      <a:srgbClr val="525252"/>
    </a:accent6>
    <a:hlink>
      <a:srgbClr val="4276AA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iSlide</Template>
  <TotalTime>0</TotalTime>
  <Words>9727</Words>
  <Application>WPS 演示</Application>
  <PresentationFormat>宽屏</PresentationFormat>
  <Paragraphs>674</Paragraphs>
  <Slides>32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32</vt:i4>
      </vt:variant>
    </vt:vector>
  </HeadingPairs>
  <TitlesOfParts>
    <vt:vector size="42" baseType="lpstr">
      <vt:lpstr>Arial</vt:lpstr>
      <vt:lpstr>宋体</vt:lpstr>
      <vt:lpstr>Wingdings</vt:lpstr>
      <vt:lpstr>Impact</vt:lpstr>
      <vt:lpstr>微软雅黑</vt:lpstr>
      <vt:lpstr>Arial Unicode MS</vt:lpstr>
      <vt:lpstr>Calibri</vt:lpstr>
      <vt:lpstr>Arial</vt:lpstr>
      <vt:lpstr>Calibri</vt:lpstr>
      <vt:lpstr>主题5</vt:lpstr>
      <vt:lpstr>商务扁平风PPT模板</vt:lpstr>
      <vt:lpstr>PowerPoint 演示文稿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Section Header Here</vt:lpstr>
      <vt:lpstr>Click to edit Master title style</vt:lpstr>
      <vt:lpstr>2.3 Click to edit Master title style</vt:lpstr>
      <vt:lpstr>Click to edit Master title style</vt:lpstr>
      <vt:lpstr>Click to edit Master title style</vt:lpstr>
      <vt:lpstr>Click to edit Master title style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Thanks. And Your Slogan Here.</vt:lpstr>
    </vt:vector>
  </TitlesOfParts>
  <Company>iSlide</Company>
  <LinksUpToDate>false</LinksUpToDate>
  <SharedDoc>false</SharedDoc>
  <HyperlinksChanged>false</HyperlinksChanged>
  <AppVersion>14.0000</AppVersion>
  <Manager>iSlide</Manager>
  <HyperlinkBase>https://www.islide.cc</HyperlinkBase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iSlide</dc:creator>
  <cp:lastModifiedBy>铭</cp:lastModifiedBy>
  <cp:revision>12</cp:revision>
  <cp:lastPrinted>2018-04-12T16:00:00Z</cp:lastPrinted>
  <dcterms:created xsi:type="dcterms:W3CDTF">2018-04-12T16:00:00Z</dcterms:created>
  <dcterms:modified xsi:type="dcterms:W3CDTF">2022-01-07T08:46:33Z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lide.Theme">
    <vt:lpwstr>48706f29-9ca0-418e-876d-de7b156ca083</vt:lpwstr>
  </property>
  <property fmtid="{D5CDD505-2E9C-101B-9397-08002B2CF9AE}" pid="3" name="KSOProductBuildVer">
    <vt:lpwstr>2052-11.1.0.11194</vt:lpwstr>
  </property>
  <property fmtid="{D5CDD505-2E9C-101B-9397-08002B2CF9AE}" pid="4" name="ICV">
    <vt:lpwstr>7080E21F84E14DBF8DE63D74073B65B8</vt:lpwstr>
  </property>
</Properties>
</file>